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8" r:id="rId3"/>
    <p:sldId id="297" r:id="rId4"/>
    <p:sldId id="298" r:id="rId5"/>
    <p:sldId id="299" r:id="rId6"/>
    <p:sldId id="300" r:id="rId7"/>
    <p:sldId id="301" r:id="rId8"/>
    <p:sldId id="265" r:id="rId9"/>
    <p:sldId id="302" r:id="rId10"/>
    <p:sldId id="275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Anton" pitchFamily="2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0A0452-1ED7-438F-A8E7-7BFCF468A2AE}">
  <a:tblStyle styleId="{F10A0452-1ED7-438F-A8E7-7BFCF468A2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8" name="Google Shape;37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ddd423beff_0_7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8" name="Google Shape;4288;gddd423beff_0_7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45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ge061a5d40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7" name="Google Shape;4267;ge061a5d40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ddd423beff_0_7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8" name="Google Shape;4288;gddd423beff_0_7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" name="Google Shape;4416;ge061a5d40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7" name="Google Shape;4417;ge061a5d40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ddd423beff_0_7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8" name="Google Shape;4288;gddd423beff_0_7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494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2" name="Google Shape;4582;gddd423beff_0_3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3" name="Google Shape;4583;gddd423beff_0_3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Google Shape;4711;gddd423beff_0_3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2" name="Google Shape;4712;gddd423beff_0_3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Google Shape;4711;gddd423beff_0_3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2" name="Google Shape;4712;gddd423beff_0_3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ddd423beff_0_7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8" name="Google Shape;4288;gddd423beff_0_7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29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21735" y="3539277"/>
            <a:ext cx="250404" cy="549532"/>
            <a:chOff x="7248623" y="4329065"/>
            <a:chExt cx="250404" cy="549532"/>
          </a:xfrm>
        </p:grpSpPr>
        <p:sp>
          <p:nvSpPr>
            <p:cNvPr id="10" name="Google Shape;10;p2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2"/>
          <p:cNvSpPr/>
          <p:nvPr/>
        </p:nvSpPr>
        <p:spPr>
          <a:xfrm>
            <a:off x="49" y="36858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>
            <a:off x="8677382" y="3379914"/>
            <a:ext cx="275402" cy="601435"/>
            <a:chOff x="963107" y="4183314"/>
            <a:chExt cx="275402" cy="601435"/>
          </a:xfrm>
        </p:grpSpPr>
        <p:sp>
          <p:nvSpPr>
            <p:cNvPr id="95" name="Google Shape;95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"/>
          <p:cNvSpPr/>
          <p:nvPr/>
        </p:nvSpPr>
        <p:spPr>
          <a:xfrm>
            <a:off x="-322025" y="4326300"/>
            <a:ext cx="9466021" cy="854672"/>
          </a:xfrm>
          <a:custGeom>
            <a:avLst/>
            <a:gdLst/>
            <a:ahLst/>
            <a:cxnLst/>
            <a:rect l="l" t="t" r="r" b="b"/>
            <a:pathLst>
              <a:path w="56075" h="3750" extrusionOk="0">
                <a:moveTo>
                  <a:pt x="1" y="1"/>
                </a:moveTo>
                <a:lnTo>
                  <a:pt x="1" y="3750"/>
                </a:lnTo>
                <a:lnTo>
                  <a:pt x="56075" y="3750"/>
                </a:lnTo>
                <a:lnTo>
                  <a:pt x="560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"/>
          <p:cNvGrpSpPr/>
          <p:nvPr/>
        </p:nvGrpSpPr>
        <p:grpSpPr>
          <a:xfrm>
            <a:off x="4512982" y="3202639"/>
            <a:ext cx="275402" cy="601435"/>
            <a:chOff x="963107" y="4183314"/>
            <a:chExt cx="275402" cy="601435"/>
          </a:xfrm>
        </p:grpSpPr>
        <p:sp>
          <p:nvSpPr>
            <p:cNvPr id="180" name="Google Shape;180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2"/>
          <p:cNvSpPr/>
          <p:nvPr/>
        </p:nvSpPr>
        <p:spPr>
          <a:xfrm>
            <a:off x="1803098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7252548" y="209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4437573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 txBox="1">
            <a:spLocks noGrp="1"/>
          </p:cNvSpPr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" name="Google Shape;267;p2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>
            <a:spLocks noGrp="1"/>
          </p:cNvSpPr>
          <p:nvPr>
            <p:ph type="title"/>
          </p:nvPr>
        </p:nvSpPr>
        <p:spPr>
          <a:xfrm>
            <a:off x="4224825" y="1340325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0" name="Google Shape;270;p3"/>
          <p:cNvSpPr txBox="1">
            <a:spLocks noGrp="1"/>
          </p:cNvSpPr>
          <p:nvPr>
            <p:ph type="title" idx="2" hasCustomPrompt="1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1" name="Google Shape;271;p3"/>
          <p:cNvSpPr txBox="1">
            <a:spLocks noGrp="1"/>
          </p:cNvSpPr>
          <p:nvPr>
            <p:ph type="subTitle" idx="1"/>
          </p:nvPr>
        </p:nvSpPr>
        <p:spPr>
          <a:xfrm>
            <a:off x="4224825" y="2182125"/>
            <a:ext cx="25137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3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73" name="Google Shape;273;p3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74" name="Google Shape;274;p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3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"/>
          <p:cNvSpPr/>
          <p:nvPr/>
        </p:nvSpPr>
        <p:spPr>
          <a:xfrm>
            <a:off x="6773869" y="10695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"/>
          <p:cNvSpPr/>
          <p:nvPr/>
        </p:nvSpPr>
        <p:spPr>
          <a:xfrm>
            <a:off x="230744" y="1867425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"/>
          <p:cNvSpPr/>
          <p:nvPr/>
        </p:nvSpPr>
        <p:spPr>
          <a:xfrm>
            <a:off x="2725025" y="191012"/>
            <a:ext cx="1221927" cy="418599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"/>
          <p:cNvSpPr/>
          <p:nvPr/>
        </p:nvSpPr>
        <p:spPr>
          <a:xfrm>
            <a:off x="7216963" y="2440805"/>
            <a:ext cx="764545" cy="26191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"/>
          <p:cNvSpPr txBox="1">
            <a:spLocks noGrp="1"/>
          </p:cNvSpPr>
          <p:nvPr>
            <p:ph type="body" idx="1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3" name="Google Shape;10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7"/>
          <p:cNvGrpSpPr/>
          <p:nvPr/>
        </p:nvGrpSpPr>
        <p:grpSpPr>
          <a:xfrm flipH="1">
            <a:off x="1645044" y="4329065"/>
            <a:ext cx="250404" cy="549532"/>
            <a:chOff x="7248623" y="4329065"/>
            <a:chExt cx="250404" cy="549532"/>
          </a:xfrm>
        </p:grpSpPr>
        <p:sp>
          <p:nvSpPr>
            <p:cNvPr id="1065" name="Google Shape;1065;p7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7"/>
          <p:cNvGrpSpPr/>
          <p:nvPr/>
        </p:nvGrpSpPr>
        <p:grpSpPr>
          <a:xfrm flipH="1">
            <a:off x="7905562" y="4183314"/>
            <a:ext cx="275402" cy="601435"/>
            <a:chOff x="963107" y="4183314"/>
            <a:chExt cx="275402" cy="601435"/>
          </a:xfrm>
        </p:grpSpPr>
        <p:sp>
          <p:nvSpPr>
            <p:cNvPr id="1149" name="Google Shape;1149;p7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2" name="Google Shape;1232;p7"/>
          <p:cNvSpPr/>
          <p:nvPr/>
        </p:nvSpPr>
        <p:spPr>
          <a:xfrm flipH="1"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7"/>
          <p:cNvSpPr/>
          <p:nvPr/>
        </p:nvSpPr>
        <p:spPr>
          <a:xfrm>
            <a:off x="288327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7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7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7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7"/>
          <p:cNvSpPr/>
          <p:nvPr/>
        </p:nvSpPr>
        <p:spPr>
          <a:xfrm>
            <a:off x="4589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7"/>
          <p:cNvSpPr/>
          <p:nvPr/>
        </p:nvSpPr>
        <p:spPr>
          <a:xfrm>
            <a:off x="4631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7"/>
          <p:cNvSpPr/>
          <p:nvPr/>
        </p:nvSpPr>
        <p:spPr>
          <a:xfrm>
            <a:off x="5798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7"/>
          <p:cNvSpPr/>
          <p:nvPr/>
        </p:nvSpPr>
        <p:spPr>
          <a:xfrm>
            <a:off x="8614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7"/>
          <p:cNvSpPr/>
          <p:nvPr/>
        </p:nvSpPr>
        <p:spPr>
          <a:xfrm>
            <a:off x="9696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7"/>
          <p:cNvSpPr/>
          <p:nvPr/>
        </p:nvSpPr>
        <p:spPr>
          <a:xfrm>
            <a:off x="11010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7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7"/>
          <p:cNvSpPr/>
          <p:nvPr/>
        </p:nvSpPr>
        <p:spPr>
          <a:xfrm>
            <a:off x="719998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7"/>
          <p:cNvSpPr/>
          <p:nvPr/>
        </p:nvSpPr>
        <p:spPr>
          <a:xfrm>
            <a:off x="166987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7"/>
          <p:cNvSpPr/>
          <p:nvPr/>
        </p:nvSpPr>
        <p:spPr>
          <a:xfrm flipH="1">
            <a:off x="7761987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7"/>
          <p:cNvSpPr/>
          <p:nvPr/>
        </p:nvSpPr>
        <p:spPr>
          <a:xfrm flipH="1">
            <a:off x="7972072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7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1249" name="Google Shape;1249;p7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53" name="Google Shape;21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4" name="Google Shape;2154;p13"/>
          <p:cNvSpPr txBox="1">
            <a:spLocks noGrp="1"/>
          </p:cNvSpPr>
          <p:nvPr>
            <p:ph type="subTitle" idx="1"/>
          </p:nvPr>
        </p:nvSpPr>
        <p:spPr>
          <a:xfrm>
            <a:off x="22131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5" name="Google Shape;2155;p13"/>
          <p:cNvSpPr txBox="1">
            <a:spLocks noGrp="1"/>
          </p:cNvSpPr>
          <p:nvPr>
            <p:ph type="subTitle" idx="3"/>
          </p:nvPr>
        </p:nvSpPr>
        <p:spPr>
          <a:xfrm>
            <a:off x="22131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6" name="Google Shape;2156;p13"/>
          <p:cNvSpPr txBox="1">
            <a:spLocks noGrp="1"/>
          </p:cNvSpPr>
          <p:nvPr>
            <p:ph type="title" idx="4" hasCustomPrompt="1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7" name="Google Shape;2157;p13"/>
          <p:cNvSpPr txBox="1">
            <a:spLocks noGrp="1"/>
          </p:cNvSpPr>
          <p:nvPr>
            <p:ph type="subTitle" idx="5"/>
          </p:nvPr>
        </p:nvSpPr>
        <p:spPr>
          <a:xfrm>
            <a:off x="22131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8" name="Google Shape;2158;p13"/>
          <p:cNvSpPr txBox="1">
            <a:spLocks noGrp="1"/>
          </p:cNvSpPr>
          <p:nvPr>
            <p:ph type="subTitle" idx="6"/>
          </p:nvPr>
        </p:nvSpPr>
        <p:spPr>
          <a:xfrm>
            <a:off x="22131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9" name="Google Shape;2159;p13"/>
          <p:cNvSpPr txBox="1">
            <a:spLocks noGrp="1"/>
          </p:cNvSpPr>
          <p:nvPr>
            <p:ph type="title" idx="7" hasCustomPrompt="1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0" name="Google Shape;2160;p13"/>
          <p:cNvSpPr txBox="1">
            <a:spLocks noGrp="1"/>
          </p:cNvSpPr>
          <p:nvPr>
            <p:ph type="subTitle" idx="8"/>
          </p:nvPr>
        </p:nvSpPr>
        <p:spPr>
          <a:xfrm>
            <a:off x="48534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1" name="Google Shape;2161;p13"/>
          <p:cNvSpPr txBox="1">
            <a:spLocks noGrp="1"/>
          </p:cNvSpPr>
          <p:nvPr>
            <p:ph type="subTitle" idx="9"/>
          </p:nvPr>
        </p:nvSpPr>
        <p:spPr>
          <a:xfrm>
            <a:off x="48534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2" name="Google Shape;2162;p13"/>
          <p:cNvSpPr txBox="1">
            <a:spLocks noGrp="1"/>
          </p:cNvSpPr>
          <p:nvPr>
            <p:ph type="title" idx="13" hasCustomPrompt="1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3" name="Google Shape;2163;p13"/>
          <p:cNvSpPr txBox="1">
            <a:spLocks noGrp="1"/>
          </p:cNvSpPr>
          <p:nvPr>
            <p:ph type="subTitle" idx="14"/>
          </p:nvPr>
        </p:nvSpPr>
        <p:spPr>
          <a:xfrm>
            <a:off x="48534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4" name="Google Shape;2164;p13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165" name="Google Shape;2165;p13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166" name="Google Shape;2166;p13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167" name="Google Shape;2167;p1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1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0" name="Google Shape;2250;p1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251" name="Google Shape;2251;p1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1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1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1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1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1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4" name="Google Shape;2334;p13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"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" name="Google Shape;2561;p15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562" name="Google Shape;2562;p15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563" name="Google Shape;2563;p1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1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1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1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1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1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1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1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1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1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6" name="Google Shape;2646;p15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647" name="Google Shape;2647;p1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1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1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1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1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1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1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1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0" name="Google Shape;2730;p15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5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5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5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5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5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5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5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5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5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5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5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5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5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5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5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5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5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5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3" name="Google Shape;275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54" name="Google Shape;2754;p15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2755" name="Google Shape;2755;p1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6" name="Google Shape;2756;p1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7" name="Google Shape;2757;p1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758" name="Google Shape;2758;p15"/>
          <p:cNvSpPr txBox="1">
            <a:spLocks noGrp="1"/>
          </p:cNvSpPr>
          <p:nvPr>
            <p:ph type="subTitle" idx="1"/>
          </p:nvPr>
        </p:nvSpPr>
        <p:spPr>
          <a:xfrm>
            <a:off x="1039900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59" name="Google Shape;2759;p15"/>
          <p:cNvSpPr txBox="1">
            <a:spLocks noGrp="1"/>
          </p:cNvSpPr>
          <p:nvPr>
            <p:ph type="subTitle" idx="2"/>
          </p:nvPr>
        </p:nvSpPr>
        <p:spPr>
          <a:xfrm>
            <a:off x="1039850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0" name="Google Shape;2760;p15"/>
          <p:cNvSpPr txBox="1">
            <a:spLocks noGrp="1"/>
          </p:cNvSpPr>
          <p:nvPr>
            <p:ph type="subTitle" idx="3"/>
          </p:nvPr>
        </p:nvSpPr>
        <p:spPr>
          <a:xfrm>
            <a:off x="3531213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1" name="Google Shape;2761;p15"/>
          <p:cNvSpPr txBox="1">
            <a:spLocks noGrp="1"/>
          </p:cNvSpPr>
          <p:nvPr>
            <p:ph type="subTitle" idx="4"/>
          </p:nvPr>
        </p:nvSpPr>
        <p:spPr>
          <a:xfrm>
            <a:off x="3531167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2" name="Google Shape;2762;p15"/>
          <p:cNvSpPr txBox="1">
            <a:spLocks noGrp="1"/>
          </p:cNvSpPr>
          <p:nvPr>
            <p:ph type="subTitle" idx="5"/>
          </p:nvPr>
        </p:nvSpPr>
        <p:spPr>
          <a:xfrm>
            <a:off x="6022488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3" name="Google Shape;2763;p15"/>
          <p:cNvSpPr txBox="1">
            <a:spLocks noGrp="1"/>
          </p:cNvSpPr>
          <p:nvPr>
            <p:ph type="subTitle" idx="6"/>
          </p:nvPr>
        </p:nvSpPr>
        <p:spPr>
          <a:xfrm>
            <a:off x="6022446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4" name="Google Shape;2764;p15"/>
          <p:cNvSpPr txBox="1">
            <a:spLocks noGrp="1"/>
          </p:cNvSpPr>
          <p:nvPr>
            <p:ph type="subTitle" idx="7"/>
          </p:nvPr>
        </p:nvSpPr>
        <p:spPr>
          <a:xfrm>
            <a:off x="1039900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5" name="Google Shape;2765;p15"/>
          <p:cNvSpPr txBox="1">
            <a:spLocks noGrp="1"/>
          </p:cNvSpPr>
          <p:nvPr>
            <p:ph type="subTitle" idx="8"/>
          </p:nvPr>
        </p:nvSpPr>
        <p:spPr>
          <a:xfrm>
            <a:off x="1039850" y="2179200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6" name="Google Shape;2766;p15"/>
          <p:cNvSpPr txBox="1">
            <a:spLocks noGrp="1"/>
          </p:cNvSpPr>
          <p:nvPr>
            <p:ph type="subTitle" idx="9"/>
          </p:nvPr>
        </p:nvSpPr>
        <p:spPr>
          <a:xfrm>
            <a:off x="3531213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7" name="Google Shape;2767;p15"/>
          <p:cNvSpPr txBox="1">
            <a:spLocks noGrp="1"/>
          </p:cNvSpPr>
          <p:nvPr>
            <p:ph type="subTitle" idx="13"/>
          </p:nvPr>
        </p:nvSpPr>
        <p:spPr>
          <a:xfrm>
            <a:off x="3531167" y="2179200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8" name="Google Shape;2768;p15"/>
          <p:cNvSpPr txBox="1">
            <a:spLocks noGrp="1"/>
          </p:cNvSpPr>
          <p:nvPr>
            <p:ph type="subTitle" idx="14"/>
          </p:nvPr>
        </p:nvSpPr>
        <p:spPr>
          <a:xfrm>
            <a:off x="6022488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9" name="Google Shape;2769;p15"/>
          <p:cNvSpPr txBox="1">
            <a:spLocks noGrp="1"/>
          </p:cNvSpPr>
          <p:nvPr>
            <p:ph type="subTitle" idx="15"/>
          </p:nvPr>
        </p:nvSpPr>
        <p:spPr>
          <a:xfrm>
            <a:off x="5888250" y="2179200"/>
            <a:ext cx="23502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"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" name="Google Shape;3390;p20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3391" name="Google Shape;3391;p20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3392" name="Google Shape;3392;p20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0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0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0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0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0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0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0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0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0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0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0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0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0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0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0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0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0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0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0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0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0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0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0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0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0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0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0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0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0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0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0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0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0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0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0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0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0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0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0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0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0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0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0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0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0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0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0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0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0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0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0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0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0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0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0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0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0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0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0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0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0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0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0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0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0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0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0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0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0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0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0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0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0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0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0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5" name="Google Shape;3475;p20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476" name="Google Shape;3476;p20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0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0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0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0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0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0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0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0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0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0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0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0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0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0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0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0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0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0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0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0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0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0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0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0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0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0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0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0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0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0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0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0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0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0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0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0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0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0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0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0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0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0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0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0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0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0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20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20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20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20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20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20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20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0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20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20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20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20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20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20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20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20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0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0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0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0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0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0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0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0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0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0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0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0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0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0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0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0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0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0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0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0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9" name="Google Shape;3559;p20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0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0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2" name="Google Shape;3582;p20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583" name="Google Shape;3583;p20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"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oogle Shape;3587;p21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3588" name="Google Shape;3588;p21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3589" name="Google Shape;3589;p21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0" name="Google Shape;3590;p21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1" name="Google Shape;3591;p21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2" name="Google Shape;3592;p21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3" name="Google Shape;3593;p21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4" name="Google Shape;3594;p21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5" name="Google Shape;3595;p21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6" name="Google Shape;3596;p21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7" name="Google Shape;3597;p21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8" name="Google Shape;3598;p21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9" name="Google Shape;3599;p21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0" name="Google Shape;3600;p21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1" name="Google Shape;3601;p21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2" name="Google Shape;3602;p21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3" name="Google Shape;3603;p21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4" name="Google Shape;3604;p21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5" name="Google Shape;3605;p21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6" name="Google Shape;3606;p21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7" name="Google Shape;3607;p21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8" name="Google Shape;3608;p21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9" name="Google Shape;3609;p21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0" name="Google Shape;3610;p21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1" name="Google Shape;3611;p21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2" name="Google Shape;3612;p21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3" name="Google Shape;3613;p21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4" name="Google Shape;3614;p21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5" name="Google Shape;3615;p21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6" name="Google Shape;3616;p21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7" name="Google Shape;3617;p21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8" name="Google Shape;3618;p21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9" name="Google Shape;3619;p21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0" name="Google Shape;3620;p21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1" name="Google Shape;3621;p21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2" name="Google Shape;3622;p21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3" name="Google Shape;3623;p21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4" name="Google Shape;3624;p21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5" name="Google Shape;3625;p21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6" name="Google Shape;3626;p21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7" name="Google Shape;3627;p21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8" name="Google Shape;3628;p21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9" name="Google Shape;3629;p21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0" name="Google Shape;3630;p21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1" name="Google Shape;3631;p21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2" name="Google Shape;3632;p21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3" name="Google Shape;3633;p21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4" name="Google Shape;3634;p21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5" name="Google Shape;3635;p21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6" name="Google Shape;3636;p21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7" name="Google Shape;3637;p21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8" name="Google Shape;3638;p21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9" name="Google Shape;3639;p21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0" name="Google Shape;3640;p21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1" name="Google Shape;3641;p21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2" name="Google Shape;3642;p21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3" name="Google Shape;3643;p21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4" name="Google Shape;3644;p21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5" name="Google Shape;3645;p21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6" name="Google Shape;3646;p21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7" name="Google Shape;3647;p21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8" name="Google Shape;3648;p21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9" name="Google Shape;3649;p21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0" name="Google Shape;3650;p21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1" name="Google Shape;3651;p21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2" name="Google Shape;3652;p21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3" name="Google Shape;3653;p21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4" name="Google Shape;3654;p21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5" name="Google Shape;3655;p21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6" name="Google Shape;3656;p21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7" name="Google Shape;3657;p21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8" name="Google Shape;3658;p21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9" name="Google Shape;3659;p21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0" name="Google Shape;3660;p21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1" name="Google Shape;3661;p21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2" name="Google Shape;3662;p21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3" name="Google Shape;3663;p21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4" name="Google Shape;3664;p21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5" name="Google Shape;3665;p21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6" name="Google Shape;3666;p21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7" name="Google Shape;3667;p21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8" name="Google Shape;3668;p21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9" name="Google Shape;3669;p21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0" name="Google Shape;3670;p21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1" name="Google Shape;3671;p21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672" name="Google Shape;3672;p21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673" name="Google Shape;3673;p21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4" name="Google Shape;3674;p21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5" name="Google Shape;3675;p21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6" name="Google Shape;3676;p21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7" name="Google Shape;3677;p21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8" name="Google Shape;3678;p21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9" name="Google Shape;3679;p21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0" name="Google Shape;3680;p21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1" name="Google Shape;3681;p21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2" name="Google Shape;3682;p21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3" name="Google Shape;3683;p21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4" name="Google Shape;3684;p21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5" name="Google Shape;3685;p21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6" name="Google Shape;3686;p21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7" name="Google Shape;3687;p21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8" name="Google Shape;3688;p21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9" name="Google Shape;3689;p21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0" name="Google Shape;3690;p21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1" name="Google Shape;3691;p21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2" name="Google Shape;3692;p21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3" name="Google Shape;3693;p21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4" name="Google Shape;3694;p21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5" name="Google Shape;3695;p21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6" name="Google Shape;3696;p21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7" name="Google Shape;3697;p21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8" name="Google Shape;3698;p21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9" name="Google Shape;3699;p21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0" name="Google Shape;3700;p21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1" name="Google Shape;3701;p21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2" name="Google Shape;3702;p21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3" name="Google Shape;3703;p21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4" name="Google Shape;3704;p21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5" name="Google Shape;3705;p21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6" name="Google Shape;3706;p21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7" name="Google Shape;3707;p21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8" name="Google Shape;3708;p21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9" name="Google Shape;3709;p21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0" name="Google Shape;3710;p21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1" name="Google Shape;3711;p21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2" name="Google Shape;3712;p21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3" name="Google Shape;3713;p21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4" name="Google Shape;3714;p21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5" name="Google Shape;3715;p21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6" name="Google Shape;3716;p21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7" name="Google Shape;3717;p21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8" name="Google Shape;3718;p21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9" name="Google Shape;3719;p21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0" name="Google Shape;3720;p21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1" name="Google Shape;3721;p21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2" name="Google Shape;3722;p21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3" name="Google Shape;3723;p21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4" name="Google Shape;3724;p21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5" name="Google Shape;3725;p21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6" name="Google Shape;3726;p21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7" name="Google Shape;3727;p21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8" name="Google Shape;3728;p21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9" name="Google Shape;3729;p21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0" name="Google Shape;3730;p21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1" name="Google Shape;3731;p21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2" name="Google Shape;3732;p21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3" name="Google Shape;3733;p21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4" name="Google Shape;3734;p21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5" name="Google Shape;3735;p21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6" name="Google Shape;3736;p21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7" name="Google Shape;3737;p21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8" name="Google Shape;3738;p21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9" name="Google Shape;3739;p21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0" name="Google Shape;3740;p21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1" name="Google Shape;3741;p21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2" name="Google Shape;3742;p21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3" name="Google Shape;3743;p21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4" name="Google Shape;3744;p21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5" name="Google Shape;3745;p21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6" name="Google Shape;3746;p21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7" name="Google Shape;3747;p21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8" name="Google Shape;3748;p21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9" name="Google Shape;3749;p21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0" name="Google Shape;3750;p21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1" name="Google Shape;3751;p21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2" name="Google Shape;3752;p21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3" name="Google Shape;3753;p21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4" name="Google Shape;3754;p21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5" name="Google Shape;3755;p21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756" name="Google Shape;3756;p21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7" name="Google Shape;3757;p21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8" name="Google Shape;3758;p21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9" name="Google Shape;3759;p21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0" name="Google Shape;3760;p21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1" name="Google Shape;3761;p21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2" name="Google Shape;3762;p21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3" name="Google Shape;3763;p21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4" name="Google Shape;3764;p21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5" name="Google Shape;3765;p21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6" name="Google Shape;3766;p21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7" name="Google Shape;3767;p21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8" name="Google Shape;3768;p21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9" name="Google Shape;3769;p21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0" name="Google Shape;3770;p21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1" name="Google Shape;3771;p21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2" name="Google Shape;3772;p21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3" name="Google Shape;3773;p21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4" name="Google Shape;3774;p21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5" name="Google Shape;3775;p21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6" name="Google Shape;3776;p21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7" name="Google Shape;3777;p21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8" name="Google Shape;3778;p21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9" name="Google Shape;3779;p21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0" name="Google Shape;3780;p21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1" name="Google Shape;3781;p21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1"/>
          <p:cNvSpPr txBox="1">
            <a:spLocks noGrp="1"/>
          </p:cNvSpPr>
          <p:nvPr>
            <p:ph type="title" hasCustomPrompt="1"/>
          </p:nvPr>
        </p:nvSpPr>
        <p:spPr>
          <a:xfrm>
            <a:off x="1699487" y="1346513"/>
            <a:ext cx="5110500" cy="20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953" name="Google Shape;1953;p11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1954" name="Google Shape;1954;p11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1955" name="Google Shape;1955;p11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1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1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1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1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1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1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1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1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1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1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1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1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1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1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1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1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1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1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1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1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1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1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1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1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1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1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1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1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1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1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1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1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1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1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1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1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1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1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1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1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1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1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1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1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1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1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1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1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1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1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1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1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1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1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1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1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1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1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1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1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1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1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1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1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1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1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1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1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1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1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1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1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1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1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1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1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1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1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1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1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1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1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11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039" name="Google Shape;2039;p11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1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1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1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1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1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1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1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1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1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1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1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1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1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1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1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1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1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1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1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1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1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1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1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1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1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1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1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1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1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1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1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1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1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1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1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1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1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1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1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1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1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1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1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1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1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1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1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1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1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1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1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1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1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1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1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1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1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1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1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1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1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1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1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1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1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1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1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1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1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1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1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1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1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1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1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1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1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1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1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1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1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1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2" name="Google Shape;2122;p11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1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1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1"/>
            <p:cNvSpPr/>
            <p:nvPr/>
          </p:nvSpPr>
          <p:spPr>
            <a:xfrm>
              <a:off x="82328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1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1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1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1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1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1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1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1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1"/>
            <p:cNvSpPr/>
            <p:nvPr/>
          </p:nvSpPr>
          <p:spPr>
            <a:xfrm>
              <a:off x="4459427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1"/>
            <p:cNvSpPr/>
            <p:nvPr/>
          </p:nvSpPr>
          <p:spPr>
            <a:xfrm>
              <a:off x="4465571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1"/>
            <p:cNvSpPr/>
            <p:nvPr/>
          </p:nvSpPr>
          <p:spPr>
            <a:xfrm>
              <a:off x="4580180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1"/>
            <p:cNvSpPr/>
            <p:nvPr/>
          </p:nvSpPr>
          <p:spPr>
            <a:xfrm>
              <a:off x="4861514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1"/>
            <p:cNvSpPr/>
            <p:nvPr/>
          </p:nvSpPr>
          <p:spPr>
            <a:xfrm>
              <a:off x="4969980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1"/>
            <p:cNvSpPr/>
            <p:nvPr/>
          </p:nvSpPr>
          <p:spPr>
            <a:xfrm>
              <a:off x="5101537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1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1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1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1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1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11"/>
          <p:cNvGrpSpPr/>
          <p:nvPr/>
        </p:nvGrpSpPr>
        <p:grpSpPr>
          <a:xfrm>
            <a:off x="157750" y="1345551"/>
            <a:ext cx="1288813" cy="3737500"/>
            <a:chOff x="8274682" y="2833210"/>
            <a:chExt cx="775786" cy="2249609"/>
          </a:xfrm>
        </p:grpSpPr>
        <p:sp>
          <p:nvSpPr>
            <p:cNvPr id="2146" name="Google Shape;2146;p11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147" name="Google Shape;2147;p11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148" name="Google Shape;2148;p11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149" name="Google Shape;2149;p11"/>
          <p:cNvSpPr txBox="1">
            <a:spLocks noGrp="1"/>
          </p:cNvSpPr>
          <p:nvPr>
            <p:ph type="subTitle" idx="1"/>
          </p:nvPr>
        </p:nvSpPr>
        <p:spPr>
          <a:xfrm>
            <a:off x="1699477" y="3368400"/>
            <a:ext cx="48855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93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6" r:id="rId7"/>
    <p:sldLayoutId id="2147483667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24"/>
          <p:cNvSpPr txBox="1">
            <a:spLocks noGrp="1"/>
          </p:cNvSpPr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chemeClr val="bg2"/>
                </a:solidFill>
                <a:effectLst/>
                <a:latin typeface="Source Sans Pro" panose="020B0503030403020204" pitchFamily="34" charset="0"/>
              </a:rPr>
              <a:t>Abstract</a:t>
            </a:r>
            <a:r>
              <a:rPr lang="en-US" b="1" i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1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Factory</a:t>
            </a:r>
            <a:endParaRPr/>
          </a:p>
        </p:txBody>
      </p:sp>
      <p:sp>
        <p:nvSpPr>
          <p:cNvPr id="3791" name="Google Shape;3791;p24"/>
          <p:cNvSpPr/>
          <p:nvPr/>
        </p:nvSpPr>
        <p:spPr>
          <a:xfrm>
            <a:off x="7949748" y="447781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24"/>
          <p:cNvSpPr/>
          <p:nvPr/>
        </p:nvSpPr>
        <p:spPr>
          <a:xfrm>
            <a:off x="2969221" y="17879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3" name="Google Shape;3793;p24"/>
          <p:cNvGrpSpPr/>
          <p:nvPr/>
        </p:nvGrpSpPr>
        <p:grpSpPr>
          <a:xfrm>
            <a:off x="-6036650" y="495300"/>
            <a:ext cx="10321971" cy="5233522"/>
            <a:chOff x="-6036650" y="495300"/>
            <a:chExt cx="10321971" cy="5233522"/>
          </a:xfrm>
        </p:grpSpPr>
        <p:sp>
          <p:nvSpPr>
            <p:cNvPr id="3794" name="Google Shape;3794;p24"/>
            <p:cNvSpPr/>
            <p:nvPr/>
          </p:nvSpPr>
          <p:spPr>
            <a:xfrm>
              <a:off x="443330" y="1460569"/>
              <a:ext cx="673061" cy="230582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4"/>
            <p:cNvSpPr/>
            <p:nvPr/>
          </p:nvSpPr>
          <p:spPr>
            <a:xfrm>
              <a:off x="-1754256" y="1833346"/>
              <a:ext cx="811527" cy="277546"/>
            </a:xfrm>
            <a:custGeom>
              <a:avLst/>
              <a:gdLst/>
              <a:ahLst/>
              <a:cxnLst/>
              <a:rect l="l" t="t" r="r" b="b"/>
              <a:pathLst>
                <a:path w="4459" h="1525" extrusionOk="0">
                  <a:moveTo>
                    <a:pt x="2180" y="0"/>
                  </a:moveTo>
                  <a:cubicBezTo>
                    <a:pt x="2040" y="0"/>
                    <a:pt x="1889" y="47"/>
                    <a:pt x="1742" y="157"/>
                  </a:cubicBezTo>
                  <a:cubicBezTo>
                    <a:pt x="1555" y="393"/>
                    <a:pt x="1536" y="639"/>
                    <a:pt x="1614" y="836"/>
                  </a:cubicBezTo>
                  <a:cubicBezTo>
                    <a:pt x="1407" y="845"/>
                    <a:pt x="1221" y="954"/>
                    <a:pt x="1112" y="1121"/>
                  </a:cubicBezTo>
                  <a:cubicBezTo>
                    <a:pt x="1004" y="954"/>
                    <a:pt x="817" y="856"/>
                    <a:pt x="611" y="856"/>
                  </a:cubicBezTo>
                  <a:cubicBezTo>
                    <a:pt x="266" y="856"/>
                    <a:pt x="1" y="1121"/>
                    <a:pt x="1" y="1466"/>
                  </a:cubicBezTo>
                  <a:lnTo>
                    <a:pt x="1" y="1525"/>
                  </a:lnTo>
                  <a:lnTo>
                    <a:pt x="4458" y="1525"/>
                  </a:lnTo>
                  <a:lnTo>
                    <a:pt x="4458" y="1446"/>
                  </a:lnTo>
                  <a:cubicBezTo>
                    <a:pt x="4458" y="1112"/>
                    <a:pt x="4193" y="836"/>
                    <a:pt x="3848" y="836"/>
                  </a:cubicBezTo>
                  <a:cubicBezTo>
                    <a:pt x="3681" y="836"/>
                    <a:pt x="3533" y="905"/>
                    <a:pt x="3425" y="1013"/>
                  </a:cubicBezTo>
                  <a:cubicBezTo>
                    <a:pt x="3287" y="797"/>
                    <a:pt x="3061" y="649"/>
                    <a:pt x="2795" y="620"/>
                  </a:cubicBezTo>
                  <a:lnTo>
                    <a:pt x="2795" y="609"/>
                  </a:lnTo>
                  <a:cubicBezTo>
                    <a:pt x="2795" y="275"/>
                    <a:pt x="2520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4"/>
            <p:cNvSpPr/>
            <p:nvPr/>
          </p:nvSpPr>
          <p:spPr>
            <a:xfrm>
              <a:off x="1987059" y="2850348"/>
              <a:ext cx="539441" cy="1478002"/>
            </a:xfrm>
            <a:custGeom>
              <a:avLst/>
              <a:gdLst/>
              <a:ahLst/>
              <a:cxnLst/>
              <a:rect l="l" t="t" r="r" b="b"/>
              <a:pathLst>
                <a:path w="2964" h="8121" extrusionOk="0">
                  <a:moveTo>
                    <a:pt x="1" y="1"/>
                  </a:moveTo>
                  <a:lnTo>
                    <a:pt x="1" y="8120"/>
                  </a:lnTo>
                  <a:lnTo>
                    <a:pt x="2963" y="8120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4"/>
            <p:cNvSpPr/>
            <p:nvPr/>
          </p:nvSpPr>
          <p:spPr>
            <a:xfrm>
              <a:off x="3031359" y="2374061"/>
              <a:ext cx="575112" cy="1954289"/>
            </a:xfrm>
            <a:custGeom>
              <a:avLst/>
              <a:gdLst/>
              <a:ahLst/>
              <a:cxnLst/>
              <a:rect l="l" t="t" r="r" b="b"/>
              <a:pathLst>
                <a:path w="3160" h="10738" extrusionOk="0">
                  <a:moveTo>
                    <a:pt x="1" y="0"/>
                  </a:moveTo>
                  <a:lnTo>
                    <a:pt x="1" y="10737"/>
                  </a:lnTo>
                  <a:lnTo>
                    <a:pt x="3159" y="10737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4"/>
            <p:cNvSpPr/>
            <p:nvPr/>
          </p:nvSpPr>
          <p:spPr>
            <a:xfrm>
              <a:off x="3477252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4"/>
            <p:cNvSpPr/>
            <p:nvPr/>
          </p:nvSpPr>
          <p:spPr>
            <a:xfrm>
              <a:off x="3384070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4"/>
            <p:cNvSpPr/>
            <p:nvPr/>
          </p:nvSpPr>
          <p:spPr>
            <a:xfrm>
              <a:off x="3291069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4"/>
            <p:cNvSpPr/>
            <p:nvPr/>
          </p:nvSpPr>
          <p:spPr>
            <a:xfrm>
              <a:off x="3197887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4"/>
            <p:cNvSpPr/>
            <p:nvPr/>
          </p:nvSpPr>
          <p:spPr>
            <a:xfrm>
              <a:off x="3104704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4"/>
            <p:cNvSpPr/>
            <p:nvPr/>
          </p:nvSpPr>
          <p:spPr>
            <a:xfrm>
              <a:off x="3477252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4"/>
            <p:cNvSpPr/>
            <p:nvPr/>
          </p:nvSpPr>
          <p:spPr>
            <a:xfrm>
              <a:off x="3384070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4"/>
            <p:cNvSpPr/>
            <p:nvPr/>
          </p:nvSpPr>
          <p:spPr>
            <a:xfrm>
              <a:off x="3291069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4"/>
            <p:cNvSpPr/>
            <p:nvPr/>
          </p:nvSpPr>
          <p:spPr>
            <a:xfrm>
              <a:off x="3197887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4"/>
            <p:cNvSpPr/>
            <p:nvPr/>
          </p:nvSpPr>
          <p:spPr>
            <a:xfrm>
              <a:off x="3104704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4"/>
            <p:cNvSpPr/>
            <p:nvPr/>
          </p:nvSpPr>
          <p:spPr>
            <a:xfrm>
              <a:off x="3477252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4"/>
            <p:cNvSpPr/>
            <p:nvPr/>
          </p:nvSpPr>
          <p:spPr>
            <a:xfrm>
              <a:off x="3384070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4"/>
            <p:cNvSpPr/>
            <p:nvPr/>
          </p:nvSpPr>
          <p:spPr>
            <a:xfrm>
              <a:off x="3291069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4"/>
            <p:cNvSpPr/>
            <p:nvPr/>
          </p:nvSpPr>
          <p:spPr>
            <a:xfrm>
              <a:off x="3197887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4"/>
            <p:cNvSpPr/>
            <p:nvPr/>
          </p:nvSpPr>
          <p:spPr>
            <a:xfrm>
              <a:off x="3104704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4"/>
            <p:cNvSpPr/>
            <p:nvPr/>
          </p:nvSpPr>
          <p:spPr>
            <a:xfrm>
              <a:off x="3477252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4"/>
            <p:cNvSpPr/>
            <p:nvPr/>
          </p:nvSpPr>
          <p:spPr>
            <a:xfrm>
              <a:off x="3384070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4"/>
            <p:cNvSpPr/>
            <p:nvPr/>
          </p:nvSpPr>
          <p:spPr>
            <a:xfrm>
              <a:off x="3291069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4"/>
            <p:cNvSpPr/>
            <p:nvPr/>
          </p:nvSpPr>
          <p:spPr>
            <a:xfrm>
              <a:off x="3197887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4"/>
            <p:cNvSpPr/>
            <p:nvPr/>
          </p:nvSpPr>
          <p:spPr>
            <a:xfrm>
              <a:off x="3104704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4"/>
            <p:cNvSpPr/>
            <p:nvPr/>
          </p:nvSpPr>
          <p:spPr>
            <a:xfrm>
              <a:off x="3477252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4"/>
            <p:cNvSpPr/>
            <p:nvPr/>
          </p:nvSpPr>
          <p:spPr>
            <a:xfrm>
              <a:off x="3384070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4"/>
            <p:cNvSpPr/>
            <p:nvPr/>
          </p:nvSpPr>
          <p:spPr>
            <a:xfrm>
              <a:off x="3291069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4"/>
            <p:cNvSpPr/>
            <p:nvPr/>
          </p:nvSpPr>
          <p:spPr>
            <a:xfrm>
              <a:off x="3197887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4"/>
            <p:cNvSpPr/>
            <p:nvPr/>
          </p:nvSpPr>
          <p:spPr>
            <a:xfrm>
              <a:off x="3104704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4"/>
            <p:cNvSpPr/>
            <p:nvPr/>
          </p:nvSpPr>
          <p:spPr>
            <a:xfrm>
              <a:off x="3477252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4"/>
            <p:cNvSpPr/>
            <p:nvPr/>
          </p:nvSpPr>
          <p:spPr>
            <a:xfrm>
              <a:off x="3384070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4"/>
            <p:cNvSpPr/>
            <p:nvPr/>
          </p:nvSpPr>
          <p:spPr>
            <a:xfrm>
              <a:off x="3291069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4"/>
            <p:cNvSpPr/>
            <p:nvPr/>
          </p:nvSpPr>
          <p:spPr>
            <a:xfrm>
              <a:off x="3197887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4"/>
            <p:cNvSpPr/>
            <p:nvPr/>
          </p:nvSpPr>
          <p:spPr>
            <a:xfrm>
              <a:off x="3104704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4"/>
            <p:cNvSpPr/>
            <p:nvPr/>
          </p:nvSpPr>
          <p:spPr>
            <a:xfrm>
              <a:off x="3477252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4"/>
            <p:cNvSpPr/>
            <p:nvPr/>
          </p:nvSpPr>
          <p:spPr>
            <a:xfrm>
              <a:off x="3384070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4"/>
            <p:cNvSpPr/>
            <p:nvPr/>
          </p:nvSpPr>
          <p:spPr>
            <a:xfrm>
              <a:off x="3291069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4"/>
            <p:cNvSpPr/>
            <p:nvPr/>
          </p:nvSpPr>
          <p:spPr>
            <a:xfrm>
              <a:off x="3197887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4"/>
            <p:cNvSpPr/>
            <p:nvPr/>
          </p:nvSpPr>
          <p:spPr>
            <a:xfrm>
              <a:off x="3104704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4"/>
            <p:cNvSpPr/>
            <p:nvPr/>
          </p:nvSpPr>
          <p:spPr>
            <a:xfrm>
              <a:off x="3477252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4"/>
            <p:cNvSpPr/>
            <p:nvPr/>
          </p:nvSpPr>
          <p:spPr>
            <a:xfrm>
              <a:off x="3384070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4"/>
            <p:cNvSpPr/>
            <p:nvPr/>
          </p:nvSpPr>
          <p:spPr>
            <a:xfrm>
              <a:off x="3291069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4"/>
            <p:cNvSpPr/>
            <p:nvPr/>
          </p:nvSpPr>
          <p:spPr>
            <a:xfrm>
              <a:off x="3197887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4"/>
            <p:cNvSpPr/>
            <p:nvPr/>
          </p:nvSpPr>
          <p:spPr>
            <a:xfrm>
              <a:off x="3104704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4"/>
            <p:cNvSpPr/>
            <p:nvPr/>
          </p:nvSpPr>
          <p:spPr>
            <a:xfrm>
              <a:off x="1000271" y="2621214"/>
              <a:ext cx="996072" cy="1707137"/>
            </a:xfrm>
            <a:custGeom>
              <a:avLst/>
              <a:gdLst/>
              <a:ahLst/>
              <a:cxnLst/>
              <a:rect l="l" t="t" r="r" b="b"/>
              <a:pathLst>
                <a:path w="5473" h="9380" extrusionOk="0">
                  <a:moveTo>
                    <a:pt x="1" y="0"/>
                  </a:moveTo>
                  <a:lnTo>
                    <a:pt x="1" y="9379"/>
                  </a:lnTo>
                  <a:lnTo>
                    <a:pt x="5472" y="9379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4"/>
            <p:cNvSpPr/>
            <p:nvPr/>
          </p:nvSpPr>
          <p:spPr>
            <a:xfrm>
              <a:off x="1895879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4"/>
            <p:cNvSpPr/>
            <p:nvPr/>
          </p:nvSpPr>
          <p:spPr>
            <a:xfrm>
              <a:off x="1802696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4"/>
            <p:cNvSpPr/>
            <p:nvPr/>
          </p:nvSpPr>
          <p:spPr>
            <a:xfrm>
              <a:off x="1709514" y="2805759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4"/>
            <p:cNvSpPr/>
            <p:nvPr/>
          </p:nvSpPr>
          <p:spPr>
            <a:xfrm>
              <a:off x="1616513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4"/>
            <p:cNvSpPr/>
            <p:nvPr/>
          </p:nvSpPr>
          <p:spPr>
            <a:xfrm>
              <a:off x="1521511" y="2805759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4"/>
            <p:cNvSpPr/>
            <p:nvPr/>
          </p:nvSpPr>
          <p:spPr>
            <a:xfrm>
              <a:off x="1895879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4"/>
            <p:cNvSpPr/>
            <p:nvPr/>
          </p:nvSpPr>
          <p:spPr>
            <a:xfrm>
              <a:off x="1802696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4"/>
            <p:cNvSpPr/>
            <p:nvPr/>
          </p:nvSpPr>
          <p:spPr>
            <a:xfrm>
              <a:off x="1709514" y="2916778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4"/>
            <p:cNvSpPr/>
            <p:nvPr/>
          </p:nvSpPr>
          <p:spPr>
            <a:xfrm>
              <a:off x="1616513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4"/>
            <p:cNvSpPr/>
            <p:nvPr/>
          </p:nvSpPr>
          <p:spPr>
            <a:xfrm>
              <a:off x="1521511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4"/>
            <p:cNvSpPr/>
            <p:nvPr/>
          </p:nvSpPr>
          <p:spPr>
            <a:xfrm>
              <a:off x="1895879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4"/>
            <p:cNvSpPr/>
            <p:nvPr/>
          </p:nvSpPr>
          <p:spPr>
            <a:xfrm>
              <a:off x="1802696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4"/>
            <p:cNvSpPr/>
            <p:nvPr/>
          </p:nvSpPr>
          <p:spPr>
            <a:xfrm>
              <a:off x="1709514" y="3029434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4"/>
            <p:cNvSpPr/>
            <p:nvPr/>
          </p:nvSpPr>
          <p:spPr>
            <a:xfrm>
              <a:off x="1616513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4"/>
            <p:cNvSpPr/>
            <p:nvPr/>
          </p:nvSpPr>
          <p:spPr>
            <a:xfrm>
              <a:off x="1521511" y="3029434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4"/>
            <p:cNvSpPr/>
            <p:nvPr/>
          </p:nvSpPr>
          <p:spPr>
            <a:xfrm>
              <a:off x="1895879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4"/>
            <p:cNvSpPr/>
            <p:nvPr/>
          </p:nvSpPr>
          <p:spPr>
            <a:xfrm>
              <a:off x="1802696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4"/>
            <p:cNvSpPr/>
            <p:nvPr/>
          </p:nvSpPr>
          <p:spPr>
            <a:xfrm>
              <a:off x="1709514" y="3140635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4"/>
            <p:cNvSpPr/>
            <p:nvPr/>
          </p:nvSpPr>
          <p:spPr>
            <a:xfrm>
              <a:off x="1616513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4"/>
            <p:cNvSpPr/>
            <p:nvPr/>
          </p:nvSpPr>
          <p:spPr>
            <a:xfrm>
              <a:off x="1521511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4"/>
            <p:cNvSpPr/>
            <p:nvPr/>
          </p:nvSpPr>
          <p:spPr>
            <a:xfrm>
              <a:off x="1423050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4"/>
            <p:cNvSpPr/>
            <p:nvPr/>
          </p:nvSpPr>
          <p:spPr>
            <a:xfrm>
              <a:off x="1329868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4"/>
            <p:cNvSpPr/>
            <p:nvPr/>
          </p:nvSpPr>
          <p:spPr>
            <a:xfrm>
              <a:off x="1236685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6" y="49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4"/>
            <p:cNvSpPr/>
            <p:nvPr/>
          </p:nvSpPr>
          <p:spPr>
            <a:xfrm>
              <a:off x="1143685" y="2805759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4"/>
            <p:cNvSpPr/>
            <p:nvPr/>
          </p:nvSpPr>
          <p:spPr>
            <a:xfrm>
              <a:off x="1050502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4"/>
            <p:cNvSpPr/>
            <p:nvPr/>
          </p:nvSpPr>
          <p:spPr>
            <a:xfrm>
              <a:off x="1423050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4"/>
            <p:cNvSpPr/>
            <p:nvPr/>
          </p:nvSpPr>
          <p:spPr>
            <a:xfrm>
              <a:off x="1329868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4"/>
            <p:cNvSpPr/>
            <p:nvPr/>
          </p:nvSpPr>
          <p:spPr>
            <a:xfrm>
              <a:off x="1236685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4"/>
            <p:cNvSpPr/>
            <p:nvPr/>
          </p:nvSpPr>
          <p:spPr>
            <a:xfrm>
              <a:off x="1143685" y="2916778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4"/>
            <p:cNvSpPr/>
            <p:nvPr/>
          </p:nvSpPr>
          <p:spPr>
            <a:xfrm>
              <a:off x="1050502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4"/>
            <p:cNvSpPr/>
            <p:nvPr/>
          </p:nvSpPr>
          <p:spPr>
            <a:xfrm>
              <a:off x="1423050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4"/>
            <p:cNvSpPr/>
            <p:nvPr/>
          </p:nvSpPr>
          <p:spPr>
            <a:xfrm>
              <a:off x="1329868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4"/>
            <p:cNvSpPr/>
            <p:nvPr/>
          </p:nvSpPr>
          <p:spPr>
            <a:xfrm>
              <a:off x="1236685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4"/>
            <p:cNvSpPr/>
            <p:nvPr/>
          </p:nvSpPr>
          <p:spPr>
            <a:xfrm>
              <a:off x="1143685" y="3029434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4"/>
            <p:cNvSpPr/>
            <p:nvPr/>
          </p:nvSpPr>
          <p:spPr>
            <a:xfrm>
              <a:off x="1050502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4"/>
            <p:cNvSpPr/>
            <p:nvPr/>
          </p:nvSpPr>
          <p:spPr>
            <a:xfrm>
              <a:off x="1423050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4"/>
            <p:cNvSpPr/>
            <p:nvPr/>
          </p:nvSpPr>
          <p:spPr>
            <a:xfrm>
              <a:off x="1329868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4"/>
            <p:cNvSpPr/>
            <p:nvPr/>
          </p:nvSpPr>
          <p:spPr>
            <a:xfrm>
              <a:off x="1236685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4"/>
            <p:cNvSpPr/>
            <p:nvPr/>
          </p:nvSpPr>
          <p:spPr>
            <a:xfrm>
              <a:off x="1143685" y="3140635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4"/>
            <p:cNvSpPr/>
            <p:nvPr/>
          </p:nvSpPr>
          <p:spPr>
            <a:xfrm>
              <a:off x="1050502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4"/>
            <p:cNvSpPr/>
            <p:nvPr/>
          </p:nvSpPr>
          <p:spPr>
            <a:xfrm>
              <a:off x="1892239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4"/>
            <p:cNvSpPr/>
            <p:nvPr/>
          </p:nvSpPr>
          <p:spPr>
            <a:xfrm>
              <a:off x="1799056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4"/>
            <p:cNvSpPr/>
            <p:nvPr/>
          </p:nvSpPr>
          <p:spPr>
            <a:xfrm>
              <a:off x="1706056" y="3280227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4"/>
            <p:cNvSpPr/>
            <p:nvPr/>
          </p:nvSpPr>
          <p:spPr>
            <a:xfrm>
              <a:off x="1612873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4"/>
            <p:cNvSpPr/>
            <p:nvPr/>
          </p:nvSpPr>
          <p:spPr>
            <a:xfrm>
              <a:off x="1519691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4"/>
            <p:cNvSpPr/>
            <p:nvPr/>
          </p:nvSpPr>
          <p:spPr>
            <a:xfrm>
              <a:off x="1892239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4"/>
            <p:cNvSpPr/>
            <p:nvPr/>
          </p:nvSpPr>
          <p:spPr>
            <a:xfrm>
              <a:off x="1799056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4"/>
            <p:cNvSpPr/>
            <p:nvPr/>
          </p:nvSpPr>
          <p:spPr>
            <a:xfrm>
              <a:off x="1706056" y="3391245"/>
              <a:ext cx="55509" cy="91727"/>
            </a:xfrm>
            <a:custGeom>
              <a:avLst/>
              <a:gdLst/>
              <a:ahLst/>
              <a:cxnLst/>
              <a:rect l="l" t="t" r="r" b="b"/>
              <a:pathLst>
                <a:path w="30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4"/>
            <p:cNvSpPr/>
            <p:nvPr/>
          </p:nvSpPr>
          <p:spPr>
            <a:xfrm>
              <a:off x="1612873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4"/>
            <p:cNvSpPr/>
            <p:nvPr/>
          </p:nvSpPr>
          <p:spPr>
            <a:xfrm>
              <a:off x="1519691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4"/>
            <p:cNvSpPr/>
            <p:nvPr/>
          </p:nvSpPr>
          <p:spPr>
            <a:xfrm>
              <a:off x="1892239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4"/>
            <p:cNvSpPr/>
            <p:nvPr/>
          </p:nvSpPr>
          <p:spPr>
            <a:xfrm>
              <a:off x="1799056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4"/>
            <p:cNvSpPr/>
            <p:nvPr/>
          </p:nvSpPr>
          <p:spPr>
            <a:xfrm>
              <a:off x="1706056" y="3504266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4"/>
            <p:cNvSpPr/>
            <p:nvPr/>
          </p:nvSpPr>
          <p:spPr>
            <a:xfrm>
              <a:off x="1612873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4"/>
            <p:cNvSpPr/>
            <p:nvPr/>
          </p:nvSpPr>
          <p:spPr>
            <a:xfrm>
              <a:off x="1519691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4"/>
            <p:cNvSpPr/>
            <p:nvPr/>
          </p:nvSpPr>
          <p:spPr>
            <a:xfrm>
              <a:off x="1892239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4"/>
            <p:cNvSpPr/>
            <p:nvPr/>
          </p:nvSpPr>
          <p:spPr>
            <a:xfrm>
              <a:off x="1799056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4"/>
            <p:cNvSpPr/>
            <p:nvPr/>
          </p:nvSpPr>
          <p:spPr>
            <a:xfrm>
              <a:off x="1706056" y="3615284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4"/>
            <p:cNvSpPr/>
            <p:nvPr/>
          </p:nvSpPr>
          <p:spPr>
            <a:xfrm>
              <a:off x="1612873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4"/>
            <p:cNvSpPr/>
            <p:nvPr/>
          </p:nvSpPr>
          <p:spPr>
            <a:xfrm>
              <a:off x="1519691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4"/>
            <p:cNvSpPr/>
            <p:nvPr/>
          </p:nvSpPr>
          <p:spPr>
            <a:xfrm>
              <a:off x="1421230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4"/>
            <p:cNvSpPr/>
            <p:nvPr/>
          </p:nvSpPr>
          <p:spPr>
            <a:xfrm>
              <a:off x="1328048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4"/>
            <p:cNvSpPr/>
            <p:nvPr/>
          </p:nvSpPr>
          <p:spPr>
            <a:xfrm>
              <a:off x="1234865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4"/>
            <p:cNvSpPr/>
            <p:nvPr/>
          </p:nvSpPr>
          <p:spPr>
            <a:xfrm>
              <a:off x="1141683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4"/>
            <p:cNvSpPr/>
            <p:nvPr/>
          </p:nvSpPr>
          <p:spPr>
            <a:xfrm>
              <a:off x="1048682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4"/>
            <p:cNvSpPr/>
            <p:nvPr/>
          </p:nvSpPr>
          <p:spPr>
            <a:xfrm>
              <a:off x="1421230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4"/>
            <p:cNvSpPr/>
            <p:nvPr/>
          </p:nvSpPr>
          <p:spPr>
            <a:xfrm>
              <a:off x="1328048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4"/>
            <p:cNvSpPr/>
            <p:nvPr/>
          </p:nvSpPr>
          <p:spPr>
            <a:xfrm>
              <a:off x="1234865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4"/>
            <p:cNvSpPr/>
            <p:nvPr/>
          </p:nvSpPr>
          <p:spPr>
            <a:xfrm>
              <a:off x="1141683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4"/>
            <p:cNvSpPr/>
            <p:nvPr/>
          </p:nvSpPr>
          <p:spPr>
            <a:xfrm>
              <a:off x="1048682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4"/>
            <p:cNvSpPr/>
            <p:nvPr/>
          </p:nvSpPr>
          <p:spPr>
            <a:xfrm>
              <a:off x="1421230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4"/>
            <p:cNvSpPr/>
            <p:nvPr/>
          </p:nvSpPr>
          <p:spPr>
            <a:xfrm>
              <a:off x="1328048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4"/>
            <p:cNvSpPr/>
            <p:nvPr/>
          </p:nvSpPr>
          <p:spPr>
            <a:xfrm>
              <a:off x="1234865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4"/>
            <p:cNvSpPr/>
            <p:nvPr/>
          </p:nvSpPr>
          <p:spPr>
            <a:xfrm>
              <a:off x="1141683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4"/>
            <p:cNvSpPr/>
            <p:nvPr/>
          </p:nvSpPr>
          <p:spPr>
            <a:xfrm>
              <a:off x="1048682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4"/>
            <p:cNvSpPr/>
            <p:nvPr/>
          </p:nvSpPr>
          <p:spPr>
            <a:xfrm>
              <a:off x="1421230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4"/>
            <p:cNvSpPr/>
            <p:nvPr/>
          </p:nvSpPr>
          <p:spPr>
            <a:xfrm>
              <a:off x="1328048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4"/>
            <p:cNvSpPr/>
            <p:nvPr/>
          </p:nvSpPr>
          <p:spPr>
            <a:xfrm>
              <a:off x="1234865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4"/>
            <p:cNvSpPr/>
            <p:nvPr/>
          </p:nvSpPr>
          <p:spPr>
            <a:xfrm>
              <a:off x="1141683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4"/>
            <p:cNvSpPr/>
            <p:nvPr/>
          </p:nvSpPr>
          <p:spPr>
            <a:xfrm>
              <a:off x="1048682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4"/>
            <p:cNvSpPr/>
            <p:nvPr/>
          </p:nvSpPr>
          <p:spPr>
            <a:xfrm>
              <a:off x="1890419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4"/>
            <p:cNvSpPr/>
            <p:nvPr/>
          </p:nvSpPr>
          <p:spPr>
            <a:xfrm>
              <a:off x="1797236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4"/>
            <p:cNvSpPr/>
            <p:nvPr/>
          </p:nvSpPr>
          <p:spPr>
            <a:xfrm>
              <a:off x="1704054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4"/>
            <p:cNvSpPr/>
            <p:nvPr/>
          </p:nvSpPr>
          <p:spPr>
            <a:xfrm>
              <a:off x="1611053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4"/>
            <p:cNvSpPr/>
            <p:nvPr/>
          </p:nvSpPr>
          <p:spPr>
            <a:xfrm>
              <a:off x="1517871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4"/>
            <p:cNvSpPr/>
            <p:nvPr/>
          </p:nvSpPr>
          <p:spPr>
            <a:xfrm>
              <a:off x="1890419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4"/>
            <p:cNvSpPr/>
            <p:nvPr/>
          </p:nvSpPr>
          <p:spPr>
            <a:xfrm>
              <a:off x="1797236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4"/>
            <p:cNvSpPr/>
            <p:nvPr/>
          </p:nvSpPr>
          <p:spPr>
            <a:xfrm>
              <a:off x="1704054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4"/>
            <p:cNvSpPr/>
            <p:nvPr/>
          </p:nvSpPr>
          <p:spPr>
            <a:xfrm>
              <a:off x="1611053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4"/>
            <p:cNvSpPr/>
            <p:nvPr/>
          </p:nvSpPr>
          <p:spPr>
            <a:xfrm>
              <a:off x="1517871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4"/>
            <p:cNvSpPr/>
            <p:nvPr/>
          </p:nvSpPr>
          <p:spPr>
            <a:xfrm>
              <a:off x="1890419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4"/>
            <p:cNvSpPr/>
            <p:nvPr/>
          </p:nvSpPr>
          <p:spPr>
            <a:xfrm>
              <a:off x="1797236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4"/>
            <p:cNvSpPr/>
            <p:nvPr/>
          </p:nvSpPr>
          <p:spPr>
            <a:xfrm>
              <a:off x="1704054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4"/>
            <p:cNvSpPr/>
            <p:nvPr/>
          </p:nvSpPr>
          <p:spPr>
            <a:xfrm>
              <a:off x="1611053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4"/>
            <p:cNvSpPr/>
            <p:nvPr/>
          </p:nvSpPr>
          <p:spPr>
            <a:xfrm>
              <a:off x="1517871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4"/>
            <p:cNvSpPr/>
            <p:nvPr/>
          </p:nvSpPr>
          <p:spPr>
            <a:xfrm>
              <a:off x="1890419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4"/>
            <p:cNvSpPr/>
            <p:nvPr/>
          </p:nvSpPr>
          <p:spPr>
            <a:xfrm>
              <a:off x="1797236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4"/>
            <p:cNvSpPr/>
            <p:nvPr/>
          </p:nvSpPr>
          <p:spPr>
            <a:xfrm>
              <a:off x="1704054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4"/>
            <p:cNvSpPr/>
            <p:nvPr/>
          </p:nvSpPr>
          <p:spPr>
            <a:xfrm>
              <a:off x="1611053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4"/>
            <p:cNvSpPr/>
            <p:nvPr/>
          </p:nvSpPr>
          <p:spPr>
            <a:xfrm>
              <a:off x="1517871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4"/>
            <p:cNvSpPr/>
            <p:nvPr/>
          </p:nvSpPr>
          <p:spPr>
            <a:xfrm>
              <a:off x="1419410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4"/>
            <p:cNvSpPr/>
            <p:nvPr/>
          </p:nvSpPr>
          <p:spPr>
            <a:xfrm>
              <a:off x="1326228" y="3754876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4"/>
            <p:cNvSpPr/>
            <p:nvPr/>
          </p:nvSpPr>
          <p:spPr>
            <a:xfrm>
              <a:off x="1233227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4"/>
            <p:cNvSpPr/>
            <p:nvPr/>
          </p:nvSpPr>
          <p:spPr>
            <a:xfrm>
              <a:off x="1140045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4"/>
            <p:cNvSpPr/>
            <p:nvPr/>
          </p:nvSpPr>
          <p:spPr>
            <a:xfrm>
              <a:off x="1046862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4"/>
            <p:cNvSpPr/>
            <p:nvPr/>
          </p:nvSpPr>
          <p:spPr>
            <a:xfrm>
              <a:off x="1419410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4"/>
            <p:cNvSpPr/>
            <p:nvPr/>
          </p:nvSpPr>
          <p:spPr>
            <a:xfrm>
              <a:off x="1326228" y="3866077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4"/>
            <p:cNvSpPr/>
            <p:nvPr/>
          </p:nvSpPr>
          <p:spPr>
            <a:xfrm>
              <a:off x="1233227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4"/>
            <p:cNvSpPr/>
            <p:nvPr/>
          </p:nvSpPr>
          <p:spPr>
            <a:xfrm>
              <a:off x="1140045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4"/>
            <p:cNvSpPr/>
            <p:nvPr/>
          </p:nvSpPr>
          <p:spPr>
            <a:xfrm>
              <a:off x="1046862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4"/>
            <p:cNvSpPr/>
            <p:nvPr/>
          </p:nvSpPr>
          <p:spPr>
            <a:xfrm>
              <a:off x="1419410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4"/>
            <p:cNvSpPr/>
            <p:nvPr/>
          </p:nvSpPr>
          <p:spPr>
            <a:xfrm>
              <a:off x="1326228" y="3978733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4"/>
            <p:cNvSpPr/>
            <p:nvPr/>
          </p:nvSpPr>
          <p:spPr>
            <a:xfrm>
              <a:off x="1233227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4"/>
            <p:cNvSpPr/>
            <p:nvPr/>
          </p:nvSpPr>
          <p:spPr>
            <a:xfrm>
              <a:off x="1140045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4"/>
            <p:cNvSpPr/>
            <p:nvPr/>
          </p:nvSpPr>
          <p:spPr>
            <a:xfrm>
              <a:off x="1046862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4"/>
            <p:cNvSpPr/>
            <p:nvPr/>
          </p:nvSpPr>
          <p:spPr>
            <a:xfrm>
              <a:off x="1419410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4"/>
            <p:cNvSpPr/>
            <p:nvPr/>
          </p:nvSpPr>
          <p:spPr>
            <a:xfrm>
              <a:off x="1326228" y="4089752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4"/>
            <p:cNvSpPr/>
            <p:nvPr/>
          </p:nvSpPr>
          <p:spPr>
            <a:xfrm>
              <a:off x="1233227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4"/>
            <p:cNvSpPr/>
            <p:nvPr/>
          </p:nvSpPr>
          <p:spPr>
            <a:xfrm>
              <a:off x="1140045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4"/>
            <p:cNvSpPr/>
            <p:nvPr/>
          </p:nvSpPr>
          <p:spPr>
            <a:xfrm>
              <a:off x="1046862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4"/>
            <p:cNvSpPr/>
            <p:nvPr/>
          </p:nvSpPr>
          <p:spPr>
            <a:xfrm>
              <a:off x="2571088" y="2227189"/>
              <a:ext cx="496307" cy="2101161"/>
            </a:xfrm>
            <a:custGeom>
              <a:avLst/>
              <a:gdLst/>
              <a:ahLst/>
              <a:cxnLst/>
              <a:rect l="l" t="t" r="r" b="b"/>
              <a:pathLst>
                <a:path w="2727" h="11545" extrusionOk="0">
                  <a:moveTo>
                    <a:pt x="0" y="0"/>
                  </a:moveTo>
                  <a:lnTo>
                    <a:pt x="0" y="11544"/>
                  </a:lnTo>
                  <a:lnTo>
                    <a:pt x="2726" y="11544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4"/>
            <p:cNvSpPr/>
            <p:nvPr/>
          </p:nvSpPr>
          <p:spPr>
            <a:xfrm>
              <a:off x="2963292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4"/>
            <p:cNvSpPr/>
            <p:nvPr/>
          </p:nvSpPr>
          <p:spPr>
            <a:xfrm>
              <a:off x="2848634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4"/>
            <p:cNvSpPr/>
            <p:nvPr/>
          </p:nvSpPr>
          <p:spPr>
            <a:xfrm>
              <a:off x="2735796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4"/>
            <p:cNvSpPr/>
            <p:nvPr/>
          </p:nvSpPr>
          <p:spPr>
            <a:xfrm>
              <a:off x="2621138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4"/>
            <p:cNvSpPr/>
            <p:nvPr/>
          </p:nvSpPr>
          <p:spPr>
            <a:xfrm>
              <a:off x="2963292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4"/>
            <p:cNvSpPr/>
            <p:nvPr/>
          </p:nvSpPr>
          <p:spPr>
            <a:xfrm>
              <a:off x="2848634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4"/>
            <p:cNvSpPr/>
            <p:nvPr/>
          </p:nvSpPr>
          <p:spPr>
            <a:xfrm>
              <a:off x="2735796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4"/>
            <p:cNvSpPr/>
            <p:nvPr/>
          </p:nvSpPr>
          <p:spPr>
            <a:xfrm>
              <a:off x="2621138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4"/>
            <p:cNvSpPr/>
            <p:nvPr/>
          </p:nvSpPr>
          <p:spPr>
            <a:xfrm>
              <a:off x="2963292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4"/>
            <p:cNvSpPr/>
            <p:nvPr/>
          </p:nvSpPr>
          <p:spPr>
            <a:xfrm>
              <a:off x="2848634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4"/>
            <p:cNvSpPr/>
            <p:nvPr/>
          </p:nvSpPr>
          <p:spPr>
            <a:xfrm>
              <a:off x="2735796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4"/>
            <p:cNvSpPr/>
            <p:nvPr/>
          </p:nvSpPr>
          <p:spPr>
            <a:xfrm>
              <a:off x="2621138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4"/>
            <p:cNvSpPr/>
            <p:nvPr/>
          </p:nvSpPr>
          <p:spPr>
            <a:xfrm>
              <a:off x="2963292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4"/>
            <p:cNvSpPr/>
            <p:nvPr/>
          </p:nvSpPr>
          <p:spPr>
            <a:xfrm>
              <a:off x="2848634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4"/>
            <p:cNvSpPr/>
            <p:nvPr/>
          </p:nvSpPr>
          <p:spPr>
            <a:xfrm>
              <a:off x="2735796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4"/>
            <p:cNvSpPr/>
            <p:nvPr/>
          </p:nvSpPr>
          <p:spPr>
            <a:xfrm>
              <a:off x="2621138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4"/>
            <p:cNvSpPr/>
            <p:nvPr/>
          </p:nvSpPr>
          <p:spPr>
            <a:xfrm>
              <a:off x="2963292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4"/>
            <p:cNvSpPr/>
            <p:nvPr/>
          </p:nvSpPr>
          <p:spPr>
            <a:xfrm>
              <a:off x="2848634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4"/>
            <p:cNvSpPr/>
            <p:nvPr/>
          </p:nvSpPr>
          <p:spPr>
            <a:xfrm>
              <a:off x="2735796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4"/>
            <p:cNvSpPr/>
            <p:nvPr/>
          </p:nvSpPr>
          <p:spPr>
            <a:xfrm>
              <a:off x="2621138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4"/>
            <p:cNvSpPr/>
            <p:nvPr/>
          </p:nvSpPr>
          <p:spPr>
            <a:xfrm>
              <a:off x="2963292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4"/>
            <p:cNvSpPr/>
            <p:nvPr/>
          </p:nvSpPr>
          <p:spPr>
            <a:xfrm>
              <a:off x="2848634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4"/>
            <p:cNvSpPr/>
            <p:nvPr/>
          </p:nvSpPr>
          <p:spPr>
            <a:xfrm>
              <a:off x="2735796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4"/>
            <p:cNvSpPr/>
            <p:nvPr/>
          </p:nvSpPr>
          <p:spPr>
            <a:xfrm>
              <a:off x="2621138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4"/>
            <p:cNvSpPr/>
            <p:nvPr/>
          </p:nvSpPr>
          <p:spPr>
            <a:xfrm>
              <a:off x="2963292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4"/>
            <p:cNvSpPr/>
            <p:nvPr/>
          </p:nvSpPr>
          <p:spPr>
            <a:xfrm>
              <a:off x="2848634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4"/>
            <p:cNvSpPr/>
            <p:nvPr/>
          </p:nvSpPr>
          <p:spPr>
            <a:xfrm>
              <a:off x="2735796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4"/>
            <p:cNvSpPr/>
            <p:nvPr/>
          </p:nvSpPr>
          <p:spPr>
            <a:xfrm>
              <a:off x="2621138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4"/>
            <p:cNvSpPr/>
            <p:nvPr/>
          </p:nvSpPr>
          <p:spPr>
            <a:xfrm>
              <a:off x="2963292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4"/>
            <p:cNvSpPr/>
            <p:nvPr/>
          </p:nvSpPr>
          <p:spPr>
            <a:xfrm>
              <a:off x="2848634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4"/>
            <p:cNvSpPr/>
            <p:nvPr/>
          </p:nvSpPr>
          <p:spPr>
            <a:xfrm>
              <a:off x="2735796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4"/>
            <p:cNvSpPr/>
            <p:nvPr/>
          </p:nvSpPr>
          <p:spPr>
            <a:xfrm>
              <a:off x="2621138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4"/>
            <p:cNvSpPr/>
            <p:nvPr/>
          </p:nvSpPr>
          <p:spPr>
            <a:xfrm>
              <a:off x="2963292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4"/>
            <p:cNvSpPr/>
            <p:nvPr/>
          </p:nvSpPr>
          <p:spPr>
            <a:xfrm>
              <a:off x="2848634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4"/>
            <p:cNvSpPr/>
            <p:nvPr/>
          </p:nvSpPr>
          <p:spPr>
            <a:xfrm>
              <a:off x="2735796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4"/>
            <p:cNvSpPr/>
            <p:nvPr/>
          </p:nvSpPr>
          <p:spPr>
            <a:xfrm>
              <a:off x="2621138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4"/>
            <p:cNvSpPr/>
            <p:nvPr/>
          </p:nvSpPr>
          <p:spPr>
            <a:xfrm>
              <a:off x="2963292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4"/>
            <p:cNvSpPr/>
            <p:nvPr/>
          </p:nvSpPr>
          <p:spPr>
            <a:xfrm>
              <a:off x="2848634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4"/>
            <p:cNvSpPr/>
            <p:nvPr/>
          </p:nvSpPr>
          <p:spPr>
            <a:xfrm>
              <a:off x="2735796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4"/>
            <p:cNvSpPr/>
            <p:nvPr/>
          </p:nvSpPr>
          <p:spPr>
            <a:xfrm>
              <a:off x="2621138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4"/>
            <p:cNvSpPr/>
            <p:nvPr/>
          </p:nvSpPr>
          <p:spPr>
            <a:xfrm>
              <a:off x="-2121527" y="3015238"/>
              <a:ext cx="1562085" cy="1313112"/>
            </a:xfrm>
            <a:custGeom>
              <a:avLst/>
              <a:gdLst/>
              <a:ahLst/>
              <a:cxnLst/>
              <a:rect l="l" t="t" r="r" b="b"/>
              <a:pathLst>
                <a:path w="8583" h="7215" extrusionOk="0">
                  <a:moveTo>
                    <a:pt x="1" y="0"/>
                  </a:moveTo>
                  <a:lnTo>
                    <a:pt x="1" y="7214"/>
                  </a:lnTo>
                  <a:lnTo>
                    <a:pt x="8582" y="7214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4"/>
            <p:cNvSpPr/>
            <p:nvPr/>
          </p:nvSpPr>
          <p:spPr>
            <a:xfrm>
              <a:off x="-1055751" y="2014070"/>
              <a:ext cx="496307" cy="2314280"/>
            </a:xfrm>
            <a:custGeom>
              <a:avLst/>
              <a:gdLst/>
              <a:ahLst/>
              <a:cxnLst/>
              <a:rect l="l" t="t" r="r" b="b"/>
              <a:pathLst>
                <a:path w="2727" h="12716" extrusionOk="0">
                  <a:moveTo>
                    <a:pt x="0" y="0"/>
                  </a:moveTo>
                  <a:lnTo>
                    <a:pt x="0" y="12715"/>
                  </a:lnTo>
                  <a:lnTo>
                    <a:pt x="2726" y="12715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4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4"/>
            <p:cNvSpPr/>
            <p:nvPr/>
          </p:nvSpPr>
          <p:spPr>
            <a:xfrm>
              <a:off x="-778206" y="21358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4"/>
            <p:cNvSpPr/>
            <p:nvPr/>
          </p:nvSpPr>
          <p:spPr>
            <a:xfrm>
              <a:off x="-891044" y="21358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4"/>
            <p:cNvSpPr/>
            <p:nvPr/>
          </p:nvSpPr>
          <p:spPr>
            <a:xfrm>
              <a:off x="-1005520" y="21358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4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4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4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4"/>
            <p:cNvSpPr/>
            <p:nvPr/>
          </p:nvSpPr>
          <p:spPr>
            <a:xfrm>
              <a:off x="-1005520" y="228269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4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4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4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4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4"/>
            <p:cNvSpPr/>
            <p:nvPr/>
          </p:nvSpPr>
          <p:spPr>
            <a:xfrm>
              <a:off x="-663547" y="2574622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4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4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4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4"/>
            <p:cNvSpPr/>
            <p:nvPr/>
          </p:nvSpPr>
          <p:spPr>
            <a:xfrm>
              <a:off x="-663547" y="2721494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4"/>
            <p:cNvSpPr/>
            <p:nvPr/>
          </p:nvSpPr>
          <p:spPr>
            <a:xfrm>
              <a:off x="-778206" y="2721494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4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4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4"/>
            <p:cNvSpPr/>
            <p:nvPr/>
          </p:nvSpPr>
          <p:spPr>
            <a:xfrm>
              <a:off x="-663547" y="286836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4"/>
            <p:cNvSpPr/>
            <p:nvPr/>
          </p:nvSpPr>
          <p:spPr>
            <a:xfrm>
              <a:off x="-778206" y="286836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4"/>
            <p:cNvSpPr/>
            <p:nvPr/>
          </p:nvSpPr>
          <p:spPr>
            <a:xfrm>
              <a:off x="-891044" y="286836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4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4"/>
            <p:cNvSpPr/>
            <p:nvPr/>
          </p:nvSpPr>
          <p:spPr>
            <a:xfrm>
              <a:off x="-663547" y="301523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4"/>
            <p:cNvSpPr/>
            <p:nvPr/>
          </p:nvSpPr>
          <p:spPr>
            <a:xfrm>
              <a:off x="-778206" y="301523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4"/>
            <p:cNvSpPr/>
            <p:nvPr/>
          </p:nvSpPr>
          <p:spPr>
            <a:xfrm>
              <a:off x="-891044" y="301523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4"/>
            <p:cNvSpPr/>
            <p:nvPr/>
          </p:nvSpPr>
          <p:spPr>
            <a:xfrm>
              <a:off x="-1005520" y="301523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4"/>
            <p:cNvSpPr/>
            <p:nvPr/>
          </p:nvSpPr>
          <p:spPr>
            <a:xfrm>
              <a:off x="-663547" y="316211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4"/>
            <p:cNvSpPr/>
            <p:nvPr/>
          </p:nvSpPr>
          <p:spPr>
            <a:xfrm>
              <a:off x="-778206" y="316211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4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4"/>
            <p:cNvSpPr/>
            <p:nvPr/>
          </p:nvSpPr>
          <p:spPr>
            <a:xfrm>
              <a:off x="-1005520" y="316211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4"/>
            <p:cNvSpPr/>
            <p:nvPr/>
          </p:nvSpPr>
          <p:spPr>
            <a:xfrm>
              <a:off x="-663547" y="3308982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4"/>
            <p:cNvSpPr/>
            <p:nvPr/>
          </p:nvSpPr>
          <p:spPr>
            <a:xfrm>
              <a:off x="-778206" y="3308982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4"/>
            <p:cNvSpPr/>
            <p:nvPr/>
          </p:nvSpPr>
          <p:spPr>
            <a:xfrm>
              <a:off x="-891044" y="3308982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4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4"/>
            <p:cNvSpPr/>
            <p:nvPr/>
          </p:nvSpPr>
          <p:spPr>
            <a:xfrm>
              <a:off x="-663547" y="3455854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4"/>
            <p:cNvSpPr/>
            <p:nvPr/>
          </p:nvSpPr>
          <p:spPr>
            <a:xfrm>
              <a:off x="-778206" y="3455854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4"/>
            <p:cNvSpPr/>
            <p:nvPr/>
          </p:nvSpPr>
          <p:spPr>
            <a:xfrm>
              <a:off x="-891044" y="3455854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4"/>
            <p:cNvSpPr/>
            <p:nvPr/>
          </p:nvSpPr>
          <p:spPr>
            <a:xfrm>
              <a:off x="-1005520" y="3455854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4"/>
            <p:cNvSpPr/>
            <p:nvPr/>
          </p:nvSpPr>
          <p:spPr>
            <a:xfrm>
              <a:off x="-663547" y="36027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4"/>
            <p:cNvSpPr/>
            <p:nvPr/>
          </p:nvSpPr>
          <p:spPr>
            <a:xfrm>
              <a:off x="-778206" y="36027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4"/>
            <p:cNvSpPr/>
            <p:nvPr/>
          </p:nvSpPr>
          <p:spPr>
            <a:xfrm>
              <a:off x="-891044" y="36027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4"/>
            <p:cNvSpPr/>
            <p:nvPr/>
          </p:nvSpPr>
          <p:spPr>
            <a:xfrm>
              <a:off x="-1005520" y="36027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4"/>
            <p:cNvSpPr/>
            <p:nvPr/>
          </p:nvSpPr>
          <p:spPr>
            <a:xfrm>
              <a:off x="-663547" y="3747778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4"/>
            <p:cNvSpPr/>
            <p:nvPr/>
          </p:nvSpPr>
          <p:spPr>
            <a:xfrm>
              <a:off x="-778206" y="3747778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6" y="305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4"/>
            <p:cNvSpPr/>
            <p:nvPr/>
          </p:nvSpPr>
          <p:spPr>
            <a:xfrm>
              <a:off x="-891044" y="3747778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4"/>
            <p:cNvSpPr/>
            <p:nvPr/>
          </p:nvSpPr>
          <p:spPr>
            <a:xfrm>
              <a:off x="-1005520" y="3747778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4"/>
            <p:cNvSpPr/>
            <p:nvPr/>
          </p:nvSpPr>
          <p:spPr>
            <a:xfrm>
              <a:off x="-507758" y="2737692"/>
              <a:ext cx="1026466" cy="1590658"/>
            </a:xfrm>
            <a:custGeom>
              <a:avLst/>
              <a:gdLst/>
              <a:ahLst/>
              <a:cxnLst/>
              <a:rect l="l" t="t" r="r" b="b"/>
              <a:pathLst>
                <a:path w="5640" h="8740" extrusionOk="0">
                  <a:moveTo>
                    <a:pt x="1" y="0"/>
                  </a:moveTo>
                  <a:lnTo>
                    <a:pt x="1" y="8739"/>
                  </a:lnTo>
                  <a:lnTo>
                    <a:pt x="5639" y="8739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4"/>
            <p:cNvSpPr/>
            <p:nvPr/>
          </p:nvSpPr>
          <p:spPr>
            <a:xfrm>
              <a:off x="-423675" y="2945351"/>
              <a:ext cx="852840" cy="68249"/>
            </a:xfrm>
            <a:custGeom>
              <a:avLst/>
              <a:gdLst/>
              <a:ahLst/>
              <a:cxnLst/>
              <a:rect l="l" t="t" r="r" b="b"/>
              <a:pathLst>
                <a:path w="4686" h="375" extrusionOk="0">
                  <a:moveTo>
                    <a:pt x="1" y="1"/>
                  </a:moveTo>
                  <a:lnTo>
                    <a:pt x="1" y="375"/>
                  </a:lnTo>
                  <a:lnTo>
                    <a:pt x="4685" y="37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4"/>
            <p:cNvSpPr/>
            <p:nvPr/>
          </p:nvSpPr>
          <p:spPr>
            <a:xfrm>
              <a:off x="-423675" y="3111879"/>
              <a:ext cx="852840" cy="66611"/>
            </a:xfrm>
            <a:custGeom>
              <a:avLst/>
              <a:gdLst/>
              <a:ahLst/>
              <a:cxnLst/>
              <a:rect l="l" t="t" r="r" b="b"/>
              <a:pathLst>
                <a:path w="4686" h="366" extrusionOk="0">
                  <a:moveTo>
                    <a:pt x="1" y="1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4"/>
            <p:cNvSpPr/>
            <p:nvPr/>
          </p:nvSpPr>
          <p:spPr>
            <a:xfrm>
              <a:off x="-423675" y="3278589"/>
              <a:ext cx="852840" cy="66247"/>
            </a:xfrm>
            <a:custGeom>
              <a:avLst/>
              <a:gdLst/>
              <a:ahLst/>
              <a:cxnLst/>
              <a:rect l="l" t="t" r="r" b="b"/>
              <a:pathLst>
                <a:path w="4686" h="364" extrusionOk="0">
                  <a:moveTo>
                    <a:pt x="1" y="0"/>
                  </a:moveTo>
                  <a:lnTo>
                    <a:pt x="1" y="364"/>
                  </a:lnTo>
                  <a:lnTo>
                    <a:pt x="4685" y="364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4"/>
            <p:cNvSpPr/>
            <p:nvPr/>
          </p:nvSpPr>
          <p:spPr>
            <a:xfrm>
              <a:off x="-423675" y="3445117"/>
              <a:ext cx="852840" cy="66429"/>
            </a:xfrm>
            <a:custGeom>
              <a:avLst/>
              <a:gdLst/>
              <a:ahLst/>
              <a:cxnLst/>
              <a:rect l="l" t="t" r="r" b="b"/>
              <a:pathLst>
                <a:path w="4686" h="365" extrusionOk="0">
                  <a:moveTo>
                    <a:pt x="1" y="0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4"/>
            <p:cNvSpPr/>
            <p:nvPr/>
          </p:nvSpPr>
          <p:spPr>
            <a:xfrm>
              <a:off x="3591911" y="2760806"/>
              <a:ext cx="437158" cy="1567544"/>
            </a:xfrm>
            <a:custGeom>
              <a:avLst/>
              <a:gdLst/>
              <a:ahLst/>
              <a:cxnLst/>
              <a:rect l="l" t="t" r="r" b="b"/>
              <a:pathLst>
                <a:path w="2402" h="8613" extrusionOk="0">
                  <a:moveTo>
                    <a:pt x="0" y="1"/>
                  </a:moveTo>
                  <a:lnTo>
                    <a:pt x="0" y="8612"/>
                  </a:lnTo>
                  <a:lnTo>
                    <a:pt x="2402" y="861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4"/>
            <p:cNvSpPr/>
            <p:nvPr/>
          </p:nvSpPr>
          <p:spPr>
            <a:xfrm>
              <a:off x="-1481989" y="3719205"/>
              <a:ext cx="14560" cy="609146"/>
            </a:xfrm>
            <a:custGeom>
              <a:avLst/>
              <a:gdLst/>
              <a:ahLst/>
              <a:cxnLst/>
              <a:rect l="l" t="t" r="r" b="b"/>
              <a:pathLst>
                <a:path w="80" h="3347" extrusionOk="0">
                  <a:moveTo>
                    <a:pt x="0" y="0"/>
                  </a:moveTo>
                  <a:lnTo>
                    <a:pt x="0" y="3346"/>
                  </a:lnTo>
                  <a:lnTo>
                    <a:pt x="79" y="33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4"/>
            <p:cNvSpPr/>
            <p:nvPr/>
          </p:nvSpPr>
          <p:spPr>
            <a:xfrm>
              <a:off x="-1566253" y="3939422"/>
              <a:ext cx="182907" cy="388929"/>
            </a:xfrm>
            <a:custGeom>
              <a:avLst/>
              <a:gdLst/>
              <a:ahLst/>
              <a:cxnLst/>
              <a:rect l="l" t="t" r="r" b="b"/>
              <a:pathLst>
                <a:path w="1005" h="2137" extrusionOk="0">
                  <a:moveTo>
                    <a:pt x="0" y="0"/>
                  </a:moveTo>
                  <a:lnTo>
                    <a:pt x="0" y="2136"/>
                  </a:lnTo>
                  <a:lnTo>
                    <a:pt x="1004" y="213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4"/>
            <p:cNvSpPr/>
            <p:nvPr/>
          </p:nvSpPr>
          <p:spPr>
            <a:xfrm>
              <a:off x="-1917326" y="2469064"/>
              <a:ext cx="594768" cy="1859286"/>
            </a:xfrm>
            <a:custGeom>
              <a:avLst/>
              <a:gdLst/>
              <a:ahLst/>
              <a:cxnLst/>
              <a:rect l="l" t="t" r="r" b="b"/>
              <a:pathLst>
                <a:path w="3268" h="10216" extrusionOk="0">
                  <a:moveTo>
                    <a:pt x="1" y="0"/>
                  </a:moveTo>
                  <a:lnTo>
                    <a:pt x="1" y="10215"/>
                  </a:lnTo>
                  <a:lnTo>
                    <a:pt x="3268" y="10215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4"/>
            <p:cNvSpPr/>
            <p:nvPr/>
          </p:nvSpPr>
          <p:spPr>
            <a:xfrm>
              <a:off x="513246" y="2040823"/>
              <a:ext cx="501585" cy="2287527"/>
            </a:xfrm>
            <a:custGeom>
              <a:avLst/>
              <a:gdLst/>
              <a:ahLst/>
              <a:cxnLst/>
              <a:rect l="l" t="t" r="r" b="b"/>
              <a:pathLst>
                <a:path w="2756" h="12569" extrusionOk="0">
                  <a:moveTo>
                    <a:pt x="0" y="1"/>
                  </a:moveTo>
                  <a:lnTo>
                    <a:pt x="0" y="12568"/>
                  </a:lnTo>
                  <a:lnTo>
                    <a:pt x="2756" y="12568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4"/>
            <p:cNvSpPr/>
            <p:nvPr/>
          </p:nvSpPr>
          <p:spPr>
            <a:xfrm>
              <a:off x="-1476711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4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4"/>
            <p:cNvSpPr/>
            <p:nvPr/>
          </p:nvSpPr>
          <p:spPr>
            <a:xfrm>
              <a:off x="-1704025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4"/>
            <p:cNvSpPr/>
            <p:nvPr/>
          </p:nvSpPr>
          <p:spPr>
            <a:xfrm>
              <a:off x="-1818683" y="2538769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4"/>
            <p:cNvSpPr/>
            <p:nvPr/>
          </p:nvSpPr>
          <p:spPr>
            <a:xfrm>
              <a:off x="-1476711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4"/>
            <p:cNvSpPr/>
            <p:nvPr/>
          </p:nvSpPr>
          <p:spPr>
            <a:xfrm>
              <a:off x="-1589549" y="2684003"/>
              <a:ext cx="54053" cy="55509"/>
            </a:xfrm>
            <a:custGeom>
              <a:avLst/>
              <a:gdLst/>
              <a:ahLst/>
              <a:cxnLst/>
              <a:rect l="l" t="t" r="r" b="b"/>
              <a:pathLst>
                <a:path w="297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4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4"/>
            <p:cNvSpPr/>
            <p:nvPr/>
          </p:nvSpPr>
          <p:spPr>
            <a:xfrm>
              <a:off x="-1818683" y="2684003"/>
              <a:ext cx="55509" cy="5550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0" y="0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4"/>
            <p:cNvSpPr/>
            <p:nvPr/>
          </p:nvSpPr>
          <p:spPr>
            <a:xfrm>
              <a:off x="-1476711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4"/>
            <p:cNvSpPr/>
            <p:nvPr/>
          </p:nvSpPr>
          <p:spPr>
            <a:xfrm>
              <a:off x="-1589549" y="2830693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4"/>
            <p:cNvSpPr/>
            <p:nvPr/>
          </p:nvSpPr>
          <p:spPr>
            <a:xfrm>
              <a:off x="-1704025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4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4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4"/>
            <p:cNvSpPr/>
            <p:nvPr/>
          </p:nvSpPr>
          <p:spPr>
            <a:xfrm>
              <a:off x="-1589549" y="2977565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4"/>
            <p:cNvSpPr/>
            <p:nvPr/>
          </p:nvSpPr>
          <p:spPr>
            <a:xfrm>
              <a:off x="-1704025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4"/>
            <p:cNvSpPr/>
            <p:nvPr/>
          </p:nvSpPr>
          <p:spPr>
            <a:xfrm>
              <a:off x="-1818683" y="2977565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4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4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4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4"/>
            <p:cNvSpPr/>
            <p:nvPr/>
          </p:nvSpPr>
          <p:spPr>
            <a:xfrm>
              <a:off x="-1818683" y="3124437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4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4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4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4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4"/>
            <p:cNvSpPr/>
            <p:nvPr/>
          </p:nvSpPr>
          <p:spPr>
            <a:xfrm>
              <a:off x="-1476711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4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4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4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4"/>
            <p:cNvSpPr/>
            <p:nvPr/>
          </p:nvSpPr>
          <p:spPr>
            <a:xfrm>
              <a:off x="-1476711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4"/>
            <p:cNvSpPr/>
            <p:nvPr/>
          </p:nvSpPr>
          <p:spPr>
            <a:xfrm>
              <a:off x="-1589549" y="3565053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4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4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4"/>
            <p:cNvSpPr/>
            <p:nvPr/>
          </p:nvSpPr>
          <p:spPr>
            <a:xfrm>
              <a:off x="-1476711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4"/>
            <p:cNvSpPr/>
            <p:nvPr/>
          </p:nvSpPr>
          <p:spPr>
            <a:xfrm>
              <a:off x="-1589549" y="371192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4"/>
            <p:cNvSpPr/>
            <p:nvPr/>
          </p:nvSpPr>
          <p:spPr>
            <a:xfrm>
              <a:off x="-1704025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4"/>
            <p:cNvSpPr/>
            <p:nvPr/>
          </p:nvSpPr>
          <p:spPr>
            <a:xfrm>
              <a:off x="-1818683" y="3711925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4"/>
            <p:cNvSpPr/>
            <p:nvPr/>
          </p:nvSpPr>
          <p:spPr>
            <a:xfrm>
              <a:off x="-1476711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4"/>
            <p:cNvSpPr/>
            <p:nvPr/>
          </p:nvSpPr>
          <p:spPr>
            <a:xfrm>
              <a:off x="-1589549" y="3858797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4"/>
            <p:cNvSpPr/>
            <p:nvPr/>
          </p:nvSpPr>
          <p:spPr>
            <a:xfrm>
              <a:off x="-1704025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4"/>
            <p:cNvSpPr/>
            <p:nvPr/>
          </p:nvSpPr>
          <p:spPr>
            <a:xfrm>
              <a:off x="-1818683" y="3858797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4"/>
            <p:cNvSpPr/>
            <p:nvPr/>
          </p:nvSpPr>
          <p:spPr>
            <a:xfrm>
              <a:off x="-1476711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4"/>
            <p:cNvSpPr/>
            <p:nvPr/>
          </p:nvSpPr>
          <p:spPr>
            <a:xfrm>
              <a:off x="-1589549" y="4003849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4"/>
            <p:cNvSpPr/>
            <p:nvPr/>
          </p:nvSpPr>
          <p:spPr>
            <a:xfrm>
              <a:off x="-1704025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4"/>
            <p:cNvSpPr/>
            <p:nvPr/>
          </p:nvSpPr>
          <p:spPr>
            <a:xfrm>
              <a:off x="-1818683" y="4003849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4"/>
            <p:cNvSpPr/>
            <p:nvPr/>
          </p:nvSpPr>
          <p:spPr>
            <a:xfrm>
              <a:off x="-1476711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4"/>
            <p:cNvSpPr/>
            <p:nvPr/>
          </p:nvSpPr>
          <p:spPr>
            <a:xfrm>
              <a:off x="-1589549" y="4150721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4"/>
            <p:cNvSpPr/>
            <p:nvPr/>
          </p:nvSpPr>
          <p:spPr>
            <a:xfrm>
              <a:off x="-1704025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4"/>
            <p:cNvSpPr/>
            <p:nvPr/>
          </p:nvSpPr>
          <p:spPr>
            <a:xfrm>
              <a:off x="-1818683" y="4150721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4"/>
            <p:cNvSpPr/>
            <p:nvPr/>
          </p:nvSpPr>
          <p:spPr>
            <a:xfrm>
              <a:off x="-4818725" y="3898290"/>
              <a:ext cx="7183987" cy="317040"/>
            </a:xfrm>
            <a:custGeom>
              <a:avLst/>
              <a:gdLst/>
              <a:ahLst/>
              <a:cxnLst/>
              <a:rect l="l" t="t" r="r" b="b"/>
              <a:pathLst>
                <a:path w="39473" h="1742" extrusionOk="0">
                  <a:moveTo>
                    <a:pt x="19732" y="0"/>
                  </a:moveTo>
                  <a:cubicBezTo>
                    <a:pt x="3602" y="0"/>
                    <a:pt x="0" y="1742"/>
                    <a:pt x="0" y="1742"/>
                  </a:cubicBezTo>
                  <a:lnTo>
                    <a:pt x="39473" y="1742"/>
                  </a:lnTo>
                  <a:cubicBezTo>
                    <a:pt x="39473" y="1742"/>
                    <a:pt x="35871" y="0"/>
                    <a:pt x="1973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4"/>
            <p:cNvSpPr/>
            <p:nvPr/>
          </p:nvSpPr>
          <p:spPr>
            <a:xfrm>
              <a:off x="68991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4"/>
            <p:cNvSpPr/>
            <p:nvPr/>
          </p:nvSpPr>
          <p:spPr>
            <a:xfrm>
              <a:off x="794250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4"/>
            <p:cNvSpPr/>
            <p:nvPr/>
          </p:nvSpPr>
          <p:spPr>
            <a:xfrm>
              <a:off x="-49702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1" y="148"/>
                    <a:pt x="1" y="335"/>
                  </a:cubicBezTo>
                  <a:lnTo>
                    <a:pt x="1" y="11071"/>
                  </a:lnTo>
                  <a:lnTo>
                    <a:pt x="10531" y="11071"/>
                  </a:lnTo>
                  <a:lnTo>
                    <a:pt x="10531" y="335"/>
                  </a:lnTo>
                  <a:cubicBezTo>
                    <a:pt x="10531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4"/>
            <p:cNvSpPr/>
            <p:nvPr/>
          </p:nvSpPr>
          <p:spPr>
            <a:xfrm>
              <a:off x="-23549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8" y="0"/>
                    <a:pt x="1" y="129"/>
                    <a:pt x="1" y="286"/>
                  </a:cubicBezTo>
                  <a:lnTo>
                    <a:pt x="1" y="4252"/>
                  </a:lnTo>
                  <a:lnTo>
                    <a:pt x="7657" y="4252"/>
                  </a:lnTo>
                  <a:lnTo>
                    <a:pt x="7657" y="286"/>
                  </a:lnTo>
                  <a:cubicBezTo>
                    <a:pt x="7657" y="129"/>
                    <a:pt x="7529" y="0"/>
                    <a:pt x="7371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4"/>
            <p:cNvSpPr/>
            <p:nvPr/>
          </p:nvSpPr>
          <p:spPr>
            <a:xfrm>
              <a:off x="1308392" y="1311013"/>
              <a:ext cx="1339866" cy="1198454"/>
            </a:xfrm>
            <a:custGeom>
              <a:avLst/>
              <a:gdLst/>
              <a:ahLst/>
              <a:cxnLst/>
              <a:rect l="l" t="t" r="r" b="b"/>
              <a:pathLst>
                <a:path w="7362" h="6585" extrusionOk="0">
                  <a:moveTo>
                    <a:pt x="3025" y="1"/>
                  </a:moveTo>
                  <a:cubicBezTo>
                    <a:pt x="2817" y="1"/>
                    <a:pt x="2608" y="18"/>
                    <a:pt x="2402" y="55"/>
                  </a:cubicBezTo>
                  <a:cubicBezTo>
                    <a:pt x="1575" y="203"/>
                    <a:pt x="788" y="714"/>
                    <a:pt x="404" y="1491"/>
                  </a:cubicBezTo>
                  <a:cubicBezTo>
                    <a:pt x="1" y="2328"/>
                    <a:pt x="99" y="3352"/>
                    <a:pt x="473" y="4188"/>
                  </a:cubicBezTo>
                  <a:cubicBezTo>
                    <a:pt x="935" y="5241"/>
                    <a:pt x="1781" y="6147"/>
                    <a:pt x="2805" y="6481"/>
                  </a:cubicBezTo>
                  <a:cubicBezTo>
                    <a:pt x="3021" y="6552"/>
                    <a:pt x="3244" y="6584"/>
                    <a:pt x="3467" y="6584"/>
                  </a:cubicBezTo>
                  <a:cubicBezTo>
                    <a:pt x="3866" y="6584"/>
                    <a:pt x="4266" y="6481"/>
                    <a:pt x="4626" y="6304"/>
                  </a:cubicBezTo>
                  <a:cubicBezTo>
                    <a:pt x="5186" y="6018"/>
                    <a:pt x="5659" y="5576"/>
                    <a:pt x="6072" y="5093"/>
                  </a:cubicBezTo>
                  <a:cubicBezTo>
                    <a:pt x="6564" y="4533"/>
                    <a:pt x="6988" y="3883"/>
                    <a:pt x="7174" y="3145"/>
                  </a:cubicBezTo>
                  <a:cubicBezTo>
                    <a:pt x="7362" y="2416"/>
                    <a:pt x="7283" y="1580"/>
                    <a:pt x="6840" y="970"/>
                  </a:cubicBezTo>
                  <a:cubicBezTo>
                    <a:pt x="6524" y="535"/>
                    <a:pt x="6007" y="260"/>
                    <a:pt x="5486" y="260"/>
                  </a:cubicBezTo>
                  <a:cubicBezTo>
                    <a:pt x="5278" y="260"/>
                    <a:pt x="5068" y="304"/>
                    <a:pt x="4871" y="399"/>
                  </a:cubicBezTo>
                  <a:cubicBezTo>
                    <a:pt x="4281" y="156"/>
                    <a:pt x="3652" y="1"/>
                    <a:pt x="3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4"/>
            <p:cNvSpPr/>
            <p:nvPr/>
          </p:nvSpPr>
          <p:spPr>
            <a:xfrm>
              <a:off x="2133931" y="2717854"/>
              <a:ext cx="1801957" cy="526883"/>
            </a:xfrm>
            <a:custGeom>
              <a:avLst/>
              <a:gdLst/>
              <a:ahLst/>
              <a:cxnLst/>
              <a:rect l="l" t="t" r="r" b="b"/>
              <a:pathLst>
                <a:path w="9901" h="2895" extrusionOk="0">
                  <a:moveTo>
                    <a:pt x="1" y="1"/>
                  </a:moveTo>
                  <a:lnTo>
                    <a:pt x="346" y="2825"/>
                  </a:lnTo>
                  <a:lnTo>
                    <a:pt x="7963" y="2865"/>
                  </a:lnTo>
                  <a:lnTo>
                    <a:pt x="8317" y="2894"/>
                  </a:lnTo>
                  <a:cubicBezTo>
                    <a:pt x="8325" y="2894"/>
                    <a:pt x="8333" y="2894"/>
                    <a:pt x="8340" y="2894"/>
                  </a:cubicBezTo>
                  <a:cubicBezTo>
                    <a:pt x="8785" y="2894"/>
                    <a:pt x="9237" y="2611"/>
                    <a:pt x="9517" y="2196"/>
                  </a:cubicBezTo>
                  <a:cubicBezTo>
                    <a:pt x="9645" y="2008"/>
                    <a:pt x="9734" y="1792"/>
                    <a:pt x="9773" y="1555"/>
                  </a:cubicBezTo>
                  <a:cubicBezTo>
                    <a:pt x="9901" y="857"/>
                    <a:pt x="9507" y="286"/>
                    <a:pt x="8877" y="2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4"/>
            <p:cNvSpPr/>
            <p:nvPr/>
          </p:nvSpPr>
          <p:spPr>
            <a:xfrm>
              <a:off x="3419923" y="1623685"/>
              <a:ext cx="634261" cy="1623964"/>
            </a:xfrm>
            <a:custGeom>
              <a:avLst/>
              <a:gdLst/>
              <a:ahLst/>
              <a:cxnLst/>
              <a:rect l="l" t="t" r="r" b="b"/>
              <a:pathLst>
                <a:path w="3485" h="8923" extrusionOk="0">
                  <a:moveTo>
                    <a:pt x="1280" y="0"/>
                  </a:moveTo>
                  <a:lnTo>
                    <a:pt x="31" y="7390"/>
                  </a:lnTo>
                  <a:cubicBezTo>
                    <a:pt x="1" y="7528"/>
                    <a:pt x="31" y="7725"/>
                    <a:pt x="99" y="7941"/>
                  </a:cubicBezTo>
                  <a:cubicBezTo>
                    <a:pt x="298" y="8589"/>
                    <a:pt x="853" y="8922"/>
                    <a:pt x="1404" y="8922"/>
                  </a:cubicBezTo>
                  <a:cubicBezTo>
                    <a:pt x="1916" y="8922"/>
                    <a:pt x="2425" y="8633"/>
                    <a:pt x="2638" y="8040"/>
                  </a:cubicBezTo>
                  <a:cubicBezTo>
                    <a:pt x="2658" y="7981"/>
                    <a:pt x="2677" y="7922"/>
                    <a:pt x="2688" y="7873"/>
                  </a:cubicBezTo>
                  <a:lnTo>
                    <a:pt x="3484" y="37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4"/>
            <p:cNvSpPr/>
            <p:nvPr/>
          </p:nvSpPr>
          <p:spPr>
            <a:xfrm>
              <a:off x="3457233" y="917534"/>
              <a:ext cx="828089" cy="886146"/>
            </a:xfrm>
            <a:custGeom>
              <a:avLst/>
              <a:gdLst/>
              <a:ahLst/>
              <a:cxnLst/>
              <a:rect l="l" t="t" r="r" b="b"/>
              <a:pathLst>
                <a:path w="4550" h="4869" extrusionOk="0">
                  <a:moveTo>
                    <a:pt x="3526" y="1"/>
                  </a:moveTo>
                  <a:cubicBezTo>
                    <a:pt x="3488" y="1"/>
                    <a:pt x="3448" y="13"/>
                    <a:pt x="3408" y="42"/>
                  </a:cubicBezTo>
                  <a:cubicBezTo>
                    <a:pt x="3240" y="160"/>
                    <a:pt x="3152" y="396"/>
                    <a:pt x="3082" y="574"/>
                  </a:cubicBezTo>
                  <a:cubicBezTo>
                    <a:pt x="2807" y="1311"/>
                    <a:pt x="2768" y="1390"/>
                    <a:pt x="2542" y="2148"/>
                  </a:cubicBezTo>
                  <a:cubicBezTo>
                    <a:pt x="2502" y="2059"/>
                    <a:pt x="2630" y="1735"/>
                    <a:pt x="2649" y="1626"/>
                  </a:cubicBezTo>
                  <a:cubicBezTo>
                    <a:pt x="2679" y="1488"/>
                    <a:pt x="2709" y="1341"/>
                    <a:pt x="2728" y="1193"/>
                  </a:cubicBezTo>
                  <a:cubicBezTo>
                    <a:pt x="2748" y="996"/>
                    <a:pt x="2758" y="810"/>
                    <a:pt x="2748" y="613"/>
                  </a:cubicBezTo>
                  <a:cubicBezTo>
                    <a:pt x="2748" y="465"/>
                    <a:pt x="2778" y="189"/>
                    <a:pt x="2669" y="71"/>
                  </a:cubicBezTo>
                  <a:cubicBezTo>
                    <a:pt x="2638" y="29"/>
                    <a:pt x="2583" y="10"/>
                    <a:pt x="2528" y="10"/>
                  </a:cubicBezTo>
                  <a:cubicBezTo>
                    <a:pt x="2479" y="10"/>
                    <a:pt x="2430" y="24"/>
                    <a:pt x="2394" y="52"/>
                  </a:cubicBezTo>
                  <a:cubicBezTo>
                    <a:pt x="2227" y="170"/>
                    <a:pt x="2276" y="406"/>
                    <a:pt x="2227" y="583"/>
                  </a:cubicBezTo>
                  <a:cubicBezTo>
                    <a:pt x="2187" y="770"/>
                    <a:pt x="2148" y="957"/>
                    <a:pt x="2098" y="1144"/>
                  </a:cubicBezTo>
                  <a:cubicBezTo>
                    <a:pt x="2000" y="1558"/>
                    <a:pt x="1882" y="2020"/>
                    <a:pt x="1636" y="2374"/>
                  </a:cubicBezTo>
                  <a:cubicBezTo>
                    <a:pt x="1542" y="2500"/>
                    <a:pt x="1355" y="2593"/>
                    <a:pt x="1197" y="2593"/>
                  </a:cubicBezTo>
                  <a:cubicBezTo>
                    <a:pt x="1107" y="2593"/>
                    <a:pt x="1026" y="2563"/>
                    <a:pt x="977" y="2492"/>
                  </a:cubicBezTo>
                  <a:cubicBezTo>
                    <a:pt x="810" y="2247"/>
                    <a:pt x="642" y="1873"/>
                    <a:pt x="357" y="1735"/>
                  </a:cubicBezTo>
                  <a:cubicBezTo>
                    <a:pt x="326" y="1719"/>
                    <a:pt x="286" y="1711"/>
                    <a:pt x="244" y="1711"/>
                  </a:cubicBezTo>
                  <a:cubicBezTo>
                    <a:pt x="128" y="1711"/>
                    <a:pt x="0" y="1774"/>
                    <a:pt x="22" y="1912"/>
                  </a:cubicBezTo>
                  <a:cubicBezTo>
                    <a:pt x="101" y="2433"/>
                    <a:pt x="455" y="2965"/>
                    <a:pt x="692" y="3417"/>
                  </a:cubicBezTo>
                  <a:cubicBezTo>
                    <a:pt x="849" y="3732"/>
                    <a:pt x="1006" y="4106"/>
                    <a:pt x="1213" y="4382"/>
                  </a:cubicBezTo>
                  <a:cubicBezTo>
                    <a:pt x="1370" y="4589"/>
                    <a:pt x="1587" y="4736"/>
                    <a:pt x="1813" y="4815"/>
                  </a:cubicBezTo>
                  <a:cubicBezTo>
                    <a:pt x="1931" y="4851"/>
                    <a:pt x="2054" y="4869"/>
                    <a:pt x="2177" y="4869"/>
                  </a:cubicBezTo>
                  <a:cubicBezTo>
                    <a:pt x="2516" y="4869"/>
                    <a:pt x="2863" y="4739"/>
                    <a:pt x="3152" y="4530"/>
                  </a:cubicBezTo>
                  <a:cubicBezTo>
                    <a:pt x="3506" y="4274"/>
                    <a:pt x="3791" y="3929"/>
                    <a:pt x="4008" y="3546"/>
                  </a:cubicBezTo>
                  <a:cubicBezTo>
                    <a:pt x="4106" y="3378"/>
                    <a:pt x="4549" y="2571"/>
                    <a:pt x="4263" y="2424"/>
                  </a:cubicBezTo>
                  <a:cubicBezTo>
                    <a:pt x="4253" y="2420"/>
                    <a:pt x="4241" y="2418"/>
                    <a:pt x="4230" y="2418"/>
                  </a:cubicBezTo>
                  <a:cubicBezTo>
                    <a:pt x="4180" y="2418"/>
                    <a:pt x="4129" y="2451"/>
                    <a:pt x="4096" y="2483"/>
                  </a:cubicBezTo>
                  <a:cubicBezTo>
                    <a:pt x="4018" y="2571"/>
                    <a:pt x="3968" y="2680"/>
                    <a:pt x="3909" y="2778"/>
                  </a:cubicBezTo>
                  <a:cubicBezTo>
                    <a:pt x="3850" y="2876"/>
                    <a:pt x="3762" y="2984"/>
                    <a:pt x="3644" y="3014"/>
                  </a:cubicBezTo>
                  <a:cubicBezTo>
                    <a:pt x="3693" y="2748"/>
                    <a:pt x="3850" y="2463"/>
                    <a:pt x="3959" y="2217"/>
                  </a:cubicBezTo>
                  <a:cubicBezTo>
                    <a:pt x="4067" y="1980"/>
                    <a:pt x="4204" y="1764"/>
                    <a:pt x="4293" y="1518"/>
                  </a:cubicBezTo>
                  <a:cubicBezTo>
                    <a:pt x="4342" y="1370"/>
                    <a:pt x="4401" y="1203"/>
                    <a:pt x="4333" y="1055"/>
                  </a:cubicBezTo>
                  <a:cubicBezTo>
                    <a:pt x="4303" y="987"/>
                    <a:pt x="4263" y="957"/>
                    <a:pt x="4224" y="948"/>
                  </a:cubicBezTo>
                  <a:cubicBezTo>
                    <a:pt x="4216" y="946"/>
                    <a:pt x="4208" y="946"/>
                    <a:pt x="4200" y="946"/>
                  </a:cubicBezTo>
                  <a:cubicBezTo>
                    <a:pt x="4078" y="946"/>
                    <a:pt x="3935" y="1081"/>
                    <a:pt x="3880" y="1173"/>
                  </a:cubicBezTo>
                  <a:cubicBezTo>
                    <a:pt x="3653" y="1567"/>
                    <a:pt x="3408" y="1961"/>
                    <a:pt x="3191" y="2365"/>
                  </a:cubicBezTo>
                  <a:cubicBezTo>
                    <a:pt x="3378" y="1774"/>
                    <a:pt x="3545" y="1164"/>
                    <a:pt x="3683" y="554"/>
                  </a:cubicBezTo>
                  <a:cubicBezTo>
                    <a:pt x="3712" y="436"/>
                    <a:pt x="3742" y="298"/>
                    <a:pt x="3712" y="180"/>
                  </a:cubicBezTo>
                  <a:cubicBezTo>
                    <a:pt x="3692" y="75"/>
                    <a:pt x="3617" y="1"/>
                    <a:pt x="352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4"/>
            <p:cNvSpPr/>
            <p:nvPr/>
          </p:nvSpPr>
          <p:spPr>
            <a:xfrm>
              <a:off x="3641960" y="1398008"/>
              <a:ext cx="249337" cy="190005"/>
            </a:xfrm>
            <a:custGeom>
              <a:avLst/>
              <a:gdLst/>
              <a:ahLst/>
              <a:cxnLst/>
              <a:rect l="l" t="t" r="r" b="b"/>
              <a:pathLst>
                <a:path w="1370" h="1044" extrusionOk="0">
                  <a:moveTo>
                    <a:pt x="50" y="0"/>
                  </a:moveTo>
                  <a:cubicBezTo>
                    <a:pt x="21" y="0"/>
                    <a:pt x="1" y="29"/>
                    <a:pt x="1" y="59"/>
                  </a:cubicBezTo>
                  <a:cubicBezTo>
                    <a:pt x="1" y="79"/>
                    <a:pt x="21" y="99"/>
                    <a:pt x="50" y="108"/>
                  </a:cubicBezTo>
                  <a:cubicBezTo>
                    <a:pt x="51" y="107"/>
                    <a:pt x="59" y="106"/>
                    <a:pt x="72" y="106"/>
                  </a:cubicBezTo>
                  <a:cubicBezTo>
                    <a:pt x="204" y="106"/>
                    <a:pt x="895" y="183"/>
                    <a:pt x="1261" y="1013"/>
                  </a:cubicBezTo>
                  <a:cubicBezTo>
                    <a:pt x="1271" y="1033"/>
                    <a:pt x="1290" y="1043"/>
                    <a:pt x="1310" y="1043"/>
                  </a:cubicBezTo>
                  <a:lnTo>
                    <a:pt x="1330" y="1043"/>
                  </a:lnTo>
                  <a:cubicBezTo>
                    <a:pt x="1359" y="1033"/>
                    <a:pt x="1369" y="994"/>
                    <a:pt x="1359" y="974"/>
                  </a:cubicBezTo>
                  <a:cubicBezTo>
                    <a:pt x="926" y="0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4"/>
            <p:cNvSpPr/>
            <p:nvPr/>
          </p:nvSpPr>
          <p:spPr>
            <a:xfrm>
              <a:off x="3928605" y="1468623"/>
              <a:ext cx="182907" cy="94275"/>
            </a:xfrm>
            <a:custGeom>
              <a:avLst/>
              <a:gdLst/>
              <a:ahLst/>
              <a:cxnLst/>
              <a:rect l="l" t="t" r="r" b="b"/>
              <a:pathLst>
                <a:path w="1005" h="518" extrusionOk="0">
                  <a:moveTo>
                    <a:pt x="778" y="1"/>
                  </a:moveTo>
                  <a:cubicBezTo>
                    <a:pt x="229" y="1"/>
                    <a:pt x="11" y="439"/>
                    <a:pt x="11" y="439"/>
                  </a:cubicBezTo>
                  <a:cubicBezTo>
                    <a:pt x="0" y="468"/>
                    <a:pt x="11" y="498"/>
                    <a:pt x="30" y="507"/>
                  </a:cubicBezTo>
                  <a:cubicBezTo>
                    <a:pt x="40" y="518"/>
                    <a:pt x="50" y="518"/>
                    <a:pt x="50" y="518"/>
                  </a:cubicBezTo>
                  <a:cubicBezTo>
                    <a:pt x="70" y="518"/>
                    <a:pt x="89" y="507"/>
                    <a:pt x="99" y="488"/>
                  </a:cubicBezTo>
                  <a:cubicBezTo>
                    <a:pt x="99" y="479"/>
                    <a:pt x="292" y="100"/>
                    <a:pt x="780" y="100"/>
                  </a:cubicBezTo>
                  <a:cubicBezTo>
                    <a:pt x="831" y="100"/>
                    <a:pt x="887" y="104"/>
                    <a:pt x="945" y="114"/>
                  </a:cubicBezTo>
                  <a:cubicBezTo>
                    <a:pt x="975" y="114"/>
                    <a:pt x="995" y="94"/>
                    <a:pt x="1004" y="74"/>
                  </a:cubicBezTo>
                  <a:cubicBezTo>
                    <a:pt x="1004" y="45"/>
                    <a:pt x="985" y="15"/>
                    <a:pt x="955" y="15"/>
                  </a:cubicBezTo>
                  <a:cubicBezTo>
                    <a:pt x="893" y="5"/>
                    <a:pt x="834" y="1"/>
                    <a:pt x="7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4"/>
            <p:cNvSpPr/>
            <p:nvPr/>
          </p:nvSpPr>
          <p:spPr>
            <a:xfrm>
              <a:off x="3837243" y="1339041"/>
              <a:ext cx="254615" cy="107379"/>
            </a:xfrm>
            <a:custGeom>
              <a:avLst/>
              <a:gdLst/>
              <a:ahLst/>
              <a:cxnLst/>
              <a:rect l="l" t="t" r="r" b="b"/>
              <a:pathLst>
                <a:path w="1399" h="590" extrusionOk="0">
                  <a:moveTo>
                    <a:pt x="326" y="0"/>
                  </a:moveTo>
                  <a:cubicBezTo>
                    <a:pt x="174" y="0"/>
                    <a:pt x="65" y="16"/>
                    <a:pt x="50" y="19"/>
                  </a:cubicBezTo>
                  <a:cubicBezTo>
                    <a:pt x="21" y="19"/>
                    <a:pt x="1" y="49"/>
                    <a:pt x="10" y="68"/>
                  </a:cubicBezTo>
                  <a:cubicBezTo>
                    <a:pt x="10" y="97"/>
                    <a:pt x="40" y="117"/>
                    <a:pt x="69" y="117"/>
                  </a:cubicBezTo>
                  <a:cubicBezTo>
                    <a:pt x="73" y="117"/>
                    <a:pt x="175" y="103"/>
                    <a:pt x="320" y="103"/>
                  </a:cubicBezTo>
                  <a:cubicBezTo>
                    <a:pt x="627" y="103"/>
                    <a:pt x="1126" y="166"/>
                    <a:pt x="1300" y="560"/>
                  </a:cubicBezTo>
                  <a:cubicBezTo>
                    <a:pt x="1309" y="580"/>
                    <a:pt x="1329" y="589"/>
                    <a:pt x="1349" y="589"/>
                  </a:cubicBezTo>
                  <a:cubicBezTo>
                    <a:pt x="1349" y="589"/>
                    <a:pt x="1359" y="589"/>
                    <a:pt x="1368" y="580"/>
                  </a:cubicBezTo>
                  <a:cubicBezTo>
                    <a:pt x="1388" y="570"/>
                    <a:pt x="1398" y="541"/>
                    <a:pt x="1388" y="521"/>
                  </a:cubicBezTo>
                  <a:cubicBezTo>
                    <a:pt x="1192" y="75"/>
                    <a:pt x="658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4"/>
            <p:cNvSpPr/>
            <p:nvPr/>
          </p:nvSpPr>
          <p:spPr>
            <a:xfrm>
              <a:off x="1637989" y="2400996"/>
              <a:ext cx="315402" cy="444256"/>
            </a:xfrm>
            <a:custGeom>
              <a:avLst/>
              <a:gdLst/>
              <a:ahLst/>
              <a:cxnLst/>
              <a:rect l="l" t="t" r="r" b="b"/>
              <a:pathLst>
                <a:path w="1733" h="2441" extrusionOk="0">
                  <a:moveTo>
                    <a:pt x="0" y="0"/>
                  </a:moveTo>
                  <a:lnTo>
                    <a:pt x="0" y="1575"/>
                  </a:lnTo>
                  <a:cubicBezTo>
                    <a:pt x="0" y="1604"/>
                    <a:pt x="10" y="1624"/>
                    <a:pt x="10" y="1643"/>
                  </a:cubicBezTo>
                  <a:cubicBezTo>
                    <a:pt x="40" y="2096"/>
                    <a:pt x="414" y="2441"/>
                    <a:pt x="866" y="2441"/>
                  </a:cubicBezTo>
                  <a:cubicBezTo>
                    <a:pt x="1328" y="2441"/>
                    <a:pt x="1693" y="2096"/>
                    <a:pt x="1732" y="1643"/>
                  </a:cubicBezTo>
                  <a:lnTo>
                    <a:pt x="1732" y="157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4"/>
            <p:cNvSpPr/>
            <p:nvPr/>
          </p:nvSpPr>
          <p:spPr>
            <a:xfrm>
              <a:off x="1637989" y="2587180"/>
              <a:ext cx="315402" cy="113020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0" y="1"/>
                  </a:moveTo>
                  <a:lnTo>
                    <a:pt x="0" y="552"/>
                  </a:lnTo>
                  <a:cubicBezTo>
                    <a:pt x="0" y="581"/>
                    <a:pt x="10" y="601"/>
                    <a:pt x="10" y="620"/>
                  </a:cubicBezTo>
                  <a:lnTo>
                    <a:pt x="1732" y="620"/>
                  </a:lnTo>
                  <a:lnTo>
                    <a:pt x="1732" y="552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4"/>
            <p:cNvSpPr/>
            <p:nvPr/>
          </p:nvSpPr>
          <p:spPr>
            <a:xfrm>
              <a:off x="1637989" y="2400996"/>
              <a:ext cx="315402" cy="142322"/>
            </a:xfrm>
            <a:custGeom>
              <a:avLst/>
              <a:gdLst/>
              <a:ahLst/>
              <a:cxnLst/>
              <a:rect l="l" t="t" r="r" b="b"/>
              <a:pathLst>
                <a:path w="1733" h="782" extrusionOk="0">
                  <a:moveTo>
                    <a:pt x="0" y="0"/>
                  </a:moveTo>
                  <a:lnTo>
                    <a:pt x="0" y="728"/>
                  </a:lnTo>
                  <a:cubicBezTo>
                    <a:pt x="204" y="764"/>
                    <a:pt x="414" y="781"/>
                    <a:pt x="625" y="781"/>
                  </a:cubicBezTo>
                  <a:cubicBezTo>
                    <a:pt x="1004" y="781"/>
                    <a:pt x="1384" y="724"/>
                    <a:pt x="1732" y="61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4"/>
            <p:cNvSpPr/>
            <p:nvPr/>
          </p:nvSpPr>
          <p:spPr>
            <a:xfrm>
              <a:off x="1370999" y="1331215"/>
              <a:ext cx="997892" cy="1203003"/>
            </a:xfrm>
            <a:custGeom>
              <a:avLst/>
              <a:gdLst/>
              <a:ahLst/>
              <a:cxnLst/>
              <a:rect l="l" t="t" r="r" b="b"/>
              <a:pathLst>
                <a:path w="5483" h="6610" extrusionOk="0">
                  <a:moveTo>
                    <a:pt x="2704" y="0"/>
                  </a:moveTo>
                  <a:cubicBezTo>
                    <a:pt x="2630" y="0"/>
                    <a:pt x="2555" y="4"/>
                    <a:pt x="2480" y="13"/>
                  </a:cubicBezTo>
                  <a:cubicBezTo>
                    <a:pt x="1910" y="72"/>
                    <a:pt x="1389" y="377"/>
                    <a:pt x="1015" y="810"/>
                  </a:cubicBezTo>
                  <a:cubicBezTo>
                    <a:pt x="630" y="1233"/>
                    <a:pt x="404" y="1774"/>
                    <a:pt x="286" y="2335"/>
                  </a:cubicBezTo>
                  <a:cubicBezTo>
                    <a:pt x="109" y="3329"/>
                    <a:pt x="1" y="4559"/>
                    <a:pt x="630" y="5504"/>
                  </a:cubicBezTo>
                  <a:cubicBezTo>
                    <a:pt x="1111" y="6217"/>
                    <a:pt x="1976" y="6610"/>
                    <a:pt x="2833" y="6610"/>
                  </a:cubicBezTo>
                  <a:cubicBezTo>
                    <a:pt x="3030" y="6610"/>
                    <a:pt x="3225" y="6589"/>
                    <a:pt x="3416" y="6547"/>
                  </a:cubicBezTo>
                  <a:cubicBezTo>
                    <a:pt x="3720" y="6488"/>
                    <a:pt x="4026" y="6370"/>
                    <a:pt x="4262" y="6173"/>
                  </a:cubicBezTo>
                  <a:cubicBezTo>
                    <a:pt x="4577" y="5927"/>
                    <a:pt x="4794" y="5573"/>
                    <a:pt x="4960" y="5218"/>
                  </a:cubicBezTo>
                  <a:cubicBezTo>
                    <a:pt x="5345" y="4411"/>
                    <a:pt x="5443" y="3703"/>
                    <a:pt x="5463" y="2817"/>
                  </a:cubicBezTo>
                  <a:cubicBezTo>
                    <a:pt x="5482" y="2060"/>
                    <a:pt x="5167" y="1095"/>
                    <a:pt x="4538" y="613"/>
                  </a:cubicBezTo>
                  <a:cubicBezTo>
                    <a:pt x="4232" y="377"/>
                    <a:pt x="3878" y="229"/>
                    <a:pt x="3504" y="121"/>
                  </a:cubicBezTo>
                  <a:cubicBezTo>
                    <a:pt x="3242" y="52"/>
                    <a:pt x="2974" y="0"/>
                    <a:pt x="2704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4"/>
            <p:cNvSpPr/>
            <p:nvPr/>
          </p:nvSpPr>
          <p:spPr>
            <a:xfrm>
              <a:off x="1953208" y="2086687"/>
              <a:ext cx="302662" cy="265534"/>
            </a:xfrm>
            <a:custGeom>
              <a:avLst/>
              <a:gdLst/>
              <a:ahLst/>
              <a:cxnLst/>
              <a:rect l="l" t="t" r="r" b="b"/>
              <a:pathLst>
                <a:path w="1663" h="1459" extrusionOk="0">
                  <a:moveTo>
                    <a:pt x="829" y="0"/>
                  </a:moveTo>
                  <a:cubicBezTo>
                    <a:pt x="715" y="0"/>
                    <a:pt x="600" y="27"/>
                    <a:pt x="492" y="83"/>
                  </a:cubicBezTo>
                  <a:cubicBezTo>
                    <a:pt x="138" y="280"/>
                    <a:pt x="0" y="723"/>
                    <a:pt x="197" y="1078"/>
                  </a:cubicBezTo>
                  <a:cubicBezTo>
                    <a:pt x="326" y="1322"/>
                    <a:pt x="576" y="1458"/>
                    <a:pt x="836" y="1458"/>
                  </a:cubicBezTo>
                  <a:cubicBezTo>
                    <a:pt x="953" y="1458"/>
                    <a:pt x="1071" y="1431"/>
                    <a:pt x="1181" y="1373"/>
                  </a:cubicBezTo>
                  <a:cubicBezTo>
                    <a:pt x="1535" y="1185"/>
                    <a:pt x="1663" y="743"/>
                    <a:pt x="1476" y="389"/>
                  </a:cubicBezTo>
                  <a:cubicBezTo>
                    <a:pt x="1346" y="142"/>
                    <a:pt x="1091" y="0"/>
                    <a:pt x="829" y="0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4"/>
            <p:cNvSpPr/>
            <p:nvPr/>
          </p:nvSpPr>
          <p:spPr>
            <a:xfrm>
              <a:off x="1471280" y="2020258"/>
              <a:ext cx="303026" cy="265352"/>
            </a:xfrm>
            <a:custGeom>
              <a:avLst/>
              <a:gdLst/>
              <a:ahLst/>
              <a:cxnLst/>
              <a:rect l="l" t="t" r="r" b="b"/>
              <a:pathLst>
                <a:path w="1665" h="1458" extrusionOk="0">
                  <a:moveTo>
                    <a:pt x="830" y="1"/>
                  </a:moveTo>
                  <a:cubicBezTo>
                    <a:pt x="716" y="1"/>
                    <a:pt x="600" y="28"/>
                    <a:pt x="493" y="85"/>
                  </a:cubicBezTo>
                  <a:cubicBezTo>
                    <a:pt x="138" y="281"/>
                    <a:pt x="1" y="714"/>
                    <a:pt x="197" y="1069"/>
                  </a:cubicBezTo>
                  <a:cubicBezTo>
                    <a:pt x="328" y="1315"/>
                    <a:pt x="582" y="1457"/>
                    <a:pt x="844" y="1457"/>
                  </a:cubicBezTo>
                  <a:cubicBezTo>
                    <a:pt x="958" y="1457"/>
                    <a:pt x="1074" y="1430"/>
                    <a:pt x="1182" y="1373"/>
                  </a:cubicBezTo>
                  <a:cubicBezTo>
                    <a:pt x="1536" y="1177"/>
                    <a:pt x="1664" y="734"/>
                    <a:pt x="1477" y="389"/>
                  </a:cubicBezTo>
                  <a:cubicBezTo>
                    <a:pt x="1347" y="143"/>
                    <a:pt x="1092" y="1"/>
                    <a:pt x="830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4"/>
            <p:cNvSpPr/>
            <p:nvPr/>
          </p:nvSpPr>
          <p:spPr>
            <a:xfrm>
              <a:off x="1982874" y="1983494"/>
              <a:ext cx="84083" cy="59513"/>
            </a:xfrm>
            <a:custGeom>
              <a:avLst/>
              <a:gdLst/>
              <a:ahLst/>
              <a:cxnLst/>
              <a:rect l="l" t="t" r="r" b="b"/>
              <a:pathLst>
                <a:path w="462" h="327" extrusionOk="0">
                  <a:moveTo>
                    <a:pt x="229" y="0"/>
                  </a:moveTo>
                  <a:cubicBezTo>
                    <a:pt x="205" y="0"/>
                    <a:pt x="179" y="6"/>
                    <a:pt x="152" y="20"/>
                  </a:cubicBezTo>
                  <a:cubicBezTo>
                    <a:pt x="0" y="105"/>
                    <a:pt x="87" y="327"/>
                    <a:pt x="232" y="327"/>
                  </a:cubicBezTo>
                  <a:cubicBezTo>
                    <a:pt x="257" y="327"/>
                    <a:pt x="283" y="320"/>
                    <a:pt x="310" y="306"/>
                  </a:cubicBezTo>
                  <a:cubicBezTo>
                    <a:pt x="461" y="222"/>
                    <a:pt x="37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4"/>
            <p:cNvSpPr/>
            <p:nvPr/>
          </p:nvSpPr>
          <p:spPr>
            <a:xfrm>
              <a:off x="1633621" y="1935083"/>
              <a:ext cx="83719" cy="59513"/>
            </a:xfrm>
            <a:custGeom>
              <a:avLst/>
              <a:gdLst/>
              <a:ahLst/>
              <a:cxnLst/>
              <a:rect l="l" t="t" r="r" b="b"/>
              <a:pathLst>
                <a:path w="460" h="327" extrusionOk="0">
                  <a:moveTo>
                    <a:pt x="226" y="1"/>
                  </a:moveTo>
                  <a:cubicBezTo>
                    <a:pt x="202" y="1"/>
                    <a:pt x="177" y="7"/>
                    <a:pt x="152" y="21"/>
                  </a:cubicBezTo>
                  <a:cubicBezTo>
                    <a:pt x="0" y="105"/>
                    <a:pt x="87" y="327"/>
                    <a:pt x="226" y="327"/>
                  </a:cubicBezTo>
                  <a:cubicBezTo>
                    <a:pt x="250" y="327"/>
                    <a:pt x="274" y="320"/>
                    <a:pt x="300" y="306"/>
                  </a:cubicBezTo>
                  <a:cubicBezTo>
                    <a:pt x="460" y="222"/>
                    <a:pt x="367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4"/>
            <p:cNvSpPr/>
            <p:nvPr/>
          </p:nvSpPr>
          <p:spPr>
            <a:xfrm>
              <a:off x="2003257" y="1847906"/>
              <a:ext cx="125578" cy="76257"/>
            </a:xfrm>
            <a:custGeom>
              <a:avLst/>
              <a:gdLst/>
              <a:ahLst/>
              <a:cxnLst/>
              <a:rect l="l" t="t" r="r" b="b"/>
              <a:pathLst>
                <a:path w="690" h="419" extrusionOk="0">
                  <a:moveTo>
                    <a:pt x="314" y="0"/>
                  </a:moveTo>
                  <a:cubicBezTo>
                    <a:pt x="283" y="0"/>
                    <a:pt x="250" y="6"/>
                    <a:pt x="217" y="18"/>
                  </a:cubicBezTo>
                  <a:cubicBezTo>
                    <a:pt x="80" y="67"/>
                    <a:pt x="1" y="225"/>
                    <a:pt x="119" y="323"/>
                  </a:cubicBezTo>
                  <a:cubicBezTo>
                    <a:pt x="207" y="392"/>
                    <a:pt x="345" y="382"/>
                    <a:pt x="463" y="402"/>
                  </a:cubicBezTo>
                  <a:cubicBezTo>
                    <a:pt x="492" y="412"/>
                    <a:pt x="524" y="419"/>
                    <a:pt x="555" y="419"/>
                  </a:cubicBezTo>
                  <a:cubicBezTo>
                    <a:pt x="586" y="419"/>
                    <a:pt x="616" y="411"/>
                    <a:pt x="640" y="392"/>
                  </a:cubicBezTo>
                  <a:cubicBezTo>
                    <a:pt x="690" y="352"/>
                    <a:pt x="679" y="273"/>
                    <a:pt x="650" y="225"/>
                  </a:cubicBezTo>
                  <a:cubicBezTo>
                    <a:pt x="593" y="119"/>
                    <a:pt x="463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4"/>
            <p:cNvSpPr/>
            <p:nvPr/>
          </p:nvSpPr>
          <p:spPr>
            <a:xfrm>
              <a:off x="1663105" y="1802407"/>
              <a:ext cx="111200" cy="60969"/>
            </a:xfrm>
            <a:custGeom>
              <a:avLst/>
              <a:gdLst/>
              <a:ahLst/>
              <a:cxnLst/>
              <a:rect l="l" t="t" r="r" b="b"/>
              <a:pathLst>
                <a:path w="611" h="335" extrusionOk="0">
                  <a:moveTo>
                    <a:pt x="392" y="1"/>
                  </a:moveTo>
                  <a:cubicBezTo>
                    <a:pt x="289" y="1"/>
                    <a:pt x="168" y="54"/>
                    <a:pt x="88" y="120"/>
                  </a:cubicBezTo>
                  <a:cubicBezTo>
                    <a:pt x="39" y="160"/>
                    <a:pt x="0" y="209"/>
                    <a:pt x="20" y="258"/>
                  </a:cubicBezTo>
                  <a:cubicBezTo>
                    <a:pt x="39" y="297"/>
                    <a:pt x="98" y="307"/>
                    <a:pt x="147" y="307"/>
                  </a:cubicBezTo>
                  <a:cubicBezTo>
                    <a:pt x="214" y="314"/>
                    <a:pt x="286" y="334"/>
                    <a:pt x="356" y="334"/>
                  </a:cubicBezTo>
                  <a:cubicBezTo>
                    <a:pt x="389" y="334"/>
                    <a:pt x="421" y="330"/>
                    <a:pt x="453" y="317"/>
                  </a:cubicBezTo>
                  <a:cubicBezTo>
                    <a:pt x="590" y="268"/>
                    <a:pt x="610" y="120"/>
                    <a:pt x="521" y="42"/>
                  </a:cubicBezTo>
                  <a:cubicBezTo>
                    <a:pt x="486" y="13"/>
                    <a:pt x="441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4"/>
            <p:cNvSpPr/>
            <p:nvPr/>
          </p:nvSpPr>
          <p:spPr>
            <a:xfrm>
              <a:off x="1842190" y="2209171"/>
              <a:ext cx="112838" cy="64791"/>
            </a:xfrm>
            <a:custGeom>
              <a:avLst/>
              <a:gdLst/>
              <a:ahLst/>
              <a:cxnLst/>
              <a:rect l="l" t="t" r="r" b="b"/>
              <a:pathLst>
                <a:path w="620" h="356" extrusionOk="0">
                  <a:moveTo>
                    <a:pt x="550" y="1"/>
                  </a:moveTo>
                  <a:cubicBezTo>
                    <a:pt x="532" y="1"/>
                    <a:pt x="518" y="11"/>
                    <a:pt x="512" y="31"/>
                  </a:cubicBezTo>
                  <a:cubicBezTo>
                    <a:pt x="445" y="165"/>
                    <a:pt x="292" y="256"/>
                    <a:pt x="145" y="256"/>
                  </a:cubicBezTo>
                  <a:cubicBezTo>
                    <a:pt x="119" y="256"/>
                    <a:pt x="94" y="253"/>
                    <a:pt x="69" y="247"/>
                  </a:cubicBezTo>
                  <a:cubicBezTo>
                    <a:pt x="63" y="245"/>
                    <a:pt x="58" y="244"/>
                    <a:pt x="54" y="244"/>
                  </a:cubicBezTo>
                  <a:cubicBezTo>
                    <a:pt x="33" y="244"/>
                    <a:pt x="18" y="262"/>
                    <a:pt x="10" y="287"/>
                  </a:cubicBezTo>
                  <a:cubicBezTo>
                    <a:pt x="0" y="316"/>
                    <a:pt x="20" y="346"/>
                    <a:pt x="49" y="346"/>
                  </a:cubicBezTo>
                  <a:cubicBezTo>
                    <a:pt x="79" y="355"/>
                    <a:pt x="108" y="355"/>
                    <a:pt x="147" y="355"/>
                  </a:cubicBezTo>
                  <a:cubicBezTo>
                    <a:pt x="335" y="355"/>
                    <a:pt x="521" y="247"/>
                    <a:pt x="600" y="79"/>
                  </a:cubicBezTo>
                  <a:cubicBezTo>
                    <a:pt x="620" y="50"/>
                    <a:pt x="610" y="20"/>
                    <a:pt x="580" y="11"/>
                  </a:cubicBezTo>
                  <a:cubicBezTo>
                    <a:pt x="570" y="4"/>
                    <a:pt x="559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4"/>
            <p:cNvSpPr/>
            <p:nvPr/>
          </p:nvSpPr>
          <p:spPr>
            <a:xfrm>
              <a:off x="1784861" y="1918703"/>
              <a:ext cx="89725" cy="219125"/>
            </a:xfrm>
            <a:custGeom>
              <a:avLst/>
              <a:gdLst/>
              <a:ahLst/>
              <a:cxnLst/>
              <a:rect l="l" t="t" r="r" b="b"/>
              <a:pathLst>
                <a:path w="493" h="1204" extrusionOk="0">
                  <a:moveTo>
                    <a:pt x="409" y="0"/>
                  </a:moveTo>
                  <a:cubicBezTo>
                    <a:pt x="404" y="0"/>
                    <a:pt x="399" y="1"/>
                    <a:pt x="394" y="3"/>
                  </a:cubicBezTo>
                  <a:cubicBezTo>
                    <a:pt x="374" y="3"/>
                    <a:pt x="354" y="32"/>
                    <a:pt x="354" y="52"/>
                  </a:cubicBezTo>
                  <a:cubicBezTo>
                    <a:pt x="384" y="288"/>
                    <a:pt x="305" y="534"/>
                    <a:pt x="147" y="702"/>
                  </a:cubicBezTo>
                  <a:lnTo>
                    <a:pt x="128" y="721"/>
                  </a:lnTo>
                  <a:cubicBezTo>
                    <a:pt x="79" y="770"/>
                    <a:pt x="29" y="820"/>
                    <a:pt x="20" y="888"/>
                  </a:cubicBezTo>
                  <a:cubicBezTo>
                    <a:pt x="0" y="997"/>
                    <a:pt x="79" y="1105"/>
                    <a:pt x="246" y="1194"/>
                  </a:cubicBezTo>
                  <a:cubicBezTo>
                    <a:pt x="246" y="1203"/>
                    <a:pt x="256" y="1203"/>
                    <a:pt x="266" y="1203"/>
                  </a:cubicBezTo>
                  <a:cubicBezTo>
                    <a:pt x="285" y="1203"/>
                    <a:pt x="305" y="1194"/>
                    <a:pt x="315" y="1174"/>
                  </a:cubicBezTo>
                  <a:cubicBezTo>
                    <a:pt x="325" y="1154"/>
                    <a:pt x="315" y="1115"/>
                    <a:pt x="295" y="1105"/>
                  </a:cubicBezTo>
                  <a:cubicBezTo>
                    <a:pt x="167" y="1036"/>
                    <a:pt x="108" y="967"/>
                    <a:pt x="118" y="908"/>
                  </a:cubicBezTo>
                  <a:cubicBezTo>
                    <a:pt x="128" y="869"/>
                    <a:pt x="158" y="829"/>
                    <a:pt x="197" y="790"/>
                  </a:cubicBezTo>
                  <a:lnTo>
                    <a:pt x="217" y="770"/>
                  </a:lnTo>
                  <a:cubicBezTo>
                    <a:pt x="403" y="584"/>
                    <a:pt x="492" y="308"/>
                    <a:pt x="453" y="42"/>
                  </a:cubicBezTo>
                  <a:cubicBezTo>
                    <a:pt x="453" y="18"/>
                    <a:pt x="432" y="0"/>
                    <a:pt x="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4"/>
            <p:cNvSpPr/>
            <p:nvPr/>
          </p:nvSpPr>
          <p:spPr>
            <a:xfrm>
              <a:off x="2259327" y="1983494"/>
              <a:ext cx="283188" cy="284644"/>
            </a:xfrm>
            <a:custGeom>
              <a:avLst/>
              <a:gdLst/>
              <a:ahLst/>
              <a:cxnLst/>
              <a:rect l="l" t="t" r="r" b="b"/>
              <a:pathLst>
                <a:path w="1556" h="1564" extrusionOk="0">
                  <a:moveTo>
                    <a:pt x="916" y="1"/>
                  </a:moveTo>
                  <a:cubicBezTo>
                    <a:pt x="709" y="1"/>
                    <a:pt x="523" y="109"/>
                    <a:pt x="385" y="257"/>
                  </a:cubicBezTo>
                  <a:cubicBezTo>
                    <a:pt x="247" y="405"/>
                    <a:pt x="168" y="591"/>
                    <a:pt x="99" y="779"/>
                  </a:cubicBezTo>
                  <a:cubicBezTo>
                    <a:pt x="1" y="1064"/>
                    <a:pt x="188" y="1428"/>
                    <a:pt x="453" y="1527"/>
                  </a:cubicBezTo>
                  <a:cubicBezTo>
                    <a:pt x="522" y="1552"/>
                    <a:pt x="592" y="1563"/>
                    <a:pt x="662" y="1563"/>
                  </a:cubicBezTo>
                  <a:cubicBezTo>
                    <a:pt x="865" y="1563"/>
                    <a:pt x="1068" y="1466"/>
                    <a:pt x="1221" y="1319"/>
                  </a:cubicBezTo>
                  <a:cubicBezTo>
                    <a:pt x="1428" y="1123"/>
                    <a:pt x="1556" y="827"/>
                    <a:pt x="1507" y="542"/>
                  </a:cubicBezTo>
                  <a:cubicBezTo>
                    <a:pt x="1448" y="257"/>
                    <a:pt x="1201" y="11"/>
                    <a:pt x="91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4"/>
            <p:cNvSpPr/>
            <p:nvPr/>
          </p:nvSpPr>
          <p:spPr>
            <a:xfrm>
              <a:off x="2298821" y="2047375"/>
              <a:ext cx="118298" cy="138864"/>
            </a:xfrm>
            <a:custGeom>
              <a:avLst/>
              <a:gdLst/>
              <a:ahLst/>
              <a:cxnLst/>
              <a:rect l="l" t="t" r="r" b="b"/>
              <a:pathLst>
                <a:path w="650" h="763" extrusionOk="0">
                  <a:moveTo>
                    <a:pt x="593" y="1"/>
                  </a:moveTo>
                  <a:cubicBezTo>
                    <a:pt x="586" y="1"/>
                    <a:pt x="578" y="2"/>
                    <a:pt x="571" y="4"/>
                  </a:cubicBezTo>
                  <a:cubicBezTo>
                    <a:pt x="562" y="4"/>
                    <a:pt x="227" y="142"/>
                    <a:pt x="177" y="369"/>
                  </a:cubicBezTo>
                  <a:cubicBezTo>
                    <a:pt x="177" y="388"/>
                    <a:pt x="188" y="408"/>
                    <a:pt x="207" y="417"/>
                  </a:cubicBezTo>
                  <a:cubicBezTo>
                    <a:pt x="236" y="437"/>
                    <a:pt x="315" y="496"/>
                    <a:pt x="295" y="555"/>
                  </a:cubicBezTo>
                  <a:cubicBezTo>
                    <a:pt x="295" y="585"/>
                    <a:pt x="266" y="614"/>
                    <a:pt x="227" y="634"/>
                  </a:cubicBezTo>
                  <a:cubicBezTo>
                    <a:pt x="202" y="653"/>
                    <a:pt x="169" y="660"/>
                    <a:pt x="134" y="660"/>
                  </a:cubicBezTo>
                  <a:cubicBezTo>
                    <a:pt x="113" y="660"/>
                    <a:pt x="91" y="657"/>
                    <a:pt x="69" y="654"/>
                  </a:cubicBezTo>
                  <a:cubicBezTo>
                    <a:pt x="40" y="654"/>
                    <a:pt x="10" y="664"/>
                    <a:pt x="10" y="693"/>
                  </a:cubicBezTo>
                  <a:cubicBezTo>
                    <a:pt x="0" y="723"/>
                    <a:pt x="20" y="752"/>
                    <a:pt x="50" y="752"/>
                  </a:cubicBezTo>
                  <a:cubicBezTo>
                    <a:pt x="79" y="762"/>
                    <a:pt x="99" y="762"/>
                    <a:pt x="129" y="762"/>
                  </a:cubicBezTo>
                  <a:cubicBezTo>
                    <a:pt x="177" y="762"/>
                    <a:pt x="227" y="752"/>
                    <a:pt x="276" y="732"/>
                  </a:cubicBezTo>
                  <a:cubicBezTo>
                    <a:pt x="345" y="693"/>
                    <a:pt x="384" y="644"/>
                    <a:pt x="404" y="575"/>
                  </a:cubicBezTo>
                  <a:cubicBezTo>
                    <a:pt x="424" y="476"/>
                    <a:pt x="335" y="388"/>
                    <a:pt x="286" y="349"/>
                  </a:cubicBezTo>
                  <a:cubicBezTo>
                    <a:pt x="335" y="231"/>
                    <a:pt x="532" y="132"/>
                    <a:pt x="610" y="102"/>
                  </a:cubicBezTo>
                  <a:cubicBezTo>
                    <a:pt x="630" y="93"/>
                    <a:pt x="650" y="63"/>
                    <a:pt x="640" y="34"/>
                  </a:cubicBezTo>
                  <a:cubicBezTo>
                    <a:pt x="633" y="11"/>
                    <a:pt x="614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4"/>
            <p:cNvSpPr/>
            <p:nvPr/>
          </p:nvSpPr>
          <p:spPr>
            <a:xfrm>
              <a:off x="1197374" y="1803498"/>
              <a:ext cx="272450" cy="289922"/>
            </a:xfrm>
            <a:custGeom>
              <a:avLst/>
              <a:gdLst/>
              <a:ahLst/>
              <a:cxnLst/>
              <a:rect l="l" t="t" r="r" b="b"/>
              <a:pathLst>
                <a:path w="1497" h="1593" extrusionOk="0">
                  <a:moveTo>
                    <a:pt x="687" y="1"/>
                  </a:moveTo>
                  <a:cubicBezTo>
                    <a:pt x="427" y="1"/>
                    <a:pt x="180" y="196"/>
                    <a:pt x="99" y="449"/>
                  </a:cubicBezTo>
                  <a:cubicBezTo>
                    <a:pt x="0" y="724"/>
                    <a:pt x="79" y="1039"/>
                    <a:pt x="256" y="1265"/>
                  </a:cubicBezTo>
                  <a:cubicBezTo>
                    <a:pt x="399" y="1451"/>
                    <a:pt x="629" y="1593"/>
                    <a:pt x="865" y="1593"/>
                  </a:cubicBezTo>
                  <a:cubicBezTo>
                    <a:pt x="905" y="1593"/>
                    <a:pt x="945" y="1589"/>
                    <a:pt x="984" y="1580"/>
                  </a:cubicBezTo>
                  <a:cubicBezTo>
                    <a:pt x="1250" y="1531"/>
                    <a:pt x="1496" y="1197"/>
                    <a:pt x="1447" y="902"/>
                  </a:cubicBezTo>
                  <a:cubicBezTo>
                    <a:pt x="1407" y="705"/>
                    <a:pt x="1358" y="508"/>
                    <a:pt x="1240" y="340"/>
                  </a:cubicBezTo>
                  <a:cubicBezTo>
                    <a:pt x="1132" y="173"/>
                    <a:pt x="965" y="36"/>
                    <a:pt x="758" y="6"/>
                  </a:cubicBezTo>
                  <a:cubicBezTo>
                    <a:pt x="734" y="2"/>
                    <a:pt x="711" y="1"/>
                    <a:pt x="6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4"/>
            <p:cNvSpPr/>
            <p:nvPr/>
          </p:nvSpPr>
          <p:spPr>
            <a:xfrm>
              <a:off x="1333508" y="1870110"/>
              <a:ext cx="96823" cy="151240"/>
            </a:xfrm>
            <a:custGeom>
              <a:avLst/>
              <a:gdLst/>
              <a:ahLst/>
              <a:cxnLst/>
              <a:rect l="l" t="t" r="r" b="b"/>
              <a:pathLst>
                <a:path w="532" h="831" extrusionOk="0">
                  <a:moveTo>
                    <a:pt x="61" y="0"/>
                  </a:moveTo>
                  <a:cubicBezTo>
                    <a:pt x="44" y="0"/>
                    <a:pt x="24" y="10"/>
                    <a:pt x="10" y="24"/>
                  </a:cubicBezTo>
                  <a:cubicBezTo>
                    <a:pt x="0" y="53"/>
                    <a:pt x="10" y="83"/>
                    <a:pt x="29" y="92"/>
                  </a:cubicBezTo>
                  <a:cubicBezTo>
                    <a:pt x="99" y="132"/>
                    <a:pt x="276" y="260"/>
                    <a:pt x="305" y="398"/>
                  </a:cubicBezTo>
                  <a:cubicBezTo>
                    <a:pt x="256" y="427"/>
                    <a:pt x="158" y="496"/>
                    <a:pt x="167" y="595"/>
                  </a:cubicBezTo>
                  <a:cubicBezTo>
                    <a:pt x="167" y="732"/>
                    <a:pt x="296" y="831"/>
                    <a:pt x="473" y="831"/>
                  </a:cubicBezTo>
                  <a:lnTo>
                    <a:pt x="482" y="831"/>
                  </a:lnTo>
                  <a:cubicBezTo>
                    <a:pt x="512" y="831"/>
                    <a:pt x="532" y="801"/>
                    <a:pt x="532" y="781"/>
                  </a:cubicBezTo>
                  <a:cubicBezTo>
                    <a:pt x="532" y="752"/>
                    <a:pt x="512" y="732"/>
                    <a:pt x="482" y="732"/>
                  </a:cubicBezTo>
                  <a:cubicBezTo>
                    <a:pt x="364" y="732"/>
                    <a:pt x="266" y="673"/>
                    <a:pt x="266" y="595"/>
                  </a:cubicBezTo>
                  <a:cubicBezTo>
                    <a:pt x="266" y="536"/>
                    <a:pt x="355" y="486"/>
                    <a:pt x="384" y="477"/>
                  </a:cubicBezTo>
                  <a:cubicBezTo>
                    <a:pt x="403" y="466"/>
                    <a:pt x="414" y="447"/>
                    <a:pt x="414" y="427"/>
                  </a:cubicBezTo>
                  <a:cubicBezTo>
                    <a:pt x="403" y="201"/>
                    <a:pt x="99" y="14"/>
                    <a:pt x="79" y="4"/>
                  </a:cubicBezTo>
                  <a:cubicBezTo>
                    <a:pt x="74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4"/>
            <p:cNvSpPr/>
            <p:nvPr/>
          </p:nvSpPr>
          <p:spPr>
            <a:xfrm>
              <a:off x="1693316" y="2590820"/>
              <a:ext cx="20020" cy="105741"/>
            </a:xfrm>
            <a:custGeom>
              <a:avLst/>
              <a:gdLst/>
              <a:ahLst/>
              <a:cxnLst/>
              <a:rect l="l" t="t" r="r" b="b"/>
              <a:pathLst>
                <a:path w="110" h="581" extrusionOk="0">
                  <a:moveTo>
                    <a:pt x="60" y="0"/>
                  </a:moveTo>
                  <a:cubicBezTo>
                    <a:pt x="31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31" y="581"/>
                    <a:pt x="60" y="581"/>
                  </a:cubicBezTo>
                  <a:cubicBezTo>
                    <a:pt x="80" y="581"/>
                    <a:pt x="110" y="561"/>
                    <a:pt x="110" y="532"/>
                  </a:cubicBezTo>
                  <a:lnTo>
                    <a:pt x="110" y="49"/>
                  </a:lnTo>
                  <a:cubicBezTo>
                    <a:pt x="110" y="2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4"/>
            <p:cNvSpPr/>
            <p:nvPr/>
          </p:nvSpPr>
          <p:spPr>
            <a:xfrm>
              <a:off x="1754285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50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4"/>
            <p:cNvSpPr/>
            <p:nvPr/>
          </p:nvSpPr>
          <p:spPr>
            <a:xfrm>
              <a:off x="1813434" y="2590820"/>
              <a:ext cx="18200" cy="105741"/>
            </a:xfrm>
            <a:custGeom>
              <a:avLst/>
              <a:gdLst/>
              <a:ahLst/>
              <a:cxnLst/>
              <a:rect l="l" t="t" r="r" b="b"/>
              <a:pathLst>
                <a:path w="100" h="581" extrusionOk="0">
                  <a:moveTo>
                    <a:pt x="49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49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4"/>
            <p:cNvSpPr/>
            <p:nvPr/>
          </p:nvSpPr>
          <p:spPr>
            <a:xfrm>
              <a:off x="1872583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532"/>
                  </a:lnTo>
                  <a:cubicBezTo>
                    <a:pt x="0" y="561"/>
                    <a:pt x="20" y="581"/>
                    <a:pt x="50" y="581"/>
                  </a:cubicBezTo>
                  <a:cubicBezTo>
                    <a:pt x="79" y="581"/>
                    <a:pt x="98" y="561"/>
                    <a:pt x="98" y="532"/>
                  </a:cubicBezTo>
                  <a:lnTo>
                    <a:pt x="98" y="49"/>
                  </a:lnTo>
                  <a:cubicBezTo>
                    <a:pt x="98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4"/>
            <p:cNvSpPr/>
            <p:nvPr/>
          </p:nvSpPr>
          <p:spPr>
            <a:xfrm>
              <a:off x="2133931" y="2717854"/>
              <a:ext cx="874316" cy="517965"/>
            </a:xfrm>
            <a:custGeom>
              <a:avLst/>
              <a:gdLst/>
              <a:ahLst/>
              <a:cxnLst/>
              <a:rect l="l" t="t" r="r" b="b"/>
              <a:pathLst>
                <a:path w="4804" h="2846" extrusionOk="0">
                  <a:moveTo>
                    <a:pt x="1" y="1"/>
                  </a:moveTo>
                  <a:lnTo>
                    <a:pt x="346" y="2825"/>
                  </a:lnTo>
                  <a:lnTo>
                    <a:pt x="4803" y="2845"/>
                  </a:lnTo>
                  <a:lnTo>
                    <a:pt x="4803" y="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4"/>
            <p:cNvSpPr/>
            <p:nvPr/>
          </p:nvSpPr>
          <p:spPr>
            <a:xfrm>
              <a:off x="24220" y="2611022"/>
              <a:ext cx="1513673" cy="1252689"/>
            </a:xfrm>
            <a:custGeom>
              <a:avLst/>
              <a:gdLst/>
              <a:ahLst/>
              <a:cxnLst/>
              <a:rect l="l" t="t" r="r" b="b"/>
              <a:pathLst>
                <a:path w="8317" h="6883" extrusionOk="0">
                  <a:moveTo>
                    <a:pt x="6807" y="1"/>
                  </a:moveTo>
                  <a:cubicBezTo>
                    <a:pt x="6515" y="1"/>
                    <a:pt x="6221" y="96"/>
                    <a:pt x="5974" y="292"/>
                  </a:cubicBezTo>
                  <a:lnTo>
                    <a:pt x="680" y="4495"/>
                  </a:lnTo>
                  <a:cubicBezTo>
                    <a:pt x="89" y="4948"/>
                    <a:pt x="0" y="5794"/>
                    <a:pt x="453" y="6374"/>
                  </a:cubicBezTo>
                  <a:cubicBezTo>
                    <a:pt x="719" y="6708"/>
                    <a:pt x="1112" y="6883"/>
                    <a:pt x="1508" y="6883"/>
                  </a:cubicBezTo>
                  <a:cubicBezTo>
                    <a:pt x="1801" y="6883"/>
                    <a:pt x="2096" y="6787"/>
                    <a:pt x="2342" y="6591"/>
                  </a:cubicBezTo>
                  <a:lnTo>
                    <a:pt x="7637" y="2389"/>
                  </a:lnTo>
                  <a:cubicBezTo>
                    <a:pt x="8218" y="1936"/>
                    <a:pt x="8316" y="1090"/>
                    <a:pt x="7853" y="509"/>
                  </a:cubicBezTo>
                  <a:cubicBezTo>
                    <a:pt x="7593" y="175"/>
                    <a:pt x="7202" y="1"/>
                    <a:pt x="680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4"/>
            <p:cNvSpPr/>
            <p:nvPr/>
          </p:nvSpPr>
          <p:spPr>
            <a:xfrm>
              <a:off x="683232" y="2611022"/>
              <a:ext cx="854660" cy="739274"/>
            </a:xfrm>
            <a:custGeom>
              <a:avLst/>
              <a:gdLst/>
              <a:ahLst/>
              <a:cxnLst/>
              <a:rect l="l" t="t" r="r" b="b"/>
              <a:pathLst>
                <a:path w="4696" h="4062" extrusionOk="0">
                  <a:moveTo>
                    <a:pt x="3186" y="1"/>
                  </a:moveTo>
                  <a:cubicBezTo>
                    <a:pt x="2894" y="1"/>
                    <a:pt x="2600" y="96"/>
                    <a:pt x="2353" y="292"/>
                  </a:cubicBezTo>
                  <a:lnTo>
                    <a:pt x="1" y="2153"/>
                  </a:lnTo>
                  <a:cubicBezTo>
                    <a:pt x="424" y="2586"/>
                    <a:pt x="857" y="3008"/>
                    <a:pt x="1290" y="3441"/>
                  </a:cubicBezTo>
                  <a:cubicBezTo>
                    <a:pt x="1496" y="3649"/>
                    <a:pt x="1704" y="3855"/>
                    <a:pt x="1920" y="4062"/>
                  </a:cubicBezTo>
                  <a:lnTo>
                    <a:pt x="4016" y="2389"/>
                  </a:lnTo>
                  <a:cubicBezTo>
                    <a:pt x="4597" y="1936"/>
                    <a:pt x="4695" y="1090"/>
                    <a:pt x="4232" y="509"/>
                  </a:cubicBezTo>
                  <a:cubicBezTo>
                    <a:pt x="3972" y="175"/>
                    <a:pt x="3581" y="1"/>
                    <a:pt x="3186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4"/>
            <p:cNvSpPr/>
            <p:nvPr/>
          </p:nvSpPr>
          <p:spPr>
            <a:xfrm>
              <a:off x="683232" y="2691101"/>
              <a:ext cx="1812695" cy="1787579"/>
            </a:xfrm>
            <a:custGeom>
              <a:avLst/>
              <a:gdLst/>
              <a:ahLst/>
              <a:cxnLst/>
              <a:rect l="l" t="t" r="r" b="b"/>
              <a:pathLst>
                <a:path w="9960" h="9822" extrusionOk="0">
                  <a:moveTo>
                    <a:pt x="4803" y="0"/>
                  </a:moveTo>
                  <a:cubicBezTo>
                    <a:pt x="3317" y="0"/>
                    <a:pt x="2117" y="1201"/>
                    <a:pt x="2117" y="2687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960" y="2687"/>
                  </a:lnTo>
                  <a:cubicBezTo>
                    <a:pt x="9960" y="1201"/>
                    <a:pt x="8759" y="0"/>
                    <a:pt x="727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4"/>
            <p:cNvSpPr/>
            <p:nvPr/>
          </p:nvSpPr>
          <p:spPr>
            <a:xfrm>
              <a:off x="683232" y="2691101"/>
              <a:ext cx="1771564" cy="1787579"/>
            </a:xfrm>
            <a:custGeom>
              <a:avLst/>
              <a:gdLst/>
              <a:ahLst/>
              <a:cxnLst/>
              <a:rect l="l" t="t" r="r" b="b"/>
              <a:pathLst>
                <a:path w="9734" h="9822" extrusionOk="0">
                  <a:moveTo>
                    <a:pt x="4803" y="0"/>
                  </a:moveTo>
                  <a:cubicBezTo>
                    <a:pt x="4636" y="0"/>
                    <a:pt x="4459" y="10"/>
                    <a:pt x="4291" y="49"/>
                  </a:cubicBezTo>
                  <a:cubicBezTo>
                    <a:pt x="4016" y="856"/>
                    <a:pt x="3298" y="2539"/>
                    <a:pt x="1920" y="3366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734" y="3927"/>
                  </a:lnTo>
                  <a:cubicBezTo>
                    <a:pt x="8376" y="3001"/>
                    <a:pt x="8070" y="955"/>
                    <a:pt x="7991" y="99"/>
                  </a:cubicBezTo>
                  <a:cubicBezTo>
                    <a:pt x="7766" y="30"/>
                    <a:pt x="7519" y="0"/>
                    <a:pt x="7274" y="0"/>
                  </a:cubicBezTo>
                  <a:cubicBezTo>
                    <a:pt x="6692" y="2175"/>
                    <a:pt x="5797" y="2618"/>
                    <a:pt x="5797" y="2618"/>
                  </a:cubicBezTo>
                  <a:cubicBezTo>
                    <a:pt x="4705" y="2076"/>
                    <a:pt x="4980" y="0"/>
                    <a:pt x="4980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4"/>
            <p:cNvSpPr/>
            <p:nvPr/>
          </p:nvSpPr>
          <p:spPr>
            <a:xfrm>
              <a:off x="926926" y="3609824"/>
              <a:ext cx="1320210" cy="18018"/>
            </a:xfrm>
            <a:custGeom>
              <a:avLst/>
              <a:gdLst/>
              <a:ahLst/>
              <a:cxnLst/>
              <a:rect l="l" t="t" r="r" b="b"/>
              <a:pathLst>
                <a:path w="7254" h="99" extrusionOk="0">
                  <a:moveTo>
                    <a:pt x="59" y="0"/>
                  </a:moveTo>
                  <a:cubicBezTo>
                    <a:pt x="30" y="0"/>
                    <a:pt x="0" y="20"/>
                    <a:pt x="0" y="50"/>
                  </a:cubicBezTo>
                  <a:cubicBezTo>
                    <a:pt x="0" y="79"/>
                    <a:pt x="30" y="99"/>
                    <a:pt x="59" y="99"/>
                  </a:cubicBezTo>
                  <a:lnTo>
                    <a:pt x="7204" y="99"/>
                  </a:lnTo>
                  <a:cubicBezTo>
                    <a:pt x="7234" y="99"/>
                    <a:pt x="7253" y="79"/>
                    <a:pt x="7253" y="50"/>
                  </a:cubicBezTo>
                  <a:cubicBezTo>
                    <a:pt x="7253" y="20"/>
                    <a:pt x="7234" y="0"/>
                    <a:pt x="7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4"/>
            <p:cNvSpPr/>
            <p:nvPr/>
          </p:nvSpPr>
          <p:spPr>
            <a:xfrm>
              <a:off x="848121" y="3950160"/>
              <a:ext cx="1318208" cy="19838"/>
            </a:xfrm>
            <a:custGeom>
              <a:avLst/>
              <a:gdLst/>
              <a:ahLst/>
              <a:cxnLst/>
              <a:rect l="l" t="t" r="r" b="b"/>
              <a:pathLst>
                <a:path w="7243" h="109" extrusionOk="0">
                  <a:moveTo>
                    <a:pt x="50" y="0"/>
                  </a:moveTo>
                  <a:cubicBezTo>
                    <a:pt x="20" y="0"/>
                    <a:pt x="0" y="30"/>
                    <a:pt x="0" y="50"/>
                  </a:cubicBezTo>
                  <a:cubicBezTo>
                    <a:pt x="0" y="79"/>
                    <a:pt x="20" y="109"/>
                    <a:pt x="50" y="109"/>
                  </a:cubicBezTo>
                  <a:lnTo>
                    <a:pt x="7194" y="109"/>
                  </a:lnTo>
                  <a:cubicBezTo>
                    <a:pt x="7223" y="109"/>
                    <a:pt x="7243" y="79"/>
                    <a:pt x="7243" y="50"/>
                  </a:cubicBezTo>
                  <a:cubicBezTo>
                    <a:pt x="7243" y="30"/>
                    <a:pt x="7223" y="0"/>
                    <a:pt x="7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4"/>
            <p:cNvSpPr/>
            <p:nvPr/>
          </p:nvSpPr>
          <p:spPr>
            <a:xfrm>
              <a:off x="738923" y="4290313"/>
              <a:ext cx="1320028" cy="20020"/>
            </a:xfrm>
            <a:custGeom>
              <a:avLst/>
              <a:gdLst/>
              <a:ahLst/>
              <a:cxnLst/>
              <a:rect l="l" t="t" r="r" b="b"/>
              <a:pathLst>
                <a:path w="7253" h="110" extrusionOk="0">
                  <a:moveTo>
                    <a:pt x="49" y="1"/>
                  </a:moveTo>
                  <a:cubicBezTo>
                    <a:pt x="20" y="1"/>
                    <a:pt x="0" y="31"/>
                    <a:pt x="0" y="60"/>
                  </a:cubicBezTo>
                  <a:cubicBezTo>
                    <a:pt x="0" y="90"/>
                    <a:pt x="20" y="110"/>
                    <a:pt x="49" y="110"/>
                  </a:cubicBezTo>
                  <a:lnTo>
                    <a:pt x="7193" y="110"/>
                  </a:lnTo>
                  <a:cubicBezTo>
                    <a:pt x="7223" y="110"/>
                    <a:pt x="7252" y="90"/>
                    <a:pt x="7252" y="60"/>
                  </a:cubicBezTo>
                  <a:cubicBezTo>
                    <a:pt x="7252" y="31"/>
                    <a:pt x="7223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4"/>
            <p:cNvSpPr/>
            <p:nvPr/>
          </p:nvSpPr>
          <p:spPr>
            <a:xfrm>
              <a:off x="1220487" y="929546"/>
              <a:ext cx="1266521" cy="1066869"/>
            </a:xfrm>
            <a:custGeom>
              <a:avLst/>
              <a:gdLst/>
              <a:ahLst/>
              <a:cxnLst/>
              <a:rect l="l" t="t" r="r" b="b"/>
              <a:pathLst>
                <a:path w="6959" h="5862" extrusionOk="0">
                  <a:moveTo>
                    <a:pt x="2255" y="1"/>
                  </a:moveTo>
                  <a:cubicBezTo>
                    <a:pt x="2215" y="1"/>
                    <a:pt x="2176" y="8"/>
                    <a:pt x="2137" y="25"/>
                  </a:cubicBezTo>
                  <a:cubicBezTo>
                    <a:pt x="2019" y="84"/>
                    <a:pt x="1949" y="222"/>
                    <a:pt x="1910" y="360"/>
                  </a:cubicBezTo>
                  <a:cubicBezTo>
                    <a:pt x="1816" y="708"/>
                    <a:pt x="1857" y="1091"/>
                    <a:pt x="2023" y="1416"/>
                  </a:cubicBezTo>
                  <a:lnTo>
                    <a:pt x="2023" y="1416"/>
                  </a:lnTo>
                  <a:cubicBezTo>
                    <a:pt x="1852" y="1097"/>
                    <a:pt x="1654" y="789"/>
                    <a:pt x="1428" y="508"/>
                  </a:cubicBezTo>
                  <a:cubicBezTo>
                    <a:pt x="1350" y="419"/>
                    <a:pt x="1261" y="320"/>
                    <a:pt x="1142" y="320"/>
                  </a:cubicBezTo>
                  <a:cubicBezTo>
                    <a:pt x="976" y="330"/>
                    <a:pt x="887" y="527"/>
                    <a:pt x="867" y="685"/>
                  </a:cubicBezTo>
                  <a:cubicBezTo>
                    <a:pt x="830" y="998"/>
                    <a:pt x="900" y="1322"/>
                    <a:pt x="1052" y="1594"/>
                  </a:cubicBezTo>
                  <a:lnTo>
                    <a:pt x="1052" y="1594"/>
                  </a:lnTo>
                  <a:cubicBezTo>
                    <a:pt x="985" y="1511"/>
                    <a:pt x="909" y="1434"/>
                    <a:pt x="818" y="1374"/>
                  </a:cubicBezTo>
                  <a:cubicBezTo>
                    <a:pt x="727" y="1315"/>
                    <a:pt x="614" y="1279"/>
                    <a:pt x="504" y="1279"/>
                  </a:cubicBezTo>
                  <a:cubicBezTo>
                    <a:pt x="410" y="1279"/>
                    <a:pt x="320" y="1305"/>
                    <a:pt x="247" y="1363"/>
                  </a:cubicBezTo>
                  <a:cubicBezTo>
                    <a:pt x="110" y="1472"/>
                    <a:pt x="70" y="1649"/>
                    <a:pt x="60" y="1826"/>
                  </a:cubicBezTo>
                  <a:cubicBezTo>
                    <a:pt x="1" y="2653"/>
                    <a:pt x="591" y="3489"/>
                    <a:pt x="1438" y="3765"/>
                  </a:cubicBezTo>
                  <a:cubicBezTo>
                    <a:pt x="2340" y="4170"/>
                    <a:pt x="3333" y="4371"/>
                    <a:pt x="4340" y="4371"/>
                  </a:cubicBezTo>
                  <a:cubicBezTo>
                    <a:pt x="4849" y="4371"/>
                    <a:pt x="5361" y="4320"/>
                    <a:pt x="5866" y="4217"/>
                  </a:cubicBezTo>
                  <a:cubicBezTo>
                    <a:pt x="6004" y="4779"/>
                    <a:pt x="6142" y="5339"/>
                    <a:pt x="6220" y="5861"/>
                  </a:cubicBezTo>
                  <a:cubicBezTo>
                    <a:pt x="6555" y="5153"/>
                    <a:pt x="6900" y="4414"/>
                    <a:pt x="6929" y="3627"/>
                  </a:cubicBezTo>
                  <a:cubicBezTo>
                    <a:pt x="6959" y="2839"/>
                    <a:pt x="6585" y="1984"/>
                    <a:pt x="5857" y="1698"/>
                  </a:cubicBezTo>
                  <a:cubicBezTo>
                    <a:pt x="5600" y="1592"/>
                    <a:pt x="5325" y="1567"/>
                    <a:pt x="5046" y="1567"/>
                  </a:cubicBezTo>
                  <a:cubicBezTo>
                    <a:pt x="4781" y="1567"/>
                    <a:pt x="4512" y="1590"/>
                    <a:pt x="4252" y="1590"/>
                  </a:cubicBezTo>
                  <a:cubicBezTo>
                    <a:pt x="3711" y="1590"/>
                    <a:pt x="3091" y="1422"/>
                    <a:pt x="2865" y="930"/>
                  </a:cubicBezTo>
                  <a:cubicBezTo>
                    <a:pt x="2776" y="734"/>
                    <a:pt x="2756" y="497"/>
                    <a:pt x="2668" y="301"/>
                  </a:cubicBezTo>
                  <a:cubicBezTo>
                    <a:pt x="2588" y="141"/>
                    <a:pt x="2424" y="1"/>
                    <a:pt x="2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4"/>
            <p:cNvSpPr/>
            <p:nvPr/>
          </p:nvSpPr>
          <p:spPr>
            <a:xfrm>
              <a:off x="2456430" y="2914594"/>
              <a:ext cx="39493" cy="328323"/>
            </a:xfrm>
            <a:custGeom>
              <a:avLst/>
              <a:gdLst/>
              <a:ahLst/>
              <a:cxnLst/>
              <a:rect l="l" t="t" r="r" b="b"/>
              <a:pathLst>
                <a:path w="217" h="1804" extrusionOk="0">
                  <a:moveTo>
                    <a:pt x="61" y="0"/>
                  </a:moveTo>
                  <a:cubicBezTo>
                    <a:pt x="57" y="0"/>
                    <a:pt x="54" y="1"/>
                    <a:pt x="50" y="2"/>
                  </a:cubicBezTo>
                  <a:cubicBezTo>
                    <a:pt x="20" y="2"/>
                    <a:pt x="0" y="22"/>
                    <a:pt x="0" y="52"/>
                  </a:cubicBezTo>
                  <a:lnTo>
                    <a:pt x="118" y="1754"/>
                  </a:lnTo>
                  <a:cubicBezTo>
                    <a:pt x="118" y="1784"/>
                    <a:pt x="138" y="1803"/>
                    <a:pt x="168" y="1803"/>
                  </a:cubicBezTo>
                  <a:cubicBezTo>
                    <a:pt x="197" y="1803"/>
                    <a:pt x="217" y="1773"/>
                    <a:pt x="217" y="1744"/>
                  </a:cubicBezTo>
                  <a:lnTo>
                    <a:pt x="99" y="41"/>
                  </a:lnTo>
                  <a:cubicBezTo>
                    <a:pt x="99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4"/>
            <p:cNvSpPr/>
            <p:nvPr/>
          </p:nvSpPr>
          <p:spPr>
            <a:xfrm>
              <a:off x="1005731" y="2994855"/>
              <a:ext cx="168530" cy="371639"/>
            </a:xfrm>
            <a:custGeom>
              <a:avLst/>
              <a:gdLst/>
              <a:ahLst/>
              <a:cxnLst/>
              <a:rect l="l" t="t" r="r" b="b"/>
              <a:pathLst>
                <a:path w="926" h="2042" extrusionOk="0">
                  <a:moveTo>
                    <a:pt x="864" y="0"/>
                  </a:moveTo>
                  <a:cubicBezTo>
                    <a:pt x="843" y="0"/>
                    <a:pt x="824" y="12"/>
                    <a:pt x="817" y="33"/>
                  </a:cubicBezTo>
                  <a:lnTo>
                    <a:pt x="20" y="1973"/>
                  </a:lnTo>
                  <a:cubicBezTo>
                    <a:pt x="0" y="1992"/>
                    <a:pt x="20" y="2021"/>
                    <a:pt x="39" y="2032"/>
                  </a:cubicBezTo>
                  <a:cubicBezTo>
                    <a:pt x="50" y="2041"/>
                    <a:pt x="59" y="2041"/>
                    <a:pt x="59" y="2041"/>
                  </a:cubicBezTo>
                  <a:cubicBezTo>
                    <a:pt x="79" y="2041"/>
                    <a:pt x="98" y="2032"/>
                    <a:pt x="109" y="2012"/>
                  </a:cubicBezTo>
                  <a:lnTo>
                    <a:pt x="916" y="73"/>
                  </a:lnTo>
                  <a:cubicBezTo>
                    <a:pt x="925" y="44"/>
                    <a:pt x="916" y="14"/>
                    <a:pt x="886" y="4"/>
                  </a:cubicBezTo>
                  <a:cubicBezTo>
                    <a:pt x="878" y="2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4"/>
            <p:cNvSpPr/>
            <p:nvPr/>
          </p:nvSpPr>
          <p:spPr>
            <a:xfrm>
              <a:off x="1358623" y="3157560"/>
              <a:ext cx="390567" cy="1340776"/>
            </a:xfrm>
            <a:custGeom>
              <a:avLst/>
              <a:gdLst/>
              <a:ahLst/>
              <a:cxnLst/>
              <a:rect l="l" t="t" r="r" b="b"/>
              <a:pathLst>
                <a:path w="2146" h="7367" extrusionOk="0">
                  <a:moveTo>
                    <a:pt x="2091" y="1"/>
                  </a:moveTo>
                  <a:cubicBezTo>
                    <a:pt x="2079" y="1"/>
                    <a:pt x="2066" y="6"/>
                    <a:pt x="2056" y="16"/>
                  </a:cubicBezTo>
                  <a:cubicBezTo>
                    <a:pt x="2017" y="55"/>
                    <a:pt x="1220" y="891"/>
                    <a:pt x="1328" y="2525"/>
                  </a:cubicBezTo>
                  <a:cubicBezTo>
                    <a:pt x="1230" y="2643"/>
                    <a:pt x="679" y="3391"/>
                    <a:pt x="974" y="4375"/>
                  </a:cubicBezTo>
                  <a:cubicBezTo>
                    <a:pt x="827" y="4532"/>
                    <a:pt x="69" y="5359"/>
                    <a:pt x="344" y="6275"/>
                  </a:cubicBezTo>
                  <a:cubicBezTo>
                    <a:pt x="276" y="6373"/>
                    <a:pt x="0" y="6835"/>
                    <a:pt x="88" y="7327"/>
                  </a:cubicBezTo>
                  <a:cubicBezTo>
                    <a:pt x="88" y="7357"/>
                    <a:pt x="118" y="7367"/>
                    <a:pt x="138" y="7367"/>
                  </a:cubicBezTo>
                  <a:lnTo>
                    <a:pt x="147" y="7367"/>
                  </a:lnTo>
                  <a:cubicBezTo>
                    <a:pt x="177" y="7367"/>
                    <a:pt x="197" y="7337"/>
                    <a:pt x="187" y="7307"/>
                  </a:cubicBezTo>
                  <a:cubicBezTo>
                    <a:pt x="98" y="6806"/>
                    <a:pt x="443" y="6314"/>
                    <a:pt x="443" y="6314"/>
                  </a:cubicBezTo>
                  <a:cubicBezTo>
                    <a:pt x="453" y="6294"/>
                    <a:pt x="453" y="6284"/>
                    <a:pt x="453" y="6264"/>
                  </a:cubicBezTo>
                  <a:cubicBezTo>
                    <a:pt x="147" y="5330"/>
                    <a:pt x="1063" y="4434"/>
                    <a:pt x="1072" y="4434"/>
                  </a:cubicBezTo>
                  <a:cubicBezTo>
                    <a:pt x="1083" y="4414"/>
                    <a:pt x="1092" y="4395"/>
                    <a:pt x="1083" y="4375"/>
                  </a:cubicBezTo>
                  <a:cubicBezTo>
                    <a:pt x="748" y="3351"/>
                    <a:pt x="1417" y="2574"/>
                    <a:pt x="1417" y="2574"/>
                  </a:cubicBezTo>
                  <a:cubicBezTo>
                    <a:pt x="1427" y="2564"/>
                    <a:pt x="1437" y="2544"/>
                    <a:pt x="1427" y="2535"/>
                  </a:cubicBezTo>
                  <a:cubicBezTo>
                    <a:pt x="1319" y="941"/>
                    <a:pt x="2115" y="94"/>
                    <a:pt x="2126" y="84"/>
                  </a:cubicBezTo>
                  <a:cubicBezTo>
                    <a:pt x="2145" y="65"/>
                    <a:pt x="2145" y="35"/>
                    <a:pt x="2126" y="16"/>
                  </a:cubicBezTo>
                  <a:cubicBezTo>
                    <a:pt x="2116" y="6"/>
                    <a:pt x="2103" y="1"/>
                    <a:pt x="2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4"/>
            <p:cNvSpPr/>
            <p:nvPr/>
          </p:nvSpPr>
          <p:spPr>
            <a:xfrm>
              <a:off x="239159" y="3638398"/>
              <a:ext cx="1180436" cy="1413393"/>
            </a:xfrm>
            <a:custGeom>
              <a:avLst/>
              <a:gdLst/>
              <a:ahLst/>
              <a:cxnLst/>
              <a:rect l="l" t="t" r="r" b="b"/>
              <a:pathLst>
                <a:path w="6486" h="7766" extrusionOk="0">
                  <a:moveTo>
                    <a:pt x="197" y="1"/>
                  </a:moveTo>
                  <a:lnTo>
                    <a:pt x="0" y="326"/>
                  </a:lnTo>
                  <a:lnTo>
                    <a:pt x="2126" y="2619"/>
                  </a:lnTo>
                  <a:cubicBezTo>
                    <a:pt x="3248" y="3780"/>
                    <a:pt x="2815" y="7628"/>
                    <a:pt x="2815" y="7628"/>
                  </a:cubicBezTo>
                  <a:lnTo>
                    <a:pt x="2982" y="7657"/>
                  </a:lnTo>
                  <a:lnTo>
                    <a:pt x="2972" y="7766"/>
                  </a:lnTo>
                  <a:lnTo>
                    <a:pt x="3238" y="7707"/>
                  </a:lnTo>
                  <a:lnTo>
                    <a:pt x="3503" y="7766"/>
                  </a:lnTo>
                  <a:lnTo>
                    <a:pt x="3494" y="7657"/>
                  </a:lnTo>
                  <a:lnTo>
                    <a:pt x="3661" y="7628"/>
                  </a:lnTo>
                  <a:cubicBezTo>
                    <a:pt x="3661" y="7628"/>
                    <a:pt x="3228" y="3780"/>
                    <a:pt x="4350" y="2619"/>
                  </a:cubicBezTo>
                  <a:lnTo>
                    <a:pt x="6486" y="326"/>
                  </a:lnTo>
                  <a:lnTo>
                    <a:pt x="6279" y="1"/>
                  </a:lnTo>
                  <a:cubicBezTo>
                    <a:pt x="5349" y="581"/>
                    <a:pt x="4294" y="872"/>
                    <a:pt x="3238" y="872"/>
                  </a:cubicBezTo>
                  <a:cubicBezTo>
                    <a:pt x="2183" y="872"/>
                    <a:pt x="1127" y="581"/>
                    <a:pt x="1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4"/>
            <p:cNvSpPr/>
            <p:nvPr/>
          </p:nvSpPr>
          <p:spPr>
            <a:xfrm>
              <a:off x="-40389" y="3380507"/>
              <a:ext cx="1737530" cy="1737530"/>
            </a:xfrm>
            <a:custGeom>
              <a:avLst/>
              <a:gdLst/>
              <a:ahLst/>
              <a:cxnLst/>
              <a:rect l="l" t="t" r="r" b="b"/>
              <a:pathLst>
                <a:path w="9547" h="9547" extrusionOk="0">
                  <a:moveTo>
                    <a:pt x="4774" y="936"/>
                  </a:moveTo>
                  <a:cubicBezTo>
                    <a:pt x="6900" y="936"/>
                    <a:pt x="8612" y="2648"/>
                    <a:pt x="8612" y="4774"/>
                  </a:cubicBezTo>
                  <a:cubicBezTo>
                    <a:pt x="8612" y="6889"/>
                    <a:pt x="6900" y="8612"/>
                    <a:pt x="4774" y="8612"/>
                  </a:cubicBezTo>
                  <a:cubicBezTo>
                    <a:pt x="2658" y="8612"/>
                    <a:pt x="936" y="6889"/>
                    <a:pt x="936" y="4774"/>
                  </a:cubicBezTo>
                  <a:cubicBezTo>
                    <a:pt x="936" y="2648"/>
                    <a:pt x="2658" y="936"/>
                    <a:pt x="4774" y="936"/>
                  </a:cubicBezTo>
                  <a:close/>
                  <a:moveTo>
                    <a:pt x="4774" y="1"/>
                  </a:moveTo>
                  <a:cubicBezTo>
                    <a:pt x="2137" y="1"/>
                    <a:pt x="1" y="2137"/>
                    <a:pt x="1" y="4774"/>
                  </a:cubicBezTo>
                  <a:cubicBezTo>
                    <a:pt x="1" y="7411"/>
                    <a:pt x="2137" y="9547"/>
                    <a:pt x="4774" y="9547"/>
                  </a:cubicBezTo>
                  <a:cubicBezTo>
                    <a:pt x="7412" y="9547"/>
                    <a:pt x="9547" y="7411"/>
                    <a:pt x="9547" y="4774"/>
                  </a:cubicBezTo>
                  <a:cubicBezTo>
                    <a:pt x="9547" y="2137"/>
                    <a:pt x="7412" y="1"/>
                    <a:pt x="4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4"/>
            <p:cNvSpPr/>
            <p:nvPr/>
          </p:nvSpPr>
          <p:spPr>
            <a:xfrm>
              <a:off x="133418" y="3547399"/>
              <a:ext cx="256252" cy="263532"/>
            </a:xfrm>
            <a:custGeom>
              <a:avLst/>
              <a:gdLst/>
              <a:ahLst/>
              <a:cxnLst/>
              <a:rect l="l" t="t" r="r" b="b"/>
              <a:pathLst>
                <a:path w="1408" h="1448" extrusionOk="0">
                  <a:moveTo>
                    <a:pt x="432" y="0"/>
                  </a:moveTo>
                  <a:cubicBezTo>
                    <a:pt x="348" y="0"/>
                    <a:pt x="265" y="29"/>
                    <a:pt x="198" y="88"/>
                  </a:cubicBezTo>
                  <a:cubicBezTo>
                    <a:pt x="30" y="216"/>
                    <a:pt x="1" y="452"/>
                    <a:pt x="139" y="619"/>
                  </a:cubicBezTo>
                  <a:lnTo>
                    <a:pt x="680" y="1308"/>
                  </a:lnTo>
                  <a:cubicBezTo>
                    <a:pt x="754" y="1399"/>
                    <a:pt x="867" y="1447"/>
                    <a:pt x="979" y="1447"/>
                  </a:cubicBezTo>
                  <a:cubicBezTo>
                    <a:pt x="1062" y="1447"/>
                    <a:pt x="1144" y="1421"/>
                    <a:pt x="1211" y="1367"/>
                  </a:cubicBezTo>
                  <a:cubicBezTo>
                    <a:pt x="1379" y="1239"/>
                    <a:pt x="1408" y="1003"/>
                    <a:pt x="1270" y="835"/>
                  </a:cubicBezTo>
                  <a:lnTo>
                    <a:pt x="729" y="147"/>
                  </a:lnTo>
                  <a:cubicBezTo>
                    <a:pt x="656" y="51"/>
                    <a:pt x="544" y="0"/>
                    <a:pt x="43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4"/>
            <p:cNvSpPr/>
            <p:nvPr/>
          </p:nvSpPr>
          <p:spPr>
            <a:xfrm>
              <a:off x="49154" y="3639490"/>
              <a:ext cx="256434" cy="263350"/>
            </a:xfrm>
            <a:custGeom>
              <a:avLst/>
              <a:gdLst/>
              <a:ahLst/>
              <a:cxnLst/>
              <a:rect l="l" t="t" r="r" b="b"/>
              <a:pathLst>
                <a:path w="1409" h="1447" extrusionOk="0">
                  <a:moveTo>
                    <a:pt x="436" y="0"/>
                  </a:moveTo>
                  <a:cubicBezTo>
                    <a:pt x="351" y="0"/>
                    <a:pt x="266" y="28"/>
                    <a:pt x="198" y="84"/>
                  </a:cubicBezTo>
                  <a:cubicBezTo>
                    <a:pt x="31" y="211"/>
                    <a:pt x="1" y="448"/>
                    <a:pt x="139" y="615"/>
                  </a:cubicBezTo>
                  <a:lnTo>
                    <a:pt x="680" y="1304"/>
                  </a:lnTo>
                  <a:cubicBezTo>
                    <a:pt x="758" y="1399"/>
                    <a:pt x="868" y="1446"/>
                    <a:pt x="977" y="1446"/>
                  </a:cubicBezTo>
                  <a:cubicBezTo>
                    <a:pt x="1061" y="1446"/>
                    <a:pt x="1144" y="1418"/>
                    <a:pt x="1212" y="1363"/>
                  </a:cubicBezTo>
                  <a:cubicBezTo>
                    <a:pt x="1379" y="1235"/>
                    <a:pt x="1409" y="999"/>
                    <a:pt x="1280" y="832"/>
                  </a:cubicBezTo>
                  <a:lnTo>
                    <a:pt x="729" y="143"/>
                  </a:lnTo>
                  <a:cubicBezTo>
                    <a:pt x="657" y="48"/>
                    <a:pt x="547" y="0"/>
                    <a:pt x="436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4"/>
            <p:cNvSpPr/>
            <p:nvPr/>
          </p:nvSpPr>
          <p:spPr>
            <a:xfrm>
              <a:off x="-34929" y="3755058"/>
              <a:ext cx="286828" cy="230955"/>
            </a:xfrm>
            <a:custGeom>
              <a:avLst/>
              <a:gdLst/>
              <a:ahLst/>
              <a:cxnLst/>
              <a:rect l="l" t="t" r="r" b="b"/>
              <a:pathLst>
                <a:path w="1576" h="1269" extrusionOk="0">
                  <a:moveTo>
                    <a:pt x="435" y="0"/>
                  </a:moveTo>
                  <a:cubicBezTo>
                    <a:pt x="317" y="0"/>
                    <a:pt x="201" y="55"/>
                    <a:pt x="128" y="157"/>
                  </a:cubicBezTo>
                  <a:cubicBezTo>
                    <a:pt x="1" y="324"/>
                    <a:pt x="40" y="560"/>
                    <a:pt x="207" y="689"/>
                  </a:cubicBezTo>
                  <a:lnTo>
                    <a:pt x="926" y="1201"/>
                  </a:lnTo>
                  <a:cubicBezTo>
                    <a:pt x="995" y="1246"/>
                    <a:pt x="1073" y="1269"/>
                    <a:pt x="1149" y="1269"/>
                  </a:cubicBezTo>
                  <a:cubicBezTo>
                    <a:pt x="1269" y="1269"/>
                    <a:pt x="1385" y="1214"/>
                    <a:pt x="1457" y="1112"/>
                  </a:cubicBezTo>
                  <a:cubicBezTo>
                    <a:pt x="1575" y="945"/>
                    <a:pt x="1536" y="708"/>
                    <a:pt x="1368" y="580"/>
                  </a:cubicBezTo>
                  <a:lnTo>
                    <a:pt x="650" y="68"/>
                  </a:lnTo>
                  <a:cubicBezTo>
                    <a:pt x="585" y="22"/>
                    <a:pt x="510" y="0"/>
                    <a:pt x="435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4"/>
            <p:cNvSpPr/>
            <p:nvPr/>
          </p:nvSpPr>
          <p:spPr>
            <a:xfrm>
              <a:off x="-77880" y="3893377"/>
              <a:ext cx="272450" cy="222401"/>
            </a:xfrm>
            <a:custGeom>
              <a:avLst/>
              <a:gdLst/>
              <a:ahLst/>
              <a:cxnLst/>
              <a:rect l="l" t="t" r="r" b="b"/>
              <a:pathLst>
                <a:path w="1497" h="1222" extrusionOk="0">
                  <a:moveTo>
                    <a:pt x="320" y="1"/>
                  </a:moveTo>
                  <a:cubicBezTo>
                    <a:pt x="312" y="1"/>
                    <a:pt x="305" y="6"/>
                    <a:pt x="305" y="17"/>
                  </a:cubicBezTo>
                  <a:lnTo>
                    <a:pt x="10" y="519"/>
                  </a:lnTo>
                  <a:cubicBezTo>
                    <a:pt x="1" y="529"/>
                    <a:pt x="10" y="548"/>
                    <a:pt x="20" y="548"/>
                  </a:cubicBezTo>
                  <a:lnTo>
                    <a:pt x="1162" y="1218"/>
                  </a:lnTo>
                  <a:cubicBezTo>
                    <a:pt x="1165" y="1221"/>
                    <a:pt x="1168" y="1222"/>
                    <a:pt x="1172" y="1222"/>
                  </a:cubicBezTo>
                  <a:cubicBezTo>
                    <a:pt x="1182" y="1222"/>
                    <a:pt x="1194" y="1215"/>
                    <a:pt x="1201" y="1208"/>
                  </a:cubicBezTo>
                  <a:lnTo>
                    <a:pt x="1486" y="706"/>
                  </a:lnTo>
                  <a:cubicBezTo>
                    <a:pt x="1496" y="696"/>
                    <a:pt x="1496" y="677"/>
                    <a:pt x="1477" y="666"/>
                  </a:cubicBezTo>
                  <a:lnTo>
                    <a:pt x="335" y="8"/>
                  </a:lnTo>
                  <a:cubicBezTo>
                    <a:pt x="331" y="3"/>
                    <a:pt x="325" y="1"/>
                    <a:pt x="32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4"/>
            <p:cNvSpPr/>
            <p:nvPr/>
          </p:nvSpPr>
          <p:spPr>
            <a:xfrm>
              <a:off x="147796" y="3642948"/>
              <a:ext cx="143414" cy="169440"/>
            </a:xfrm>
            <a:custGeom>
              <a:avLst/>
              <a:gdLst/>
              <a:ahLst/>
              <a:cxnLst/>
              <a:rect l="l" t="t" r="r" b="b"/>
              <a:pathLst>
                <a:path w="788" h="931" extrusionOk="0">
                  <a:moveTo>
                    <a:pt x="63" y="0"/>
                  </a:moveTo>
                  <a:cubicBezTo>
                    <a:pt x="50" y="0"/>
                    <a:pt x="35" y="5"/>
                    <a:pt x="20" y="15"/>
                  </a:cubicBezTo>
                  <a:cubicBezTo>
                    <a:pt x="1" y="25"/>
                    <a:pt x="1" y="65"/>
                    <a:pt x="20" y="85"/>
                  </a:cubicBezTo>
                  <a:lnTo>
                    <a:pt x="699" y="921"/>
                  </a:lnTo>
                  <a:cubicBezTo>
                    <a:pt x="709" y="931"/>
                    <a:pt x="719" y="931"/>
                    <a:pt x="738" y="931"/>
                  </a:cubicBezTo>
                  <a:cubicBezTo>
                    <a:pt x="749" y="931"/>
                    <a:pt x="758" y="931"/>
                    <a:pt x="768" y="921"/>
                  </a:cubicBezTo>
                  <a:cubicBezTo>
                    <a:pt x="788" y="901"/>
                    <a:pt x="788" y="872"/>
                    <a:pt x="778" y="852"/>
                  </a:cubicBezTo>
                  <a:lnTo>
                    <a:pt x="99" y="15"/>
                  </a:lnTo>
                  <a:cubicBezTo>
                    <a:pt x="89" y="5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4"/>
            <p:cNvSpPr/>
            <p:nvPr/>
          </p:nvSpPr>
          <p:spPr>
            <a:xfrm>
              <a:off x="13482" y="3907936"/>
              <a:ext cx="155972" cy="106833"/>
            </a:xfrm>
            <a:custGeom>
              <a:avLst/>
              <a:gdLst/>
              <a:ahLst/>
              <a:cxnLst/>
              <a:rect l="l" t="t" r="r" b="b"/>
              <a:pathLst>
                <a:path w="857" h="587" extrusionOk="0">
                  <a:moveTo>
                    <a:pt x="54" y="0"/>
                  </a:moveTo>
                  <a:cubicBezTo>
                    <a:pt x="39" y="0"/>
                    <a:pt x="23" y="7"/>
                    <a:pt x="10" y="26"/>
                  </a:cubicBezTo>
                  <a:cubicBezTo>
                    <a:pt x="0" y="46"/>
                    <a:pt x="0" y="75"/>
                    <a:pt x="30" y="94"/>
                  </a:cubicBezTo>
                  <a:lnTo>
                    <a:pt x="768" y="577"/>
                  </a:lnTo>
                  <a:cubicBezTo>
                    <a:pt x="778" y="577"/>
                    <a:pt x="787" y="586"/>
                    <a:pt x="798" y="586"/>
                  </a:cubicBezTo>
                  <a:cubicBezTo>
                    <a:pt x="807" y="586"/>
                    <a:pt x="827" y="577"/>
                    <a:pt x="837" y="557"/>
                  </a:cubicBezTo>
                  <a:cubicBezTo>
                    <a:pt x="857" y="538"/>
                    <a:pt x="846" y="508"/>
                    <a:pt x="817" y="488"/>
                  </a:cubicBezTo>
                  <a:lnTo>
                    <a:pt x="79" y="6"/>
                  </a:lnTo>
                  <a:cubicBezTo>
                    <a:pt x="72" y="2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4"/>
            <p:cNvSpPr/>
            <p:nvPr/>
          </p:nvSpPr>
          <p:spPr>
            <a:xfrm>
              <a:off x="72631" y="3758334"/>
              <a:ext cx="164890" cy="122120"/>
            </a:xfrm>
            <a:custGeom>
              <a:avLst/>
              <a:gdLst/>
              <a:ahLst/>
              <a:cxnLst/>
              <a:rect l="l" t="t" r="r" b="b"/>
              <a:pathLst>
                <a:path w="906" h="671" extrusionOk="0">
                  <a:moveTo>
                    <a:pt x="63" y="0"/>
                  </a:moveTo>
                  <a:cubicBezTo>
                    <a:pt x="48" y="0"/>
                    <a:pt x="32" y="9"/>
                    <a:pt x="20" y="21"/>
                  </a:cubicBezTo>
                  <a:cubicBezTo>
                    <a:pt x="0" y="50"/>
                    <a:pt x="10" y="80"/>
                    <a:pt x="29" y="90"/>
                  </a:cubicBezTo>
                  <a:lnTo>
                    <a:pt x="817" y="661"/>
                  </a:lnTo>
                  <a:cubicBezTo>
                    <a:pt x="827" y="661"/>
                    <a:pt x="836" y="671"/>
                    <a:pt x="847" y="671"/>
                  </a:cubicBezTo>
                  <a:cubicBezTo>
                    <a:pt x="866" y="671"/>
                    <a:pt x="876" y="661"/>
                    <a:pt x="886" y="651"/>
                  </a:cubicBezTo>
                  <a:cubicBezTo>
                    <a:pt x="906" y="621"/>
                    <a:pt x="906" y="592"/>
                    <a:pt x="876" y="572"/>
                  </a:cubicBezTo>
                  <a:lnTo>
                    <a:pt x="88" y="11"/>
                  </a:lnTo>
                  <a:cubicBezTo>
                    <a:pt x="81" y="4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4"/>
            <p:cNvSpPr/>
            <p:nvPr/>
          </p:nvSpPr>
          <p:spPr>
            <a:xfrm>
              <a:off x="-3658129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4"/>
            <p:cNvSpPr/>
            <p:nvPr/>
          </p:nvSpPr>
          <p:spPr>
            <a:xfrm>
              <a:off x="-2932688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4"/>
            <p:cNvSpPr/>
            <p:nvPr/>
          </p:nvSpPr>
          <p:spPr>
            <a:xfrm>
              <a:off x="-422414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0" y="148"/>
                    <a:pt x="0" y="335"/>
                  </a:cubicBezTo>
                  <a:lnTo>
                    <a:pt x="0" y="11071"/>
                  </a:lnTo>
                  <a:lnTo>
                    <a:pt x="10530" y="11071"/>
                  </a:lnTo>
                  <a:lnTo>
                    <a:pt x="10530" y="335"/>
                  </a:lnTo>
                  <a:cubicBezTo>
                    <a:pt x="10530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4"/>
            <p:cNvSpPr/>
            <p:nvPr/>
          </p:nvSpPr>
          <p:spPr>
            <a:xfrm>
              <a:off x="-396261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9" y="0"/>
                    <a:pt x="0" y="129"/>
                    <a:pt x="0" y="286"/>
                  </a:cubicBezTo>
                  <a:lnTo>
                    <a:pt x="0" y="4252"/>
                  </a:lnTo>
                  <a:lnTo>
                    <a:pt x="7656" y="4252"/>
                  </a:lnTo>
                  <a:lnTo>
                    <a:pt x="7656" y="286"/>
                  </a:lnTo>
                  <a:cubicBezTo>
                    <a:pt x="7656" y="129"/>
                    <a:pt x="7529" y="0"/>
                    <a:pt x="737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4"/>
            <p:cNvSpPr/>
            <p:nvPr/>
          </p:nvSpPr>
          <p:spPr>
            <a:xfrm>
              <a:off x="-2388335" y="495300"/>
              <a:ext cx="1372079" cy="422780"/>
            </a:xfrm>
            <a:custGeom>
              <a:avLst/>
              <a:gdLst/>
              <a:ahLst/>
              <a:cxnLst/>
              <a:rect l="l" t="t" r="r" b="b"/>
              <a:pathLst>
                <a:path w="7539" h="2323" extrusionOk="0">
                  <a:moveTo>
                    <a:pt x="1" y="0"/>
                  </a:moveTo>
                  <a:lnTo>
                    <a:pt x="1" y="2323"/>
                  </a:lnTo>
                  <a:lnTo>
                    <a:pt x="7539" y="2323"/>
                  </a:lnTo>
                  <a:lnTo>
                    <a:pt x="7539" y="226"/>
                  </a:lnTo>
                  <a:cubicBezTo>
                    <a:pt x="7539" y="99"/>
                    <a:pt x="7441" y="0"/>
                    <a:pt x="732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4"/>
            <p:cNvSpPr/>
            <p:nvPr/>
          </p:nvSpPr>
          <p:spPr>
            <a:xfrm>
              <a:off x="-6036650" y="4179295"/>
              <a:ext cx="8958827" cy="1067779"/>
            </a:xfrm>
            <a:custGeom>
              <a:avLst/>
              <a:gdLst/>
              <a:ahLst/>
              <a:cxnLst/>
              <a:rect l="l" t="t" r="r" b="b"/>
              <a:pathLst>
                <a:path w="49225" h="5867" extrusionOk="0">
                  <a:moveTo>
                    <a:pt x="4803" y="1"/>
                  </a:moveTo>
                  <a:cubicBezTo>
                    <a:pt x="4164" y="1"/>
                    <a:pt x="3573" y="326"/>
                    <a:pt x="3228" y="867"/>
                  </a:cubicBezTo>
                  <a:lnTo>
                    <a:pt x="0" y="5866"/>
                  </a:lnTo>
                  <a:lnTo>
                    <a:pt x="49225" y="5866"/>
                  </a:lnTo>
                  <a:lnTo>
                    <a:pt x="46007" y="867"/>
                  </a:lnTo>
                  <a:cubicBezTo>
                    <a:pt x="45662" y="326"/>
                    <a:pt x="45072" y="1"/>
                    <a:pt x="44433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4"/>
            <p:cNvSpPr/>
            <p:nvPr/>
          </p:nvSpPr>
          <p:spPr>
            <a:xfrm>
              <a:off x="-2400892" y="1147215"/>
              <a:ext cx="1617594" cy="476651"/>
            </a:xfrm>
            <a:custGeom>
              <a:avLst/>
              <a:gdLst/>
              <a:ahLst/>
              <a:cxnLst/>
              <a:rect l="l" t="t" r="r" b="b"/>
              <a:pathLst>
                <a:path w="8888" h="2619" extrusionOk="0">
                  <a:moveTo>
                    <a:pt x="1" y="0"/>
                  </a:moveTo>
                  <a:lnTo>
                    <a:pt x="1" y="2618"/>
                  </a:lnTo>
                  <a:lnTo>
                    <a:pt x="8887" y="2618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4"/>
            <p:cNvSpPr/>
            <p:nvPr/>
          </p:nvSpPr>
          <p:spPr>
            <a:xfrm>
              <a:off x="-1686190" y="917898"/>
              <a:ext cx="190005" cy="489027"/>
            </a:xfrm>
            <a:custGeom>
              <a:avLst/>
              <a:gdLst/>
              <a:ahLst/>
              <a:cxnLst/>
              <a:rect l="l" t="t" r="r" b="b"/>
              <a:pathLst>
                <a:path w="1044" h="2687" extrusionOk="0">
                  <a:moveTo>
                    <a:pt x="0" y="1"/>
                  </a:moveTo>
                  <a:lnTo>
                    <a:pt x="0" y="2175"/>
                  </a:lnTo>
                  <a:cubicBezTo>
                    <a:pt x="0" y="2461"/>
                    <a:pt x="237" y="2687"/>
                    <a:pt x="522" y="2687"/>
                  </a:cubicBezTo>
                  <a:cubicBezTo>
                    <a:pt x="807" y="2687"/>
                    <a:pt x="1044" y="2461"/>
                    <a:pt x="1044" y="2175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4"/>
            <p:cNvSpPr/>
            <p:nvPr/>
          </p:nvSpPr>
          <p:spPr>
            <a:xfrm>
              <a:off x="-5184175" y="917898"/>
              <a:ext cx="7255694" cy="3261577"/>
            </a:xfrm>
            <a:custGeom>
              <a:avLst/>
              <a:gdLst/>
              <a:ahLst/>
              <a:cxnLst/>
              <a:rect l="l" t="t" r="r" b="b"/>
              <a:pathLst>
                <a:path w="39867" h="17921" extrusionOk="0">
                  <a:moveTo>
                    <a:pt x="29357" y="670"/>
                  </a:moveTo>
                  <a:cubicBezTo>
                    <a:pt x="31069" y="670"/>
                    <a:pt x="32742" y="1231"/>
                    <a:pt x="34061" y="2245"/>
                  </a:cubicBezTo>
                  <a:cubicBezTo>
                    <a:pt x="35369" y="3258"/>
                    <a:pt x="36285" y="4665"/>
                    <a:pt x="36619" y="6220"/>
                  </a:cubicBezTo>
                  <a:lnTo>
                    <a:pt x="39020" y="17252"/>
                  </a:lnTo>
                  <a:lnTo>
                    <a:pt x="838" y="17252"/>
                  </a:lnTo>
                  <a:lnTo>
                    <a:pt x="3239" y="6220"/>
                  </a:lnTo>
                  <a:cubicBezTo>
                    <a:pt x="3583" y="4665"/>
                    <a:pt x="4488" y="3258"/>
                    <a:pt x="5807" y="2245"/>
                  </a:cubicBezTo>
                  <a:cubicBezTo>
                    <a:pt x="7126" y="1231"/>
                    <a:pt x="8799" y="670"/>
                    <a:pt x="10501" y="670"/>
                  </a:cubicBezTo>
                  <a:close/>
                  <a:moveTo>
                    <a:pt x="10501" y="1"/>
                  </a:moveTo>
                  <a:cubicBezTo>
                    <a:pt x="6663" y="1"/>
                    <a:pt x="3357" y="2540"/>
                    <a:pt x="2579" y="6083"/>
                  </a:cubicBezTo>
                  <a:lnTo>
                    <a:pt x="1" y="17921"/>
                  </a:lnTo>
                  <a:lnTo>
                    <a:pt x="39867" y="17921"/>
                  </a:lnTo>
                  <a:lnTo>
                    <a:pt x="37278" y="6083"/>
                  </a:lnTo>
                  <a:cubicBezTo>
                    <a:pt x="36511" y="2540"/>
                    <a:pt x="33195" y="1"/>
                    <a:pt x="2935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4"/>
            <p:cNvSpPr/>
            <p:nvPr/>
          </p:nvSpPr>
          <p:spPr>
            <a:xfrm>
              <a:off x="2155407" y="3285687"/>
              <a:ext cx="881414" cy="1169698"/>
            </a:xfrm>
            <a:custGeom>
              <a:avLst/>
              <a:gdLst/>
              <a:ahLst/>
              <a:cxnLst/>
              <a:rect l="l" t="t" r="r" b="b"/>
              <a:pathLst>
                <a:path w="4843" h="6427" extrusionOk="0">
                  <a:moveTo>
                    <a:pt x="1" y="1"/>
                  </a:moveTo>
                  <a:lnTo>
                    <a:pt x="1" y="6426"/>
                  </a:lnTo>
                  <a:lnTo>
                    <a:pt x="4843" y="6426"/>
                  </a:lnTo>
                  <a:lnTo>
                    <a:pt x="4843" y="4842"/>
                  </a:lnTo>
                  <a:cubicBezTo>
                    <a:pt x="4843" y="2166"/>
                    <a:pt x="2678" y="1"/>
                    <a:pt x="1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4"/>
            <p:cNvSpPr/>
            <p:nvPr/>
          </p:nvSpPr>
          <p:spPr>
            <a:xfrm>
              <a:off x="-1954817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2155" y="0"/>
                  </a:moveTo>
                  <a:lnTo>
                    <a:pt x="0" y="4960"/>
                  </a:lnTo>
                  <a:lnTo>
                    <a:pt x="2155" y="496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4"/>
            <p:cNvSpPr/>
            <p:nvPr/>
          </p:nvSpPr>
          <p:spPr>
            <a:xfrm>
              <a:off x="-1562613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0" y="0"/>
                  </a:moveTo>
                  <a:lnTo>
                    <a:pt x="0" y="4960"/>
                  </a:lnTo>
                  <a:lnTo>
                    <a:pt x="2156" y="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4"/>
            <p:cNvSpPr/>
            <p:nvPr/>
          </p:nvSpPr>
          <p:spPr>
            <a:xfrm>
              <a:off x="984073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9" y="0"/>
                  </a:moveTo>
                  <a:cubicBezTo>
                    <a:pt x="1162" y="0"/>
                    <a:pt x="1" y="1162"/>
                    <a:pt x="1" y="2588"/>
                  </a:cubicBezTo>
                  <a:cubicBezTo>
                    <a:pt x="1" y="4015"/>
                    <a:pt x="1162" y="5177"/>
                    <a:pt x="2599" y="5177"/>
                  </a:cubicBezTo>
                  <a:lnTo>
                    <a:pt x="4823" y="5177"/>
                  </a:lnTo>
                  <a:cubicBezTo>
                    <a:pt x="6260" y="5177"/>
                    <a:pt x="7421" y="4015"/>
                    <a:pt x="7421" y="2588"/>
                  </a:cubicBezTo>
                  <a:cubicBezTo>
                    <a:pt x="7421" y="1162"/>
                    <a:pt x="6260" y="0"/>
                    <a:pt x="4823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4"/>
            <p:cNvSpPr/>
            <p:nvPr/>
          </p:nvSpPr>
          <p:spPr>
            <a:xfrm>
              <a:off x="-5492114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8" y="0"/>
                  </a:moveTo>
                  <a:cubicBezTo>
                    <a:pt x="1161" y="0"/>
                    <a:pt x="0" y="1162"/>
                    <a:pt x="0" y="2588"/>
                  </a:cubicBezTo>
                  <a:cubicBezTo>
                    <a:pt x="0" y="4015"/>
                    <a:pt x="1161" y="5177"/>
                    <a:pt x="2598" y="5177"/>
                  </a:cubicBezTo>
                  <a:lnTo>
                    <a:pt x="4832" y="5177"/>
                  </a:lnTo>
                  <a:cubicBezTo>
                    <a:pt x="6259" y="5177"/>
                    <a:pt x="7420" y="4015"/>
                    <a:pt x="7420" y="2588"/>
                  </a:cubicBezTo>
                  <a:cubicBezTo>
                    <a:pt x="7420" y="1162"/>
                    <a:pt x="6259" y="0"/>
                    <a:pt x="48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4"/>
            <p:cNvSpPr/>
            <p:nvPr/>
          </p:nvSpPr>
          <p:spPr>
            <a:xfrm>
              <a:off x="-5232404" y="4274297"/>
              <a:ext cx="7339777" cy="240237"/>
            </a:xfrm>
            <a:custGeom>
              <a:avLst/>
              <a:gdLst/>
              <a:ahLst/>
              <a:cxnLst/>
              <a:rect l="l" t="t" r="r" b="b"/>
              <a:pathLst>
                <a:path w="40329" h="1320" extrusionOk="0">
                  <a:moveTo>
                    <a:pt x="10" y="1"/>
                  </a:moveTo>
                  <a:lnTo>
                    <a:pt x="0" y="99"/>
                  </a:lnTo>
                  <a:cubicBezTo>
                    <a:pt x="128" y="119"/>
                    <a:pt x="9359" y="1319"/>
                    <a:pt x="21611" y="1319"/>
                  </a:cubicBezTo>
                  <a:cubicBezTo>
                    <a:pt x="27398" y="1319"/>
                    <a:pt x="33843" y="1053"/>
                    <a:pt x="40329" y="266"/>
                  </a:cubicBezTo>
                  <a:lnTo>
                    <a:pt x="40318" y="168"/>
                  </a:lnTo>
                  <a:cubicBezTo>
                    <a:pt x="33832" y="957"/>
                    <a:pt x="27379" y="1226"/>
                    <a:pt x="21600" y="1226"/>
                  </a:cubicBezTo>
                  <a:cubicBezTo>
                    <a:pt x="9363" y="1226"/>
                    <a:pt x="144" y="21"/>
                    <a:pt x="10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4"/>
            <p:cNvSpPr/>
            <p:nvPr/>
          </p:nvSpPr>
          <p:spPr>
            <a:xfrm>
              <a:off x="-5062419" y="1014721"/>
              <a:ext cx="7010362" cy="3066294"/>
            </a:xfrm>
            <a:custGeom>
              <a:avLst/>
              <a:gdLst/>
              <a:ahLst/>
              <a:cxnLst/>
              <a:rect l="l" t="t" r="r" b="b"/>
              <a:pathLst>
                <a:path w="38519" h="16848" extrusionOk="0">
                  <a:moveTo>
                    <a:pt x="28688" y="276"/>
                  </a:moveTo>
                  <a:cubicBezTo>
                    <a:pt x="29101" y="276"/>
                    <a:pt x="29504" y="305"/>
                    <a:pt x="29908" y="374"/>
                  </a:cubicBezTo>
                  <a:cubicBezTo>
                    <a:pt x="30606" y="482"/>
                    <a:pt x="31286" y="689"/>
                    <a:pt x="31925" y="984"/>
                  </a:cubicBezTo>
                  <a:cubicBezTo>
                    <a:pt x="32368" y="1191"/>
                    <a:pt x="32781" y="1437"/>
                    <a:pt x="33175" y="1713"/>
                  </a:cubicBezTo>
                  <a:lnTo>
                    <a:pt x="33224" y="1752"/>
                  </a:lnTo>
                  <a:cubicBezTo>
                    <a:pt x="33254" y="1781"/>
                    <a:pt x="33283" y="1801"/>
                    <a:pt x="33303" y="1820"/>
                  </a:cubicBezTo>
                  <a:cubicBezTo>
                    <a:pt x="33372" y="1870"/>
                    <a:pt x="33431" y="1919"/>
                    <a:pt x="33490" y="1968"/>
                  </a:cubicBezTo>
                  <a:cubicBezTo>
                    <a:pt x="34680" y="2942"/>
                    <a:pt x="35507" y="4271"/>
                    <a:pt x="35822" y="5717"/>
                  </a:cubicBezTo>
                  <a:lnTo>
                    <a:pt x="38184" y="16582"/>
                  </a:lnTo>
                  <a:lnTo>
                    <a:pt x="335" y="16582"/>
                  </a:lnTo>
                  <a:lnTo>
                    <a:pt x="2708" y="5717"/>
                  </a:lnTo>
                  <a:cubicBezTo>
                    <a:pt x="3042" y="4192"/>
                    <a:pt x="3928" y="2815"/>
                    <a:pt x="5217" y="1820"/>
                  </a:cubicBezTo>
                  <a:cubicBezTo>
                    <a:pt x="6516" y="827"/>
                    <a:pt x="8159" y="276"/>
                    <a:pt x="9832" y="276"/>
                  </a:cubicBezTo>
                  <a:close/>
                  <a:moveTo>
                    <a:pt x="9832" y="0"/>
                  </a:moveTo>
                  <a:cubicBezTo>
                    <a:pt x="8100" y="0"/>
                    <a:pt x="6398" y="571"/>
                    <a:pt x="5050" y="1604"/>
                  </a:cubicBezTo>
                  <a:cubicBezTo>
                    <a:pt x="3721" y="2638"/>
                    <a:pt x="2786" y="4074"/>
                    <a:pt x="2441" y="5669"/>
                  </a:cubicBezTo>
                  <a:lnTo>
                    <a:pt x="1" y="16848"/>
                  </a:lnTo>
                  <a:lnTo>
                    <a:pt x="38518" y="16848"/>
                  </a:lnTo>
                  <a:lnTo>
                    <a:pt x="36088" y="5669"/>
                  </a:lnTo>
                  <a:cubicBezTo>
                    <a:pt x="35753" y="4163"/>
                    <a:pt x="34897" y="2775"/>
                    <a:pt x="33657" y="1752"/>
                  </a:cubicBezTo>
                  <a:cubicBezTo>
                    <a:pt x="33598" y="1702"/>
                    <a:pt x="33539" y="1653"/>
                    <a:pt x="33470" y="1604"/>
                  </a:cubicBezTo>
                  <a:cubicBezTo>
                    <a:pt x="33440" y="1584"/>
                    <a:pt x="33411" y="1565"/>
                    <a:pt x="33381" y="1535"/>
                  </a:cubicBezTo>
                  <a:lnTo>
                    <a:pt x="33333" y="1496"/>
                  </a:lnTo>
                  <a:cubicBezTo>
                    <a:pt x="32929" y="1210"/>
                    <a:pt x="32496" y="954"/>
                    <a:pt x="32034" y="738"/>
                  </a:cubicBezTo>
                  <a:cubicBezTo>
                    <a:pt x="31374" y="433"/>
                    <a:pt x="30676" y="217"/>
                    <a:pt x="29947" y="108"/>
                  </a:cubicBezTo>
                  <a:cubicBezTo>
                    <a:pt x="29534" y="40"/>
                    <a:pt x="29110" y="0"/>
                    <a:pt x="28688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4"/>
            <p:cNvSpPr/>
            <p:nvPr/>
          </p:nvSpPr>
          <p:spPr>
            <a:xfrm>
              <a:off x="-2307710" y="3668974"/>
              <a:ext cx="82445" cy="245515"/>
            </a:xfrm>
            <a:custGeom>
              <a:avLst/>
              <a:gdLst/>
              <a:ahLst/>
              <a:cxnLst/>
              <a:rect l="l" t="t" r="r" b="b"/>
              <a:pathLst>
                <a:path w="453" h="1349" extrusionOk="0">
                  <a:moveTo>
                    <a:pt x="453" y="1"/>
                  </a:moveTo>
                  <a:lnTo>
                    <a:pt x="0" y="453"/>
                  </a:lnTo>
                  <a:lnTo>
                    <a:pt x="0" y="1348"/>
                  </a:lnTo>
                  <a:cubicBezTo>
                    <a:pt x="148" y="1339"/>
                    <a:pt x="296" y="1339"/>
                    <a:pt x="453" y="132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4"/>
            <p:cNvSpPr/>
            <p:nvPr/>
          </p:nvSpPr>
          <p:spPr>
            <a:xfrm>
              <a:off x="-2225447" y="1079148"/>
              <a:ext cx="2964557" cy="2831699"/>
            </a:xfrm>
            <a:custGeom>
              <a:avLst/>
              <a:gdLst/>
              <a:ahLst/>
              <a:cxnLst/>
              <a:rect l="l" t="t" r="r" b="b"/>
              <a:pathLst>
                <a:path w="16289" h="15559" extrusionOk="0">
                  <a:moveTo>
                    <a:pt x="14222" y="0"/>
                  </a:moveTo>
                  <a:lnTo>
                    <a:pt x="11692" y="2529"/>
                  </a:lnTo>
                  <a:lnTo>
                    <a:pt x="14369" y="2529"/>
                  </a:lnTo>
                  <a:lnTo>
                    <a:pt x="16288" y="611"/>
                  </a:lnTo>
                  <a:cubicBezTo>
                    <a:pt x="15668" y="325"/>
                    <a:pt x="14999" y="128"/>
                    <a:pt x="14320" y="20"/>
                  </a:cubicBezTo>
                  <a:cubicBezTo>
                    <a:pt x="14290" y="10"/>
                    <a:pt x="14261" y="10"/>
                    <a:pt x="14222" y="0"/>
                  </a:cubicBezTo>
                  <a:close/>
                  <a:moveTo>
                    <a:pt x="10935" y="3287"/>
                  </a:moveTo>
                  <a:lnTo>
                    <a:pt x="9085" y="5137"/>
                  </a:lnTo>
                  <a:lnTo>
                    <a:pt x="9153" y="5137"/>
                  </a:lnTo>
                  <a:lnTo>
                    <a:pt x="9153" y="7745"/>
                  </a:lnTo>
                  <a:lnTo>
                    <a:pt x="10935" y="5964"/>
                  </a:lnTo>
                  <a:lnTo>
                    <a:pt x="10935" y="3287"/>
                  </a:lnTo>
                  <a:close/>
                  <a:moveTo>
                    <a:pt x="6427" y="7795"/>
                  </a:moveTo>
                  <a:lnTo>
                    <a:pt x="4961" y="9260"/>
                  </a:lnTo>
                  <a:lnTo>
                    <a:pt x="4961" y="10638"/>
                  </a:lnTo>
                  <a:lnTo>
                    <a:pt x="6260" y="10638"/>
                  </a:lnTo>
                  <a:lnTo>
                    <a:pt x="6427" y="10471"/>
                  </a:lnTo>
                  <a:lnTo>
                    <a:pt x="6427" y="7795"/>
                  </a:lnTo>
                  <a:close/>
                  <a:moveTo>
                    <a:pt x="572" y="13650"/>
                  </a:moveTo>
                  <a:lnTo>
                    <a:pt x="1" y="14231"/>
                  </a:lnTo>
                  <a:lnTo>
                    <a:pt x="1" y="15559"/>
                  </a:lnTo>
                  <a:cubicBezTo>
                    <a:pt x="188" y="15559"/>
                    <a:pt x="375" y="15549"/>
                    <a:pt x="572" y="15549"/>
                  </a:cubicBezTo>
                  <a:lnTo>
                    <a:pt x="572" y="13650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4"/>
            <p:cNvSpPr/>
            <p:nvPr/>
          </p:nvSpPr>
          <p:spPr>
            <a:xfrm>
              <a:off x="-2121527" y="3015238"/>
              <a:ext cx="1035384" cy="893972"/>
            </a:xfrm>
            <a:custGeom>
              <a:avLst/>
              <a:gdLst/>
              <a:ahLst/>
              <a:cxnLst/>
              <a:rect l="l" t="t" r="r" b="b"/>
              <a:pathLst>
                <a:path w="5689" h="4912" extrusionOk="0">
                  <a:moveTo>
                    <a:pt x="4390" y="0"/>
                  </a:moveTo>
                  <a:lnTo>
                    <a:pt x="4390" y="1299"/>
                  </a:lnTo>
                  <a:lnTo>
                    <a:pt x="5689" y="0"/>
                  </a:lnTo>
                  <a:close/>
                  <a:moveTo>
                    <a:pt x="1123" y="1900"/>
                  </a:moveTo>
                  <a:lnTo>
                    <a:pt x="1" y="3012"/>
                  </a:lnTo>
                  <a:lnTo>
                    <a:pt x="1" y="4911"/>
                  </a:lnTo>
                  <a:cubicBezTo>
                    <a:pt x="267" y="4901"/>
                    <a:pt x="532" y="4901"/>
                    <a:pt x="798" y="4892"/>
                  </a:cubicBezTo>
                  <a:lnTo>
                    <a:pt x="1123" y="4566"/>
                  </a:lnTo>
                  <a:lnTo>
                    <a:pt x="1123" y="190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4"/>
            <p:cNvSpPr/>
            <p:nvPr/>
          </p:nvSpPr>
          <p:spPr>
            <a:xfrm>
              <a:off x="-1055751" y="2014070"/>
              <a:ext cx="496307" cy="970957"/>
            </a:xfrm>
            <a:custGeom>
              <a:avLst/>
              <a:gdLst/>
              <a:ahLst/>
              <a:cxnLst/>
              <a:rect l="l" t="t" r="r" b="b"/>
              <a:pathLst>
                <a:path w="2727" h="5335" extrusionOk="0">
                  <a:moveTo>
                    <a:pt x="2450" y="670"/>
                  </a:moveTo>
                  <a:lnTo>
                    <a:pt x="2450" y="965"/>
                  </a:lnTo>
                  <a:lnTo>
                    <a:pt x="2155" y="965"/>
                  </a:lnTo>
                  <a:lnTo>
                    <a:pt x="2155" y="670"/>
                  </a:lnTo>
                  <a:close/>
                  <a:moveTo>
                    <a:pt x="1831" y="1477"/>
                  </a:moveTo>
                  <a:lnTo>
                    <a:pt x="1831" y="1772"/>
                  </a:lnTo>
                  <a:lnTo>
                    <a:pt x="1525" y="1772"/>
                  </a:lnTo>
                  <a:lnTo>
                    <a:pt x="1525" y="1477"/>
                  </a:lnTo>
                  <a:close/>
                  <a:moveTo>
                    <a:pt x="2450" y="1477"/>
                  </a:moveTo>
                  <a:lnTo>
                    <a:pt x="2450" y="1772"/>
                  </a:lnTo>
                  <a:lnTo>
                    <a:pt x="2155" y="1772"/>
                  </a:lnTo>
                  <a:lnTo>
                    <a:pt x="2155" y="1477"/>
                  </a:lnTo>
                  <a:close/>
                  <a:moveTo>
                    <a:pt x="1201" y="2284"/>
                  </a:moveTo>
                  <a:lnTo>
                    <a:pt x="1201" y="2579"/>
                  </a:lnTo>
                  <a:lnTo>
                    <a:pt x="906" y="2579"/>
                  </a:lnTo>
                  <a:lnTo>
                    <a:pt x="906" y="2284"/>
                  </a:lnTo>
                  <a:close/>
                  <a:moveTo>
                    <a:pt x="1831" y="2284"/>
                  </a:moveTo>
                  <a:lnTo>
                    <a:pt x="1831" y="2579"/>
                  </a:lnTo>
                  <a:lnTo>
                    <a:pt x="1525" y="2579"/>
                  </a:lnTo>
                  <a:lnTo>
                    <a:pt x="1525" y="2284"/>
                  </a:lnTo>
                  <a:close/>
                  <a:moveTo>
                    <a:pt x="2450" y="2284"/>
                  </a:moveTo>
                  <a:lnTo>
                    <a:pt x="2450" y="2579"/>
                  </a:lnTo>
                  <a:lnTo>
                    <a:pt x="2155" y="2579"/>
                  </a:lnTo>
                  <a:lnTo>
                    <a:pt x="2155" y="2284"/>
                  </a:lnTo>
                  <a:close/>
                  <a:moveTo>
                    <a:pt x="581" y="3080"/>
                  </a:moveTo>
                  <a:lnTo>
                    <a:pt x="581" y="3386"/>
                  </a:lnTo>
                  <a:lnTo>
                    <a:pt x="276" y="3386"/>
                  </a:lnTo>
                  <a:lnTo>
                    <a:pt x="276" y="3080"/>
                  </a:lnTo>
                  <a:close/>
                  <a:moveTo>
                    <a:pt x="1201" y="3080"/>
                  </a:moveTo>
                  <a:lnTo>
                    <a:pt x="1201" y="3386"/>
                  </a:lnTo>
                  <a:lnTo>
                    <a:pt x="906" y="3386"/>
                  </a:lnTo>
                  <a:lnTo>
                    <a:pt x="906" y="3080"/>
                  </a:lnTo>
                  <a:close/>
                  <a:moveTo>
                    <a:pt x="1831" y="3080"/>
                  </a:moveTo>
                  <a:lnTo>
                    <a:pt x="1831" y="3386"/>
                  </a:lnTo>
                  <a:lnTo>
                    <a:pt x="1525" y="3386"/>
                  </a:lnTo>
                  <a:lnTo>
                    <a:pt x="1525" y="3080"/>
                  </a:lnTo>
                  <a:close/>
                  <a:moveTo>
                    <a:pt x="581" y="3887"/>
                  </a:moveTo>
                  <a:lnTo>
                    <a:pt x="581" y="4193"/>
                  </a:lnTo>
                  <a:lnTo>
                    <a:pt x="276" y="4193"/>
                  </a:lnTo>
                  <a:lnTo>
                    <a:pt x="276" y="3887"/>
                  </a:lnTo>
                  <a:close/>
                  <a:moveTo>
                    <a:pt x="2658" y="0"/>
                  </a:moveTo>
                  <a:lnTo>
                    <a:pt x="1831" y="837"/>
                  </a:lnTo>
                  <a:lnTo>
                    <a:pt x="1831" y="965"/>
                  </a:lnTo>
                  <a:lnTo>
                    <a:pt x="1703" y="965"/>
                  </a:lnTo>
                  <a:lnTo>
                    <a:pt x="1191" y="1477"/>
                  </a:lnTo>
                  <a:lnTo>
                    <a:pt x="1201" y="1477"/>
                  </a:lnTo>
                  <a:lnTo>
                    <a:pt x="1201" y="1772"/>
                  </a:lnTo>
                  <a:lnTo>
                    <a:pt x="906" y="1772"/>
                  </a:lnTo>
                  <a:lnTo>
                    <a:pt x="906" y="1762"/>
                  </a:lnTo>
                  <a:lnTo>
                    <a:pt x="384" y="2284"/>
                  </a:lnTo>
                  <a:lnTo>
                    <a:pt x="581" y="2284"/>
                  </a:lnTo>
                  <a:lnTo>
                    <a:pt x="581" y="2579"/>
                  </a:lnTo>
                  <a:lnTo>
                    <a:pt x="276" y="2579"/>
                  </a:lnTo>
                  <a:lnTo>
                    <a:pt x="276" y="2382"/>
                  </a:lnTo>
                  <a:lnTo>
                    <a:pt x="0" y="2658"/>
                  </a:lnTo>
                  <a:lnTo>
                    <a:pt x="0" y="5334"/>
                  </a:lnTo>
                  <a:lnTo>
                    <a:pt x="345" y="4989"/>
                  </a:lnTo>
                  <a:lnTo>
                    <a:pt x="276" y="4989"/>
                  </a:lnTo>
                  <a:lnTo>
                    <a:pt x="276" y="4694"/>
                  </a:lnTo>
                  <a:lnTo>
                    <a:pt x="581" y="4694"/>
                  </a:lnTo>
                  <a:lnTo>
                    <a:pt x="581" y="4764"/>
                  </a:lnTo>
                  <a:lnTo>
                    <a:pt x="1151" y="4193"/>
                  </a:lnTo>
                  <a:lnTo>
                    <a:pt x="906" y="4193"/>
                  </a:lnTo>
                  <a:lnTo>
                    <a:pt x="906" y="3887"/>
                  </a:lnTo>
                  <a:lnTo>
                    <a:pt x="1201" y="3887"/>
                  </a:lnTo>
                  <a:lnTo>
                    <a:pt x="1201" y="4134"/>
                  </a:lnTo>
                  <a:lnTo>
                    <a:pt x="2155" y="3179"/>
                  </a:lnTo>
                  <a:lnTo>
                    <a:pt x="2155" y="3080"/>
                  </a:lnTo>
                  <a:lnTo>
                    <a:pt x="2254" y="3080"/>
                  </a:lnTo>
                  <a:lnTo>
                    <a:pt x="2726" y="260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4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4"/>
            <p:cNvSpPr/>
            <p:nvPr/>
          </p:nvSpPr>
          <p:spPr>
            <a:xfrm>
              <a:off x="-745992" y="2166220"/>
              <a:ext cx="23478" cy="2347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1"/>
                  </a:moveTo>
                  <a:lnTo>
                    <a:pt x="1" y="129"/>
                  </a:lnTo>
                  <a:lnTo>
                    <a:pt x="129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4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4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4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86" y="1"/>
                  </a:moveTo>
                  <a:lnTo>
                    <a:pt x="1" y="286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4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4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4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4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108" y="1"/>
                  </a:moveTo>
                  <a:lnTo>
                    <a:pt x="0" y="99"/>
                  </a:ln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4"/>
            <p:cNvSpPr/>
            <p:nvPr/>
          </p:nvSpPr>
          <p:spPr>
            <a:xfrm>
              <a:off x="-663547" y="2574622"/>
              <a:ext cx="18018" cy="1801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0" y="0"/>
                  </a:moveTo>
                  <a:lnTo>
                    <a:pt x="0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4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4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4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4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46" y="306"/>
                  </a:lnTo>
                  <a:lnTo>
                    <a:pt x="296" y="24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4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4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69" y="295"/>
                  </a:lnTo>
                  <a:lnTo>
                    <a:pt x="305" y="7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4"/>
            <p:cNvSpPr/>
            <p:nvPr/>
          </p:nvSpPr>
          <p:spPr>
            <a:xfrm>
              <a:off x="-1917326" y="2764446"/>
              <a:ext cx="594768" cy="1081975"/>
            </a:xfrm>
            <a:custGeom>
              <a:avLst/>
              <a:gdLst/>
              <a:ahLst/>
              <a:cxnLst/>
              <a:rect l="l" t="t" r="r" b="b"/>
              <a:pathLst>
                <a:path w="3268" h="5945" extrusionOk="0">
                  <a:moveTo>
                    <a:pt x="2717" y="1172"/>
                  </a:moveTo>
                  <a:lnTo>
                    <a:pt x="2717" y="1477"/>
                  </a:lnTo>
                  <a:lnTo>
                    <a:pt x="2421" y="1477"/>
                  </a:lnTo>
                  <a:lnTo>
                    <a:pt x="2421" y="1172"/>
                  </a:lnTo>
                  <a:close/>
                  <a:moveTo>
                    <a:pt x="2097" y="1979"/>
                  </a:moveTo>
                  <a:lnTo>
                    <a:pt x="2097" y="2274"/>
                  </a:lnTo>
                  <a:lnTo>
                    <a:pt x="1802" y="2274"/>
                  </a:lnTo>
                  <a:lnTo>
                    <a:pt x="1802" y="1979"/>
                  </a:lnTo>
                  <a:close/>
                  <a:moveTo>
                    <a:pt x="2717" y="1979"/>
                  </a:moveTo>
                  <a:lnTo>
                    <a:pt x="2717" y="2274"/>
                  </a:lnTo>
                  <a:lnTo>
                    <a:pt x="2421" y="2274"/>
                  </a:lnTo>
                  <a:lnTo>
                    <a:pt x="2421" y="1979"/>
                  </a:lnTo>
                  <a:close/>
                  <a:moveTo>
                    <a:pt x="847" y="2786"/>
                  </a:moveTo>
                  <a:lnTo>
                    <a:pt x="847" y="3081"/>
                  </a:lnTo>
                  <a:lnTo>
                    <a:pt x="542" y="3081"/>
                  </a:lnTo>
                  <a:lnTo>
                    <a:pt x="542" y="2786"/>
                  </a:lnTo>
                  <a:close/>
                  <a:moveTo>
                    <a:pt x="1467" y="2786"/>
                  </a:moveTo>
                  <a:lnTo>
                    <a:pt x="1467" y="3081"/>
                  </a:lnTo>
                  <a:lnTo>
                    <a:pt x="1172" y="3081"/>
                  </a:lnTo>
                  <a:lnTo>
                    <a:pt x="1172" y="2786"/>
                  </a:lnTo>
                  <a:close/>
                  <a:moveTo>
                    <a:pt x="2097" y="2786"/>
                  </a:moveTo>
                  <a:lnTo>
                    <a:pt x="2097" y="3081"/>
                  </a:lnTo>
                  <a:lnTo>
                    <a:pt x="1802" y="3081"/>
                  </a:lnTo>
                  <a:lnTo>
                    <a:pt x="1802" y="2786"/>
                  </a:lnTo>
                  <a:close/>
                  <a:moveTo>
                    <a:pt x="2717" y="2786"/>
                  </a:moveTo>
                  <a:lnTo>
                    <a:pt x="2717" y="3081"/>
                  </a:lnTo>
                  <a:lnTo>
                    <a:pt x="2421" y="3081"/>
                  </a:lnTo>
                  <a:lnTo>
                    <a:pt x="2421" y="2786"/>
                  </a:lnTo>
                  <a:close/>
                  <a:moveTo>
                    <a:pt x="847" y="3593"/>
                  </a:moveTo>
                  <a:lnTo>
                    <a:pt x="847" y="3888"/>
                  </a:lnTo>
                  <a:lnTo>
                    <a:pt x="542" y="3888"/>
                  </a:lnTo>
                  <a:lnTo>
                    <a:pt x="542" y="3593"/>
                  </a:lnTo>
                  <a:close/>
                  <a:moveTo>
                    <a:pt x="1467" y="3593"/>
                  </a:moveTo>
                  <a:lnTo>
                    <a:pt x="1467" y="3888"/>
                  </a:lnTo>
                  <a:lnTo>
                    <a:pt x="1172" y="3888"/>
                  </a:lnTo>
                  <a:lnTo>
                    <a:pt x="1172" y="3593"/>
                  </a:lnTo>
                  <a:close/>
                  <a:moveTo>
                    <a:pt x="847" y="4400"/>
                  </a:moveTo>
                  <a:lnTo>
                    <a:pt x="847" y="4695"/>
                  </a:lnTo>
                  <a:lnTo>
                    <a:pt x="542" y="4695"/>
                  </a:lnTo>
                  <a:lnTo>
                    <a:pt x="542" y="4400"/>
                  </a:lnTo>
                  <a:close/>
                  <a:moveTo>
                    <a:pt x="3268" y="0"/>
                  </a:moveTo>
                  <a:lnTo>
                    <a:pt x="2717" y="552"/>
                  </a:lnTo>
                  <a:lnTo>
                    <a:pt x="2717" y="670"/>
                  </a:lnTo>
                  <a:lnTo>
                    <a:pt x="2609" y="670"/>
                  </a:lnTo>
                  <a:lnTo>
                    <a:pt x="2097" y="1181"/>
                  </a:lnTo>
                  <a:lnTo>
                    <a:pt x="2097" y="1477"/>
                  </a:lnTo>
                  <a:lnTo>
                    <a:pt x="1802" y="1477"/>
                  </a:lnTo>
                  <a:lnTo>
                    <a:pt x="1290" y="1979"/>
                  </a:lnTo>
                  <a:lnTo>
                    <a:pt x="1467" y="1979"/>
                  </a:lnTo>
                  <a:lnTo>
                    <a:pt x="1467" y="2274"/>
                  </a:lnTo>
                  <a:lnTo>
                    <a:pt x="1172" y="2274"/>
                  </a:lnTo>
                  <a:lnTo>
                    <a:pt x="1172" y="2097"/>
                  </a:lnTo>
                  <a:lnTo>
                    <a:pt x="1" y="3278"/>
                  </a:lnTo>
                  <a:lnTo>
                    <a:pt x="1" y="5944"/>
                  </a:lnTo>
                  <a:lnTo>
                    <a:pt x="542" y="5404"/>
                  </a:lnTo>
                  <a:lnTo>
                    <a:pt x="542" y="5207"/>
                  </a:lnTo>
                  <a:lnTo>
                    <a:pt x="739" y="5207"/>
                  </a:lnTo>
                  <a:lnTo>
                    <a:pt x="1251" y="4695"/>
                  </a:lnTo>
                  <a:lnTo>
                    <a:pt x="1172" y="4695"/>
                  </a:lnTo>
                  <a:lnTo>
                    <a:pt x="1172" y="4400"/>
                  </a:lnTo>
                  <a:lnTo>
                    <a:pt x="1467" y="4400"/>
                  </a:lnTo>
                  <a:lnTo>
                    <a:pt x="1467" y="4479"/>
                  </a:lnTo>
                  <a:lnTo>
                    <a:pt x="2058" y="3888"/>
                  </a:lnTo>
                  <a:lnTo>
                    <a:pt x="1802" y="3888"/>
                  </a:lnTo>
                  <a:lnTo>
                    <a:pt x="1802" y="3593"/>
                  </a:lnTo>
                  <a:lnTo>
                    <a:pt x="2097" y="3593"/>
                  </a:lnTo>
                  <a:lnTo>
                    <a:pt x="2097" y="3849"/>
                  </a:lnTo>
                  <a:lnTo>
                    <a:pt x="3268" y="2677"/>
                  </a:lnTo>
                  <a:lnTo>
                    <a:pt x="3268" y="1378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4"/>
            <p:cNvSpPr/>
            <p:nvPr/>
          </p:nvSpPr>
          <p:spPr>
            <a:xfrm>
              <a:off x="-1442677" y="2864726"/>
              <a:ext cx="19838" cy="21658"/>
            </a:xfrm>
            <a:custGeom>
              <a:avLst/>
              <a:gdLst/>
              <a:ahLst/>
              <a:cxnLst/>
              <a:rect l="l" t="t" r="r" b="b"/>
              <a:pathLst>
                <a:path w="109" h="119" extrusionOk="0">
                  <a:moveTo>
                    <a:pt x="109" y="1"/>
                  </a:moveTo>
                  <a:lnTo>
                    <a:pt x="1" y="119"/>
                  </a:lnTo>
                  <a:lnTo>
                    <a:pt x="109" y="1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4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4"/>
            <p:cNvSpPr/>
            <p:nvPr/>
          </p:nvSpPr>
          <p:spPr>
            <a:xfrm>
              <a:off x="-1589549" y="297938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96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4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4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4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18" y="1"/>
                  </a:moveTo>
                  <a:lnTo>
                    <a:pt x="0" y="119"/>
                  </a:ln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4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4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4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4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4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57" y="296"/>
                  </a:lnTo>
                  <a:lnTo>
                    <a:pt x="296" y="25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4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4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4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79" y="296"/>
                  </a:lnTo>
                  <a:lnTo>
                    <a:pt x="295" y="8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4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4"/>
            <p:cNvSpPr/>
            <p:nvPr/>
          </p:nvSpPr>
          <p:spPr>
            <a:xfrm>
              <a:off x="-1818683" y="3711925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1"/>
                  </a:moveTo>
                  <a:lnTo>
                    <a:pt x="0" y="198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4"/>
            <p:cNvSpPr/>
            <p:nvPr/>
          </p:nvSpPr>
          <p:spPr>
            <a:xfrm>
              <a:off x="-2307710" y="3905388"/>
              <a:ext cx="331599" cy="127216"/>
            </a:xfrm>
            <a:custGeom>
              <a:avLst/>
              <a:gdLst/>
              <a:ahLst/>
              <a:cxnLst/>
              <a:rect l="l" t="t" r="r" b="b"/>
              <a:pathLst>
                <a:path w="1822" h="699" extrusionOk="0">
                  <a:moveTo>
                    <a:pt x="1821" y="1"/>
                  </a:moveTo>
                  <a:lnTo>
                    <a:pt x="1821" y="1"/>
                  </a:lnTo>
                  <a:cubicBezTo>
                    <a:pt x="1555" y="10"/>
                    <a:pt x="1290" y="10"/>
                    <a:pt x="1024" y="20"/>
                  </a:cubicBezTo>
                  <a:cubicBezTo>
                    <a:pt x="827" y="20"/>
                    <a:pt x="640" y="30"/>
                    <a:pt x="453" y="30"/>
                  </a:cubicBezTo>
                  <a:cubicBezTo>
                    <a:pt x="296" y="40"/>
                    <a:pt x="148" y="40"/>
                    <a:pt x="0" y="49"/>
                  </a:cubicBezTo>
                  <a:lnTo>
                    <a:pt x="0" y="699"/>
                  </a:lnTo>
                  <a:lnTo>
                    <a:pt x="1122" y="699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4"/>
            <p:cNvSpPr/>
            <p:nvPr/>
          </p:nvSpPr>
          <p:spPr>
            <a:xfrm>
              <a:off x="-235490" y="1539420"/>
              <a:ext cx="625161" cy="625343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758" y="0"/>
                  </a:moveTo>
                  <a:lnTo>
                    <a:pt x="1" y="758"/>
                  </a:lnTo>
                  <a:lnTo>
                    <a:pt x="1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4"/>
            <p:cNvSpPr/>
            <p:nvPr/>
          </p:nvSpPr>
          <p:spPr>
            <a:xfrm>
              <a:off x="-2590715" y="3751418"/>
              <a:ext cx="283188" cy="281186"/>
            </a:xfrm>
            <a:custGeom>
              <a:avLst/>
              <a:gdLst/>
              <a:ahLst/>
              <a:cxnLst/>
              <a:rect l="l" t="t" r="r" b="b"/>
              <a:pathLst>
                <a:path w="1556" h="1545" extrusionOk="0">
                  <a:moveTo>
                    <a:pt x="1555" y="0"/>
                  </a:moveTo>
                  <a:lnTo>
                    <a:pt x="0" y="1545"/>
                  </a:lnTo>
                  <a:lnTo>
                    <a:pt x="1555" y="1545"/>
                  </a:lnTo>
                  <a:lnTo>
                    <a:pt x="1555" y="895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4"/>
            <p:cNvSpPr/>
            <p:nvPr/>
          </p:nvSpPr>
          <p:spPr>
            <a:xfrm>
              <a:off x="-2614011" y="1057672"/>
              <a:ext cx="3372596" cy="3000047"/>
            </a:xfrm>
            <a:custGeom>
              <a:avLst/>
              <a:gdLst/>
              <a:ahLst/>
              <a:cxnLst/>
              <a:rect l="l" t="t" r="r" b="b"/>
              <a:pathLst>
                <a:path w="18531" h="16484" extrusionOk="0">
                  <a:moveTo>
                    <a:pt x="16475" y="0"/>
                  </a:moveTo>
                  <a:lnTo>
                    <a:pt x="16357" y="118"/>
                  </a:lnTo>
                  <a:cubicBezTo>
                    <a:pt x="16396" y="128"/>
                    <a:pt x="16425" y="128"/>
                    <a:pt x="16455" y="138"/>
                  </a:cubicBezTo>
                  <a:cubicBezTo>
                    <a:pt x="17134" y="246"/>
                    <a:pt x="17803" y="443"/>
                    <a:pt x="18423" y="729"/>
                  </a:cubicBezTo>
                  <a:lnTo>
                    <a:pt x="18531" y="630"/>
                  </a:lnTo>
                  <a:cubicBezTo>
                    <a:pt x="17881" y="325"/>
                    <a:pt x="17193" y="118"/>
                    <a:pt x="16475" y="0"/>
                  </a:cubicBezTo>
                  <a:close/>
                  <a:moveTo>
                    <a:pt x="128" y="16346"/>
                  </a:moveTo>
                  <a:lnTo>
                    <a:pt x="1" y="16484"/>
                  </a:lnTo>
                  <a:lnTo>
                    <a:pt x="2667" y="16484"/>
                  </a:lnTo>
                  <a:lnTo>
                    <a:pt x="2805" y="16346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4"/>
            <p:cNvSpPr/>
            <p:nvPr/>
          </p:nvSpPr>
          <p:spPr>
            <a:xfrm>
              <a:off x="-559627" y="1324481"/>
              <a:ext cx="1590476" cy="1637068"/>
            </a:xfrm>
            <a:custGeom>
              <a:avLst/>
              <a:gdLst/>
              <a:ahLst/>
              <a:cxnLst/>
              <a:rect l="l" t="t" r="r" b="b"/>
              <a:pathLst>
                <a:path w="8739" h="8995" extrusionOk="0">
                  <a:moveTo>
                    <a:pt x="8414" y="0"/>
                  </a:moveTo>
                  <a:lnTo>
                    <a:pt x="7234" y="1181"/>
                  </a:lnTo>
                  <a:lnTo>
                    <a:pt x="7804" y="1181"/>
                  </a:lnTo>
                  <a:lnTo>
                    <a:pt x="8739" y="256"/>
                  </a:lnTo>
                  <a:cubicBezTo>
                    <a:pt x="8680" y="207"/>
                    <a:pt x="8621" y="158"/>
                    <a:pt x="8562" y="118"/>
                  </a:cubicBezTo>
                  <a:cubicBezTo>
                    <a:pt x="8542" y="99"/>
                    <a:pt x="8513" y="79"/>
                    <a:pt x="8483" y="50"/>
                  </a:cubicBezTo>
                  <a:lnTo>
                    <a:pt x="8434" y="11"/>
                  </a:lnTo>
                  <a:cubicBezTo>
                    <a:pt x="8424" y="11"/>
                    <a:pt x="8424" y="11"/>
                    <a:pt x="8414" y="0"/>
                  </a:cubicBezTo>
                  <a:close/>
                  <a:moveTo>
                    <a:pt x="2992" y="5433"/>
                  </a:moveTo>
                  <a:lnTo>
                    <a:pt x="2471" y="5954"/>
                  </a:lnTo>
                  <a:lnTo>
                    <a:pt x="3041" y="5954"/>
                  </a:lnTo>
                  <a:lnTo>
                    <a:pt x="3455" y="5541"/>
                  </a:lnTo>
                  <a:lnTo>
                    <a:pt x="3455" y="5433"/>
                  </a:lnTo>
                  <a:close/>
                  <a:moveTo>
                    <a:pt x="286" y="8129"/>
                  </a:moveTo>
                  <a:lnTo>
                    <a:pt x="0" y="8424"/>
                  </a:lnTo>
                  <a:lnTo>
                    <a:pt x="0" y="8995"/>
                  </a:lnTo>
                  <a:lnTo>
                    <a:pt x="286" y="8700"/>
                  </a:lnTo>
                  <a:lnTo>
                    <a:pt x="286" y="8129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4"/>
            <p:cNvSpPr/>
            <p:nvPr/>
          </p:nvSpPr>
          <p:spPr>
            <a:xfrm>
              <a:off x="-1322741" y="3351934"/>
              <a:ext cx="267172" cy="372731"/>
            </a:xfrm>
            <a:custGeom>
              <a:avLst/>
              <a:gdLst/>
              <a:ahLst/>
              <a:cxnLst/>
              <a:rect l="l" t="t" r="r" b="b"/>
              <a:pathLst>
                <a:path w="1468" h="2048" extrusionOk="0">
                  <a:moveTo>
                    <a:pt x="1467" y="0"/>
                  </a:moveTo>
                  <a:lnTo>
                    <a:pt x="1" y="1476"/>
                  </a:lnTo>
                  <a:lnTo>
                    <a:pt x="1" y="2047"/>
                  </a:lnTo>
                  <a:lnTo>
                    <a:pt x="1467" y="571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4"/>
            <p:cNvSpPr/>
            <p:nvPr/>
          </p:nvSpPr>
          <p:spPr>
            <a:xfrm>
              <a:off x="-1055751" y="2857628"/>
              <a:ext cx="496307" cy="598408"/>
            </a:xfrm>
            <a:custGeom>
              <a:avLst/>
              <a:gdLst/>
              <a:ahLst/>
              <a:cxnLst/>
              <a:rect l="l" t="t" r="r" b="b"/>
              <a:pathLst>
                <a:path w="2727" h="3288" extrusionOk="0">
                  <a:moveTo>
                    <a:pt x="2726" y="0"/>
                  </a:moveTo>
                  <a:lnTo>
                    <a:pt x="2450" y="266"/>
                  </a:lnTo>
                  <a:lnTo>
                    <a:pt x="2450" y="354"/>
                  </a:lnTo>
                  <a:lnTo>
                    <a:pt x="2362" y="354"/>
                  </a:lnTo>
                  <a:lnTo>
                    <a:pt x="1831" y="896"/>
                  </a:lnTo>
                  <a:lnTo>
                    <a:pt x="1831" y="1161"/>
                  </a:lnTo>
                  <a:lnTo>
                    <a:pt x="1555" y="1161"/>
                  </a:lnTo>
                  <a:lnTo>
                    <a:pt x="1053" y="1673"/>
                  </a:lnTo>
                  <a:lnTo>
                    <a:pt x="1201" y="1673"/>
                  </a:lnTo>
                  <a:lnTo>
                    <a:pt x="1201" y="1968"/>
                  </a:lnTo>
                  <a:lnTo>
                    <a:pt x="906" y="1968"/>
                  </a:lnTo>
                  <a:lnTo>
                    <a:pt x="906" y="1821"/>
                  </a:lnTo>
                  <a:lnTo>
                    <a:pt x="0" y="2716"/>
                  </a:lnTo>
                  <a:lnTo>
                    <a:pt x="0" y="3287"/>
                  </a:lnTo>
                  <a:lnTo>
                    <a:pt x="522" y="2775"/>
                  </a:lnTo>
                  <a:lnTo>
                    <a:pt x="276" y="2775"/>
                  </a:lnTo>
                  <a:lnTo>
                    <a:pt x="276" y="2480"/>
                  </a:lnTo>
                  <a:lnTo>
                    <a:pt x="581" y="2480"/>
                  </a:lnTo>
                  <a:lnTo>
                    <a:pt x="581" y="2716"/>
                  </a:lnTo>
                  <a:lnTo>
                    <a:pt x="1525" y="1762"/>
                  </a:lnTo>
                  <a:lnTo>
                    <a:pt x="1525" y="1673"/>
                  </a:lnTo>
                  <a:lnTo>
                    <a:pt x="1624" y="1673"/>
                  </a:lnTo>
                  <a:lnTo>
                    <a:pt x="2155" y="1142"/>
                  </a:lnTo>
                  <a:lnTo>
                    <a:pt x="2155" y="866"/>
                  </a:lnTo>
                  <a:lnTo>
                    <a:pt x="2431" y="866"/>
                  </a:lnTo>
                  <a:lnTo>
                    <a:pt x="2726" y="571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4"/>
            <p:cNvSpPr/>
            <p:nvPr/>
          </p:nvSpPr>
          <p:spPr>
            <a:xfrm>
              <a:off x="-625874" y="2906040"/>
              <a:ext cx="16198" cy="16198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88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4"/>
            <p:cNvSpPr/>
            <p:nvPr/>
          </p:nvSpPr>
          <p:spPr>
            <a:xfrm>
              <a:off x="-663547" y="3015238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0" y="0"/>
                  </a:moveTo>
                  <a:lnTo>
                    <a:pt x="0" y="27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4"/>
            <p:cNvSpPr/>
            <p:nvPr/>
          </p:nvSpPr>
          <p:spPr>
            <a:xfrm>
              <a:off x="-772746" y="3020698"/>
              <a:ext cx="50231" cy="48411"/>
            </a:xfrm>
            <a:custGeom>
              <a:avLst/>
              <a:gdLst/>
              <a:ahLst/>
              <a:cxnLst/>
              <a:rect l="l" t="t" r="r" b="b"/>
              <a:pathLst>
                <a:path w="276" h="266" extrusionOk="0">
                  <a:moveTo>
                    <a:pt x="276" y="0"/>
                  </a:moveTo>
                  <a:lnTo>
                    <a:pt x="0" y="265"/>
                  </a:lnTo>
                  <a:lnTo>
                    <a:pt x="276" y="26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4"/>
            <p:cNvSpPr/>
            <p:nvPr/>
          </p:nvSpPr>
          <p:spPr>
            <a:xfrm>
              <a:off x="-778206" y="3162110"/>
              <a:ext cx="18018" cy="1638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0" y="0"/>
                  </a:moveTo>
                  <a:lnTo>
                    <a:pt x="0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4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48" y="0"/>
                  </a:moveTo>
                  <a:lnTo>
                    <a:pt x="1" y="148"/>
                  </a:ln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4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46" y="295"/>
                  </a:lnTo>
                  <a:lnTo>
                    <a:pt x="305" y="2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4"/>
            <p:cNvSpPr/>
            <p:nvPr/>
          </p:nvSpPr>
          <p:spPr>
            <a:xfrm>
              <a:off x="-507758" y="2795021"/>
              <a:ext cx="10920" cy="112838"/>
            </a:xfrm>
            <a:custGeom>
              <a:avLst/>
              <a:gdLst/>
              <a:ahLst/>
              <a:cxnLst/>
              <a:rect l="l" t="t" r="r" b="b"/>
              <a:pathLst>
                <a:path w="60" h="620" extrusionOk="0">
                  <a:moveTo>
                    <a:pt x="60" y="0"/>
                  </a:moveTo>
                  <a:lnTo>
                    <a:pt x="1" y="49"/>
                  </a:lnTo>
                  <a:lnTo>
                    <a:pt x="1" y="620"/>
                  </a:lnTo>
                  <a:lnTo>
                    <a:pt x="60" y="57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4"/>
            <p:cNvSpPr/>
            <p:nvPr/>
          </p:nvSpPr>
          <p:spPr>
            <a:xfrm>
              <a:off x="-1602107" y="3620562"/>
              <a:ext cx="279548" cy="279548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1536" y="0"/>
                  </a:moveTo>
                  <a:lnTo>
                    <a:pt x="985" y="542"/>
                  </a:lnTo>
                  <a:lnTo>
                    <a:pt x="985" y="798"/>
                  </a:lnTo>
                  <a:lnTo>
                    <a:pt x="739" y="798"/>
                  </a:lnTo>
                  <a:lnTo>
                    <a:pt x="227" y="1310"/>
                  </a:lnTo>
                  <a:lnTo>
                    <a:pt x="365" y="1310"/>
                  </a:lnTo>
                  <a:lnTo>
                    <a:pt x="365" y="1526"/>
                  </a:lnTo>
                  <a:lnTo>
                    <a:pt x="571" y="1526"/>
                  </a:lnTo>
                  <a:lnTo>
                    <a:pt x="689" y="1418"/>
                  </a:lnTo>
                  <a:lnTo>
                    <a:pt x="689" y="1310"/>
                  </a:lnTo>
                  <a:lnTo>
                    <a:pt x="798" y="1310"/>
                  </a:lnTo>
                  <a:lnTo>
                    <a:pt x="1536" y="571"/>
                  </a:lnTo>
                  <a:lnTo>
                    <a:pt x="1536" y="0"/>
                  </a:lnTo>
                  <a:close/>
                  <a:moveTo>
                    <a:pt x="70" y="1467"/>
                  </a:moveTo>
                  <a:lnTo>
                    <a:pt x="1" y="1536"/>
                  </a:lnTo>
                  <a:lnTo>
                    <a:pt x="70" y="1536"/>
                  </a:lnTo>
                  <a:lnTo>
                    <a:pt x="70" y="1467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4"/>
            <p:cNvSpPr/>
            <p:nvPr/>
          </p:nvSpPr>
          <p:spPr>
            <a:xfrm>
              <a:off x="-1467611" y="3719205"/>
              <a:ext cx="44771" cy="46591"/>
            </a:xfrm>
            <a:custGeom>
              <a:avLst/>
              <a:gdLst/>
              <a:ahLst/>
              <a:cxnLst/>
              <a:rect l="l" t="t" r="r" b="b"/>
              <a:pathLst>
                <a:path w="246" h="256" extrusionOk="0">
                  <a:moveTo>
                    <a:pt x="246" y="0"/>
                  </a:moveTo>
                  <a:lnTo>
                    <a:pt x="0" y="256"/>
                  </a:lnTo>
                  <a:lnTo>
                    <a:pt x="246" y="25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4"/>
            <p:cNvSpPr/>
            <p:nvPr/>
          </p:nvSpPr>
          <p:spPr>
            <a:xfrm>
              <a:off x="-1476711" y="3858797"/>
              <a:ext cx="20020" cy="19838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0" y="1"/>
                  </a:moveTo>
                  <a:lnTo>
                    <a:pt x="0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4"/>
            <p:cNvSpPr/>
            <p:nvPr/>
          </p:nvSpPr>
          <p:spPr>
            <a:xfrm>
              <a:off x="-1589549" y="3858797"/>
              <a:ext cx="54053" cy="41313"/>
            </a:xfrm>
            <a:custGeom>
              <a:avLst/>
              <a:gdLst/>
              <a:ahLst/>
              <a:cxnLst/>
              <a:rect l="l" t="t" r="r" b="b"/>
              <a:pathLst>
                <a:path w="297" h="227" extrusionOk="0">
                  <a:moveTo>
                    <a:pt x="158" y="1"/>
                  </a:moveTo>
                  <a:lnTo>
                    <a:pt x="1" y="158"/>
                  </a:lnTo>
                  <a:lnTo>
                    <a:pt x="1" y="227"/>
                  </a:lnTo>
                  <a:cubicBezTo>
                    <a:pt x="99" y="227"/>
                    <a:pt x="198" y="227"/>
                    <a:pt x="296" y="217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4"/>
            <p:cNvSpPr/>
            <p:nvPr/>
          </p:nvSpPr>
          <p:spPr>
            <a:xfrm>
              <a:off x="-1734601" y="3898290"/>
              <a:ext cx="236597" cy="134314"/>
            </a:xfrm>
            <a:custGeom>
              <a:avLst/>
              <a:gdLst/>
              <a:ahLst/>
              <a:cxnLst/>
              <a:rect l="l" t="t" r="r" b="b"/>
              <a:pathLst>
                <a:path w="1300" h="738" extrusionOk="0">
                  <a:moveTo>
                    <a:pt x="1093" y="0"/>
                  </a:moveTo>
                  <a:cubicBezTo>
                    <a:pt x="995" y="10"/>
                    <a:pt x="896" y="10"/>
                    <a:pt x="798" y="10"/>
                  </a:cubicBezTo>
                  <a:lnTo>
                    <a:pt x="729" y="10"/>
                  </a:lnTo>
                  <a:lnTo>
                    <a:pt x="0" y="738"/>
                  </a:lnTo>
                  <a:lnTo>
                    <a:pt x="571" y="738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4"/>
            <p:cNvSpPr/>
            <p:nvPr/>
          </p:nvSpPr>
          <p:spPr>
            <a:xfrm>
              <a:off x="68991" y="2313092"/>
              <a:ext cx="19838" cy="2002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4"/>
            <p:cNvSpPr/>
            <p:nvPr/>
          </p:nvSpPr>
          <p:spPr>
            <a:xfrm>
              <a:off x="-497020" y="2408094"/>
              <a:ext cx="491029" cy="490847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2127" y="0"/>
                  </a:moveTo>
                  <a:lnTo>
                    <a:pt x="1" y="2126"/>
                  </a:lnTo>
                  <a:lnTo>
                    <a:pt x="1" y="2697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4"/>
            <p:cNvSpPr/>
            <p:nvPr/>
          </p:nvSpPr>
          <p:spPr>
            <a:xfrm>
              <a:off x="-15273" y="1539420"/>
              <a:ext cx="876136" cy="773853"/>
            </a:xfrm>
            <a:custGeom>
              <a:avLst/>
              <a:gdLst/>
              <a:ahLst/>
              <a:cxnLst/>
              <a:rect l="l" t="t" r="r" b="b"/>
              <a:pathLst>
                <a:path w="4814" h="4252" extrusionOk="0">
                  <a:moveTo>
                    <a:pt x="4243" y="0"/>
                  </a:moveTo>
                  <a:lnTo>
                    <a:pt x="1" y="4252"/>
                  </a:lnTo>
                  <a:lnTo>
                    <a:pt x="571" y="4252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4"/>
            <p:cNvSpPr/>
            <p:nvPr/>
          </p:nvSpPr>
          <p:spPr>
            <a:xfrm>
              <a:off x="-1759716" y="1308465"/>
              <a:ext cx="2808585" cy="2749254"/>
            </a:xfrm>
            <a:custGeom>
              <a:avLst/>
              <a:gdLst/>
              <a:ahLst/>
              <a:cxnLst/>
              <a:rect l="l" t="t" r="r" b="b"/>
              <a:pathLst>
                <a:path w="15432" h="15106" extrusionOk="0">
                  <a:moveTo>
                    <a:pt x="15107" y="0"/>
                  </a:moveTo>
                  <a:lnTo>
                    <a:pt x="15008" y="88"/>
                  </a:lnTo>
                  <a:cubicBezTo>
                    <a:pt x="15018" y="99"/>
                    <a:pt x="15018" y="99"/>
                    <a:pt x="15028" y="99"/>
                  </a:cubicBezTo>
                  <a:lnTo>
                    <a:pt x="15077" y="138"/>
                  </a:lnTo>
                  <a:cubicBezTo>
                    <a:pt x="15107" y="167"/>
                    <a:pt x="15136" y="187"/>
                    <a:pt x="15156" y="206"/>
                  </a:cubicBezTo>
                  <a:cubicBezTo>
                    <a:pt x="15215" y="246"/>
                    <a:pt x="15274" y="295"/>
                    <a:pt x="15333" y="344"/>
                  </a:cubicBezTo>
                  <a:lnTo>
                    <a:pt x="15431" y="246"/>
                  </a:lnTo>
                  <a:cubicBezTo>
                    <a:pt x="15372" y="197"/>
                    <a:pt x="15304" y="147"/>
                    <a:pt x="15245" y="99"/>
                  </a:cubicBezTo>
                  <a:cubicBezTo>
                    <a:pt x="15195" y="69"/>
                    <a:pt x="15156" y="29"/>
                    <a:pt x="15107" y="0"/>
                  </a:cubicBezTo>
                  <a:close/>
                  <a:moveTo>
                    <a:pt x="138" y="14968"/>
                  </a:moveTo>
                  <a:lnTo>
                    <a:pt x="1" y="15106"/>
                  </a:lnTo>
                  <a:lnTo>
                    <a:pt x="571" y="15106"/>
                  </a:lnTo>
                  <a:lnTo>
                    <a:pt x="709" y="14968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4"/>
            <p:cNvSpPr/>
            <p:nvPr/>
          </p:nvSpPr>
          <p:spPr>
            <a:xfrm>
              <a:off x="-2307710" y="3219440"/>
              <a:ext cx="82445" cy="186365"/>
            </a:xfrm>
            <a:custGeom>
              <a:avLst/>
              <a:gdLst/>
              <a:ahLst/>
              <a:cxnLst/>
              <a:rect l="l" t="t" r="r" b="b"/>
              <a:pathLst>
                <a:path w="453" h="1024" extrusionOk="0">
                  <a:moveTo>
                    <a:pt x="453" y="0"/>
                  </a:moveTo>
                  <a:lnTo>
                    <a:pt x="0" y="453"/>
                  </a:lnTo>
                  <a:lnTo>
                    <a:pt x="0" y="1024"/>
                  </a:lnTo>
                  <a:lnTo>
                    <a:pt x="453" y="58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4"/>
            <p:cNvSpPr/>
            <p:nvPr/>
          </p:nvSpPr>
          <p:spPr>
            <a:xfrm>
              <a:off x="-2225447" y="1064770"/>
              <a:ext cx="2258771" cy="2260591"/>
            </a:xfrm>
            <a:custGeom>
              <a:avLst/>
              <a:gdLst/>
              <a:ahLst/>
              <a:cxnLst/>
              <a:rect l="l" t="t" r="r" b="b"/>
              <a:pathLst>
                <a:path w="12411" h="12421" extrusionOk="0">
                  <a:moveTo>
                    <a:pt x="11840" y="1"/>
                  </a:moveTo>
                  <a:lnTo>
                    <a:pt x="6712" y="5128"/>
                  </a:lnTo>
                  <a:cubicBezTo>
                    <a:pt x="6762" y="5147"/>
                    <a:pt x="6811" y="5177"/>
                    <a:pt x="6850" y="5216"/>
                  </a:cubicBezTo>
                  <a:lnTo>
                    <a:pt x="7195" y="5216"/>
                  </a:lnTo>
                  <a:lnTo>
                    <a:pt x="12411" y="1"/>
                  </a:lnTo>
                  <a:close/>
                  <a:moveTo>
                    <a:pt x="6083" y="5748"/>
                  </a:moveTo>
                  <a:lnTo>
                    <a:pt x="4114" y="7716"/>
                  </a:lnTo>
                  <a:lnTo>
                    <a:pt x="4695" y="7716"/>
                  </a:lnTo>
                  <a:lnTo>
                    <a:pt x="6427" y="5984"/>
                  </a:lnTo>
                  <a:lnTo>
                    <a:pt x="6427" y="5748"/>
                  </a:lnTo>
                  <a:close/>
                  <a:moveTo>
                    <a:pt x="1694" y="10146"/>
                  </a:moveTo>
                  <a:lnTo>
                    <a:pt x="1123" y="10717"/>
                  </a:lnTo>
                  <a:lnTo>
                    <a:pt x="1694" y="10717"/>
                  </a:lnTo>
                  <a:lnTo>
                    <a:pt x="1694" y="10146"/>
                  </a:lnTo>
                  <a:close/>
                  <a:moveTo>
                    <a:pt x="572" y="11268"/>
                  </a:moveTo>
                  <a:lnTo>
                    <a:pt x="1" y="11839"/>
                  </a:lnTo>
                  <a:lnTo>
                    <a:pt x="1" y="12420"/>
                  </a:lnTo>
                  <a:lnTo>
                    <a:pt x="572" y="11839"/>
                  </a:lnTo>
                  <a:lnTo>
                    <a:pt x="572" y="11268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4"/>
            <p:cNvSpPr/>
            <p:nvPr/>
          </p:nvSpPr>
          <p:spPr>
            <a:xfrm>
              <a:off x="-1118540" y="1997872"/>
              <a:ext cx="139956" cy="113020"/>
            </a:xfrm>
            <a:custGeom>
              <a:avLst/>
              <a:gdLst/>
              <a:ahLst/>
              <a:cxnLst/>
              <a:rect l="l" t="t" r="r" b="b"/>
              <a:pathLst>
                <a:path w="769" h="621" extrusionOk="0">
                  <a:moveTo>
                    <a:pt x="630" y="1"/>
                  </a:moveTo>
                  <a:lnTo>
                    <a:pt x="542" y="89"/>
                  </a:lnTo>
                  <a:lnTo>
                    <a:pt x="768" y="89"/>
                  </a:lnTo>
                  <a:cubicBezTo>
                    <a:pt x="729" y="50"/>
                    <a:pt x="680" y="20"/>
                    <a:pt x="630" y="1"/>
                  </a:cubicBezTo>
                  <a:close/>
                  <a:moveTo>
                    <a:pt x="345" y="276"/>
                  </a:moveTo>
                  <a:lnTo>
                    <a:pt x="1" y="621"/>
                  </a:lnTo>
                  <a:lnTo>
                    <a:pt x="345" y="621"/>
                  </a:lnTo>
                  <a:lnTo>
                    <a:pt x="345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4"/>
            <p:cNvSpPr/>
            <p:nvPr/>
          </p:nvSpPr>
          <p:spPr>
            <a:xfrm>
              <a:off x="-2121527" y="3015238"/>
              <a:ext cx="204383" cy="204383"/>
            </a:xfrm>
            <a:custGeom>
              <a:avLst/>
              <a:gdLst/>
              <a:ahLst/>
              <a:cxnLst/>
              <a:rect l="l" t="t" r="r" b="b"/>
              <a:pathLst>
                <a:path w="1123" h="1123" extrusionOk="0">
                  <a:moveTo>
                    <a:pt x="552" y="0"/>
                  </a:moveTo>
                  <a:lnTo>
                    <a:pt x="1" y="551"/>
                  </a:lnTo>
                  <a:lnTo>
                    <a:pt x="1" y="112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4"/>
            <p:cNvSpPr/>
            <p:nvPr/>
          </p:nvSpPr>
          <p:spPr>
            <a:xfrm>
              <a:off x="-1055751" y="2014070"/>
              <a:ext cx="139956" cy="139956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97" y="0"/>
                  </a:moveTo>
                  <a:lnTo>
                    <a:pt x="0" y="187"/>
                  </a:lnTo>
                  <a:lnTo>
                    <a:pt x="0" y="532"/>
                  </a:lnTo>
                  <a:lnTo>
                    <a:pt x="0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4"/>
            <p:cNvSpPr/>
            <p:nvPr/>
          </p:nvSpPr>
          <p:spPr>
            <a:xfrm>
              <a:off x="-1917326" y="2469064"/>
              <a:ext cx="546538" cy="546356"/>
            </a:xfrm>
            <a:custGeom>
              <a:avLst/>
              <a:gdLst/>
              <a:ahLst/>
              <a:cxnLst/>
              <a:rect l="l" t="t" r="r" b="b"/>
              <a:pathLst>
                <a:path w="3003" h="3002" extrusionOk="0">
                  <a:moveTo>
                    <a:pt x="2421" y="0"/>
                  </a:moveTo>
                  <a:lnTo>
                    <a:pt x="2048" y="383"/>
                  </a:lnTo>
                  <a:lnTo>
                    <a:pt x="2097" y="383"/>
                  </a:lnTo>
                  <a:lnTo>
                    <a:pt x="2097" y="679"/>
                  </a:lnTo>
                  <a:lnTo>
                    <a:pt x="1802" y="679"/>
                  </a:lnTo>
                  <a:lnTo>
                    <a:pt x="1802" y="630"/>
                  </a:lnTo>
                  <a:lnTo>
                    <a:pt x="1241" y="1181"/>
                  </a:lnTo>
                  <a:lnTo>
                    <a:pt x="1467" y="1181"/>
                  </a:lnTo>
                  <a:lnTo>
                    <a:pt x="1467" y="1486"/>
                  </a:lnTo>
                  <a:lnTo>
                    <a:pt x="1172" y="1486"/>
                  </a:lnTo>
                  <a:lnTo>
                    <a:pt x="1172" y="1260"/>
                  </a:lnTo>
                  <a:lnTo>
                    <a:pt x="1" y="2430"/>
                  </a:lnTo>
                  <a:lnTo>
                    <a:pt x="1" y="3001"/>
                  </a:lnTo>
                  <a:lnTo>
                    <a:pt x="709" y="2293"/>
                  </a:lnTo>
                  <a:lnTo>
                    <a:pt x="542" y="2293"/>
                  </a:lnTo>
                  <a:lnTo>
                    <a:pt x="542" y="1988"/>
                  </a:lnTo>
                  <a:lnTo>
                    <a:pt x="847" y="1988"/>
                  </a:lnTo>
                  <a:lnTo>
                    <a:pt x="847" y="2155"/>
                  </a:lnTo>
                  <a:lnTo>
                    <a:pt x="1802" y="1201"/>
                  </a:lnTo>
                  <a:lnTo>
                    <a:pt x="1802" y="1181"/>
                  </a:lnTo>
                  <a:lnTo>
                    <a:pt x="1822" y="1181"/>
                  </a:lnTo>
                  <a:lnTo>
                    <a:pt x="2421" y="580"/>
                  </a:lnTo>
                  <a:lnTo>
                    <a:pt x="2421" y="383"/>
                  </a:lnTo>
                  <a:lnTo>
                    <a:pt x="2618" y="38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4"/>
            <p:cNvSpPr/>
            <p:nvPr/>
          </p:nvSpPr>
          <p:spPr>
            <a:xfrm>
              <a:off x="-1476711" y="2538769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0"/>
                  </a:moveTo>
                  <a:lnTo>
                    <a:pt x="0" y="19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4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47" y="0"/>
                  </a:moveTo>
                  <a:lnTo>
                    <a:pt x="1" y="247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4"/>
            <p:cNvSpPr/>
            <p:nvPr/>
          </p:nvSpPr>
          <p:spPr>
            <a:xfrm>
              <a:off x="-1589549" y="2684003"/>
              <a:ext cx="3822" cy="364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0"/>
                  </a:moveTo>
                  <a:lnTo>
                    <a:pt x="1" y="2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4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69" y="0"/>
                  </a:moveTo>
                  <a:lnTo>
                    <a:pt x="0" y="79"/>
                  </a:ln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4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167" y="306"/>
                  </a:lnTo>
                  <a:lnTo>
                    <a:pt x="305" y="16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4"/>
            <p:cNvSpPr/>
            <p:nvPr/>
          </p:nvSpPr>
          <p:spPr>
            <a:xfrm>
              <a:off x="-3038429" y="3301702"/>
              <a:ext cx="730902" cy="730902"/>
            </a:xfrm>
            <a:custGeom>
              <a:avLst/>
              <a:gdLst/>
              <a:ahLst/>
              <a:cxnLst/>
              <a:rect l="l" t="t" r="r" b="b"/>
              <a:pathLst>
                <a:path w="4016" h="4016" extrusionOk="0">
                  <a:moveTo>
                    <a:pt x="4015" y="1"/>
                  </a:moveTo>
                  <a:lnTo>
                    <a:pt x="0" y="4016"/>
                  </a:lnTo>
                  <a:lnTo>
                    <a:pt x="571" y="4016"/>
                  </a:lnTo>
                  <a:lnTo>
                    <a:pt x="4015" y="572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4"/>
            <p:cNvSpPr/>
            <p:nvPr/>
          </p:nvSpPr>
          <p:spPr>
            <a:xfrm>
              <a:off x="-3063544" y="1039655"/>
              <a:ext cx="3121985" cy="3018065"/>
            </a:xfrm>
            <a:custGeom>
              <a:avLst/>
              <a:gdLst/>
              <a:ahLst/>
              <a:cxnLst/>
              <a:rect l="l" t="t" r="r" b="b"/>
              <a:pathLst>
                <a:path w="17154" h="16583" extrusionOk="0">
                  <a:moveTo>
                    <a:pt x="16583" y="1"/>
                  </a:moveTo>
                  <a:lnTo>
                    <a:pt x="16445" y="139"/>
                  </a:lnTo>
                  <a:lnTo>
                    <a:pt x="17016" y="139"/>
                  </a:lnTo>
                  <a:lnTo>
                    <a:pt x="17154" y="1"/>
                  </a:lnTo>
                  <a:close/>
                  <a:moveTo>
                    <a:pt x="138" y="16445"/>
                  </a:moveTo>
                  <a:lnTo>
                    <a:pt x="0" y="16583"/>
                  </a:lnTo>
                  <a:lnTo>
                    <a:pt x="571" y="16583"/>
                  </a:lnTo>
                  <a:lnTo>
                    <a:pt x="709" y="16445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4"/>
            <p:cNvSpPr/>
            <p:nvPr/>
          </p:nvSpPr>
          <p:spPr>
            <a:xfrm>
              <a:off x="-4716624" y="3661876"/>
              <a:ext cx="1744628" cy="402942"/>
            </a:xfrm>
            <a:custGeom>
              <a:avLst/>
              <a:gdLst/>
              <a:ahLst/>
              <a:cxnLst/>
              <a:rect l="l" t="t" r="r" b="b"/>
              <a:pathLst>
                <a:path w="9586" h="2214" extrusionOk="0">
                  <a:moveTo>
                    <a:pt x="49" y="0"/>
                  </a:moveTo>
                  <a:lnTo>
                    <a:pt x="1" y="285"/>
                  </a:lnTo>
                  <a:lnTo>
                    <a:pt x="9487" y="2214"/>
                  </a:lnTo>
                  <a:lnTo>
                    <a:pt x="9586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4"/>
            <p:cNvSpPr/>
            <p:nvPr/>
          </p:nvSpPr>
          <p:spPr>
            <a:xfrm>
              <a:off x="-4711347" y="3651138"/>
              <a:ext cx="3071936" cy="644817"/>
            </a:xfrm>
            <a:custGeom>
              <a:avLst/>
              <a:gdLst/>
              <a:ahLst/>
              <a:cxnLst/>
              <a:rect l="l" t="t" r="r" b="b"/>
              <a:pathLst>
                <a:path w="16879" h="3543" extrusionOk="0">
                  <a:moveTo>
                    <a:pt x="31" y="0"/>
                  </a:moveTo>
                  <a:lnTo>
                    <a:pt x="1" y="128"/>
                  </a:lnTo>
                  <a:lnTo>
                    <a:pt x="16859" y="3543"/>
                  </a:lnTo>
                  <a:lnTo>
                    <a:pt x="16878" y="34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4"/>
            <p:cNvSpPr/>
            <p:nvPr/>
          </p:nvSpPr>
          <p:spPr>
            <a:xfrm>
              <a:off x="-1764994" y="3661876"/>
              <a:ext cx="1746266" cy="402942"/>
            </a:xfrm>
            <a:custGeom>
              <a:avLst/>
              <a:gdLst/>
              <a:ahLst/>
              <a:cxnLst/>
              <a:rect l="l" t="t" r="r" b="b"/>
              <a:pathLst>
                <a:path w="9595" h="2214" extrusionOk="0">
                  <a:moveTo>
                    <a:pt x="49" y="0"/>
                  </a:moveTo>
                  <a:lnTo>
                    <a:pt x="0" y="285"/>
                  </a:lnTo>
                  <a:lnTo>
                    <a:pt x="9487" y="2214"/>
                  </a:lnTo>
                  <a:lnTo>
                    <a:pt x="9595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4"/>
            <p:cNvSpPr/>
            <p:nvPr/>
          </p:nvSpPr>
          <p:spPr>
            <a:xfrm>
              <a:off x="-1757896" y="3651138"/>
              <a:ext cx="3071754" cy="644817"/>
            </a:xfrm>
            <a:custGeom>
              <a:avLst/>
              <a:gdLst/>
              <a:ahLst/>
              <a:cxnLst/>
              <a:rect l="l" t="t" r="r" b="b"/>
              <a:pathLst>
                <a:path w="16878" h="3543" extrusionOk="0">
                  <a:moveTo>
                    <a:pt x="21" y="0"/>
                  </a:moveTo>
                  <a:lnTo>
                    <a:pt x="1" y="128"/>
                  </a:lnTo>
                  <a:lnTo>
                    <a:pt x="16849" y="3543"/>
                  </a:lnTo>
                  <a:lnTo>
                    <a:pt x="16878" y="34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4" name="Google Shape;4254;p24"/>
          <p:cNvSpPr/>
          <p:nvPr/>
        </p:nvSpPr>
        <p:spPr>
          <a:xfrm>
            <a:off x="2380175" y="234100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5" name="Google Shape;4255;p24"/>
          <p:cNvSpPr/>
          <p:nvPr/>
        </p:nvSpPr>
        <p:spPr>
          <a:xfrm>
            <a:off x="8327787" y="1199275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6" name="Google Shape;4256;p24"/>
          <p:cNvSpPr/>
          <p:nvPr/>
        </p:nvSpPr>
        <p:spPr>
          <a:xfrm>
            <a:off x="4863775" y="3119988"/>
            <a:ext cx="3144300" cy="640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7" name="Google Shape;4257;p24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Design patterns</a:t>
            </a:r>
          </a:p>
          <a:p>
            <a:pPr marL="0" indent="0"/>
            <a:r>
              <a:rPr lang="en-US" b="1">
                <a:solidFill>
                  <a:schemeClr val="bg1"/>
                </a:solidFill>
                <a:latin typeface="Source Sans Pro" panose="020B0503030403020204" pitchFamily="34" charset="0"/>
              </a:rPr>
              <a:t>NHÓM 11</a:t>
            </a:r>
          </a:p>
        </p:txBody>
      </p:sp>
      <p:sp>
        <p:nvSpPr>
          <p:cNvPr id="4258" name="Google Shape;4258;p24"/>
          <p:cNvSpPr/>
          <p:nvPr/>
        </p:nvSpPr>
        <p:spPr>
          <a:xfrm>
            <a:off x="-75304" y="3983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7"/>
          <p:cNvSpPr/>
          <p:nvPr/>
        </p:nvSpPr>
        <p:spPr>
          <a:xfrm>
            <a:off x="4076550" y="1413100"/>
            <a:ext cx="3123300" cy="647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1" name="Google Shape;4291;p27"/>
          <p:cNvSpPr txBox="1">
            <a:spLocks noGrp="1"/>
          </p:cNvSpPr>
          <p:nvPr>
            <p:ph type="title"/>
          </p:nvPr>
        </p:nvSpPr>
        <p:spPr>
          <a:xfrm>
            <a:off x="4224825" y="1340325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Kết luận</a:t>
            </a:r>
            <a:endParaRPr/>
          </a:p>
        </p:txBody>
      </p:sp>
      <p:sp>
        <p:nvSpPr>
          <p:cNvPr id="4292" name="Google Shape;4292;p27"/>
          <p:cNvSpPr txBox="1">
            <a:spLocks noGrp="1"/>
          </p:cNvSpPr>
          <p:nvPr>
            <p:ph type="title" idx="2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4293" name="Google Shape;4293;p27"/>
          <p:cNvSpPr txBox="1">
            <a:spLocks noGrp="1"/>
          </p:cNvSpPr>
          <p:nvPr>
            <p:ph type="subTitle" idx="1"/>
          </p:nvPr>
        </p:nvSpPr>
        <p:spPr>
          <a:xfrm>
            <a:off x="4224825" y="2182125"/>
            <a:ext cx="25137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4" name="Google Shape;4294;p27"/>
          <p:cNvGrpSpPr/>
          <p:nvPr/>
        </p:nvGrpSpPr>
        <p:grpSpPr>
          <a:xfrm>
            <a:off x="1170489" y="3357005"/>
            <a:ext cx="2826856" cy="1665877"/>
            <a:chOff x="1170489" y="3357005"/>
            <a:chExt cx="2826856" cy="1665877"/>
          </a:xfrm>
        </p:grpSpPr>
        <p:sp>
          <p:nvSpPr>
            <p:cNvPr id="4295" name="Google Shape;4295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8" name="Google Shape;4318;p27"/>
          <p:cNvSpPr/>
          <p:nvPr/>
        </p:nvSpPr>
        <p:spPr>
          <a:xfrm>
            <a:off x="6908985" y="3651629"/>
            <a:ext cx="56727" cy="122440"/>
          </a:xfrm>
          <a:custGeom>
            <a:avLst/>
            <a:gdLst/>
            <a:ahLst/>
            <a:cxnLst/>
            <a:rect l="l" t="t" r="r" b="b"/>
            <a:pathLst>
              <a:path w="739" h="1595" extrusionOk="0">
                <a:moveTo>
                  <a:pt x="177" y="0"/>
                </a:moveTo>
                <a:lnTo>
                  <a:pt x="0" y="70"/>
                </a:lnTo>
                <a:lnTo>
                  <a:pt x="562" y="1595"/>
                </a:lnTo>
                <a:lnTo>
                  <a:pt x="739" y="1536"/>
                </a:lnTo>
                <a:lnTo>
                  <a:pt x="177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9" name="Google Shape;4319;p27"/>
          <p:cNvSpPr/>
          <p:nvPr/>
        </p:nvSpPr>
        <p:spPr>
          <a:xfrm>
            <a:off x="6751852" y="3915317"/>
            <a:ext cx="22031" cy="72620"/>
          </a:xfrm>
          <a:custGeom>
            <a:avLst/>
            <a:gdLst/>
            <a:ahLst/>
            <a:cxnLst/>
            <a:rect l="l" t="t" r="r" b="b"/>
            <a:pathLst>
              <a:path w="287" h="946" extrusionOk="0">
                <a:moveTo>
                  <a:pt x="0" y="0"/>
                </a:moveTo>
                <a:lnTo>
                  <a:pt x="0" y="945"/>
                </a:lnTo>
                <a:lnTo>
                  <a:pt x="286" y="945"/>
                </a:lnTo>
                <a:lnTo>
                  <a:pt x="286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0" name="Google Shape;4320;p27"/>
          <p:cNvSpPr/>
          <p:nvPr/>
        </p:nvSpPr>
        <p:spPr>
          <a:xfrm>
            <a:off x="6722376" y="3792954"/>
            <a:ext cx="80908" cy="157906"/>
          </a:xfrm>
          <a:custGeom>
            <a:avLst/>
            <a:gdLst/>
            <a:ahLst/>
            <a:cxnLst/>
            <a:rect l="l" t="t" r="r" b="b"/>
            <a:pathLst>
              <a:path w="1054" h="2057" extrusionOk="0">
                <a:moveTo>
                  <a:pt x="532" y="0"/>
                </a:moveTo>
                <a:cubicBezTo>
                  <a:pt x="237" y="0"/>
                  <a:pt x="1" y="236"/>
                  <a:pt x="1" y="521"/>
                </a:cubicBezTo>
                <a:lnTo>
                  <a:pt x="1" y="2056"/>
                </a:lnTo>
                <a:lnTo>
                  <a:pt x="1054" y="2056"/>
                </a:lnTo>
                <a:lnTo>
                  <a:pt x="1054" y="521"/>
                </a:lnTo>
                <a:cubicBezTo>
                  <a:pt x="1054" y="236"/>
                  <a:pt x="817" y="0"/>
                  <a:pt x="532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1" name="Google Shape;4321;p27"/>
          <p:cNvSpPr/>
          <p:nvPr/>
        </p:nvSpPr>
        <p:spPr>
          <a:xfrm>
            <a:off x="6714085" y="3971202"/>
            <a:ext cx="99791" cy="253094"/>
          </a:xfrm>
          <a:custGeom>
            <a:avLst/>
            <a:gdLst/>
            <a:ahLst/>
            <a:cxnLst/>
            <a:rect l="l" t="t" r="r" b="b"/>
            <a:pathLst>
              <a:path w="1300" h="3297" extrusionOk="0">
                <a:moveTo>
                  <a:pt x="59" y="1"/>
                </a:moveTo>
                <a:cubicBezTo>
                  <a:pt x="30" y="1"/>
                  <a:pt x="0" y="20"/>
                  <a:pt x="0" y="60"/>
                </a:cubicBezTo>
                <a:lnTo>
                  <a:pt x="0" y="3297"/>
                </a:lnTo>
                <a:lnTo>
                  <a:pt x="1299" y="3297"/>
                </a:lnTo>
                <a:lnTo>
                  <a:pt x="1299" y="60"/>
                </a:lnTo>
                <a:cubicBezTo>
                  <a:pt x="1299" y="20"/>
                  <a:pt x="1270" y="1"/>
                  <a:pt x="1240" y="1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2" name="Google Shape;4322;p27"/>
          <p:cNvSpPr/>
          <p:nvPr/>
        </p:nvSpPr>
        <p:spPr>
          <a:xfrm>
            <a:off x="6959649" y="4010506"/>
            <a:ext cx="131494" cy="128505"/>
          </a:xfrm>
          <a:custGeom>
            <a:avLst/>
            <a:gdLst/>
            <a:ahLst/>
            <a:cxnLst/>
            <a:rect l="l" t="t" r="r" b="b"/>
            <a:pathLst>
              <a:path w="1713" h="1674" extrusionOk="0">
                <a:moveTo>
                  <a:pt x="1481" y="0"/>
                </a:moveTo>
                <a:cubicBezTo>
                  <a:pt x="1429" y="0"/>
                  <a:pt x="1378" y="20"/>
                  <a:pt x="1338" y="59"/>
                </a:cubicBezTo>
                <a:lnTo>
                  <a:pt x="79" y="1328"/>
                </a:lnTo>
                <a:cubicBezTo>
                  <a:pt x="0" y="1407"/>
                  <a:pt x="0" y="1536"/>
                  <a:pt x="79" y="1614"/>
                </a:cubicBezTo>
                <a:cubicBezTo>
                  <a:pt x="118" y="1654"/>
                  <a:pt x="170" y="1673"/>
                  <a:pt x="221" y="1673"/>
                </a:cubicBezTo>
                <a:cubicBezTo>
                  <a:pt x="273" y="1673"/>
                  <a:pt x="324" y="1654"/>
                  <a:pt x="364" y="1614"/>
                </a:cubicBezTo>
                <a:lnTo>
                  <a:pt x="1623" y="344"/>
                </a:lnTo>
                <a:cubicBezTo>
                  <a:pt x="1712" y="266"/>
                  <a:pt x="1712" y="138"/>
                  <a:pt x="1623" y="59"/>
                </a:cubicBezTo>
                <a:cubicBezTo>
                  <a:pt x="1584" y="20"/>
                  <a:pt x="1532" y="0"/>
                  <a:pt x="1481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3" name="Google Shape;4323;p27"/>
          <p:cNvSpPr/>
          <p:nvPr/>
        </p:nvSpPr>
        <p:spPr>
          <a:xfrm>
            <a:off x="6988281" y="4035378"/>
            <a:ext cx="166268" cy="108162"/>
          </a:xfrm>
          <a:custGeom>
            <a:avLst/>
            <a:gdLst/>
            <a:ahLst/>
            <a:cxnLst/>
            <a:rect l="l" t="t" r="r" b="b"/>
            <a:pathLst>
              <a:path w="2166" h="1409" extrusionOk="0">
                <a:moveTo>
                  <a:pt x="2146" y="1"/>
                </a:moveTo>
                <a:cubicBezTo>
                  <a:pt x="1674" y="1"/>
                  <a:pt x="1221" y="188"/>
                  <a:pt x="887" y="523"/>
                </a:cubicBezTo>
                <a:lnTo>
                  <a:pt x="1" y="1408"/>
                </a:lnTo>
                <a:lnTo>
                  <a:pt x="2166" y="1408"/>
                </a:lnTo>
                <a:lnTo>
                  <a:pt x="2166" y="1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4" name="Google Shape;4324;p27"/>
          <p:cNvSpPr/>
          <p:nvPr/>
        </p:nvSpPr>
        <p:spPr>
          <a:xfrm>
            <a:off x="4787040" y="3357005"/>
            <a:ext cx="1875001" cy="1308536"/>
          </a:xfrm>
          <a:custGeom>
            <a:avLst/>
            <a:gdLst/>
            <a:ahLst/>
            <a:cxnLst/>
            <a:rect l="l" t="t" r="r" b="b"/>
            <a:pathLst>
              <a:path w="24426" h="17046" extrusionOk="0">
                <a:moveTo>
                  <a:pt x="23855" y="0"/>
                </a:moveTo>
                <a:lnTo>
                  <a:pt x="1240" y="788"/>
                </a:lnTo>
                <a:lnTo>
                  <a:pt x="0" y="16927"/>
                </a:lnTo>
                <a:lnTo>
                  <a:pt x="24426" y="17045"/>
                </a:lnTo>
                <a:lnTo>
                  <a:pt x="23855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5" name="Google Shape;4325;p27"/>
          <p:cNvSpPr/>
          <p:nvPr/>
        </p:nvSpPr>
        <p:spPr>
          <a:xfrm>
            <a:off x="4789266" y="4580793"/>
            <a:ext cx="1875845" cy="3147"/>
          </a:xfrm>
          <a:custGeom>
            <a:avLst/>
            <a:gdLst/>
            <a:ahLst/>
            <a:cxnLst/>
            <a:rect l="l" t="t" r="r" b="b"/>
            <a:pathLst>
              <a:path w="24437" h="41" extrusionOk="0">
                <a:moveTo>
                  <a:pt x="20" y="1"/>
                </a:moveTo>
                <a:cubicBezTo>
                  <a:pt x="11" y="1"/>
                  <a:pt x="1" y="11"/>
                  <a:pt x="1" y="21"/>
                </a:cubicBezTo>
                <a:cubicBezTo>
                  <a:pt x="1" y="31"/>
                  <a:pt x="11" y="40"/>
                  <a:pt x="20" y="40"/>
                </a:cubicBezTo>
                <a:lnTo>
                  <a:pt x="24416" y="40"/>
                </a:lnTo>
                <a:cubicBezTo>
                  <a:pt x="24426" y="40"/>
                  <a:pt x="24436" y="31"/>
                  <a:pt x="24436" y="21"/>
                </a:cubicBezTo>
                <a:cubicBezTo>
                  <a:pt x="24436" y="11"/>
                  <a:pt x="24426" y="1"/>
                  <a:pt x="24416" y="1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6" name="Google Shape;4326;p27"/>
          <p:cNvSpPr/>
          <p:nvPr/>
        </p:nvSpPr>
        <p:spPr>
          <a:xfrm>
            <a:off x="5342263" y="3654623"/>
            <a:ext cx="764554" cy="590169"/>
          </a:xfrm>
          <a:custGeom>
            <a:avLst/>
            <a:gdLst/>
            <a:ahLst/>
            <a:cxnLst/>
            <a:rect l="l" t="t" r="r" b="b"/>
            <a:pathLst>
              <a:path w="9960" h="7688" extrusionOk="0">
                <a:moveTo>
                  <a:pt x="8227" y="1"/>
                </a:moveTo>
                <a:lnTo>
                  <a:pt x="5944" y="3436"/>
                </a:lnTo>
                <a:lnTo>
                  <a:pt x="4901" y="2137"/>
                </a:lnTo>
                <a:lnTo>
                  <a:pt x="3267" y="4813"/>
                </a:lnTo>
                <a:lnTo>
                  <a:pt x="2244" y="3603"/>
                </a:lnTo>
                <a:lnTo>
                  <a:pt x="0" y="7687"/>
                </a:lnTo>
                <a:lnTo>
                  <a:pt x="2293" y="5935"/>
                </a:lnTo>
                <a:lnTo>
                  <a:pt x="3396" y="7441"/>
                </a:lnTo>
                <a:lnTo>
                  <a:pt x="5167" y="4813"/>
                </a:lnTo>
                <a:lnTo>
                  <a:pt x="6191" y="6250"/>
                </a:lnTo>
                <a:lnTo>
                  <a:pt x="9959" y="2137"/>
                </a:lnTo>
                <a:lnTo>
                  <a:pt x="822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7" name="Google Shape;4327;p27"/>
          <p:cNvSpPr/>
          <p:nvPr/>
        </p:nvSpPr>
        <p:spPr>
          <a:xfrm>
            <a:off x="7173355" y="4109456"/>
            <a:ext cx="387651" cy="630087"/>
          </a:xfrm>
          <a:custGeom>
            <a:avLst/>
            <a:gdLst/>
            <a:ahLst/>
            <a:cxnLst/>
            <a:rect l="l" t="t" r="r" b="b"/>
            <a:pathLst>
              <a:path w="5050" h="8208" extrusionOk="0">
                <a:moveTo>
                  <a:pt x="31" y="0"/>
                </a:moveTo>
                <a:lnTo>
                  <a:pt x="1" y="8207"/>
                </a:lnTo>
                <a:lnTo>
                  <a:pt x="5049" y="8207"/>
                </a:lnTo>
                <a:lnTo>
                  <a:pt x="4508" y="3563"/>
                </a:lnTo>
                <a:lnTo>
                  <a:pt x="4508" y="3494"/>
                </a:lnTo>
                <a:lnTo>
                  <a:pt x="4350" y="1968"/>
                </a:lnTo>
                <a:lnTo>
                  <a:pt x="4341" y="1821"/>
                </a:lnTo>
                <a:lnTo>
                  <a:pt x="4331" y="1801"/>
                </a:lnTo>
                <a:lnTo>
                  <a:pt x="31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27"/>
          <p:cNvSpPr/>
          <p:nvPr/>
        </p:nvSpPr>
        <p:spPr>
          <a:xfrm>
            <a:off x="7339546" y="4249245"/>
            <a:ext cx="179855" cy="128505"/>
          </a:xfrm>
          <a:custGeom>
            <a:avLst/>
            <a:gdLst/>
            <a:ahLst/>
            <a:cxnLst/>
            <a:rect l="l" t="t" r="r" b="b"/>
            <a:pathLst>
              <a:path w="2343" h="1674" extrusionOk="0">
                <a:moveTo>
                  <a:pt x="1" y="0"/>
                </a:moveTo>
                <a:cubicBezTo>
                  <a:pt x="99" y="945"/>
                  <a:pt x="897" y="1673"/>
                  <a:pt x="1870" y="1673"/>
                </a:cubicBezTo>
                <a:lnTo>
                  <a:pt x="2343" y="1673"/>
                </a:lnTo>
                <a:lnTo>
                  <a:pt x="2185" y="147"/>
                </a:lnTo>
                <a:lnTo>
                  <a:pt x="2176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9" name="Google Shape;4329;p27"/>
          <p:cNvSpPr/>
          <p:nvPr/>
        </p:nvSpPr>
        <p:spPr>
          <a:xfrm>
            <a:off x="6625732" y="3591215"/>
            <a:ext cx="550003" cy="1148328"/>
          </a:xfrm>
          <a:custGeom>
            <a:avLst/>
            <a:gdLst/>
            <a:ahLst/>
            <a:cxnLst/>
            <a:rect l="l" t="t" r="r" b="b"/>
            <a:pathLst>
              <a:path w="7165" h="14959" extrusionOk="0">
                <a:moveTo>
                  <a:pt x="492" y="817"/>
                </a:moveTo>
                <a:lnTo>
                  <a:pt x="3080" y="955"/>
                </a:lnTo>
                <a:cubicBezTo>
                  <a:pt x="4064" y="1181"/>
                  <a:pt x="4871" y="1880"/>
                  <a:pt x="5236" y="2815"/>
                </a:cubicBezTo>
                <a:lnTo>
                  <a:pt x="6810" y="6751"/>
                </a:lnTo>
                <a:lnTo>
                  <a:pt x="788" y="6633"/>
                </a:lnTo>
                <a:lnTo>
                  <a:pt x="492" y="817"/>
                </a:lnTo>
                <a:close/>
                <a:moveTo>
                  <a:pt x="0" y="0"/>
                </a:moveTo>
                <a:lnTo>
                  <a:pt x="502" y="14958"/>
                </a:lnTo>
                <a:lnTo>
                  <a:pt x="7135" y="14958"/>
                </a:lnTo>
                <a:lnTo>
                  <a:pt x="7165" y="6840"/>
                </a:lnTo>
                <a:lnTo>
                  <a:pt x="6328" y="3612"/>
                </a:lnTo>
                <a:cubicBezTo>
                  <a:pt x="5875" y="1880"/>
                  <a:pt x="4468" y="551"/>
                  <a:pt x="2716" y="197"/>
                </a:cubicBezTo>
                <a:lnTo>
                  <a:pt x="0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27"/>
          <p:cNvSpPr/>
          <p:nvPr/>
        </p:nvSpPr>
        <p:spPr>
          <a:xfrm>
            <a:off x="7171820" y="4114753"/>
            <a:ext cx="5450" cy="523537"/>
          </a:xfrm>
          <a:custGeom>
            <a:avLst/>
            <a:gdLst/>
            <a:ahLst/>
            <a:cxnLst/>
            <a:rect l="l" t="t" r="r" b="b"/>
            <a:pathLst>
              <a:path w="71" h="6820" extrusionOk="0">
                <a:moveTo>
                  <a:pt x="51" y="0"/>
                </a:moveTo>
                <a:cubicBezTo>
                  <a:pt x="31" y="0"/>
                  <a:pt x="31" y="10"/>
                  <a:pt x="31" y="20"/>
                </a:cubicBezTo>
                <a:lnTo>
                  <a:pt x="1" y="6800"/>
                </a:lnTo>
                <a:cubicBezTo>
                  <a:pt x="1" y="6820"/>
                  <a:pt x="11" y="6820"/>
                  <a:pt x="21" y="6820"/>
                </a:cubicBezTo>
                <a:cubicBezTo>
                  <a:pt x="31" y="6820"/>
                  <a:pt x="40" y="6820"/>
                  <a:pt x="40" y="6800"/>
                </a:cubicBezTo>
                <a:lnTo>
                  <a:pt x="70" y="20"/>
                </a:lnTo>
                <a:cubicBezTo>
                  <a:pt x="70" y="10"/>
                  <a:pt x="60" y="0"/>
                  <a:pt x="51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27"/>
          <p:cNvSpPr/>
          <p:nvPr/>
        </p:nvSpPr>
        <p:spPr>
          <a:xfrm>
            <a:off x="6718614" y="4197812"/>
            <a:ext cx="170797" cy="43910"/>
          </a:xfrm>
          <a:custGeom>
            <a:avLst/>
            <a:gdLst/>
            <a:ahLst/>
            <a:cxnLst/>
            <a:rect l="l" t="t" r="r" b="b"/>
            <a:pathLst>
              <a:path w="2225" h="572" extrusionOk="0">
                <a:moveTo>
                  <a:pt x="0" y="1"/>
                </a:moveTo>
                <a:cubicBezTo>
                  <a:pt x="0" y="316"/>
                  <a:pt x="256" y="572"/>
                  <a:pt x="571" y="572"/>
                </a:cubicBezTo>
                <a:lnTo>
                  <a:pt x="1654" y="572"/>
                </a:lnTo>
                <a:cubicBezTo>
                  <a:pt x="1969" y="572"/>
                  <a:pt x="2224" y="316"/>
                  <a:pt x="2224" y="1"/>
                </a:cubicBez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27"/>
          <p:cNvSpPr/>
          <p:nvPr/>
        </p:nvSpPr>
        <p:spPr>
          <a:xfrm>
            <a:off x="4740214" y="4636755"/>
            <a:ext cx="2820792" cy="102788"/>
          </a:xfrm>
          <a:custGeom>
            <a:avLst/>
            <a:gdLst/>
            <a:ahLst/>
            <a:cxnLst/>
            <a:rect l="l" t="t" r="r" b="b"/>
            <a:pathLst>
              <a:path w="36747" h="1339" extrusionOk="0">
                <a:moveTo>
                  <a:pt x="0" y="0"/>
                </a:moveTo>
                <a:lnTo>
                  <a:pt x="0" y="1338"/>
                </a:lnTo>
                <a:lnTo>
                  <a:pt x="36746" y="1338"/>
                </a:lnTo>
                <a:lnTo>
                  <a:pt x="36746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27"/>
          <p:cNvSpPr/>
          <p:nvPr/>
        </p:nvSpPr>
        <p:spPr>
          <a:xfrm>
            <a:off x="6659661" y="3650094"/>
            <a:ext cx="494120" cy="463200"/>
          </a:xfrm>
          <a:custGeom>
            <a:avLst/>
            <a:gdLst/>
            <a:ahLst/>
            <a:cxnLst/>
            <a:rect l="l" t="t" r="r" b="b"/>
            <a:pathLst>
              <a:path w="6437" h="6034" extrusionOk="0">
                <a:moveTo>
                  <a:pt x="99" y="99"/>
                </a:moveTo>
                <a:lnTo>
                  <a:pt x="2629" y="237"/>
                </a:lnTo>
                <a:cubicBezTo>
                  <a:pt x="3593" y="464"/>
                  <a:pt x="4390" y="1142"/>
                  <a:pt x="4754" y="2067"/>
                </a:cubicBezTo>
                <a:lnTo>
                  <a:pt x="6299" y="5935"/>
                </a:lnTo>
                <a:lnTo>
                  <a:pt x="394" y="5817"/>
                </a:lnTo>
                <a:lnTo>
                  <a:pt x="99" y="99"/>
                </a:lnTo>
                <a:close/>
                <a:moveTo>
                  <a:pt x="1" y="1"/>
                </a:moveTo>
                <a:lnTo>
                  <a:pt x="306" y="5866"/>
                </a:lnTo>
                <a:lnTo>
                  <a:pt x="306" y="5905"/>
                </a:lnTo>
                <a:lnTo>
                  <a:pt x="6437" y="6034"/>
                </a:lnTo>
                <a:lnTo>
                  <a:pt x="4843" y="2028"/>
                </a:lnTo>
                <a:cubicBezTo>
                  <a:pt x="4469" y="1083"/>
                  <a:pt x="3642" y="375"/>
                  <a:pt x="2648" y="13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4" name="Google Shape;4334;p27"/>
          <p:cNvSpPr/>
          <p:nvPr/>
        </p:nvSpPr>
        <p:spPr>
          <a:xfrm>
            <a:off x="6779026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7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7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7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5" name="Google Shape;4335;p27"/>
          <p:cNvSpPr/>
          <p:nvPr/>
        </p:nvSpPr>
        <p:spPr>
          <a:xfrm>
            <a:off x="6862160" y="4687343"/>
            <a:ext cx="251627" cy="252403"/>
          </a:xfrm>
          <a:custGeom>
            <a:avLst/>
            <a:gdLst/>
            <a:ahLst/>
            <a:cxnLst/>
            <a:rect l="l" t="t" r="r" b="b"/>
            <a:pathLst>
              <a:path w="3278" h="3288" extrusionOk="0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27"/>
          <p:cNvSpPr/>
          <p:nvPr/>
        </p:nvSpPr>
        <p:spPr>
          <a:xfrm>
            <a:off x="5051410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7" name="Google Shape;4337;p27"/>
          <p:cNvSpPr/>
          <p:nvPr/>
        </p:nvSpPr>
        <p:spPr>
          <a:xfrm>
            <a:off x="5134543" y="4687343"/>
            <a:ext cx="251551" cy="252403"/>
          </a:xfrm>
          <a:custGeom>
            <a:avLst/>
            <a:gdLst/>
            <a:ahLst/>
            <a:cxnLst/>
            <a:rect l="l" t="t" r="r" b="b"/>
            <a:pathLst>
              <a:path w="3277" h="3288" extrusionOk="0">
                <a:moveTo>
                  <a:pt x="1643" y="1"/>
                </a:moveTo>
                <a:cubicBezTo>
                  <a:pt x="738" y="1"/>
                  <a:pt x="0" y="739"/>
                  <a:pt x="0" y="1644"/>
                </a:cubicBezTo>
                <a:cubicBezTo>
                  <a:pt x="0" y="2549"/>
                  <a:pt x="738" y="3288"/>
                  <a:pt x="1643" y="3288"/>
                </a:cubicBezTo>
                <a:cubicBezTo>
                  <a:pt x="2549" y="3288"/>
                  <a:pt x="3277" y="2549"/>
                  <a:pt x="3277" y="1644"/>
                </a:cubicBezTo>
                <a:cubicBezTo>
                  <a:pt x="3277" y="739"/>
                  <a:pt x="2549" y="1"/>
                  <a:pt x="1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27"/>
          <p:cNvSpPr/>
          <p:nvPr/>
        </p:nvSpPr>
        <p:spPr>
          <a:xfrm>
            <a:off x="7393971" y="4604283"/>
            <a:ext cx="173099" cy="135260"/>
          </a:xfrm>
          <a:custGeom>
            <a:avLst/>
            <a:gdLst/>
            <a:ahLst/>
            <a:cxnLst/>
            <a:rect l="l" t="t" r="r" b="b"/>
            <a:pathLst>
              <a:path w="2255" h="1762" extrusionOk="0">
                <a:moveTo>
                  <a:pt x="99" y="0"/>
                </a:moveTo>
                <a:cubicBezTo>
                  <a:pt x="50" y="0"/>
                  <a:pt x="0" y="40"/>
                  <a:pt x="0" y="99"/>
                </a:cubicBezTo>
                <a:lnTo>
                  <a:pt x="0" y="1761"/>
                </a:lnTo>
                <a:lnTo>
                  <a:pt x="2254" y="1761"/>
                </a:lnTo>
                <a:lnTo>
                  <a:pt x="2254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9" name="Google Shape;4339;p27"/>
          <p:cNvSpPr/>
          <p:nvPr/>
        </p:nvSpPr>
        <p:spPr>
          <a:xfrm>
            <a:off x="7137891" y="3951550"/>
            <a:ext cx="126965" cy="176099"/>
          </a:xfrm>
          <a:custGeom>
            <a:avLst/>
            <a:gdLst/>
            <a:ahLst/>
            <a:cxnLst/>
            <a:rect l="l" t="t" r="r" b="b"/>
            <a:pathLst>
              <a:path w="1654" h="2294" extrusionOk="0">
                <a:moveTo>
                  <a:pt x="0" y="1"/>
                </a:moveTo>
                <a:lnTo>
                  <a:pt x="0" y="2293"/>
                </a:lnTo>
                <a:lnTo>
                  <a:pt x="1654" y="2293"/>
                </a:lnTo>
                <a:lnTo>
                  <a:pt x="1654" y="1654"/>
                </a:lnTo>
                <a:cubicBezTo>
                  <a:pt x="1654" y="738"/>
                  <a:pt x="915" y="1"/>
                  <a:pt x="0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0" name="Google Shape;4340;p27"/>
          <p:cNvSpPr/>
          <p:nvPr/>
        </p:nvSpPr>
        <p:spPr>
          <a:xfrm>
            <a:off x="7136356" y="3950092"/>
            <a:ext cx="130036" cy="179016"/>
          </a:xfrm>
          <a:custGeom>
            <a:avLst/>
            <a:gdLst/>
            <a:ahLst/>
            <a:cxnLst/>
            <a:rect l="l" t="t" r="r" b="b"/>
            <a:pathLst>
              <a:path w="1694" h="2332" extrusionOk="0">
                <a:moveTo>
                  <a:pt x="20" y="0"/>
                </a:moveTo>
                <a:cubicBezTo>
                  <a:pt x="10" y="0"/>
                  <a:pt x="1" y="9"/>
                  <a:pt x="1" y="20"/>
                </a:cubicBezTo>
                <a:lnTo>
                  <a:pt x="1" y="2312"/>
                </a:lnTo>
                <a:cubicBezTo>
                  <a:pt x="1" y="2323"/>
                  <a:pt x="10" y="2332"/>
                  <a:pt x="20" y="2332"/>
                </a:cubicBezTo>
                <a:lnTo>
                  <a:pt x="1674" y="2332"/>
                </a:lnTo>
                <a:cubicBezTo>
                  <a:pt x="1683" y="2332"/>
                  <a:pt x="1693" y="2323"/>
                  <a:pt x="1693" y="2312"/>
                </a:cubicBezTo>
                <a:cubicBezTo>
                  <a:pt x="1693" y="2293"/>
                  <a:pt x="1683" y="2293"/>
                  <a:pt x="1674" y="2293"/>
                </a:cubicBezTo>
                <a:lnTo>
                  <a:pt x="40" y="2293"/>
                </a:lnTo>
                <a:lnTo>
                  <a:pt x="40" y="20"/>
                </a:lnTo>
                <a:cubicBezTo>
                  <a:pt x="40" y="9"/>
                  <a:pt x="30" y="0"/>
                  <a:pt x="20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1" name="Google Shape;4341;p27"/>
          <p:cNvGrpSpPr/>
          <p:nvPr/>
        </p:nvGrpSpPr>
        <p:grpSpPr>
          <a:xfrm>
            <a:off x="-2106861" y="3357005"/>
            <a:ext cx="2826856" cy="1665877"/>
            <a:chOff x="5425400" y="2021300"/>
            <a:chExt cx="920650" cy="542525"/>
          </a:xfrm>
        </p:grpSpPr>
        <p:sp>
          <p:nvSpPr>
            <p:cNvPr id="4342" name="Google Shape;4342;p2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27"/>
          <p:cNvGrpSpPr/>
          <p:nvPr/>
        </p:nvGrpSpPr>
        <p:grpSpPr>
          <a:xfrm>
            <a:off x="8298989" y="3357005"/>
            <a:ext cx="2826856" cy="1665877"/>
            <a:chOff x="1170489" y="3357005"/>
            <a:chExt cx="2826856" cy="1665877"/>
          </a:xfrm>
        </p:grpSpPr>
        <p:sp>
          <p:nvSpPr>
            <p:cNvPr id="4392" name="Google Shape;4392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977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p26"/>
          <p:cNvSpPr/>
          <p:nvPr/>
        </p:nvSpPr>
        <p:spPr>
          <a:xfrm rot="10521406">
            <a:off x="7055635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0" name="Google Shape;4270;p26"/>
          <p:cNvSpPr/>
          <p:nvPr/>
        </p:nvSpPr>
        <p:spPr>
          <a:xfrm rot="-10521406" flipH="1">
            <a:off x="-204490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1" name="Google Shape;4271;p26"/>
          <p:cNvSpPr/>
          <p:nvPr/>
        </p:nvSpPr>
        <p:spPr>
          <a:xfrm rot="278594" flipH="1">
            <a:off x="7055635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2" name="Google Shape;427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3200" b="1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273" name="Google Shape;4273;p26"/>
          <p:cNvSpPr/>
          <p:nvPr/>
        </p:nvSpPr>
        <p:spPr>
          <a:xfrm rot="-278594">
            <a:off x="-204490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4" name="Google Shape;4274;p26"/>
          <p:cNvSpPr txBox="1">
            <a:spLocks noGrp="1"/>
          </p:cNvSpPr>
          <p:nvPr>
            <p:ph type="title" idx="2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4275" name="Google Shape;4275;p26"/>
          <p:cNvSpPr txBox="1">
            <a:spLocks noGrp="1"/>
          </p:cNvSpPr>
          <p:nvPr>
            <p:ph type="subTitle" idx="1"/>
          </p:nvPr>
        </p:nvSpPr>
        <p:spPr>
          <a:xfrm>
            <a:off x="2213100" y="1791549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Định nghĩa </a:t>
            </a:r>
          </a:p>
        </p:txBody>
      </p:sp>
      <p:sp>
        <p:nvSpPr>
          <p:cNvPr id="4276" name="Google Shape;4276;p26"/>
          <p:cNvSpPr txBox="1">
            <a:spLocks noGrp="1"/>
          </p:cNvSpPr>
          <p:nvPr>
            <p:ph type="subTitle" idx="3"/>
          </p:nvPr>
        </p:nvSpPr>
        <p:spPr>
          <a:xfrm>
            <a:off x="2188529" y="2311076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26"/>
          <p:cNvSpPr txBox="1">
            <a:spLocks noGrp="1"/>
          </p:cNvSpPr>
          <p:nvPr>
            <p:ph type="title" idx="4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4278" name="Google Shape;4278;p26"/>
          <p:cNvSpPr txBox="1">
            <a:spLocks noGrp="1"/>
          </p:cNvSpPr>
          <p:nvPr>
            <p:ph type="subTitle" idx="5"/>
          </p:nvPr>
        </p:nvSpPr>
        <p:spPr>
          <a:xfrm>
            <a:off x="2223253" y="3521775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bg2"/>
                </a:solidFill>
              </a:rPr>
              <a:t>CODE</a:t>
            </a:r>
          </a:p>
        </p:txBody>
      </p:sp>
      <p:sp>
        <p:nvSpPr>
          <p:cNvPr id="4279" name="Google Shape;4279;p26"/>
          <p:cNvSpPr txBox="1">
            <a:spLocks noGrp="1"/>
          </p:cNvSpPr>
          <p:nvPr>
            <p:ph type="subTitle" idx="6"/>
          </p:nvPr>
        </p:nvSpPr>
        <p:spPr>
          <a:xfrm>
            <a:off x="2213100" y="4048370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0" name="Google Shape;4280;p26"/>
          <p:cNvSpPr txBox="1">
            <a:spLocks noGrp="1"/>
          </p:cNvSpPr>
          <p:nvPr>
            <p:ph type="title" idx="7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4281" name="Google Shape;4281;p26"/>
          <p:cNvSpPr txBox="1">
            <a:spLocks noGrp="1"/>
          </p:cNvSpPr>
          <p:nvPr>
            <p:ph type="subTitle" idx="8"/>
          </p:nvPr>
        </p:nvSpPr>
        <p:spPr>
          <a:xfrm>
            <a:off x="4849200" y="1791549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bg2"/>
                </a:solidFill>
              </a:rPr>
              <a:t>Cấu Trúc</a:t>
            </a:r>
          </a:p>
        </p:txBody>
      </p:sp>
      <p:sp>
        <p:nvSpPr>
          <p:cNvPr id="4282" name="Google Shape;4282;p26"/>
          <p:cNvSpPr txBox="1">
            <a:spLocks noGrp="1"/>
          </p:cNvSpPr>
          <p:nvPr>
            <p:ph type="subTitle" idx="9"/>
          </p:nvPr>
        </p:nvSpPr>
        <p:spPr>
          <a:xfrm>
            <a:off x="4853400" y="259157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3" name="Google Shape;4283;p26"/>
          <p:cNvSpPr txBox="1">
            <a:spLocks noGrp="1"/>
          </p:cNvSpPr>
          <p:nvPr>
            <p:ph type="title" idx="13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4284" name="Google Shape;4284;p26"/>
          <p:cNvSpPr txBox="1">
            <a:spLocks noGrp="1"/>
          </p:cNvSpPr>
          <p:nvPr>
            <p:ph type="subTitle" idx="14"/>
          </p:nvPr>
        </p:nvSpPr>
        <p:spPr>
          <a:xfrm>
            <a:off x="4853400" y="3521775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bg2"/>
                </a:solidFill>
              </a:rPr>
              <a:t>Kết luận</a:t>
            </a:r>
          </a:p>
        </p:txBody>
      </p:sp>
      <p:sp>
        <p:nvSpPr>
          <p:cNvPr id="4285" name="Google Shape;4285;p26"/>
          <p:cNvSpPr txBox="1">
            <a:spLocks noGrp="1"/>
          </p:cNvSpPr>
          <p:nvPr>
            <p:ph type="subTitle" idx="15"/>
          </p:nvPr>
        </p:nvSpPr>
        <p:spPr>
          <a:xfrm>
            <a:off x="4845484" y="4056922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7"/>
          <p:cNvSpPr/>
          <p:nvPr/>
        </p:nvSpPr>
        <p:spPr>
          <a:xfrm>
            <a:off x="4076550" y="1413100"/>
            <a:ext cx="3123300" cy="647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1" name="Google Shape;4291;p27"/>
          <p:cNvSpPr txBox="1">
            <a:spLocks noGrp="1"/>
          </p:cNvSpPr>
          <p:nvPr>
            <p:ph type="title"/>
          </p:nvPr>
        </p:nvSpPr>
        <p:spPr>
          <a:xfrm>
            <a:off x="4224825" y="1340325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ĐỊNH NGHĨA</a:t>
            </a:r>
            <a:endParaRPr/>
          </a:p>
        </p:txBody>
      </p:sp>
      <p:sp>
        <p:nvSpPr>
          <p:cNvPr id="4292" name="Google Shape;4292;p27"/>
          <p:cNvSpPr txBox="1">
            <a:spLocks noGrp="1"/>
          </p:cNvSpPr>
          <p:nvPr>
            <p:ph type="title" idx="2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4293" name="Google Shape;4293;p27"/>
          <p:cNvSpPr txBox="1">
            <a:spLocks noGrp="1"/>
          </p:cNvSpPr>
          <p:nvPr>
            <p:ph type="subTitle" idx="1"/>
          </p:nvPr>
        </p:nvSpPr>
        <p:spPr>
          <a:xfrm>
            <a:off x="4224825" y="2182125"/>
            <a:ext cx="25137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Abtract Factory là gì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4" name="Google Shape;4294;p27"/>
          <p:cNvGrpSpPr/>
          <p:nvPr/>
        </p:nvGrpSpPr>
        <p:grpSpPr>
          <a:xfrm>
            <a:off x="1170489" y="3357005"/>
            <a:ext cx="2826856" cy="1665877"/>
            <a:chOff x="1170489" y="3357005"/>
            <a:chExt cx="2826856" cy="1665877"/>
          </a:xfrm>
        </p:grpSpPr>
        <p:sp>
          <p:nvSpPr>
            <p:cNvPr id="4295" name="Google Shape;4295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8" name="Google Shape;4318;p27"/>
          <p:cNvSpPr/>
          <p:nvPr/>
        </p:nvSpPr>
        <p:spPr>
          <a:xfrm>
            <a:off x="6908985" y="3651629"/>
            <a:ext cx="56727" cy="122440"/>
          </a:xfrm>
          <a:custGeom>
            <a:avLst/>
            <a:gdLst/>
            <a:ahLst/>
            <a:cxnLst/>
            <a:rect l="l" t="t" r="r" b="b"/>
            <a:pathLst>
              <a:path w="739" h="1595" extrusionOk="0">
                <a:moveTo>
                  <a:pt x="177" y="0"/>
                </a:moveTo>
                <a:lnTo>
                  <a:pt x="0" y="70"/>
                </a:lnTo>
                <a:lnTo>
                  <a:pt x="562" y="1595"/>
                </a:lnTo>
                <a:lnTo>
                  <a:pt x="739" y="1536"/>
                </a:lnTo>
                <a:lnTo>
                  <a:pt x="177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9" name="Google Shape;4319;p27"/>
          <p:cNvSpPr/>
          <p:nvPr/>
        </p:nvSpPr>
        <p:spPr>
          <a:xfrm>
            <a:off x="6751852" y="3915317"/>
            <a:ext cx="22031" cy="72620"/>
          </a:xfrm>
          <a:custGeom>
            <a:avLst/>
            <a:gdLst/>
            <a:ahLst/>
            <a:cxnLst/>
            <a:rect l="l" t="t" r="r" b="b"/>
            <a:pathLst>
              <a:path w="287" h="946" extrusionOk="0">
                <a:moveTo>
                  <a:pt x="0" y="0"/>
                </a:moveTo>
                <a:lnTo>
                  <a:pt x="0" y="945"/>
                </a:lnTo>
                <a:lnTo>
                  <a:pt x="286" y="945"/>
                </a:lnTo>
                <a:lnTo>
                  <a:pt x="286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0" name="Google Shape;4320;p27"/>
          <p:cNvSpPr/>
          <p:nvPr/>
        </p:nvSpPr>
        <p:spPr>
          <a:xfrm>
            <a:off x="6722376" y="3792954"/>
            <a:ext cx="80908" cy="157906"/>
          </a:xfrm>
          <a:custGeom>
            <a:avLst/>
            <a:gdLst/>
            <a:ahLst/>
            <a:cxnLst/>
            <a:rect l="l" t="t" r="r" b="b"/>
            <a:pathLst>
              <a:path w="1054" h="2057" extrusionOk="0">
                <a:moveTo>
                  <a:pt x="532" y="0"/>
                </a:moveTo>
                <a:cubicBezTo>
                  <a:pt x="237" y="0"/>
                  <a:pt x="1" y="236"/>
                  <a:pt x="1" y="521"/>
                </a:cubicBezTo>
                <a:lnTo>
                  <a:pt x="1" y="2056"/>
                </a:lnTo>
                <a:lnTo>
                  <a:pt x="1054" y="2056"/>
                </a:lnTo>
                <a:lnTo>
                  <a:pt x="1054" y="521"/>
                </a:lnTo>
                <a:cubicBezTo>
                  <a:pt x="1054" y="236"/>
                  <a:pt x="817" y="0"/>
                  <a:pt x="532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1" name="Google Shape;4321;p27"/>
          <p:cNvSpPr/>
          <p:nvPr/>
        </p:nvSpPr>
        <p:spPr>
          <a:xfrm>
            <a:off x="6714085" y="3971202"/>
            <a:ext cx="99791" cy="253094"/>
          </a:xfrm>
          <a:custGeom>
            <a:avLst/>
            <a:gdLst/>
            <a:ahLst/>
            <a:cxnLst/>
            <a:rect l="l" t="t" r="r" b="b"/>
            <a:pathLst>
              <a:path w="1300" h="3297" extrusionOk="0">
                <a:moveTo>
                  <a:pt x="59" y="1"/>
                </a:moveTo>
                <a:cubicBezTo>
                  <a:pt x="30" y="1"/>
                  <a:pt x="0" y="20"/>
                  <a:pt x="0" y="60"/>
                </a:cubicBezTo>
                <a:lnTo>
                  <a:pt x="0" y="3297"/>
                </a:lnTo>
                <a:lnTo>
                  <a:pt x="1299" y="3297"/>
                </a:lnTo>
                <a:lnTo>
                  <a:pt x="1299" y="60"/>
                </a:lnTo>
                <a:cubicBezTo>
                  <a:pt x="1299" y="20"/>
                  <a:pt x="1270" y="1"/>
                  <a:pt x="1240" y="1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2" name="Google Shape;4322;p27"/>
          <p:cNvSpPr/>
          <p:nvPr/>
        </p:nvSpPr>
        <p:spPr>
          <a:xfrm>
            <a:off x="6959649" y="4010506"/>
            <a:ext cx="131494" cy="128505"/>
          </a:xfrm>
          <a:custGeom>
            <a:avLst/>
            <a:gdLst/>
            <a:ahLst/>
            <a:cxnLst/>
            <a:rect l="l" t="t" r="r" b="b"/>
            <a:pathLst>
              <a:path w="1713" h="1674" extrusionOk="0">
                <a:moveTo>
                  <a:pt x="1481" y="0"/>
                </a:moveTo>
                <a:cubicBezTo>
                  <a:pt x="1429" y="0"/>
                  <a:pt x="1378" y="20"/>
                  <a:pt x="1338" y="59"/>
                </a:cubicBezTo>
                <a:lnTo>
                  <a:pt x="79" y="1328"/>
                </a:lnTo>
                <a:cubicBezTo>
                  <a:pt x="0" y="1407"/>
                  <a:pt x="0" y="1536"/>
                  <a:pt x="79" y="1614"/>
                </a:cubicBezTo>
                <a:cubicBezTo>
                  <a:pt x="118" y="1654"/>
                  <a:pt x="170" y="1673"/>
                  <a:pt x="221" y="1673"/>
                </a:cubicBezTo>
                <a:cubicBezTo>
                  <a:pt x="273" y="1673"/>
                  <a:pt x="324" y="1654"/>
                  <a:pt x="364" y="1614"/>
                </a:cubicBezTo>
                <a:lnTo>
                  <a:pt x="1623" y="344"/>
                </a:lnTo>
                <a:cubicBezTo>
                  <a:pt x="1712" y="266"/>
                  <a:pt x="1712" y="138"/>
                  <a:pt x="1623" y="59"/>
                </a:cubicBezTo>
                <a:cubicBezTo>
                  <a:pt x="1584" y="20"/>
                  <a:pt x="1532" y="0"/>
                  <a:pt x="1481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3" name="Google Shape;4323;p27"/>
          <p:cNvSpPr/>
          <p:nvPr/>
        </p:nvSpPr>
        <p:spPr>
          <a:xfrm>
            <a:off x="6988281" y="4035378"/>
            <a:ext cx="166268" cy="108162"/>
          </a:xfrm>
          <a:custGeom>
            <a:avLst/>
            <a:gdLst/>
            <a:ahLst/>
            <a:cxnLst/>
            <a:rect l="l" t="t" r="r" b="b"/>
            <a:pathLst>
              <a:path w="2166" h="1409" extrusionOk="0">
                <a:moveTo>
                  <a:pt x="2146" y="1"/>
                </a:moveTo>
                <a:cubicBezTo>
                  <a:pt x="1674" y="1"/>
                  <a:pt x="1221" y="188"/>
                  <a:pt x="887" y="523"/>
                </a:cubicBezTo>
                <a:lnTo>
                  <a:pt x="1" y="1408"/>
                </a:lnTo>
                <a:lnTo>
                  <a:pt x="2166" y="1408"/>
                </a:lnTo>
                <a:lnTo>
                  <a:pt x="2166" y="1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4" name="Google Shape;4324;p27"/>
          <p:cNvSpPr/>
          <p:nvPr/>
        </p:nvSpPr>
        <p:spPr>
          <a:xfrm>
            <a:off x="4787040" y="3357005"/>
            <a:ext cx="1875001" cy="1308536"/>
          </a:xfrm>
          <a:custGeom>
            <a:avLst/>
            <a:gdLst/>
            <a:ahLst/>
            <a:cxnLst/>
            <a:rect l="l" t="t" r="r" b="b"/>
            <a:pathLst>
              <a:path w="24426" h="17046" extrusionOk="0">
                <a:moveTo>
                  <a:pt x="23855" y="0"/>
                </a:moveTo>
                <a:lnTo>
                  <a:pt x="1240" y="788"/>
                </a:lnTo>
                <a:lnTo>
                  <a:pt x="0" y="16927"/>
                </a:lnTo>
                <a:lnTo>
                  <a:pt x="24426" y="17045"/>
                </a:lnTo>
                <a:lnTo>
                  <a:pt x="23855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5" name="Google Shape;4325;p27"/>
          <p:cNvSpPr/>
          <p:nvPr/>
        </p:nvSpPr>
        <p:spPr>
          <a:xfrm>
            <a:off x="4789266" y="4580793"/>
            <a:ext cx="1875845" cy="3147"/>
          </a:xfrm>
          <a:custGeom>
            <a:avLst/>
            <a:gdLst/>
            <a:ahLst/>
            <a:cxnLst/>
            <a:rect l="l" t="t" r="r" b="b"/>
            <a:pathLst>
              <a:path w="24437" h="41" extrusionOk="0">
                <a:moveTo>
                  <a:pt x="20" y="1"/>
                </a:moveTo>
                <a:cubicBezTo>
                  <a:pt x="11" y="1"/>
                  <a:pt x="1" y="11"/>
                  <a:pt x="1" y="21"/>
                </a:cubicBezTo>
                <a:cubicBezTo>
                  <a:pt x="1" y="31"/>
                  <a:pt x="11" y="40"/>
                  <a:pt x="20" y="40"/>
                </a:cubicBezTo>
                <a:lnTo>
                  <a:pt x="24416" y="40"/>
                </a:lnTo>
                <a:cubicBezTo>
                  <a:pt x="24426" y="40"/>
                  <a:pt x="24436" y="31"/>
                  <a:pt x="24436" y="21"/>
                </a:cubicBezTo>
                <a:cubicBezTo>
                  <a:pt x="24436" y="11"/>
                  <a:pt x="24426" y="1"/>
                  <a:pt x="24416" y="1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6" name="Google Shape;4326;p27"/>
          <p:cNvSpPr/>
          <p:nvPr/>
        </p:nvSpPr>
        <p:spPr>
          <a:xfrm>
            <a:off x="5342263" y="3654623"/>
            <a:ext cx="764554" cy="590169"/>
          </a:xfrm>
          <a:custGeom>
            <a:avLst/>
            <a:gdLst/>
            <a:ahLst/>
            <a:cxnLst/>
            <a:rect l="l" t="t" r="r" b="b"/>
            <a:pathLst>
              <a:path w="9960" h="7688" extrusionOk="0">
                <a:moveTo>
                  <a:pt x="8227" y="1"/>
                </a:moveTo>
                <a:lnTo>
                  <a:pt x="5944" y="3436"/>
                </a:lnTo>
                <a:lnTo>
                  <a:pt x="4901" y="2137"/>
                </a:lnTo>
                <a:lnTo>
                  <a:pt x="3267" y="4813"/>
                </a:lnTo>
                <a:lnTo>
                  <a:pt x="2244" y="3603"/>
                </a:lnTo>
                <a:lnTo>
                  <a:pt x="0" y="7687"/>
                </a:lnTo>
                <a:lnTo>
                  <a:pt x="2293" y="5935"/>
                </a:lnTo>
                <a:lnTo>
                  <a:pt x="3396" y="7441"/>
                </a:lnTo>
                <a:lnTo>
                  <a:pt x="5167" y="4813"/>
                </a:lnTo>
                <a:lnTo>
                  <a:pt x="6191" y="6250"/>
                </a:lnTo>
                <a:lnTo>
                  <a:pt x="9959" y="2137"/>
                </a:lnTo>
                <a:lnTo>
                  <a:pt x="822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7" name="Google Shape;4327;p27"/>
          <p:cNvSpPr/>
          <p:nvPr/>
        </p:nvSpPr>
        <p:spPr>
          <a:xfrm>
            <a:off x="7173355" y="4109456"/>
            <a:ext cx="387651" cy="630087"/>
          </a:xfrm>
          <a:custGeom>
            <a:avLst/>
            <a:gdLst/>
            <a:ahLst/>
            <a:cxnLst/>
            <a:rect l="l" t="t" r="r" b="b"/>
            <a:pathLst>
              <a:path w="5050" h="8208" extrusionOk="0">
                <a:moveTo>
                  <a:pt x="31" y="0"/>
                </a:moveTo>
                <a:lnTo>
                  <a:pt x="1" y="8207"/>
                </a:lnTo>
                <a:lnTo>
                  <a:pt x="5049" y="8207"/>
                </a:lnTo>
                <a:lnTo>
                  <a:pt x="4508" y="3563"/>
                </a:lnTo>
                <a:lnTo>
                  <a:pt x="4508" y="3494"/>
                </a:lnTo>
                <a:lnTo>
                  <a:pt x="4350" y="1968"/>
                </a:lnTo>
                <a:lnTo>
                  <a:pt x="4341" y="1821"/>
                </a:lnTo>
                <a:lnTo>
                  <a:pt x="4331" y="1801"/>
                </a:lnTo>
                <a:lnTo>
                  <a:pt x="31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27"/>
          <p:cNvSpPr/>
          <p:nvPr/>
        </p:nvSpPr>
        <p:spPr>
          <a:xfrm>
            <a:off x="7339546" y="4249245"/>
            <a:ext cx="179855" cy="128505"/>
          </a:xfrm>
          <a:custGeom>
            <a:avLst/>
            <a:gdLst/>
            <a:ahLst/>
            <a:cxnLst/>
            <a:rect l="l" t="t" r="r" b="b"/>
            <a:pathLst>
              <a:path w="2343" h="1674" extrusionOk="0">
                <a:moveTo>
                  <a:pt x="1" y="0"/>
                </a:moveTo>
                <a:cubicBezTo>
                  <a:pt x="99" y="945"/>
                  <a:pt x="897" y="1673"/>
                  <a:pt x="1870" y="1673"/>
                </a:cubicBezTo>
                <a:lnTo>
                  <a:pt x="2343" y="1673"/>
                </a:lnTo>
                <a:lnTo>
                  <a:pt x="2185" y="147"/>
                </a:lnTo>
                <a:lnTo>
                  <a:pt x="2176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9" name="Google Shape;4329;p27"/>
          <p:cNvSpPr/>
          <p:nvPr/>
        </p:nvSpPr>
        <p:spPr>
          <a:xfrm>
            <a:off x="6625732" y="3591215"/>
            <a:ext cx="550003" cy="1148328"/>
          </a:xfrm>
          <a:custGeom>
            <a:avLst/>
            <a:gdLst/>
            <a:ahLst/>
            <a:cxnLst/>
            <a:rect l="l" t="t" r="r" b="b"/>
            <a:pathLst>
              <a:path w="7165" h="14959" extrusionOk="0">
                <a:moveTo>
                  <a:pt x="492" y="817"/>
                </a:moveTo>
                <a:lnTo>
                  <a:pt x="3080" y="955"/>
                </a:lnTo>
                <a:cubicBezTo>
                  <a:pt x="4064" y="1181"/>
                  <a:pt x="4871" y="1880"/>
                  <a:pt x="5236" y="2815"/>
                </a:cubicBezTo>
                <a:lnTo>
                  <a:pt x="6810" y="6751"/>
                </a:lnTo>
                <a:lnTo>
                  <a:pt x="788" y="6633"/>
                </a:lnTo>
                <a:lnTo>
                  <a:pt x="492" y="817"/>
                </a:lnTo>
                <a:close/>
                <a:moveTo>
                  <a:pt x="0" y="0"/>
                </a:moveTo>
                <a:lnTo>
                  <a:pt x="502" y="14958"/>
                </a:lnTo>
                <a:lnTo>
                  <a:pt x="7135" y="14958"/>
                </a:lnTo>
                <a:lnTo>
                  <a:pt x="7165" y="6840"/>
                </a:lnTo>
                <a:lnTo>
                  <a:pt x="6328" y="3612"/>
                </a:lnTo>
                <a:cubicBezTo>
                  <a:pt x="5875" y="1880"/>
                  <a:pt x="4468" y="551"/>
                  <a:pt x="2716" y="197"/>
                </a:cubicBezTo>
                <a:lnTo>
                  <a:pt x="0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27"/>
          <p:cNvSpPr/>
          <p:nvPr/>
        </p:nvSpPr>
        <p:spPr>
          <a:xfrm>
            <a:off x="7171820" y="4114753"/>
            <a:ext cx="5450" cy="523537"/>
          </a:xfrm>
          <a:custGeom>
            <a:avLst/>
            <a:gdLst/>
            <a:ahLst/>
            <a:cxnLst/>
            <a:rect l="l" t="t" r="r" b="b"/>
            <a:pathLst>
              <a:path w="71" h="6820" extrusionOk="0">
                <a:moveTo>
                  <a:pt x="51" y="0"/>
                </a:moveTo>
                <a:cubicBezTo>
                  <a:pt x="31" y="0"/>
                  <a:pt x="31" y="10"/>
                  <a:pt x="31" y="20"/>
                </a:cubicBezTo>
                <a:lnTo>
                  <a:pt x="1" y="6800"/>
                </a:lnTo>
                <a:cubicBezTo>
                  <a:pt x="1" y="6820"/>
                  <a:pt x="11" y="6820"/>
                  <a:pt x="21" y="6820"/>
                </a:cubicBezTo>
                <a:cubicBezTo>
                  <a:pt x="31" y="6820"/>
                  <a:pt x="40" y="6820"/>
                  <a:pt x="40" y="6800"/>
                </a:cubicBezTo>
                <a:lnTo>
                  <a:pt x="70" y="20"/>
                </a:lnTo>
                <a:cubicBezTo>
                  <a:pt x="70" y="10"/>
                  <a:pt x="60" y="0"/>
                  <a:pt x="51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27"/>
          <p:cNvSpPr/>
          <p:nvPr/>
        </p:nvSpPr>
        <p:spPr>
          <a:xfrm>
            <a:off x="6718614" y="4197812"/>
            <a:ext cx="170797" cy="43910"/>
          </a:xfrm>
          <a:custGeom>
            <a:avLst/>
            <a:gdLst/>
            <a:ahLst/>
            <a:cxnLst/>
            <a:rect l="l" t="t" r="r" b="b"/>
            <a:pathLst>
              <a:path w="2225" h="572" extrusionOk="0">
                <a:moveTo>
                  <a:pt x="0" y="1"/>
                </a:moveTo>
                <a:cubicBezTo>
                  <a:pt x="0" y="316"/>
                  <a:pt x="256" y="572"/>
                  <a:pt x="571" y="572"/>
                </a:cubicBezTo>
                <a:lnTo>
                  <a:pt x="1654" y="572"/>
                </a:lnTo>
                <a:cubicBezTo>
                  <a:pt x="1969" y="572"/>
                  <a:pt x="2224" y="316"/>
                  <a:pt x="2224" y="1"/>
                </a:cubicBez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27"/>
          <p:cNvSpPr/>
          <p:nvPr/>
        </p:nvSpPr>
        <p:spPr>
          <a:xfrm>
            <a:off x="4740214" y="4636755"/>
            <a:ext cx="2820792" cy="102788"/>
          </a:xfrm>
          <a:custGeom>
            <a:avLst/>
            <a:gdLst/>
            <a:ahLst/>
            <a:cxnLst/>
            <a:rect l="l" t="t" r="r" b="b"/>
            <a:pathLst>
              <a:path w="36747" h="1339" extrusionOk="0">
                <a:moveTo>
                  <a:pt x="0" y="0"/>
                </a:moveTo>
                <a:lnTo>
                  <a:pt x="0" y="1338"/>
                </a:lnTo>
                <a:lnTo>
                  <a:pt x="36746" y="1338"/>
                </a:lnTo>
                <a:lnTo>
                  <a:pt x="36746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27"/>
          <p:cNvSpPr/>
          <p:nvPr/>
        </p:nvSpPr>
        <p:spPr>
          <a:xfrm>
            <a:off x="6659661" y="3650094"/>
            <a:ext cx="494120" cy="463200"/>
          </a:xfrm>
          <a:custGeom>
            <a:avLst/>
            <a:gdLst/>
            <a:ahLst/>
            <a:cxnLst/>
            <a:rect l="l" t="t" r="r" b="b"/>
            <a:pathLst>
              <a:path w="6437" h="6034" extrusionOk="0">
                <a:moveTo>
                  <a:pt x="99" y="99"/>
                </a:moveTo>
                <a:lnTo>
                  <a:pt x="2629" y="237"/>
                </a:lnTo>
                <a:cubicBezTo>
                  <a:pt x="3593" y="464"/>
                  <a:pt x="4390" y="1142"/>
                  <a:pt x="4754" y="2067"/>
                </a:cubicBezTo>
                <a:lnTo>
                  <a:pt x="6299" y="5935"/>
                </a:lnTo>
                <a:lnTo>
                  <a:pt x="394" y="5817"/>
                </a:lnTo>
                <a:lnTo>
                  <a:pt x="99" y="99"/>
                </a:lnTo>
                <a:close/>
                <a:moveTo>
                  <a:pt x="1" y="1"/>
                </a:moveTo>
                <a:lnTo>
                  <a:pt x="306" y="5866"/>
                </a:lnTo>
                <a:lnTo>
                  <a:pt x="306" y="5905"/>
                </a:lnTo>
                <a:lnTo>
                  <a:pt x="6437" y="6034"/>
                </a:lnTo>
                <a:lnTo>
                  <a:pt x="4843" y="2028"/>
                </a:lnTo>
                <a:cubicBezTo>
                  <a:pt x="4469" y="1083"/>
                  <a:pt x="3642" y="375"/>
                  <a:pt x="2648" y="13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4" name="Google Shape;4334;p27"/>
          <p:cNvSpPr/>
          <p:nvPr/>
        </p:nvSpPr>
        <p:spPr>
          <a:xfrm>
            <a:off x="6779026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7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7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7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5" name="Google Shape;4335;p27"/>
          <p:cNvSpPr/>
          <p:nvPr/>
        </p:nvSpPr>
        <p:spPr>
          <a:xfrm>
            <a:off x="6862160" y="4687343"/>
            <a:ext cx="251627" cy="252403"/>
          </a:xfrm>
          <a:custGeom>
            <a:avLst/>
            <a:gdLst/>
            <a:ahLst/>
            <a:cxnLst/>
            <a:rect l="l" t="t" r="r" b="b"/>
            <a:pathLst>
              <a:path w="3278" h="3288" extrusionOk="0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27"/>
          <p:cNvSpPr/>
          <p:nvPr/>
        </p:nvSpPr>
        <p:spPr>
          <a:xfrm>
            <a:off x="5051410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7" name="Google Shape;4337;p27"/>
          <p:cNvSpPr/>
          <p:nvPr/>
        </p:nvSpPr>
        <p:spPr>
          <a:xfrm>
            <a:off x="5134543" y="4687343"/>
            <a:ext cx="251551" cy="252403"/>
          </a:xfrm>
          <a:custGeom>
            <a:avLst/>
            <a:gdLst/>
            <a:ahLst/>
            <a:cxnLst/>
            <a:rect l="l" t="t" r="r" b="b"/>
            <a:pathLst>
              <a:path w="3277" h="3288" extrusionOk="0">
                <a:moveTo>
                  <a:pt x="1643" y="1"/>
                </a:moveTo>
                <a:cubicBezTo>
                  <a:pt x="738" y="1"/>
                  <a:pt x="0" y="739"/>
                  <a:pt x="0" y="1644"/>
                </a:cubicBezTo>
                <a:cubicBezTo>
                  <a:pt x="0" y="2549"/>
                  <a:pt x="738" y="3288"/>
                  <a:pt x="1643" y="3288"/>
                </a:cubicBezTo>
                <a:cubicBezTo>
                  <a:pt x="2549" y="3288"/>
                  <a:pt x="3277" y="2549"/>
                  <a:pt x="3277" y="1644"/>
                </a:cubicBezTo>
                <a:cubicBezTo>
                  <a:pt x="3277" y="739"/>
                  <a:pt x="2549" y="1"/>
                  <a:pt x="1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27"/>
          <p:cNvSpPr/>
          <p:nvPr/>
        </p:nvSpPr>
        <p:spPr>
          <a:xfrm>
            <a:off x="7393971" y="4604283"/>
            <a:ext cx="173099" cy="135260"/>
          </a:xfrm>
          <a:custGeom>
            <a:avLst/>
            <a:gdLst/>
            <a:ahLst/>
            <a:cxnLst/>
            <a:rect l="l" t="t" r="r" b="b"/>
            <a:pathLst>
              <a:path w="2255" h="1762" extrusionOk="0">
                <a:moveTo>
                  <a:pt x="99" y="0"/>
                </a:moveTo>
                <a:cubicBezTo>
                  <a:pt x="50" y="0"/>
                  <a:pt x="0" y="40"/>
                  <a:pt x="0" y="99"/>
                </a:cubicBezTo>
                <a:lnTo>
                  <a:pt x="0" y="1761"/>
                </a:lnTo>
                <a:lnTo>
                  <a:pt x="2254" y="1761"/>
                </a:lnTo>
                <a:lnTo>
                  <a:pt x="2254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9" name="Google Shape;4339;p27"/>
          <p:cNvSpPr/>
          <p:nvPr/>
        </p:nvSpPr>
        <p:spPr>
          <a:xfrm>
            <a:off x="7137891" y="3951550"/>
            <a:ext cx="126965" cy="176099"/>
          </a:xfrm>
          <a:custGeom>
            <a:avLst/>
            <a:gdLst/>
            <a:ahLst/>
            <a:cxnLst/>
            <a:rect l="l" t="t" r="r" b="b"/>
            <a:pathLst>
              <a:path w="1654" h="2294" extrusionOk="0">
                <a:moveTo>
                  <a:pt x="0" y="1"/>
                </a:moveTo>
                <a:lnTo>
                  <a:pt x="0" y="2293"/>
                </a:lnTo>
                <a:lnTo>
                  <a:pt x="1654" y="2293"/>
                </a:lnTo>
                <a:lnTo>
                  <a:pt x="1654" y="1654"/>
                </a:lnTo>
                <a:cubicBezTo>
                  <a:pt x="1654" y="738"/>
                  <a:pt x="915" y="1"/>
                  <a:pt x="0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0" name="Google Shape;4340;p27"/>
          <p:cNvSpPr/>
          <p:nvPr/>
        </p:nvSpPr>
        <p:spPr>
          <a:xfrm>
            <a:off x="7136356" y="3950092"/>
            <a:ext cx="130036" cy="179016"/>
          </a:xfrm>
          <a:custGeom>
            <a:avLst/>
            <a:gdLst/>
            <a:ahLst/>
            <a:cxnLst/>
            <a:rect l="l" t="t" r="r" b="b"/>
            <a:pathLst>
              <a:path w="1694" h="2332" extrusionOk="0">
                <a:moveTo>
                  <a:pt x="20" y="0"/>
                </a:moveTo>
                <a:cubicBezTo>
                  <a:pt x="10" y="0"/>
                  <a:pt x="1" y="9"/>
                  <a:pt x="1" y="20"/>
                </a:cubicBezTo>
                <a:lnTo>
                  <a:pt x="1" y="2312"/>
                </a:lnTo>
                <a:cubicBezTo>
                  <a:pt x="1" y="2323"/>
                  <a:pt x="10" y="2332"/>
                  <a:pt x="20" y="2332"/>
                </a:cubicBezTo>
                <a:lnTo>
                  <a:pt x="1674" y="2332"/>
                </a:lnTo>
                <a:cubicBezTo>
                  <a:pt x="1683" y="2332"/>
                  <a:pt x="1693" y="2323"/>
                  <a:pt x="1693" y="2312"/>
                </a:cubicBezTo>
                <a:cubicBezTo>
                  <a:pt x="1693" y="2293"/>
                  <a:pt x="1683" y="2293"/>
                  <a:pt x="1674" y="2293"/>
                </a:cubicBezTo>
                <a:lnTo>
                  <a:pt x="40" y="2293"/>
                </a:lnTo>
                <a:lnTo>
                  <a:pt x="40" y="20"/>
                </a:lnTo>
                <a:cubicBezTo>
                  <a:pt x="40" y="9"/>
                  <a:pt x="30" y="0"/>
                  <a:pt x="20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1" name="Google Shape;4341;p27"/>
          <p:cNvGrpSpPr/>
          <p:nvPr/>
        </p:nvGrpSpPr>
        <p:grpSpPr>
          <a:xfrm>
            <a:off x="-2106861" y="3357005"/>
            <a:ext cx="2826856" cy="1665877"/>
            <a:chOff x="5425400" y="2021300"/>
            <a:chExt cx="920650" cy="542525"/>
          </a:xfrm>
        </p:grpSpPr>
        <p:sp>
          <p:nvSpPr>
            <p:cNvPr id="4342" name="Google Shape;4342;p2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27"/>
          <p:cNvGrpSpPr/>
          <p:nvPr/>
        </p:nvGrpSpPr>
        <p:grpSpPr>
          <a:xfrm>
            <a:off x="8298989" y="3357005"/>
            <a:ext cx="2826856" cy="1665877"/>
            <a:chOff x="1170489" y="3357005"/>
            <a:chExt cx="2826856" cy="1665877"/>
          </a:xfrm>
        </p:grpSpPr>
        <p:sp>
          <p:nvSpPr>
            <p:cNvPr id="4392" name="Google Shape;4392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p28"/>
          <p:cNvSpPr txBox="1">
            <a:spLocks noGrp="1"/>
          </p:cNvSpPr>
          <p:nvPr>
            <p:ph type="body" idx="1"/>
          </p:nvPr>
        </p:nvSpPr>
        <p:spPr>
          <a:xfrm>
            <a:off x="1132586" y="1301723"/>
            <a:ext cx="3908700" cy="3155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_</a:t>
            </a:r>
            <a:r>
              <a:rPr lang="vi-VN" sz="1200" b="1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Abstract Factory</a:t>
            </a:r>
            <a:r>
              <a:rPr lang="vi-VN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pattern giống như 1 siêu nhà máy sản suất, để tạo ra những nhà máy khác (để tạo ra object). Siêu máy này còn được gọi là máy của các máy (</a:t>
            </a:r>
            <a:r>
              <a:rPr lang="vi-VN" sz="1200" b="1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factory of factories</a:t>
            </a:r>
            <a:r>
              <a:rPr lang="vi-VN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). Kiểu design pattern này là 1 kiểu của </a:t>
            </a:r>
            <a:r>
              <a:rPr lang="vi-VN" sz="1200" b="0" i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creational pattern,</a:t>
            </a:r>
            <a:r>
              <a:rPr lang="vi-VN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và là 1 trong những cách hay và hiệu quả nhất để tạo ra các object.</a:t>
            </a:r>
            <a:endParaRPr lang="en-US" sz="12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2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_</a:t>
            </a:r>
            <a:r>
              <a:rPr lang="vi-VN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 </a:t>
            </a:r>
            <a:r>
              <a:rPr lang="vi-VN" sz="1200" b="1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Abstract Factory pattern</a:t>
            </a:r>
            <a:r>
              <a:rPr lang="vi-VN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1 interface chịu trách nhiệm để tạo ra 1 nhà máy cho những object tương tự nhau mà </a:t>
            </a:r>
            <a:r>
              <a:rPr lang="vi-VN" sz="1200" b="0" i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không chỉ định rõ ra class của chúng</a:t>
            </a:r>
            <a:r>
              <a:rPr lang="vi-VN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  <a:endParaRPr lang="en-US" sz="12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_</a:t>
            </a:r>
            <a:r>
              <a:rPr lang="vi-VN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Mỗi nhà máy tạo ra có thể đưa ra những object theo kiểu nhà máy khác nhau (Factory Pattern). </a:t>
            </a:r>
            <a:endParaRPr lang="en-US" sz="12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_</a:t>
            </a:r>
            <a:r>
              <a:rPr lang="vi-VN" sz="12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Độ sử dụng thường xuyên: </a:t>
            </a:r>
            <a:r>
              <a:rPr lang="vi-VN" sz="1200" b="1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Rất cao</a:t>
            </a:r>
            <a:endParaRPr lang="pt-BR" sz="12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0" name="Google Shape;442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ABSTRACT FACTORY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421" name="Google Shape;4421;p28"/>
          <p:cNvGrpSpPr/>
          <p:nvPr/>
        </p:nvGrpSpPr>
        <p:grpSpPr>
          <a:xfrm>
            <a:off x="5287700" y="2893114"/>
            <a:ext cx="3614196" cy="2129790"/>
            <a:chOff x="5425400" y="2021300"/>
            <a:chExt cx="920650" cy="542525"/>
          </a:xfrm>
        </p:grpSpPr>
        <p:sp>
          <p:nvSpPr>
            <p:cNvPr id="4422" name="Google Shape;4422;p28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8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8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8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8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8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8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8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8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8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8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8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8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8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8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8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8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8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8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8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8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8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8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8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8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8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8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8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8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8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8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8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8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8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8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8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8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8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8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8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8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8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8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8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8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8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8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8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8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1" name="Google Shape;4471;p28"/>
          <p:cNvSpPr/>
          <p:nvPr/>
        </p:nvSpPr>
        <p:spPr>
          <a:xfrm>
            <a:off x="5663587" y="164267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28"/>
          <p:cNvSpPr/>
          <p:nvPr/>
        </p:nvSpPr>
        <p:spPr>
          <a:xfrm flipH="1">
            <a:off x="7383887" y="2128152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7"/>
          <p:cNvSpPr/>
          <p:nvPr/>
        </p:nvSpPr>
        <p:spPr>
          <a:xfrm>
            <a:off x="4076550" y="1413100"/>
            <a:ext cx="3123300" cy="647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1" name="Google Shape;4291;p27"/>
          <p:cNvSpPr txBox="1">
            <a:spLocks noGrp="1"/>
          </p:cNvSpPr>
          <p:nvPr>
            <p:ph type="title"/>
          </p:nvPr>
        </p:nvSpPr>
        <p:spPr>
          <a:xfrm>
            <a:off x="4224825" y="1340325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CẤU TRÚC</a:t>
            </a:r>
            <a:endParaRPr/>
          </a:p>
        </p:txBody>
      </p:sp>
      <p:sp>
        <p:nvSpPr>
          <p:cNvPr id="4292" name="Google Shape;4292;p27"/>
          <p:cNvSpPr txBox="1">
            <a:spLocks noGrp="1"/>
          </p:cNvSpPr>
          <p:nvPr>
            <p:ph type="title" idx="2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4293" name="Google Shape;4293;p27"/>
          <p:cNvSpPr txBox="1">
            <a:spLocks noGrp="1"/>
          </p:cNvSpPr>
          <p:nvPr>
            <p:ph type="subTitle" idx="1"/>
          </p:nvPr>
        </p:nvSpPr>
        <p:spPr>
          <a:xfrm>
            <a:off x="4224825" y="2182125"/>
            <a:ext cx="25137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Abtract Factory là gì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4" name="Google Shape;4294;p27"/>
          <p:cNvGrpSpPr/>
          <p:nvPr/>
        </p:nvGrpSpPr>
        <p:grpSpPr>
          <a:xfrm>
            <a:off x="1170489" y="3357005"/>
            <a:ext cx="2826856" cy="1665877"/>
            <a:chOff x="1170489" y="3357005"/>
            <a:chExt cx="2826856" cy="1665877"/>
          </a:xfrm>
        </p:grpSpPr>
        <p:sp>
          <p:nvSpPr>
            <p:cNvPr id="4295" name="Google Shape;4295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8" name="Google Shape;4318;p27"/>
          <p:cNvSpPr/>
          <p:nvPr/>
        </p:nvSpPr>
        <p:spPr>
          <a:xfrm>
            <a:off x="6908985" y="3651629"/>
            <a:ext cx="56727" cy="122440"/>
          </a:xfrm>
          <a:custGeom>
            <a:avLst/>
            <a:gdLst/>
            <a:ahLst/>
            <a:cxnLst/>
            <a:rect l="l" t="t" r="r" b="b"/>
            <a:pathLst>
              <a:path w="739" h="1595" extrusionOk="0">
                <a:moveTo>
                  <a:pt x="177" y="0"/>
                </a:moveTo>
                <a:lnTo>
                  <a:pt x="0" y="70"/>
                </a:lnTo>
                <a:lnTo>
                  <a:pt x="562" y="1595"/>
                </a:lnTo>
                <a:lnTo>
                  <a:pt x="739" y="1536"/>
                </a:lnTo>
                <a:lnTo>
                  <a:pt x="177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9" name="Google Shape;4319;p27"/>
          <p:cNvSpPr/>
          <p:nvPr/>
        </p:nvSpPr>
        <p:spPr>
          <a:xfrm>
            <a:off x="6751852" y="3915317"/>
            <a:ext cx="22031" cy="72620"/>
          </a:xfrm>
          <a:custGeom>
            <a:avLst/>
            <a:gdLst/>
            <a:ahLst/>
            <a:cxnLst/>
            <a:rect l="l" t="t" r="r" b="b"/>
            <a:pathLst>
              <a:path w="287" h="946" extrusionOk="0">
                <a:moveTo>
                  <a:pt x="0" y="0"/>
                </a:moveTo>
                <a:lnTo>
                  <a:pt x="0" y="945"/>
                </a:lnTo>
                <a:lnTo>
                  <a:pt x="286" y="945"/>
                </a:lnTo>
                <a:lnTo>
                  <a:pt x="286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0" name="Google Shape;4320;p27"/>
          <p:cNvSpPr/>
          <p:nvPr/>
        </p:nvSpPr>
        <p:spPr>
          <a:xfrm>
            <a:off x="6722376" y="3792954"/>
            <a:ext cx="80908" cy="157906"/>
          </a:xfrm>
          <a:custGeom>
            <a:avLst/>
            <a:gdLst/>
            <a:ahLst/>
            <a:cxnLst/>
            <a:rect l="l" t="t" r="r" b="b"/>
            <a:pathLst>
              <a:path w="1054" h="2057" extrusionOk="0">
                <a:moveTo>
                  <a:pt x="532" y="0"/>
                </a:moveTo>
                <a:cubicBezTo>
                  <a:pt x="237" y="0"/>
                  <a:pt x="1" y="236"/>
                  <a:pt x="1" y="521"/>
                </a:cubicBezTo>
                <a:lnTo>
                  <a:pt x="1" y="2056"/>
                </a:lnTo>
                <a:lnTo>
                  <a:pt x="1054" y="2056"/>
                </a:lnTo>
                <a:lnTo>
                  <a:pt x="1054" y="521"/>
                </a:lnTo>
                <a:cubicBezTo>
                  <a:pt x="1054" y="236"/>
                  <a:pt x="817" y="0"/>
                  <a:pt x="532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1" name="Google Shape;4321;p27"/>
          <p:cNvSpPr/>
          <p:nvPr/>
        </p:nvSpPr>
        <p:spPr>
          <a:xfrm>
            <a:off x="6714085" y="3971202"/>
            <a:ext cx="99791" cy="253094"/>
          </a:xfrm>
          <a:custGeom>
            <a:avLst/>
            <a:gdLst/>
            <a:ahLst/>
            <a:cxnLst/>
            <a:rect l="l" t="t" r="r" b="b"/>
            <a:pathLst>
              <a:path w="1300" h="3297" extrusionOk="0">
                <a:moveTo>
                  <a:pt x="59" y="1"/>
                </a:moveTo>
                <a:cubicBezTo>
                  <a:pt x="30" y="1"/>
                  <a:pt x="0" y="20"/>
                  <a:pt x="0" y="60"/>
                </a:cubicBezTo>
                <a:lnTo>
                  <a:pt x="0" y="3297"/>
                </a:lnTo>
                <a:lnTo>
                  <a:pt x="1299" y="3297"/>
                </a:lnTo>
                <a:lnTo>
                  <a:pt x="1299" y="60"/>
                </a:lnTo>
                <a:cubicBezTo>
                  <a:pt x="1299" y="20"/>
                  <a:pt x="1270" y="1"/>
                  <a:pt x="1240" y="1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2" name="Google Shape;4322;p27"/>
          <p:cNvSpPr/>
          <p:nvPr/>
        </p:nvSpPr>
        <p:spPr>
          <a:xfrm>
            <a:off x="6959649" y="4010506"/>
            <a:ext cx="131494" cy="128505"/>
          </a:xfrm>
          <a:custGeom>
            <a:avLst/>
            <a:gdLst/>
            <a:ahLst/>
            <a:cxnLst/>
            <a:rect l="l" t="t" r="r" b="b"/>
            <a:pathLst>
              <a:path w="1713" h="1674" extrusionOk="0">
                <a:moveTo>
                  <a:pt x="1481" y="0"/>
                </a:moveTo>
                <a:cubicBezTo>
                  <a:pt x="1429" y="0"/>
                  <a:pt x="1378" y="20"/>
                  <a:pt x="1338" y="59"/>
                </a:cubicBezTo>
                <a:lnTo>
                  <a:pt x="79" y="1328"/>
                </a:lnTo>
                <a:cubicBezTo>
                  <a:pt x="0" y="1407"/>
                  <a:pt x="0" y="1536"/>
                  <a:pt x="79" y="1614"/>
                </a:cubicBezTo>
                <a:cubicBezTo>
                  <a:pt x="118" y="1654"/>
                  <a:pt x="170" y="1673"/>
                  <a:pt x="221" y="1673"/>
                </a:cubicBezTo>
                <a:cubicBezTo>
                  <a:pt x="273" y="1673"/>
                  <a:pt x="324" y="1654"/>
                  <a:pt x="364" y="1614"/>
                </a:cubicBezTo>
                <a:lnTo>
                  <a:pt x="1623" y="344"/>
                </a:lnTo>
                <a:cubicBezTo>
                  <a:pt x="1712" y="266"/>
                  <a:pt x="1712" y="138"/>
                  <a:pt x="1623" y="59"/>
                </a:cubicBezTo>
                <a:cubicBezTo>
                  <a:pt x="1584" y="20"/>
                  <a:pt x="1532" y="0"/>
                  <a:pt x="1481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3" name="Google Shape;4323;p27"/>
          <p:cNvSpPr/>
          <p:nvPr/>
        </p:nvSpPr>
        <p:spPr>
          <a:xfrm>
            <a:off x="6988281" y="4035378"/>
            <a:ext cx="166268" cy="108162"/>
          </a:xfrm>
          <a:custGeom>
            <a:avLst/>
            <a:gdLst/>
            <a:ahLst/>
            <a:cxnLst/>
            <a:rect l="l" t="t" r="r" b="b"/>
            <a:pathLst>
              <a:path w="2166" h="1409" extrusionOk="0">
                <a:moveTo>
                  <a:pt x="2146" y="1"/>
                </a:moveTo>
                <a:cubicBezTo>
                  <a:pt x="1674" y="1"/>
                  <a:pt x="1221" y="188"/>
                  <a:pt x="887" y="523"/>
                </a:cubicBezTo>
                <a:lnTo>
                  <a:pt x="1" y="1408"/>
                </a:lnTo>
                <a:lnTo>
                  <a:pt x="2166" y="1408"/>
                </a:lnTo>
                <a:lnTo>
                  <a:pt x="2166" y="1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4" name="Google Shape;4324;p27"/>
          <p:cNvSpPr/>
          <p:nvPr/>
        </p:nvSpPr>
        <p:spPr>
          <a:xfrm>
            <a:off x="4787040" y="3357005"/>
            <a:ext cx="1875001" cy="1308536"/>
          </a:xfrm>
          <a:custGeom>
            <a:avLst/>
            <a:gdLst/>
            <a:ahLst/>
            <a:cxnLst/>
            <a:rect l="l" t="t" r="r" b="b"/>
            <a:pathLst>
              <a:path w="24426" h="17046" extrusionOk="0">
                <a:moveTo>
                  <a:pt x="23855" y="0"/>
                </a:moveTo>
                <a:lnTo>
                  <a:pt x="1240" y="788"/>
                </a:lnTo>
                <a:lnTo>
                  <a:pt x="0" y="16927"/>
                </a:lnTo>
                <a:lnTo>
                  <a:pt x="24426" y="17045"/>
                </a:lnTo>
                <a:lnTo>
                  <a:pt x="23855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5" name="Google Shape;4325;p27"/>
          <p:cNvSpPr/>
          <p:nvPr/>
        </p:nvSpPr>
        <p:spPr>
          <a:xfrm>
            <a:off x="4789266" y="4580793"/>
            <a:ext cx="1875845" cy="3147"/>
          </a:xfrm>
          <a:custGeom>
            <a:avLst/>
            <a:gdLst/>
            <a:ahLst/>
            <a:cxnLst/>
            <a:rect l="l" t="t" r="r" b="b"/>
            <a:pathLst>
              <a:path w="24437" h="41" extrusionOk="0">
                <a:moveTo>
                  <a:pt x="20" y="1"/>
                </a:moveTo>
                <a:cubicBezTo>
                  <a:pt x="11" y="1"/>
                  <a:pt x="1" y="11"/>
                  <a:pt x="1" y="21"/>
                </a:cubicBezTo>
                <a:cubicBezTo>
                  <a:pt x="1" y="31"/>
                  <a:pt x="11" y="40"/>
                  <a:pt x="20" y="40"/>
                </a:cubicBezTo>
                <a:lnTo>
                  <a:pt x="24416" y="40"/>
                </a:lnTo>
                <a:cubicBezTo>
                  <a:pt x="24426" y="40"/>
                  <a:pt x="24436" y="31"/>
                  <a:pt x="24436" y="21"/>
                </a:cubicBezTo>
                <a:cubicBezTo>
                  <a:pt x="24436" y="11"/>
                  <a:pt x="24426" y="1"/>
                  <a:pt x="24416" y="1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6" name="Google Shape;4326;p27"/>
          <p:cNvSpPr/>
          <p:nvPr/>
        </p:nvSpPr>
        <p:spPr>
          <a:xfrm>
            <a:off x="5342263" y="3654623"/>
            <a:ext cx="764554" cy="590169"/>
          </a:xfrm>
          <a:custGeom>
            <a:avLst/>
            <a:gdLst/>
            <a:ahLst/>
            <a:cxnLst/>
            <a:rect l="l" t="t" r="r" b="b"/>
            <a:pathLst>
              <a:path w="9960" h="7688" extrusionOk="0">
                <a:moveTo>
                  <a:pt x="8227" y="1"/>
                </a:moveTo>
                <a:lnTo>
                  <a:pt x="5944" y="3436"/>
                </a:lnTo>
                <a:lnTo>
                  <a:pt x="4901" y="2137"/>
                </a:lnTo>
                <a:lnTo>
                  <a:pt x="3267" y="4813"/>
                </a:lnTo>
                <a:lnTo>
                  <a:pt x="2244" y="3603"/>
                </a:lnTo>
                <a:lnTo>
                  <a:pt x="0" y="7687"/>
                </a:lnTo>
                <a:lnTo>
                  <a:pt x="2293" y="5935"/>
                </a:lnTo>
                <a:lnTo>
                  <a:pt x="3396" y="7441"/>
                </a:lnTo>
                <a:lnTo>
                  <a:pt x="5167" y="4813"/>
                </a:lnTo>
                <a:lnTo>
                  <a:pt x="6191" y="6250"/>
                </a:lnTo>
                <a:lnTo>
                  <a:pt x="9959" y="2137"/>
                </a:lnTo>
                <a:lnTo>
                  <a:pt x="822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7" name="Google Shape;4327;p27"/>
          <p:cNvSpPr/>
          <p:nvPr/>
        </p:nvSpPr>
        <p:spPr>
          <a:xfrm>
            <a:off x="7173355" y="4109456"/>
            <a:ext cx="387651" cy="630087"/>
          </a:xfrm>
          <a:custGeom>
            <a:avLst/>
            <a:gdLst/>
            <a:ahLst/>
            <a:cxnLst/>
            <a:rect l="l" t="t" r="r" b="b"/>
            <a:pathLst>
              <a:path w="5050" h="8208" extrusionOk="0">
                <a:moveTo>
                  <a:pt x="31" y="0"/>
                </a:moveTo>
                <a:lnTo>
                  <a:pt x="1" y="8207"/>
                </a:lnTo>
                <a:lnTo>
                  <a:pt x="5049" y="8207"/>
                </a:lnTo>
                <a:lnTo>
                  <a:pt x="4508" y="3563"/>
                </a:lnTo>
                <a:lnTo>
                  <a:pt x="4508" y="3494"/>
                </a:lnTo>
                <a:lnTo>
                  <a:pt x="4350" y="1968"/>
                </a:lnTo>
                <a:lnTo>
                  <a:pt x="4341" y="1821"/>
                </a:lnTo>
                <a:lnTo>
                  <a:pt x="4331" y="1801"/>
                </a:lnTo>
                <a:lnTo>
                  <a:pt x="31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27"/>
          <p:cNvSpPr/>
          <p:nvPr/>
        </p:nvSpPr>
        <p:spPr>
          <a:xfrm>
            <a:off x="7339546" y="4249245"/>
            <a:ext cx="179855" cy="128505"/>
          </a:xfrm>
          <a:custGeom>
            <a:avLst/>
            <a:gdLst/>
            <a:ahLst/>
            <a:cxnLst/>
            <a:rect l="l" t="t" r="r" b="b"/>
            <a:pathLst>
              <a:path w="2343" h="1674" extrusionOk="0">
                <a:moveTo>
                  <a:pt x="1" y="0"/>
                </a:moveTo>
                <a:cubicBezTo>
                  <a:pt x="99" y="945"/>
                  <a:pt x="897" y="1673"/>
                  <a:pt x="1870" y="1673"/>
                </a:cubicBezTo>
                <a:lnTo>
                  <a:pt x="2343" y="1673"/>
                </a:lnTo>
                <a:lnTo>
                  <a:pt x="2185" y="147"/>
                </a:lnTo>
                <a:lnTo>
                  <a:pt x="2176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9" name="Google Shape;4329;p27"/>
          <p:cNvSpPr/>
          <p:nvPr/>
        </p:nvSpPr>
        <p:spPr>
          <a:xfrm>
            <a:off x="6625732" y="3591215"/>
            <a:ext cx="550003" cy="1148328"/>
          </a:xfrm>
          <a:custGeom>
            <a:avLst/>
            <a:gdLst/>
            <a:ahLst/>
            <a:cxnLst/>
            <a:rect l="l" t="t" r="r" b="b"/>
            <a:pathLst>
              <a:path w="7165" h="14959" extrusionOk="0">
                <a:moveTo>
                  <a:pt x="492" y="817"/>
                </a:moveTo>
                <a:lnTo>
                  <a:pt x="3080" y="955"/>
                </a:lnTo>
                <a:cubicBezTo>
                  <a:pt x="4064" y="1181"/>
                  <a:pt x="4871" y="1880"/>
                  <a:pt x="5236" y="2815"/>
                </a:cubicBezTo>
                <a:lnTo>
                  <a:pt x="6810" y="6751"/>
                </a:lnTo>
                <a:lnTo>
                  <a:pt x="788" y="6633"/>
                </a:lnTo>
                <a:lnTo>
                  <a:pt x="492" y="817"/>
                </a:lnTo>
                <a:close/>
                <a:moveTo>
                  <a:pt x="0" y="0"/>
                </a:moveTo>
                <a:lnTo>
                  <a:pt x="502" y="14958"/>
                </a:lnTo>
                <a:lnTo>
                  <a:pt x="7135" y="14958"/>
                </a:lnTo>
                <a:lnTo>
                  <a:pt x="7165" y="6840"/>
                </a:lnTo>
                <a:lnTo>
                  <a:pt x="6328" y="3612"/>
                </a:lnTo>
                <a:cubicBezTo>
                  <a:pt x="5875" y="1880"/>
                  <a:pt x="4468" y="551"/>
                  <a:pt x="2716" y="197"/>
                </a:cubicBezTo>
                <a:lnTo>
                  <a:pt x="0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27"/>
          <p:cNvSpPr/>
          <p:nvPr/>
        </p:nvSpPr>
        <p:spPr>
          <a:xfrm>
            <a:off x="7171820" y="4114753"/>
            <a:ext cx="5450" cy="523537"/>
          </a:xfrm>
          <a:custGeom>
            <a:avLst/>
            <a:gdLst/>
            <a:ahLst/>
            <a:cxnLst/>
            <a:rect l="l" t="t" r="r" b="b"/>
            <a:pathLst>
              <a:path w="71" h="6820" extrusionOk="0">
                <a:moveTo>
                  <a:pt x="51" y="0"/>
                </a:moveTo>
                <a:cubicBezTo>
                  <a:pt x="31" y="0"/>
                  <a:pt x="31" y="10"/>
                  <a:pt x="31" y="20"/>
                </a:cubicBezTo>
                <a:lnTo>
                  <a:pt x="1" y="6800"/>
                </a:lnTo>
                <a:cubicBezTo>
                  <a:pt x="1" y="6820"/>
                  <a:pt x="11" y="6820"/>
                  <a:pt x="21" y="6820"/>
                </a:cubicBezTo>
                <a:cubicBezTo>
                  <a:pt x="31" y="6820"/>
                  <a:pt x="40" y="6820"/>
                  <a:pt x="40" y="6800"/>
                </a:cubicBezTo>
                <a:lnTo>
                  <a:pt x="70" y="20"/>
                </a:lnTo>
                <a:cubicBezTo>
                  <a:pt x="70" y="10"/>
                  <a:pt x="60" y="0"/>
                  <a:pt x="51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27"/>
          <p:cNvSpPr/>
          <p:nvPr/>
        </p:nvSpPr>
        <p:spPr>
          <a:xfrm>
            <a:off x="6718614" y="4197812"/>
            <a:ext cx="170797" cy="43910"/>
          </a:xfrm>
          <a:custGeom>
            <a:avLst/>
            <a:gdLst/>
            <a:ahLst/>
            <a:cxnLst/>
            <a:rect l="l" t="t" r="r" b="b"/>
            <a:pathLst>
              <a:path w="2225" h="572" extrusionOk="0">
                <a:moveTo>
                  <a:pt x="0" y="1"/>
                </a:moveTo>
                <a:cubicBezTo>
                  <a:pt x="0" y="316"/>
                  <a:pt x="256" y="572"/>
                  <a:pt x="571" y="572"/>
                </a:cubicBezTo>
                <a:lnTo>
                  <a:pt x="1654" y="572"/>
                </a:lnTo>
                <a:cubicBezTo>
                  <a:pt x="1969" y="572"/>
                  <a:pt x="2224" y="316"/>
                  <a:pt x="2224" y="1"/>
                </a:cubicBez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27"/>
          <p:cNvSpPr/>
          <p:nvPr/>
        </p:nvSpPr>
        <p:spPr>
          <a:xfrm>
            <a:off x="4740214" y="4636755"/>
            <a:ext cx="2820792" cy="102788"/>
          </a:xfrm>
          <a:custGeom>
            <a:avLst/>
            <a:gdLst/>
            <a:ahLst/>
            <a:cxnLst/>
            <a:rect l="l" t="t" r="r" b="b"/>
            <a:pathLst>
              <a:path w="36747" h="1339" extrusionOk="0">
                <a:moveTo>
                  <a:pt x="0" y="0"/>
                </a:moveTo>
                <a:lnTo>
                  <a:pt x="0" y="1338"/>
                </a:lnTo>
                <a:lnTo>
                  <a:pt x="36746" y="1338"/>
                </a:lnTo>
                <a:lnTo>
                  <a:pt x="36746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27"/>
          <p:cNvSpPr/>
          <p:nvPr/>
        </p:nvSpPr>
        <p:spPr>
          <a:xfrm>
            <a:off x="6659661" y="3650094"/>
            <a:ext cx="494120" cy="463200"/>
          </a:xfrm>
          <a:custGeom>
            <a:avLst/>
            <a:gdLst/>
            <a:ahLst/>
            <a:cxnLst/>
            <a:rect l="l" t="t" r="r" b="b"/>
            <a:pathLst>
              <a:path w="6437" h="6034" extrusionOk="0">
                <a:moveTo>
                  <a:pt x="99" y="99"/>
                </a:moveTo>
                <a:lnTo>
                  <a:pt x="2629" y="237"/>
                </a:lnTo>
                <a:cubicBezTo>
                  <a:pt x="3593" y="464"/>
                  <a:pt x="4390" y="1142"/>
                  <a:pt x="4754" y="2067"/>
                </a:cubicBezTo>
                <a:lnTo>
                  <a:pt x="6299" y="5935"/>
                </a:lnTo>
                <a:lnTo>
                  <a:pt x="394" y="5817"/>
                </a:lnTo>
                <a:lnTo>
                  <a:pt x="99" y="99"/>
                </a:lnTo>
                <a:close/>
                <a:moveTo>
                  <a:pt x="1" y="1"/>
                </a:moveTo>
                <a:lnTo>
                  <a:pt x="306" y="5866"/>
                </a:lnTo>
                <a:lnTo>
                  <a:pt x="306" y="5905"/>
                </a:lnTo>
                <a:lnTo>
                  <a:pt x="6437" y="6034"/>
                </a:lnTo>
                <a:lnTo>
                  <a:pt x="4843" y="2028"/>
                </a:lnTo>
                <a:cubicBezTo>
                  <a:pt x="4469" y="1083"/>
                  <a:pt x="3642" y="375"/>
                  <a:pt x="2648" y="13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4" name="Google Shape;4334;p27"/>
          <p:cNvSpPr/>
          <p:nvPr/>
        </p:nvSpPr>
        <p:spPr>
          <a:xfrm>
            <a:off x="6779026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7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7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7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5" name="Google Shape;4335;p27"/>
          <p:cNvSpPr/>
          <p:nvPr/>
        </p:nvSpPr>
        <p:spPr>
          <a:xfrm>
            <a:off x="6862160" y="4687343"/>
            <a:ext cx="251627" cy="252403"/>
          </a:xfrm>
          <a:custGeom>
            <a:avLst/>
            <a:gdLst/>
            <a:ahLst/>
            <a:cxnLst/>
            <a:rect l="l" t="t" r="r" b="b"/>
            <a:pathLst>
              <a:path w="3278" h="3288" extrusionOk="0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27"/>
          <p:cNvSpPr/>
          <p:nvPr/>
        </p:nvSpPr>
        <p:spPr>
          <a:xfrm>
            <a:off x="5051410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7" name="Google Shape;4337;p27"/>
          <p:cNvSpPr/>
          <p:nvPr/>
        </p:nvSpPr>
        <p:spPr>
          <a:xfrm>
            <a:off x="5134543" y="4687343"/>
            <a:ext cx="251551" cy="252403"/>
          </a:xfrm>
          <a:custGeom>
            <a:avLst/>
            <a:gdLst/>
            <a:ahLst/>
            <a:cxnLst/>
            <a:rect l="l" t="t" r="r" b="b"/>
            <a:pathLst>
              <a:path w="3277" h="3288" extrusionOk="0">
                <a:moveTo>
                  <a:pt x="1643" y="1"/>
                </a:moveTo>
                <a:cubicBezTo>
                  <a:pt x="738" y="1"/>
                  <a:pt x="0" y="739"/>
                  <a:pt x="0" y="1644"/>
                </a:cubicBezTo>
                <a:cubicBezTo>
                  <a:pt x="0" y="2549"/>
                  <a:pt x="738" y="3288"/>
                  <a:pt x="1643" y="3288"/>
                </a:cubicBezTo>
                <a:cubicBezTo>
                  <a:pt x="2549" y="3288"/>
                  <a:pt x="3277" y="2549"/>
                  <a:pt x="3277" y="1644"/>
                </a:cubicBezTo>
                <a:cubicBezTo>
                  <a:pt x="3277" y="739"/>
                  <a:pt x="2549" y="1"/>
                  <a:pt x="1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27"/>
          <p:cNvSpPr/>
          <p:nvPr/>
        </p:nvSpPr>
        <p:spPr>
          <a:xfrm>
            <a:off x="7393971" y="4604283"/>
            <a:ext cx="173099" cy="135260"/>
          </a:xfrm>
          <a:custGeom>
            <a:avLst/>
            <a:gdLst/>
            <a:ahLst/>
            <a:cxnLst/>
            <a:rect l="l" t="t" r="r" b="b"/>
            <a:pathLst>
              <a:path w="2255" h="1762" extrusionOk="0">
                <a:moveTo>
                  <a:pt x="99" y="0"/>
                </a:moveTo>
                <a:cubicBezTo>
                  <a:pt x="50" y="0"/>
                  <a:pt x="0" y="40"/>
                  <a:pt x="0" y="99"/>
                </a:cubicBezTo>
                <a:lnTo>
                  <a:pt x="0" y="1761"/>
                </a:lnTo>
                <a:lnTo>
                  <a:pt x="2254" y="1761"/>
                </a:lnTo>
                <a:lnTo>
                  <a:pt x="2254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9" name="Google Shape;4339;p27"/>
          <p:cNvSpPr/>
          <p:nvPr/>
        </p:nvSpPr>
        <p:spPr>
          <a:xfrm>
            <a:off x="7137891" y="3951550"/>
            <a:ext cx="126965" cy="176099"/>
          </a:xfrm>
          <a:custGeom>
            <a:avLst/>
            <a:gdLst/>
            <a:ahLst/>
            <a:cxnLst/>
            <a:rect l="l" t="t" r="r" b="b"/>
            <a:pathLst>
              <a:path w="1654" h="2294" extrusionOk="0">
                <a:moveTo>
                  <a:pt x="0" y="1"/>
                </a:moveTo>
                <a:lnTo>
                  <a:pt x="0" y="2293"/>
                </a:lnTo>
                <a:lnTo>
                  <a:pt x="1654" y="2293"/>
                </a:lnTo>
                <a:lnTo>
                  <a:pt x="1654" y="1654"/>
                </a:lnTo>
                <a:cubicBezTo>
                  <a:pt x="1654" y="738"/>
                  <a:pt x="915" y="1"/>
                  <a:pt x="0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0" name="Google Shape;4340;p27"/>
          <p:cNvSpPr/>
          <p:nvPr/>
        </p:nvSpPr>
        <p:spPr>
          <a:xfrm>
            <a:off x="7136356" y="3950092"/>
            <a:ext cx="130036" cy="179016"/>
          </a:xfrm>
          <a:custGeom>
            <a:avLst/>
            <a:gdLst/>
            <a:ahLst/>
            <a:cxnLst/>
            <a:rect l="l" t="t" r="r" b="b"/>
            <a:pathLst>
              <a:path w="1694" h="2332" extrusionOk="0">
                <a:moveTo>
                  <a:pt x="20" y="0"/>
                </a:moveTo>
                <a:cubicBezTo>
                  <a:pt x="10" y="0"/>
                  <a:pt x="1" y="9"/>
                  <a:pt x="1" y="20"/>
                </a:cubicBezTo>
                <a:lnTo>
                  <a:pt x="1" y="2312"/>
                </a:lnTo>
                <a:cubicBezTo>
                  <a:pt x="1" y="2323"/>
                  <a:pt x="10" y="2332"/>
                  <a:pt x="20" y="2332"/>
                </a:cubicBezTo>
                <a:lnTo>
                  <a:pt x="1674" y="2332"/>
                </a:lnTo>
                <a:cubicBezTo>
                  <a:pt x="1683" y="2332"/>
                  <a:pt x="1693" y="2323"/>
                  <a:pt x="1693" y="2312"/>
                </a:cubicBezTo>
                <a:cubicBezTo>
                  <a:pt x="1693" y="2293"/>
                  <a:pt x="1683" y="2293"/>
                  <a:pt x="1674" y="2293"/>
                </a:cubicBezTo>
                <a:lnTo>
                  <a:pt x="40" y="2293"/>
                </a:lnTo>
                <a:lnTo>
                  <a:pt x="40" y="20"/>
                </a:lnTo>
                <a:cubicBezTo>
                  <a:pt x="40" y="9"/>
                  <a:pt x="30" y="0"/>
                  <a:pt x="20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1" name="Google Shape;4341;p27"/>
          <p:cNvGrpSpPr/>
          <p:nvPr/>
        </p:nvGrpSpPr>
        <p:grpSpPr>
          <a:xfrm>
            <a:off x="-2106861" y="3357005"/>
            <a:ext cx="2826856" cy="1665877"/>
            <a:chOff x="5425400" y="2021300"/>
            <a:chExt cx="920650" cy="542525"/>
          </a:xfrm>
        </p:grpSpPr>
        <p:sp>
          <p:nvSpPr>
            <p:cNvPr id="4342" name="Google Shape;4342;p2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27"/>
          <p:cNvGrpSpPr/>
          <p:nvPr/>
        </p:nvGrpSpPr>
        <p:grpSpPr>
          <a:xfrm>
            <a:off x="8298989" y="3357005"/>
            <a:ext cx="2826856" cy="1665877"/>
            <a:chOff x="1170489" y="3357005"/>
            <a:chExt cx="2826856" cy="1665877"/>
          </a:xfrm>
        </p:grpSpPr>
        <p:sp>
          <p:nvSpPr>
            <p:cNvPr id="4392" name="Google Shape;4392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415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5" name="Google Shape;4585;p31"/>
          <p:cNvSpPr/>
          <p:nvPr/>
        </p:nvSpPr>
        <p:spPr>
          <a:xfrm>
            <a:off x="976625" y="1734850"/>
            <a:ext cx="22080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6" name="Google Shape;4586;p31"/>
          <p:cNvSpPr/>
          <p:nvPr/>
        </p:nvSpPr>
        <p:spPr>
          <a:xfrm>
            <a:off x="3468000" y="1734850"/>
            <a:ext cx="22080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7" name="Google Shape;4587;p31"/>
          <p:cNvSpPr/>
          <p:nvPr/>
        </p:nvSpPr>
        <p:spPr>
          <a:xfrm>
            <a:off x="5959375" y="1734850"/>
            <a:ext cx="22080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8" name="Google Shape;4588;p31"/>
          <p:cNvSpPr/>
          <p:nvPr/>
        </p:nvSpPr>
        <p:spPr>
          <a:xfrm>
            <a:off x="2059824" y="3446299"/>
            <a:ext cx="22080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89" name="Google Shape;4589;p31"/>
          <p:cNvSpPr/>
          <p:nvPr/>
        </p:nvSpPr>
        <p:spPr>
          <a:xfrm>
            <a:off x="4857486" y="3446299"/>
            <a:ext cx="22080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1" name="Google Shape;459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ABSTRACT FACTORY</a:t>
            </a:r>
            <a:br>
              <a:rPr lang="pt-BR"/>
            </a:br>
            <a:endParaRPr>
              <a:solidFill>
                <a:schemeClr val="dk2"/>
              </a:solidFill>
            </a:endParaRPr>
          </a:p>
        </p:txBody>
      </p:sp>
      <p:sp>
        <p:nvSpPr>
          <p:cNvPr id="4592" name="Google Shape;4592;p31"/>
          <p:cNvSpPr txBox="1">
            <a:spLocks noGrp="1"/>
          </p:cNvSpPr>
          <p:nvPr>
            <p:ph type="subTitle" idx="1"/>
          </p:nvPr>
        </p:nvSpPr>
        <p:spPr>
          <a:xfrm>
            <a:off x="2096848" y="3445059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Concrete Products</a:t>
            </a:r>
            <a:endParaRPr sz="1800"/>
          </a:p>
        </p:txBody>
      </p:sp>
      <p:sp>
        <p:nvSpPr>
          <p:cNvPr id="4593" name="Google Shape;4593;p31"/>
          <p:cNvSpPr txBox="1">
            <a:spLocks noGrp="1"/>
          </p:cNvSpPr>
          <p:nvPr>
            <p:ph type="subTitle" idx="2"/>
          </p:nvPr>
        </p:nvSpPr>
        <p:spPr>
          <a:xfrm>
            <a:off x="2059824" y="3937886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Khai báo cụ thể các </a:t>
            </a:r>
            <a:endParaRPr lang="en-US" sz="120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“sản phẩm”</a:t>
            </a:r>
            <a:endParaRPr sz="1200">
              <a:solidFill>
                <a:schemeClr val="bg1"/>
              </a:solidFill>
            </a:endParaRPr>
          </a:p>
        </p:txBody>
      </p:sp>
      <p:sp>
        <p:nvSpPr>
          <p:cNvPr id="4594" name="Google Shape;4594;p31"/>
          <p:cNvSpPr txBox="1">
            <a:spLocks noGrp="1"/>
          </p:cNvSpPr>
          <p:nvPr>
            <p:ph type="subTitle" idx="3"/>
          </p:nvPr>
        </p:nvSpPr>
        <p:spPr>
          <a:xfrm>
            <a:off x="4928095" y="3428887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Client</a:t>
            </a:r>
            <a:endParaRPr/>
          </a:p>
        </p:txBody>
      </p:sp>
      <p:sp>
        <p:nvSpPr>
          <p:cNvPr id="4595" name="Google Shape;4595;p31"/>
          <p:cNvSpPr txBox="1">
            <a:spLocks noGrp="1"/>
          </p:cNvSpPr>
          <p:nvPr>
            <p:ph type="subTitle" idx="4"/>
          </p:nvPr>
        </p:nvSpPr>
        <p:spPr>
          <a:xfrm>
            <a:off x="5028249" y="3908011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0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Đối tượng sử dụng Abstract Platform và Abstract Product</a:t>
            </a:r>
            <a:endParaRPr sz="1200">
              <a:solidFill>
                <a:schemeClr val="bg1"/>
              </a:solidFill>
            </a:endParaRPr>
          </a:p>
        </p:txBody>
      </p:sp>
      <p:sp>
        <p:nvSpPr>
          <p:cNvPr id="4598" name="Google Shape;4598;p31"/>
          <p:cNvSpPr txBox="1">
            <a:spLocks noGrp="1"/>
          </p:cNvSpPr>
          <p:nvPr>
            <p:ph type="subTitle" idx="7"/>
          </p:nvPr>
        </p:nvSpPr>
        <p:spPr>
          <a:xfrm>
            <a:off x="1039900" y="1730630"/>
            <a:ext cx="2081700" cy="472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Abstract Platform</a:t>
            </a:r>
            <a:endParaRPr lang="pt-BR" sz="1800"/>
          </a:p>
        </p:txBody>
      </p:sp>
      <p:sp>
        <p:nvSpPr>
          <p:cNvPr id="4599" name="Google Shape;4599;p31"/>
          <p:cNvSpPr txBox="1">
            <a:spLocks noGrp="1"/>
          </p:cNvSpPr>
          <p:nvPr>
            <p:ph type="subTitle" idx="8"/>
          </p:nvPr>
        </p:nvSpPr>
        <p:spPr>
          <a:xfrm>
            <a:off x="1039850" y="2179200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0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interface hoặc abstract class với các phương thức tạo ra các “sản phẩm”</a:t>
            </a:r>
            <a:endParaRPr sz="1200">
              <a:solidFill>
                <a:schemeClr val="bg1"/>
              </a:solidFill>
            </a:endParaRPr>
          </a:p>
        </p:txBody>
      </p:sp>
      <p:sp>
        <p:nvSpPr>
          <p:cNvPr id="4600" name="Google Shape;4600;p31"/>
          <p:cNvSpPr txBox="1">
            <a:spLocks noGrp="1"/>
          </p:cNvSpPr>
          <p:nvPr>
            <p:ph type="subTitle" idx="9"/>
          </p:nvPr>
        </p:nvSpPr>
        <p:spPr>
          <a:xfrm>
            <a:off x="3501881" y="1736993"/>
            <a:ext cx="2152905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Concrete Platforms</a:t>
            </a:r>
            <a:endParaRPr sz="1800"/>
          </a:p>
        </p:txBody>
      </p:sp>
      <p:sp>
        <p:nvSpPr>
          <p:cNvPr id="4601" name="Google Shape;4601;p31"/>
          <p:cNvSpPr txBox="1">
            <a:spLocks noGrp="1"/>
          </p:cNvSpPr>
          <p:nvPr>
            <p:ph type="subTitle" idx="13"/>
          </p:nvPr>
        </p:nvSpPr>
        <p:spPr>
          <a:xfrm>
            <a:off x="3531167" y="2179200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Khai báo cụ thể các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“nền tảng”</a:t>
            </a:r>
            <a:endParaRPr sz="1200">
              <a:solidFill>
                <a:schemeClr val="bg1"/>
              </a:solidFill>
            </a:endParaRPr>
          </a:p>
        </p:txBody>
      </p:sp>
      <p:sp>
        <p:nvSpPr>
          <p:cNvPr id="4602" name="Google Shape;4602;p31"/>
          <p:cNvSpPr txBox="1">
            <a:spLocks noGrp="1"/>
          </p:cNvSpPr>
          <p:nvPr>
            <p:ph type="subTitle" idx="14"/>
          </p:nvPr>
        </p:nvSpPr>
        <p:spPr>
          <a:xfrm>
            <a:off x="5842134" y="1719643"/>
            <a:ext cx="2413333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Abstract Products</a:t>
            </a:r>
            <a:endParaRPr sz="1800"/>
          </a:p>
        </p:txBody>
      </p:sp>
      <p:sp>
        <p:nvSpPr>
          <p:cNvPr id="4603" name="Google Shape;4603;p31"/>
          <p:cNvSpPr txBox="1">
            <a:spLocks noGrp="1"/>
          </p:cNvSpPr>
          <p:nvPr>
            <p:ph type="subTitle" idx="15"/>
          </p:nvPr>
        </p:nvSpPr>
        <p:spPr>
          <a:xfrm>
            <a:off x="5888250" y="2179200"/>
            <a:ext cx="23502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sz="1200" b="0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interface hoặc abstract class định nghĩa các loại “sản phẩm”</a:t>
            </a:r>
            <a:endParaRPr sz="1200">
              <a:solidFill>
                <a:schemeClr val="bg1"/>
              </a:solidFill>
            </a:endParaRPr>
          </a:p>
        </p:txBody>
      </p:sp>
      <p:grpSp>
        <p:nvGrpSpPr>
          <p:cNvPr id="4604" name="Google Shape;4604;p31"/>
          <p:cNvGrpSpPr/>
          <p:nvPr/>
        </p:nvGrpSpPr>
        <p:grpSpPr>
          <a:xfrm>
            <a:off x="1940612" y="1264940"/>
            <a:ext cx="280018" cy="331557"/>
            <a:chOff x="1998499" y="1571978"/>
            <a:chExt cx="280018" cy="331557"/>
          </a:xfrm>
        </p:grpSpPr>
        <p:sp>
          <p:nvSpPr>
            <p:cNvPr id="4605" name="Google Shape;4605;p31"/>
            <p:cNvSpPr/>
            <p:nvPr/>
          </p:nvSpPr>
          <p:spPr>
            <a:xfrm>
              <a:off x="2128742" y="1803224"/>
              <a:ext cx="16396" cy="87444"/>
            </a:xfrm>
            <a:custGeom>
              <a:avLst/>
              <a:gdLst/>
              <a:ahLst/>
              <a:cxnLst/>
              <a:rect l="l" t="t" r="r" b="b"/>
              <a:pathLst>
                <a:path w="711" h="3792" extrusionOk="0">
                  <a:moveTo>
                    <a:pt x="167" y="0"/>
                  </a:moveTo>
                  <a:lnTo>
                    <a:pt x="0" y="137"/>
                  </a:lnTo>
                  <a:lnTo>
                    <a:pt x="0" y="3504"/>
                  </a:lnTo>
                  <a:lnTo>
                    <a:pt x="197" y="3791"/>
                  </a:lnTo>
                  <a:lnTo>
                    <a:pt x="423" y="3504"/>
                  </a:lnTo>
                  <a:lnTo>
                    <a:pt x="711" y="1768"/>
                  </a:lnTo>
                  <a:lnTo>
                    <a:pt x="423" y="21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1"/>
            <p:cNvSpPr/>
            <p:nvPr/>
          </p:nvSpPr>
          <p:spPr>
            <a:xfrm>
              <a:off x="2138496" y="1803569"/>
              <a:ext cx="9777" cy="80456"/>
            </a:xfrm>
            <a:custGeom>
              <a:avLst/>
              <a:gdLst/>
              <a:ahLst/>
              <a:cxnLst/>
              <a:rect l="l" t="t" r="r" b="b"/>
              <a:pathLst>
                <a:path w="424" h="3489" extrusionOk="0">
                  <a:moveTo>
                    <a:pt x="167" y="1"/>
                  </a:moveTo>
                  <a:lnTo>
                    <a:pt x="0" y="196"/>
                  </a:lnTo>
                  <a:lnTo>
                    <a:pt x="0" y="3489"/>
                  </a:lnTo>
                  <a:lnTo>
                    <a:pt x="423" y="3489"/>
                  </a:lnTo>
                  <a:lnTo>
                    <a:pt x="423" y="12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1"/>
            <p:cNvSpPr/>
            <p:nvPr/>
          </p:nvSpPr>
          <p:spPr>
            <a:xfrm>
              <a:off x="2099479" y="1884003"/>
              <a:ext cx="45659" cy="19532"/>
            </a:xfrm>
            <a:custGeom>
              <a:avLst/>
              <a:gdLst/>
              <a:ahLst/>
              <a:cxnLst/>
              <a:rect l="l" t="t" r="r" b="b"/>
              <a:pathLst>
                <a:path w="1980" h="847" extrusionOk="0">
                  <a:moveTo>
                    <a:pt x="1" y="1"/>
                  </a:moveTo>
                  <a:lnTo>
                    <a:pt x="1" y="847"/>
                  </a:lnTo>
                  <a:lnTo>
                    <a:pt x="1692" y="847"/>
                  </a:lnTo>
                  <a:lnTo>
                    <a:pt x="1980" y="424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1"/>
            <p:cNvSpPr/>
            <p:nvPr/>
          </p:nvSpPr>
          <p:spPr>
            <a:xfrm>
              <a:off x="1998499" y="1571978"/>
              <a:ext cx="146639" cy="236134"/>
            </a:xfrm>
            <a:custGeom>
              <a:avLst/>
              <a:gdLst/>
              <a:ahLst/>
              <a:cxnLst/>
              <a:rect l="l" t="t" r="r" b="b"/>
              <a:pathLst>
                <a:path w="6359" h="10240" extrusionOk="0">
                  <a:moveTo>
                    <a:pt x="1496" y="0"/>
                  </a:moveTo>
                  <a:cubicBezTo>
                    <a:pt x="574" y="0"/>
                    <a:pt x="0" y="1012"/>
                    <a:pt x="469" y="1798"/>
                  </a:cubicBezTo>
                  <a:lnTo>
                    <a:pt x="5030" y="9635"/>
                  </a:lnTo>
                  <a:cubicBezTo>
                    <a:pt x="5256" y="10014"/>
                    <a:pt x="5634" y="10239"/>
                    <a:pt x="6071" y="10239"/>
                  </a:cubicBezTo>
                  <a:lnTo>
                    <a:pt x="6359" y="4577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1"/>
            <p:cNvSpPr/>
            <p:nvPr/>
          </p:nvSpPr>
          <p:spPr>
            <a:xfrm>
              <a:off x="2138496" y="1571978"/>
              <a:ext cx="140020" cy="236134"/>
            </a:xfrm>
            <a:custGeom>
              <a:avLst/>
              <a:gdLst/>
              <a:ahLst/>
              <a:cxnLst/>
              <a:rect l="l" t="t" r="r" b="b"/>
              <a:pathLst>
                <a:path w="6072" h="10240" extrusionOk="0">
                  <a:moveTo>
                    <a:pt x="0" y="0"/>
                  </a:moveTo>
                  <a:lnTo>
                    <a:pt x="0" y="10239"/>
                  </a:lnTo>
                  <a:cubicBezTo>
                    <a:pt x="423" y="10239"/>
                    <a:pt x="816" y="10014"/>
                    <a:pt x="1027" y="9635"/>
                  </a:cubicBezTo>
                  <a:lnTo>
                    <a:pt x="5604" y="1798"/>
                  </a:lnTo>
                  <a:cubicBezTo>
                    <a:pt x="6072" y="1012"/>
                    <a:pt x="5498" y="0"/>
                    <a:pt x="4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1"/>
            <p:cNvSpPr/>
            <p:nvPr/>
          </p:nvSpPr>
          <p:spPr>
            <a:xfrm>
              <a:off x="2053174" y="1610972"/>
              <a:ext cx="91963" cy="146293"/>
            </a:xfrm>
            <a:custGeom>
              <a:avLst/>
              <a:gdLst/>
              <a:ahLst/>
              <a:cxnLst/>
              <a:rect l="l" t="t" r="r" b="b"/>
              <a:pathLst>
                <a:path w="3988" h="6344" extrusionOk="0">
                  <a:moveTo>
                    <a:pt x="1" y="0"/>
                  </a:moveTo>
                  <a:lnTo>
                    <a:pt x="3700" y="6344"/>
                  </a:lnTo>
                  <a:lnTo>
                    <a:pt x="3988" y="2749"/>
                  </a:lnTo>
                  <a:lnTo>
                    <a:pt x="3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1"/>
            <p:cNvSpPr/>
            <p:nvPr/>
          </p:nvSpPr>
          <p:spPr>
            <a:xfrm>
              <a:off x="2138496" y="1610972"/>
              <a:ext cx="85368" cy="146293"/>
            </a:xfrm>
            <a:custGeom>
              <a:avLst/>
              <a:gdLst/>
              <a:ahLst/>
              <a:cxnLst/>
              <a:rect l="l" t="t" r="r" b="b"/>
              <a:pathLst>
                <a:path w="3702" h="6344" extrusionOk="0">
                  <a:moveTo>
                    <a:pt x="0" y="0"/>
                  </a:moveTo>
                  <a:lnTo>
                    <a:pt x="0" y="6344"/>
                  </a:lnTo>
                  <a:lnTo>
                    <a:pt x="3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1"/>
            <p:cNvSpPr/>
            <p:nvPr/>
          </p:nvSpPr>
          <p:spPr>
            <a:xfrm>
              <a:off x="2138496" y="1884003"/>
              <a:ext cx="39018" cy="19532"/>
            </a:xfrm>
            <a:custGeom>
              <a:avLst/>
              <a:gdLst/>
              <a:ahLst/>
              <a:cxnLst/>
              <a:rect l="l" t="t" r="r" b="b"/>
              <a:pathLst>
                <a:path w="1692" h="847" extrusionOk="0">
                  <a:moveTo>
                    <a:pt x="0" y="1"/>
                  </a:moveTo>
                  <a:lnTo>
                    <a:pt x="0" y="847"/>
                  </a:lnTo>
                  <a:lnTo>
                    <a:pt x="1692" y="84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31"/>
          <p:cNvGrpSpPr/>
          <p:nvPr/>
        </p:nvGrpSpPr>
        <p:grpSpPr>
          <a:xfrm>
            <a:off x="4406395" y="1264940"/>
            <a:ext cx="331211" cy="331557"/>
            <a:chOff x="2668208" y="1571978"/>
            <a:chExt cx="331211" cy="331557"/>
          </a:xfrm>
        </p:grpSpPr>
        <p:sp>
          <p:nvSpPr>
            <p:cNvPr id="4614" name="Google Shape;4614;p31"/>
            <p:cNvSpPr/>
            <p:nvPr/>
          </p:nvSpPr>
          <p:spPr>
            <a:xfrm>
              <a:off x="2728117" y="1632234"/>
              <a:ext cx="35190" cy="35190"/>
            </a:xfrm>
            <a:custGeom>
              <a:avLst/>
              <a:gdLst/>
              <a:ahLst/>
              <a:cxnLst/>
              <a:rect l="l" t="t" r="r" b="b"/>
              <a:pathLst>
                <a:path w="1526" h="1526" extrusionOk="0">
                  <a:moveTo>
                    <a:pt x="619" y="0"/>
                  </a:moveTo>
                  <a:lnTo>
                    <a:pt x="0" y="619"/>
                  </a:lnTo>
                  <a:lnTo>
                    <a:pt x="921" y="1525"/>
                  </a:lnTo>
                  <a:lnTo>
                    <a:pt x="1525" y="92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1"/>
            <p:cNvSpPr/>
            <p:nvPr/>
          </p:nvSpPr>
          <p:spPr>
            <a:xfrm>
              <a:off x="2775483" y="160331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1" y="1299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1"/>
            <p:cNvSpPr/>
            <p:nvPr/>
          </p:nvSpPr>
          <p:spPr>
            <a:xfrm>
              <a:off x="2700261" y="1678538"/>
              <a:ext cx="29609" cy="19878"/>
            </a:xfrm>
            <a:custGeom>
              <a:avLst/>
              <a:gdLst/>
              <a:ahLst/>
              <a:cxnLst/>
              <a:rect l="l" t="t" r="r" b="b"/>
              <a:pathLst>
                <a:path w="1284" h="862" extrusionOk="0">
                  <a:moveTo>
                    <a:pt x="0" y="0"/>
                  </a:moveTo>
                  <a:lnTo>
                    <a:pt x="0" y="862"/>
                  </a:lnTo>
                  <a:lnTo>
                    <a:pt x="1283" y="862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1"/>
            <p:cNvSpPr/>
            <p:nvPr/>
          </p:nvSpPr>
          <p:spPr>
            <a:xfrm>
              <a:off x="2903973" y="1808089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0"/>
                  </a:moveTo>
                  <a:lnTo>
                    <a:pt x="1" y="605"/>
                  </a:lnTo>
                  <a:lnTo>
                    <a:pt x="922" y="1526"/>
                  </a:lnTo>
                  <a:lnTo>
                    <a:pt x="1527" y="92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1"/>
            <p:cNvSpPr/>
            <p:nvPr/>
          </p:nvSpPr>
          <p:spPr>
            <a:xfrm>
              <a:off x="2938471" y="1776059"/>
              <a:ext cx="29978" cy="20201"/>
            </a:xfrm>
            <a:custGeom>
              <a:avLst/>
              <a:gdLst/>
              <a:ahLst/>
              <a:cxnLst/>
              <a:rect l="l" t="t" r="r" b="b"/>
              <a:pathLst>
                <a:path w="1300" h="876" extrusionOk="0">
                  <a:moveTo>
                    <a:pt x="0" y="0"/>
                  </a:moveTo>
                  <a:lnTo>
                    <a:pt x="0" y="876"/>
                  </a:lnTo>
                  <a:lnTo>
                    <a:pt x="1299" y="876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1"/>
            <p:cNvSpPr/>
            <p:nvPr/>
          </p:nvSpPr>
          <p:spPr>
            <a:xfrm>
              <a:off x="2873003" y="184152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0" y="1299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1"/>
            <p:cNvSpPr/>
            <p:nvPr/>
          </p:nvSpPr>
          <p:spPr>
            <a:xfrm>
              <a:off x="2883081" y="1571978"/>
              <a:ext cx="88158" cy="88481"/>
            </a:xfrm>
            <a:custGeom>
              <a:avLst/>
              <a:gdLst/>
              <a:ahLst/>
              <a:cxnLst/>
              <a:rect l="l" t="t" r="r" b="b"/>
              <a:pathLst>
                <a:path w="3823" h="3837" extrusionOk="0">
                  <a:moveTo>
                    <a:pt x="2614" y="0"/>
                  </a:moveTo>
                  <a:lnTo>
                    <a:pt x="0" y="2613"/>
                  </a:lnTo>
                  <a:lnTo>
                    <a:pt x="348" y="3550"/>
                  </a:lnTo>
                  <a:lnTo>
                    <a:pt x="1209" y="3836"/>
                  </a:lnTo>
                  <a:lnTo>
                    <a:pt x="2477" y="2869"/>
                  </a:lnTo>
                  <a:lnTo>
                    <a:pt x="3822" y="1224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1"/>
            <p:cNvSpPr/>
            <p:nvPr/>
          </p:nvSpPr>
          <p:spPr>
            <a:xfrm>
              <a:off x="2910937" y="1600180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4" y="1"/>
                  </a:moveTo>
                  <a:lnTo>
                    <a:pt x="1" y="2613"/>
                  </a:lnTo>
                  <a:lnTo>
                    <a:pt x="409" y="3459"/>
                  </a:lnTo>
                  <a:lnTo>
                    <a:pt x="1225" y="3837"/>
                  </a:lnTo>
                  <a:lnTo>
                    <a:pt x="3837" y="1224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1"/>
            <p:cNvSpPr/>
            <p:nvPr/>
          </p:nvSpPr>
          <p:spPr>
            <a:xfrm>
              <a:off x="2668208" y="1786851"/>
              <a:ext cx="88135" cy="88481"/>
            </a:xfrm>
            <a:custGeom>
              <a:avLst/>
              <a:gdLst/>
              <a:ahLst/>
              <a:cxnLst/>
              <a:rect l="l" t="t" r="r" b="b"/>
              <a:pathLst>
                <a:path w="3822" h="3837" extrusionOk="0">
                  <a:moveTo>
                    <a:pt x="2598" y="1"/>
                  </a:moveTo>
                  <a:lnTo>
                    <a:pt x="1" y="2613"/>
                  </a:lnTo>
                  <a:lnTo>
                    <a:pt x="1209" y="3837"/>
                  </a:lnTo>
                  <a:lnTo>
                    <a:pt x="2764" y="2568"/>
                  </a:lnTo>
                  <a:lnTo>
                    <a:pt x="3821" y="1224"/>
                  </a:lnTo>
                  <a:lnTo>
                    <a:pt x="3368" y="408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1"/>
            <p:cNvSpPr/>
            <p:nvPr/>
          </p:nvSpPr>
          <p:spPr>
            <a:xfrm>
              <a:off x="2696087" y="1815053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2" y="1"/>
                  </a:moveTo>
                  <a:lnTo>
                    <a:pt x="0" y="2614"/>
                  </a:lnTo>
                  <a:lnTo>
                    <a:pt x="1223" y="3837"/>
                  </a:lnTo>
                  <a:lnTo>
                    <a:pt x="3836" y="1224"/>
                  </a:lnTo>
                  <a:lnTo>
                    <a:pt x="3337" y="31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1"/>
            <p:cNvSpPr/>
            <p:nvPr/>
          </p:nvSpPr>
          <p:spPr>
            <a:xfrm>
              <a:off x="2700261" y="1702590"/>
              <a:ext cx="112487" cy="112487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31" y="0"/>
                  </a:moveTo>
                  <a:lnTo>
                    <a:pt x="0" y="2447"/>
                  </a:lnTo>
                  <a:lnTo>
                    <a:pt x="2431" y="4878"/>
                  </a:lnTo>
                  <a:lnTo>
                    <a:pt x="4243" y="3639"/>
                  </a:lnTo>
                  <a:lnTo>
                    <a:pt x="4878" y="2447"/>
                  </a:lnTo>
                  <a:lnTo>
                    <a:pt x="3821" y="108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1"/>
            <p:cNvSpPr/>
            <p:nvPr/>
          </p:nvSpPr>
          <p:spPr>
            <a:xfrm>
              <a:off x="2756320" y="1758994"/>
              <a:ext cx="112510" cy="112510"/>
            </a:xfrm>
            <a:custGeom>
              <a:avLst/>
              <a:gdLst/>
              <a:ahLst/>
              <a:cxnLst/>
              <a:rect l="l" t="t" r="r" b="b"/>
              <a:pathLst>
                <a:path w="4879" h="4879" extrusionOk="0">
                  <a:moveTo>
                    <a:pt x="2447" y="1"/>
                  </a:moveTo>
                  <a:lnTo>
                    <a:pt x="0" y="2432"/>
                  </a:lnTo>
                  <a:lnTo>
                    <a:pt x="2447" y="4878"/>
                  </a:lnTo>
                  <a:lnTo>
                    <a:pt x="4879" y="2432"/>
                  </a:lnTo>
                  <a:lnTo>
                    <a:pt x="3882" y="1088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1"/>
            <p:cNvSpPr/>
            <p:nvPr/>
          </p:nvSpPr>
          <p:spPr>
            <a:xfrm>
              <a:off x="2798473" y="1618305"/>
              <a:ext cx="112487" cy="98558"/>
            </a:xfrm>
            <a:custGeom>
              <a:avLst/>
              <a:gdLst/>
              <a:ahLst/>
              <a:cxnLst/>
              <a:rect l="l" t="t" r="r" b="b"/>
              <a:pathLst>
                <a:path w="4878" h="4274" extrusionOk="0">
                  <a:moveTo>
                    <a:pt x="3051" y="0"/>
                  </a:moveTo>
                  <a:lnTo>
                    <a:pt x="1843" y="1223"/>
                  </a:lnTo>
                  <a:lnTo>
                    <a:pt x="1223" y="604"/>
                  </a:lnTo>
                  <a:lnTo>
                    <a:pt x="0" y="1827"/>
                  </a:lnTo>
                  <a:lnTo>
                    <a:pt x="1072" y="3262"/>
                  </a:lnTo>
                  <a:lnTo>
                    <a:pt x="2447" y="4274"/>
                  </a:lnTo>
                  <a:lnTo>
                    <a:pt x="3866" y="3428"/>
                  </a:lnTo>
                  <a:lnTo>
                    <a:pt x="4878" y="1827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1"/>
            <p:cNvSpPr/>
            <p:nvPr/>
          </p:nvSpPr>
          <p:spPr>
            <a:xfrm>
              <a:off x="2854878" y="1660436"/>
              <a:ext cx="98581" cy="112510"/>
            </a:xfrm>
            <a:custGeom>
              <a:avLst/>
              <a:gdLst/>
              <a:ahLst/>
              <a:cxnLst/>
              <a:rect l="l" t="t" r="r" b="b"/>
              <a:pathLst>
                <a:path w="4275" h="4879" extrusionOk="0">
                  <a:moveTo>
                    <a:pt x="2432" y="0"/>
                  </a:moveTo>
                  <a:lnTo>
                    <a:pt x="1" y="2447"/>
                  </a:lnTo>
                  <a:lnTo>
                    <a:pt x="967" y="3852"/>
                  </a:lnTo>
                  <a:lnTo>
                    <a:pt x="2447" y="4879"/>
                  </a:lnTo>
                  <a:lnTo>
                    <a:pt x="3656" y="3655"/>
                  </a:lnTo>
                  <a:lnTo>
                    <a:pt x="3051" y="3051"/>
                  </a:lnTo>
                  <a:lnTo>
                    <a:pt x="4274" y="1828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31"/>
            <p:cNvSpPr/>
            <p:nvPr/>
          </p:nvSpPr>
          <p:spPr>
            <a:xfrm>
              <a:off x="2763284" y="1751661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1"/>
                  </a:moveTo>
                  <a:lnTo>
                    <a:pt x="0" y="621"/>
                  </a:lnTo>
                  <a:lnTo>
                    <a:pt x="922" y="1527"/>
                  </a:lnTo>
                  <a:lnTo>
                    <a:pt x="1510" y="1511"/>
                  </a:lnTo>
                  <a:lnTo>
                    <a:pt x="1526" y="923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31"/>
            <p:cNvSpPr/>
            <p:nvPr/>
          </p:nvSpPr>
          <p:spPr>
            <a:xfrm>
              <a:off x="2784545" y="1772923"/>
              <a:ext cx="35167" cy="35190"/>
            </a:xfrm>
            <a:custGeom>
              <a:avLst/>
              <a:gdLst/>
              <a:ahLst/>
              <a:cxnLst/>
              <a:rect l="l" t="t" r="r" b="b"/>
              <a:pathLst>
                <a:path w="1525" h="1526" extrusionOk="0">
                  <a:moveTo>
                    <a:pt x="604" y="1"/>
                  </a:moveTo>
                  <a:lnTo>
                    <a:pt x="0" y="605"/>
                  </a:lnTo>
                  <a:lnTo>
                    <a:pt x="906" y="1525"/>
                  </a:lnTo>
                  <a:lnTo>
                    <a:pt x="1525" y="92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1"/>
            <p:cNvSpPr/>
            <p:nvPr/>
          </p:nvSpPr>
          <p:spPr>
            <a:xfrm>
              <a:off x="2784545" y="1660436"/>
              <a:ext cx="70356" cy="70356"/>
            </a:xfrm>
            <a:custGeom>
              <a:avLst/>
              <a:gdLst/>
              <a:ahLst/>
              <a:cxnLst/>
              <a:rect l="l" t="t" r="r" b="b"/>
              <a:pathLst>
                <a:path w="3051" h="3051" extrusionOk="0">
                  <a:moveTo>
                    <a:pt x="604" y="0"/>
                  </a:moveTo>
                  <a:lnTo>
                    <a:pt x="0" y="604"/>
                  </a:lnTo>
                  <a:lnTo>
                    <a:pt x="2447" y="3051"/>
                  </a:lnTo>
                  <a:lnTo>
                    <a:pt x="3051" y="3006"/>
                  </a:lnTo>
                  <a:lnTo>
                    <a:pt x="3051" y="2447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31"/>
            <p:cNvSpPr/>
            <p:nvPr/>
          </p:nvSpPr>
          <p:spPr>
            <a:xfrm>
              <a:off x="2840950" y="1716841"/>
              <a:ext cx="70379" cy="70033"/>
            </a:xfrm>
            <a:custGeom>
              <a:avLst/>
              <a:gdLst/>
              <a:ahLst/>
              <a:cxnLst/>
              <a:rect l="l" t="t" r="r" b="b"/>
              <a:pathLst>
                <a:path w="3052" h="3037" extrusionOk="0">
                  <a:moveTo>
                    <a:pt x="605" y="1"/>
                  </a:moveTo>
                  <a:lnTo>
                    <a:pt x="1" y="605"/>
                  </a:lnTo>
                  <a:lnTo>
                    <a:pt x="2432" y="3037"/>
                  </a:lnTo>
                  <a:lnTo>
                    <a:pt x="3051" y="2433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31"/>
            <p:cNvSpPr/>
            <p:nvPr/>
          </p:nvSpPr>
          <p:spPr>
            <a:xfrm>
              <a:off x="2756320" y="1688638"/>
              <a:ext cx="70356" cy="70379"/>
            </a:xfrm>
            <a:custGeom>
              <a:avLst/>
              <a:gdLst/>
              <a:ahLst/>
              <a:cxnLst/>
              <a:rect l="l" t="t" r="r" b="b"/>
              <a:pathLst>
                <a:path w="3051" h="3052" extrusionOk="0">
                  <a:moveTo>
                    <a:pt x="620" y="1"/>
                  </a:moveTo>
                  <a:lnTo>
                    <a:pt x="0" y="605"/>
                  </a:lnTo>
                  <a:lnTo>
                    <a:pt x="2447" y="3052"/>
                  </a:lnTo>
                  <a:lnTo>
                    <a:pt x="3036" y="3021"/>
                  </a:lnTo>
                  <a:lnTo>
                    <a:pt x="3051" y="2432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1"/>
            <p:cNvSpPr/>
            <p:nvPr/>
          </p:nvSpPr>
          <p:spPr>
            <a:xfrm>
              <a:off x="2812725" y="1744697"/>
              <a:ext cx="70379" cy="70379"/>
            </a:xfrm>
            <a:custGeom>
              <a:avLst/>
              <a:gdLst/>
              <a:ahLst/>
              <a:cxnLst/>
              <a:rect l="l" t="t" r="r" b="b"/>
              <a:pathLst>
                <a:path w="3052" h="3052" extrusionOk="0">
                  <a:moveTo>
                    <a:pt x="605" y="1"/>
                  </a:moveTo>
                  <a:lnTo>
                    <a:pt x="1" y="621"/>
                  </a:lnTo>
                  <a:lnTo>
                    <a:pt x="2433" y="3052"/>
                  </a:lnTo>
                  <a:lnTo>
                    <a:pt x="3051" y="244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4" name="Google Shape;4634;p31"/>
          <p:cNvGrpSpPr/>
          <p:nvPr/>
        </p:nvGrpSpPr>
        <p:grpSpPr>
          <a:xfrm>
            <a:off x="6951280" y="1264928"/>
            <a:ext cx="224305" cy="331580"/>
            <a:chOff x="2026355" y="2190839"/>
            <a:chExt cx="224305" cy="331580"/>
          </a:xfrm>
        </p:grpSpPr>
        <p:sp>
          <p:nvSpPr>
            <p:cNvPr id="4635" name="Google Shape;4635;p31"/>
            <p:cNvSpPr/>
            <p:nvPr/>
          </p:nvSpPr>
          <p:spPr>
            <a:xfrm>
              <a:off x="2104367" y="2282088"/>
              <a:ext cx="26150" cy="51908"/>
            </a:xfrm>
            <a:custGeom>
              <a:avLst/>
              <a:gdLst/>
              <a:ahLst/>
              <a:cxnLst/>
              <a:rect l="l" t="t" r="r" b="b"/>
              <a:pathLst>
                <a:path w="1134" h="2251" extrusionOk="0">
                  <a:moveTo>
                    <a:pt x="423" y="1"/>
                  </a:moveTo>
                  <a:lnTo>
                    <a:pt x="0" y="272"/>
                  </a:lnTo>
                  <a:lnTo>
                    <a:pt x="0" y="1964"/>
                  </a:lnTo>
                  <a:lnTo>
                    <a:pt x="423" y="2250"/>
                  </a:lnTo>
                  <a:lnTo>
                    <a:pt x="846" y="1964"/>
                  </a:lnTo>
                  <a:lnTo>
                    <a:pt x="1134" y="1118"/>
                  </a:lnTo>
                  <a:lnTo>
                    <a:pt x="846" y="272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1"/>
            <p:cNvSpPr/>
            <p:nvPr/>
          </p:nvSpPr>
          <p:spPr>
            <a:xfrm>
              <a:off x="2123876" y="2282088"/>
              <a:ext cx="19509" cy="51908"/>
            </a:xfrm>
            <a:custGeom>
              <a:avLst/>
              <a:gdLst/>
              <a:ahLst/>
              <a:cxnLst/>
              <a:rect l="l" t="t" r="r" b="b"/>
              <a:pathLst>
                <a:path w="846" h="2251" extrusionOk="0">
                  <a:moveTo>
                    <a:pt x="453" y="1"/>
                  </a:moveTo>
                  <a:lnTo>
                    <a:pt x="0" y="272"/>
                  </a:lnTo>
                  <a:lnTo>
                    <a:pt x="0" y="1964"/>
                  </a:lnTo>
                  <a:lnTo>
                    <a:pt x="423" y="2250"/>
                  </a:lnTo>
                  <a:lnTo>
                    <a:pt x="846" y="1964"/>
                  </a:lnTo>
                  <a:lnTo>
                    <a:pt x="846" y="27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31"/>
            <p:cNvSpPr/>
            <p:nvPr/>
          </p:nvSpPr>
          <p:spPr>
            <a:xfrm>
              <a:off x="2104367" y="2190839"/>
              <a:ext cx="26150" cy="45636"/>
            </a:xfrm>
            <a:custGeom>
              <a:avLst/>
              <a:gdLst/>
              <a:ahLst/>
              <a:cxnLst/>
              <a:rect l="l" t="t" r="r" b="b"/>
              <a:pathLst>
                <a:path w="1134" h="1979" extrusionOk="0">
                  <a:moveTo>
                    <a:pt x="0" y="1"/>
                  </a:moveTo>
                  <a:lnTo>
                    <a:pt x="0" y="1692"/>
                  </a:lnTo>
                  <a:lnTo>
                    <a:pt x="423" y="1978"/>
                  </a:lnTo>
                  <a:lnTo>
                    <a:pt x="846" y="1692"/>
                  </a:lnTo>
                  <a:lnTo>
                    <a:pt x="1134" y="846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31"/>
            <p:cNvSpPr/>
            <p:nvPr/>
          </p:nvSpPr>
          <p:spPr>
            <a:xfrm>
              <a:off x="2123876" y="2190839"/>
              <a:ext cx="19509" cy="45636"/>
            </a:xfrm>
            <a:custGeom>
              <a:avLst/>
              <a:gdLst/>
              <a:ahLst/>
              <a:cxnLst/>
              <a:rect l="l" t="t" r="r" b="b"/>
              <a:pathLst>
                <a:path w="846" h="1979" extrusionOk="0">
                  <a:moveTo>
                    <a:pt x="0" y="1"/>
                  </a:moveTo>
                  <a:lnTo>
                    <a:pt x="0" y="1692"/>
                  </a:lnTo>
                  <a:lnTo>
                    <a:pt x="423" y="1978"/>
                  </a:lnTo>
                  <a:lnTo>
                    <a:pt x="846" y="1692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1"/>
            <p:cNvSpPr/>
            <p:nvPr/>
          </p:nvSpPr>
          <p:spPr>
            <a:xfrm>
              <a:off x="2036110" y="2229857"/>
              <a:ext cx="97521" cy="58526"/>
            </a:xfrm>
            <a:custGeom>
              <a:avLst/>
              <a:gdLst/>
              <a:ahLst/>
              <a:cxnLst/>
              <a:rect l="l" t="t" r="r" b="b"/>
              <a:pathLst>
                <a:path w="4229" h="2538" extrusionOk="0">
                  <a:moveTo>
                    <a:pt x="423" y="0"/>
                  </a:moveTo>
                  <a:lnTo>
                    <a:pt x="0" y="1269"/>
                  </a:lnTo>
                  <a:lnTo>
                    <a:pt x="423" y="2537"/>
                  </a:lnTo>
                  <a:lnTo>
                    <a:pt x="3806" y="2537"/>
                  </a:lnTo>
                  <a:lnTo>
                    <a:pt x="4229" y="1269"/>
                  </a:lnTo>
                  <a:lnTo>
                    <a:pt x="3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1"/>
            <p:cNvSpPr/>
            <p:nvPr/>
          </p:nvSpPr>
          <p:spPr>
            <a:xfrm>
              <a:off x="2123876" y="2214153"/>
              <a:ext cx="114931" cy="90257"/>
            </a:xfrm>
            <a:custGeom>
              <a:avLst/>
              <a:gdLst/>
              <a:ahLst/>
              <a:cxnLst/>
              <a:rect l="l" t="t" r="r" b="b"/>
              <a:pathLst>
                <a:path w="4984" h="3914" extrusionOk="0">
                  <a:moveTo>
                    <a:pt x="4652" y="1"/>
                  </a:moveTo>
                  <a:cubicBezTo>
                    <a:pt x="3252" y="611"/>
                    <a:pt x="1693" y="690"/>
                    <a:pt x="767" y="690"/>
                  </a:cubicBezTo>
                  <a:cubicBezTo>
                    <a:pt x="440" y="690"/>
                    <a:pt x="192" y="680"/>
                    <a:pt x="58" y="680"/>
                  </a:cubicBezTo>
                  <a:cubicBezTo>
                    <a:pt x="35" y="680"/>
                    <a:pt x="16" y="680"/>
                    <a:pt x="0" y="681"/>
                  </a:cubicBezTo>
                  <a:lnTo>
                    <a:pt x="0" y="3218"/>
                  </a:lnTo>
                  <a:cubicBezTo>
                    <a:pt x="36" y="3221"/>
                    <a:pt x="87" y="3222"/>
                    <a:pt x="151" y="3222"/>
                  </a:cubicBezTo>
                  <a:cubicBezTo>
                    <a:pt x="278" y="3222"/>
                    <a:pt x="456" y="3218"/>
                    <a:pt x="674" y="3218"/>
                  </a:cubicBezTo>
                  <a:cubicBezTo>
                    <a:pt x="1587" y="3218"/>
                    <a:pt x="3197" y="3280"/>
                    <a:pt x="4652" y="3913"/>
                  </a:cubicBezTo>
                  <a:lnTo>
                    <a:pt x="4984" y="1904"/>
                  </a:lnTo>
                  <a:lnTo>
                    <a:pt x="4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31"/>
            <p:cNvSpPr/>
            <p:nvPr/>
          </p:nvSpPr>
          <p:spPr>
            <a:xfrm>
              <a:off x="2045864" y="2327354"/>
              <a:ext cx="84653" cy="73169"/>
            </a:xfrm>
            <a:custGeom>
              <a:avLst/>
              <a:gdLst/>
              <a:ahLst/>
              <a:cxnLst/>
              <a:rect l="l" t="t" r="r" b="b"/>
              <a:pathLst>
                <a:path w="3671" h="3173" extrusionOk="0">
                  <a:moveTo>
                    <a:pt x="967" y="1"/>
                  </a:moveTo>
                  <a:lnTo>
                    <a:pt x="0" y="2901"/>
                  </a:lnTo>
                  <a:lnTo>
                    <a:pt x="1828" y="3172"/>
                  </a:lnTo>
                  <a:lnTo>
                    <a:pt x="3383" y="2901"/>
                  </a:lnTo>
                  <a:lnTo>
                    <a:pt x="3671" y="1572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1"/>
            <p:cNvSpPr/>
            <p:nvPr/>
          </p:nvSpPr>
          <p:spPr>
            <a:xfrm>
              <a:off x="2123876" y="2327354"/>
              <a:ext cx="78035" cy="73169"/>
            </a:xfrm>
            <a:custGeom>
              <a:avLst/>
              <a:gdLst/>
              <a:ahLst/>
              <a:cxnLst/>
              <a:rect l="l" t="t" r="r" b="b"/>
              <a:pathLst>
                <a:path w="3384" h="3173" extrusionOk="0">
                  <a:moveTo>
                    <a:pt x="0" y="1"/>
                  </a:moveTo>
                  <a:lnTo>
                    <a:pt x="0" y="2901"/>
                  </a:lnTo>
                  <a:lnTo>
                    <a:pt x="1692" y="3172"/>
                  </a:lnTo>
                  <a:lnTo>
                    <a:pt x="3383" y="2901"/>
                  </a:lnTo>
                  <a:lnTo>
                    <a:pt x="2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1"/>
            <p:cNvSpPr/>
            <p:nvPr/>
          </p:nvSpPr>
          <p:spPr>
            <a:xfrm>
              <a:off x="2231128" y="2190839"/>
              <a:ext cx="19532" cy="136538"/>
            </a:xfrm>
            <a:custGeom>
              <a:avLst/>
              <a:gdLst/>
              <a:ahLst/>
              <a:cxnLst/>
              <a:rect l="l" t="t" r="r" b="b"/>
              <a:pathLst>
                <a:path w="847" h="5921" extrusionOk="0">
                  <a:moveTo>
                    <a:pt x="1" y="1"/>
                  </a:moveTo>
                  <a:lnTo>
                    <a:pt x="1" y="5921"/>
                  </a:lnTo>
                  <a:lnTo>
                    <a:pt x="846" y="5921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1"/>
            <p:cNvSpPr/>
            <p:nvPr/>
          </p:nvSpPr>
          <p:spPr>
            <a:xfrm>
              <a:off x="2026355" y="2210348"/>
              <a:ext cx="19532" cy="97544"/>
            </a:xfrm>
            <a:custGeom>
              <a:avLst/>
              <a:gdLst/>
              <a:ahLst/>
              <a:cxnLst/>
              <a:rect l="l" t="t" r="r" b="b"/>
              <a:pathLst>
                <a:path w="847" h="4230" extrusionOk="0">
                  <a:moveTo>
                    <a:pt x="0" y="0"/>
                  </a:moveTo>
                  <a:lnTo>
                    <a:pt x="0" y="4229"/>
                  </a:lnTo>
                  <a:lnTo>
                    <a:pt x="846" y="4229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1"/>
            <p:cNvSpPr/>
            <p:nvPr/>
          </p:nvSpPr>
          <p:spPr>
            <a:xfrm>
              <a:off x="2045864" y="2394228"/>
              <a:ext cx="84653" cy="118436"/>
            </a:xfrm>
            <a:custGeom>
              <a:avLst/>
              <a:gdLst/>
              <a:ahLst/>
              <a:cxnLst/>
              <a:rect l="l" t="t" r="r" b="b"/>
              <a:pathLst>
                <a:path w="3671" h="5136" extrusionOk="0">
                  <a:moveTo>
                    <a:pt x="0" y="1"/>
                  </a:moveTo>
                  <a:lnTo>
                    <a:pt x="0" y="1330"/>
                  </a:lnTo>
                  <a:lnTo>
                    <a:pt x="288" y="2598"/>
                  </a:lnTo>
                  <a:lnTo>
                    <a:pt x="0" y="3867"/>
                  </a:lnTo>
                  <a:lnTo>
                    <a:pt x="0" y="4712"/>
                  </a:lnTo>
                  <a:lnTo>
                    <a:pt x="1692" y="5135"/>
                  </a:lnTo>
                  <a:lnTo>
                    <a:pt x="3383" y="4712"/>
                  </a:lnTo>
                  <a:lnTo>
                    <a:pt x="3671" y="2719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1"/>
            <p:cNvSpPr/>
            <p:nvPr/>
          </p:nvSpPr>
          <p:spPr>
            <a:xfrm>
              <a:off x="2123876" y="2394228"/>
              <a:ext cx="78035" cy="118436"/>
            </a:xfrm>
            <a:custGeom>
              <a:avLst/>
              <a:gdLst/>
              <a:ahLst/>
              <a:cxnLst/>
              <a:rect l="l" t="t" r="r" b="b"/>
              <a:pathLst>
                <a:path w="3384" h="5136" extrusionOk="0">
                  <a:moveTo>
                    <a:pt x="0" y="1"/>
                  </a:moveTo>
                  <a:lnTo>
                    <a:pt x="0" y="4712"/>
                  </a:lnTo>
                  <a:lnTo>
                    <a:pt x="1692" y="5135"/>
                  </a:lnTo>
                  <a:lnTo>
                    <a:pt x="3383" y="4712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1"/>
            <p:cNvSpPr/>
            <p:nvPr/>
          </p:nvSpPr>
          <p:spPr>
            <a:xfrm>
              <a:off x="2045864" y="2424875"/>
              <a:ext cx="78035" cy="58526"/>
            </a:xfrm>
            <a:custGeom>
              <a:avLst/>
              <a:gdLst/>
              <a:ahLst/>
              <a:cxnLst/>
              <a:rect l="l" t="t" r="r" b="b"/>
              <a:pathLst>
                <a:path w="3384" h="2538" extrusionOk="0">
                  <a:moveTo>
                    <a:pt x="0" y="1"/>
                  </a:moveTo>
                  <a:lnTo>
                    <a:pt x="0" y="2538"/>
                  </a:lnTo>
                  <a:lnTo>
                    <a:pt x="3383" y="2538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1"/>
            <p:cNvSpPr/>
            <p:nvPr/>
          </p:nvSpPr>
          <p:spPr>
            <a:xfrm>
              <a:off x="2045864" y="2502887"/>
              <a:ext cx="78035" cy="19532"/>
            </a:xfrm>
            <a:custGeom>
              <a:avLst/>
              <a:gdLst/>
              <a:ahLst/>
              <a:cxnLst/>
              <a:rect l="l" t="t" r="r" b="b"/>
              <a:pathLst>
                <a:path w="3384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383" y="846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1"/>
            <p:cNvSpPr/>
            <p:nvPr/>
          </p:nvSpPr>
          <p:spPr>
            <a:xfrm>
              <a:off x="2123876" y="2502887"/>
              <a:ext cx="78035" cy="19532"/>
            </a:xfrm>
            <a:custGeom>
              <a:avLst/>
              <a:gdLst/>
              <a:ahLst/>
              <a:cxnLst/>
              <a:rect l="l" t="t" r="r" b="b"/>
              <a:pathLst>
                <a:path w="3384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383" y="846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0" name="Google Shape;4650;p31"/>
          <p:cNvGrpSpPr/>
          <p:nvPr/>
        </p:nvGrpSpPr>
        <p:grpSpPr>
          <a:xfrm>
            <a:off x="2890771" y="3027142"/>
            <a:ext cx="273053" cy="331211"/>
            <a:chOff x="2001981" y="2810046"/>
            <a:chExt cx="273053" cy="331211"/>
          </a:xfrm>
        </p:grpSpPr>
        <p:sp>
          <p:nvSpPr>
            <p:cNvPr id="4651" name="Google Shape;4651;p31"/>
            <p:cNvSpPr/>
            <p:nvPr/>
          </p:nvSpPr>
          <p:spPr>
            <a:xfrm>
              <a:off x="2044135" y="2810046"/>
              <a:ext cx="120512" cy="315899"/>
            </a:xfrm>
            <a:custGeom>
              <a:avLst/>
              <a:gdLst/>
              <a:ahLst/>
              <a:cxnLst/>
              <a:rect l="l" t="t" r="r" b="b"/>
              <a:pathLst>
                <a:path w="5226" h="13699" extrusionOk="0">
                  <a:moveTo>
                    <a:pt x="287" y="1"/>
                  </a:moveTo>
                  <a:lnTo>
                    <a:pt x="0" y="6737"/>
                  </a:lnTo>
                  <a:lnTo>
                    <a:pt x="287" y="12671"/>
                  </a:lnTo>
                  <a:lnTo>
                    <a:pt x="2401" y="13698"/>
                  </a:lnTo>
                  <a:lnTo>
                    <a:pt x="4938" y="12671"/>
                  </a:lnTo>
                  <a:lnTo>
                    <a:pt x="5226" y="6479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1"/>
            <p:cNvSpPr/>
            <p:nvPr/>
          </p:nvSpPr>
          <p:spPr>
            <a:xfrm>
              <a:off x="2248908" y="2810046"/>
              <a:ext cx="26127" cy="298835"/>
            </a:xfrm>
            <a:custGeom>
              <a:avLst/>
              <a:gdLst/>
              <a:ahLst/>
              <a:cxnLst/>
              <a:rect l="l" t="t" r="r" b="b"/>
              <a:pathLst>
                <a:path w="1133" h="12959" extrusionOk="0">
                  <a:moveTo>
                    <a:pt x="287" y="1"/>
                  </a:moveTo>
                  <a:lnTo>
                    <a:pt x="0" y="6253"/>
                  </a:lnTo>
                  <a:lnTo>
                    <a:pt x="287" y="12671"/>
                  </a:lnTo>
                  <a:lnTo>
                    <a:pt x="756" y="12959"/>
                  </a:lnTo>
                  <a:lnTo>
                    <a:pt x="1133" y="12671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rgbClr val="707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1"/>
            <p:cNvSpPr/>
            <p:nvPr/>
          </p:nvSpPr>
          <p:spPr>
            <a:xfrm>
              <a:off x="2158005" y="2810046"/>
              <a:ext cx="97521" cy="301256"/>
            </a:xfrm>
            <a:custGeom>
              <a:avLst/>
              <a:gdLst/>
              <a:ahLst/>
              <a:cxnLst/>
              <a:rect l="l" t="t" r="r" b="b"/>
              <a:pathLst>
                <a:path w="4229" h="13064" extrusionOk="0">
                  <a:moveTo>
                    <a:pt x="0" y="1"/>
                  </a:moveTo>
                  <a:lnTo>
                    <a:pt x="0" y="12671"/>
                  </a:lnTo>
                  <a:lnTo>
                    <a:pt x="2114" y="13064"/>
                  </a:lnTo>
                  <a:lnTo>
                    <a:pt x="4229" y="12671"/>
                  </a:lnTo>
                  <a:lnTo>
                    <a:pt x="4229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1"/>
            <p:cNvSpPr/>
            <p:nvPr/>
          </p:nvSpPr>
          <p:spPr>
            <a:xfrm>
              <a:off x="2001981" y="2810046"/>
              <a:ext cx="48772" cy="311702"/>
            </a:xfrm>
            <a:custGeom>
              <a:avLst/>
              <a:gdLst/>
              <a:ahLst/>
              <a:cxnLst/>
              <a:rect l="l" t="t" r="r" b="b"/>
              <a:pathLst>
                <a:path w="2115" h="13517" extrusionOk="0">
                  <a:moveTo>
                    <a:pt x="0" y="1"/>
                  </a:moveTo>
                  <a:lnTo>
                    <a:pt x="0" y="13517"/>
                  </a:lnTo>
                  <a:lnTo>
                    <a:pt x="2115" y="12671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1"/>
            <p:cNvSpPr/>
            <p:nvPr/>
          </p:nvSpPr>
          <p:spPr>
            <a:xfrm>
              <a:off x="2089747" y="2849064"/>
              <a:ext cx="74899" cy="126415"/>
            </a:xfrm>
            <a:custGeom>
              <a:avLst/>
              <a:gdLst/>
              <a:ahLst/>
              <a:cxnLst/>
              <a:rect l="l" t="t" r="r" b="b"/>
              <a:pathLst>
                <a:path w="3248" h="5482" extrusionOk="0">
                  <a:moveTo>
                    <a:pt x="0" y="0"/>
                  </a:moveTo>
                  <a:lnTo>
                    <a:pt x="0" y="5482"/>
                  </a:lnTo>
                  <a:lnTo>
                    <a:pt x="2960" y="5482"/>
                  </a:lnTo>
                  <a:lnTo>
                    <a:pt x="3248" y="4425"/>
                  </a:lnTo>
                  <a:lnTo>
                    <a:pt x="2960" y="3368"/>
                  </a:lnTo>
                  <a:lnTo>
                    <a:pt x="2114" y="3368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1"/>
            <p:cNvSpPr/>
            <p:nvPr/>
          </p:nvSpPr>
          <p:spPr>
            <a:xfrm>
              <a:off x="2158005" y="2926707"/>
              <a:ext cx="68281" cy="48772"/>
            </a:xfrm>
            <a:custGeom>
              <a:avLst/>
              <a:gdLst/>
              <a:ahLst/>
              <a:cxnLst/>
              <a:rect l="l" t="t" r="r" b="b"/>
              <a:pathLst>
                <a:path w="2961" h="2115" extrusionOk="0">
                  <a:moveTo>
                    <a:pt x="0" y="1"/>
                  </a:moveTo>
                  <a:lnTo>
                    <a:pt x="0" y="2115"/>
                  </a:lnTo>
                  <a:lnTo>
                    <a:pt x="2960" y="2115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1"/>
            <p:cNvSpPr/>
            <p:nvPr/>
          </p:nvSpPr>
          <p:spPr>
            <a:xfrm>
              <a:off x="2089747" y="3004719"/>
              <a:ext cx="74899" cy="19532"/>
            </a:xfrm>
            <a:custGeom>
              <a:avLst/>
              <a:gdLst/>
              <a:ahLst/>
              <a:cxnLst/>
              <a:rect l="l" t="t" r="r" b="b"/>
              <a:pathLst>
                <a:path w="3248" h="847" extrusionOk="0">
                  <a:moveTo>
                    <a:pt x="0" y="1"/>
                  </a:moveTo>
                  <a:lnTo>
                    <a:pt x="0" y="846"/>
                  </a:lnTo>
                  <a:lnTo>
                    <a:pt x="2960" y="846"/>
                  </a:lnTo>
                  <a:lnTo>
                    <a:pt x="3248" y="423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1"/>
            <p:cNvSpPr/>
            <p:nvPr/>
          </p:nvSpPr>
          <p:spPr>
            <a:xfrm>
              <a:off x="2158005" y="3004719"/>
              <a:ext cx="68281" cy="19532"/>
            </a:xfrm>
            <a:custGeom>
              <a:avLst/>
              <a:gdLst/>
              <a:ahLst/>
              <a:cxnLst/>
              <a:rect l="l" t="t" r="r" b="b"/>
              <a:pathLst>
                <a:path w="2961" h="847" extrusionOk="0">
                  <a:moveTo>
                    <a:pt x="0" y="1"/>
                  </a:moveTo>
                  <a:lnTo>
                    <a:pt x="0" y="846"/>
                  </a:lnTo>
                  <a:lnTo>
                    <a:pt x="2960" y="846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1"/>
            <p:cNvSpPr/>
            <p:nvPr/>
          </p:nvSpPr>
          <p:spPr>
            <a:xfrm>
              <a:off x="2089747" y="3043736"/>
              <a:ext cx="74899" cy="19509"/>
            </a:xfrm>
            <a:custGeom>
              <a:avLst/>
              <a:gdLst/>
              <a:ahLst/>
              <a:cxnLst/>
              <a:rect l="l" t="t" r="r" b="b"/>
              <a:pathLst>
                <a:path w="3248" h="846" extrusionOk="0">
                  <a:moveTo>
                    <a:pt x="0" y="0"/>
                  </a:moveTo>
                  <a:lnTo>
                    <a:pt x="0" y="846"/>
                  </a:lnTo>
                  <a:lnTo>
                    <a:pt x="2960" y="846"/>
                  </a:lnTo>
                  <a:lnTo>
                    <a:pt x="3248" y="423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1"/>
            <p:cNvSpPr/>
            <p:nvPr/>
          </p:nvSpPr>
          <p:spPr>
            <a:xfrm>
              <a:off x="2158005" y="3043736"/>
              <a:ext cx="68281" cy="19509"/>
            </a:xfrm>
            <a:custGeom>
              <a:avLst/>
              <a:gdLst/>
              <a:ahLst/>
              <a:cxnLst/>
              <a:rect l="l" t="t" r="r" b="b"/>
              <a:pathLst>
                <a:path w="2961" h="846" extrusionOk="0">
                  <a:moveTo>
                    <a:pt x="0" y="0"/>
                  </a:moveTo>
                  <a:lnTo>
                    <a:pt x="0" y="846"/>
                  </a:lnTo>
                  <a:lnTo>
                    <a:pt x="2960" y="846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1"/>
            <p:cNvSpPr/>
            <p:nvPr/>
          </p:nvSpPr>
          <p:spPr>
            <a:xfrm>
              <a:off x="2001981" y="3102239"/>
              <a:ext cx="162665" cy="39018"/>
            </a:xfrm>
            <a:custGeom>
              <a:avLst/>
              <a:gdLst/>
              <a:ahLst/>
              <a:cxnLst/>
              <a:rect l="l" t="t" r="r" b="b"/>
              <a:pathLst>
                <a:path w="7054" h="1692" extrusionOk="0">
                  <a:moveTo>
                    <a:pt x="846" y="0"/>
                  </a:moveTo>
                  <a:cubicBezTo>
                    <a:pt x="378" y="0"/>
                    <a:pt x="0" y="378"/>
                    <a:pt x="0" y="846"/>
                  </a:cubicBezTo>
                  <a:cubicBezTo>
                    <a:pt x="0" y="1315"/>
                    <a:pt x="378" y="1692"/>
                    <a:pt x="846" y="1692"/>
                  </a:cubicBezTo>
                  <a:lnTo>
                    <a:pt x="6766" y="1692"/>
                  </a:lnTo>
                  <a:lnTo>
                    <a:pt x="7054" y="1027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1"/>
            <p:cNvSpPr/>
            <p:nvPr/>
          </p:nvSpPr>
          <p:spPr>
            <a:xfrm>
              <a:off x="2158005" y="3102239"/>
              <a:ext cx="117029" cy="39018"/>
            </a:xfrm>
            <a:custGeom>
              <a:avLst/>
              <a:gdLst/>
              <a:ahLst/>
              <a:cxnLst/>
              <a:rect l="l" t="t" r="r" b="b"/>
              <a:pathLst>
                <a:path w="5075" h="1692" extrusionOk="0">
                  <a:moveTo>
                    <a:pt x="0" y="0"/>
                  </a:moveTo>
                  <a:lnTo>
                    <a:pt x="0" y="1692"/>
                  </a:lnTo>
                  <a:lnTo>
                    <a:pt x="5075" y="1692"/>
                  </a:lnTo>
                  <a:lnTo>
                    <a:pt x="5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3" name="Google Shape;4663;p31"/>
          <p:cNvGrpSpPr/>
          <p:nvPr/>
        </p:nvGrpSpPr>
        <p:grpSpPr>
          <a:xfrm>
            <a:off x="5803155" y="3070287"/>
            <a:ext cx="331580" cy="320765"/>
            <a:chOff x="1972718" y="3434142"/>
            <a:chExt cx="331580" cy="320765"/>
          </a:xfrm>
        </p:grpSpPr>
        <p:sp>
          <p:nvSpPr>
            <p:cNvPr id="4664" name="Google Shape;4664;p31"/>
            <p:cNvSpPr/>
            <p:nvPr/>
          </p:nvSpPr>
          <p:spPr>
            <a:xfrm>
              <a:off x="2009637" y="3547666"/>
              <a:ext cx="145601" cy="128882"/>
            </a:xfrm>
            <a:custGeom>
              <a:avLst/>
              <a:gdLst/>
              <a:ahLst/>
              <a:cxnLst/>
              <a:rect l="l" t="t" r="r" b="b"/>
              <a:pathLst>
                <a:path w="6314" h="5589" extrusionOk="0">
                  <a:moveTo>
                    <a:pt x="5544" y="1"/>
                  </a:moveTo>
                  <a:lnTo>
                    <a:pt x="0" y="5271"/>
                  </a:lnTo>
                  <a:lnTo>
                    <a:pt x="650" y="5589"/>
                  </a:lnTo>
                  <a:lnTo>
                    <a:pt x="1436" y="5271"/>
                  </a:lnTo>
                  <a:lnTo>
                    <a:pt x="4471" y="3066"/>
                  </a:lnTo>
                  <a:lnTo>
                    <a:pt x="6313" y="770"/>
                  </a:lnTo>
                  <a:lnTo>
                    <a:pt x="6238" y="76"/>
                  </a:lnTo>
                  <a:lnTo>
                    <a:pt x="55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1"/>
            <p:cNvSpPr/>
            <p:nvPr/>
          </p:nvSpPr>
          <p:spPr>
            <a:xfrm>
              <a:off x="2233573" y="3434142"/>
              <a:ext cx="47734" cy="44229"/>
            </a:xfrm>
            <a:custGeom>
              <a:avLst/>
              <a:gdLst/>
              <a:ahLst/>
              <a:cxnLst/>
              <a:rect l="l" t="t" r="r" b="b"/>
              <a:pathLst>
                <a:path w="2070" h="1918" extrusionOk="0">
                  <a:moveTo>
                    <a:pt x="1405" y="0"/>
                  </a:moveTo>
                  <a:lnTo>
                    <a:pt x="92" y="1314"/>
                  </a:lnTo>
                  <a:lnTo>
                    <a:pt x="1" y="1827"/>
                  </a:lnTo>
                  <a:lnTo>
                    <a:pt x="696" y="1918"/>
                  </a:lnTo>
                  <a:lnTo>
                    <a:pt x="1360" y="1616"/>
                  </a:lnTo>
                  <a:lnTo>
                    <a:pt x="2069" y="66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1"/>
            <p:cNvSpPr/>
            <p:nvPr/>
          </p:nvSpPr>
          <p:spPr>
            <a:xfrm>
              <a:off x="2249599" y="3449454"/>
              <a:ext cx="46697" cy="45313"/>
            </a:xfrm>
            <a:custGeom>
              <a:avLst/>
              <a:gdLst/>
              <a:ahLst/>
              <a:cxnLst/>
              <a:rect l="l" t="t" r="r" b="b"/>
              <a:pathLst>
                <a:path w="2025" h="1965" extrusionOk="0">
                  <a:moveTo>
                    <a:pt x="1374" y="1"/>
                  </a:moveTo>
                  <a:lnTo>
                    <a:pt x="1" y="1254"/>
                  </a:lnTo>
                  <a:lnTo>
                    <a:pt x="45" y="1904"/>
                  </a:lnTo>
                  <a:lnTo>
                    <a:pt x="710" y="1964"/>
                  </a:lnTo>
                  <a:lnTo>
                    <a:pt x="2024" y="650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1"/>
            <p:cNvSpPr/>
            <p:nvPr/>
          </p:nvSpPr>
          <p:spPr>
            <a:xfrm>
              <a:off x="2042728" y="3565423"/>
              <a:ext cx="132710" cy="111126"/>
            </a:xfrm>
            <a:custGeom>
              <a:avLst/>
              <a:gdLst/>
              <a:ahLst/>
              <a:cxnLst/>
              <a:rect l="l" t="t" r="r" b="b"/>
              <a:pathLst>
                <a:path w="5755" h="4819" extrusionOk="0">
                  <a:moveTo>
                    <a:pt x="4878" y="0"/>
                  </a:moveTo>
                  <a:lnTo>
                    <a:pt x="1" y="4501"/>
                  </a:lnTo>
                  <a:lnTo>
                    <a:pt x="801" y="4819"/>
                  </a:lnTo>
                  <a:lnTo>
                    <a:pt x="1813" y="4501"/>
                  </a:lnTo>
                  <a:lnTo>
                    <a:pt x="5754" y="862"/>
                  </a:lnTo>
                  <a:lnTo>
                    <a:pt x="5589" y="77"/>
                  </a:lnTo>
                  <a:lnTo>
                    <a:pt x="48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1"/>
            <p:cNvSpPr/>
            <p:nvPr/>
          </p:nvSpPr>
          <p:spPr>
            <a:xfrm>
              <a:off x="2122470" y="3441798"/>
              <a:ext cx="127153" cy="123648"/>
            </a:xfrm>
            <a:custGeom>
              <a:avLst/>
              <a:gdLst/>
              <a:ahLst/>
              <a:cxnLst/>
              <a:rect l="l" t="t" r="r" b="b"/>
              <a:pathLst>
                <a:path w="5514" h="5362" extrusionOk="0">
                  <a:moveTo>
                    <a:pt x="3927" y="1"/>
                  </a:moveTo>
                  <a:lnTo>
                    <a:pt x="1" y="3927"/>
                  </a:lnTo>
                  <a:lnTo>
                    <a:pt x="651" y="4592"/>
                  </a:lnTo>
                  <a:lnTo>
                    <a:pt x="1420" y="5361"/>
                  </a:lnTo>
                  <a:lnTo>
                    <a:pt x="3822" y="3746"/>
                  </a:lnTo>
                  <a:lnTo>
                    <a:pt x="5514" y="1586"/>
                  </a:lnTo>
                  <a:lnTo>
                    <a:pt x="4910" y="982"/>
                  </a:lnTo>
                  <a:lnTo>
                    <a:pt x="3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1"/>
            <p:cNvSpPr/>
            <p:nvPr/>
          </p:nvSpPr>
          <p:spPr>
            <a:xfrm>
              <a:off x="1972718" y="3669216"/>
              <a:ext cx="172766" cy="85691"/>
            </a:xfrm>
            <a:custGeom>
              <a:avLst/>
              <a:gdLst/>
              <a:ahLst/>
              <a:cxnLst/>
              <a:rect l="l" t="t" r="r" b="b"/>
              <a:pathLst>
                <a:path w="7492" h="3716" extrusionOk="0">
                  <a:moveTo>
                    <a:pt x="1601" y="0"/>
                  </a:moveTo>
                  <a:lnTo>
                    <a:pt x="1" y="3715"/>
                  </a:lnTo>
                  <a:lnTo>
                    <a:pt x="7189" y="3715"/>
                  </a:lnTo>
                  <a:lnTo>
                    <a:pt x="7491" y="1979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1"/>
            <p:cNvSpPr/>
            <p:nvPr/>
          </p:nvSpPr>
          <p:spPr>
            <a:xfrm>
              <a:off x="2138496" y="3669216"/>
              <a:ext cx="165801" cy="85691"/>
            </a:xfrm>
            <a:custGeom>
              <a:avLst/>
              <a:gdLst/>
              <a:ahLst/>
              <a:cxnLst/>
              <a:rect l="l" t="t" r="r" b="b"/>
              <a:pathLst>
                <a:path w="7190" h="3716" extrusionOk="0">
                  <a:moveTo>
                    <a:pt x="0" y="0"/>
                  </a:moveTo>
                  <a:lnTo>
                    <a:pt x="0" y="3715"/>
                  </a:lnTo>
                  <a:lnTo>
                    <a:pt x="7189" y="3715"/>
                  </a:lnTo>
                  <a:lnTo>
                    <a:pt x="7189" y="1405"/>
                  </a:lnTo>
                  <a:lnTo>
                    <a:pt x="2085" y="1405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1"/>
            <p:cNvSpPr/>
            <p:nvPr/>
          </p:nvSpPr>
          <p:spPr>
            <a:xfrm>
              <a:off x="2155215" y="3478348"/>
              <a:ext cx="145947" cy="122287"/>
            </a:xfrm>
            <a:custGeom>
              <a:avLst/>
              <a:gdLst/>
              <a:ahLst/>
              <a:cxnLst/>
              <a:rect l="l" t="t" r="r" b="b"/>
              <a:pathLst>
                <a:path w="6329" h="5303" extrusionOk="0">
                  <a:moveTo>
                    <a:pt x="4094" y="1"/>
                  </a:moveTo>
                  <a:lnTo>
                    <a:pt x="0" y="3776"/>
                  </a:lnTo>
                  <a:lnTo>
                    <a:pt x="876" y="4638"/>
                  </a:lnTo>
                  <a:lnTo>
                    <a:pt x="1526" y="5302"/>
                  </a:lnTo>
                  <a:lnTo>
                    <a:pt x="3490" y="3323"/>
                  </a:lnTo>
                  <a:lnTo>
                    <a:pt x="3822" y="3656"/>
                  </a:lnTo>
                  <a:cubicBezTo>
                    <a:pt x="4094" y="3928"/>
                    <a:pt x="4449" y="4063"/>
                    <a:pt x="4803" y="4063"/>
                  </a:cubicBezTo>
                  <a:cubicBezTo>
                    <a:pt x="5158" y="4063"/>
                    <a:pt x="5513" y="3928"/>
                    <a:pt x="5785" y="3656"/>
                  </a:cubicBezTo>
                  <a:cubicBezTo>
                    <a:pt x="6329" y="3112"/>
                    <a:pt x="6329" y="2236"/>
                    <a:pt x="5785" y="1692"/>
                  </a:cubicBezTo>
                  <a:lnTo>
                    <a:pt x="4803" y="71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" name="Google Shape;4714;p33"/>
          <p:cNvSpPr/>
          <p:nvPr/>
        </p:nvSpPr>
        <p:spPr>
          <a:xfrm>
            <a:off x="1593331" y="405385"/>
            <a:ext cx="5209803" cy="542088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6" name="Google Shape;4716;p33"/>
          <p:cNvSpPr txBox="1">
            <a:spLocks noGrp="1"/>
          </p:cNvSpPr>
          <p:nvPr>
            <p:ph type="subTitle" idx="1"/>
          </p:nvPr>
        </p:nvSpPr>
        <p:spPr>
          <a:xfrm>
            <a:off x="1719437" y="261492"/>
            <a:ext cx="4935862" cy="686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Ta có thể hợp tập thành sơ đồ như sau</a:t>
            </a:r>
            <a:endParaRPr sz="2000" b="1">
              <a:solidFill>
                <a:schemeClr val="bg1"/>
              </a:solidFill>
            </a:endParaRPr>
          </a:p>
        </p:txBody>
      </p:sp>
      <p:grpSp>
        <p:nvGrpSpPr>
          <p:cNvPr id="4717" name="Google Shape;4717;p33"/>
          <p:cNvGrpSpPr/>
          <p:nvPr/>
        </p:nvGrpSpPr>
        <p:grpSpPr>
          <a:xfrm flipH="1">
            <a:off x="6717467" y="1590845"/>
            <a:ext cx="1607671" cy="3552649"/>
            <a:chOff x="5407675" y="4118600"/>
            <a:chExt cx="614600" cy="1358150"/>
          </a:xfrm>
        </p:grpSpPr>
        <p:sp>
          <p:nvSpPr>
            <p:cNvPr id="4718" name="Google Shape;4718;p33"/>
            <p:cNvSpPr/>
            <p:nvPr/>
          </p:nvSpPr>
          <p:spPr>
            <a:xfrm>
              <a:off x="5923350" y="4240675"/>
              <a:ext cx="89075" cy="128475"/>
            </a:xfrm>
            <a:custGeom>
              <a:avLst/>
              <a:gdLst/>
              <a:ahLst/>
              <a:cxnLst/>
              <a:rect l="l" t="t" r="r" b="b"/>
              <a:pathLst>
                <a:path w="3563" h="5139" extrusionOk="0">
                  <a:moveTo>
                    <a:pt x="1928" y="1"/>
                  </a:moveTo>
                  <a:cubicBezTo>
                    <a:pt x="1885" y="1"/>
                    <a:pt x="1836" y="7"/>
                    <a:pt x="1781" y="21"/>
                  </a:cubicBezTo>
                  <a:cubicBezTo>
                    <a:pt x="1417" y="109"/>
                    <a:pt x="1624" y="926"/>
                    <a:pt x="1083" y="1802"/>
                  </a:cubicBezTo>
                  <a:cubicBezTo>
                    <a:pt x="817" y="2245"/>
                    <a:pt x="384" y="2698"/>
                    <a:pt x="0" y="3505"/>
                  </a:cubicBezTo>
                  <a:cubicBezTo>
                    <a:pt x="167" y="3682"/>
                    <a:pt x="344" y="3859"/>
                    <a:pt x="532" y="4026"/>
                  </a:cubicBezTo>
                  <a:cubicBezTo>
                    <a:pt x="945" y="4420"/>
                    <a:pt x="1516" y="4981"/>
                    <a:pt x="1673" y="5138"/>
                  </a:cubicBezTo>
                  <a:cubicBezTo>
                    <a:pt x="2411" y="4990"/>
                    <a:pt x="3563" y="3780"/>
                    <a:pt x="3563" y="3780"/>
                  </a:cubicBezTo>
                  <a:lnTo>
                    <a:pt x="2126" y="1379"/>
                  </a:lnTo>
                  <a:cubicBezTo>
                    <a:pt x="2126" y="1379"/>
                    <a:pt x="2565" y="1"/>
                    <a:pt x="1928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3"/>
            <p:cNvSpPr/>
            <p:nvPr/>
          </p:nvSpPr>
          <p:spPr>
            <a:xfrm>
              <a:off x="5959275" y="4275425"/>
              <a:ext cx="19450" cy="62725"/>
            </a:xfrm>
            <a:custGeom>
              <a:avLst/>
              <a:gdLst/>
              <a:ahLst/>
              <a:cxnLst/>
              <a:rect l="l" t="t" r="r" b="b"/>
              <a:pathLst>
                <a:path w="778" h="2509" extrusionOk="0">
                  <a:moveTo>
                    <a:pt x="676" y="1"/>
                  </a:moveTo>
                  <a:cubicBezTo>
                    <a:pt x="649" y="1"/>
                    <a:pt x="624" y="17"/>
                    <a:pt x="610" y="38"/>
                  </a:cubicBezTo>
                  <a:lnTo>
                    <a:pt x="561" y="166"/>
                  </a:lnTo>
                  <a:cubicBezTo>
                    <a:pt x="502" y="304"/>
                    <a:pt x="482" y="343"/>
                    <a:pt x="374" y="540"/>
                  </a:cubicBezTo>
                  <a:cubicBezTo>
                    <a:pt x="354" y="560"/>
                    <a:pt x="354" y="580"/>
                    <a:pt x="364" y="599"/>
                  </a:cubicBezTo>
                  <a:cubicBezTo>
                    <a:pt x="364" y="609"/>
                    <a:pt x="679" y="1514"/>
                    <a:pt x="20" y="2390"/>
                  </a:cubicBezTo>
                  <a:cubicBezTo>
                    <a:pt x="0" y="2419"/>
                    <a:pt x="0" y="2469"/>
                    <a:pt x="29" y="2489"/>
                  </a:cubicBezTo>
                  <a:cubicBezTo>
                    <a:pt x="49" y="2498"/>
                    <a:pt x="59" y="2508"/>
                    <a:pt x="79" y="2508"/>
                  </a:cubicBezTo>
                  <a:cubicBezTo>
                    <a:pt x="99" y="2508"/>
                    <a:pt x="118" y="2498"/>
                    <a:pt x="138" y="2479"/>
                  </a:cubicBezTo>
                  <a:cubicBezTo>
                    <a:pt x="777" y="1623"/>
                    <a:pt x="561" y="757"/>
                    <a:pt x="512" y="580"/>
                  </a:cubicBezTo>
                  <a:cubicBezTo>
                    <a:pt x="610" y="402"/>
                    <a:pt x="630" y="353"/>
                    <a:pt x="689" y="215"/>
                  </a:cubicBezTo>
                  <a:lnTo>
                    <a:pt x="738" y="97"/>
                  </a:lnTo>
                  <a:cubicBezTo>
                    <a:pt x="758" y="68"/>
                    <a:pt x="738" y="18"/>
                    <a:pt x="709" y="9"/>
                  </a:cubicBezTo>
                  <a:cubicBezTo>
                    <a:pt x="698" y="3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3"/>
            <p:cNvSpPr/>
            <p:nvPr/>
          </p:nvSpPr>
          <p:spPr>
            <a:xfrm>
              <a:off x="5963925" y="4277650"/>
              <a:ext cx="31775" cy="67875"/>
            </a:xfrm>
            <a:custGeom>
              <a:avLst/>
              <a:gdLst/>
              <a:ahLst/>
              <a:cxnLst/>
              <a:rect l="l" t="t" r="r" b="b"/>
              <a:pathLst>
                <a:path w="1271" h="2715" extrusionOk="0">
                  <a:moveTo>
                    <a:pt x="478" y="0"/>
                  </a:moveTo>
                  <a:cubicBezTo>
                    <a:pt x="453" y="0"/>
                    <a:pt x="427" y="10"/>
                    <a:pt x="405" y="28"/>
                  </a:cubicBezTo>
                  <a:cubicBezTo>
                    <a:pt x="129" y="244"/>
                    <a:pt x="1" y="491"/>
                    <a:pt x="31" y="736"/>
                  </a:cubicBezTo>
                  <a:cubicBezTo>
                    <a:pt x="40" y="884"/>
                    <a:pt x="109" y="972"/>
                    <a:pt x="198" y="1012"/>
                  </a:cubicBezTo>
                  <a:cubicBezTo>
                    <a:pt x="139" y="1140"/>
                    <a:pt x="79" y="1317"/>
                    <a:pt x="139" y="1504"/>
                  </a:cubicBezTo>
                  <a:cubicBezTo>
                    <a:pt x="198" y="1661"/>
                    <a:pt x="335" y="1731"/>
                    <a:pt x="453" y="1750"/>
                  </a:cubicBezTo>
                  <a:cubicBezTo>
                    <a:pt x="434" y="1868"/>
                    <a:pt x="444" y="2045"/>
                    <a:pt x="582" y="2203"/>
                  </a:cubicBezTo>
                  <a:cubicBezTo>
                    <a:pt x="675" y="2313"/>
                    <a:pt x="805" y="2343"/>
                    <a:pt x="915" y="2343"/>
                  </a:cubicBezTo>
                  <a:cubicBezTo>
                    <a:pt x="932" y="2343"/>
                    <a:pt x="949" y="2342"/>
                    <a:pt x="965" y="2341"/>
                  </a:cubicBezTo>
                  <a:lnTo>
                    <a:pt x="965" y="2341"/>
                  </a:lnTo>
                  <a:cubicBezTo>
                    <a:pt x="956" y="2488"/>
                    <a:pt x="1005" y="2597"/>
                    <a:pt x="1044" y="2656"/>
                  </a:cubicBezTo>
                  <a:cubicBezTo>
                    <a:pt x="1074" y="2695"/>
                    <a:pt x="1103" y="2715"/>
                    <a:pt x="1142" y="2715"/>
                  </a:cubicBezTo>
                  <a:cubicBezTo>
                    <a:pt x="1162" y="2715"/>
                    <a:pt x="1192" y="2704"/>
                    <a:pt x="1212" y="2685"/>
                  </a:cubicBezTo>
                  <a:cubicBezTo>
                    <a:pt x="1260" y="2656"/>
                    <a:pt x="1271" y="2577"/>
                    <a:pt x="1241" y="2527"/>
                  </a:cubicBezTo>
                  <a:cubicBezTo>
                    <a:pt x="1192" y="2459"/>
                    <a:pt x="1182" y="2350"/>
                    <a:pt x="1212" y="2232"/>
                  </a:cubicBezTo>
                  <a:cubicBezTo>
                    <a:pt x="1221" y="2183"/>
                    <a:pt x="1212" y="2144"/>
                    <a:pt x="1182" y="2114"/>
                  </a:cubicBezTo>
                  <a:cubicBezTo>
                    <a:pt x="1156" y="2095"/>
                    <a:pt x="1131" y="2084"/>
                    <a:pt x="1105" y="2084"/>
                  </a:cubicBezTo>
                  <a:cubicBezTo>
                    <a:pt x="1091" y="2084"/>
                    <a:pt x="1077" y="2087"/>
                    <a:pt x="1064" y="2094"/>
                  </a:cubicBezTo>
                  <a:cubicBezTo>
                    <a:pt x="1064" y="2094"/>
                    <a:pt x="1004" y="2110"/>
                    <a:pt x="935" y="2110"/>
                  </a:cubicBezTo>
                  <a:cubicBezTo>
                    <a:pt x="872" y="2110"/>
                    <a:pt x="801" y="2097"/>
                    <a:pt x="759" y="2045"/>
                  </a:cubicBezTo>
                  <a:cubicBezTo>
                    <a:pt x="621" y="1888"/>
                    <a:pt x="709" y="1701"/>
                    <a:pt x="709" y="1691"/>
                  </a:cubicBezTo>
                  <a:cubicBezTo>
                    <a:pt x="729" y="1652"/>
                    <a:pt x="729" y="1612"/>
                    <a:pt x="700" y="1573"/>
                  </a:cubicBezTo>
                  <a:cubicBezTo>
                    <a:pt x="675" y="1540"/>
                    <a:pt x="643" y="1521"/>
                    <a:pt x="611" y="1521"/>
                  </a:cubicBezTo>
                  <a:cubicBezTo>
                    <a:pt x="604" y="1521"/>
                    <a:pt x="598" y="1522"/>
                    <a:pt x="591" y="1523"/>
                  </a:cubicBezTo>
                  <a:cubicBezTo>
                    <a:pt x="588" y="1523"/>
                    <a:pt x="568" y="1527"/>
                    <a:pt x="541" y="1527"/>
                  </a:cubicBezTo>
                  <a:cubicBezTo>
                    <a:pt x="483" y="1527"/>
                    <a:pt x="392" y="1513"/>
                    <a:pt x="365" y="1425"/>
                  </a:cubicBezTo>
                  <a:cubicBezTo>
                    <a:pt x="306" y="1278"/>
                    <a:pt x="414" y="1081"/>
                    <a:pt x="464" y="1022"/>
                  </a:cubicBezTo>
                  <a:cubicBezTo>
                    <a:pt x="493" y="983"/>
                    <a:pt x="493" y="943"/>
                    <a:pt x="473" y="904"/>
                  </a:cubicBezTo>
                  <a:cubicBezTo>
                    <a:pt x="453" y="865"/>
                    <a:pt x="414" y="835"/>
                    <a:pt x="375" y="835"/>
                  </a:cubicBezTo>
                  <a:cubicBezTo>
                    <a:pt x="346" y="835"/>
                    <a:pt x="267" y="815"/>
                    <a:pt x="257" y="727"/>
                  </a:cubicBezTo>
                  <a:cubicBezTo>
                    <a:pt x="247" y="550"/>
                    <a:pt x="346" y="372"/>
                    <a:pt x="552" y="205"/>
                  </a:cubicBezTo>
                  <a:cubicBezTo>
                    <a:pt x="601" y="165"/>
                    <a:pt x="601" y="97"/>
                    <a:pt x="562" y="47"/>
                  </a:cubicBezTo>
                  <a:cubicBezTo>
                    <a:pt x="540" y="15"/>
                    <a:pt x="510" y="0"/>
                    <a:pt x="4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3"/>
            <p:cNvSpPr/>
            <p:nvPr/>
          </p:nvSpPr>
          <p:spPr>
            <a:xfrm>
              <a:off x="5966650" y="4269275"/>
              <a:ext cx="55625" cy="76250"/>
            </a:xfrm>
            <a:custGeom>
              <a:avLst/>
              <a:gdLst/>
              <a:ahLst/>
              <a:cxnLst/>
              <a:rect l="l" t="t" r="r" b="b"/>
              <a:pathLst>
                <a:path w="2225" h="3050" extrusionOk="0">
                  <a:moveTo>
                    <a:pt x="1067" y="0"/>
                  </a:moveTo>
                  <a:cubicBezTo>
                    <a:pt x="858" y="0"/>
                    <a:pt x="640" y="196"/>
                    <a:pt x="640" y="196"/>
                  </a:cubicBezTo>
                  <a:cubicBezTo>
                    <a:pt x="640" y="196"/>
                    <a:pt x="0" y="619"/>
                    <a:pt x="30" y="1071"/>
                  </a:cubicBezTo>
                  <a:cubicBezTo>
                    <a:pt x="49" y="1278"/>
                    <a:pt x="266" y="1288"/>
                    <a:pt x="266" y="1288"/>
                  </a:cubicBezTo>
                  <a:cubicBezTo>
                    <a:pt x="266" y="1288"/>
                    <a:pt x="59" y="1554"/>
                    <a:pt x="148" y="1799"/>
                  </a:cubicBezTo>
                  <a:cubicBezTo>
                    <a:pt x="205" y="1958"/>
                    <a:pt x="364" y="1979"/>
                    <a:pt x="444" y="1979"/>
                  </a:cubicBezTo>
                  <a:cubicBezTo>
                    <a:pt x="474" y="1979"/>
                    <a:pt x="492" y="1977"/>
                    <a:pt x="492" y="1977"/>
                  </a:cubicBezTo>
                  <a:lnTo>
                    <a:pt x="492" y="1977"/>
                  </a:lnTo>
                  <a:cubicBezTo>
                    <a:pt x="492" y="1977"/>
                    <a:pt x="364" y="2232"/>
                    <a:pt x="561" y="2459"/>
                  </a:cubicBezTo>
                  <a:cubicBezTo>
                    <a:pt x="631" y="2543"/>
                    <a:pt x="732" y="2565"/>
                    <a:pt x="819" y="2565"/>
                  </a:cubicBezTo>
                  <a:cubicBezTo>
                    <a:pt x="915" y="2565"/>
                    <a:pt x="994" y="2538"/>
                    <a:pt x="994" y="2538"/>
                  </a:cubicBezTo>
                  <a:lnTo>
                    <a:pt x="994" y="2538"/>
                  </a:lnTo>
                  <a:cubicBezTo>
                    <a:pt x="896" y="2902"/>
                    <a:pt x="1122" y="3050"/>
                    <a:pt x="1230" y="3050"/>
                  </a:cubicBezTo>
                  <a:cubicBezTo>
                    <a:pt x="1234" y="3050"/>
                    <a:pt x="1238" y="3050"/>
                    <a:pt x="1242" y="3050"/>
                  </a:cubicBezTo>
                  <a:cubicBezTo>
                    <a:pt x="1440" y="3050"/>
                    <a:pt x="1776" y="2814"/>
                    <a:pt x="1988" y="2380"/>
                  </a:cubicBezTo>
                  <a:cubicBezTo>
                    <a:pt x="2224" y="1937"/>
                    <a:pt x="1939" y="1810"/>
                    <a:pt x="1939" y="1810"/>
                  </a:cubicBezTo>
                  <a:cubicBezTo>
                    <a:pt x="2214" y="1416"/>
                    <a:pt x="1821" y="1140"/>
                    <a:pt x="1821" y="1140"/>
                  </a:cubicBezTo>
                  <a:cubicBezTo>
                    <a:pt x="1929" y="599"/>
                    <a:pt x="1378" y="579"/>
                    <a:pt x="1378" y="579"/>
                  </a:cubicBezTo>
                  <a:cubicBezTo>
                    <a:pt x="1378" y="579"/>
                    <a:pt x="1486" y="274"/>
                    <a:pt x="1250" y="67"/>
                  </a:cubicBezTo>
                  <a:cubicBezTo>
                    <a:pt x="1194" y="19"/>
                    <a:pt x="1131" y="0"/>
                    <a:pt x="1067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3"/>
            <p:cNvSpPr/>
            <p:nvPr/>
          </p:nvSpPr>
          <p:spPr>
            <a:xfrm>
              <a:off x="5968125" y="4282300"/>
              <a:ext cx="35675" cy="23125"/>
            </a:xfrm>
            <a:custGeom>
              <a:avLst/>
              <a:gdLst/>
              <a:ahLst/>
              <a:cxnLst/>
              <a:rect l="l" t="t" r="r" b="b"/>
              <a:pathLst>
                <a:path w="1427" h="925" extrusionOk="0">
                  <a:moveTo>
                    <a:pt x="1353" y="0"/>
                  </a:moveTo>
                  <a:cubicBezTo>
                    <a:pt x="1334" y="0"/>
                    <a:pt x="1315" y="8"/>
                    <a:pt x="1299" y="19"/>
                  </a:cubicBezTo>
                  <a:cubicBezTo>
                    <a:pt x="915" y="432"/>
                    <a:pt x="305" y="688"/>
                    <a:pt x="59" y="786"/>
                  </a:cubicBezTo>
                  <a:cubicBezTo>
                    <a:pt x="20" y="797"/>
                    <a:pt x="0" y="836"/>
                    <a:pt x="20" y="875"/>
                  </a:cubicBezTo>
                  <a:cubicBezTo>
                    <a:pt x="30" y="904"/>
                    <a:pt x="59" y="924"/>
                    <a:pt x="89" y="924"/>
                  </a:cubicBezTo>
                  <a:cubicBezTo>
                    <a:pt x="89" y="924"/>
                    <a:pt x="99" y="915"/>
                    <a:pt x="108" y="915"/>
                  </a:cubicBezTo>
                  <a:cubicBezTo>
                    <a:pt x="364" y="816"/>
                    <a:pt x="994" y="550"/>
                    <a:pt x="1398" y="117"/>
                  </a:cubicBezTo>
                  <a:cubicBezTo>
                    <a:pt x="1427" y="88"/>
                    <a:pt x="1427" y="49"/>
                    <a:pt x="1398" y="19"/>
                  </a:cubicBezTo>
                  <a:cubicBezTo>
                    <a:pt x="1384" y="6"/>
                    <a:pt x="1369" y="0"/>
                    <a:pt x="1353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3"/>
            <p:cNvSpPr/>
            <p:nvPr/>
          </p:nvSpPr>
          <p:spPr>
            <a:xfrm>
              <a:off x="5975000" y="4296975"/>
              <a:ext cx="39400" cy="24925"/>
            </a:xfrm>
            <a:custGeom>
              <a:avLst/>
              <a:gdLst/>
              <a:ahLst/>
              <a:cxnLst/>
              <a:rect l="l" t="t" r="r" b="b"/>
              <a:pathLst>
                <a:path w="1576" h="997" extrusionOk="0">
                  <a:moveTo>
                    <a:pt x="1500" y="0"/>
                  </a:moveTo>
                  <a:cubicBezTo>
                    <a:pt x="1482" y="0"/>
                    <a:pt x="1462" y="8"/>
                    <a:pt x="1447" y="22"/>
                  </a:cubicBezTo>
                  <a:cubicBezTo>
                    <a:pt x="1044" y="387"/>
                    <a:pt x="572" y="672"/>
                    <a:pt x="60" y="859"/>
                  </a:cubicBezTo>
                  <a:cubicBezTo>
                    <a:pt x="21" y="869"/>
                    <a:pt x="1" y="918"/>
                    <a:pt x="21" y="947"/>
                  </a:cubicBezTo>
                  <a:cubicBezTo>
                    <a:pt x="30" y="977"/>
                    <a:pt x="60" y="997"/>
                    <a:pt x="80" y="997"/>
                  </a:cubicBezTo>
                  <a:lnTo>
                    <a:pt x="109" y="997"/>
                  </a:lnTo>
                  <a:cubicBezTo>
                    <a:pt x="640" y="800"/>
                    <a:pt x="1123" y="505"/>
                    <a:pt x="1546" y="131"/>
                  </a:cubicBezTo>
                  <a:cubicBezTo>
                    <a:pt x="1576" y="101"/>
                    <a:pt x="1576" y="52"/>
                    <a:pt x="1546" y="22"/>
                  </a:cubicBezTo>
                  <a:cubicBezTo>
                    <a:pt x="1536" y="8"/>
                    <a:pt x="1519" y="0"/>
                    <a:pt x="150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3"/>
            <p:cNvSpPr/>
            <p:nvPr/>
          </p:nvSpPr>
          <p:spPr>
            <a:xfrm>
              <a:off x="5989525" y="4314150"/>
              <a:ext cx="28075" cy="21275"/>
            </a:xfrm>
            <a:custGeom>
              <a:avLst/>
              <a:gdLst/>
              <a:ahLst/>
              <a:cxnLst/>
              <a:rect l="l" t="t" r="r" b="b"/>
              <a:pathLst>
                <a:path w="1123" h="851" extrusionOk="0">
                  <a:moveTo>
                    <a:pt x="1043" y="1"/>
                  </a:moveTo>
                  <a:cubicBezTo>
                    <a:pt x="1025" y="1"/>
                    <a:pt x="1008" y="6"/>
                    <a:pt x="995" y="15"/>
                  </a:cubicBezTo>
                  <a:cubicBezTo>
                    <a:pt x="640" y="359"/>
                    <a:pt x="276" y="605"/>
                    <a:pt x="50" y="713"/>
                  </a:cubicBezTo>
                  <a:cubicBezTo>
                    <a:pt x="20" y="733"/>
                    <a:pt x="0" y="772"/>
                    <a:pt x="20" y="811"/>
                  </a:cubicBezTo>
                  <a:cubicBezTo>
                    <a:pt x="40" y="841"/>
                    <a:pt x="59" y="851"/>
                    <a:pt x="89" y="851"/>
                  </a:cubicBezTo>
                  <a:cubicBezTo>
                    <a:pt x="99" y="851"/>
                    <a:pt x="109" y="851"/>
                    <a:pt x="118" y="841"/>
                  </a:cubicBezTo>
                  <a:cubicBezTo>
                    <a:pt x="414" y="693"/>
                    <a:pt x="787" y="418"/>
                    <a:pt x="1093" y="123"/>
                  </a:cubicBezTo>
                  <a:cubicBezTo>
                    <a:pt x="1122" y="93"/>
                    <a:pt x="1122" y="44"/>
                    <a:pt x="1102" y="24"/>
                  </a:cubicBezTo>
                  <a:cubicBezTo>
                    <a:pt x="1086" y="8"/>
                    <a:pt x="1064" y="1"/>
                    <a:pt x="1043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3"/>
            <p:cNvSpPr/>
            <p:nvPr/>
          </p:nvSpPr>
          <p:spPr>
            <a:xfrm>
              <a:off x="5901925" y="4328275"/>
              <a:ext cx="63275" cy="40875"/>
            </a:xfrm>
            <a:custGeom>
              <a:avLst/>
              <a:gdLst/>
              <a:ahLst/>
              <a:cxnLst/>
              <a:rect l="l" t="t" r="r" b="b"/>
              <a:pathLst>
                <a:path w="2531" h="1635" extrusionOk="0">
                  <a:moveTo>
                    <a:pt x="857" y="1"/>
                  </a:moveTo>
                  <a:lnTo>
                    <a:pt x="1" y="1379"/>
                  </a:lnTo>
                  <a:lnTo>
                    <a:pt x="2530" y="1634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3"/>
            <p:cNvSpPr/>
            <p:nvPr/>
          </p:nvSpPr>
          <p:spPr>
            <a:xfrm>
              <a:off x="5665825" y="4350925"/>
              <a:ext cx="310425" cy="183050"/>
            </a:xfrm>
            <a:custGeom>
              <a:avLst/>
              <a:gdLst/>
              <a:ahLst/>
              <a:cxnLst/>
              <a:rect l="l" t="t" r="r" b="b"/>
              <a:pathLst>
                <a:path w="12417" h="7322" extrusionOk="0">
                  <a:moveTo>
                    <a:pt x="9711" y="0"/>
                  </a:moveTo>
                  <a:cubicBezTo>
                    <a:pt x="9711" y="0"/>
                    <a:pt x="8382" y="2086"/>
                    <a:pt x="8185" y="4202"/>
                  </a:cubicBezTo>
                  <a:cubicBezTo>
                    <a:pt x="8185" y="4202"/>
                    <a:pt x="5961" y="3287"/>
                    <a:pt x="4830" y="2883"/>
                  </a:cubicBezTo>
                  <a:cubicBezTo>
                    <a:pt x="4180" y="2647"/>
                    <a:pt x="3521" y="2421"/>
                    <a:pt x="2842" y="2264"/>
                  </a:cubicBezTo>
                  <a:cubicBezTo>
                    <a:pt x="2693" y="2228"/>
                    <a:pt x="2546" y="2211"/>
                    <a:pt x="2405" y="2211"/>
                  </a:cubicBezTo>
                  <a:cubicBezTo>
                    <a:pt x="950" y="2211"/>
                    <a:pt x="0" y="3975"/>
                    <a:pt x="1543" y="4881"/>
                  </a:cubicBezTo>
                  <a:cubicBezTo>
                    <a:pt x="2930" y="5698"/>
                    <a:pt x="4279" y="6377"/>
                    <a:pt x="5834" y="6800"/>
                  </a:cubicBezTo>
                  <a:cubicBezTo>
                    <a:pt x="6444" y="6968"/>
                    <a:pt x="7083" y="7204"/>
                    <a:pt x="7723" y="7292"/>
                  </a:cubicBezTo>
                  <a:cubicBezTo>
                    <a:pt x="7867" y="7311"/>
                    <a:pt x="8012" y="7322"/>
                    <a:pt x="8156" y="7322"/>
                  </a:cubicBezTo>
                  <a:cubicBezTo>
                    <a:pt x="8531" y="7322"/>
                    <a:pt x="8903" y="7248"/>
                    <a:pt x="9258" y="7056"/>
                  </a:cubicBezTo>
                  <a:cubicBezTo>
                    <a:pt x="10262" y="6524"/>
                    <a:pt x="10823" y="5363"/>
                    <a:pt x="11207" y="4350"/>
                  </a:cubicBezTo>
                  <a:cubicBezTo>
                    <a:pt x="11315" y="4094"/>
                    <a:pt x="12417" y="807"/>
                    <a:pt x="12043" y="698"/>
                  </a:cubicBezTo>
                  <a:lnTo>
                    <a:pt x="9711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3"/>
            <p:cNvSpPr/>
            <p:nvPr/>
          </p:nvSpPr>
          <p:spPr>
            <a:xfrm>
              <a:off x="5665825" y="4350925"/>
              <a:ext cx="310425" cy="183050"/>
            </a:xfrm>
            <a:custGeom>
              <a:avLst/>
              <a:gdLst/>
              <a:ahLst/>
              <a:cxnLst/>
              <a:rect l="l" t="t" r="r" b="b"/>
              <a:pathLst>
                <a:path w="12417" h="7322" extrusionOk="0">
                  <a:moveTo>
                    <a:pt x="9711" y="0"/>
                  </a:moveTo>
                  <a:cubicBezTo>
                    <a:pt x="9711" y="0"/>
                    <a:pt x="8382" y="2086"/>
                    <a:pt x="8185" y="4202"/>
                  </a:cubicBezTo>
                  <a:cubicBezTo>
                    <a:pt x="8185" y="4202"/>
                    <a:pt x="5961" y="3287"/>
                    <a:pt x="4830" y="2883"/>
                  </a:cubicBezTo>
                  <a:cubicBezTo>
                    <a:pt x="4180" y="2647"/>
                    <a:pt x="3521" y="2421"/>
                    <a:pt x="2842" y="2264"/>
                  </a:cubicBezTo>
                  <a:cubicBezTo>
                    <a:pt x="2693" y="2228"/>
                    <a:pt x="2546" y="2211"/>
                    <a:pt x="2405" y="2211"/>
                  </a:cubicBezTo>
                  <a:cubicBezTo>
                    <a:pt x="950" y="2211"/>
                    <a:pt x="0" y="3975"/>
                    <a:pt x="1543" y="4881"/>
                  </a:cubicBezTo>
                  <a:cubicBezTo>
                    <a:pt x="2930" y="5698"/>
                    <a:pt x="4279" y="6377"/>
                    <a:pt x="5834" y="6800"/>
                  </a:cubicBezTo>
                  <a:cubicBezTo>
                    <a:pt x="6444" y="6968"/>
                    <a:pt x="7083" y="7204"/>
                    <a:pt x="7723" y="7292"/>
                  </a:cubicBezTo>
                  <a:cubicBezTo>
                    <a:pt x="7867" y="7311"/>
                    <a:pt x="8012" y="7322"/>
                    <a:pt x="8156" y="7322"/>
                  </a:cubicBezTo>
                  <a:cubicBezTo>
                    <a:pt x="8531" y="7322"/>
                    <a:pt x="8903" y="7248"/>
                    <a:pt x="9258" y="7056"/>
                  </a:cubicBezTo>
                  <a:cubicBezTo>
                    <a:pt x="10262" y="6524"/>
                    <a:pt x="10823" y="5363"/>
                    <a:pt x="11207" y="4350"/>
                  </a:cubicBezTo>
                  <a:cubicBezTo>
                    <a:pt x="11315" y="4094"/>
                    <a:pt x="12417" y="807"/>
                    <a:pt x="12043" y="698"/>
                  </a:cubicBezTo>
                  <a:lnTo>
                    <a:pt x="9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3"/>
            <p:cNvSpPr/>
            <p:nvPr/>
          </p:nvSpPr>
          <p:spPr>
            <a:xfrm>
              <a:off x="5554800" y="4184350"/>
              <a:ext cx="176675" cy="165125"/>
            </a:xfrm>
            <a:custGeom>
              <a:avLst/>
              <a:gdLst/>
              <a:ahLst/>
              <a:cxnLst/>
              <a:rect l="l" t="t" r="r" b="b"/>
              <a:pathLst>
                <a:path w="7067" h="6605" extrusionOk="0">
                  <a:moveTo>
                    <a:pt x="3533" y="0"/>
                  </a:moveTo>
                  <a:cubicBezTo>
                    <a:pt x="1585" y="0"/>
                    <a:pt x="1" y="1477"/>
                    <a:pt x="1" y="3307"/>
                  </a:cubicBezTo>
                  <a:cubicBezTo>
                    <a:pt x="1" y="5128"/>
                    <a:pt x="1585" y="6604"/>
                    <a:pt x="3533" y="6604"/>
                  </a:cubicBezTo>
                  <a:cubicBezTo>
                    <a:pt x="5482" y="6604"/>
                    <a:pt x="7066" y="5128"/>
                    <a:pt x="7066" y="3307"/>
                  </a:cubicBezTo>
                  <a:cubicBezTo>
                    <a:pt x="7066" y="1477"/>
                    <a:pt x="5482" y="0"/>
                    <a:pt x="3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3"/>
            <p:cNvSpPr/>
            <p:nvPr/>
          </p:nvSpPr>
          <p:spPr>
            <a:xfrm>
              <a:off x="5604000" y="4313750"/>
              <a:ext cx="78025" cy="91800"/>
            </a:xfrm>
            <a:custGeom>
              <a:avLst/>
              <a:gdLst/>
              <a:ahLst/>
              <a:cxnLst/>
              <a:rect l="l" t="t" r="r" b="b"/>
              <a:pathLst>
                <a:path w="3121" h="3672" extrusionOk="0">
                  <a:moveTo>
                    <a:pt x="286" y="1"/>
                  </a:moveTo>
                  <a:lnTo>
                    <a:pt x="266" y="335"/>
                  </a:lnTo>
                  <a:lnTo>
                    <a:pt x="1" y="3475"/>
                  </a:lnTo>
                  <a:lnTo>
                    <a:pt x="3120" y="3672"/>
                  </a:lnTo>
                  <a:lnTo>
                    <a:pt x="3071" y="2618"/>
                  </a:lnTo>
                  <a:lnTo>
                    <a:pt x="2982" y="80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3"/>
            <p:cNvSpPr/>
            <p:nvPr/>
          </p:nvSpPr>
          <p:spPr>
            <a:xfrm>
              <a:off x="5610650" y="4313750"/>
              <a:ext cx="70150" cy="69100"/>
            </a:xfrm>
            <a:custGeom>
              <a:avLst/>
              <a:gdLst/>
              <a:ahLst/>
              <a:cxnLst/>
              <a:rect l="l" t="t" r="r" b="b"/>
              <a:pathLst>
                <a:path w="2806" h="2764" extrusionOk="0">
                  <a:moveTo>
                    <a:pt x="20" y="1"/>
                  </a:moveTo>
                  <a:lnTo>
                    <a:pt x="0" y="335"/>
                  </a:lnTo>
                  <a:cubicBezTo>
                    <a:pt x="256" y="1300"/>
                    <a:pt x="837" y="2117"/>
                    <a:pt x="1575" y="2540"/>
                  </a:cubicBezTo>
                  <a:cubicBezTo>
                    <a:pt x="1805" y="2671"/>
                    <a:pt x="2056" y="2763"/>
                    <a:pt x="2304" y="2763"/>
                  </a:cubicBezTo>
                  <a:cubicBezTo>
                    <a:pt x="2427" y="2763"/>
                    <a:pt x="2550" y="2740"/>
                    <a:pt x="2667" y="2688"/>
                  </a:cubicBezTo>
                  <a:cubicBezTo>
                    <a:pt x="2716" y="2668"/>
                    <a:pt x="2756" y="2648"/>
                    <a:pt x="2805" y="2618"/>
                  </a:cubicBezTo>
                  <a:lnTo>
                    <a:pt x="2716" y="808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3"/>
            <p:cNvSpPr/>
            <p:nvPr/>
          </p:nvSpPr>
          <p:spPr>
            <a:xfrm>
              <a:off x="5708550" y="4274850"/>
              <a:ext cx="45800" cy="36025"/>
            </a:xfrm>
            <a:custGeom>
              <a:avLst/>
              <a:gdLst/>
              <a:ahLst/>
              <a:cxnLst/>
              <a:rect l="l" t="t" r="r" b="b"/>
              <a:pathLst>
                <a:path w="1832" h="1441" extrusionOk="0">
                  <a:moveTo>
                    <a:pt x="1112" y="1"/>
                  </a:moveTo>
                  <a:cubicBezTo>
                    <a:pt x="935" y="1"/>
                    <a:pt x="741" y="56"/>
                    <a:pt x="562" y="170"/>
                  </a:cubicBezTo>
                  <a:cubicBezTo>
                    <a:pt x="169" y="425"/>
                    <a:pt x="1" y="878"/>
                    <a:pt x="198" y="1183"/>
                  </a:cubicBezTo>
                  <a:cubicBezTo>
                    <a:pt x="302" y="1353"/>
                    <a:pt x="498" y="1441"/>
                    <a:pt x="720" y="1441"/>
                  </a:cubicBezTo>
                  <a:cubicBezTo>
                    <a:pt x="898" y="1441"/>
                    <a:pt x="1092" y="1385"/>
                    <a:pt x="1271" y="1272"/>
                  </a:cubicBezTo>
                  <a:cubicBezTo>
                    <a:pt x="1664" y="1016"/>
                    <a:pt x="1831" y="563"/>
                    <a:pt x="1634" y="258"/>
                  </a:cubicBezTo>
                  <a:cubicBezTo>
                    <a:pt x="1531" y="88"/>
                    <a:pt x="1335" y="1"/>
                    <a:pt x="1112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3"/>
            <p:cNvSpPr/>
            <p:nvPr/>
          </p:nvSpPr>
          <p:spPr>
            <a:xfrm>
              <a:off x="5584325" y="4185425"/>
              <a:ext cx="154700" cy="183075"/>
            </a:xfrm>
            <a:custGeom>
              <a:avLst/>
              <a:gdLst/>
              <a:ahLst/>
              <a:cxnLst/>
              <a:rect l="l" t="t" r="r" b="b"/>
              <a:pathLst>
                <a:path w="6188" h="7323" extrusionOk="0">
                  <a:moveTo>
                    <a:pt x="3098" y="1"/>
                  </a:moveTo>
                  <a:cubicBezTo>
                    <a:pt x="3041" y="1"/>
                    <a:pt x="2982" y="3"/>
                    <a:pt x="2923" y="7"/>
                  </a:cubicBezTo>
                  <a:cubicBezTo>
                    <a:pt x="1388" y="105"/>
                    <a:pt x="522" y="686"/>
                    <a:pt x="197" y="1512"/>
                  </a:cubicBezTo>
                  <a:cubicBezTo>
                    <a:pt x="20" y="1975"/>
                    <a:pt x="1" y="2477"/>
                    <a:pt x="10" y="2969"/>
                  </a:cubicBezTo>
                  <a:cubicBezTo>
                    <a:pt x="20" y="3510"/>
                    <a:pt x="60" y="4051"/>
                    <a:pt x="207" y="4573"/>
                  </a:cubicBezTo>
                  <a:cubicBezTo>
                    <a:pt x="571" y="5803"/>
                    <a:pt x="1585" y="6826"/>
                    <a:pt x="2825" y="7200"/>
                  </a:cubicBezTo>
                  <a:cubicBezTo>
                    <a:pt x="3064" y="7275"/>
                    <a:pt x="3321" y="7323"/>
                    <a:pt x="3574" y="7323"/>
                  </a:cubicBezTo>
                  <a:cubicBezTo>
                    <a:pt x="3821" y="7323"/>
                    <a:pt x="4063" y="7278"/>
                    <a:pt x="4281" y="7171"/>
                  </a:cubicBezTo>
                  <a:cubicBezTo>
                    <a:pt x="4655" y="6984"/>
                    <a:pt x="4921" y="6640"/>
                    <a:pt x="5127" y="6286"/>
                  </a:cubicBezTo>
                  <a:cubicBezTo>
                    <a:pt x="6188" y="4521"/>
                    <a:pt x="5832" y="1"/>
                    <a:pt x="3098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3"/>
            <p:cNvSpPr/>
            <p:nvPr/>
          </p:nvSpPr>
          <p:spPr>
            <a:xfrm>
              <a:off x="5620000" y="4307725"/>
              <a:ext cx="44550" cy="39200"/>
            </a:xfrm>
            <a:custGeom>
              <a:avLst/>
              <a:gdLst/>
              <a:ahLst/>
              <a:cxnLst/>
              <a:rect l="l" t="t" r="r" b="b"/>
              <a:pathLst>
                <a:path w="1782" h="1568" extrusionOk="0">
                  <a:moveTo>
                    <a:pt x="896" y="1"/>
                  </a:moveTo>
                  <a:cubicBezTo>
                    <a:pt x="619" y="1"/>
                    <a:pt x="350" y="151"/>
                    <a:pt x="207" y="409"/>
                  </a:cubicBezTo>
                  <a:cubicBezTo>
                    <a:pt x="0" y="793"/>
                    <a:pt x="138" y="1265"/>
                    <a:pt x="522" y="1472"/>
                  </a:cubicBezTo>
                  <a:cubicBezTo>
                    <a:pt x="639" y="1537"/>
                    <a:pt x="767" y="1568"/>
                    <a:pt x="892" y="1568"/>
                  </a:cubicBezTo>
                  <a:cubicBezTo>
                    <a:pt x="1166" y="1568"/>
                    <a:pt x="1433" y="1420"/>
                    <a:pt x="1575" y="1157"/>
                  </a:cubicBezTo>
                  <a:cubicBezTo>
                    <a:pt x="1782" y="783"/>
                    <a:pt x="1644" y="301"/>
                    <a:pt x="1260" y="95"/>
                  </a:cubicBezTo>
                  <a:cubicBezTo>
                    <a:pt x="1144" y="31"/>
                    <a:pt x="1019" y="1"/>
                    <a:pt x="896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3"/>
            <p:cNvSpPr/>
            <p:nvPr/>
          </p:nvSpPr>
          <p:spPr>
            <a:xfrm>
              <a:off x="5679300" y="4282200"/>
              <a:ext cx="13300" cy="30850"/>
            </a:xfrm>
            <a:custGeom>
              <a:avLst/>
              <a:gdLst/>
              <a:ahLst/>
              <a:cxnLst/>
              <a:rect l="l" t="t" r="r" b="b"/>
              <a:pathLst>
                <a:path w="532" h="1234" extrusionOk="0">
                  <a:moveTo>
                    <a:pt x="69" y="1"/>
                  </a:moveTo>
                  <a:cubicBezTo>
                    <a:pt x="63" y="1"/>
                    <a:pt x="56" y="1"/>
                    <a:pt x="49" y="3"/>
                  </a:cubicBezTo>
                  <a:cubicBezTo>
                    <a:pt x="20" y="23"/>
                    <a:pt x="0" y="62"/>
                    <a:pt x="10" y="102"/>
                  </a:cubicBezTo>
                  <a:cubicBezTo>
                    <a:pt x="167" y="466"/>
                    <a:pt x="384" y="997"/>
                    <a:pt x="394" y="1056"/>
                  </a:cubicBezTo>
                  <a:cubicBezTo>
                    <a:pt x="374" y="1076"/>
                    <a:pt x="295" y="1096"/>
                    <a:pt x="226" y="1096"/>
                  </a:cubicBezTo>
                  <a:cubicBezTo>
                    <a:pt x="187" y="1096"/>
                    <a:pt x="147" y="1125"/>
                    <a:pt x="147" y="1164"/>
                  </a:cubicBezTo>
                  <a:cubicBezTo>
                    <a:pt x="147" y="1204"/>
                    <a:pt x="187" y="1234"/>
                    <a:pt x="226" y="1234"/>
                  </a:cubicBezTo>
                  <a:cubicBezTo>
                    <a:pt x="276" y="1234"/>
                    <a:pt x="433" y="1223"/>
                    <a:pt x="502" y="1145"/>
                  </a:cubicBezTo>
                  <a:cubicBezTo>
                    <a:pt x="521" y="1125"/>
                    <a:pt x="532" y="1086"/>
                    <a:pt x="532" y="1046"/>
                  </a:cubicBezTo>
                  <a:cubicBezTo>
                    <a:pt x="512" y="938"/>
                    <a:pt x="206" y="190"/>
                    <a:pt x="147" y="42"/>
                  </a:cubicBezTo>
                  <a:cubicBezTo>
                    <a:pt x="131" y="18"/>
                    <a:pt x="101" y="1"/>
                    <a:pt x="69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3"/>
            <p:cNvSpPr/>
            <p:nvPr/>
          </p:nvSpPr>
          <p:spPr>
            <a:xfrm>
              <a:off x="5692075" y="4305700"/>
              <a:ext cx="32025" cy="38850"/>
            </a:xfrm>
            <a:custGeom>
              <a:avLst/>
              <a:gdLst/>
              <a:ahLst/>
              <a:cxnLst/>
              <a:rect l="l" t="t" r="r" b="b"/>
              <a:pathLst>
                <a:path w="1281" h="1554" extrusionOk="0">
                  <a:moveTo>
                    <a:pt x="897" y="1"/>
                  </a:moveTo>
                  <a:cubicBezTo>
                    <a:pt x="620" y="1"/>
                    <a:pt x="349" y="148"/>
                    <a:pt x="207" y="412"/>
                  </a:cubicBezTo>
                  <a:cubicBezTo>
                    <a:pt x="1" y="786"/>
                    <a:pt x="148" y="1268"/>
                    <a:pt x="522" y="1475"/>
                  </a:cubicBezTo>
                  <a:cubicBezTo>
                    <a:pt x="601" y="1514"/>
                    <a:pt x="690" y="1543"/>
                    <a:pt x="778" y="1553"/>
                  </a:cubicBezTo>
                  <a:lnTo>
                    <a:pt x="1280" y="106"/>
                  </a:lnTo>
                  <a:cubicBezTo>
                    <a:pt x="1280" y="97"/>
                    <a:pt x="1270" y="97"/>
                    <a:pt x="1270" y="97"/>
                  </a:cubicBezTo>
                  <a:cubicBezTo>
                    <a:pt x="1152" y="32"/>
                    <a:pt x="1024" y="1"/>
                    <a:pt x="897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3"/>
            <p:cNvSpPr/>
            <p:nvPr/>
          </p:nvSpPr>
          <p:spPr>
            <a:xfrm>
              <a:off x="5640625" y="4289900"/>
              <a:ext cx="12375" cy="8700"/>
            </a:xfrm>
            <a:custGeom>
              <a:avLst/>
              <a:gdLst/>
              <a:ahLst/>
              <a:cxnLst/>
              <a:rect l="l" t="t" r="r" b="b"/>
              <a:pathLst>
                <a:path w="495" h="348" extrusionOk="0">
                  <a:moveTo>
                    <a:pt x="248" y="0"/>
                  </a:moveTo>
                  <a:cubicBezTo>
                    <a:pt x="93" y="0"/>
                    <a:pt x="0" y="232"/>
                    <a:pt x="169" y="325"/>
                  </a:cubicBezTo>
                  <a:cubicBezTo>
                    <a:pt x="197" y="341"/>
                    <a:pt x="224" y="348"/>
                    <a:pt x="249" y="348"/>
                  </a:cubicBezTo>
                  <a:cubicBezTo>
                    <a:pt x="397" y="348"/>
                    <a:pt x="495" y="112"/>
                    <a:pt x="327" y="20"/>
                  </a:cubicBezTo>
                  <a:cubicBezTo>
                    <a:pt x="299" y="7"/>
                    <a:pt x="273" y="0"/>
                    <a:pt x="248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3"/>
            <p:cNvSpPr/>
            <p:nvPr/>
          </p:nvSpPr>
          <p:spPr>
            <a:xfrm>
              <a:off x="5693050" y="4288575"/>
              <a:ext cx="12375" cy="8550"/>
            </a:xfrm>
            <a:custGeom>
              <a:avLst/>
              <a:gdLst/>
              <a:ahLst/>
              <a:cxnLst/>
              <a:rect l="l" t="t" r="r" b="b"/>
              <a:pathLst>
                <a:path w="495" h="342" extrusionOk="0">
                  <a:moveTo>
                    <a:pt x="252" y="1"/>
                  </a:moveTo>
                  <a:cubicBezTo>
                    <a:pt x="98" y="1"/>
                    <a:pt x="0" y="235"/>
                    <a:pt x="168" y="319"/>
                  </a:cubicBezTo>
                  <a:cubicBezTo>
                    <a:pt x="197" y="335"/>
                    <a:pt x="225" y="342"/>
                    <a:pt x="252" y="342"/>
                  </a:cubicBezTo>
                  <a:cubicBezTo>
                    <a:pt x="404" y="342"/>
                    <a:pt x="495" y="108"/>
                    <a:pt x="336" y="24"/>
                  </a:cubicBezTo>
                  <a:cubicBezTo>
                    <a:pt x="307" y="8"/>
                    <a:pt x="279" y="1"/>
                    <a:pt x="252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3"/>
            <p:cNvSpPr/>
            <p:nvPr/>
          </p:nvSpPr>
          <p:spPr>
            <a:xfrm>
              <a:off x="5636975" y="4266850"/>
              <a:ext cx="18475" cy="11325"/>
            </a:xfrm>
            <a:custGeom>
              <a:avLst/>
              <a:gdLst/>
              <a:ahLst/>
              <a:cxnLst/>
              <a:rect l="l" t="t" r="r" b="b"/>
              <a:pathLst>
                <a:path w="739" h="453" extrusionOk="0">
                  <a:moveTo>
                    <a:pt x="408" y="0"/>
                  </a:moveTo>
                  <a:cubicBezTo>
                    <a:pt x="253" y="0"/>
                    <a:pt x="105" y="129"/>
                    <a:pt x="40" y="243"/>
                  </a:cubicBezTo>
                  <a:cubicBezTo>
                    <a:pt x="10" y="302"/>
                    <a:pt x="1" y="381"/>
                    <a:pt x="49" y="420"/>
                  </a:cubicBezTo>
                  <a:cubicBezTo>
                    <a:pt x="79" y="445"/>
                    <a:pt x="111" y="453"/>
                    <a:pt x="143" y="453"/>
                  </a:cubicBezTo>
                  <a:cubicBezTo>
                    <a:pt x="175" y="453"/>
                    <a:pt x="207" y="445"/>
                    <a:pt x="237" y="440"/>
                  </a:cubicBezTo>
                  <a:cubicBezTo>
                    <a:pt x="364" y="420"/>
                    <a:pt x="512" y="431"/>
                    <a:pt x="611" y="352"/>
                  </a:cubicBezTo>
                  <a:cubicBezTo>
                    <a:pt x="738" y="243"/>
                    <a:pt x="659" y="76"/>
                    <a:pt x="502" y="17"/>
                  </a:cubicBezTo>
                  <a:cubicBezTo>
                    <a:pt x="471" y="6"/>
                    <a:pt x="439" y="0"/>
                    <a:pt x="408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3"/>
            <p:cNvSpPr/>
            <p:nvPr/>
          </p:nvSpPr>
          <p:spPr>
            <a:xfrm>
              <a:off x="5691825" y="4269325"/>
              <a:ext cx="16525" cy="8975"/>
            </a:xfrm>
            <a:custGeom>
              <a:avLst/>
              <a:gdLst/>
              <a:ahLst/>
              <a:cxnLst/>
              <a:rect l="l" t="t" r="r" b="b"/>
              <a:pathLst>
                <a:path w="661" h="359" extrusionOk="0">
                  <a:moveTo>
                    <a:pt x="241" y="1"/>
                  </a:moveTo>
                  <a:cubicBezTo>
                    <a:pt x="187" y="1"/>
                    <a:pt x="137" y="14"/>
                    <a:pt x="99" y="46"/>
                  </a:cubicBezTo>
                  <a:cubicBezTo>
                    <a:pt x="1" y="124"/>
                    <a:pt x="20" y="282"/>
                    <a:pt x="168" y="341"/>
                  </a:cubicBezTo>
                  <a:cubicBezTo>
                    <a:pt x="206" y="354"/>
                    <a:pt x="243" y="358"/>
                    <a:pt x="279" y="358"/>
                  </a:cubicBezTo>
                  <a:cubicBezTo>
                    <a:pt x="356" y="358"/>
                    <a:pt x="429" y="338"/>
                    <a:pt x="503" y="332"/>
                  </a:cubicBezTo>
                  <a:cubicBezTo>
                    <a:pt x="552" y="332"/>
                    <a:pt x="621" y="321"/>
                    <a:pt x="641" y="282"/>
                  </a:cubicBezTo>
                  <a:cubicBezTo>
                    <a:pt x="660" y="233"/>
                    <a:pt x="611" y="164"/>
                    <a:pt x="562" y="124"/>
                  </a:cubicBezTo>
                  <a:cubicBezTo>
                    <a:pt x="482" y="58"/>
                    <a:pt x="353" y="1"/>
                    <a:pt x="241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3"/>
            <p:cNvSpPr/>
            <p:nvPr/>
          </p:nvSpPr>
          <p:spPr>
            <a:xfrm>
              <a:off x="5664050" y="4325625"/>
              <a:ext cx="17475" cy="10550"/>
            </a:xfrm>
            <a:custGeom>
              <a:avLst/>
              <a:gdLst/>
              <a:ahLst/>
              <a:cxnLst/>
              <a:rect l="l" t="t" r="r" b="b"/>
              <a:pathLst>
                <a:path w="699" h="422" extrusionOk="0">
                  <a:moveTo>
                    <a:pt x="81" y="0"/>
                  </a:moveTo>
                  <a:cubicBezTo>
                    <a:pt x="71" y="0"/>
                    <a:pt x="60" y="3"/>
                    <a:pt x="49" y="8"/>
                  </a:cubicBezTo>
                  <a:cubicBezTo>
                    <a:pt x="20" y="28"/>
                    <a:pt x="0" y="67"/>
                    <a:pt x="20" y="107"/>
                  </a:cubicBezTo>
                  <a:cubicBezTo>
                    <a:pt x="108" y="293"/>
                    <a:pt x="315" y="422"/>
                    <a:pt x="531" y="422"/>
                  </a:cubicBezTo>
                  <a:cubicBezTo>
                    <a:pt x="561" y="422"/>
                    <a:pt x="600" y="411"/>
                    <a:pt x="630" y="411"/>
                  </a:cubicBezTo>
                  <a:cubicBezTo>
                    <a:pt x="669" y="402"/>
                    <a:pt x="698" y="363"/>
                    <a:pt x="689" y="323"/>
                  </a:cubicBezTo>
                  <a:cubicBezTo>
                    <a:pt x="679" y="284"/>
                    <a:pt x="639" y="264"/>
                    <a:pt x="600" y="264"/>
                  </a:cubicBezTo>
                  <a:cubicBezTo>
                    <a:pt x="574" y="270"/>
                    <a:pt x="547" y="273"/>
                    <a:pt x="520" y="273"/>
                  </a:cubicBezTo>
                  <a:cubicBezTo>
                    <a:pt x="367" y="273"/>
                    <a:pt x="214" y="180"/>
                    <a:pt x="147" y="37"/>
                  </a:cubicBezTo>
                  <a:cubicBezTo>
                    <a:pt x="133" y="17"/>
                    <a:pt x="109" y="0"/>
                    <a:pt x="8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3"/>
            <p:cNvSpPr/>
            <p:nvPr/>
          </p:nvSpPr>
          <p:spPr>
            <a:xfrm>
              <a:off x="5529950" y="4120975"/>
              <a:ext cx="201525" cy="154675"/>
            </a:xfrm>
            <a:custGeom>
              <a:avLst/>
              <a:gdLst/>
              <a:ahLst/>
              <a:cxnLst/>
              <a:rect l="l" t="t" r="r" b="b"/>
              <a:pathLst>
                <a:path w="8061" h="6187" extrusionOk="0">
                  <a:moveTo>
                    <a:pt x="5081" y="0"/>
                  </a:moveTo>
                  <a:cubicBezTo>
                    <a:pt x="4654" y="0"/>
                    <a:pt x="4222" y="111"/>
                    <a:pt x="3829" y="341"/>
                  </a:cubicBezTo>
                  <a:lnTo>
                    <a:pt x="1496" y="1709"/>
                  </a:lnTo>
                  <a:cubicBezTo>
                    <a:pt x="444" y="2329"/>
                    <a:pt x="0" y="3628"/>
                    <a:pt x="453" y="4770"/>
                  </a:cubicBezTo>
                  <a:lnTo>
                    <a:pt x="1014" y="6187"/>
                  </a:lnTo>
                  <a:lnTo>
                    <a:pt x="3711" y="3313"/>
                  </a:lnTo>
                  <a:lnTo>
                    <a:pt x="8060" y="2496"/>
                  </a:lnTo>
                  <a:lnTo>
                    <a:pt x="7165" y="1129"/>
                  </a:lnTo>
                  <a:cubicBezTo>
                    <a:pt x="6687" y="399"/>
                    <a:pt x="5893" y="0"/>
                    <a:pt x="5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3"/>
            <p:cNvSpPr/>
            <p:nvPr/>
          </p:nvSpPr>
          <p:spPr>
            <a:xfrm>
              <a:off x="5559475" y="4118600"/>
              <a:ext cx="203225" cy="142800"/>
            </a:xfrm>
            <a:custGeom>
              <a:avLst/>
              <a:gdLst/>
              <a:ahLst/>
              <a:cxnLst/>
              <a:rect l="l" t="t" r="r" b="b"/>
              <a:pathLst>
                <a:path w="8129" h="5712" extrusionOk="0">
                  <a:moveTo>
                    <a:pt x="5461" y="1"/>
                  </a:moveTo>
                  <a:cubicBezTo>
                    <a:pt x="4966" y="1"/>
                    <a:pt x="4469" y="84"/>
                    <a:pt x="3976" y="141"/>
                  </a:cubicBezTo>
                  <a:cubicBezTo>
                    <a:pt x="0" y="574"/>
                    <a:pt x="542" y="5711"/>
                    <a:pt x="542" y="5711"/>
                  </a:cubicBezTo>
                  <a:cubicBezTo>
                    <a:pt x="1890" y="3182"/>
                    <a:pt x="4606" y="2729"/>
                    <a:pt x="4606" y="2729"/>
                  </a:cubicBezTo>
                  <a:lnTo>
                    <a:pt x="6879" y="2591"/>
                  </a:lnTo>
                  <a:cubicBezTo>
                    <a:pt x="7401" y="1971"/>
                    <a:pt x="8129" y="1312"/>
                    <a:pt x="7293" y="594"/>
                  </a:cubicBezTo>
                  <a:cubicBezTo>
                    <a:pt x="6939" y="288"/>
                    <a:pt x="6486" y="121"/>
                    <a:pt x="6023" y="43"/>
                  </a:cubicBezTo>
                  <a:cubicBezTo>
                    <a:pt x="5836" y="13"/>
                    <a:pt x="5649" y="1"/>
                    <a:pt x="546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3"/>
            <p:cNvSpPr/>
            <p:nvPr/>
          </p:nvSpPr>
          <p:spPr>
            <a:xfrm>
              <a:off x="5563900" y="4179800"/>
              <a:ext cx="209150" cy="105275"/>
            </a:xfrm>
            <a:custGeom>
              <a:avLst/>
              <a:gdLst/>
              <a:ahLst/>
              <a:cxnLst/>
              <a:rect l="l" t="t" r="r" b="b"/>
              <a:pathLst>
                <a:path w="8366" h="4211" extrusionOk="0">
                  <a:moveTo>
                    <a:pt x="5973" y="0"/>
                  </a:moveTo>
                  <a:cubicBezTo>
                    <a:pt x="5219" y="0"/>
                    <a:pt x="4331" y="194"/>
                    <a:pt x="3366" y="438"/>
                  </a:cubicBezTo>
                  <a:cubicBezTo>
                    <a:pt x="79" y="1275"/>
                    <a:pt x="0" y="3883"/>
                    <a:pt x="896" y="4168"/>
                  </a:cubicBezTo>
                  <a:cubicBezTo>
                    <a:pt x="994" y="4197"/>
                    <a:pt x="1111" y="4211"/>
                    <a:pt x="1236" y="4211"/>
                  </a:cubicBezTo>
                  <a:cubicBezTo>
                    <a:pt x="1664" y="4211"/>
                    <a:pt x="2199" y="4056"/>
                    <a:pt x="2480" y="3843"/>
                  </a:cubicBezTo>
                  <a:cubicBezTo>
                    <a:pt x="3199" y="3292"/>
                    <a:pt x="3582" y="2328"/>
                    <a:pt x="3445" y="1413"/>
                  </a:cubicBezTo>
                  <a:lnTo>
                    <a:pt x="3445" y="1413"/>
                  </a:lnTo>
                  <a:cubicBezTo>
                    <a:pt x="3593" y="2082"/>
                    <a:pt x="3976" y="2682"/>
                    <a:pt x="4508" y="3095"/>
                  </a:cubicBezTo>
                  <a:cubicBezTo>
                    <a:pt x="4998" y="3477"/>
                    <a:pt x="5614" y="3690"/>
                    <a:pt x="6232" y="3690"/>
                  </a:cubicBezTo>
                  <a:cubicBezTo>
                    <a:pt x="6284" y="3690"/>
                    <a:pt x="6336" y="3689"/>
                    <a:pt x="6388" y="3686"/>
                  </a:cubicBezTo>
                  <a:cubicBezTo>
                    <a:pt x="6958" y="3657"/>
                    <a:pt x="7558" y="3430"/>
                    <a:pt x="7903" y="2968"/>
                  </a:cubicBezTo>
                  <a:cubicBezTo>
                    <a:pt x="8365" y="2347"/>
                    <a:pt x="8297" y="1422"/>
                    <a:pt x="7834" y="803"/>
                  </a:cubicBezTo>
                  <a:cubicBezTo>
                    <a:pt x="7406" y="213"/>
                    <a:pt x="6763" y="0"/>
                    <a:pt x="5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3"/>
            <p:cNvSpPr/>
            <p:nvPr/>
          </p:nvSpPr>
          <p:spPr>
            <a:xfrm>
              <a:off x="5595150" y="4608750"/>
              <a:ext cx="231300" cy="743250"/>
            </a:xfrm>
            <a:custGeom>
              <a:avLst/>
              <a:gdLst/>
              <a:ahLst/>
              <a:cxnLst/>
              <a:rect l="l" t="t" r="r" b="b"/>
              <a:pathLst>
                <a:path w="9252" h="29730" extrusionOk="0">
                  <a:moveTo>
                    <a:pt x="5501" y="1"/>
                  </a:moveTo>
                  <a:lnTo>
                    <a:pt x="1792" y="679"/>
                  </a:lnTo>
                  <a:cubicBezTo>
                    <a:pt x="1792" y="679"/>
                    <a:pt x="1" y="955"/>
                    <a:pt x="1516" y="6692"/>
                  </a:cubicBezTo>
                  <a:cubicBezTo>
                    <a:pt x="2244" y="9418"/>
                    <a:pt x="3110" y="13059"/>
                    <a:pt x="3701" y="15471"/>
                  </a:cubicBezTo>
                  <a:cubicBezTo>
                    <a:pt x="4084" y="17045"/>
                    <a:pt x="4340" y="18649"/>
                    <a:pt x="4449" y="20273"/>
                  </a:cubicBezTo>
                  <a:cubicBezTo>
                    <a:pt x="4635" y="23068"/>
                    <a:pt x="3513" y="29209"/>
                    <a:pt x="5019" y="29661"/>
                  </a:cubicBezTo>
                  <a:lnTo>
                    <a:pt x="9251" y="29730"/>
                  </a:lnTo>
                  <a:cubicBezTo>
                    <a:pt x="8916" y="17606"/>
                    <a:pt x="8739" y="18314"/>
                    <a:pt x="8365" y="16514"/>
                  </a:cubicBezTo>
                  <a:cubicBezTo>
                    <a:pt x="8031" y="14860"/>
                    <a:pt x="5501" y="1"/>
                    <a:pt x="550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3"/>
            <p:cNvSpPr/>
            <p:nvPr/>
          </p:nvSpPr>
          <p:spPr>
            <a:xfrm>
              <a:off x="5720625" y="5350275"/>
              <a:ext cx="164600" cy="87850"/>
            </a:xfrm>
            <a:custGeom>
              <a:avLst/>
              <a:gdLst/>
              <a:ahLst/>
              <a:cxnLst/>
              <a:rect l="l" t="t" r="r" b="b"/>
              <a:pathLst>
                <a:path w="6584" h="3514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1584"/>
                    <a:pt x="394" y="2765"/>
                    <a:pt x="620" y="3415"/>
                  </a:cubicBezTo>
                  <a:lnTo>
                    <a:pt x="6584" y="3513"/>
                  </a:lnTo>
                  <a:cubicBezTo>
                    <a:pt x="6181" y="2520"/>
                    <a:pt x="4901" y="2008"/>
                    <a:pt x="4478" y="1614"/>
                  </a:cubicBezTo>
                  <a:cubicBezTo>
                    <a:pt x="4222" y="1368"/>
                    <a:pt x="4163" y="895"/>
                    <a:pt x="4232" y="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3"/>
            <p:cNvSpPr/>
            <p:nvPr/>
          </p:nvSpPr>
          <p:spPr>
            <a:xfrm>
              <a:off x="5736125" y="5435625"/>
              <a:ext cx="152300" cy="16025"/>
            </a:xfrm>
            <a:custGeom>
              <a:avLst/>
              <a:gdLst/>
              <a:ahLst/>
              <a:cxnLst/>
              <a:rect l="l" t="t" r="r" b="b"/>
              <a:pathLst>
                <a:path w="6092" h="64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188"/>
                    <a:pt x="138" y="365"/>
                    <a:pt x="227" y="542"/>
                  </a:cubicBezTo>
                  <a:lnTo>
                    <a:pt x="6092" y="641"/>
                  </a:lnTo>
                  <a:cubicBezTo>
                    <a:pt x="6082" y="453"/>
                    <a:pt x="6042" y="267"/>
                    <a:pt x="5964" y="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3"/>
            <p:cNvSpPr/>
            <p:nvPr/>
          </p:nvSpPr>
          <p:spPr>
            <a:xfrm>
              <a:off x="5806250" y="5372975"/>
              <a:ext cx="23375" cy="12000"/>
            </a:xfrm>
            <a:custGeom>
              <a:avLst/>
              <a:gdLst/>
              <a:ahLst/>
              <a:cxnLst/>
              <a:rect l="l" t="t" r="r" b="b"/>
              <a:pathLst>
                <a:path w="935" h="480" extrusionOk="0">
                  <a:moveTo>
                    <a:pt x="819" y="1"/>
                  </a:moveTo>
                  <a:cubicBezTo>
                    <a:pt x="809" y="1"/>
                    <a:pt x="798" y="3"/>
                    <a:pt x="787" y="7"/>
                  </a:cubicBezTo>
                  <a:lnTo>
                    <a:pt x="79" y="283"/>
                  </a:lnTo>
                  <a:cubicBezTo>
                    <a:pt x="29" y="302"/>
                    <a:pt x="0" y="361"/>
                    <a:pt x="20" y="411"/>
                  </a:cubicBezTo>
                  <a:cubicBezTo>
                    <a:pt x="39" y="450"/>
                    <a:pt x="79" y="479"/>
                    <a:pt x="118" y="479"/>
                  </a:cubicBezTo>
                  <a:cubicBezTo>
                    <a:pt x="128" y="479"/>
                    <a:pt x="138" y="470"/>
                    <a:pt x="147" y="470"/>
                  </a:cubicBezTo>
                  <a:lnTo>
                    <a:pt x="856" y="194"/>
                  </a:lnTo>
                  <a:cubicBezTo>
                    <a:pt x="905" y="175"/>
                    <a:pt x="935" y="116"/>
                    <a:pt x="915" y="66"/>
                  </a:cubicBezTo>
                  <a:cubicBezTo>
                    <a:pt x="899" y="28"/>
                    <a:pt x="859" y="1"/>
                    <a:pt x="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3"/>
            <p:cNvSpPr/>
            <p:nvPr/>
          </p:nvSpPr>
          <p:spPr>
            <a:xfrm>
              <a:off x="5815100" y="5385500"/>
              <a:ext cx="20425" cy="16450"/>
            </a:xfrm>
            <a:custGeom>
              <a:avLst/>
              <a:gdLst/>
              <a:ahLst/>
              <a:cxnLst/>
              <a:rect l="l" t="t" r="r" b="b"/>
              <a:pathLst>
                <a:path w="817" h="658" extrusionOk="0">
                  <a:moveTo>
                    <a:pt x="703" y="1"/>
                  </a:moveTo>
                  <a:cubicBezTo>
                    <a:pt x="684" y="1"/>
                    <a:pt x="665" y="6"/>
                    <a:pt x="650" y="18"/>
                  </a:cubicBezTo>
                  <a:lnTo>
                    <a:pt x="49" y="481"/>
                  </a:lnTo>
                  <a:cubicBezTo>
                    <a:pt x="10" y="520"/>
                    <a:pt x="0" y="579"/>
                    <a:pt x="30" y="618"/>
                  </a:cubicBezTo>
                  <a:cubicBezTo>
                    <a:pt x="49" y="648"/>
                    <a:pt x="79" y="658"/>
                    <a:pt x="108" y="658"/>
                  </a:cubicBezTo>
                  <a:cubicBezTo>
                    <a:pt x="138" y="658"/>
                    <a:pt x="158" y="658"/>
                    <a:pt x="178" y="638"/>
                  </a:cubicBezTo>
                  <a:lnTo>
                    <a:pt x="768" y="175"/>
                  </a:lnTo>
                  <a:cubicBezTo>
                    <a:pt x="807" y="146"/>
                    <a:pt x="817" y="77"/>
                    <a:pt x="788" y="37"/>
                  </a:cubicBezTo>
                  <a:cubicBezTo>
                    <a:pt x="764" y="14"/>
                    <a:pt x="733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3"/>
            <p:cNvSpPr/>
            <p:nvPr/>
          </p:nvSpPr>
          <p:spPr>
            <a:xfrm>
              <a:off x="5464000" y="4616125"/>
              <a:ext cx="212100" cy="749650"/>
            </a:xfrm>
            <a:custGeom>
              <a:avLst/>
              <a:gdLst/>
              <a:ahLst/>
              <a:cxnLst/>
              <a:rect l="l" t="t" r="r" b="b"/>
              <a:pathLst>
                <a:path w="8484" h="29986" extrusionOk="0">
                  <a:moveTo>
                    <a:pt x="4713" y="0"/>
                  </a:moveTo>
                  <a:cubicBezTo>
                    <a:pt x="4557" y="0"/>
                    <a:pt x="2923" y="135"/>
                    <a:pt x="3101" y="5797"/>
                  </a:cubicBezTo>
                  <a:cubicBezTo>
                    <a:pt x="3200" y="8611"/>
                    <a:pt x="3229" y="12361"/>
                    <a:pt x="3259" y="14831"/>
                  </a:cubicBezTo>
                  <a:cubicBezTo>
                    <a:pt x="3278" y="16455"/>
                    <a:pt x="3170" y="18078"/>
                    <a:pt x="2914" y="19683"/>
                  </a:cubicBezTo>
                  <a:cubicBezTo>
                    <a:pt x="2471" y="22448"/>
                    <a:pt x="1" y="28185"/>
                    <a:pt x="1359" y="28962"/>
                  </a:cubicBezTo>
                  <a:lnTo>
                    <a:pt x="5473" y="29986"/>
                  </a:lnTo>
                  <a:cubicBezTo>
                    <a:pt x="7864" y="18088"/>
                    <a:pt x="7539" y="18747"/>
                    <a:pt x="7578" y="16908"/>
                  </a:cubicBezTo>
                  <a:cubicBezTo>
                    <a:pt x="7618" y="15215"/>
                    <a:pt x="8484" y="168"/>
                    <a:pt x="8484" y="168"/>
                  </a:cubicBezTo>
                  <a:lnTo>
                    <a:pt x="4725" y="1"/>
                  </a:lnTo>
                  <a:cubicBezTo>
                    <a:pt x="4725" y="1"/>
                    <a:pt x="4721" y="0"/>
                    <a:pt x="4713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3"/>
            <p:cNvSpPr/>
            <p:nvPr/>
          </p:nvSpPr>
          <p:spPr>
            <a:xfrm>
              <a:off x="5659125" y="4618325"/>
              <a:ext cx="18950" cy="275350"/>
            </a:xfrm>
            <a:custGeom>
              <a:avLst/>
              <a:gdLst/>
              <a:ahLst/>
              <a:cxnLst/>
              <a:rect l="l" t="t" r="r" b="b"/>
              <a:pathLst>
                <a:path w="758" h="11014" extrusionOk="0">
                  <a:moveTo>
                    <a:pt x="689" y="1"/>
                  </a:moveTo>
                  <a:cubicBezTo>
                    <a:pt x="639" y="1"/>
                    <a:pt x="610" y="31"/>
                    <a:pt x="610" y="70"/>
                  </a:cubicBezTo>
                  <a:cubicBezTo>
                    <a:pt x="610" y="129"/>
                    <a:pt x="256" y="6142"/>
                    <a:pt x="0" y="10944"/>
                  </a:cubicBezTo>
                  <a:cubicBezTo>
                    <a:pt x="0" y="10983"/>
                    <a:pt x="29" y="11013"/>
                    <a:pt x="69" y="11013"/>
                  </a:cubicBezTo>
                  <a:cubicBezTo>
                    <a:pt x="108" y="11013"/>
                    <a:pt x="138" y="10983"/>
                    <a:pt x="138" y="10944"/>
                  </a:cubicBezTo>
                  <a:cubicBezTo>
                    <a:pt x="403" y="6152"/>
                    <a:pt x="748" y="139"/>
                    <a:pt x="748" y="80"/>
                  </a:cubicBezTo>
                  <a:cubicBezTo>
                    <a:pt x="758" y="40"/>
                    <a:pt x="728" y="11"/>
                    <a:pt x="689" y="1"/>
                  </a:cubicBezTo>
                  <a:close/>
                </a:path>
              </a:pathLst>
            </a:custGeom>
            <a:solidFill>
              <a:srgbClr val="334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3"/>
            <p:cNvSpPr/>
            <p:nvPr/>
          </p:nvSpPr>
          <p:spPr>
            <a:xfrm>
              <a:off x="5490575" y="5340175"/>
              <a:ext cx="148400" cy="122550"/>
            </a:xfrm>
            <a:custGeom>
              <a:avLst/>
              <a:gdLst/>
              <a:ahLst/>
              <a:cxnLst/>
              <a:rect l="l" t="t" r="r" b="b"/>
              <a:pathLst>
                <a:path w="5936" h="4902" extrusionOk="0">
                  <a:moveTo>
                    <a:pt x="296" y="0"/>
                  </a:moveTo>
                  <a:cubicBezTo>
                    <a:pt x="1" y="1555"/>
                    <a:pt x="60" y="2786"/>
                    <a:pt x="139" y="3464"/>
                  </a:cubicBezTo>
                  <a:lnTo>
                    <a:pt x="5935" y="4901"/>
                  </a:lnTo>
                  <a:cubicBezTo>
                    <a:pt x="5758" y="3838"/>
                    <a:pt x="4626" y="3051"/>
                    <a:pt x="4302" y="2569"/>
                  </a:cubicBezTo>
                  <a:cubicBezTo>
                    <a:pt x="4105" y="2274"/>
                    <a:pt x="4154" y="1811"/>
                    <a:pt x="4410" y="1024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3"/>
            <p:cNvSpPr/>
            <p:nvPr/>
          </p:nvSpPr>
          <p:spPr>
            <a:xfrm>
              <a:off x="5494025" y="5426775"/>
              <a:ext cx="145675" cy="49975"/>
            </a:xfrm>
            <a:custGeom>
              <a:avLst/>
              <a:gdLst/>
              <a:ahLst/>
              <a:cxnLst/>
              <a:rect l="l" t="t" r="r" b="b"/>
              <a:pathLst>
                <a:path w="5827" h="1999" extrusionOk="0">
                  <a:moveTo>
                    <a:pt x="1" y="0"/>
                  </a:moveTo>
                  <a:cubicBezTo>
                    <a:pt x="30" y="197"/>
                    <a:pt x="60" y="394"/>
                    <a:pt x="99" y="581"/>
                  </a:cubicBezTo>
                  <a:lnTo>
                    <a:pt x="5797" y="1998"/>
                  </a:lnTo>
                  <a:cubicBezTo>
                    <a:pt x="5826" y="1811"/>
                    <a:pt x="5826" y="1625"/>
                    <a:pt x="5797" y="14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3"/>
            <p:cNvSpPr/>
            <p:nvPr/>
          </p:nvSpPr>
          <p:spPr>
            <a:xfrm>
              <a:off x="5574475" y="5386150"/>
              <a:ext cx="24150" cy="7675"/>
            </a:xfrm>
            <a:custGeom>
              <a:avLst/>
              <a:gdLst/>
              <a:ahLst/>
              <a:cxnLst/>
              <a:rect l="l" t="t" r="r" b="b"/>
              <a:pathLst>
                <a:path w="966" h="307" extrusionOk="0">
                  <a:moveTo>
                    <a:pt x="863" y="0"/>
                  </a:moveTo>
                  <a:cubicBezTo>
                    <a:pt x="858" y="0"/>
                    <a:pt x="853" y="1"/>
                    <a:pt x="847" y="2"/>
                  </a:cubicBezTo>
                  <a:lnTo>
                    <a:pt x="89" y="110"/>
                  </a:lnTo>
                  <a:cubicBezTo>
                    <a:pt x="40" y="120"/>
                    <a:pt x="1" y="169"/>
                    <a:pt x="10" y="219"/>
                  </a:cubicBezTo>
                  <a:cubicBezTo>
                    <a:pt x="21" y="267"/>
                    <a:pt x="60" y="307"/>
                    <a:pt x="109" y="307"/>
                  </a:cubicBezTo>
                  <a:lnTo>
                    <a:pt x="119" y="307"/>
                  </a:lnTo>
                  <a:lnTo>
                    <a:pt x="867" y="199"/>
                  </a:lnTo>
                  <a:cubicBezTo>
                    <a:pt x="926" y="189"/>
                    <a:pt x="965" y="140"/>
                    <a:pt x="955" y="81"/>
                  </a:cubicBezTo>
                  <a:cubicBezTo>
                    <a:pt x="947" y="36"/>
                    <a:pt x="906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3"/>
            <p:cNvSpPr/>
            <p:nvPr/>
          </p:nvSpPr>
          <p:spPr>
            <a:xfrm>
              <a:off x="5578925" y="5399525"/>
              <a:ext cx="22875" cy="13000"/>
            </a:xfrm>
            <a:custGeom>
              <a:avLst/>
              <a:gdLst/>
              <a:ahLst/>
              <a:cxnLst/>
              <a:rect l="l" t="t" r="r" b="b"/>
              <a:pathLst>
                <a:path w="915" h="520" extrusionOk="0">
                  <a:moveTo>
                    <a:pt x="797" y="0"/>
                  </a:moveTo>
                  <a:cubicBezTo>
                    <a:pt x="784" y="0"/>
                    <a:pt x="770" y="3"/>
                    <a:pt x="757" y="8"/>
                  </a:cubicBezTo>
                  <a:lnTo>
                    <a:pt x="79" y="333"/>
                  </a:lnTo>
                  <a:cubicBezTo>
                    <a:pt x="29" y="353"/>
                    <a:pt x="0" y="412"/>
                    <a:pt x="29" y="461"/>
                  </a:cubicBezTo>
                  <a:cubicBezTo>
                    <a:pt x="49" y="500"/>
                    <a:pt x="79" y="520"/>
                    <a:pt x="118" y="520"/>
                  </a:cubicBezTo>
                  <a:cubicBezTo>
                    <a:pt x="128" y="520"/>
                    <a:pt x="147" y="520"/>
                    <a:pt x="158" y="510"/>
                  </a:cubicBezTo>
                  <a:lnTo>
                    <a:pt x="846" y="195"/>
                  </a:lnTo>
                  <a:cubicBezTo>
                    <a:pt x="895" y="165"/>
                    <a:pt x="915" y="106"/>
                    <a:pt x="886" y="57"/>
                  </a:cubicBezTo>
                  <a:cubicBezTo>
                    <a:pt x="871" y="21"/>
                    <a:pt x="835" y="0"/>
                    <a:pt x="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3"/>
            <p:cNvSpPr/>
            <p:nvPr/>
          </p:nvSpPr>
          <p:spPr>
            <a:xfrm>
              <a:off x="5528475" y="4391850"/>
              <a:ext cx="227600" cy="355200"/>
            </a:xfrm>
            <a:custGeom>
              <a:avLst/>
              <a:gdLst/>
              <a:ahLst/>
              <a:cxnLst/>
              <a:rect l="l" t="t" r="r" b="b"/>
              <a:pathLst>
                <a:path w="9104" h="14208" extrusionOk="0">
                  <a:moveTo>
                    <a:pt x="3900" y="1"/>
                  </a:moveTo>
                  <a:cubicBezTo>
                    <a:pt x="3181" y="1"/>
                    <a:pt x="2491" y="14"/>
                    <a:pt x="2077" y="56"/>
                  </a:cubicBezTo>
                  <a:cubicBezTo>
                    <a:pt x="591" y="213"/>
                    <a:pt x="0" y="843"/>
                    <a:pt x="0" y="843"/>
                  </a:cubicBezTo>
                  <a:lnTo>
                    <a:pt x="227" y="14207"/>
                  </a:lnTo>
                  <a:lnTo>
                    <a:pt x="9104" y="13695"/>
                  </a:lnTo>
                  <a:lnTo>
                    <a:pt x="9104" y="734"/>
                  </a:lnTo>
                  <a:cubicBezTo>
                    <a:pt x="9104" y="734"/>
                    <a:pt x="7912" y="242"/>
                    <a:pt x="6624" y="46"/>
                  </a:cubicBezTo>
                  <a:cubicBezTo>
                    <a:pt x="6624" y="46"/>
                    <a:pt x="5214" y="1"/>
                    <a:pt x="3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3"/>
            <p:cNvSpPr/>
            <p:nvPr/>
          </p:nvSpPr>
          <p:spPr>
            <a:xfrm>
              <a:off x="5666725" y="4393225"/>
              <a:ext cx="89350" cy="326000"/>
            </a:xfrm>
            <a:custGeom>
              <a:avLst/>
              <a:gdLst/>
              <a:ahLst/>
              <a:cxnLst/>
              <a:rect l="l" t="t" r="r" b="b"/>
              <a:pathLst>
                <a:path w="3574" h="13040" extrusionOk="0">
                  <a:moveTo>
                    <a:pt x="1094" y="1"/>
                  </a:moveTo>
                  <a:cubicBezTo>
                    <a:pt x="1094" y="1"/>
                    <a:pt x="1664" y="1674"/>
                    <a:pt x="1" y="1792"/>
                  </a:cubicBezTo>
                  <a:lnTo>
                    <a:pt x="375" y="13040"/>
                  </a:lnTo>
                  <a:lnTo>
                    <a:pt x="3574" y="13040"/>
                  </a:lnTo>
                  <a:lnTo>
                    <a:pt x="3574" y="679"/>
                  </a:lnTo>
                  <a:cubicBezTo>
                    <a:pt x="3574" y="679"/>
                    <a:pt x="2382" y="187"/>
                    <a:pt x="1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3"/>
            <p:cNvSpPr/>
            <p:nvPr/>
          </p:nvSpPr>
          <p:spPr>
            <a:xfrm>
              <a:off x="5528475" y="4392475"/>
              <a:ext cx="118375" cy="326750"/>
            </a:xfrm>
            <a:custGeom>
              <a:avLst/>
              <a:gdLst/>
              <a:ahLst/>
              <a:cxnLst/>
              <a:rect l="l" t="t" r="r" b="b"/>
              <a:pathLst>
                <a:path w="4735" h="13070" extrusionOk="0">
                  <a:moveTo>
                    <a:pt x="2510" y="1"/>
                  </a:moveTo>
                  <a:cubicBezTo>
                    <a:pt x="2342" y="11"/>
                    <a:pt x="2195" y="21"/>
                    <a:pt x="2077" y="31"/>
                  </a:cubicBezTo>
                  <a:cubicBezTo>
                    <a:pt x="591" y="188"/>
                    <a:pt x="0" y="818"/>
                    <a:pt x="0" y="818"/>
                  </a:cubicBezTo>
                  <a:lnTo>
                    <a:pt x="0" y="13070"/>
                  </a:lnTo>
                  <a:lnTo>
                    <a:pt x="4734" y="13070"/>
                  </a:lnTo>
                  <a:lnTo>
                    <a:pt x="4596" y="1871"/>
                  </a:lnTo>
                  <a:cubicBezTo>
                    <a:pt x="3908" y="1812"/>
                    <a:pt x="2923" y="1457"/>
                    <a:pt x="2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3"/>
            <p:cNvSpPr/>
            <p:nvPr/>
          </p:nvSpPr>
          <p:spPr>
            <a:xfrm>
              <a:off x="5604000" y="4379200"/>
              <a:ext cx="76800" cy="19950"/>
            </a:xfrm>
            <a:custGeom>
              <a:avLst/>
              <a:gdLst/>
              <a:ahLst/>
              <a:cxnLst/>
              <a:rect l="l" t="t" r="r" b="b"/>
              <a:pathLst>
                <a:path w="3072" h="798" extrusionOk="0">
                  <a:moveTo>
                    <a:pt x="1" y="0"/>
                  </a:moveTo>
                  <a:lnTo>
                    <a:pt x="1" y="798"/>
                  </a:lnTo>
                  <a:lnTo>
                    <a:pt x="3071" y="798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3"/>
            <p:cNvSpPr/>
            <p:nvPr/>
          </p:nvSpPr>
          <p:spPr>
            <a:xfrm>
              <a:off x="5407675" y="4403150"/>
              <a:ext cx="189500" cy="293200"/>
            </a:xfrm>
            <a:custGeom>
              <a:avLst/>
              <a:gdLst/>
              <a:ahLst/>
              <a:cxnLst/>
              <a:rect l="l" t="t" r="r" b="b"/>
              <a:pathLst>
                <a:path w="7580" h="11728" extrusionOk="0">
                  <a:moveTo>
                    <a:pt x="5817" y="0"/>
                  </a:moveTo>
                  <a:cubicBezTo>
                    <a:pt x="5511" y="0"/>
                    <a:pt x="5174" y="117"/>
                    <a:pt x="4832" y="391"/>
                  </a:cubicBezTo>
                  <a:cubicBezTo>
                    <a:pt x="3583" y="1395"/>
                    <a:pt x="2470" y="2418"/>
                    <a:pt x="1526" y="3727"/>
                  </a:cubicBezTo>
                  <a:cubicBezTo>
                    <a:pt x="1152" y="4239"/>
                    <a:pt x="699" y="4750"/>
                    <a:pt x="394" y="5321"/>
                  </a:cubicBezTo>
                  <a:cubicBezTo>
                    <a:pt x="148" y="5784"/>
                    <a:pt x="1" y="6276"/>
                    <a:pt x="69" y="6837"/>
                  </a:cubicBezTo>
                  <a:cubicBezTo>
                    <a:pt x="217" y="7969"/>
                    <a:pt x="1093" y="8903"/>
                    <a:pt x="1910" y="9622"/>
                  </a:cubicBezTo>
                  <a:cubicBezTo>
                    <a:pt x="2103" y="9796"/>
                    <a:pt x="4456" y="11727"/>
                    <a:pt x="4954" y="11727"/>
                  </a:cubicBezTo>
                  <a:cubicBezTo>
                    <a:pt x="4988" y="11727"/>
                    <a:pt x="5014" y="11718"/>
                    <a:pt x="5029" y="11698"/>
                  </a:cubicBezTo>
                  <a:lnTo>
                    <a:pt x="6505" y="9760"/>
                  </a:lnTo>
                  <a:cubicBezTo>
                    <a:pt x="6505" y="9760"/>
                    <a:pt x="5029" y="7772"/>
                    <a:pt x="3111" y="6847"/>
                  </a:cubicBezTo>
                  <a:cubicBezTo>
                    <a:pt x="3111" y="6847"/>
                    <a:pt x="4764" y="5095"/>
                    <a:pt x="5541" y="4179"/>
                  </a:cubicBezTo>
                  <a:cubicBezTo>
                    <a:pt x="5994" y="3648"/>
                    <a:pt x="6437" y="3117"/>
                    <a:pt x="6830" y="2536"/>
                  </a:cubicBezTo>
                  <a:cubicBezTo>
                    <a:pt x="7580" y="1420"/>
                    <a:pt x="6885" y="0"/>
                    <a:pt x="5817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3"/>
            <p:cNvSpPr/>
            <p:nvPr/>
          </p:nvSpPr>
          <p:spPr>
            <a:xfrm>
              <a:off x="5407675" y="4403150"/>
              <a:ext cx="189500" cy="293200"/>
            </a:xfrm>
            <a:custGeom>
              <a:avLst/>
              <a:gdLst/>
              <a:ahLst/>
              <a:cxnLst/>
              <a:rect l="l" t="t" r="r" b="b"/>
              <a:pathLst>
                <a:path w="7580" h="11728" extrusionOk="0">
                  <a:moveTo>
                    <a:pt x="5817" y="0"/>
                  </a:moveTo>
                  <a:cubicBezTo>
                    <a:pt x="5511" y="0"/>
                    <a:pt x="5174" y="117"/>
                    <a:pt x="4832" y="391"/>
                  </a:cubicBezTo>
                  <a:cubicBezTo>
                    <a:pt x="3583" y="1395"/>
                    <a:pt x="2470" y="2418"/>
                    <a:pt x="1526" y="3727"/>
                  </a:cubicBezTo>
                  <a:cubicBezTo>
                    <a:pt x="1152" y="4239"/>
                    <a:pt x="699" y="4750"/>
                    <a:pt x="394" y="5321"/>
                  </a:cubicBezTo>
                  <a:cubicBezTo>
                    <a:pt x="148" y="5784"/>
                    <a:pt x="1" y="6276"/>
                    <a:pt x="69" y="6837"/>
                  </a:cubicBezTo>
                  <a:cubicBezTo>
                    <a:pt x="217" y="7969"/>
                    <a:pt x="1093" y="8903"/>
                    <a:pt x="1910" y="9622"/>
                  </a:cubicBezTo>
                  <a:cubicBezTo>
                    <a:pt x="2103" y="9796"/>
                    <a:pt x="4456" y="11727"/>
                    <a:pt x="4954" y="11727"/>
                  </a:cubicBezTo>
                  <a:cubicBezTo>
                    <a:pt x="4988" y="11727"/>
                    <a:pt x="5014" y="11718"/>
                    <a:pt x="5029" y="11698"/>
                  </a:cubicBezTo>
                  <a:lnTo>
                    <a:pt x="6505" y="9760"/>
                  </a:lnTo>
                  <a:cubicBezTo>
                    <a:pt x="6505" y="9760"/>
                    <a:pt x="5029" y="7772"/>
                    <a:pt x="3111" y="6847"/>
                  </a:cubicBezTo>
                  <a:cubicBezTo>
                    <a:pt x="3111" y="6847"/>
                    <a:pt x="4764" y="5095"/>
                    <a:pt x="5541" y="4179"/>
                  </a:cubicBezTo>
                  <a:cubicBezTo>
                    <a:pt x="5994" y="3648"/>
                    <a:pt x="6437" y="3117"/>
                    <a:pt x="6830" y="2536"/>
                  </a:cubicBezTo>
                  <a:cubicBezTo>
                    <a:pt x="7580" y="1420"/>
                    <a:pt x="6885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3"/>
            <p:cNvSpPr/>
            <p:nvPr/>
          </p:nvSpPr>
          <p:spPr>
            <a:xfrm>
              <a:off x="5533400" y="4634375"/>
              <a:ext cx="88850" cy="85000"/>
            </a:xfrm>
            <a:custGeom>
              <a:avLst/>
              <a:gdLst/>
              <a:ahLst/>
              <a:cxnLst/>
              <a:rect l="l" t="t" r="r" b="b"/>
              <a:pathLst>
                <a:path w="3554" h="3400" extrusionOk="0">
                  <a:moveTo>
                    <a:pt x="2289" y="1"/>
                  </a:moveTo>
                  <a:cubicBezTo>
                    <a:pt x="2092" y="1"/>
                    <a:pt x="1597" y="75"/>
                    <a:pt x="1270" y="570"/>
                  </a:cubicBezTo>
                  <a:lnTo>
                    <a:pt x="0" y="2341"/>
                  </a:lnTo>
                  <a:cubicBezTo>
                    <a:pt x="0" y="2341"/>
                    <a:pt x="266" y="2932"/>
                    <a:pt x="1181" y="3148"/>
                  </a:cubicBezTo>
                  <a:lnTo>
                    <a:pt x="1939" y="3384"/>
                  </a:lnTo>
                  <a:cubicBezTo>
                    <a:pt x="1969" y="3394"/>
                    <a:pt x="2000" y="3399"/>
                    <a:pt x="2032" y="3399"/>
                  </a:cubicBezTo>
                  <a:cubicBezTo>
                    <a:pt x="2123" y="3399"/>
                    <a:pt x="2215" y="3357"/>
                    <a:pt x="2274" y="3276"/>
                  </a:cubicBezTo>
                  <a:cubicBezTo>
                    <a:pt x="2392" y="3109"/>
                    <a:pt x="2303" y="2882"/>
                    <a:pt x="2116" y="2823"/>
                  </a:cubicBezTo>
                  <a:lnTo>
                    <a:pt x="1546" y="2646"/>
                  </a:lnTo>
                  <a:cubicBezTo>
                    <a:pt x="1467" y="2626"/>
                    <a:pt x="1417" y="2538"/>
                    <a:pt x="1457" y="2459"/>
                  </a:cubicBezTo>
                  <a:cubicBezTo>
                    <a:pt x="1472" y="2396"/>
                    <a:pt x="1533" y="2364"/>
                    <a:pt x="1591" y="2364"/>
                  </a:cubicBezTo>
                  <a:cubicBezTo>
                    <a:pt x="1606" y="2364"/>
                    <a:pt x="1620" y="2366"/>
                    <a:pt x="1634" y="2370"/>
                  </a:cubicBezTo>
                  <a:cubicBezTo>
                    <a:pt x="1900" y="2469"/>
                    <a:pt x="2510" y="2656"/>
                    <a:pt x="2510" y="2656"/>
                  </a:cubicBezTo>
                  <a:cubicBezTo>
                    <a:pt x="2545" y="2668"/>
                    <a:pt x="2580" y="2673"/>
                    <a:pt x="2615" y="2673"/>
                  </a:cubicBezTo>
                  <a:cubicBezTo>
                    <a:pt x="2758" y="2673"/>
                    <a:pt x="2893" y="2580"/>
                    <a:pt x="2933" y="2429"/>
                  </a:cubicBezTo>
                  <a:cubicBezTo>
                    <a:pt x="2992" y="2252"/>
                    <a:pt x="2893" y="2066"/>
                    <a:pt x="2707" y="2007"/>
                  </a:cubicBezTo>
                  <a:cubicBezTo>
                    <a:pt x="2707" y="2007"/>
                    <a:pt x="2156" y="1829"/>
                    <a:pt x="1890" y="1751"/>
                  </a:cubicBezTo>
                  <a:cubicBezTo>
                    <a:pt x="1811" y="1731"/>
                    <a:pt x="1771" y="1652"/>
                    <a:pt x="1801" y="1574"/>
                  </a:cubicBezTo>
                  <a:cubicBezTo>
                    <a:pt x="1824" y="1528"/>
                    <a:pt x="1870" y="1494"/>
                    <a:pt x="1921" y="1494"/>
                  </a:cubicBezTo>
                  <a:cubicBezTo>
                    <a:pt x="1936" y="1494"/>
                    <a:pt x="1952" y="1497"/>
                    <a:pt x="1968" y="1504"/>
                  </a:cubicBezTo>
                  <a:cubicBezTo>
                    <a:pt x="2244" y="1603"/>
                    <a:pt x="2874" y="1810"/>
                    <a:pt x="2874" y="1810"/>
                  </a:cubicBezTo>
                  <a:cubicBezTo>
                    <a:pt x="2906" y="1818"/>
                    <a:pt x="2938" y="1822"/>
                    <a:pt x="2970" y="1822"/>
                  </a:cubicBezTo>
                  <a:cubicBezTo>
                    <a:pt x="3122" y="1822"/>
                    <a:pt x="3258" y="1730"/>
                    <a:pt x="3307" y="1583"/>
                  </a:cubicBezTo>
                  <a:cubicBezTo>
                    <a:pt x="3366" y="1406"/>
                    <a:pt x="3258" y="1209"/>
                    <a:pt x="3081" y="1150"/>
                  </a:cubicBezTo>
                  <a:cubicBezTo>
                    <a:pt x="3081" y="1150"/>
                    <a:pt x="2530" y="983"/>
                    <a:pt x="2244" y="904"/>
                  </a:cubicBezTo>
                  <a:cubicBezTo>
                    <a:pt x="2165" y="885"/>
                    <a:pt x="2116" y="786"/>
                    <a:pt x="2145" y="708"/>
                  </a:cubicBezTo>
                  <a:cubicBezTo>
                    <a:pt x="2169" y="646"/>
                    <a:pt x="2221" y="609"/>
                    <a:pt x="2281" y="609"/>
                  </a:cubicBezTo>
                  <a:cubicBezTo>
                    <a:pt x="2298" y="609"/>
                    <a:pt x="2315" y="612"/>
                    <a:pt x="2333" y="619"/>
                  </a:cubicBezTo>
                  <a:lnTo>
                    <a:pt x="3070" y="845"/>
                  </a:lnTo>
                  <a:cubicBezTo>
                    <a:pt x="3103" y="856"/>
                    <a:pt x="3137" y="861"/>
                    <a:pt x="3170" y="861"/>
                  </a:cubicBezTo>
                  <a:cubicBezTo>
                    <a:pt x="3316" y="861"/>
                    <a:pt x="3454" y="763"/>
                    <a:pt x="3494" y="619"/>
                  </a:cubicBezTo>
                  <a:cubicBezTo>
                    <a:pt x="3553" y="441"/>
                    <a:pt x="3405" y="304"/>
                    <a:pt x="3297" y="245"/>
                  </a:cubicBezTo>
                  <a:cubicBezTo>
                    <a:pt x="2913" y="78"/>
                    <a:pt x="2372" y="8"/>
                    <a:pt x="2372" y="8"/>
                  </a:cubicBezTo>
                  <a:cubicBezTo>
                    <a:pt x="2365" y="5"/>
                    <a:pt x="2335" y="1"/>
                    <a:pt x="2289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3"/>
            <p:cNvSpPr/>
            <p:nvPr/>
          </p:nvSpPr>
          <p:spPr>
            <a:xfrm>
              <a:off x="5590225" y="4257925"/>
              <a:ext cx="39150" cy="41850"/>
            </a:xfrm>
            <a:custGeom>
              <a:avLst/>
              <a:gdLst/>
              <a:ahLst/>
              <a:cxnLst/>
              <a:rect l="l" t="t" r="r" b="b"/>
              <a:pathLst>
                <a:path w="1566" h="1674" extrusionOk="0">
                  <a:moveTo>
                    <a:pt x="1" y="0"/>
                  </a:moveTo>
                  <a:lnTo>
                    <a:pt x="906" y="1673"/>
                  </a:lnTo>
                  <a:lnTo>
                    <a:pt x="1457" y="246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3"/>
            <p:cNvSpPr/>
            <p:nvPr/>
          </p:nvSpPr>
          <p:spPr>
            <a:xfrm>
              <a:off x="5571525" y="4279275"/>
              <a:ext cx="45800" cy="35825"/>
            </a:xfrm>
            <a:custGeom>
              <a:avLst/>
              <a:gdLst/>
              <a:ahLst/>
              <a:cxnLst/>
              <a:rect l="l" t="t" r="r" b="b"/>
              <a:pathLst>
                <a:path w="1832" h="1433" extrusionOk="0">
                  <a:moveTo>
                    <a:pt x="727" y="1"/>
                  </a:moveTo>
                  <a:cubicBezTo>
                    <a:pt x="505" y="1"/>
                    <a:pt x="307" y="88"/>
                    <a:pt x="198" y="258"/>
                  </a:cubicBezTo>
                  <a:cubicBezTo>
                    <a:pt x="1" y="563"/>
                    <a:pt x="168" y="1016"/>
                    <a:pt x="572" y="1272"/>
                  </a:cubicBezTo>
                  <a:cubicBezTo>
                    <a:pt x="744" y="1379"/>
                    <a:pt x="933" y="1432"/>
                    <a:pt x="1108" y="1432"/>
                  </a:cubicBezTo>
                  <a:cubicBezTo>
                    <a:pt x="1332" y="1432"/>
                    <a:pt x="1533" y="1345"/>
                    <a:pt x="1644" y="1173"/>
                  </a:cubicBezTo>
                  <a:cubicBezTo>
                    <a:pt x="1831" y="878"/>
                    <a:pt x="1674" y="426"/>
                    <a:pt x="1270" y="170"/>
                  </a:cubicBezTo>
                  <a:cubicBezTo>
                    <a:pt x="1095" y="56"/>
                    <a:pt x="904" y="1"/>
                    <a:pt x="72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3"/>
            <p:cNvSpPr/>
            <p:nvPr/>
          </p:nvSpPr>
          <p:spPr>
            <a:xfrm>
              <a:off x="5861100" y="4454250"/>
              <a:ext cx="26850" cy="42575"/>
            </a:xfrm>
            <a:custGeom>
              <a:avLst/>
              <a:gdLst/>
              <a:ahLst/>
              <a:cxnLst/>
              <a:rect l="l" t="t" r="r" b="b"/>
              <a:pathLst>
                <a:path w="1074" h="1703" extrusionOk="0">
                  <a:moveTo>
                    <a:pt x="375" y="0"/>
                  </a:moveTo>
                  <a:cubicBezTo>
                    <a:pt x="350" y="0"/>
                    <a:pt x="328" y="13"/>
                    <a:pt x="315" y="40"/>
                  </a:cubicBezTo>
                  <a:cubicBezTo>
                    <a:pt x="306" y="59"/>
                    <a:pt x="0" y="679"/>
                    <a:pt x="945" y="1673"/>
                  </a:cubicBezTo>
                  <a:cubicBezTo>
                    <a:pt x="955" y="1693"/>
                    <a:pt x="975" y="1702"/>
                    <a:pt x="995" y="1702"/>
                  </a:cubicBezTo>
                  <a:cubicBezTo>
                    <a:pt x="1014" y="1702"/>
                    <a:pt x="1034" y="1693"/>
                    <a:pt x="1043" y="1683"/>
                  </a:cubicBezTo>
                  <a:cubicBezTo>
                    <a:pt x="1073" y="1654"/>
                    <a:pt x="1073" y="1604"/>
                    <a:pt x="1043" y="1575"/>
                  </a:cubicBezTo>
                  <a:cubicBezTo>
                    <a:pt x="177" y="659"/>
                    <a:pt x="443" y="108"/>
                    <a:pt x="443" y="108"/>
                  </a:cubicBezTo>
                  <a:cubicBezTo>
                    <a:pt x="463" y="69"/>
                    <a:pt x="443" y="29"/>
                    <a:pt x="414" y="10"/>
                  </a:cubicBezTo>
                  <a:cubicBezTo>
                    <a:pt x="401" y="3"/>
                    <a:pt x="388" y="0"/>
                    <a:pt x="375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3"/>
            <p:cNvSpPr/>
            <p:nvPr/>
          </p:nvSpPr>
          <p:spPr>
            <a:xfrm>
              <a:off x="5458375" y="4568175"/>
              <a:ext cx="29050" cy="7875"/>
            </a:xfrm>
            <a:custGeom>
              <a:avLst/>
              <a:gdLst/>
              <a:ahLst/>
              <a:cxnLst/>
              <a:rect l="l" t="t" r="r" b="b"/>
              <a:pathLst>
                <a:path w="1162" h="315" extrusionOk="0">
                  <a:moveTo>
                    <a:pt x="633" y="1"/>
                  </a:moveTo>
                  <a:cubicBezTo>
                    <a:pt x="335" y="1"/>
                    <a:pt x="68" y="141"/>
                    <a:pt x="49" y="147"/>
                  </a:cubicBezTo>
                  <a:cubicBezTo>
                    <a:pt x="20" y="167"/>
                    <a:pt x="0" y="216"/>
                    <a:pt x="20" y="246"/>
                  </a:cubicBezTo>
                  <a:cubicBezTo>
                    <a:pt x="33" y="272"/>
                    <a:pt x="59" y="285"/>
                    <a:pt x="83" y="285"/>
                  </a:cubicBezTo>
                  <a:cubicBezTo>
                    <a:pt x="96" y="285"/>
                    <a:pt x="108" y="282"/>
                    <a:pt x="118" y="275"/>
                  </a:cubicBezTo>
                  <a:cubicBezTo>
                    <a:pt x="124" y="275"/>
                    <a:pt x="370" y="141"/>
                    <a:pt x="633" y="141"/>
                  </a:cubicBezTo>
                  <a:cubicBezTo>
                    <a:pt x="772" y="141"/>
                    <a:pt x="917" y="178"/>
                    <a:pt x="1033" y="295"/>
                  </a:cubicBezTo>
                  <a:cubicBezTo>
                    <a:pt x="1053" y="314"/>
                    <a:pt x="1072" y="314"/>
                    <a:pt x="1083" y="314"/>
                  </a:cubicBezTo>
                  <a:cubicBezTo>
                    <a:pt x="1102" y="314"/>
                    <a:pt x="1122" y="314"/>
                    <a:pt x="1142" y="295"/>
                  </a:cubicBezTo>
                  <a:cubicBezTo>
                    <a:pt x="1161" y="265"/>
                    <a:pt x="1161" y="226"/>
                    <a:pt x="1142" y="196"/>
                  </a:cubicBezTo>
                  <a:cubicBezTo>
                    <a:pt x="990" y="48"/>
                    <a:pt x="806" y="1"/>
                    <a:pt x="633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8" name="Google Shape;4768;p33"/>
          <p:cNvSpPr/>
          <p:nvPr/>
        </p:nvSpPr>
        <p:spPr>
          <a:xfrm>
            <a:off x="6142250" y="1033076"/>
            <a:ext cx="1149796" cy="3939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ADAF1-8257-AD8A-2228-AF0E0286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912" y="982476"/>
            <a:ext cx="4762913" cy="35893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" name="Google Shape;4714;p33"/>
          <p:cNvSpPr/>
          <p:nvPr/>
        </p:nvSpPr>
        <p:spPr>
          <a:xfrm>
            <a:off x="1593331" y="405385"/>
            <a:ext cx="5209803" cy="542088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6" name="Google Shape;4716;p33"/>
          <p:cNvSpPr txBox="1">
            <a:spLocks noGrp="1"/>
          </p:cNvSpPr>
          <p:nvPr>
            <p:ph type="subTitle" idx="1"/>
          </p:nvPr>
        </p:nvSpPr>
        <p:spPr>
          <a:xfrm>
            <a:off x="1730301" y="346143"/>
            <a:ext cx="4935862" cy="686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Với ví dụ về việc sản xuất xe, biểu đồ có thể trở thành như sau</a:t>
            </a:r>
            <a:endParaRPr b="1">
              <a:solidFill>
                <a:schemeClr val="bg1"/>
              </a:solidFill>
            </a:endParaRPr>
          </a:p>
        </p:txBody>
      </p:sp>
      <p:grpSp>
        <p:nvGrpSpPr>
          <p:cNvPr id="4717" name="Google Shape;4717;p33"/>
          <p:cNvGrpSpPr/>
          <p:nvPr/>
        </p:nvGrpSpPr>
        <p:grpSpPr>
          <a:xfrm flipH="1">
            <a:off x="6717467" y="1590845"/>
            <a:ext cx="1607671" cy="3552649"/>
            <a:chOff x="5407675" y="4118600"/>
            <a:chExt cx="614600" cy="1358150"/>
          </a:xfrm>
        </p:grpSpPr>
        <p:sp>
          <p:nvSpPr>
            <p:cNvPr id="4718" name="Google Shape;4718;p33"/>
            <p:cNvSpPr/>
            <p:nvPr/>
          </p:nvSpPr>
          <p:spPr>
            <a:xfrm>
              <a:off x="5923350" y="4240675"/>
              <a:ext cx="89075" cy="128475"/>
            </a:xfrm>
            <a:custGeom>
              <a:avLst/>
              <a:gdLst/>
              <a:ahLst/>
              <a:cxnLst/>
              <a:rect l="l" t="t" r="r" b="b"/>
              <a:pathLst>
                <a:path w="3563" h="5139" extrusionOk="0">
                  <a:moveTo>
                    <a:pt x="1928" y="1"/>
                  </a:moveTo>
                  <a:cubicBezTo>
                    <a:pt x="1885" y="1"/>
                    <a:pt x="1836" y="7"/>
                    <a:pt x="1781" y="21"/>
                  </a:cubicBezTo>
                  <a:cubicBezTo>
                    <a:pt x="1417" y="109"/>
                    <a:pt x="1624" y="926"/>
                    <a:pt x="1083" y="1802"/>
                  </a:cubicBezTo>
                  <a:cubicBezTo>
                    <a:pt x="817" y="2245"/>
                    <a:pt x="384" y="2698"/>
                    <a:pt x="0" y="3505"/>
                  </a:cubicBezTo>
                  <a:cubicBezTo>
                    <a:pt x="167" y="3682"/>
                    <a:pt x="344" y="3859"/>
                    <a:pt x="532" y="4026"/>
                  </a:cubicBezTo>
                  <a:cubicBezTo>
                    <a:pt x="945" y="4420"/>
                    <a:pt x="1516" y="4981"/>
                    <a:pt x="1673" y="5138"/>
                  </a:cubicBezTo>
                  <a:cubicBezTo>
                    <a:pt x="2411" y="4990"/>
                    <a:pt x="3563" y="3780"/>
                    <a:pt x="3563" y="3780"/>
                  </a:cubicBezTo>
                  <a:lnTo>
                    <a:pt x="2126" y="1379"/>
                  </a:lnTo>
                  <a:cubicBezTo>
                    <a:pt x="2126" y="1379"/>
                    <a:pt x="2565" y="1"/>
                    <a:pt x="1928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3"/>
            <p:cNvSpPr/>
            <p:nvPr/>
          </p:nvSpPr>
          <p:spPr>
            <a:xfrm>
              <a:off x="5959275" y="4275425"/>
              <a:ext cx="19450" cy="62725"/>
            </a:xfrm>
            <a:custGeom>
              <a:avLst/>
              <a:gdLst/>
              <a:ahLst/>
              <a:cxnLst/>
              <a:rect l="l" t="t" r="r" b="b"/>
              <a:pathLst>
                <a:path w="778" h="2509" extrusionOk="0">
                  <a:moveTo>
                    <a:pt x="676" y="1"/>
                  </a:moveTo>
                  <a:cubicBezTo>
                    <a:pt x="649" y="1"/>
                    <a:pt x="624" y="17"/>
                    <a:pt x="610" y="38"/>
                  </a:cubicBezTo>
                  <a:lnTo>
                    <a:pt x="561" y="166"/>
                  </a:lnTo>
                  <a:cubicBezTo>
                    <a:pt x="502" y="304"/>
                    <a:pt x="482" y="343"/>
                    <a:pt x="374" y="540"/>
                  </a:cubicBezTo>
                  <a:cubicBezTo>
                    <a:pt x="354" y="560"/>
                    <a:pt x="354" y="580"/>
                    <a:pt x="364" y="599"/>
                  </a:cubicBezTo>
                  <a:cubicBezTo>
                    <a:pt x="364" y="609"/>
                    <a:pt x="679" y="1514"/>
                    <a:pt x="20" y="2390"/>
                  </a:cubicBezTo>
                  <a:cubicBezTo>
                    <a:pt x="0" y="2419"/>
                    <a:pt x="0" y="2469"/>
                    <a:pt x="29" y="2489"/>
                  </a:cubicBezTo>
                  <a:cubicBezTo>
                    <a:pt x="49" y="2498"/>
                    <a:pt x="59" y="2508"/>
                    <a:pt x="79" y="2508"/>
                  </a:cubicBezTo>
                  <a:cubicBezTo>
                    <a:pt x="99" y="2508"/>
                    <a:pt x="118" y="2498"/>
                    <a:pt x="138" y="2479"/>
                  </a:cubicBezTo>
                  <a:cubicBezTo>
                    <a:pt x="777" y="1623"/>
                    <a:pt x="561" y="757"/>
                    <a:pt x="512" y="580"/>
                  </a:cubicBezTo>
                  <a:cubicBezTo>
                    <a:pt x="610" y="402"/>
                    <a:pt x="630" y="353"/>
                    <a:pt x="689" y="215"/>
                  </a:cubicBezTo>
                  <a:lnTo>
                    <a:pt x="738" y="97"/>
                  </a:lnTo>
                  <a:cubicBezTo>
                    <a:pt x="758" y="68"/>
                    <a:pt x="738" y="18"/>
                    <a:pt x="709" y="9"/>
                  </a:cubicBezTo>
                  <a:cubicBezTo>
                    <a:pt x="698" y="3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3"/>
            <p:cNvSpPr/>
            <p:nvPr/>
          </p:nvSpPr>
          <p:spPr>
            <a:xfrm>
              <a:off x="5963925" y="4277650"/>
              <a:ext cx="31775" cy="67875"/>
            </a:xfrm>
            <a:custGeom>
              <a:avLst/>
              <a:gdLst/>
              <a:ahLst/>
              <a:cxnLst/>
              <a:rect l="l" t="t" r="r" b="b"/>
              <a:pathLst>
                <a:path w="1271" h="2715" extrusionOk="0">
                  <a:moveTo>
                    <a:pt x="478" y="0"/>
                  </a:moveTo>
                  <a:cubicBezTo>
                    <a:pt x="453" y="0"/>
                    <a:pt x="427" y="10"/>
                    <a:pt x="405" y="28"/>
                  </a:cubicBezTo>
                  <a:cubicBezTo>
                    <a:pt x="129" y="244"/>
                    <a:pt x="1" y="491"/>
                    <a:pt x="31" y="736"/>
                  </a:cubicBezTo>
                  <a:cubicBezTo>
                    <a:pt x="40" y="884"/>
                    <a:pt x="109" y="972"/>
                    <a:pt x="198" y="1012"/>
                  </a:cubicBezTo>
                  <a:cubicBezTo>
                    <a:pt x="139" y="1140"/>
                    <a:pt x="79" y="1317"/>
                    <a:pt x="139" y="1504"/>
                  </a:cubicBezTo>
                  <a:cubicBezTo>
                    <a:pt x="198" y="1661"/>
                    <a:pt x="335" y="1731"/>
                    <a:pt x="453" y="1750"/>
                  </a:cubicBezTo>
                  <a:cubicBezTo>
                    <a:pt x="434" y="1868"/>
                    <a:pt x="444" y="2045"/>
                    <a:pt x="582" y="2203"/>
                  </a:cubicBezTo>
                  <a:cubicBezTo>
                    <a:pt x="675" y="2313"/>
                    <a:pt x="805" y="2343"/>
                    <a:pt x="915" y="2343"/>
                  </a:cubicBezTo>
                  <a:cubicBezTo>
                    <a:pt x="932" y="2343"/>
                    <a:pt x="949" y="2342"/>
                    <a:pt x="965" y="2341"/>
                  </a:cubicBezTo>
                  <a:lnTo>
                    <a:pt x="965" y="2341"/>
                  </a:lnTo>
                  <a:cubicBezTo>
                    <a:pt x="956" y="2488"/>
                    <a:pt x="1005" y="2597"/>
                    <a:pt x="1044" y="2656"/>
                  </a:cubicBezTo>
                  <a:cubicBezTo>
                    <a:pt x="1074" y="2695"/>
                    <a:pt x="1103" y="2715"/>
                    <a:pt x="1142" y="2715"/>
                  </a:cubicBezTo>
                  <a:cubicBezTo>
                    <a:pt x="1162" y="2715"/>
                    <a:pt x="1192" y="2704"/>
                    <a:pt x="1212" y="2685"/>
                  </a:cubicBezTo>
                  <a:cubicBezTo>
                    <a:pt x="1260" y="2656"/>
                    <a:pt x="1271" y="2577"/>
                    <a:pt x="1241" y="2527"/>
                  </a:cubicBezTo>
                  <a:cubicBezTo>
                    <a:pt x="1192" y="2459"/>
                    <a:pt x="1182" y="2350"/>
                    <a:pt x="1212" y="2232"/>
                  </a:cubicBezTo>
                  <a:cubicBezTo>
                    <a:pt x="1221" y="2183"/>
                    <a:pt x="1212" y="2144"/>
                    <a:pt x="1182" y="2114"/>
                  </a:cubicBezTo>
                  <a:cubicBezTo>
                    <a:pt x="1156" y="2095"/>
                    <a:pt x="1131" y="2084"/>
                    <a:pt x="1105" y="2084"/>
                  </a:cubicBezTo>
                  <a:cubicBezTo>
                    <a:pt x="1091" y="2084"/>
                    <a:pt x="1077" y="2087"/>
                    <a:pt x="1064" y="2094"/>
                  </a:cubicBezTo>
                  <a:cubicBezTo>
                    <a:pt x="1064" y="2094"/>
                    <a:pt x="1004" y="2110"/>
                    <a:pt x="935" y="2110"/>
                  </a:cubicBezTo>
                  <a:cubicBezTo>
                    <a:pt x="872" y="2110"/>
                    <a:pt x="801" y="2097"/>
                    <a:pt x="759" y="2045"/>
                  </a:cubicBezTo>
                  <a:cubicBezTo>
                    <a:pt x="621" y="1888"/>
                    <a:pt x="709" y="1701"/>
                    <a:pt x="709" y="1691"/>
                  </a:cubicBezTo>
                  <a:cubicBezTo>
                    <a:pt x="729" y="1652"/>
                    <a:pt x="729" y="1612"/>
                    <a:pt x="700" y="1573"/>
                  </a:cubicBezTo>
                  <a:cubicBezTo>
                    <a:pt x="675" y="1540"/>
                    <a:pt x="643" y="1521"/>
                    <a:pt x="611" y="1521"/>
                  </a:cubicBezTo>
                  <a:cubicBezTo>
                    <a:pt x="604" y="1521"/>
                    <a:pt x="598" y="1522"/>
                    <a:pt x="591" y="1523"/>
                  </a:cubicBezTo>
                  <a:cubicBezTo>
                    <a:pt x="588" y="1523"/>
                    <a:pt x="568" y="1527"/>
                    <a:pt x="541" y="1527"/>
                  </a:cubicBezTo>
                  <a:cubicBezTo>
                    <a:pt x="483" y="1527"/>
                    <a:pt x="392" y="1513"/>
                    <a:pt x="365" y="1425"/>
                  </a:cubicBezTo>
                  <a:cubicBezTo>
                    <a:pt x="306" y="1278"/>
                    <a:pt x="414" y="1081"/>
                    <a:pt x="464" y="1022"/>
                  </a:cubicBezTo>
                  <a:cubicBezTo>
                    <a:pt x="493" y="983"/>
                    <a:pt x="493" y="943"/>
                    <a:pt x="473" y="904"/>
                  </a:cubicBezTo>
                  <a:cubicBezTo>
                    <a:pt x="453" y="865"/>
                    <a:pt x="414" y="835"/>
                    <a:pt x="375" y="835"/>
                  </a:cubicBezTo>
                  <a:cubicBezTo>
                    <a:pt x="346" y="835"/>
                    <a:pt x="267" y="815"/>
                    <a:pt x="257" y="727"/>
                  </a:cubicBezTo>
                  <a:cubicBezTo>
                    <a:pt x="247" y="550"/>
                    <a:pt x="346" y="372"/>
                    <a:pt x="552" y="205"/>
                  </a:cubicBezTo>
                  <a:cubicBezTo>
                    <a:pt x="601" y="165"/>
                    <a:pt x="601" y="97"/>
                    <a:pt x="562" y="47"/>
                  </a:cubicBezTo>
                  <a:cubicBezTo>
                    <a:pt x="540" y="15"/>
                    <a:pt x="510" y="0"/>
                    <a:pt x="4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3"/>
            <p:cNvSpPr/>
            <p:nvPr/>
          </p:nvSpPr>
          <p:spPr>
            <a:xfrm>
              <a:off x="5966650" y="4269275"/>
              <a:ext cx="55625" cy="76250"/>
            </a:xfrm>
            <a:custGeom>
              <a:avLst/>
              <a:gdLst/>
              <a:ahLst/>
              <a:cxnLst/>
              <a:rect l="l" t="t" r="r" b="b"/>
              <a:pathLst>
                <a:path w="2225" h="3050" extrusionOk="0">
                  <a:moveTo>
                    <a:pt x="1067" y="0"/>
                  </a:moveTo>
                  <a:cubicBezTo>
                    <a:pt x="858" y="0"/>
                    <a:pt x="640" y="196"/>
                    <a:pt x="640" y="196"/>
                  </a:cubicBezTo>
                  <a:cubicBezTo>
                    <a:pt x="640" y="196"/>
                    <a:pt x="0" y="619"/>
                    <a:pt x="30" y="1071"/>
                  </a:cubicBezTo>
                  <a:cubicBezTo>
                    <a:pt x="49" y="1278"/>
                    <a:pt x="266" y="1288"/>
                    <a:pt x="266" y="1288"/>
                  </a:cubicBezTo>
                  <a:cubicBezTo>
                    <a:pt x="266" y="1288"/>
                    <a:pt x="59" y="1554"/>
                    <a:pt x="148" y="1799"/>
                  </a:cubicBezTo>
                  <a:cubicBezTo>
                    <a:pt x="205" y="1958"/>
                    <a:pt x="364" y="1979"/>
                    <a:pt x="444" y="1979"/>
                  </a:cubicBezTo>
                  <a:cubicBezTo>
                    <a:pt x="474" y="1979"/>
                    <a:pt x="492" y="1977"/>
                    <a:pt x="492" y="1977"/>
                  </a:cubicBezTo>
                  <a:lnTo>
                    <a:pt x="492" y="1977"/>
                  </a:lnTo>
                  <a:cubicBezTo>
                    <a:pt x="492" y="1977"/>
                    <a:pt x="364" y="2232"/>
                    <a:pt x="561" y="2459"/>
                  </a:cubicBezTo>
                  <a:cubicBezTo>
                    <a:pt x="631" y="2543"/>
                    <a:pt x="732" y="2565"/>
                    <a:pt x="819" y="2565"/>
                  </a:cubicBezTo>
                  <a:cubicBezTo>
                    <a:pt x="915" y="2565"/>
                    <a:pt x="994" y="2538"/>
                    <a:pt x="994" y="2538"/>
                  </a:cubicBezTo>
                  <a:lnTo>
                    <a:pt x="994" y="2538"/>
                  </a:lnTo>
                  <a:cubicBezTo>
                    <a:pt x="896" y="2902"/>
                    <a:pt x="1122" y="3050"/>
                    <a:pt x="1230" y="3050"/>
                  </a:cubicBezTo>
                  <a:cubicBezTo>
                    <a:pt x="1234" y="3050"/>
                    <a:pt x="1238" y="3050"/>
                    <a:pt x="1242" y="3050"/>
                  </a:cubicBezTo>
                  <a:cubicBezTo>
                    <a:pt x="1440" y="3050"/>
                    <a:pt x="1776" y="2814"/>
                    <a:pt x="1988" y="2380"/>
                  </a:cubicBezTo>
                  <a:cubicBezTo>
                    <a:pt x="2224" y="1937"/>
                    <a:pt x="1939" y="1810"/>
                    <a:pt x="1939" y="1810"/>
                  </a:cubicBezTo>
                  <a:cubicBezTo>
                    <a:pt x="2214" y="1416"/>
                    <a:pt x="1821" y="1140"/>
                    <a:pt x="1821" y="1140"/>
                  </a:cubicBezTo>
                  <a:cubicBezTo>
                    <a:pt x="1929" y="599"/>
                    <a:pt x="1378" y="579"/>
                    <a:pt x="1378" y="579"/>
                  </a:cubicBezTo>
                  <a:cubicBezTo>
                    <a:pt x="1378" y="579"/>
                    <a:pt x="1486" y="274"/>
                    <a:pt x="1250" y="67"/>
                  </a:cubicBezTo>
                  <a:cubicBezTo>
                    <a:pt x="1194" y="19"/>
                    <a:pt x="1131" y="0"/>
                    <a:pt x="1067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3"/>
            <p:cNvSpPr/>
            <p:nvPr/>
          </p:nvSpPr>
          <p:spPr>
            <a:xfrm>
              <a:off x="5968125" y="4282300"/>
              <a:ext cx="35675" cy="23125"/>
            </a:xfrm>
            <a:custGeom>
              <a:avLst/>
              <a:gdLst/>
              <a:ahLst/>
              <a:cxnLst/>
              <a:rect l="l" t="t" r="r" b="b"/>
              <a:pathLst>
                <a:path w="1427" h="925" extrusionOk="0">
                  <a:moveTo>
                    <a:pt x="1353" y="0"/>
                  </a:moveTo>
                  <a:cubicBezTo>
                    <a:pt x="1334" y="0"/>
                    <a:pt x="1315" y="8"/>
                    <a:pt x="1299" y="19"/>
                  </a:cubicBezTo>
                  <a:cubicBezTo>
                    <a:pt x="915" y="432"/>
                    <a:pt x="305" y="688"/>
                    <a:pt x="59" y="786"/>
                  </a:cubicBezTo>
                  <a:cubicBezTo>
                    <a:pt x="20" y="797"/>
                    <a:pt x="0" y="836"/>
                    <a:pt x="20" y="875"/>
                  </a:cubicBezTo>
                  <a:cubicBezTo>
                    <a:pt x="30" y="904"/>
                    <a:pt x="59" y="924"/>
                    <a:pt x="89" y="924"/>
                  </a:cubicBezTo>
                  <a:cubicBezTo>
                    <a:pt x="89" y="924"/>
                    <a:pt x="99" y="915"/>
                    <a:pt x="108" y="915"/>
                  </a:cubicBezTo>
                  <a:cubicBezTo>
                    <a:pt x="364" y="816"/>
                    <a:pt x="994" y="550"/>
                    <a:pt x="1398" y="117"/>
                  </a:cubicBezTo>
                  <a:cubicBezTo>
                    <a:pt x="1427" y="88"/>
                    <a:pt x="1427" y="49"/>
                    <a:pt x="1398" y="19"/>
                  </a:cubicBezTo>
                  <a:cubicBezTo>
                    <a:pt x="1384" y="6"/>
                    <a:pt x="1369" y="0"/>
                    <a:pt x="1353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3"/>
            <p:cNvSpPr/>
            <p:nvPr/>
          </p:nvSpPr>
          <p:spPr>
            <a:xfrm>
              <a:off x="5975000" y="4296975"/>
              <a:ext cx="39400" cy="24925"/>
            </a:xfrm>
            <a:custGeom>
              <a:avLst/>
              <a:gdLst/>
              <a:ahLst/>
              <a:cxnLst/>
              <a:rect l="l" t="t" r="r" b="b"/>
              <a:pathLst>
                <a:path w="1576" h="997" extrusionOk="0">
                  <a:moveTo>
                    <a:pt x="1500" y="0"/>
                  </a:moveTo>
                  <a:cubicBezTo>
                    <a:pt x="1482" y="0"/>
                    <a:pt x="1462" y="8"/>
                    <a:pt x="1447" y="22"/>
                  </a:cubicBezTo>
                  <a:cubicBezTo>
                    <a:pt x="1044" y="387"/>
                    <a:pt x="572" y="672"/>
                    <a:pt x="60" y="859"/>
                  </a:cubicBezTo>
                  <a:cubicBezTo>
                    <a:pt x="21" y="869"/>
                    <a:pt x="1" y="918"/>
                    <a:pt x="21" y="947"/>
                  </a:cubicBezTo>
                  <a:cubicBezTo>
                    <a:pt x="30" y="977"/>
                    <a:pt x="60" y="997"/>
                    <a:pt x="80" y="997"/>
                  </a:cubicBezTo>
                  <a:lnTo>
                    <a:pt x="109" y="997"/>
                  </a:lnTo>
                  <a:cubicBezTo>
                    <a:pt x="640" y="800"/>
                    <a:pt x="1123" y="505"/>
                    <a:pt x="1546" y="131"/>
                  </a:cubicBezTo>
                  <a:cubicBezTo>
                    <a:pt x="1576" y="101"/>
                    <a:pt x="1576" y="52"/>
                    <a:pt x="1546" y="22"/>
                  </a:cubicBezTo>
                  <a:cubicBezTo>
                    <a:pt x="1536" y="8"/>
                    <a:pt x="1519" y="0"/>
                    <a:pt x="150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3"/>
            <p:cNvSpPr/>
            <p:nvPr/>
          </p:nvSpPr>
          <p:spPr>
            <a:xfrm>
              <a:off x="5989525" y="4314150"/>
              <a:ext cx="28075" cy="21275"/>
            </a:xfrm>
            <a:custGeom>
              <a:avLst/>
              <a:gdLst/>
              <a:ahLst/>
              <a:cxnLst/>
              <a:rect l="l" t="t" r="r" b="b"/>
              <a:pathLst>
                <a:path w="1123" h="851" extrusionOk="0">
                  <a:moveTo>
                    <a:pt x="1043" y="1"/>
                  </a:moveTo>
                  <a:cubicBezTo>
                    <a:pt x="1025" y="1"/>
                    <a:pt x="1008" y="6"/>
                    <a:pt x="995" y="15"/>
                  </a:cubicBezTo>
                  <a:cubicBezTo>
                    <a:pt x="640" y="359"/>
                    <a:pt x="276" y="605"/>
                    <a:pt x="50" y="713"/>
                  </a:cubicBezTo>
                  <a:cubicBezTo>
                    <a:pt x="20" y="733"/>
                    <a:pt x="0" y="772"/>
                    <a:pt x="20" y="811"/>
                  </a:cubicBezTo>
                  <a:cubicBezTo>
                    <a:pt x="40" y="841"/>
                    <a:pt x="59" y="851"/>
                    <a:pt x="89" y="851"/>
                  </a:cubicBezTo>
                  <a:cubicBezTo>
                    <a:pt x="99" y="851"/>
                    <a:pt x="109" y="851"/>
                    <a:pt x="118" y="841"/>
                  </a:cubicBezTo>
                  <a:cubicBezTo>
                    <a:pt x="414" y="693"/>
                    <a:pt x="787" y="418"/>
                    <a:pt x="1093" y="123"/>
                  </a:cubicBezTo>
                  <a:cubicBezTo>
                    <a:pt x="1122" y="93"/>
                    <a:pt x="1122" y="44"/>
                    <a:pt x="1102" y="24"/>
                  </a:cubicBezTo>
                  <a:cubicBezTo>
                    <a:pt x="1086" y="8"/>
                    <a:pt x="1064" y="1"/>
                    <a:pt x="1043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3"/>
            <p:cNvSpPr/>
            <p:nvPr/>
          </p:nvSpPr>
          <p:spPr>
            <a:xfrm>
              <a:off x="5901925" y="4328275"/>
              <a:ext cx="63275" cy="40875"/>
            </a:xfrm>
            <a:custGeom>
              <a:avLst/>
              <a:gdLst/>
              <a:ahLst/>
              <a:cxnLst/>
              <a:rect l="l" t="t" r="r" b="b"/>
              <a:pathLst>
                <a:path w="2531" h="1635" extrusionOk="0">
                  <a:moveTo>
                    <a:pt x="857" y="1"/>
                  </a:moveTo>
                  <a:lnTo>
                    <a:pt x="1" y="1379"/>
                  </a:lnTo>
                  <a:lnTo>
                    <a:pt x="2530" y="1634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3"/>
            <p:cNvSpPr/>
            <p:nvPr/>
          </p:nvSpPr>
          <p:spPr>
            <a:xfrm>
              <a:off x="5665825" y="4350925"/>
              <a:ext cx="310425" cy="183050"/>
            </a:xfrm>
            <a:custGeom>
              <a:avLst/>
              <a:gdLst/>
              <a:ahLst/>
              <a:cxnLst/>
              <a:rect l="l" t="t" r="r" b="b"/>
              <a:pathLst>
                <a:path w="12417" h="7322" extrusionOk="0">
                  <a:moveTo>
                    <a:pt x="9711" y="0"/>
                  </a:moveTo>
                  <a:cubicBezTo>
                    <a:pt x="9711" y="0"/>
                    <a:pt x="8382" y="2086"/>
                    <a:pt x="8185" y="4202"/>
                  </a:cubicBezTo>
                  <a:cubicBezTo>
                    <a:pt x="8185" y="4202"/>
                    <a:pt x="5961" y="3287"/>
                    <a:pt x="4830" y="2883"/>
                  </a:cubicBezTo>
                  <a:cubicBezTo>
                    <a:pt x="4180" y="2647"/>
                    <a:pt x="3521" y="2421"/>
                    <a:pt x="2842" y="2264"/>
                  </a:cubicBezTo>
                  <a:cubicBezTo>
                    <a:pt x="2693" y="2228"/>
                    <a:pt x="2546" y="2211"/>
                    <a:pt x="2405" y="2211"/>
                  </a:cubicBezTo>
                  <a:cubicBezTo>
                    <a:pt x="950" y="2211"/>
                    <a:pt x="0" y="3975"/>
                    <a:pt x="1543" y="4881"/>
                  </a:cubicBezTo>
                  <a:cubicBezTo>
                    <a:pt x="2930" y="5698"/>
                    <a:pt x="4279" y="6377"/>
                    <a:pt x="5834" y="6800"/>
                  </a:cubicBezTo>
                  <a:cubicBezTo>
                    <a:pt x="6444" y="6968"/>
                    <a:pt x="7083" y="7204"/>
                    <a:pt x="7723" y="7292"/>
                  </a:cubicBezTo>
                  <a:cubicBezTo>
                    <a:pt x="7867" y="7311"/>
                    <a:pt x="8012" y="7322"/>
                    <a:pt x="8156" y="7322"/>
                  </a:cubicBezTo>
                  <a:cubicBezTo>
                    <a:pt x="8531" y="7322"/>
                    <a:pt x="8903" y="7248"/>
                    <a:pt x="9258" y="7056"/>
                  </a:cubicBezTo>
                  <a:cubicBezTo>
                    <a:pt x="10262" y="6524"/>
                    <a:pt x="10823" y="5363"/>
                    <a:pt x="11207" y="4350"/>
                  </a:cubicBezTo>
                  <a:cubicBezTo>
                    <a:pt x="11315" y="4094"/>
                    <a:pt x="12417" y="807"/>
                    <a:pt x="12043" y="698"/>
                  </a:cubicBezTo>
                  <a:lnTo>
                    <a:pt x="9711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3"/>
            <p:cNvSpPr/>
            <p:nvPr/>
          </p:nvSpPr>
          <p:spPr>
            <a:xfrm>
              <a:off x="5665825" y="4350925"/>
              <a:ext cx="310425" cy="183050"/>
            </a:xfrm>
            <a:custGeom>
              <a:avLst/>
              <a:gdLst/>
              <a:ahLst/>
              <a:cxnLst/>
              <a:rect l="l" t="t" r="r" b="b"/>
              <a:pathLst>
                <a:path w="12417" h="7322" extrusionOk="0">
                  <a:moveTo>
                    <a:pt x="9711" y="0"/>
                  </a:moveTo>
                  <a:cubicBezTo>
                    <a:pt x="9711" y="0"/>
                    <a:pt x="8382" y="2086"/>
                    <a:pt x="8185" y="4202"/>
                  </a:cubicBezTo>
                  <a:cubicBezTo>
                    <a:pt x="8185" y="4202"/>
                    <a:pt x="5961" y="3287"/>
                    <a:pt x="4830" y="2883"/>
                  </a:cubicBezTo>
                  <a:cubicBezTo>
                    <a:pt x="4180" y="2647"/>
                    <a:pt x="3521" y="2421"/>
                    <a:pt x="2842" y="2264"/>
                  </a:cubicBezTo>
                  <a:cubicBezTo>
                    <a:pt x="2693" y="2228"/>
                    <a:pt x="2546" y="2211"/>
                    <a:pt x="2405" y="2211"/>
                  </a:cubicBezTo>
                  <a:cubicBezTo>
                    <a:pt x="950" y="2211"/>
                    <a:pt x="0" y="3975"/>
                    <a:pt x="1543" y="4881"/>
                  </a:cubicBezTo>
                  <a:cubicBezTo>
                    <a:pt x="2930" y="5698"/>
                    <a:pt x="4279" y="6377"/>
                    <a:pt x="5834" y="6800"/>
                  </a:cubicBezTo>
                  <a:cubicBezTo>
                    <a:pt x="6444" y="6968"/>
                    <a:pt x="7083" y="7204"/>
                    <a:pt x="7723" y="7292"/>
                  </a:cubicBezTo>
                  <a:cubicBezTo>
                    <a:pt x="7867" y="7311"/>
                    <a:pt x="8012" y="7322"/>
                    <a:pt x="8156" y="7322"/>
                  </a:cubicBezTo>
                  <a:cubicBezTo>
                    <a:pt x="8531" y="7322"/>
                    <a:pt x="8903" y="7248"/>
                    <a:pt x="9258" y="7056"/>
                  </a:cubicBezTo>
                  <a:cubicBezTo>
                    <a:pt x="10262" y="6524"/>
                    <a:pt x="10823" y="5363"/>
                    <a:pt x="11207" y="4350"/>
                  </a:cubicBezTo>
                  <a:cubicBezTo>
                    <a:pt x="11315" y="4094"/>
                    <a:pt x="12417" y="807"/>
                    <a:pt x="12043" y="698"/>
                  </a:cubicBezTo>
                  <a:lnTo>
                    <a:pt x="9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3"/>
            <p:cNvSpPr/>
            <p:nvPr/>
          </p:nvSpPr>
          <p:spPr>
            <a:xfrm>
              <a:off x="5554800" y="4184350"/>
              <a:ext cx="176675" cy="165125"/>
            </a:xfrm>
            <a:custGeom>
              <a:avLst/>
              <a:gdLst/>
              <a:ahLst/>
              <a:cxnLst/>
              <a:rect l="l" t="t" r="r" b="b"/>
              <a:pathLst>
                <a:path w="7067" h="6605" extrusionOk="0">
                  <a:moveTo>
                    <a:pt x="3533" y="0"/>
                  </a:moveTo>
                  <a:cubicBezTo>
                    <a:pt x="1585" y="0"/>
                    <a:pt x="1" y="1477"/>
                    <a:pt x="1" y="3307"/>
                  </a:cubicBezTo>
                  <a:cubicBezTo>
                    <a:pt x="1" y="5128"/>
                    <a:pt x="1585" y="6604"/>
                    <a:pt x="3533" y="6604"/>
                  </a:cubicBezTo>
                  <a:cubicBezTo>
                    <a:pt x="5482" y="6604"/>
                    <a:pt x="7066" y="5128"/>
                    <a:pt x="7066" y="3307"/>
                  </a:cubicBezTo>
                  <a:cubicBezTo>
                    <a:pt x="7066" y="1477"/>
                    <a:pt x="5482" y="0"/>
                    <a:pt x="3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3"/>
            <p:cNvSpPr/>
            <p:nvPr/>
          </p:nvSpPr>
          <p:spPr>
            <a:xfrm>
              <a:off x="5604000" y="4313750"/>
              <a:ext cx="78025" cy="91800"/>
            </a:xfrm>
            <a:custGeom>
              <a:avLst/>
              <a:gdLst/>
              <a:ahLst/>
              <a:cxnLst/>
              <a:rect l="l" t="t" r="r" b="b"/>
              <a:pathLst>
                <a:path w="3121" h="3672" extrusionOk="0">
                  <a:moveTo>
                    <a:pt x="286" y="1"/>
                  </a:moveTo>
                  <a:lnTo>
                    <a:pt x="266" y="335"/>
                  </a:lnTo>
                  <a:lnTo>
                    <a:pt x="1" y="3475"/>
                  </a:lnTo>
                  <a:lnTo>
                    <a:pt x="3120" y="3672"/>
                  </a:lnTo>
                  <a:lnTo>
                    <a:pt x="3071" y="2618"/>
                  </a:lnTo>
                  <a:lnTo>
                    <a:pt x="2982" y="80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3"/>
            <p:cNvSpPr/>
            <p:nvPr/>
          </p:nvSpPr>
          <p:spPr>
            <a:xfrm>
              <a:off x="5610650" y="4313750"/>
              <a:ext cx="70150" cy="69100"/>
            </a:xfrm>
            <a:custGeom>
              <a:avLst/>
              <a:gdLst/>
              <a:ahLst/>
              <a:cxnLst/>
              <a:rect l="l" t="t" r="r" b="b"/>
              <a:pathLst>
                <a:path w="2806" h="2764" extrusionOk="0">
                  <a:moveTo>
                    <a:pt x="20" y="1"/>
                  </a:moveTo>
                  <a:lnTo>
                    <a:pt x="0" y="335"/>
                  </a:lnTo>
                  <a:cubicBezTo>
                    <a:pt x="256" y="1300"/>
                    <a:pt x="837" y="2117"/>
                    <a:pt x="1575" y="2540"/>
                  </a:cubicBezTo>
                  <a:cubicBezTo>
                    <a:pt x="1805" y="2671"/>
                    <a:pt x="2056" y="2763"/>
                    <a:pt x="2304" y="2763"/>
                  </a:cubicBezTo>
                  <a:cubicBezTo>
                    <a:pt x="2427" y="2763"/>
                    <a:pt x="2550" y="2740"/>
                    <a:pt x="2667" y="2688"/>
                  </a:cubicBezTo>
                  <a:cubicBezTo>
                    <a:pt x="2716" y="2668"/>
                    <a:pt x="2756" y="2648"/>
                    <a:pt x="2805" y="2618"/>
                  </a:cubicBezTo>
                  <a:lnTo>
                    <a:pt x="2716" y="808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3"/>
            <p:cNvSpPr/>
            <p:nvPr/>
          </p:nvSpPr>
          <p:spPr>
            <a:xfrm>
              <a:off x="5708550" y="4274850"/>
              <a:ext cx="45800" cy="36025"/>
            </a:xfrm>
            <a:custGeom>
              <a:avLst/>
              <a:gdLst/>
              <a:ahLst/>
              <a:cxnLst/>
              <a:rect l="l" t="t" r="r" b="b"/>
              <a:pathLst>
                <a:path w="1832" h="1441" extrusionOk="0">
                  <a:moveTo>
                    <a:pt x="1112" y="1"/>
                  </a:moveTo>
                  <a:cubicBezTo>
                    <a:pt x="935" y="1"/>
                    <a:pt x="741" y="56"/>
                    <a:pt x="562" y="170"/>
                  </a:cubicBezTo>
                  <a:cubicBezTo>
                    <a:pt x="169" y="425"/>
                    <a:pt x="1" y="878"/>
                    <a:pt x="198" y="1183"/>
                  </a:cubicBezTo>
                  <a:cubicBezTo>
                    <a:pt x="302" y="1353"/>
                    <a:pt x="498" y="1441"/>
                    <a:pt x="720" y="1441"/>
                  </a:cubicBezTo>
                  <a:cubicBezTo>
                    <a:pt x="898" y="1441"/>
                    <a:pt x="1092" y="1385"/>
                    <a:pt x="1271" y="1272"/>
                  </a:cubicBezTo>
                  <a:cubicBezTo>
                    <a:pt x="1664" y="1016"/>
                    <a:pt x="1831" y="563"/>
                    <a:pt x="1634" y="258"/>
                  </a:cubicBezTo>
                  <a:cubicBezTo>
                    <a:pt x="1531" y="88"/>
                    <a:pt x="1335" y="1"/>
                    <a:pt x="1112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3"/>
            <p:cNvSpPr/>
            <p:nvPr/>
          </p:nvSpPr>
          <p:spPr>
            <a:xfrm>
              <a:off x="5584325" y="4185425"/>
              <a:ext cx="154700" cy="183075"/>
            </a:xfrm>
            <a:custGeom>
              <a:avLst/>
              <a:gdLst/>
              <a:ahLst/>
              <a:cxnLst/>
              <a:rect l="l" t="t" r="r" b="b"/>
              <a:pathLst>
                <a:path w="6188" h="7323" extrusionOk="0">
                  <a:moveTo>
                    <a:pt x="3098" y="1"/>
                  </a:moveTo>
                  <a:cubicBezTo>
                    <a:pt x="3041" y="1"/>
                    <a:pt x="2982" y="3"/>
                    <a:pt x="2923" y="7"/>
                  </a:cubicBezTo>
                  <a:cubicBezTo>
                    <a:pt x="1388" y="105"/>
                    <a:pt x="522" y="686"/>
                    <a:pt x="197" y="1512"/>
                  </a:cubicBezTo>
                  <a:cubicBezTo>
                    <a:pt x="20" y="1975"/>
                    <a:pt x="1" y="2477"/>
                    <a:pt x="10" y="2969"/>
                  </a:cubicBezTo>
                  <a:cubicBezTo>
                    <a:pt x="20" y="3510"/>
                    <a:pt x="60" y="4051"/>
                    <a:pt x="207" y="4573"/>
                  </a:cubicBezTo>
                  <a:cubicBezTo>
                    <a:pt x="571" y="5803"/>
                    <a:pt x="1585" y="6826"/>
                    <a:pt x="2825" y="7200"/>
                  </a:cubicBezTo>
                  <a:cubicBezTo>
                    <a:pt x="3064" y="7275"/>
                    <a:pt x="3321" y="7323"/>
                    <a:pt x="3574" y="7323"/>
                  </a:cubicBezTo>
                  <a:cubicBezTo>
                    <a:pt x="3821" y="7323"/>
                    <a:pt x="4063" y="7278"/>
                    <a:pt x="4281" y="7171"/>
                  </a:cubicBezTo>
                  <a:cubicBezTo>
                    <a:pt x="4655" y="6984"/>
                    <a:pt x="4921" y="6640"/>
                    <a:pt x="5127" y="6286"/>
                  </a:cubicBezTo>
                  <a:cubicBezTo>
                    <a:pt x="6188" y="4521"/>
                    <a:pt x="5832" y="1"/>
                    <a:pt x="3098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3"/>
            <p:cNvSpPr/>
            <p:nvPr/>
          </p:nvSpPr>
          <p:spPr>
            <a:xfrm>
              <a:off x="5620000" y="4307725"/>
              <a:ext cx="44550" cy="39200"/>
            </a:xfrm>
            <a:custGeom>
              <a:avLst/>
              <a:gdLst/>
              <a:ahLst/>
              <a:cxnLst/>
              <a:rect l="l" t="t" r="r" b="b"/>
              <a:pathLst>
                <a:path w="1782" h="1568" extrusionOk="0">
                  <a:moveTo>
                    <a:pt x="896" y="1"/>
                  </a:moveTo>
                  <a:cubicBezTo>
                    <a:pt x="619" y="1"/>
                    <a:pt x="350" y="151"/>
                    <a:pt x="207" y="409"/>
                  </a:cubicBezTo>
                  <a:cubicBezTo>
                    <a:pt x="0" y="793"/>
                    <a:pt x="138" y="1265"/>
                    <a:pt x="522" y="1472"/>
                  </a:cubicBezTo>
                  <a:cubicBezTo>
                    <a:pt x="639" y="1537"/>
                    <a:pt x="767" y="1568"/>
                    <a:pt x="892" y="1568"/>
                  </a:cubicBezTo>
                  <a:cubicBezTo>
                    <a:pt x="1166" y="1568"/>
                    <a:pt x="1433" y="1420"/>
                    <a:pt x="1575" y="1157"/>
                  </a:cubicBezTo>
                  <a:cubicBezTo>
                    <a:pt x="1782" y="783"/>
                    <a:pt x="1644" y="301"/>
                    <a:pt x="1260" y="95"/>
                  </a:cubicBezTo>
                  <a:cubicBezTo>
                    <a:pt x="1144" y="31"/>
                    <a:pt x="1019" y="1"/>
                    <a:pt x="896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3"/>
            <p:cNvSpPr/>
            <p:nvPr/>
          </p:nvSpPr>
          <p:spPr>
            <a:xfrm>
              <a:off x="5679300" y="4282200"/>
              <a:ext cx="13300" cy="30850"/>
            </a:xfrm>
            <a:custGeom>
              <a:avLst/>
              <a:gdLst/>
              <a:ahLst/>
              <a:cxnLst/>
              <a:rect l="l" t="t" r="r" b="b"/>
              <a:pathLst>
                <a:path w="532" h="1234" extrusionOk="0">
                  <a:moveTo>
                    <a:pt x="69" y="1"/>
                  </a:moveTo>
                  <a:cubicBezTo>
                    <a:pt x="63" y="1"/>
                    <a:pt x="56" y="1"/>
                    <a:pt x="49" y="3"/>
                  </a:cubicBezTo>
                  <a:cubicBezTo>
                    <a:pt x="20" y="23"/>
                    <a:pt x="0" y="62"/>
                    <a:pt x="10" y="102"/>
                  </a:cubicBezTo>
                  <a:cubicBezTo>
                    <a:pt x="167" y="466"/>
                    <a:pt x="384" y="997"/>
                    <a:pt x="394" y="1056"/>
                  </a:cubicBezTo>
                  <a:cubicBezTo>
                    <a:pt x="374" y="1076"/>
                    <a:pt x="295" y="1096"/>
                    <a:pt x="226" y="1096"/>
                  </a:cubicBezTo>
                  <a:cubicBezTo>
                    <a:pt x="187" y="1096"/>
                    <a:pt x="147" y="1125"/>
                    <a:pt x="147" y="1164"/>
                  </a:cubicBezTo>
                  <a:cubicBezTo>
                    <a:pt x="147" y="1204"/>
                    <a:pt x="187" y="1234"/>
                    <a:pt x="226" y="1234"/>
                  </a:cubicBezTo>
                  <a:cubicBezTo>
                    <a:pt x="276" y="1234"/>
                    <a:pt x="433" y="1223"/>
                    <a:pt x="502" y="1145"/>
                  </a:cubicBezTo>
                  <a:cubicBezTo>
                    <a:pt x="521" y="1125"/>
                    <a:pt x="532" y="1086"/>
                    <a:pt x="532" y="1046"/>
                  </a:cubicBezTo>
                  <a:cubicBezTo>
                    <a:pt x="512" y="938"/>
                    <a:pt x="206" y="190"/>
                    <a:pt x="147" y="42"/>
                  </a:cubicBezTo>
                  <a:cubicBezTo>
                    <a:pt x="131" y="18"/>
                    <a:pt x="101" y="1"/>
                    <a:pt x="69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3"/>
            <p:cNvSpPr/>
            <p:nvPr/>
          </p:nvSpPr>
          <p:spPr>
            <a:xfrm>
              <a:off x="5692075" y="4305700"/>
              <a:ext cx="32025" cy="38850"/>
            </a:xfrm>
            <a:custGeom>
              <a:avLst/>
              <a:gdLst/>
              <a:ahLst/>
              <a:cxnLst/>
              <a:rect l="l" t="t" r="r" b="b"/>
              <a:pathLst>
                <a:path w="1281" h="1554" extrusionOk="0">
                  <a:moveTo>
                    <a:pt x="897" y="1"/>
                  </a:moveTo>
                  <a:cubicBezTo>
                    <a:pt x="620" y="1"/>
                    <a:pt x="349" y="148"/>
                    <a:pt x="207" y="412"/>
                  </a:cubicBezTo>
                  <a:cubicBezTo>
                    <a:pt x="1" y="786"/>
                    <a:pt x="148" y="1268"/>
                    <a:pt x="522" y="1475"/>
                  </a:cubicBezTo>
                  <a:cubicBezTo>
                    <a:pt x="601" y="1514"/>
                    <a:pt x="690" y="1543"/>
                    <a:pt x="778" y="1553"/>
                  </a:cubicBezTo>
                  <a:lnTo>
                    <a:pt x="1280" y="106"/>
                  </a:lnTo>
                  <a:cubicBezTo>
                    <a:pt x="1280" y="97"/>
                    <a:pt x="1270" y="97"/>
                    <a:pt x="1270" y="97"/>
                  </a:cubicBezTo>
                  <a:cubicBezTo>
                    <a:pt x="1152" y="32"/>
                    <a:pt x="1024" y="1"/>
                    <a:pt x="897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3"/>
            <p:cNvSpPr/>
            <p:nvPr/>
          </p:nvSpPr>
          <p:spPr>
            <a:xfrm>
              <a:off x="5640625" y="4289900"/>
              <a:ext cx="12375" cy="8700"/>
            </a:xfrm>
            <a:custGeom>
              <a:avLst/>
              <a:gdLst/>
              <a:ahLst/>
              <a:cxnLst/>
              <a:rect l="l" t="t" r="r" b="b"/>
              <a:pathLst>
                <a:path w="495" h="348" extrusionOk="0">
                  <a:moveTo>
                    <a:pt x="248" y="0"/>
                  </a:moveTo>
                  <a:cubicBezTo>
                    <a:pt x="93" y="0"/>
                    <a:pt x="0" y="232"/>
                    <a:pt x="169" y="325"/>
                  </a:cubicBezTo>
                  <a:cubicBezTo>
                    <a:pt x="197" y="341"/>
                    <a:pt x="224" y="348"/>
                    <a:pt x="249" y="348"/>
                  </a:cubicBezTo>
                  <a:cubicBezTo>
                    <a:pt x="397" y="348"/>
                    <a:pt x="495" y="112"/>
                    <a:pt x="327" y="20"/>
                  </a:cubicBezTo>
                  <a:cubicBezTo>
                    <a:pt x="299" y="7"/>
                    <a:pt x="273" y="0"/>
                    <a:pt x="248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3"/>
            <p:cNvSpPr/>
            <p:nvPr/>
          </p:nvSpPr>
          <p:spPr>
            <a:xfrm>
              <a:off x="5693050" y="4288575"/>
              <a:ext cx="12375" cy="8550"/>
            </a:xfrm>
            <a:custGeom>
              <a:avLst/>
              <a:gdLst/>
              <a:ahLst/>
              <a:cxnLst/>
              <a:rect l="l" t="t" r="r" b="b"/>
              <a:pathLst>
                <a:path w="495" h="342" extrusionOk="0">
                  <a:moveTo>
                    <a:pt x="252" y="1"/>
                  </a:moveTo>
                  <a:cubicBezTo>
                    <a:pt x="98" y="1"/>
                    <a:pt x="0" y="235"/>
                    <a:pt x="168" y="319"/>
                  </a:cubicBezTo>
                  <a:cubicBezTo>
                    <a:pt x="197" y="335"/>
                    <a:pt x="225" y="342"/>
                    <a:pt x="252" y="342"/>
                  </a:cubicBezTo>
                  <a:cubicBezTo>
                    <a:pt x="404" y="342"/>
                    <a:pt x="495" y="108"/>
                    <a:pt x="336" y="24"/>
                  </a:cubicBezTo>
                  <a:cubicBezTo>
                    <a:pt x="307" y="8"/>
                    <a:pt x="279" y="1"/>
                    <a:pt x="252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3"/>
            <p:cNvSpPr/>
            <p:nvPr/>
          </p:nvSpPr>
          <p:spPr>
            <a:xfrm>
              <a:off x="5636975" y="4266850"/>
              <a:ext cx="18475" cy="11325"/>
            </a:xfrm>
            <a:custGeom>
              <a:avLst/>
              <a:gdLst/>
              <a:ahLst/>
              <a:cxnLst/>
              <a:rect l="l" t="t" r="r" b="b"/>
              <a:pathLst>
                <a:path w="739" h="453" extrusionOk="0">
                  <a:moveTo>
                    <a:pt x="408" y="0"/>
                  </a:moveTo>
                  <a:cubicBezTo>
                    <a:pt x="253" y="0"/>
                    <a:pt x="105" y="129"/>
                    <a:pt x="40" y="243"/>
                  </a:cubicBezTo>
                  <a:cubicBezTo>
                    <a:pt x="10" y="302"/>
                    <a:pt x="1" y="381"/>
                    <a:pt x="49" y="420"/>
                  </a:cubicBezTo>
                  <a:cubicBezTo>
                    <a:pt x="79" y="445"/>
                    <a:pt x="111" y="453"/>
                    <a:pt x="143" y="453"/>
                  </a:cubicBezTo>
                  <a:cubicBezTo>
                    <a:pt x="175" y="453"/>
                    <a:pt x="207" y="445"/>
                    <a:pt x="237" y="440"/>
                  </a:cubicBezTo>
                  <a:cubicBezTo>
                    <a:pt x="364" y="420"/>
                    <a:pt x="512" y="431"/>
                    <a:pt x="611" y="352"/>
                  </a:cubicBezTo>
                  <a:cubicBezTo>
                    <a:pt x="738" y="243"/>
                    <a:pt x="659" y="76"/>
                    <a:pt x="502" y="17"/>
                  </a:cubicBezTo>
                  <a:cubicBezTo>
                    <a:pt x="471" y="6"/>
                    <a:pt x="439" y="0"/>
                    <a:pt x="408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3"/>
            <p:cNvSpPr/>
            <p:nvPr/>
          </p:nvSpPr>
          <p:spPr>
            <a:xfrm>
              <a:off x="5691825" y="4269325"/>
              <a:ext cx="16525" cy="8975"/>
            </a:xfrm>
            <a:custGeom>
              <a:avLst/>
              <a:gdLst/>
              <a:ahLst/>
              <a:cxnLst/>
              <a:rect l="l" t="t" r="r" b="b"/>
              <a:pathLst>
                <a:path w="661" h="359" extrusionOk="0">
                  <a:moveTo>
                    <a:pt x="241" y="1"/>
                  </a:moveTo>
                  <a:cubicBezTo>
                    <a:pt x="187" y="1"/>
                    <a:pt x="137" y="14"/>
                    <a:pt x="99" y="46"/>
                  </a:cubicBezTo>
                  <a:cubicBezTo>
                    <a:pt x="1" y="124"/>
                    <a:pt x="20" y="282"/>
                    <a:pt x="168" y="341"/>
                  </a:cubicBezTo>
                  <a:cubicBezTo>
                    <a:pt x="206" y="354"/>
                    <a:pt x="243" y="358"/>
                    <a:pt x="279" y="358"/>
                  </a:cubicBezTo>
                  <a:cubicBezTo>
                    <a:pt x="356" y="358"/>
                    <a:pt x="429" y="338"/>
                    <a:pt x="503" y="332"/>
                  </a:cubicBezTo>
                  <a:cubicBezTo>
                    <a:pt x="552" y="332"/>
                    <a:pt x="621" y="321"/>
                    <a:pt x="641" y="282"/>
                  </a:cubicBezTo>
                  <a:cubicBezTo>
                    <a:pt x="660" y="233"/>
                    <a:pt x="611" y="164"/>
                    <a:pt x="562" y="124"/>
                  </a:cubicBezTo>
                  <a:cubicBezTo>
                    <a:pt x="482" y="58"/>
                    <a:pt x="353" y="1"/>
                    <a:pt x="241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3"/>
            <p:cNvSpPr/>
            <p:nvPr/>
          </p:nvSpPr>
          <p:spPr>
            <a:xfrm>
              <a:off x="5664050" y="4325625"/>
              <a:ext cx="17475" cy="10550"/>
            </a:xfrm>
            <a:custGeom>
              <a:avLst/>
              <a:gdLst/>
              <a:ahLst/>
              <a:cxnLst/>
              <a:rect l="l" t="t" r="r" b="b"/>
              <a:pathLst>
                <a:path w="699" h="422" extrusionOk="0">
                  <a:moveTo>
                    <a:pt x="81" y="0"/>
                  </a:moveTo>
                  <a:cubicBezTo>
                    <a:pt x="71" y="0"/>
                    <a:pt x="60" y="3"/>
                    <a:pt x="49" y="8"/>
                  </a:cubicBezTo>
                  <a:cubicBezTo>
                    <a:pt x="20" y="28"/>
                    <a:pt x="0" y="67"/>
                    <a:pt x="20" y="107"/>
                  </a:cubicBezTo>
                  <a:cubicBezTo>
                    <a:pt x="108" y="293"/>
                    <a:pt x="315" y="422"/>
                    <a:pt x="531" y="422"/>
                  </a:cubicBezTo>
                  <a:cubicBezTo>
                    <a:pt x="561" y="422"/>
                    <a:pt x="600" y="411"/>
                    <a:pt x="630" y="411"/>
                  </a:cubicBezTo>
                  <a:cubicBezTo>
                    <a:pt x="669" y="402"/>
                    <a:pt x="698" y="363"/>
                    <a:pt x="689" y="323"/>
                  </a:cubicBezTo>
                  <a:cubicBezTo>
                    <a:pt x="679" y="284"/>
                    <a:pt x="639" y="264"/>
                    <a:pt x="600" y="264"/>
                  </a:cubicBezTo>
                  <a:cubicBezTo>
                    <a:pt x="574" y="270"/>
                    <a:pt x="547" y="273"/>
                    <a:pt x="520" y="273"/>
                  </a:cubicBezTo>
                  <a:cubicBezTo>
                    <a:pt x="367" y="273"/>
                    <a:pt x="214" y="180"/>
                    <a:pt x="147" y="37"/>
                  </a:cubicBezTo>
                  <a:cubicBezTo>
                    <a:pt x="133" y="17"/>
                    <a:pt x="109" y="0"/>
                    <a:pt x="8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3"/>
            <p:cNvSpPr/>
            <p:nvPr/>
          </p:nvSpPr>
          <p:spPr>
            <a:xfrm>
              <a:off x="5529950" y="4120975"/>
              <a:ext cx="201525" cy="154675"/>
            </a:xfrm>
            <a:custGeom>
              <a:avLst/>
              <a:gdLst/>
              <a:ahLst/>
              <a:cxnLst/>
              <a:rect l="l" t="t" r="r" b="b"/>
              <a:pathLst>
                <a:path w="8061" h="6187" extrusionOk="0">
                  <a:moveTo>
                    <a:pt x="5081" y="0"/>
                  </a:moveTo>
                  <a:cubicBezTo>
                    <a:pt x="4654" y="0"/>
                    <a:pt x="4222" y="111"/>
                    <a:pt x="3829" y="341"/>
                  </a:cubicBezTo>
                  <a:lnTo>
                    <a:pt x="1496" y="1709"/>
                  </a:lnTo>
                  <a:cubicBezTo>
                    <a:pt x="444" y="2329"/>
                    <a:pt x="0" y="3628"/>
                    <a:pt x="453" y="4770"/>
                  </a:cubicBezTo>
                  <a:lnTo>
                    <a:pt x="1014" y="6187"/>
                  </a:lnTo>
                  <a:lnTo>
                    <a:pt x="3711" y="3313"/>
                  </a:lnTo>
                  <a:lnTo>
                    <a:pt x="8060" y="2496"/>
                  </a:lnTo>
                  <a:lnTo>
                    <a:pt x="7165" y="1129"/>
                  </a:lnTo>
                  <a:cubicBezTo>
                    <a:pt x="6687" y="399"/>
                    <a:pt x="5893" y="0"/>
                    <a:pt x="5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3"/>
            <p:cNvSpPr/>
            <p:nvPr/>
          </p:nvSpPr>
          <p:spPr>
            <a:xfrm>
              <a:off x="5559475" y="4118600"/>
              <a:ext cx="203225" cy="142800"/>
            </a:xfrm>
            <a:custGeom>
              <a:avLst/>
              <a:gdLst/>
              <a:ahLst/>
              <a:cxnLst/>
              <a:rect l="l" t="t" r="r" b="b"/>
              <a:pathLst>
                <a:path w="8129" h="5712" extrusionOk="0">
                  <a:moveTo>
                    <a:pt x="5461" y="1"/>
                  </a:moveTo>
                  <a:cubicBezTo>
                    <a:pt x="4966" y="1"/>
                    <a:pt x="4469" y="84"/>
                    <a:pt x="3976" y="141"/>
                  </a:cubicBezTo>
                  <a:cubicBezTo>
                    <a:pt x="0" y="574"/>
                    <a:pt x="542" y="5711"/>
                    <a:pt x="542" y="5711"/>
                  </a:cubicBezTo>
                  <a:cubicBezTo>
                    <a:pt x="1890" y="3182"/>
                    <a:pt x="4606" y="2729"/>
                    <a:pt x="4606" y="2729"/>
                  </a:cubicBezTo>
                  <a:lnTo>
                    <a:pt x="6879" y="2591"/>
                  </a:lnTo>
                  <a:cubicBezTo>
                    <a:pt x="7401" y="1971"/>
                    <a:pt x="8129" y="1312"/>
                    <a:pt x="7293" y="594"/>
                  </a:cubicBezTo>
                  <a:cubicBezTo>
                    <a:pt x="6939" y="288"/>
                    <a:pt x="6486" y="121"/>
                    <a:pt x="6023" y="43"/>
                  </a:cubicBezTo>
                  <a:cubicBezTo>
                    <a:pt x="5836" y="13"/>
                    <a:pt x="5649" y="1"/>
                    <a:pt x="546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3"/>
            <p:cNvSpPr/>
            <p:nvPr/>
          </p:nvSpPr>
          <p:spPr>
            <a:xfrm>
              <a:off x="5563900" y="4179800"/>
              <a:ext cx="209150" cy="105275"/>
            </a:xfrm>
            <a:custGeom>
              <a:avLst/>
              <a:gdLst/>
              <a:ahLst/>
              <a:cxnLst/>
              <a:rect l="l" t="t" r="r" b="b"/>
              <a:pathLst>
                <a:path w="8366" h="4211" extrusionOk="0">
                  <a:moveTo>
                    <a:pt x="5973" y="0"/>
                  </a:moveTo>
                  <a:cubicBezTo>
                    <a:pt x="5219" y="0"/>
                    <a:pt x="4331" y="194"/>
                    <a:pt x="3366" y="438"/>
                  </a:cubicBezTo>
                  <a:cubicBezTo>
                    <a:pt x="79" y="1275"/>
                    <a:pt x="0" y="3883"/>
                    <a:pt x="896" y="4168"/>
                  </a:cubicBezTo>
                  <a:cubicBezTo>
                    <a:pt x="994" y="4197"/>
                    <a:pt x="1111" y="4211"/>
                    <a:pt x="1236" y="4211"/>
                  </a:cubicBezTo>
                  <a:cubicBezTo>
                    <a:pt x="1664" y="4211"/>
                    <a:pt x="2199" y="4056"/>
                    <a:pt x="2480" y="3843"/>
                  </a:cubicBezTo>
                  <a:cubicBezTo>
                    <a:pt x="3199" y="3292"/>
                    <a:pt x="3582" y="2328"/>
                    <a:pt x="3445" y="1413"/>
                  </a:cubicBezTo>
                  <a:lnTo>
                    <a:pt x="3445" y="1413"/>
                  </a:lnTo>
                  <a:cubicBezTo>
                    <a:pt x="3593" y="2082"/>
                    <a:pt x="3976" y="2682"/>
                    <a:pt x="4508" y="3095"/>
                  </a:cubicBezTo>
                  <a:cubicBezTo>
                    <a:pt x="4998" y="3477"/>
                    <a:pt x="5614" y="3690"/>
                    <a:pt x="6232" y="3690"/>
                  </a:cubicBezTo>
                  <a:cubicBezTo>
                    <a:pt x="6284" y="3690"/>
                    <a:pt x="6336" y="3689"/>
                    <a:pt x="6388" y="3686"/>
                  </a:cubicBezTo>
                  <a:cubicBezTo>
                    <a:pt x="6958" y="3657"/>
                    <a:pt x="7558" y="3430"/>
                    <a:pt x="7903" y="2968"/>
                  </a:cubicBezTo>
                  <a:cubicBezTo>
                    <a:pt x="8365" y="2347"/>
                    <a:pt x="8297" y="1422"/>
                    <a:pt x="7834" y="803"/>
                  </a:cubicBezTo>
                  <a:cubicBezTo>
                    <a:pt x="7406" y="213"/>
                    <a:pt x="6763" y="0"/>
                    <a:pt x="5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3"/>
            <p:cNvSpPr/>
            <p:nvPr/>
          </p:nvSpPr>
          <p:spPr>
            <a:xfrm>
              <a:off x="5595150" y="4608750"/>
              <a:ext cx="231300" cy="743250"/>
            </a:xfrm>
            <a:custGeom>
              <a:avLst/>
              <a:gdLst/>
              <a:ahLst/>
              <a:cxnLst/>
              <a:rect l="l" t="t" r="r" b="b"/>
              <a:pathLst>
                <a:path w="9252" h="29730" extrusionOk="0">
                  <a:moveTo>
                    <a:pt x="5501" y="1"/>
                  </a:moveTo>
                  <a:lnTo>
                    <a:pt x="1792" y="679"/>
                  </a:lnTo>
                  <a:cubicBezTo>
                    <a:pt x="1792" y="679"/>
                    <a:pt x="1" y="955"/>
                    <a:pt x="1516" y="6692"/>
                  </a:cubicBezTo>
                  <a:cubicBezTo>
                    <a:pt x="2244" y="9418"/>
                    <a:pt x="3110" y="13059"/>
                    <a:pt x="3701" y="15471"/>
                  </a:cubicBezTo>
                  <a:cubicBezTo>
                    <a:pt x="4084" y="17045"/>
                    <a:pt x="4340" y="18649"/>
                    <a:pt x="4449" y="20273"/>
                  </a:cubicBezTo>
                  <a:cubicBezTo>
                    <a:pt x="4635" y="23068"/>
                    <a:pt x="3513" y="29209"/>
                    <a:pt x="5019" y="29661"/>
                  </a:cubicBezTo>
                  <a:lnTo>
                    <a:pt x="9251" y="29730"/>
                  </a:lnTo>
                  <a:cubicBezTo>
                    <a:pt x="8916" y="17606"/>
                    <a:pt x="8739" y="18314"/>
                    <a:pt x="8365" y="16514"/>
                  </a:cubicBezTo>
                  <a:cubicBezTo>
                    <a:pt x="8031" y="14860"/>
                    <a:pt x="5501" y="1"/>
                    <a:pt x="550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3"/>
            <p:cNvSpPr/>
            <p:nvPr/>
          </p:nvSpPr>
          <p:spPr>
            <a:xfrm>
              <a:off x="5720625" y="5350275"/>
              <a:ext cx="164600" cy="87850"/>
            </a:xfrm>
            <a:custGeom>
              <a:avLst/>
              <a:gdLst/>
              <a:ahLst/>
              <a:cxnLst/>
              <a:rect l="l" t="t" r="r" b="b"/>
              <a:pathLst>
                <a:path w="6584" h="3514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1584"/>
                    <a:pt x="394" y="2765"/>
                    <a:pt x="620" y="3415"/>
                  </a:cubicBezTo>
                  <a:lnTo>
                    <a:pt x="6584" y="3513"/>
                  </a:lnTo>
                  <a:cubicBezTo>
                    <a:pt x="6181" y="2520"/>
                    <a:pt x="4901" y="2008"/>
                    <a:pt x="4478" y="1614"/>
                  </a:cubicBezTo>
                  <a:cubicBezTo>
                    <a:pt x="4222" y="1368"/>
                    <a:pt x="4163" y="895"/>
                    <a:pt x="4232" y="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3"/>
            <p:cNvSpPr/>
            <p:nvPr/>
          </p:nvSpPr>
          <p:spPr>
            <a:xfrm>
              <a:off x="5736125" y="5435625"/>
              <a:ext cx="152300" cy="16025"/>
            </a:xfrm>
            <a:custGeom>
              <a:avLst/>
              <a:gdLst/>
              <a:ahLst/>
              <a:cxnLst/>
              <a:rect l="l" t="t" r="r" b="b"/>
              <a:pathLst>
                <a:path w="6092" h="64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188"/>
                    <a:pt x="138" y="365"/>
                    <a:pt x="227" y="542"/>
                  </a:cubicBezTo>
                  <a:lnTo>
                    <a:pt x="6092" y="641"/>
                  </a:lnTo>
                  <a:cubicBezTo>
                    <a:pt x="6082" y="453"/>
                    <a:pt x="6042" y="267"/>
                    <a:pt x="5964" y="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3"/>
            <p:cNvSpPr/>
            <p:nvPr/>
          </p:nvSpPr>
          <p:spPr>
            <a:xfrm>
              <a:off x="5806250" y="5372975"/>
              <a:ext cx="23375" cy="12000"/>
            </a:xfrm>
            <a:custGeom>
              <a:avLst/>
              <a:gdLst/>
              <a:ahLst/>
              <a:cxnLst/>
              <a:rect l="l" t="t" r="r" b="b"/>
              <a:pathLst>
                <a:path w="935" h="480" extrusionOk="0">
                  <a:moveTo>
                    <a:pt x="819" y="1"/>
                  </a:moveTo>
                  <a:cubicBezTo>
                    <a:pt x="809" y="1"/>
                    <a:pt x="798" y="3"/>
                    <a:pt x="787" y="7"/>
                  </a:cubicBezTo>
                  <a:lnTo>
                    <a:pt x="79" y="283"/>
                  </a:lnTo>
                  <a:cubicBezTo>
                    <a:pt x="29" y="302"/>
                    <a:pt x="0" y="361"/>
                    <a:pt x="20" y="411"/>
                  </a:cubicBezTo>
                  <a:cubicBezTo>
                    <a:pt x="39" y="450"/>
                    <a:pt x="79" y="479"/>
                    <a:pt x="118" y="479"/>
                  </a:cubicBezTo>
                  <a:cubicBezTo>
                    <a:pt x="128" y="479"/>
                    <a:pt x="138" y="470"/>
                    <a:pt x="147" y="470"/>
                  </a:cubicBezTo>
                  <a:lnTo>
                    <a:pt x="856" y="194"/>
                  </a:lnTo>
                  <a:cubicBezTo>
                    <a:pt x="905" y="175"/>
                    <a:pt x="935" y="116"/>
                    <a:pt x="915" y="66"/>
                  </a:cubicBezTo>
                  <a:cubicBezTo>
                    <a:pt x="899" y="28"/>
                    <a:pt x="859" y="1"/>
                    <a:pt x="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3"/>
            <p:cNvSpPr/>
            <p:nvPr/>
          </p:nvSpPr>
          <p:spPr>
            <a:xfrm>
              <a:off x="5815100" y="5385500"/>
              <a:ext cx="20425" cy="16450"/>
            </a:xfrm>
            <a:custGeom>
              <a:avLst/>
              <a:gdLst/>
              <a:ahLst/>
              <a:cxnLst/>
              <a:rect l="l" t="t" r="r" b="b"/>
              <a:pathLst>
                <a:path w="817" h="658" extrusionOk="0">
                  <a:moveTo>
                    <a:pt x="703" y="1"/>
                  </a:moveTo>
                  <a:cubicBezTo>
                    <a:pt x="684" y="1"/>
                    <a:pt x="665" y="6"/>
                    <a:pt x="650" y="18"/>
                  </a:cubicBezTo>
                  <a:lnTo>
                    <a:pt x="49" y="481"/>
                  </a:lnTo>
                  <a:cubicBezTo>
                    <a:pt x="10" y="520"/>
                    <a:pt x="0" y="579"/>
                    <a:pt x="30" y="618"/>
                  </a:cubicBezTo>
                  <a:cubicBezTo>
                    <a:pt x="49" y="648"/>
                    <a:pt x="79" y="658"/>
                    <a:pt x="108" y="658"/>
                  </a:cubicBezTo>
                  <a:cubicBezTo>
                    <a:pt x="138" y="658"/>
                    <a:pt x="158" y="658"/>
                    <a:pt x="178" y="638"/>
                  </a:cubicBezTo>
                  <a:lnTo>
                    <a:pt x="768" y="175"/>
                  </a:lnTo>
                  <a:cubicBezTo>
                    <a:pt x="807" y="146"/>
                    <a:pt x="817" y="77"/>
                    <a:pt x="788" y="37"/>
                  </a:cubicBezTo>
                  <a:cubicBezTo>
                    <a:pt x="764" y="14"/>
                    <a:pt x="733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3"/>
            <p:cNvSpPr/>
            <p:nvPr/>
          </p:nvSpPr>
          <p:spPr>
            <a:xfrm>
              <a:off x="5464000" y="4616125"/>
              <a:ext cx="212100" cy="749650"/>
            </a:xfrm>
            <a:custGeom>
              <a:avLst/>
              <a:gdLst/>
              <a:ahLst/>
              <a:cxnLst/>
              <a:rect l="l" t="t" r="r" b="b"/>
              <a:pathLst>
                <a:path w="8484" h="29986" extrusionOk="0">
                  <a:moveTo>
                    <a:pt x="4713" y="0"/>
                  </a:moveTo>
                  <a:cubicBezTo>
                    <a:pt x="4557" y="0"/>
                    <a:pt x="2923" y="135"/>
                    <a:pt x="3101" y="5797"/>
                  </a:cubicBezTo>
                  <a:cubicBezTo>
                    <a:pt x="3200" y="8611"/>
                    <a:pt x="3229" y="12361"/>
                    <a:pt x="3259" y="14831"/>
                  </a:cubicBezTo>
                  <a:cubicBezTo>
                    <a:pt x="3278" y="16455"/>
                    <a:pt x="3170" y="18078"/>
                    <a:pt x="2914" y="19683"/>
                  </a:cubicBezTo>
                  <a:cubicBezTo>
                    <a:pt x="2471" y="22448"/>
                    <a:pt x="1" y="28185"/>
                    <a:pt x="1359" y="28962"/>
                  </a:cubicBezTo>
                  <a:lnTo>
                    <a:pt x="5473" y="29986"/>
                  </a:lnTo>
                  <a:cubicBezTo>
                    <a:pt x="7864" y="18088"/>
                    <a:pt x="7539" y="18747"/>
                    <a:pt x="7578" y="16908"/>
                  </a:cubicBezTo>
                  <a:cubicBezTo>
                    <a:pt x="7618" y="15215"/>
                    <a:pt x="8484" y="168"/>
                    <a:pt x="8484" y="168"/>
                  </a:cubicBezTo>
                  <a:lnTo>
                    <a:pt x="4725" y="1"/>
                  </a:lnTo>
                  <a:cubicBezTo>
                    <a:pt x="4725" y="1"/>
                    <a:pt x="4721" y="0"/>
                    <a:pt x="4713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3"/>
            <p:cNvSpPr/>
            <p:nvPr/>
          </p:nvSpPr>
          <p:spPr>
            <a:xfrm>
              <a:off x="5659125" y="4618325"/>
              <a:ext cx="18950" cy="275350"/>
            </a:xfrm>
            <a:custGeom>
              <a:avLst/>
              <a:gdLst/>
              <a:ahLst/>
              <a:cxnLst/>
              <a:rect l="l" t="t" r="r" b="b"/>
              <a:pathLst>
                <a:path w="758" h="11014" extrusionOk="0">
                  <a:moveTo>
                    <a:pt x="689" y="1"/>
                  </a:moveTo>
                  <a:cubicBezTo>
                    <a:pt x="639" y="1"/>
                    <a:pt x="610" y="31"/>
                    <a:pt x="610" y="70"/>
                  </a:cubicBezTo>
                  <a:cubicBezTo>
                    <a:pt x="610" y="129"/>
                    <a:pt x="256" y="6142"/>
                    <a:pt x="0" y="10944"/>
                  </a:cubicBezTo>
                  <a:cubicBezTo>
                    <a:pt x="0" y="10983"/>
                    <a:pt x="29" y="11013"/>
                    <a:pt x="69" y="11013"/>
                  </a:cubicBezTo>
                  <a:cubicBezTo>
                    <a:pt x="108" y="11013"/>
                    <a:pt x="138" y="10983"/>
                    <a:pt x="138" y="10944"/>
                  </a:cubicBezTo>
                  <a:cubicBezTo>
                    <a:pt x="403" y="6152"/>
                    <a:pt x="748" y="139"/>
                    <a:pt x="748" y="80"/>
                  </a:cubicBezTo>
                  <a:cubicBezTo>
                    <a:pt x="758" y="40"/>
                    <a:pt x="728" y="11"/>
                    <a:pt x="689" y="1"/>
                  </a:cubicBezTo>
                  <a:close/>
                </a:path>
              </a:pathLst>
            </a:custGeom>
            <a:solidFill>
              <a:srgbClr val="334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3"/>
            <p:cNvSpPr/>
            <p:nvPr/>
          </p:nvSpPr>
          <p:spPr>
            <a:xfrm>
              <a:off x="5490575" y="5340175"/>
              <a:ext cx="148400" cy="122550"/>
            </a:xfrm>
            <a:custGeom>
              <a:avLst/>
              <a:gdLst/>
              <a:ahLst/>
              <a:cxnLst/>
              <a:rect l="l" t="t" r="r" b="b"/>
              <a:pathLst>
                <a:path w="5936" h="4902" extrusionOk="0">
                  <a:moveTo>
                    <a:pt x="296" y="0"/>
                  </a:moveTo>
                  <a:cubicBezTo>
                    <a:pt x="1" y="1555"/>
                    <a:pt x="60" y="2786"/>
                    <a:pt x="139" y="3464"/>
                  </a:cubicBezTo>
                  <a:lnTo>
                    <a:pt x="5935" y="4901"/>
                  </a:lnTo>
                  <a:cubicBezTo>
                    <a:pt x="5758" y="3838"/>
                    <a:pt x="4626" y="3051"/>
                    <a:pt x="4302" y="2569"/>
                  </a:cubicBezTo>
                  <a:cubicBezTo>
                    <a:pt x="4105" y="2274"/>
                    <a:pt x="4154" y="1811"/>
                    <a:pt x="4410" y="1024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3"/>
            <p:cNvSpPr/>
            <p:nvPr/>
          </p:nvSpPr>
          <p:spPr>
            <a:xfrm>
              <a:off x="5494025" y="5426775"/>
              <a:ext cx="145675" cy="49975"/>
            </a:xfrm>
            <a:custGeom>
              <a:avLst/>
              <a:gdLst/>
              <a:ahLst/>
              <a:cxnLst/>
              <a:rect l="l" t="t" r="r" b="b"/>
              <a:pathLst>
                <a:path w="5827" h="1999" extrusionOk="0">
                  <a:moveTo>
                    <a:pt x="1" y="0"/>
                  </a:moveTo>
                  <a:cubicBezTo>
                    <a:pt x="30" y="197"/>
                    <a:pt x="60" y="394"/>
                    <a:pt x="99" y="581"/>
                  </a:cubicBezTo>
                  <a:lnTo>
                    <a:pt x="5797" y="1998"/>
                  </a:lnTo>
                  <a:cubicBezTo>
                    <a:pt x="5826" y="1811"/>
                    <a:pt x="5826" y="1625"/>
                    <a:pt x="5797" y="14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3"/>
            <p:cNvSpPr/>
            <p:nvPr/>
          </p:nvSpPr>
          <p:spPr>
            <a:xfrm>
              <a:off x="5574475" y="5386150"/>
              <a:ext cx="24150" cy="7675"/>
            </a:xfrm>
            <a:custGeom>
              <a:avLst/>
              <a:gdLst/>
              <a:ahLst/>
              <a:cxnLst/>
              <a:rect l="l" t="t" r="r" b="b"/>
              <a:pathLst>
                <a:path w="966" h="307" extrusionOk="0">
                  <a:moveTo>
                    <a:pt x="863" y="0"/>
                  </a:moveTo>
                  <a:cubicBezTo>
                    <a:pt x="858" y="0"/>
                    <a:pt x="853" y="1"/>
                    <a:pt x="847" y="2"/>
                  </a:cubicBezTo>
                  <a:lnTo>
                    <a:pt x="89" y="110"/>
                  </a:lnTo>
                  <a:cubicBezTo>
                    <a:pt x="40" y="120"/>
                    <a:pt x="1" y="169"/>
                    <a:pt x="10" y="219"/>
                  </a:cubicBezTo>
                  <a:cubicBezTo>
                    <a:pt x="21" y="267"/>
                    <a:pt x="60" y="307"/>
                    <a:pt x="109" y="307"/>
                  </a:cubicBezTo>
                  <a:lnTo>
                    <a:pt x="119" y="307"/>
                  </a:lnTo>
                  <a:lnTo>
                    <a:pt x="867" y="199"/>
                  </a:lnTo>
                  <a:cubicBezTo>
                    <a:pt x="926" y="189"/>
                    <a:pt x="965" y="140"/>
                    <a:pt x="955" y="81"/>
                  </a:cubicBezTo>
                  <a:cubicBezTo>
                    <a:pt x="947" y="36"/>
                    <a:pt x="906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3"/>
            <p:cNvSpPr/>
            <p:nvPr/>
          </p:nvSpPr>
          <p:spPr>
            <a:xfrm>
              <a:off x="5578925" y="5399525"/>
              <a:ext cx="22875" cy="13000"/>
            </a:xfrm>
            <a:custGeom>
              <a:avLst/>
              <a:gdLst/>
              <a:ahLst/>
              <a:cxnLst/>
              <a:rect l="l" t="t" r="r" b="b"/>
              <a:pathLst>
                <a:path w="915" h="520" extrusionOk="0">
                  <a:moveTo>
                    <a:pt x="797" y="0"/>
                  </a:moveTo>
                  <a:cubicBezTo>
                    <a:pt x="784" y="0"/>
                    <a:pt x="770" y="3"/>
                    <a:pt x="757" y="8"/>
                  </a:cubicBezTo>
                  <a:lnTo>
                    <a:pt x="79" y="333"/>
                  </a:lnTo>
                  <a:cubicBezTo>
                    <a:pt x="29" y="353"/>
                    <a:pt x="0" y="412"/>
                    <a:pt x="29" y="461"/>
                  </a:cubicBezTo>
                  <a:cubicBezTo>
                    <a:pt x="49" y="500"/>
                    <a:pt x="79" y="520"/>
                    <a:pt x="118" y="520"/>
                  </a:cubicBezTo>
                  <a:cubicBezTo>
                    <a:pt x="128" y="520"/>
                    <a:pt x="147" y="520"/>
                    <a:pt x="158" y="510"/>
                  </a:cubicBezTo>
                  <a:lnTo>
                    <a:pt x="846" y="195"/>
                  </a:lnTo>
                  <a:cubicBezTo>
                    <a:pt x="895" y="165"/>
                    <a:pt x="915" y="106"/>
                    <a:pt x="886" y="57"/>
                  </a:cubicBezTo>
                  <a:cubicBezTo>
                    <a:pt x="871" y="21"/>
                    <a:pt x="835" y="0"/>
                    <a:pt x="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3"/>
            <p:cNvSpPr/>
            <p:nvPr/>
          </p:nvSpPr>
          <p:spPr>
            <a:xfrm>
              <a:off x="5528475" y="4391850"/>
              <a:ext cx="227600" cy="355200"/>
            </a:xfrm>
            <a:custGeom>
              <a:avLst/>
              <a:gdLst/>
              <a:ahLst/>
              <a:cxnLst/>
              <a:rect l="l" t="t" r="r" b="b"/>
              <a:pathLst>
                <a:path w="9104" h="14208" extrusionOk="0">
                  <a:moveTo>
                    <a:pt x="3900" y="1"/>
                  </a:moveTo>
                  <a:cubicBezTo>
                    <a:pt x="3181" y="1"/>
                    <a:pt x="2491" y="14"/>
                    <a:pt x="2077" y="56"/>
                  </a:cubicBezTo>
                  <a:cubicBezTo>
                    <a:pt x="591" y="213"/>
                    <a:pt x="0" y="843"/>
                    <a:pt x="0" y="843"/>
                  </a:cubicBezTo>
                  <a:lnTo>
                    <a:pt x="227" y="14207"/>
                  </a:lnTo>
                  <a:lnTo>
                    <a:pt x="9104" y="13695"/>
                  </a:lnTo>
                  <a:lnTo>
                    <a:pt x="9104" y="734"/>
                  </a:lnTo>
                  <a:cubicBezTo>
                    <a:pt x="9104" y="734"/>
                    <a:pt x="7912" y="242"/>
                    <a:pt x="6624" y="46"/>
                  </a:cubicBezTo>
                  <a:cubicBezTo>
                    <a:pt x="6624" y="46"/>
                    <a:pt x="5214" y="1"/>
                    <a:pt x="3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3"/>
            <p:cNvSpPr/>
            <p:nvPr/>
          </p:nvSpPr>
          <p:spPr>
            <a:xfrm>
              <a:off x="5666725" y="4393225"/>
              <a:ext cx="89350" cy="326000"/>
            </a:xfrm>
            <a:custGeom>
              <a:avLst/>
              <a:gdLst/>
              <a:ahLst/>
              <a:cxnLst/>
              <a:rect l="l" t="t" r="r" b="b"/>
              <a:pathLst>
                <a:path w="3574" h="13040" extrusionOk="0">
                  <a:moveTo>
                    <a:pt x="1094" y="1"/>
                  </a:moveTo>
                  <a:cubicBezTo>
                    <a:pt x="1094" y="1"/>
                    <a:pt x="1664" y="1674"/>
                    <a:pt x="1" y="1792"/>
                  </a:cubicBezTo>
                  <a:lnTo>
                    <a:pt x="375" y="13040"/>
                  </a:lnTo>
                  <a:lnTo>
                    <a:pt x="3574" y="13040"/>
                  </a:lnTo>
                  <a:lnTo>
                    <a:pt x="3574" y="679"/>
                  </a:lnTo>
                  <a:cubicBezTo>
                    <a:pt x="3574" y="679"/>
                    <a:pt x="2382" y="187"/>
                    <a:pt x="1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3"/>
            <p:cNvSpPr/>
            <p:nvPr/>
          </p:nvSpPr>
          <p:spPr>
            <a:xfrm>
              <a:off x="5528475" y="4392475"/>
              <a:ext cx="118375" cy="326750"/>
            </a:xfrm>
            <a:custGeom>
              <a:avLst/>
              <a:gdLst/>
              <a:ahLst/>
              <a:cxnLst/>
              <a:rect l="l" t="t" r="r" b="b"/>
              <a:pathLst>
                <a:path w="4735" h="13070" extrusionOk="0">
                  <a:moveTo>
                    <a:pt x="2510" y="1"/>
                  </a:moveTo>
                  <a:cubicBezTo>
                    <a:pt x="2342" y="11"/>
                    <a:pt x="2195" y="21"/>
                    <a:pt x="2077" y="31"/>
                  </a:cubicBezTo>
                  <a:cubicBezTo>
                    <a:pt x="591" y="188"/>
                    <a:pt x="0" y="818"/>
                    <a:pt x="0" y="818"/>
                  </a:cubicBezTo>
                  <a:lnTo>
                    <a:pt x="0" y="13070"/>
                  </a:lnTo>
                  <a:lnTo>
                    <a:pt x="4734" y="13070"/>
                  </a:lnTo>
                  <a:lnTo>
                    <a:pt x="4596" y="1871"/>
                  </a:lnTo>
                  <a:cubicBezTo>
                    <a:pt x="3908" y="1812"/>
                    <a:pt x="2923" y="1457"/>
                    <a:pt x="2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3"/>
            <p:cNvSpPr/>
            <p:nvPr/>
          </p:nvSpPr>
          <p:spPr>
            <a:xfrm>
              <a:off x="5604000" y="4379200"/>
              <a:ext cx="76800" cy="19950"/>
            </a:xfrm>
            <a:custGeom>
              <a:avLst/>
              <a:gdLst/>
              <a:ahLst/>
              <a:cxnLst/>
              <a:rect l="l" t="t" r="r" b="b"/>
              <a:pathLst>
                <a:path w="3072" h="798" extrusionOk="0">
                  <a:moveTo>
                    <a:pt x="1" y="0"/>
                  </a:moveTo>
                  <a:lnTo>
                    <a:pt x="1" y="798"/>
                  </a:lnTo>
                  <a:lnTo>
                    <a:pt x="3071" y="798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3"/>
            <p:cNvSpPr/>
            <p:nvPr/>
          </p:nvSpPr>
          <p:spPr>
            <a:xfrm>
              <a:off x="5407675" y="4403150"/>
              <a:ext cx="189500" cy="293200"/>
            </a:xfrm>
            <a:custGeom>
              <a:avLst/>
              <a:gdLst/>
              <a:ahLst/>
              <a:cxnLst/>
              <a:rect l="l" t="t" r="r" b="b"/>
              <a:pathLst>
                <a:path w="7580" h="11728" extrusionOk="0">
                  <a:moveTo>
                    <a:pt x="5817" y="0"/>
                  </a:moveTo>
                  <a:cubicBezTo>
                    <a:pt x="5511" y="0"/>
                    <a:pt x="5174" y="117"/>
                    <a:pt x="4832" y="391"/>
                  </a:cubicBezTo>
                  <a:cubicBezTo>
                    <a:pt x="3583" y="1395"/>
                    <a:pt x="2470" y="2418"/>
                    <a:pt x="1526" y="3727"/>
                  </a:cubicBezTo>
                  <a:cubicBezTo>
                    <a:pt x="1152" y="4239"/>
                    <a:pt x="699" y="4750"/>
                    <a:pt x="394" y="5321"/>
                  </a:cubicBezTo>
                  <a:cubicBezTo>
                    <a:pt x="148" y="5784"/>
                    <a:pt x="1" y="6276"/>
                    <a:pt x="69" y="6837"/>
                  </a:cubicBezTo>
                  <a:cubicBezTo>
                    <a:pt x="217" y="7969"/>
                    <a:pt x="1093" y="8903"/>
                    <a:pt x="1910" y="9622"/>
                  </a:cubicBezTo>
                  <a:cubicBezTo>
                    <a:pt x="2103" y="9796"/>
                    <a:pt x="4456" y="11727"/>
                    <a:pt x="4954" y="11727"/>
                  </a:cubicBezTo>
                  <a:cubicBezTo>
                    <a:pt x="4988" y="11727"/>
                    <a:pt x="5014" y="11718"/>
                    <a:pt x="5029" y="11698"/>
                  </a:cubicBezTo>
                  <a:lnTo>
                    <a:pt x="6505" y="9760"/>
                  </a:lnTo>
                  <a:cubicBezTo>
                    <a:pt x="6505" y="9760"/>
                    <a:pt x="5029" y="7772"/>
                    <a:pt x="3111" y="6847"/>
                  </a:cubicBezTo>
                  <a:cubicBezTo>
                    <a:pt x="3111" y="6847"/>
                    <a:pt x="4764" y="5095"/>
                    <a:pt x="5541" y="4179"/>
                  </a:cubicBezTo>
                  <a:cubicBezTo>
                    <a:pt x="5994" y="3648"/>
                    <a:pt x="6437" y="3117"/>
                    <a:pt x="6830" y="2536"/>
                  </a:cubicBezTo>
                  <a:cubicBezTo>
                    <a:pt x="7580" y="1420"/>
                    <a:pt x="6885" y="0"/>
                    <a:pt x="5817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3"/>
            <p:cNvSpPr/>
            <p:nvPr/>
          </p:nvSpPr>
          <p:spPr>
            <a:xfrm>
              <a:off x="5407675" y="4403150"/>
              <a:ext cx="189500" cy="293200"/>
            </a:xfrm>
            <a:custGeom>
              <a:avLst/>
              <a:gdLst/>
              <a:ahLst/>
              <a:cxnLst/>
              <a:rect l="l" t="t" r="r" b="b"/>
              <a:pathLst>
                <a:path w="7580" h="11728" extrusionOk="0">
                  <a:moveTo>
                    <a:pt x="5817" y="0"/>
                  </a:moveTo>
                  <a:cubicBezTo>
                    <a:pt x="5511" y="0"/>
                    <a:pt x="5174" y="117"/>
                    <a:pt x="4832" y="391"/>
                  </a:cubicBezTo>
                  <a:cubicBezTo>
                    <a:pt x="3583" y="1395"/>
                    <a:pt x="2470" y="2418"/>
                    <a:pt x="1526" y="3727"/>
                  </a:cubicBezTo>
                  <a:cubicBezTo>
                    <a:pt x="1152" y="4239"/>
                    <a:pt x="699" y="4750"/>
                    <a:pt x="394" y="5321"/>
                  </a:cubicBezTo>
                  <a:cubicBezTo>
                    <a:pt x="148" y="5784"/>
                    <a:pt x="1" y="6276"/>
                    <a:pt x="69" y="6837"/>
                  </a:cubicBezTo>
                  <a:cubicBezTo>
                    <a:pt x="217" y="7969"/>
                    <a:pt x="1093" y="8903"/>
                    <a:pt x="1910" y="9622"/>
                  </a:cubicBezTo>
                  <a:cubicBezTo>
                    <a:pt x="2103" y="9796"/>
                    <a:pt x="4456" y="11727"/>
                    <a:pt x="4954" y="11727"/>
                  </a:cubicBezTo>
                  <a:cubicBezTo>
                    <a:pt x="4988" y="11727"/>
                    <a:pt x="5014" y="11718"/>
                    <a:pt x="5029" y="11698"/>
                  </a:cubicBezTo>
                  <a:lnTo>
                    <a:pt x="6505" y="9760"/>
                  </a:lnTo>
                  <a:cubicBezTo>
                    <a:pt x="6505" y="9760"/>
                    <a:pt x="5029" y="7772"/>
                    <a:pt x="3111" y="6847"/>
                  </a:cubicBezTo>
                  <a:cubicBezTo>
                    <a:pt x="3111" y="6847"/>
                    <a:pt x="4764" y="5095"/>
                    <a:pt x="5541" y="4179"/>
                  </a:cubicBezTo>
                  <a:cubicBezTo>
                    <a:pt x="5994" y="3648"/>
                    <a:pt x="6437" y="3117"/>
                    <a:pt x="6830" y="2536"/>
                  </a:cubicBezTo>
                  <a:cubicBezTo>
                    <a:pt x="7580" y="1420"/>
                    <a:pt x="6885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3"/>
            <p:cNvSpPr/>
            <p:nvPr/>
          </p:nvSpPr>
          <p:spPr>
            <a:xfrm>
              <a:off x="5533400" y="4634375"/>
              <a:ext cx="88850" cy="85000"/>
            </a:xfrm>
            <a:custGeom>
              <a:avLst/>
              <a:gdLst/>
              <a:ahLst/>
              <a:cxnLst/>
              <a:rect l="l" t="t" r="r" b="b"/>
              <a:pathLst>
                <a:path w="3554" h="3400" extrusionOk="0">
                  <a:moveTo>
                    <a:pt x="2289" y="1"/>
                  </a:moveTo>
                  <a:cubicBezTo>
                    <a:pt x="2092" y="1"/>
                    <a:pt x="1597" y="75"/>
                    <a:pt x="1270" y="570"/>
                  </a:cubicBezTo>
                  <a:lnTo>
                    <a:pt x="0" y="2341"/>
                  </a:lnTo>
                  <a:cubicBezTo>
                    <a:pt x="0" y="2341"/>
                    <a:pt x="266" y="2932"/>
                    <a:pt x="1181" y="3148"/>
                  </a:cubicBezTo>
                  <a:lnTo>
                    <a:pt x="1939" y="3384"/>
                  </a:lnTo>
                  <a:cubicBezTo>
                    <a:pt x="1969" y="3394"/>
                    <a:pt x="2000" y="3399"/>
                    <a:pt x="2032" y="3399"/>
                  </a:cubicBezTo>
                  <a:cubicBezTo>
                    <a:pt x="2123" y="3399"/>
                    <a:pt x="2215" y="3357"/>
                    <a:pt x="2274" y="3276"/>
                  </a:cubicBezTo>
                  <a:cubicBezTo>
                    <a:pt x="2392" y="3109"/>
                    <a:pt x="2303" y="2882"/>
                    <a:pt x="2116" y="2823"/>
                  </a:cubicBezTo>
                  <a:lnTo>
                    <a:pt x="1546" y="2646"/>
                  </a:lnTo>
                  <a:cubicBezTo>
                    <a:pt x="1467" y="2626"/>
                    <a:pt x="1417" y="2538"/>
                    <a:pt x="1457" y="2459"/>
                  </a:cubicBezTo>
                  <a:cubicBezTo>
                    <a:pt x="1472" y="2396"/>
                    <a:pt x="1533" y="2364"/>
                    <a:pt x="1591" y="2364"/>
                  </a:cubicBezTo>
                  <a:cubicBezTo>
                    <a:pt x="1606" y="2364"/>
                    <a:pt x="1620" y="2366"/>
                    <a:pt x="1634" y="2370"/>
                  </a:cubicBezTo>
                  <a:cubicBezTo>
                    <a:pt x="1900" y="2469"/>
                    <a:pt x="2510" y="2656"/>
                    <a:pt x="2510" y="2656"/>
                  </a:cubicBezTo>
                  <a:cubicBezTo>
                    <a:pt x="2545" y="2668"/>
                    <a:pt x="2580" y="2673"/>
                    <a:pt x="2615" y="2673"/>
                  </a:cubicBezTo>
                  <a:cubicBezTo>
                    <a:pt x="2758" y="2673"/>
                    <a:pt x="2893" y="2580"/>
                    <a:pt x="2933" y="2429"/>
                  </a:cubicBezTo>
                  <a:cubicBezTo>
                    <a:pt x="2992" y="2252"/>
                    <a:pt x="2893" y="2066"/>
                    <a:pt x="2707" y="2007"/>
                  </a:cubicBezTo>
                  <a:cubicBezTo>
                    <a:pt x="2707" y="2007"/>
                    <a:pt x="2156" y="1829"/>
                    <a:pt x="1890" y="1751"/>
                  </a:cubicBezTo>
                  <a:cubicBezTo>
                    <a:pt x="1811" y="1731"/>
                    <a:pt x="1771" y="1652"/>
                    <a:pt x="1801" y="1574"/>
                  </a:cubicBezTo>
                  <a:cubicBezTo>
                    <a:pt x="1824" y="1528"/>
                    <a:pt x="1870" y="1494"/>
                    <a:pt x="1921" y="1494"/>
                  </a:cubicBezTo>
                  <a:cubicBezTo>
                    <a:pt x="1936" y="1494"/>
                    <a:pt x="1952" y="1497"/>
                    <a:pt x="1968" y="1504"/>
                  </a:cubicBezTo>
                  <a:cubicBezTo>
                    <a:pt x="2244" y="1603"/>
                    <a:pt x="2874" y="1810"/>
                    <a:pt x="2874" y="1810"/>
                  </a:cubicBezTo>
                  <a:cubicBezTo>
                    <a:pt x="2906" y="1818"/>
                    <a:pt x="2938" y="1822"/>
                    <a:pt x="2970" y="1822"/>
                  </a:cubicBezTo>
                  <a:cubicBezTo>
                    <a:pt x="3122" y="1822"/>
                    <a:pt x="3258" y="1730"/>
                    <a:pt x="3307" y="1583"/>
                  </a:cubicBezTo>
                  <a:cubicBezTo>
                    <a:pt x="3366" y="1406"/>
                    <a:pt x="3258" y="1209"/>
                    <a:pt x="3081" y="1150"/>
                  </a:cubicBezTo>
                  <a:cubicBezTo>
                    <a:pt x="3081" y="1150"/>
                    <a:pt x="2530" y="983"/>
                    <a:pt x="2244" y="904"/>
                  </a:cubicBezTo>
                  <a:cubicBezTo>
                    <a:pt x="2165" y="885"/>
                    <a:pt x="2116" y="786"/>
                    <a:pt x="2145" y="708"/>
                  </a:cubicBezTo>
                  <a:cubicBezTo>
                    <a:pt x="2169" y="646"/>
                    <a:pt x="2221" y="609"/>
                    <a:pt x="2281" y="609"/>
                  </a:cubicBezTo>
                  <a:cubicBezTo>
                    <a:pt x="2298" y="609"/>
                    <a:pt x="2315" y="612"/>
                    <a:pt x="2333" y="619"/>
                  </a:cubicBezTo>
                  <a:lnTo>
                    <a:pt x="3070" y="845"/>
                  </a:lnTo>
                  <a:cubicBezTo>
                    <a:pt x="3103" y="856"/>
                    <a:pt x="3137" y="861"/>
                    <a:pt x="3170" y="861"/>
                  </a:cubicBezTo>
                  <a:cubicBezTo>
                    <a:pt x="3316" y="861"/>
                    <a:pt x="3454" y="763"/>
                    <a:pt x="3494" y="619"/>
                  </a:cubicBezTo>
                  <a:cubicBezTo>
                    <a:pt x="3553" y="441"/>
                    <a:pt x="3405" y="304"/>
                    <a:pt x="3297" y="245"/>
                  </a:cubicBezTo>
                  <a:cubicBezTo>
                    <a:pt x="2913" y="78"/>
                    <a:pt x="2372" y="8"/>
                    <a:pt x="2372" y="8"/>
                  </a:cubicBezTo>
                  <a:cubicBezTo>
                    <a:pt x="2365" y="5"/>
                    <a:pt x="2335" y="1"/>
                    <a:pt x="2289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3"/>
            <p:cNvSpPr/>
            <p:nvPr/>
          </p:nvSpPr>
          <p:spPr>
            <a:xfrm>
              <a:off x="5590225" y="4257925"/>
              <a:ext cx="39150" cy="41850"/>
            </a:xfrm>
            <a:custGeom>
              <a:avLst/>
              <a:gdLst/>
              <a:ahLst/>
              <a:cxnLst/>
              <a:rect l="l" t="t" r="r" b="b"/>
              <a:pathLst>
                <a:path w="1566" h="1674" extrusionOk="0">
                  <a:moveTo>
                    <a:pt x="1" y="0"/>
                  </a:moveTo>
                  <a:lnTo>
                    <a:pt x="906" y="1673"/>
                  </a:lnTo>
                  <a:lnTo>
                    <a:pt x="1457" y="246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3"/>
            <p:cNvSpPr/>
            <p:nvPr/>
          </p:nvSpPr>
          <p:spPr>
            <a:xfrm>
              <a:off x="5571525" y="4279275"/>
              <a:ext cx="45800" cy="35825"/>
            </a:xfrm>
            <a:custGeom>
              <a:avLst/>
              <a:gdLst/>
              <a:ahLst/>
              <a:cxnLst/>
              <a:rect l="l" t="t" r="r" b="b"/>
              <a:pathLst>
                <a:path w="1832" h="1433" extrusionOk="0">
                  <a:moveTo>
                    <a:pt x="727" y="1"/>
                  </a:moveTo>
                  <a:cubicBezTo>
                    <a:pt x="505" y="1"/>
                    <a:pt x="307" y="88"/>
                    <a:pt x="198" y="258"/>
                  </a:cubicBezTo>
                  <a:cubicBezTo>
                    <a:pt x="1" y="563"/>
                    <a:pt x="168" y="1016"/>
                    <a:pt x="572" y="1272"/>
                  </a:cubicBezTo>
                  <a:cubicBezTo>
                    <a:pt x="744" y="1379"/>
                    <a:pt x="933" y="1432"/>
                    <a:pt x="1108" y="1432"/>
                  </a:cubicBezTo>
                  <a:cubicBezTo>
                    <a:pt x="1332" y="1432"/>
                    <a:pt x="1533" y="1345"/>
                    <a:pt x="1644" y="1173"/>
                  </a:cubicBezTo>
                  <a:cubicBezTo>
                    <a:pt x="1831" y="878"/>
                    <a:pt x="1674" y="426"/>
                    <a:pt x="1270" y="170"/>
                  </a:cubicBezTo>
                  <a:cubicBezTo>
                    <a:pt x="1095" y="56"/>
                    <a:pt x="904" y="1"/>
                    <a:pt x="72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3"/>
            <p:cNvSpPr/>
            <p:nvPr/>
          </p:nvSpPr>
          <p:spPr>
            <a:xfrm>
              <a:off x="5861100" y="4454250"/>
              <a:ext cx="26850" cy="42575"/>
            </a:xfrm>
            <a:custGeom>
              <a:avLst/>
              <a:gdLst/>
              <a:ahLst/>
              <a:cxnLst/>
              <a:rect l="l" t="t" r="r" b="b"/>
              <a:pathLst>
                <a:path w="1074" h="1703" extrusionOk="0">
                  <a:moveTo>
                    <a:pt x="375" y="0"/>
                  </a:moveTo>
                  <a:cubicBezTo>
                    <a:pt x="350" y="0"/>
                    <a:pt x="328" y="13"/>
                    <a:pt x="315" y="40"/>
                  </a:cubicBezTo>
                  <a:cubicBezTo>
                    <a:pt x="306" y="59"/>
                    <a:pt x="0" y="679"/>
                    <a:pt x="945" y="1673"/>
                  </a:cubicBezTo>
                  <a:cubicBezTo>
                    <a:pt x="955" y="1693"/>
                    <a:pt x="975" y="1702"/>
                    <a:pt x="995" y="1702"/>
                  </a:cubicBezTo>
                  <a:cubicBezTo>
                    <a:pt x="1014" y="1702"/>
                    <a:pt x="1034" y="1693"/>
                    <a:pt x="1043" y="1683"/>
                  </a:cubicBezTo>
                  <a:cubicBezTo>
                    <a:pt x="1073" y="1654"/>
                    <a:pt x="1073" y="1604"/>
                    <a:pt x="1043" y="1575"/>
                  </a:cubicBezTo>
                  <a:cubicBezTo>
                    <a:pt x="177" y="659"/>
                    <a:pt x="443" y="108"/>
                    <a:pt x="443" y="108"/>
                  </a:cubicBezTo>
                  <a:cubicBezTo>
                    <a:pt x="463" y="69"/>
                    <a:pt x="443" y="29"/>
                    <a:pt x="414" y="10"/>
                  </a:cubicBezTo>
                  <a:cubicBezTo>
                    <a:pt x="401" y="3"/>
                    <a:pt x="388" y="0"/>
                    <a:pt x="375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3"/>
            <p:cNvSpPr/>
            <p:nvPr/>
          </p:nvSpPr>
          <p:spPr>
            <a:xfrm>
              <a:off x="5458375" y="4568175"/>
              <a:ext cx="29050" cy="7875"/>
            </a:xfrm>
            <a:custGeom>
              <a:avLst/>
              <a:gdLst/>
              <a:ahLst/>
              <a:cxnLst/>
              <a:rect l="l" t="t" r="r" b="b"/>
              <a:pathLst>
                <a:path w="1162" h="315" extrusionOk="0">
                  <a:moveTo>
                    <a:pt x="633" y="1"/>
                  </a:moveTo>
                  <a:cubicBezTo>
                    <a:pt x="335" y="1"/>
                    <a:pt x="68" y="141"/>
                    <a:pt x="49" y="147"/>
                  </a:cubicBezTo>
                  <a:cubicBezTo>
                    <a:pt x="20" y="167"/>
                    <a:pt x="0" y="216"/>
                    <a:pt x="20" y="246"/>
                  </a:cubicBezTo>
                  <a:cubicBezTo>
                    <a:pt x="33" y="272"/>
                    <a:pt x="59" y="285"/>
                    <a:pt x="83" y="285"/>
                  </a:cubicBezTo>
                  <a:cubicBezTo>
                    <a:pt x="96" y="285"/>
                    <a:pt x="108" y="282"/>
                    <a:pt x="118" y="275"/>
                  </a:cubicBezTo>
                  <a:cubicBezTo>
                    <a:pt x="124" y="275"/>
                    <a:pt x="370" y="141"/>
                    <a:pt x="633" y="141"/>
                  </a:cubicBezTo>
                  <a:cubicBezTo>
                    <a:pt x="772" y="141"/>
                    <a:pt x="917" y="178"/>
                    <a:pt x="1033" y="295"/>
                  </a:cubicBezTo>
                  <a:cubicBezTo>
                    <a:pt x="1053" y="314"/>
                    <a:pt x="1072" y="314"/>
                    <a:pt x="1083" y="314"/>
                  </a:cubicBezTo>
                  <a:cubicBezTo>
                    <a:pt x="1102" y="314"/>
                    <a:pt x="1122" y="314"/>
                    <a:pt x="1142" y="295"/>
                  </a:cubicBezTo>
                  <a:cubicBezTo>
                    <a:pt x="1161" y="265"/>
                    <a:pt x="1161" y="226"/>
                    <a:pt x="1142" y="196"/>
                  </a:cubicBezTo>
                  <a:cubicBezTo>
                    <a:pt x="990" y="48"/>
                    <a:pt x="806" y="1"/>
                    <a:pt x="633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8" name="Google Shape;4768;p33"/>
          <p:cNvSpPr/>
          <p:nvPr/>
        </p:nvSpPr>
        <p:spPr>
          <a:xfrm>
            <a:off x="6142250" y="1033076"/>
            <a:ext cx="1149796" cy="3939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BA9DB-7738-C044-1EF7-47957C84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71" y="1192696"/>
            <a:ext cx="5366422" cy="29902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7"/>
          <p:cNvSpPr/>
          <p:nvPr/>
        </p:nvSpPr>
        <p:spPr>
          <a:xfrm>
            <a:off x="4076550" y="1413100"/>
            <a:ext cx="3123300" cy="647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1" name="Google Shape;4291;p27"/>
          <p:cNvSpPr txBox="1">
            <a:spLocks noGrp="1"/>
          </p:cNvSpPr>
          <p:nvPr>
            <p:ph type="title"/>
          </p:nvPr>
        </p:nvSpPr>
        <p:spPr>
          <a:xfrm>
            <a:off x="4224825" y="1340325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</a:t>
            </a:r>
            <a:endParaRPr/>
          </a:p>
        </p:txBody>
      </p:sp>
      <p:sp>
        <p:nvSpPr>
          <p:cNvPr id="4292" name="Google Shape;4292;p27"/>
          <p:cNvSpPr txBox="1">
            <a:spLocks noGrp="1"/>
          </p:cNvSpPr>
          <p:nvPr>
            <p:ph type="title" idx="2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4293" name="Google Shape;4293;p27"/>
          <p:cNvSpPr txBox="1">
            <a:spLocks noGrp="1"/>
          </p:cNvSpPr>
          <p:nvPr>
            <p:ph type="subTitle" idx="1"/>
          </p:nvPr>
        </p:nvSpPr>
        <p:spPr>
          <a:xfrm>
            <a:off x="4224825" y="2182125"/>
            <a:ext cx="25137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4" name="Google Shape;4294;p27"/>
          <p:cNvGrpSpPr/>
          <p:nvPr/>
        </p:nvGrpSpPr>
        <p:grpSpPr>
          <a:xfrm>
            <a:off x="1170489" y="3357005"/>
            <a:ext cx="2826856" cy="1665877"/>
            <a:chOff x="1170489" y="3357005"/>
            <a:chExt cx="2826856" cy="1665877"/>
          </a:xfrm>
        </p:grpSpPr>
        <p:sp>
          <p:nvSpPr>
            <p:cNvPr id="4295" name="Google Shape;4295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8" name="Google Shape;4318;p27"/>
          <p:cNvSpPr/>
          <p:nvPr/>
        </p:nvSpPr>
        <p:spPr>
          <a:xfrm>
            <a:off x="6908985" y="3651629"/>
            <a:ext cx="56727" cy="122440"/>
          </a:xfrm>
          <a:custGeom>
            <a:avLst/>
            <a:gdLst/>
            <a:ahLst/>
            <a:cxnLst/>
            <a:rect l="l" t="t" r="r" b="b"/>
            <a:pathLst>
              <a:path w="739" h="1595" extrusionOk="0">
                <a:moveTo>
                  <a:pt x="177" y="0"/>
                </a:moveTo>
                <a:lnTo>
                  <a:pt x="0" y="70"/>
                </a:lnTo>
                <a:lnTo>
                  <a:pt x="562" y="1595"/>
                </a:lnTo>
                <a:lnTo>
                  <a:pt x="739" y="1536"/>
                </a:lnTo>
                <a:lnTo>
                  <a:pt x="177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9" name="Google Shape;4319;p27"/>
          <p:cNvSpPr/>
          <p:nvPr/>
        </p:nvSpPr>
        <p:spPr>
          <a:xfrm>
            <a:off x="6751852" y="3915317"/>
            <a:ext cx="22031" cy="72620"/>
          </a:xfrm>
          <a:custGeom>
            <a:avLst/>
            <a:gdLst/>
            <a:ahLst/>
            <a:cxnLst/>
            <a:rect l="l" t="t" r="r" b="b"/>
            <a:pathLst>
              <a:path w="287" h="946" extrusionOk="0">
                <a:moveTo>
                  <a:pt x="0" y="0"/>
                </a:moveTo>
                <a:lnTo>
                  <a:pt x="0" y="945"/>
                </a:lnTo>
                <a:lnTo>
                  <a:pt x="286" y="945"/>
                </a:lnTo>
                <a:lnTo>
                  <a:pt x="286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0" name="Google Shape;4320;p27"/>
          <p:cNvSpPr/>
          <p:nvPr/>
        </p:nvSpPr>
        <p:spPr>
          <a:xfrm>
            <a:off x="6722376" y="3792954"/>
            <a:ext cx="80908" cy="157906"/>
          </a:xfrm>
          <a:custGeom>
            <a:avLst/>
            <a:gdLst/>
            <a:ahLst/>
            <a:cxnLst/>
            <a:rect l="l" t="t" r="r" b="b"/>
            <a:pathLst>
              <a:path w="1054" h="2057" extrusionOk="0">
                <a:moveTo>
                  <a:pt x="532" y="0"/>
                </a:moveTo>
                <a:cubicBezTo>
                  <a:pt x="237" y="0"/>
                  <a:pt x="1" y="236"/>
                  <a:pt x="1" y="521"/>
                </a:cubicBezTo>
                <a:lnTo>
                  <a:pt x="1" y="2056"/>
                </a:lnTo>
                <a:lnTo>
                  <a:pt x="1054" y="2056"/>
                </a:lnTo>
                <a:lnTo>
                  <a:pt x="1054" y="521"/>
                </a:lnTo>
                <a:cubicBezTo>
                  <a:pt x="1054" y="236"/>
                  <a:pt x="817" y="0"/>
                  <a:pt x="532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1" name="Google Shape;4321;p27"/>
          <p:cNvSpPr/>
          <p:nvPr/>
        </p:nvSpPr>
        <p:spPr>
          <a:xfrm>
            <a:off x="6714085" y="3971202"/>
            <a:ext cx="99791" cy="253094"/>
          </a:xfrm>
          <a:custGeom>
            <a:avLst/>
            <a:gdLst/>
            <a:ahLst/>
            <a:cxnLst/>
            <a:rect l="l" t="t" r="r" b="b"/>
            <a:pathLst>
              <a:path w="1300" h="3297" extrusionOk="0">
                <a:moveTo>
                  <a:pt x="59" y="1"/>
                </a:moveTo>
                <a:cubicBezTo>
                  <a:pt x="30" y="1"/>
                  <a:pt x="0" y="20"/>
                  <a:pt x="0" y="60"/>
                </a:cubicBezTo>
                <a:lnTo>
                  <a:pt x="0" y="3297"/>
                </a:lnTo>
                <a:lnTo>
                  <a:pt x="1299" y="3297"/>
                </a:lnTo>
                <a:lnTo>
                  <a:pt x="1299" y="60"/>
                </a:lnTo>
                <a:cubicBezTo>
                  <a:pt x="1299" y="20"/>
                  <a:pt x="1270" y="1"/>
                  <a:pt x="1240" y="1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2" name="Google Shape;4322;p27"/>
          <p:cNvSpPr/>
          <p:nvPr/>
        </p:nvSpPr>
        <p:spPr>
          <a:xfrm>
            <a:off x="6959649" y="4010506"/>
            <a:ext cx="131494" cy="128505"/>
          </a:xfrm>
          <a:custGeom>
            <a:avLst/>
            <a:gdLst/>
            <a:ahLst/>
            <a:cxnLst/>
            <a:rect l="l" t="t" r="r" b="b"/>
            <a:pathLst>
              <a:path w="1713" h="1674" extrusionOk="0">
                <a:moveTo>
                  <a:pt x="1481" y="0"/>
                </a:moveTo>
                <a:cubicBezTo>
                  <a:pt x="1429" y="0"/>
                  <a:pt x="1378" y="20"/>
                  <a:pt x="1338" y="59"/>
                </a:cubicBezTo>
                <a:lnTo>
                  <a:pt x="79" y="1328"/>
                </a:lnTo>
                <a:cubicBezTo>
                  <a:pt x="0" y="1407"/>
                  <a:pt x="0" y="1536"/>
                  <a:pt x="79" y="1614"/>
                </a:cubicBezTo>
                <a:cubicBezTo>
                  <a:pt x="118" y="1654"/>
                  <a:pt x="170" y="1673"/>
                  <a:pt x="221" y="1673"/>
                </a:cubicBezTo>
                <a:cubicBezTo>
                  <a:pt x="273" y="1673"/>
                  <a:pt x="324" y="1654"/>
                  <a:pt x="364" y="1614"/>
                </a:cubicBezTo>
                <a:lnTo>
                  <a:pt x="1623" y="344"/>
                </a:lnTo>
                <a:cubicBezTo>
                  <a:pt x="1712" y="266"/>
                  <a:pt x="1712" y="138"/>
                  <a:pt x="1623" y="59"/>
                </a:cubicBezTo>
                <a:cubicBezTo>
                  <a:pt x="1584" y="20"/>
                  <a:pt x="1532" y="0"/>
                  <a:pt x="1481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3" name="Google Shape;4323;p27"/>
          <p:cNvSpPr/>
          <p:nvPr/>
        </p:nvSpPr>
        <p:spPr>
          <a:xfrm>
            <a:off x="6988281" y="4035378"/>
            <a:ext cx="166268" cy="108162"/>
          </a:xfrm>
          <a:custGeom>
            <a:avLst/>
            <a:gdLst/>
            <a:ahLst/>
            <a:cxnLst/>
            <a:rect l="l" t="t" r="r" b="b"/>
            <a:pathLst>
              <a:path w="2166" h="1409" extrusionOk="0">
                <a:moveTo>
                  <a:pt x="2146" y="1"/>
                </a:moveTo>
                <a:cubicBezTo>
                  <a:pt x="1674" y="1"/>
                  <a:pt x="1221" y="188"/>
                  <a:pt x="887" y="523"/>
                </a:cubicBezTo>
                <a:lnTo>
                  <a:pt x="1" y="1408"/>
                </a:lnTo>
                <a:lnTo>
                  <a:pt x="2166" y="1408"/>
                </a:lnTo>
                <a:lnTo>
                  <a:pt x="2166" y="1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4" name="Google Shape;4324;p27"/>
          <p:cNvSpPr/>
          <p:nvPr/>
        </p:nvSpPr>
        <p:spPr>
          <a:xfrm>
            <a:off x="4787040" y="3357005"/>
            <a:ext cx="1875001" cy="1308536"/>
          </a:xfrm>
          <a:custGeom>
            <a:avLst/>
            <a:gdLst/>
            <a:ahLst/>
            <a:cxnLst/>
            <a:rect l="l" t="t" r="r" b="b"/>
            <a:pathLst>
              <a:path w="24426" h="17046" extrusionOk="0">
                <a:moveTo>
                  <a:pt x="23855" y="0"/>
                </a:moveTo>
                <a:lnTo>
                  <a:pt x="1240" y="788"/>
                </a:lnTo>
                <a:lnTo>
                  <a:pt x="0" y="16927"/>
                </a:lnTo>
                <a:lnTo>
                  <a:pt x="24426" y="17045"/>
                </a:lnTo>
                <a:lnTo>
                  <a:pt x="23855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5" name="Google Shape;4325;p27"/>
          <p:cNvSpPr/>
          <p:nvPr/>
        </p:nvSpPr>
        <p:spPr>
          <a:xfrm>
            <a:off x="4789266" y="4580793"/>
            <a:ext cx="1875845" cy="3147"/>
          </a:xfrm>
          <a:custGeom>
            <a:avLst/>
            <a:gdLst/>
            <a:ahLst/>
            <a:cxnLst/>
            <a:rect l="l" t="t" r="r" b="b"/>
            <a:pathLst>
              <a:path w="24437" h="41" extrusionOk="0">
                <a:moveTo>
                  <a:pt x="20" y="1"/>
                </a:moveTo>
                <a:cubicBezTo>
                  <a:pt x="11" y="1"/>
                  <a:pt x="1" y="11"/>
                  <a:pt x="1" y="21"/>
                </a:cubicBezTo>
                <a:cubicBezTo>
                  <a:pt x="1" y="31"/>
                  <a:pt x="11" y="40"/>
                  <a:pt x="20" y="40"/>
                </a:cubicBezTo>
                <a:lnTo>
                  <a:pt x="24416" y="40"/>
                </a:lnTo>
                <a:cubicBezTo>
                  <a:pt x="24426" y="40"/>
                  <a:pt x="24436" y="31"/>
                  <a:pt x="24436" y="21"/>
                </a:cubicBezTo>
                <a:cubicBezTo>
                  <a:pt x="24436" y="11"/>
                  <a:pt x="24426" y="1"/>
                  <a:pt x="24416" y="1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6" name="Google Shape;4326;p27"/>
          <p:cNvSpPr/>
          <p:nvPr/>
        </p:nvSpPr>
        <p:spPr>
          <a:xfrm>
            <a:off x="5342263" y="3654623"/>
            <a:ext cx="764554" cy="590169"/>
          </a:xfrm>
          <a:custGeom>
            <a:avLst/>
            <a:gdLst/>
            <a:ahLst/>
            <a:cxnLst/>
            <a:rect l="l" t="t" r="r" b="b"/>
            <a:pathLst>
              <a:path w="9960" h="7688" extrusionOk="0">
                <a:moveTo>
                  <a:pt x="8227" y="1"/>
                </a:moveTo>
                <a:lnTo>
                  <a:pt x="5944" y="3436"/>
                </a:lnTo>
                <a:lnTo>
                  <a:pt x="4901" y="2137"/>
                </a:lnTo>
                <a:lnTo>
                  <a:pt x="3267" y="4813"/>
                </a:lnTo>
                <a:lnTo>
                  <a:pt x="2244" y="3603"/>
                </a:lnTo>
                <a:lnTo>
                  <a:pt x="0" y="7687"/>
                </a:lnTo>
                <a:lnTo>
                  <a:pt x="2293" y="5935"/>
                </a:lnTo>
                <a:lnTo>
                  <a:pt x="3396" y="7441"/>
                </a:lnTo>
                <a:lnTo>
                  <a:pt x="5167" y="4813"/>
                </a:lnTo>
                <a:lnTo>
                  <a:pt x="6191" y="6250"/>
                </a:lnTo>
                <a:lnTo>
                  <a:pt x="9959" y="2137"/>
                </a:lnTo>
                <a:lnTo>
                  <a:pt x="822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7" name="Google Shape;4327;p27"/>
          <p:cNvSpPr/>
          <p:nvPr/>
        </p:nvSpPr>
        <p:spPr>
          <a:xfrm>
            <a:off x="7173355" y="4109456"/>
            <a:ext cx="387651" cy="630087"/>
          </a:xfrm>
          <a:custGeom>
            <a:avLst/>
            <a:gdLst/>
            <a:ahLst/>
            <a:cxnLst/>
            <a:rect l="l" t="t" r="r" b="b"/>
            <a:pathLst>
              <a:path w="5050" h="8208" extrusionOk="0">
                <a:moveTo>
                  <a:pt x="31" y="0"/>
                </a:moveTo>
                <a:lnTo>
                  <a:pt x="1" y="8207"/>
                </a:lnTo>
                <a:lnTo>
                  <a:pt x="5049" y="8207"/>
                </a:lnTo>
                <a:lnTo>
                  <a:pt x="4508" y="3563"/>
                </a:lnTo>
                <a:lnTo>
                  <a:pt x="4508" y="3494"/>
                </a:lnTo>
                <a:lnTo>
                  <a:pt x="4350" y="1968"/>
                </a:lnTo>
                <a:lnTo>
                  <a:pt x="4341" y="1821"/>
                </a:lnTo>
                <a:lnTo>
                  <a:pt x="4331" y="1801"/>
                </a:lnTo>
                <a:lnTo>
                  <a:pt x="31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27"/>
          <p:cNvSpPr/>
          <p:nvPr/>
        </p:nvSpPr>
        <p:spPr>
          <a:xfrm>
            <a:off x="7339546" y="4249245"/>
            <a:ext cx="179855" cy="128505"/>
          </a:xfrm>
          <a:custGeom>
            <a:avLst/>
            <a:gdLst/>
            <a:ahLst/>
            <a:cxnLst/>
            <a:rect l="l" t="t" r="r" b="b"/>
            <a:pathLst>
              <a:path w="2343" h="1674" extrusionOk="0">
                <a:moveTo>
                  <a:pt x="1" y="0"/>
                </a:moveTo>
                <a:cubicBezTo>
                  <a:pt x="99" y="945"/>
                  <a:pt x="897" y="1673"/>
                  <a:pt x="1870" y="1673"/>
                </a:cubicBezTo>
                <a:lnTo>
                  <a:pt x="2343" y="1673"/>
                </a:lnTo>
                <a:lnTo>
                  <a:pt x="2185" y="147"/>
                </a:lnTo>
                <a:lnTo>
                  <a:pt x="2176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9" name="Google Shape;4329;p27"/>
          <p:cNvSpPr/>
          <p:nvPr/>
        </p:nvSpPr>
        <p:spPr>
          <a:xfrm>
            <a:off x="6625732" y="3591215"/>
            <a:ext cx="550003" cy="1148328"/>
          </a:xfrm>
          <a:custGeom>
            <a:avLst/>
            <a:gdLst/>
            <a:ahLst/>
            <a:cxnLst/>
            <a:rect l="l" t="t" r="r" b="b"/>
            <a:pathLst>
              <a:path w="7165" h="14959" extrusionOk="0">
                <a:moveTo>
                  <a:pt x="492" y="817"/>
                </a:moveTo>
                <a:lnTo>
                  <a:pt x="3080" y="955"/>
                </a:lnTo>
                <a:cubicBezTo>
                  <a:pt x="4064" y="1181"/>
                  <a:pt x="4871" y="1880"/>
                  <a:pt x="5236" y="2815"/>
                </a:cubicBezTo>
                <a:lnTo>
                  <a:pt x="6810" y="6751"/>
                </a:lnTo>
                <a:lnTo>
                  <a:pt x="788" y="6633"/>
                </a:lnTo>
                <a:lnTo>
                  <a:pt x="492" y="817"/>
                </a:lnTo>
                <a:close/>
                <a:moveTo>
                  <a:pt x="0" y="0"/>
                </a:moveTo>
                <a:lnTo>
                  <a:pt x="502" y="14958"/>
                </a:lnTo>
                <a:lnTo>
                  <a:pt x="7135" y="14958"/>
                </a:lnTo>
                <a:lnTo>
                  <a:pt x="7165" y="6840"/>
                </a:lnTo>
                <a:lnTo>
                  <a:pt x="6328" y="3612"/>
                </a:lnTo>
                <a:cubicBezTo>
                  <a:pt x="5875" y="1880"/>
                  <a:pt x="4468" y="551"/>
                  <a:pt x="2716" y="197"/>
                </a:cubicBezTo>
                <a:lnTo>
                  <a:pt x="0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27"/>
          <p:cNvSpPr/>
          <p:nvPr/>
        </p:nvSpPr>
        <p:spPr>
          <a:xfrm>
            <a:off x="7171820" y="4114753"/>
            <a:ext cx="5450" cy="523537"/>
          </a:xfrm>
          <a:custGeom>
            <a:avLst/>
            <a:gdLst/>
            <a:ahLst/>
            <a:cxnLst/>
            <a:rect l="l" t="t" r="r" b="b"/>
            <a:pathLst>
              <a:path w="71" h="6820" extrusionOk="0">
                <a:moveTo>
                  <a:pt x="51" y="0"/>
                </a:moveTo>
                <a:cubicBezTo>
                  <a:pt x="31" y="0"/>
                  <a:pt x="31" y="10"/>
                  <a:pt x="31" y="20"/>
                </a:cubicBezTo>
                <a:lnTo>
                  <a:pt x="1" y="6800"/>
                </a:lnTo>
                <a:cubicBezTo>
                  <a:pt x="1" y="6820"/>
                  <a:pt x="11" y="6820"/>
                  <a:pt x="21" y="6820"/>
                </a:cubicBezTo>
                <a:cubicBezTo>
                  <a:pt x="31" y="6820"/>
                  <a:pt x="40" y="6820"/>
                  <a:pt x="40" y="6800"/>
                </a:cubicBezTo>
                <a:lnTo>
                  <a:pt x="70" y="20"/>
                </a:lnTo>
                <a:cubicBezTo>
                  <a:pt x="70" y="10"/>
                  <a:pt x="60" y="0"/>
                  <a:pt x="51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27"/>
          <p:cNvSpPr/>
          <p:nvPr/>
        </p:nvSpPr>
        <p:spPr>
          <a:xfrm>
            <a:off x="6718614" y="4197812"/>
            <a:ext cx="170797" cy="43910"/>
          </a:xfrm>
          <a:custGeom>
            <a:avLst/>
            <a:gdLst/>
            <a:ahLst/>
            <a:cxnLst/>
            <a:rect l="l" t="t" r="r" b="b"/>
            <a:pathLst>
              <a:path w="2225" h="572" extrusionOk="0">
                <a:moveTo>
                  <a:pt x="0" y="1"/>
                </a:moveTo>
                <a:cubicBezTo>
                  <a:pt x="0" y="316"/>
                  <a:pt x="256" y="572"/>
                  <a:pt x="571" y="572"/>
                </a:cubicBezTo>
                <a:lnTo>
                  <a:pt x="1654" y="572"/>
                </a:lnTo>
                <a:cubicBezTo>
                  <a:pt x="1969" y="572"/>
                  <a:pt x="2224" y="316"/>
                  <a:pt x="2224" y="1"/>
                </a:cubicBez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27"/>
          <p:cNvSpPr/>
          <p:nvPr/>
        </p:nvSpPr>
        <p:spPr>
          <a:xfrm>
            <a:off x="4740214" y="4636755"/>
            <a:ext cx="2820792" cy="102788"/>
          </a:xfrm>
          <a:custGeom>
            <a:avLst/>
            <a:gdLst/>
            <a:ahLst/>
            <a:cxnLst/>
            <a:rect l="l" t="t" r="r" b="b"/>
            <a:pathLst>
              <a:path w="36747" h="1339" extrusionOk="0">
                <a:moveTo>
                  <a:pt x="0" y="0"/>
                </a:moveTo>
                <a:lnTo>
                  <a:pt x="0" y="1338"/>
                </a:lnTo>
                <a:lnTo>
                  <a:pt x="36746" y="1338"/>
                </a:lnTo>
                <a:lnTo>
                  <a:pt x="36746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27"/>
          <p:cNvSpPr/>
          <p:nvPr/>
        </p:nvSpPr>
        <p:spPr>
          <a:xfrm>
            <a:off x="6659661" y="3650094"/>
            <a:ext cx="494120" cy="463200"/>
          </a:xfrm>
          <a:custGeom>
            <a:avLst/>
            <a:gdLst/>
            <a:ahLst/>
            <a:cxnLst/>
            <a:rect l="l" t="t" r="r" b="b"/>
            <a:pathLst>
              <a:path w="6437" h="6034" extrusionOk="0">
                <a:moveTo>
                  <a:pt x="99" y="99"/>
                </a:moveTo>
                <a:lnTo>
                  <a:pt x="2629" y="237"/>
                </a:lnTo>
                <a:cubicBezTo>
                  <a:pt x="3593" y="464"/>
                  <a:pt x="4390" y="1142"/>
                  <a:pt x="4754" y="2067"/>
                </a:cubicBezTo>
                <a:lnTo>
                  <a:pt x="6299" y="5935"/>
                </a:lnTo>
                <a:lnTo>
                  <a:pt x="394" y="5817"/>
                </a:lnTo>
                <a:lnTo>
                  <a:pt x="99" y="99"/>
                </a:lnTo>
                <a:close/>
                <a:moveTo>
                  <a:pt x="1" y="1"/>
                </a:moveTo>
                <a:lnTo>
                  <a:pt x="306" y="5866"/>
                </a:lnTo>
                <a:lnTo>
                  <a:pt x="306" y="5905"/>
                </a:lnTo>
                <a:lnTo>
                  <a:pt x="6437" y="6034"/>
                </a:lnTo>
                <a:lnTo>
                  <a:pt x="4843" y="2028"/>
                </a:lnTo>
                <a:cubicBezTo>
                  <a:pt x="4469" y="1083"/>
                  <a:pt x="3642" y="375"/>
                  <a:pt x="2648" y="13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4" name="Google Shape;4334;p27"/>
          <p:cNvSpPr/>
          <p:nvPr/>
        </p:nvSpPr>
        <p:spPr>
          <a:xfrm>
            <a:off x="6779026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7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7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7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5" name="Google Shape;4335;p27"/>
          <p:cNvSpPr/>
          <p:nvPr/>
        </p:nvSpPr>
        <p:spPr>
          <a:xfrm>
            <a:off x="6862160" y="4687343"/>
            <a:ext cx="251627" cy="252403"/>
          </a:xfrm>
          <a:custGeom>
            <a:avLst/>
            <a:gdLst/>
            <a:ahLst/>
            <a:cxnLst/>
            <a:rect l="l" t="t" r="r" b="b"/>
            <a:pathLst>
              <a:path w="3278" h="3288" extrusionOk="0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27"/>
          <p:cNvSpPr/>
          <p:nvPr/>
        </p:nvSpPr>
        <p:spPr>
          <a:xfrm>
            <a:off x="5051410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7" name="Google Shape;4337;p27"/>
          <p:cNvSpPr/>
          <p:nvPr/>
        </p:nvSpPr>
        <p:spPr>
          <a:xfrm>
            <a:off x="5134543" y="4687343"/>
            <a:ext cx="251551" cy="252403"/>
          </a:xfrm>
          <a:custGeom>
            <a:avLst/>
            <a:gdLst/>
            <a:ahLst/>
            <a:cxnLst/>
            <a:rect l="l" t="t" r="r" b="b"/>
            <a:pathLst>
              <a:path w="3277" h="3288" extrusionOk="0">
                <a:moveTo>
                  <a:pt x="1643" y="1"/>
                </a:moveTo>
                <a:cubicBezTo>
                  <a:pt x="738" y="1"/>
                  <a:pt x="0" y="739"/>
                  <a:pt x="0" y="1644"/>
                </a:cubicBezTo>
                <a:cubicBezTo>
                  <a:pt x="0" y="2549"/>
                  <a:pt x="738" y="3288"/>
                  <a:pt x="1643" y="3288"/>
                </a:cubicBezTo>
                <a:cubicBezTo>
                  <a:pt x="2549" y="3288"/>
                  <a:pt x="3277" y="2549"/>
                  <a:pt x="3277" y="1644"/>
                </a:cubicBezTo>
                <a:cubicBezTo>
                  <a:pt x="3277" y="739"/>
                  <a:pt x="2549" y="1"/>
                  <a:pt x="1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27"/>
          <p:cNvSpPr/>
          <p:nvPr/>
        </p:nvSpPr>
        <p:spPr>
          <a:xfrm>
            <a:off x="7393971" y="4604283"/>
            <a:ext cx="173099" cy="135260"/>
          </a:xfrm>
          <a:custGeom>
            <a:avLst/>
            <a:gdLst/>
            <a:ahLst/>
            <a:cxnLst/>
            <a:rect l="l" t="t" r="r" b="b"/>
            <a:pathLst>
              <a:path w="2255" h="1762" extrusionOk="0">
                <a:moveTo>
                  <a:pt x="99" y="0"/>
                </a:moveTo>
                <a:cubicBezTo>
                  <a:pt x="50" y="0"/>
                  <a:pt x="0" y="40"/>
                  <a:pt x="0" y="99"/>
                </a:cubicBezTo>
                <a:lnTo>
                  <a:pt x="0" y="1761"/>
                </a:lnTo>
                <a:lnTo>
                  <a:pt x="2254" y="1761"/>
                </a:lnTo>
                <a:lnTo>
                  <a:pt x="2254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9" name="Google Shape;4339;p27"/>
          <p:cNvSpPr/>
          <p:nvPr/>
        </p:nvSpPr>
        <p:spPr>
          <a:xfrm>
            <a:off x="7137891" y="3951550"/>
            <a:ext cx="126965" cy="176099"/>
          </a:xfrm>
          <a:custGeom>
            <a:avLst/>
            <a:gdLst/>
            <a:ahLst/>
            <a:cxnLst/>
            <a:rect l="l" t="t" r="r" b="b"/>
            <a:pathLst>
              <a:path w="1654" h="2294" extrusionOk="0">
                <a:moveTo>
                  <a:pt x="0" y="1"/>
                </a:moveTo>
                <a:lnTo>
                  <a:pt x="0" y="2293"/>
                </a:lnTo>
                <a:lnTo>
                  <a:pt x="1654" y="2293"/>
                </a:lnTo>
                <a:lnTo>
                  <a:pt x="1654" y="1654"/>
                </a:lnTo>
                <a:cubicBezTo>
                  <a:pt x="1654" y="738"/>
                  <a:pt x="915" y="1"/>
                  <a:pt x="0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0" name="Google Shape;4340;p27"/>
          <p:cNvSpPr/>
          <p:nvPr/>
        </p:nvSpPr>
        <p:spPr>
          <a:xfrm>
            <a:off x="7136356" y="3950092"/>
            <a:ext cx="130036" cy="179016"/>
          </a:xfrm>
          <a:custGeom>
            <a:avLst/>
            <a:gdLst/>
            <a:ahLst/>
            <a:cxnLst/>
            <a:rect l="l" t="t" r="r" b="b"/>
            <a:pathLst>
              <a:path w="1694" h="2332" extrusionOk="0">
                <a:moveTo>
                  <a:pt x="20" y="0"/>
                </a:moveTo>
                <a:cubicBezTo>
                  <a:pt x="10" y="0"/>
                  <a:pt x="1" y="9"/>
                  <a:pt x="1" y="20"/>
                </a:cubicBezTo>
                <a:lnTo>
                  <a:pt x="1" y="2312"/>
                </a:lnTo>
                <a:cubicBezTo>
                  <a:pt x="1" y="2323"/>
                  <a:pt x="10" y="2332"/>
                  <a:pt x="20" y="2332"/>
                </a:cubicBezTo>
                <a:lnTo>
                  <a:pt x="1674" y="2332"/>
                </a:lnTo>
                <a:cubicBezTo>
                  <a:pt x="1683" y="2332"/>
                  <a:pt x="1693" y="2323"/>
                  <a:pt x="1693" y="2312"/>
                </a:cubicBezTo>
                <a:cubicBezTo>
                  <a:pt x="1693" y="2293"/>
                  <a:pt x="1683" y="2293"/>
                  <a:pt x="1674" y="2293"/>
                </a:cubicBezTo>
                <a:lnTo>
                  <a:pt x="40" y="2293"/>
                </a:lnTo>
                <a:lnTo>
                  <a:pt x="40" y="20"/>
                </a:lnTo>
                <a:cubicBezTo>
                  <a:pt x="40" y="9"/>
                  <a:pt x="30" y="0"/>
                  <a:pt x="20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1" name="Google Shape;4341;p27"/>
          <p:cNvGrpSpPr/>
          <p:nvPr/>
        </p:nvGrpSpPr>
        <p:grpSpPr>
          <a:xfrm>
            <a:off x="-2106861" y="3357005"/>
            <a:ext cx="2826856" cy="1665877"/>
            <a:chOff x="5425400" y="2021300"/>
            <a:chExt cx="920650" cy="542525"/>
          </a:xfrm>
        </p:grpSpPr>
        <p:sp>
          <p:nvSpPr>
            <p:cNvPr id="4342" name="Google Shape;4342;p2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27"/>
          <p:cNvGrpSpPr/>
          <p:nvPr/>
        </p:nvGrpSpPr>
        <p:grpSpPr>
          <a:xfrm>
            <a:off x="8298989" y="3357005"/>
            <a:ext cx="2826856" cy="1665877"/>
            <a:chOff x="1170489" y="3357005"/>
            <a:chExt cx="2826856" cy="1665877"/>
          </a:xfrm>
        </p:grpSpPr>
        <p:sp>
          <p:nvSpPr>
            <p:cNvPr id="4392" name="Google Shape;4392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0496327"/>
      </p:ext>
    </p:extLst>
  </p:cSld>
  <p:clrMapOvr>
    <a:masterClrMapping/>
  </p:clrMapOvr>
</p:sld>
</file>

<file path=ppt/theme/theme1.xml><?xml version="1.0" encoding="utf-8"?>
<a:theme xmlns:a="http://schemas.openxmlformats.org/drawingml/2006/main" name="Dia Do Motorista by Slidesgo">
  <a:themeElements>
    <a:clrScheme name="Simple Light">
      <a:dk1>
        <a:srgbClr val="00278A"/>
      </a:dk1>
      <a:lt1>
        <a:srgbClr val="FFFFFF"/>
      </a:lt1>
      <a:dk2>
        <a:srgbClr val="FFC54A"/>
      </a:dk2>
      <a:lt2>
        <a:srgbClr val="F7AD2B"/>
      </a:lt2>
      <a:accent1>
        <a:srgbClr val="7F81CD"/>
      </a:accent1>
      <a:accent2>
        <a:srgbClr val="6D76BF"/>
      </a:accent2>
      <a:accent3>
        <a:srgbClr val="55AFBE"/>
      </a:accent3>
      <a:accent4>
        <a:srgbClr val="0094A4"/>
      </a:accent4>
      <a:accent5>
        <a:srgbClr val="005E9B"/>
      </a:accent5>
      <a:accent6>
        <a:srgbClr val="00559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271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Anaheim</vt:lpstr>
      <vt:lpstr>Open Sans</vt:lpstr>
      <vt:lpstr>Lato</vt:lpstr>
      <vt:lpstr>Source Sans Pro</vt:lpstr>
      <vt:lpstr>Anton</vt:lpstr>
      <vt:lpstr>Times New Roman</vt:lpstr>
      <vt:lpstr>Dia Do Motorista by Slidesgo</vt:lpstr>
      <vt:lpstr>Abstract Factory</vt:lpstr>
      <vt:lpstr>Abstract Factory</vt:lpstr>
      <vt:lpstr>ĐỊNH NGHĨA</vt:lpstr>
      <vt:lpstr>ABSTRACT FACTORY</vt:lpstr>
      <vt:lpstr>CẤU TRÚC</vt:lpstr>
      <vt:lpstr>ABSTRACT FACTORY </vt:lpstr>
      <vt:lpstr>PowerPoint Presentation</vt:lpstr>
      <vt:lpstr>PowerPoint Presentation</vt:lpstr>
      <vt:lpstr>CODE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kito kiyune</cp:lastModifiedBy>
  <cp:revision>4</cp:revision>
  <dcterms:modified xsi:type="dcterms:W3CDTF">2023-02-13T04:08:14Z</dcterms:modified>
</cp:coreProperties>
</file>