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57" r:id="rId3"/>
    <p:sldId id="270" r:id="rId4"/>
    <p:sldId id="290" r:id="rId5"/>
    <p:sldId id="260" r:id="rId6"/>
    <p:sldId id="264" r:id="rId7"/>
    <p:sldId id="284" r:id="rId8"/>
    <p:sldId id="285" r:id="rId9"/>
    <p:sldId id="286" r:id="rId10"/>
    <p:sldId id="277" r:id="rId11"/>
    <p:sldId id="292" r:id="rId12"/>
    <p:sldId id="268" r:id="rId13"/>
    <p:sldId id="283" r:id="rId14"/>
    <p:sldId id="293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02" d="100"/>
          <a:sy n="102" d="100"/>
        </p:scale>
        <p:origin x="14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Đăng Đỗ" userId="f6dd888810c099c8" providerId="LiveId" clId="{6F813AC6-B973-4B9B-B952-F39B12E1172E}"/>
    <pc:docChg chg="undo custSel addSld delSld modSld sldOrd">
      <pc:chgData name="Minh Đăng Đỗ" userId="f6dd888810c099c8" providerId="LiveId" clId="{6F813AC6-B973-4B9B-B952-F39B12E1172E}" dt="2023-04-08T04:46:22.427" v="17004" actId="1076"/>
      <pc:docMkLst>
        <pc:docMk/>
      </pc:docMkLst>
      <pc:sldChg chg="modSp mod modTransition modAnim">
        <pc:chgData name="Minh Đăng Đỗ" userId="f6dd888810c099c8" providerId="LiveId" clId="{6F813AC6-B973-4B9B-B952-F39B12E1172E}" dt="2023-04-08T03:36:44.380" v="13736" actId="20577"/>
        <pc:sldMkLst>
          <pc:docMk/>
          <pc:sldMk cId="0" sldId="260"/>
        </pc:sldMkLst>
        <pc:spChg chg="mod">
          <ac:chgData name="Minh Đăng Đỗ" userId="f6dd888810c099c8" providerId="LiveId" clId="{6F813AC6-B973-4B9B-B952-F39B12E1172E}" dt="2023-04-07T22:49:24.984" v="9651" actId="20577"/>
          <ac:spMkLst>
            <pc:docMk/>
            <pc:sldMk cId="0" sldId="260"/>
            <ac:spMk id="702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3:36:44.380" v="13736" actId="20577"/>
          <ac:spMkLst>
            <pc:docMk/>
            <pc:sldMk cId="0" sldId="260"/>
            <ac:spMk id="703" creationId="{00000000-0000-0000-0000-000000000000}"/>
          </ac:spMkLst>
        </pc:spChg>
        <pc:grpChg chg="mod">
          <ac:chgData name="Minh Đăng Đỗ" userId="f6dd888810c099c8" providerId="LiveId" clId="{6F813AC6-B973-4B9B-B952-F39B12E1172E}" dt="2023-04-07T21:31:25.596" v="5812" actId="1076"/>
          <ac:grpSpMkLst>
            <pc:docMk/>
            <pc:sldMk cId="0" sldId="260"/>
            <ac:grpSpMk id="704" creationId="{00000000-0000-0000-0000-000000000000}"/>
          </ac:grpSpMkLst>
        </pc:grpChg>
        <pc:grpChg chg="mod">
          <ac:chgData name="Minh Đăng Đỗ" userId="f6dd888810c099c8" providerId="LiveId" clId="{6F813AC6-B973-4B9B-B952-F39B12E1172E}" dt="2023-04-07T21:47:59.038" v="8160" actId="1076"/>
          <ac:grpSpMkLst>
            <pc:docMk/>
            <pc:sldMk cId="0" sldId="260"/>
            <ac:grpSpMk id="725" creationId="{00000000-0000-0000-0000-000000000000}"/>
          </ac:grpSpMkLst>
        </pc:grpChg>
      </pc:sldChg>
      <pc:sldChg chg="modSp mod">
        <pc:chgData name="Minh Đăng Đỗ" userId="f6dd888810c099c8" providerId="LiveId" clId="{6F813AC6-B973-4B9B-B952-F39B12E1172E}" dt="2023-04-07T22:56:34.063" v="10510" actId="20577"/>
        <pc:sldMkLst>
          <pc:docMk/>
          <pc:sldMk cId="0" sldId="264"/>
        </pc:sldMkLst>
        <pc:spChg chg="mod">
          <ac:chgData name="Minh Đăng Đỗ" userId="f6dd888810c099c8" providerId="LiveId" clId="{6F813AC6-B973-4B9B-B952-F39B12E1172E}" dt="2023-04-07T20:42:07.002" v="3352" actId="20577"/>
          <ac:spMkLst>
            <pc:docMk/>
            <pc:sldMk cId="0" sldId="264"/>
            <ac:spMk id="825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7T22:56:34.063" v="10510" actId="20577"/>
          <ac:spMkLst>
            <pc:docMk/>
            <pc:sldMk cId="0" sldId="264"/>
            <ac:spMk id="826" creationId="{00000000-0000-0000-0000-000000000000}"/>
          </ac:spMkLst>
        </pc:spChg>
      </pc:sldChg>
      <pc:sldChg chg="modSp mod modTransition modAnim">
        <pc:chgData name="Minh Đăng Đỗ" userId="f6dd888810c099c8" providerId="LiveId" clId="{6F813AC6-B973-4B9B-B952-F39B12E1172E}" dt="2023-04-08T04:45:13.542" v="17003"/>
        <pc:sldMkLst>
          <pc:docMk/>
          <pc:sldMk cId="0" sldId="268"/>
        </pc:sldMkLst>
        <pc:spChg chg="mod">
          <ac:chgData name="Minh Đăng Đỗ" userId="f6dd888810c099c8" providerId="LiveId" clId="{6F813AC6-B973-4B9B-B952-F39B12E1172E}" dt="2023-04-08T04:38:08.155" v="15963" actId="207"/>
          <ac:spMkLst>
            <pc:docMk/>
            <pc:sldMk cId="0" sldId="268"/>
            <ac:spMk id="907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4:44:24.185" v="16995" actId="20577"/>
          <ac:spMkLst>
            <pc:docMk/>
            <pc:sldMk cId="0" sldId="268"/>
            <ac:spMk id="908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4:43:01.892" v="16687" actId="14100"/>
          <ac:spMkLst>
            <pc:docMk/>
            <pc:sldMk cId="0" sldId="268"/>
            <ac:spMk id="909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4:41:31.976" v="16501" actId="20577"/>
          <ac:spMkLst>
            <pc:docMk/>
            <pc:sldMk cId="0" sldId="268"/>
            <ac:spMk id="910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4:41:45.063" v="16543" actId="1076"/>
          <ac:spMkLst>
            <pc:docMk/>
            <pc:sldMk cId="0" sldId="268"/>
            <ac:spMk id="911" creationId="{00000000-0000-0000-0000-000000000000}"/>
          </ac:spMkLst>
        </pc:spChg>
      </pc:sldChg>
      <pc:sldChg chg="modSp mod ord modTransition">
        <pc:chgData name="Minh Đăng Đỗ" userId="f6dd888810c099c8" providerId="LiveId" clId="{6F813AC6-B973-4B9B-B952-F39B12E1172E}" dt="2023-04-07T20:42:00.280" v="3348" actId="20577"/>
        <pc:sldMkLst>
          <pc:docMk/>
          <pc:sldMk cId="0" sldId="270"/>
        </pc:sldMkLst>
        <pc:spChg chg="mod">
          <ac:chgData name="Minh Đăng Đỗ" userId="f6dd888810c099c8" providerId="LiveId" clId="{6F813AC6-B973-4B9B-B952-F39B12E1172E}" dt="2023-04-07T20:42:00.280" v="3348" actId="20577"/>
          <ac:spMkLst>
            <pc:docMk/>
            <pc:sldMk cId="0" sldId="270"/>
            <ac:spMk id="929" creationId="{00000000-0000-0000-0000-000000000000}"/>
          </ac:spMkLst>
        </pc:spChg>
      </pc:sldChg>
      <pc:sldChg chg="addSp delSp modSp del mod ord">
        <pc:chgData name="Minh Đăng Đỗ" userId="f6dd888810c099c8" providerId="LiveId" clId="{6F813AC6-B973-4B9B-B952-F39B12E1172E}" dt="2023-04-07T21:41:22.339" v="7640" actId="2696"/>
        <pc:sldMkLst>
          <pc:docMk/>
          <pc:sldMk cId="0" sldId="271"/>
        </pc:sldMkLst>
        <pc:spChg chg="add del mod">
          <ac:chgData name="Minh Đăng Đỗ" userId="f6dd888810c099c8" providerId="LiveId" clId="{6F813AC6-B973-4B9B-B952-F39B12E1172E}" dt="2023-04-07T20:52:29.030" v="3938"/>
          <ac:spMkLst>
            <pc:docMk/>
            <pc:sldMk cId="0" sldId="271"/>
            <ac:spMk id="5" creationId="{48F6ABC8-76B8-468D-9A8B-969DC0533292}"/>
          </ac:spMkLst>
        </pc:spChg>
        <pc:spChg chg="mod">
          <ac:chgData name="Minh Đăng Đỗ" userId="f6dd888810c099c8" providerId="LiveId" clId="{6F813AC6-B973-4B9B-B952-F39B12E1172E}" dt="2023-04-07T20:58:31.939" v="4021" actId="207"/>
          <ac:spMkLst>
            <pc:docMk/>
            <pc:sldMk cId="0" sldId="271"/>
            <ac:spMk id="954" creationId="{00000000-0000-0000-0000-000000000000}"/>
          </ac:spMkLst>
        </pc:spChg>
        <pc:spChg chg="del mod">
          <ac:chgData name="Minh Đăng Đỗ" userId="f6dd888810c099c8" providerId="LiveId" clId="{6F813AC6-B973-4B9B-B952-F39B12E1172E}" dt="2023-04-07T20:42:41.703" v="3356" actId="21"/>
          <ac:spMkLst>
            <pc:docMk/>
            <pc:sldMk cId="0" sldId="271"/>
            <ac:spMk id="955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7T21:25:16.735" v="5810" actId="113"/>
          <ac:spMkLst>
            <pc:docMk/>
            <pc:sldMk cId="0" sldId="271"/>
            <ac:spMk id="956" creationId="{00000000-0000-0000-0000-000000000000}"/>
          </ac:spMkLst>
        </pc:spChg>
      </pc:sldChg>
      <pc:sldChg chg="modSp add del mod setBg modNotes">
        <pc:chgData name="Minh Đăng Đỗ" userId="f6dd888810c099c8" providerId="LiveId" clId="{6F813AC6-B973-4B9B-B952-F39B12E1172E}" dt="2023-02-22T08:09:03.788" v="1995" actId="2696"/>
        <pc:sldMkLst>
          <pc:docMk/>
          <pc:sldMk cId="0" sldId="272"/>
        </pc:sldMkLst>
        <pc:spChg chg="mod">
          <ac:chgData name="Minh Đăng Đỗ" userId="f6dd888810c099c8" providerId="LiveId" clId="{6F813AC6-B973-4B9B-B952-F39B12E1172E}" dt="2023-02-22T08:07:58.846" v="1993" actId="20577"/>
          <ac:spMkLst>
            <pc:docMk/>
            <pc:sldMk cId="0" sldId="272"/>
            <ac:spMk id="961" creationId="{00000000-0000-0000-0000-000000000000}"/>
          </ac:spMkLst>
        </pc:spChg>
      </pc:sldChg>
      <pc:sldChg chg="modSp mod modTransition">
        <pc:chgData name="Minh Đăng Đỗ" userId="f6dd888810c099c8" providerId="LiveId" clId="{6F813AC6-B973-4B9B-B952-F39B12E1172E}" dt="2023-04-08T03:44:30.908" v="13841" actId="20577"/>
        <pc:sldMkLst>
          <pc:docMk/>
          <pc:sldMk cId="0" sldId="277"/>
        </pc:sldMkLst>
        <pc:spChg chg="mod">
          <ac:chgData name="Minh Đăng Đỗ" userId="f6dd888810c099c8" providerId="LiveId" clId="{6F813AC6-B973-4B9B-B952-F39B12E1172E}" dt="2023-04-08T03:44:30.908" v="13841" actId="20577"/>
          <ac:spMkLst>
            <pc:docMk/>
            <pc:sldMk cId="0" sldId="277"/>
            <ac:spMk id="1183" creationId="{00000000-0000-0000-0000-000000000000}"/>
          </ac:spMkLst>
        </pc:spChg>
      </pc:sldChg>
      <pc:sldChg chg="modSp mod modTransition">
        <pc:chgData name="Minh Đăng Đỗ" userId="f6dd888810c099c8" providerId="LiveId" clId="{6F813AC6-B973-4B9B-B952-F39B12E1172E}" dt="2023-04-08T04:00:31.059" v="13861"/>
        <pc:sldMkLst>
          <pc:docMk/>
          <pc:sldMk cId="0" sldId="283"/>
        </pc:sldMkLst>
        <pc:spChg chg="mod">
          <ac:chgData name="Minh Đăng Đỗ" userId="f6dd888810c099c8" providerId="LiveId" clId="{6F813AC6-B973-4B9B-B952-F39B12E1172E}" dt="2023-04-08T02:25:04.235" v="11038" actId="20577"/>
          <ac:spMkLst>
            <pc:docMk/>
            <pc:sldMk cId="0" sldId="283"/>
            <ac:spMk id="1330" creationId="{00000000-0000-0000-0000-000000000000}"/>
          </ac:spMkLst>
        </pc:spChg>
      </pc:sldChg>
      <pc:sldChg chg="addSp delSp modSp mod delAnim modAnim">
        <pc:chgData name="Minh Đăng Đỗ" userId="f6dd888810c099c8" providerId="LiveId" clId="{6F813AC6-B973-4B9B-B952-F39B12E1172E}" dt="2023-04-07T23:04:09.728" v="10621" actId="207"/>
        <pc:sldMkLst>
          <pc:docMk/>
          <pc:sldMk cId="146810325" sldId="284"/>
        </pc:sldMkLst>
        <pc:spChg chg="add del mod">
          <ac:chgData name="Minh Đăng Đỗ" userId="f6dd888810c099c8" providerId="LiveId" clId="{6F813AC6-B973-4B9B-B952-F39B12E1172E}" dt="2023-04-07T21:54:28.988" v="8261"/>
          <ac:spMkLst>
            <pc:docMk/>
            <pc:sldMk cId="146810325" sldId="284"/>
            <ac:spMk id="18" creationId="{659C4052-BF18-4C5D-ADE2-88DBC9B4C4A1}"/>
          </ac:spMkLst>
        </pc:spChg>
        <pc:spChg chg="add mod">
          <ac:chgData name="Minh Đăng Đỗ" userId="f6dd888810c099c8" providerId="LiveId" clId="{6F813AC6-B973-4B9B-B952-F39B12E1172E}" dt="2023-04-07T23:04:03.071" v="10619" actId="207"/>
          <ac:spMkLst>
            <pc:docMk/>
            <pc:sldMk cId="146810325" sldId="284"/>
            <ac:spMk id="19" creationId="{F2CF3E73-0AEB-4A87-AE59-B57C76E8659B}"/>
          </ac:spMkLst>
        </pc:spChg>
        <pc:spChg chg="add mod">
          <ac:chgData name="Minh Đăng Đỗ" userId="f6dd888810c099c8" providerId="LiveId" clId="{6F813AC6-B973-4B9B-B952-F39B12E1172E}" dt="2023-04-07T23:04:09.728" v="10621" actId="207"/>
          <ac:spMkLst>
            <pc:docMk/>
            <pc:sldMk cId="146810325" sldId="284"/>
            <ac:spMk id="31" creationId="{28572C3F-4587-41A5-939D-B4BC8B3F1164}"/>
          </ac:spMkLst>
        </pc:spChg>
        <pc:spChg chg="mod">
          <ac:chgData name="Minh Đăng Đỗ" userId="f6dd888810c099c8" providerId="LiveId" clId="{6F813AC6-B973-4B9B-B952-F39B12E1172E}" dt="2023-04-07T22:21:40.045" v="9075" actId="1076"/>
          <ac:spMkLst>
            <pc:docMk/>
            <pc:sldMk cId="146810325" sldId="284"/>
            <ac:spMk id="46" creationId="{18EAC527-51E1-4F9E-8F8E-4DDB8E9E4F24}"/>
          </ac:spMkLst>
        </pc:spChg>
        <pc:spChg chg="add mod">
          <ac:chgData name="Minh Đăng Đỗ" userId="f6dd888810c099c8" providerId="LiveId" clId="{6F813AC6-B973-4B9B-B952-F39B12E1172E}" dt="2023-04-07T22:56:49.745" v="10545" actId="20577"/>
          <ac:spMkLst>
            <pc:docMk/>
            <pc:sldMk cId="146810325" sldId="284"/>
            <ac:spMk id="60" creationId="{3A7929E3-29D6-4632-BEA5-621421C286CC}"/>
          </ac:spMkLst>
        </pc:spChg>
        <pc:spChg chg="add del">
          <ac:chgData name="Minh Đăng Đỗ" userId="f6dd888810c099c8" providerId="LiveId" clId="{6F813AC6-B973-4B9B-B952-F39B12E1172E}" dt="2023-04-07T22:20:02.487" v="9005" actId="11529"/>
          <ac:spMkLst>
            <pc:docMk/>
            <pc:sldMk cId="146810325" sldId="284"/>
            <ac:spMk id="70" creationId="{3F42219A-C35C-4823-8B73-D4DA44A9E333}"/>
          </ac:spMkLst>
        </pc:spChg>
        <pc:spChg chg="add mod">
          <ac:chgData name="Minh Đăng Đỗ" userId="f6dd888810c099c8" providerId="LiveId" clId="{6F813AC6-B973-4B9B-B952-F39B12E1172E}" dt="2023-04-07T22:22:44.526" v="9216" actId="255"/>
          <ac:spMkLst>
            <pc:docMk/>
            <pc:sldMk cId="146810325" sldId="284"/>
            <ac:spMk id="71" creationId="{222DF02C-48E6-4884-A1EC-1BA98BEE9A04}"/>
          </ac:spMkLst>
        </pc:spChg>
        <pc:spChg chg="add del mod">
          <ac:chgData name="Minh Đăng Đỗ" userId="f6dd888810c099c8" providerId="LiveId" clId="{6F813AC6-B973-4B9B-B952-F39B12E1172E}" dt="2023-04-07T22:18:42.675" v="9002" actId="478"/>
          <ac:spMkLst>
            <pc:docMk/>
            <pc:sldMk cId="146810325" sldId="284"/>
            <ac:spMk id="74" creationId="{030782DC-B52F-4678-ADF3-BBA48627EA1F}"/>
          </ac:spMkLst>
        </pc:spChg>
        <pc:spChg chg="add mod">
          <ac:chgData name="Minh Đăng Đỗ" userId="f6dd888810c099c8" providerId="LiveId" clId="{6F813AC6-B973-4B9B-B952-F39B12E1172E}" dt="2023-04-07T22:21:40.045" v="9075" actId="1076"/>
          <ac:spMkLst>
            <pc:docMk/>
            <pc:sldMk cId="146810325" sldId="284"/>
            <ac:spMk id="75" creationId="{CA1CF88A-6146-47B1-A383-E16FC705EC31}"/>
          </ac:spMkLst>
        </pc:spChg>
        <pc:spChg chg="del mod">
          <ac:chgData name="Minh Đăng Đỗ" userId="f6dd888810c099c8" providerId="LiveId" clId="{6F813AC6-B973-4B9B-B952-F39B12E1172E}" dt="2023-04-07T21:49:22.728" v="8224"/>
          <ac:spMkLst>
            <pc:docMk/>
            <pc:sldMk cId="146810325" sldId="284"/>
            <ac:spMk id="113" creationId="{ADFFD555-949C-4386-A742-9FC261537B4B}"/>
          </ac:spMkLst>
        </pc:spChg>
        <pc:picChg chg="mod">
          <ac:chgData name="Minh Đăng Đỗ" userId="f6dd888810c099c8" providerId="LiveId" clId="{6F813AC6-B973-4B9B-B952-F39B12E1172E}" dt="2023-04-07T22:21:40.045" v="9075" actId="1076"/>
          <ac:picMkLst>
            <pc:docMk/>
            <pc:sldMk cId="146810325" sldId="284"/>
            <ac:picMk id="30" creationId="{C9E36963-59FE-4B04-963D-3421589A90A8}"/>
          </ac:picMkLst>
        </pc:picChg>
        <pc:picChg chg="add mod">
          <ac:chgData name="Minh Đăng Đỗ" userId="f6dd888810c099c8" providerId="LiveId" clId="{6F813AC6-B973-4B9B-B952-F39B12E1172E}" dt="2023-04-07T22:21:40.045" v="9075" actId="1076"/>
          <ac:picMkLst>
            <pc:docMk/>
            <pc:sldMk cId="146810325" sldId="284"/>
            <ac:picMk id="32" creationId="{F40CDD85-2191-4599-AC52-2C8CC2939229}"/>
          </ac:picMkLst>
        </pc:picChg>
        <pc:picChg chg="mod">
          <ac:chgData name="Minh Đăng Đỗ" userId="f6dd888810c099c8" providerId="LiveId" clId="{6F813AC6-B973-4B9B-B952-F39B12E1172E}" dt="2023-04-07T22:21:40.045" v="9075" actId="1076"/>
          <ac:picMkLst>
            <pc:docMk/>
            <pc:sldMk cId="146810325" sldId="284"/>
            <ac:picMk id="40" creationId="{28B27874-8EC2-4845-A86B-F740EEA1691D}"/>
          </ac:picMkLst>
        </pc:picChg>
        <pc:picChg chg="add del mod">
          <ac:chgData name="Minh Đăng Đỗ" userId="f6dd888810c099c8" providerId="LiveId" clId="{6F813AC6-B973-4B9B-B952-F39B12E1172E}" dt="2023-04-07T22:12:30.309" v="8547" actId="478"/>
          <ac:picMkLst>
            <pc:docMk/>
            <pc:sldMk cId="146810325" sldId="284"/>
            <ac:picMk id="59" creationId="{A1E8E973-FAC7-486A-8546-D60FD2AAAD3E}"/>
          </ac:picMkLst>
        </pc:picChg>
        <pc:picChg chg="add del mod">
          <ac:chgData name="Minh Đăng Đỗ" userId="f6dd888810c099c8" providerId="LiveId" clId="{6F813AC6-B973-4B9B-B952-F39B12E1172E}" dt="2023-04-07T22:13:02.012" v="8551"/>
          <ac:picMkLst>
            <pc:docMk/>
            <pc:sldMk cId="146810325" sldId="284"/>
            <ac:picMk id="64" creationId="{B69B035B-29D9-4017-9D0D-B01A40BD4A89}"/>
          </ac:picMkLst>
        </pc:picChg>
        <pc:picChg chg="del">
          <ac:chgData name="Minh Đăng Đỗ" userId="f6dd888810c099c8" providerId="LiveId" clId="{6F813AC6-B973-4B9B-B952-F39B12E1172E}" dt="2023-04-07T21:49:28.176" v="8227" actId="478"/>
          <ac:picMkLst>
            <pc:docMk/>
            <pc:sldMk cId="146810325" sldId="284"/>
            <ac:picMk id="67" creationId="{1D5F7A39-40A4-4014-9510-91805BA6E759}"/>
          </ac:picMkLst>
        </pc:picChg>
        <pc:picChg chg="del">
          <ac:chgData name="Minh Đăng Đỗ" userId="f6dd888810c099c8" providerId="LiveId" clId="{6F813AC6-B973-4B9B-B952-F39B12E1172E}" dt="2023-04-07T21:49:22.726" v="8222" actId="478"/>
          <ac:picMkLst>
            <pc:docMk/>
            <pc:sldMk cId="146810325" sldId="284"/>
            <ac:picMk id="68" creationId="{FAB2345B-E284-4A4F-B13F-6A76C444311E}"/>
          </ac:picMkLst>
        </pc:picChg>
        <pc:picChg chg="add del mod">
          <ac:chgData name="Minh Đăng Đỗ" userId="f6dd888810c099c8" providerId="LiveId" clId="{6F813AC6-B973-4B9B-B952-F39B12E1172E}" dt="2023-04-07T22:18:00.284" v="8976"/>
          <ac:picMkLst>
            <pc:docMk/>
            <pc:sldMk cId="146810325" sldId="284"/>
            <ac:picMk id="73" creationId="{AB84893D-CD5B-40C6-8981-E6937F156AC3}"/>
          </ac:picMkLst>
        </pc:picChg>
        <pc:picChg chg="del">
          <ac:chgData name="Minh Đăng Đỗ" userId="f6dd888810c099c8" providerId="LiveId" clId="{6F813AC6-B973-4B9B-B952-F39B12E1172E}" dt="2023-04-07T21:49:14.116" v="8219" actId="478"/>
          <ac:picMkLst>
            <pc:docMk/>
            <pc:sldMk cId="146810325" sldId="284"/>
            <ac:picMk id="116" creationId="{ED4473A2-A7E6-4F53-8A7A-1ADE76525501}"/>
          </ac:picMkLst>
        </pc:picChg>
        <pc:cxnChg chg="add del mod">
          <ac:chgData name="Minh Đăng Đỗ" userId="f6dd888810c099c8" providerId="LiveId" clId="{6F813AC6-B973-4B9B-B952-F39B12E1172E}" dt="2023-04-07T22:00:59.848" v="8387" actId="478"/>
          <ac:cxnSpMkLst>
            <pc:docMk/>
            <pc:sldMk cId="146810325" sldId="284"/>
            <ac:cxnSpMk id="22" creationId="{2D2B5428-8734-431F-A19D-2D4181B379F1}"/>
          </ac:cxnSpMkLst>
        </pc:cxnChg>
        <pc:cxnChg chg="add mod">
          <ac:chgData name="Minh Đăng Đỗ" userId="f6dd888810c099c8" providerId="LiveId" clId="{6F813AC6-B973-4B9B-B952-F39B12E1172E}" dt="2023-04-07T22:21:40.045" v="9075" actId="1076"/>
          <ac:cxnSpMkLst>
            <pc:docMk/>
            <pc:sldMk cId="146810325" sldId="284"/>
            <ac:cxnSpMk id="26" creationId="{2670094B-8D7F-4946-BCBA-0181BDAA2640}"/>
          </ac:cxnSpMkLst>
        </pc:cxnChg>
        <pc:cxnChg chg="mod">
          <ac:chgData name="Minh Đăng Đỗ" userId="f6dd888810c099c8" providerId="LiveId" clId="{6F813AC6-B973-4B9B-B952-F39B12E1172E}" dt="2023-04-07T22:21:40.045" v="9075" actId="1076"/>
          <ac:cxnSpMkLst>
            <pc:docMk/>
            <pc:sldMk cId="146810325" sldId="284"/>
            <ac:cxnSpMk id="41" creationId="{E8AD983B-A667-45EA-9C30-D098860C2B4A}"/>
          </ac:cxnSpMkLst>
        </pc:cxnChg>
        <pc:cxnChg chg="add del mod">
          <ac:chgData name="Minh Đăng Đỗ" userId="f6dd888810c099c8" providerId="LiveId" clId="{6F813AC6-B973-4B9B-B952-F39B12E1172E}" dt="2023-04-07T22:12:32.432" v="8548" actId="478"/>
          <ac:cxnSpMkLst>
            <pc:docMk/>
            <pc:sldMk cId="146810325" sldId="284"/>
            <ac:cxnSpMk id="54" creationId="{553E13A6-50F7-4308-98E4-CB1CB2943C9D}"/>
          </ac:cxnSpMkLst>
        </pc:cxnChg>
        <pc:cxnChg chg="del mod">
          <ac:chgData name="Minh Đăng Đỗ" userId="f6dd888810c099c8" providerId="LiveId" clId="{6F813AC6-B973-4B9B-B952-F39B12E1172E}" dt="2023-04-07T21:49:26.419" v="8226" actId="478"/>
          <ac:cxnSpMkLst>
            <pc:docMk/>
            <pc:sldMk cId="146810325" sldId="284"/>
            <ac:cxnSpMk id="69" creationId="{50BFD53F-E099-446B-A437-69ADD02EFD75}"/>
          </ac:cxnSpMkLst>
        </pc:cxnChg>
        <pc:cxnChg chg="del mod">
          <ac:chgData name="Minh Đăng Đỗ" userId="f6dd888810c099c8" providerId="LiveId" clId="{6F813AC6-B973-4B9B-B952-F39B12E1172E}" dt="2023-04-07T21:49:24.700" v="8225" actId="478"/>
          <ac:cxnSpMkLst>
            <pc:docMk/>
            <pc:sldMk cId="146810325" sldId="284"/>
            <ac:cxnSpMk id="72" creationId="{8632DD9D-C2C8-4982-9B65-E360E9E1C37B}"/>
          </ac:cxnSpMkLst>
        </pc:cxnChg>
      </pc:sldChg>
      <pc:sldChg chg="addSp delSp modSp mod addAnim delAnim modAnim">
        <pc:chgData name="Minh Đăng Đỗ" userId="f6dd888810c099c8" providerId="LiveId" clId="{6F813AC6-B973-4B9B-B952-F39B12E1172E}" dt="2023-04-07T23:07:15.319" v="10795" actId="1076"/>
        <pc:sldMkLst>
          <pc:docMk/>
          <pc:sldMk cId="1800302848" sldId="285"/>
        </pc:sldMkLst>
        <pc:spChg chg="add mod">
          <ac:chgData name="Minh Đăng Đỗ" userId="f6dd888810c099c8" providerId="LiveId" clId="{6F813AC6-B973-4B9B-B952-F39B12E1172E}" dt="2023-04-07T22:36:45.020" v="9489" actId="1076"/>
          <ac:spMkLst>
            <pc:docMk/>
            <pc:sldMk cId="1800302848" sldId="285"/>
            <ac:spMk id="2" creationId="{15D7EAEB-A3D8-430D-99EB-B3900582492A}"/>
          </ac:spMkLst>
        </pc:spChg>
        <pc:spChg chg="mod">
          <ac:chgData name="Minh Đăng Đỗ" userId="f6dd888810c099c8" providerId="LiveId" clId="{6F813AC6-B973-4B9B-B952-F39B12E1172E}" dt="2023-04-07T17:28:37.655" v="2646" actId="207"/>
          <ac:spMkLst>
            <pc:docMk/>
            <pc:sldMk cId="1800302848" sldId="285"/>
            <ac:spMk id="10" creationId="{A0079CB9-5D11-4545-8428-BE27CBD248EF}"/>
          </ac:spMkLst>
        </pc:spChg>
        <pc:spChg chg="mod">
          <ac:chgData name="Minh Đăng Đỗ" userId="f6dd888810c099c8" providerId="LiveId" clId="{6F813AC6-B973-4B9B-B952-F39B12E1172E}" dt="2023-04-07T17:28:37.655" v="2646" actId="207"/>
          <ac:spMkLst>
            <pc:docMk/>
            <pc:sldMk cId="1800302848" sldId="285"/>
            <ac:spMk id="11" creationId="{22DCF62D-83B1-4B18-B230-EE4BE935BB47}"/>
          </ac:spMkLst>
        </pc:spChg>
        <pc:spChg chg="add mod">
          <ac:chgData name="Minh Đăng Đỗ" userId="f6dd888810c099c8" providerId="LiveId" clId="{6F813AC6-B973-4B9B-B952-F39B12E1172E}" dt="2023-04-07T23:07:12.991" v="10794" actId="255"/>
          <ac:spMkLst>
            <pc:docMk/>
            <pc:sldMk cId="1800302848" sldId="285"/>
            <ac:spMk id="12" creationId="{8CD0735C-F81A-47ED-82A2-26600A4137F3}"/>
          </ac:spMkLst>
        </pc:spChg>
        <pc:spChg chg="mod">
          <ac:chgData name="Minh Đăng Đỗ" userId="f6dd888810c099c8" providerId="LiveId" clId="{6F813AC6-B973-4B9B-B952-F39B12E1172E}" dt="2023-04-07T23:05:05.856" v="10632" actId="207"/>
          <ac:spMkLst>
            <pc:docMk/>
            <pc:sldMk cId="1800302848" sldId="285"/>
            <ac:spMk id="13" creationId="{45ABC0BC-C23F-4FA3-A75F-911649BA47FC}"/>
          </ac:spMkLst>
        </pc:spChg>
        <pc:spChg chg="mod">
          <ac:chgData name="Minh Đăng Đỗ" userId="f6dd888810c099c8" providerId="LiveId" clId="{6F813AC6-B973-4B9B-B952-F39B12E1172E}" dt="2023-04-07T23:05:12.898" v="10634" actId="1076"/>
          <ac:spMkLst>
            <pc:docMk/>
            <pc:sldMk cId="1800302848" sldId="285"/>
            <ac:spMk id="15" creationId="{BD8DC1E4-462B-4FB3-AEA3-DCF5924120F0}"/>
          </ac:spMkLst>
        </pc:spChg>
        <pc:spChg chg="add mod">
          <ac:chgData name="Minh Đăng Đỗ" userId="f6dd888810c099c8" providerId="LiveId" clId="{6F813AC6-B973-4B9B-B952-F39B12E1172E}" dt="2023-04-07T23:07:15.319" v="10795" actId="1076"/>
          <ac:spMkLst>
            <pc:docMk/>
            <pc:sldMk cId="1800302848" sldId="285"/>
            <ac:spMk id="16" creationId="{D53F90E4-0C3B-464B-863F-151F2F3A91F4}"/>
          </ac:spMkLst>
        </pc:spChg>
        <pc:spChg chg="mod">
          <ac:chgData name="Minh Đăng Đỗ" userId="f6dd888810c099c8" providerId="LiveId" clId="{6F813AC6-B973-4B9B-B952-F39B12E1172E}" dt="2023-04-07T15:33:17.519" v="2332" actId="20577"/>
          <ac:spMkLst>
            <pc:docMk/>
            <pc:sldMk cId="1800302848" sldId="285"/>
            <ac:spMk id="46" creationId="{18EAC527-51E1-4F9E-8F8E-4DDB8E9E4F24}"/>
          </ac:spMkLst>
        </pc:spChg>
        <pc:grpChg chg="add del mod">
          <ac:chgData name="Minh Đăng Đỗ" userId="f6dd888810c099c8" providerId="LiveId" clId="{6F813AC6-B973-4B9B-B952-F39B12E1172E}" dt="2023-04-07T22:29:57.431" v="9264" actId="478"/>
          <ac:grpSpMkLst>
            <pc:docMk/>
            <pc:sldMk cId="1800302848" sldId="285"/>
            <ac:grpSpMk id="9" creationId="{E56DC574-CFC0-4113-A732-1B8936AB161E}"/>
          </ac:grpSpMkLst>
        </pc:grpChg>
        <pc:picChg chg="mod">
          <ac:chgData name="Minh Đăng Đỗ" userId="f6dd888810c099c8" providerId="LiveId" clId="{6F813AC6-B973-4B9B-B952-F39B12E1172E}" dt="2023-04-07T22:06:49.378" v="8490" actId="1076"/>
          <ac:picMkLst>
            <pc:docMk/>
            <pc:sldMk cId="1800302848" sldId="285"/>
            <ac:picMk id="14" creationId="{28A1CD8A-CD59-4A99-82F4-0901BE110131}"/>
          </ac:picMkLst>
        </pc:picChg>
        <pc:picChg chg="mod">
          <ac:chgData name="Minh Đăng Đỗ" userId="f6dd888810c099c8" providerId="LiveId" clId="{6F813AC6-B973-4B9B-B952-F39B12E1172E}" dt="2023-04-07T22:07:57.172" v="8506" actId="1076"/>
          <ac:picMkLst>
            <pc:docMk/>
            <pc:sldMk cId="1800302848" sldId="285"/>
            <ac:picMk id="21" creationId="{4CC20D7E-B5AF-4309-A33D-E249E2DA0A90}"/>
          </ac:picMkLst>
        </pc:picChg>
        <pc:picChg chg="mod">
          <ac:chgData name="Minh Đăng Đỗ" userId="f6dd888810c099c8" providerId="LiveId" clId="{6F813AC6-B973-4B9B-B952-F39B12E1172E}" dt="2023-04-07T22:06:55.103" v="8491" actId="1076"/>
          <ac:picMkLst>
            <pc:docMk/>
            <pc:sldMk cId="1800302848" sldId="285"/>
            <ac:picMk id="33" creationId="{555AFC7C-A19E-4563-8430-73008C2233DD}"/>
          </ac:picMkLst>
        </pc:picChg>
        <pc:picChg chg="mod">
          <ac:chgData name="Minh Đăng Đỗ" userId="f6dd888810c099c8" providerId="LiveId" clId="{6F813AC6-B973-4B9B-B952-F39B12E1172E}" dt="2023-04-07T22:07:54.486" v="8505" actId="1076"/>
          <ac:picMkLst>
            <pc:docMk/>
            <pc:sldMk cId="1800302848" sldId="285"/>
            <ac:picMk id="68" creationId="{FAB2345B-E284-4A4F-B13F-6A76C444311E}"/>
          </ac:picMkLst>
        </pc:picChg>
      </pc:sldChg>
      <pc:sldChg chg="addSp delSp modSp mod delAnim modAnim">
        <pc:chgData name="Minh Đăng Đỗ" userId="f6dd888810c099c8" providerId="LiveId" clId="{6F813AC6-B973-4B9B-B952-F39B12E1172E}" dt="2023-04-08T04:46:22.427" v="17004" actId="1076"/>
        <pc:sldMkLst>
          <pc:docMk/>
          <pc:sldMk cId="440952880" sldId="286"/>
        </pc:sldMkLst>
        <pc:spChg chg="add mod">
          <ac:chgData name="Minh Đăng Đỗ" userId="f6dd888810c099c8" providerId="LiveId" clId="{6F813AC6-B973-4B9B-B952-F39B12E1172E}" dt="2023-04-07T23:08:32.009" v="10796" actId="208"/>
          <ac:spMkLst>
            <pc:docMk/>
            <pc:sldMk cId="440952880" sldId="286"/>
            <ac:spMk id="12" creationId="{BE1CD38D-0975-456F-AD2F-4D8FFA9E3AD9}"/>
          </ac:spMkLst>
        </pc:spChg>
        <pc:spChg chg="mod">
          <ac:chgData name="Minh Đăng Đỗ" userId="f6dd888810c099c8" providerId="LiveId" clId="{6F813AC6-B973-4B9B-B952-F39B12E1172E}" dt="2023-04-07T23:06:14.328" v="10646" actId="207"/>
          <ac:spMkLst>
            <pc:docMk/>
            <pc:sldMk cId="440952880" sldId="286"/>
            <ac:spMk id="13" creationId="{45ABC0BC-C23F-4FA3-A75F-911649BA47FC}"/>
          </ac:spMkLst>
        </pc:spChg>
        <pc:spChg chg="mod">
          <ac:chgData name="Minh Đăng Đỗ" userId="f6dd888810c099c8" providerId="LiveId" clId="{6F813AC6-B973-4B9B-B952-F39B12E1172E}" dt="2023-04-08T04:46:22.427" v="17004" actId="1076"/>
          <ac:spMkLst>
            <pc:docMk/>
            <pc:sldMk cId="440952880" sldId="286"/>
            <ac:spMk id="15" creationId="{BD8DC1E4-462B-4FB3-AEA3-DCF5924120F0}"/>
          </ac:spMkLst>
        </pc:spChg>
        <pc:spChg chg="mod">
          <ac:chgData name="Minh Đăng Đỗ" userId="f6dd888810c099c8" providerId="LiveId" clId="{6F813AC6-B973-4B9B-B952-F39B12E1172E}" dt="2023-04-07T23:02:54.206" v="10617" actId="20577"/>
          <ac:spMkLst>
            <pc:docMk/>
            <pc:sldMk cId="440952880" sldId="286"/>
            <ac:spMk id="46" creationId="{18EAC527-51E1-4F9E-8F8E-4DDB8E9E4F24}"/>
          </ac:spMkLst>
        </pc:spChg>
        <pc:grpChg chg="del">
          <ac:chgData name="Minh Đăng Đỗ" userId="f6dd888810c099c8" providerId="LiveId" clId="{6F813AC6-B973-4B9B-B952-F39B12E1172E}" dt="2023-04-07T22:38:06.721" v="9491" actId="478"/>
          <ac:grpSpMkLst>
            <pc:docMk/>
            <pc:sldMk cId="440952880" sldId="286"/>
            <ac:grpSpMk id="22" creationId="{10602F76-FACA-4086-A450-667A4CB41AE2}"/>
          </ac:grpSpMkLst>
        </pc:grpChg>
        <pc:picChg chg="mod">
          <ac:chgData name="Minh Đăng Đỗ" userId="f6dd888810c099c8" providerId="LiveId" clId="{6F813AC6-B973-4B9B-B952-F39B12E1172E}" dt="2023-04-07T22:08:29.764" v="8518" actId="1076"/>
          <ac:picMkLst>
            <pc:docMk/>
            <pc:sldMk cId="440952880" sldId="286"/>
            <ac:picMk id="14" creationId="{28A1CD8A-CD59-4A99-82F4-0901BE110131}"/>
          </ac:picMkLst>
        </pc:picChg>
        <pc:picChg chg="mod">
          <ac:chgData name="Minh Đăng Đỗ" userId="f6dd888810c099c8" providerId="LiveId" clId="{6F813AC6-B973-4B9B-B952-F39B12E1172E}" dt="2023-04-07T22:08:42.935" v="8527" actId="1076"/>
          <ac:picMkLst>
            <pc:docMk/>
            <pc:sldMk cId="440952880" sldId="286"/>
            <ac:picMk id="33" creationId="{555AFC7C-A19E-4563-8430-73008C2233DD}"/>
          </ac:picMkLst>
        </pc:picChg>
        <pc:picChg chg="mod">
          <ac:chgData name="Minh Đăng Đỗ" userId="f6dd888810c099c8" providerId="LiveId" clId="{6F813AC6-B973-4B9B-B952-F39B12E1172E}" dt="2023-04-07T22:08:16.557" v="8516" actId="1038"/>
          <ac:picMkLst>
            <pc:docMk/>
            <pc:sldMk cId="440952880" sldId="286"/>
            <ac:picMk id="68" creationId="{FAB2345B-E284-4A4F-B13F-6A76C444311E}"/>
          </ac:picMkLst>
        </pc:picChg>
      </pc:sldChg>
      <pc:sldChg chg="new del">
        <pc:chgData name="Minh Đăng Đỗ" userId="f6dd888810c099c8" providerId="LiveId" clId="{6F813AC6-B973-4B9B-B952-F39B12E1172E}" dt="2023-02-22T07:38:16.707" v="251" actId="680"/>
        <pc:sldMkLst>
          <pc:docMk/>
          <pc:sldMk cId="1014374899" sldId="287"/>
        </pc:sldMkLst>
      </pc:sldChg>
      <pc:sldChg chg="addSp delSp modSp del mod">
        <pc:chgData name="Minh Đăng Đỗ" userId="f6dd888810c099c8" providerId="LiveId" clId="{6F813AC6-B973-4B9B-B952-F39B12E1172E}" dt="2023-04-07T22:46:02.185" v="9504" actId="2696"/>
        <pc:sldMkLst>
          <pc:docMk/>
          <pc:sldMk cId="1563143103" sldId="287"/>
        </pc:sldMkLst>
        <pc:spChg chg="del">
          <ac:chgData name="Minh Đăng Đỗ" userId="f6dd888810c099c8" providerId="LiveId" clId="{6F813AC6-B973-4B9B-B952-F39B12E1172E}" dt="2023-02-22T07:47:02.901" v="1147" actId="700"/>
          <ac:spMkLst>
            <pc:docMk/>
            <pc:sldMk cId="1563143103" sldId="287"/>
            <ac:spMk id="2" creationId="{9D3F77BE-5CC4-4195-9A25-1525FA811A1E}"/>
          </ac:spMkLst>
        </pc:spChg>
        <pc:spChg chg="del">
          <ac:chgData name="Minh Đăng Đỗ" userId="f6dd888810c099c8" providerId="LiveId" clId="{6F813AC6-B973-4B9B-B952-F39B12E1172E}" dt="2023-02-22T07:47:02.901" v="1147" actId="700"/>
          <ac:spMkLst>
            <pc:docMk/>
            <pc:sldMk cId="1563143103" sldId="287"/>
            <ac:spMk id="3" creationId="{9724A8C9-BD44-4285-87CD-975073CC5698}"/>
          </ac:spMkLst>
        </pc:spChg>
        <pc:spChg chg="del">
          <ac:chgData name="Minh Đăng Đỗ" userId="f6dd888810c099c8" providerId="LiveId" clId="{6F813AC6-B973-4B9B-B952-F39B12E1172E}" dt="2023-02-22T07:47:02.901" v="1147" actId="700"/>
          <ac:spMkLst>
            <pc:docMk/>
            <pc:sldMk cId="1563143103" sldId="287"/>
            <ac:spMk id="4" creationId="{F7C6F568-B682-45C1-9412-33E7F1983863}"/>
          </ac:spMkLst>
        </pc:spChg>
        <pc:spChg chg="add mod ord">
          <ac:chgData name="Minh Đăng Đỗ" userId="f6dd888810c099c8" providerId="LiveId" clId="{6F813AC6-B973-4B9B-B952-F39B12E1172E}" dt="2023-02-22T07:47:36.626" v="1180" actId="20577"/>
          <ac:spMkLst>
            <pc:docMk/>
            <pc:sldMk cId="1563143103" sldId="287"/>
            <ac:spMk id="5" creationId="{5FD72E99-BC40-473D-BF26-5F76D524BB6B}"/>
          </ac:spMkLst>
        </pc:spChg>
        <pc:spChg chg="add mod ord">
          <ac:chgData name="Minh Đăng Đỗ" userId="f6dd888810c099c8" providerId="LiveId" clId="{6F813AC6-B973-4B9B-B952-F39B12E1172E}" dt="2023-02-22T07:47:02.901" v="1147" actId="700"/>
          <ac:spMkLst>
            <pc:docMk/>
            <pc:sldMk cId="1563143103" sldId="287"/>
            <ac:spMk id="6" creationId="{9973A141-AA77-4029-8DB3-2250E526333A}"/>
          </ac:spMkLst>
        </pc:spChg>
        <pc:spChg chg="add mod ord">
          <ac:chgData name="Minh Đăng Đỗ" userId="f6dd888810c099c8" providerId="LiveId" clId="{6F813AC6-B973-4B9B-B952-F39B12E1172E}" dt="2023-02-22T07:47:49.490" v="1187" actId="14100"/>
          <ac:spMkLst>
            <pc:docMk/>
            <pc:sldMk cId="1563143103" sldId="287"/>
            <ac:spMk id="7" creationId="{ECBA59EC-DE0E-4BFD-B183-ACDAFB5066CC}"/>
          </ac:spMkLst>
        </pc:spChg>
        <pc:spChg chg="mod">
          <ac:chgData name="Minh Đăng Đỗ" userId="f6dd888810c099c8" providerId="LiveId" clId="{6F813AC6-B973-4B9B-B952-F39B12E1172E}" dt="2023-02-22T07:32:48.685" v="123" actId="14100"/>
          <ac:spMkLst>
            <pc:docMk/>
            <pc:sldMk cId="1563143103" sldId="287"/>
            <ac:spMk id="1428" creationId="{00000000-0000-0000-0000-000000000000}"/>
          </ac:spMkLst>
        </pc:spChg>
        <pc:spChg chg="mod">
          <ac:chgData name="Minh Đăng Đỗ" userId="f6dd888810c099c8" providerId="LiveId" clId="{6F813AC6-B973-4B9B-B952-F39B12E1172E}" dt="2023-02-22T07:34:41.173" v="246" actId="20577"/>
          <ac:spMkLst>
            <pc:docMk/>
            <pc:sldMk cId="1563143103" sldId="287"/>
            <ac:spMk id="1429" creationId="{00000000-0000-0000-0000-000000000000}"/>
          </ac:spMkLst>
        </pc:spChg>
        <pc:spChg chg="mod">
          <ac:chgData name="Minh Đăng Đỗ" userId="f6dd888810c099c8" providerId="LiveId" clId="{6F813AC6-B973-4B9B-B952-F39B12E1172E}" dt="2023-02-22T07:37:43.856" v="248"/>
          <ac:spMkLst>
            <pc:docMk/>
            <pc:sldMk cId="1563143103" sldId="287"/>
            <ac:spMk id="1435" creationId="{00000000-0000-0000-0000-000000000000}"/>
          </ac:spMkLst>
        </pc:spChg>
        <pc:picChg chg="add del mod">
          <ac:chgData name="Minh Đăng Đỗ" userId="f6dd888810c099c8" providerId="LiveId" clId="{6F813AC6-B973-4B9B-B952-F39B12E1172E}" dt="2023-02-22T07:47:49.859" v="1188"/>
          <ac:picMkLst>
            <pc:docMk/>
            <pc:sldMk cId="1563143103" sldId="287"/>
            <ac:picMk id="1026" creationId="{83865143-8141-4F46-947E-1836B18C2A3E}"/>
          </ac:picMkLst>
        </pc:picChg>
        <pc:picChg chg="add del">
          <ac:chgData name="Minh Đăng Đỗ" userId="f6dd888810c099c8" providerId="LiveId" clId="{6F813AC6-B973-4B9B-B952-F39B12E1172E}" dt="2023-04-04T10:25:13.583" v="2021" actId="478"/>
          <ac:picMkLst>
            <pc:docMk/>
            <pc:sldMk cId="1563143103" sldId="287"/>
            <ac:picMk id="1028" creationId="{FE2F24CB-A415-4BF8-86C8-390C190F3451}"/>
          </ac:picMkLst>
        </pc:picChg>
      </pc:sldChg>
      <pc:sldChg chg="addSp delSp modSp new del mod modClrScheme chgLayout">
        <pc:chgData name="Minh Đăng Đỗ" userId="f6dd888810c099c8" providerId="LiveId" clId="{6F813AC6-B973-4B9B-B952-F39B12E1172E}" dt="2023-04-07T23:13:08.327" v="10958" actId="2696"/>
        <pc:sldMkLst>
          <pc:docMk/>
          <pc:sldMk cId="1975872285" sldId="288"/>
        </pc:sldMkLst>
        <pc:spChg chg="del mod ord">
          <ac:chgData name="Minh Đăng Đỗ" userId="f6dd888810c099c8" providerId="LiveId" clId="{6F813AC6-B973-4B9B-B952-F39B12E1172E}" dt="2023-02-22T07:55:07.248" v="1281" actId="700"/>
          <ac:spMkLst>
            <pc:docMk/>
            <pc:sldMk cId="1975872285" sldId="288"/>
            <ac:spMk id="2" creationId="{1E0F2554-3532-4184-B4C0-BA9E40ACEF55}"/>
          </ac:spMkLst>
        </pc:spChg>
        <pc:spChg chg="del">
          <ac:chgData name="Minh Đăng Đỗ" userId="f6dd888810c099c8" providerId="LiveId" clId="{6F813AC6-B973-4B9B-B952-F39B12E1172E}" dt="2023-02-22T07:55:07.248" v="1281" actId="700"/>
          <ac:spMkLst>
            <pc:docMk/>
            <pc:sldMk cId="1975872285" sldId="288"/>
            <ac:spMk id="3" creationId="{C9E46686-6CCD-46D1-9603-07BB41873F1A}"/>
          </ac:spMkLst>
        </pc:spChg>
        <pc:spChg chg="add mod ord">
          <ac:chgData name="Minh Đăng Đỗ" userId="f6dd888810c099c8" providerId="LiveId" clId="{6F813AC6-B973-4B9B-B952-F39B12E1172E}" dt="2023-02-22T07:55:54.548" v="1376" actId="20577"/>
          <ac:spMkLst>
            <pc:docMk/>
            <pc:sldMk cId="1975872285" sldId="288"/>
            <ac:spMk id="4" creationId="{D52B4CEA-DE2F-42C5-9A98-9CD0A65972C6}"/>
          </ac:spMkLst>
        </pc:spChg>
        <pc:spChg chg="add mod ord">
          <ac:chgData name="Minh Đăng Đỗ" userId="f6dd888810c099c8" providerId="LiveId" clId="{6F813AC6-B973-4B9B-B952-F39B12E1172E}" dt="2023-02-22T07:55:07.248" v="1281" actId="700"/>
          <ac:spMkLst>
            <pc:docMk/>
            <pc:sldMk cId="1975872285" sldId="288"/>
            <ac:spMk id="5" creationId="{3F4CFD58-6929-4FA3-8533-CD3FE45FEE22}"/>
          </ac:spMkLst>
        </pc:spChg>
        <pc:spChg chg="add mod ord">
          <ac:chgData name="Minh Đăng Đỗ" userId="f6dd888810c099c8" providerId="LiveId" clId="{6F813AC6-B973-4B9B-B952-F39B12E1172E}" dt="2023-04-07T19:17:51.690" v="3250" actId="20577"/>
          <ac:spMkLst>
            <pc:docMk/>
            <pc:sldMk cId="1975872285" sldId="288"/>
            <ac:spMk id="6" creationId="{6640E7BB-F34B-4976-846D-EFC98DCF58CB}"/>
          </ac:spMkLst>
        </pc:spChg>
      </pc:sldChg>
      <pc:sldChg chg="add modTransition setBg">
        <pc:chgData name="Minh Đăng Đỗ" userId="f6dd888810c099c8" providerId="LiveId" clId="{6F813AC6-B973-4B9B-B952-F39B12E1172E}" dt="2023-04-08T04:35:18.194" v="15728"/>
        <pc:sldMkLst>
          <pc:docMk/>
          <pc:sldMk cId="0" sldId="289"/>
        </pc:sldMkLst>
      </pc:sldChg>
      <pc:sldChg chg="addSp delSp modSp mod ord modAnim">
        <pc:chgData name="Minh Đăng Đỗ" userId="f6dd888810c099c8" providerId="LiveId" clId="{6F813AC6-B973-4B9B-B952-F39B12E1172E}" dt="2023-04-08T03:36:52.079" v="13741" actId="20577"/>
        <pc:sldMkLst>
          <pc:docMk/>
          <pc:sldMk cId="2854988703" sldId="290"/>
        </pc:sldMkLst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3" creationId="{11F4FA36-C07C-427C-8DFA-5BA149A58DD1}"/>
          </ac:spMkLst>
        </pc:spChg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4" creationId="{C89EC230-A23D-47C0-AA35-E9948E06CDC6}"/>
          </ac:spMkLst>
        </pc:spChg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5" creationId="{08F732D6-FB78-4E98-8FE5-AC68F4ABB6A7}"/>
          </ac:spMkLst>
        </pc:spChg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6" creationId="{31545FB3-5540-4A5C-A68C-75381492A736}"/>
          </ac:spMkLst>
        </pc:spChg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7" creationId="{32BDECD5-AE9B-47C1-A81D-35B452C39FC2}"/>
          </ac:spMkLst>
        </pc:spChg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8" creationId="{767030E7-82E1-4B5B-B3C6-EDFBFF906B85}"/>
          </ac:spMkLst>
        </pc:spChg>
        <pc:spChg chg="mod">
          <ac:chgData name="Minh Đăng Đỗ" userId="f6dd888810c099c8" providerId="LiveId" clId="{6F813AC6-B973-4B9B-B952-F39B12E1172E}" dt="2023-04-07T22:48:49.623" v="9539" actId="207"/>
          <ac:spMkLst>
            <pc:docMk/>
            <pc:sldMk cId="2854988703" sldId="290"/>
            <ac:spMk id="39" creationId="{F7123ADE-992B-4AE0-B38F-051CF4AC6FBD}"/>
          </ac:spMkLst>
        </pc:spChg>
        <pc:spChg chg="mod">
          <ac:chgData name="Minh Đăng Đỗ" userId="f6dd888810c099c8" providerId="LiveId" clId="{6F813AC6-B973-4B9B-B952-F39B12E1172E}" dt="2023-04-08T03:36:52.079" v="13741" actId="20577"/>
          <ac:spMkLst>
            <pc:docMk/>
            <pc:sldMk cId="2854988703" sldId="290"/>
            <ac:spMk id="703" creationId="{00000000-0000-0000-0000-000000000000}"/>
          </ac:spMkLst>
        </pc:spChg>
        <pc:grpChg chg="add mod">
          <ac:chgData name="Minh Đăng Đỗ" userId="f6dd888810c099c8" providerId="LiveId" clId="{6F813AC6-B973-4B9B-B952-F39B12E1172E}" dt="2023-04-07T22:48:49.623" v="9539" actId="207"/>
          <ac:grpSpMkLst>
            <pc:docMk/>
            <pc:sldMk cId="2854988703" sldId="290"/>
            <ac:grpSpMk id="32" creationId="{855498A0-3BA6-45D3-A3F4-3ED8F04F2F07}"/>
          </ac:grpSpMkLst>
        </pc:grpChg>
        <pc:grpChg chg="del">
          <ac:chgData name="Minh Đăng Đỗ" userId="f6dd888810c099c8" providerId="LiveId" clId="{6F813AC6-B973-4B9B-B952-F39B12E1172E}" dt="2023-04-07T22:47:22.473" v="9529" actId="478"/>
          <ac:grpSpMkLst>
            <pc:docMk/>
            <pc:sldMk cId="2854988703" sldId="290"/>
            <ac:grpSpMk id="704" creationId="{00000000-0000-0000-0000-000000000000}"/>
          </ac:grpSpMkLst>
        </pc:grpChg>
      </pc:sldChg>
      <pc:sldChg chg="addSp delSp modSp new del mod setBg modClrScheme chgLayout">
        <pc:chgData name="Minh Đăng Đỗ" userId="f6dd888810c099c8" providerId="LiveId" clId="{6F813AC6-B973-4B9B-B952-F39B12E1172E}" dt="2023-04-08T03:37:22.247" v="13742" actId="2696"/>
        <pc:sldMkLst>
          <pc:docMk/>
          <pc:sldMk cId="3273234597" sldId="291"/>
        </pc:sldMkLst>
        <pc:spChg chg="del">
          <ac:chgData name="Minh Đăng Đỗ" userId="f6dd888810c099c8" providerId="LiveId" clId="{6F813AC6-B973-4B9B-B952-F39B12E1172E}" dt="2023-04-08T02:43:16.497" v="11040" actId="700"/>
          <ac:spMkLst>
            <pc:docMk/>
            <pc:sldMk cId="3273234597" sldId="291"/>
            <ac:spMk id="2" creationId="{E56C8974-F1BE-43A7-8549-06A2D721744F}"/>
          </ac:spMkLst>
        </pc:spChg>
        <pc:spChg chg="del">
          <ac:chgData name="Minh Đăng Đỗ" userId="f6dd888810c099c8" providerId="LiveId" clId="{6F813AC6-B973-4B9B-B952-F39B12E1172E}" dt="2023-04-08T02:43:16.497" v="11040" actId="700"/>
          <ac:spMkLst>
            <pc:docMk/>
            <pc:sldMk cId="3273234597" sldId="291"/>
            <ac:spMk id="3" creationId="{B8135830-2E8A-41E4-BF75-19FA8F9661FE}"/>
          </ac:spMkLst>
        </pc:spChg>
        <pc:spChg chg="add mod">
          <ac:chgData name="Minh Đăng Đỗ" userId="f6dd888810c099c8" providerId="LiveId" clId="{6F813AC6-B973-4B9B-B952-F39B12E1172E}" dt="2023-04-08T02:53:24.350" v="11243" actId="1076"/>
          <ac:spMkLst>
            <pc:docMk/>
            <pc:sldMk cId="3273234597" sldId="291"/>
            <ac:spMk id="4" creationId="{02A9788B-A4A4-4F50-9CF5-4FBEEADD5C55}"/>
          </ac:spMkLst>
        </pc:spChg>
        <pc:spChg chg="add del">
          <ac:chgData name="Minh Đăng Đỗ" userId="f6dd888810c099c8" providerId="LiveId" clId="{6F813AC6-B973-4B9B-B952-F39B12E1172E}" dt="2023-04-08T02:49:50.809" v="11160" actId="478"/>
          <ac:spMkLst>
            <pc:docMk/>
            <pc:sldMk cId="3273234597" sldId="291"/>
            <ac:spMk id="5" creationId="{2589A59F-4D1E-42BE-B9D8-A70F59C3A524}"/>
          </ac:spMkLst>
        </pc:spChg>
        <pc:spChg chg="add mod">
          <ac:chgData name="Minh Đăng Đỗ" userId="f6dd888810c099c8" providerId="LiveId" clId="{6F813AC6-B973-4B9B-B952-F39B12E1172E}" dt="2023-04-08T02:55:06.789" v="11315" actId="120"/>
          <ac:spMkLst>
            <pc:docMk/>
            <pc:sldMk cId="3273234597" sldId="291"/>
            <ac:spMk id="9" creationId="{97FE9A66-5609-47E1-A7A5-70FE3274000C}"/>
          </ac:spMkLst>
        </pc:spChg>
        <pc:spChg chg="add mod">
          <ac:chgData name="Minh Đăng Đỗ" userId="f6dd888810c099c8" providerId="LiveId" clId="{6F813AC6-B973-4B9B-B952-F39B12E1172E}" dt="2023-04-08T02:52:12.056" v="11231" actId="571"/>
          <ac:spMkLst>
            <pc:docMk/>
            <pc:sldMk cId="3273234597" sldId="291"/>
            <ac:spMk id="11" creationId="{6C875484-5490-4D5E-934F-776967A772B2}"/>
          </ac:spMkLst>
        </pc:spChg>
        <pc:spChg chg="add mod">
          <ac:chgData name="Minh Đăng Đỗ" userId="f6dd888810c099c8" providerId="LiveId" clId="{6F813AC6-B973-4B9B-B952-F39B12E1172E}" dt="2023-04-08T02:52:15.193" v="11233" actId="571"/>
          <ac:spMkLst>
            <pc:docMk/>
            <pc:sldMk cId="3273234597" sldId="291"/>
            <ac:spMk id="12" creationId="{7A13443E-FEF0-4958-90B0-ABBF15F20800}"/>
          </ac:spMkLst>
        </pc:spChg>
        <pc:spChg chg="mod">
          <ac:chgData name="Minh Đăng Đỗ" userId="f6dd888810c099c8" providerId="LiveId" clId="{6F813AC6-B973-4B9B-B952-F39B12E1172E}" dt="2023-04-08T02:53:03.295" v="11238"/>
          <ac:spMkLst>
            <pc:docMk/>
            <pc:sldMk cId="3273234597" sldId="291"/>
            <ac:spMk id="14" creationId="{CFBAD0B5-8C02-4424-A4CB-74A3EDB9890E}"/>
          </ac:spMkLst>
        </pc:spChg>
        <pc:spChg chg="mod">
          <ac:chgData name="Minh Đăng Đỗ" userId="f6dd888810c099c8" providerId="LiveId" clId="{6F813AC6-B973-4B9B-B952-F39B12E1172E}" dt="2023-04-08T02:53:03.295" v="11238"/>
          <ac:spMkLst>
            <pc:docMk/>
            <pc:sldMk cId="3273234597" sldId="291"/>
            <ac:spMk id="15" creationId="{CD89FB62-5825-4B41-9231-516F1E6E9713}"/>
          </ac:spMkLst>
        </pc:spChg>
        <pc:spChg chg="mod">
          <ac:chgData name="Minh Đăng Đỗ" userId="f6dd888810c099c8" providerId="LiveId" clId="{6F813AC6-B973-4B9B-B952-F39B12E1172E}" dt="2023-04-08T02:53:03.295" v="11238"/>
          <ac:spMkLst>
            <pc:docMk/>
            <pc:sldMk cId="3273234597" sldId="291"/>
            <ac:spMk id="16" creationId="{890824A8-1CE3-4021-8C0C-E8EE1AF0C4B1}"/>
          </ac:spMkLst>
        </pc:spChg>
        <pc:spChg chg="mod">
          <ac:chgData name="Minh Đăng Đỗ" userId="f6dd888810c099c8" providerId="LiveId" clId="{6F813AC6-B973-4B9B-B952-F39B12E1172E}" dt="2023-04-08T02:53:03.295" v="11238"/>
          <ac:spMkLst>
            <pc:docMk/>
            <pc:sldMk cId="3273234597" sldId="291"/>
            <ac:spMk id="17" creationId="{24D90354-FC5F-4489-8393-9BEC7B03A395}"/>
          </ac:spMkLst>
        </pc:spChg>
        <pc:spChg chg="mod">
          <ac:chgData name="Minh Đăng Đỗ" userId="f6dd888810c099c8" providerId="LiveId" clId="{6F813AC6-B973-4B9B-B952-F39B12E1172E}" dt="2023-04-08T02:53:03.295" v="11238"/>
          <ac:spMkLst>
            <pc:docMk/>
            <pc:sldMk cId="3273234597" sldId="291"/>
            <ac:spMk id="18" creationId="{0B16C32D-2D22-4039-BC0E-3CF1BDAB1E9E}"/>
          </ac:spMkLst>
        </pc:spChg>
        <pc:spChg chg="mod">
          <ac:chgData name="Minh Đăng Đỗ" userId="f6dd888810c099c8" providerId="LiveId" clId="{6F813AC6-B973-4B9B-B952-F39B12E1172E}" dt="2023-04-08T02:53:03.295" v="11238"/>
          <ac:spMkLst>
            <pc:docMk/>
            <pc:sldMk cId="3273234597" sldId="291"/>
            <ac:spMk id="19" creationId="{D671FC91-3D7F-4476-B675-2F8068E87916}"/>
          </ac:spMkLst>
        </pc:spChg>
        <pc:spChg chg="mod">
          <ac:chgData name="Minh Đăng Đỗ" userId="f6dd888810c099c8" providerId="LiveId" clId="{6F813AC6-B973-4B9B-B952-F39B12E1172E}" dt="2023-04-08T02:54:06.182" v="11286" actId="14100"/>
          <ac:spMkLst>
            <pc:docMk/>
            <pc:sldMk cId="3273234597" sldId="291"/>
            <ac:spMk id="21" creationId="{01CAF21A-03F4-4E5E-8BDD-80B9CF2E4E85}"/>
          </ac:spMkLst>
        </pc:spChg>
        <pc:spChg chg="mod">
          <ac:chgData name="Minh Đăng Đỗ" userId="f6dd888810c099c8" providerId="LiveId" clId="{6F813AC6-B973-4B9B-B952-F39B12E1172E}" dt="2023-04-08T02:55:49.082" v="11391" actId="20577"/>
          <ac:spMkLst>
            <pc:docMk/>
            <pc:sldMk cId="3273234597" sldId="291"/>
            <ac:spMk id="22" creationId="{9B559B25-619A-45AA-9978-EC71993631AE}"/>
          </ac:spMkLst>
        </pc:spChg>
        <pc:spChg chg="add del mod">
          <ac:chgData name="Minh Đăng Đỗ" userId="f6dd888810c099c8" providerId="LiveId" clId="{6F813AC6-B973-4B9B-B952-F39B12E1172E}" dt="2023-04-08T02:55:57.300" v="11394" actId="478"/>
          <ac:spMkLst>
            <pc:docMk/>
            <pc:sldMk cId="3273234597" sldId="291"/>
            <ac:spMk id="23" creationId="{5D56005D-BA39-4C0F-9308-B7142F48821B}"/>
          </ac:spMkLst>
        </pc:spChg>
        <pc:spChg chg="add mod">
          <ac:chgData name="Minh Đăng Đỗ" userId="f6dd888810c099c8" providerId="LiveId" clId="{6F813AC6-B973-4B9B-B952-F39B12E1172E}" dt="2023-04-08T03:05:12.593" v="11738" actId="692"/>
          <ac:spMkLst>
            <pc:docMk/>
            <pc:sldMk cId="3273234597" sldId="291"/>
            <ac:spMk id="24" creationId="{F1B41240-ACA5-4AA1-B111-FF70B0376EA0}"/>
          </ac:spMkLst>
        </pc:spChg>
        <pc:spChg chg="add del mod">
          <ac:chgData name="Minh Đăng Đỗ" userId="f6dd888810c099c8" providerId="LiveId" clId="{6F813AC6-B973-4B9B-B952-F39B12E1172E}" dt="2023-04-08T02:56:44.942" v="11457"/>
          <ac:spMkLst>
            <pc:docMk/>
            <pc:sldMk cId="3273234597" sldId="291"/>
            <ac:spMk id="25" creationId="{77B6C3A6-63ED-4ED3-B0F3-CF8DD70C4C4A}"/>
          </ac:spMkLst>
        </pc:spChg>
        <pc:spChg chg="add del mod">
          <ac:chgData name="Minh Đăng Đỗ" userId="f6dd888810c099c8" providerId="LiveId" clId="{6F813AC6-B973-4B9B-B952-F39B12E1172E}" dt="2023-04-08T03:05:12.593" v="11738" actId="692"/>
          <ac:spMkLst>
            <pc:docMk/>
            <pc:sldMk cId="3273234597" sldId="291"/>
            <ac:spMk id="26" creationId="{9C436430-6A08-4C0E-9F2A-F9F7B3A14073}"/>
          </ac:spMkLst>
        </pc:spChg>
        <pc:spChg chg="add mod">
          <ac:chgData name="Minh Đăng Đỗ" userId="f6dd888810c099c8" providerId="LiveId" clId="{6F813AC6-B973-4B9B-B952-F39B12E1172E}" dt="2023-04-08T03:05:12.593" v="11738" actId="692"/>
          <ac:spMkLst>
            <pc:docMk/>
            <pc:sldMk cId="3273234597" sldId="291"/>
            <ac:spMk id="27" creationId="{AE8CB23B-BC4C-4075-9788-3C502132C463}"/>
          </ac:spMkLst>
        </pc:spChg>
        <pc:spChg chg="add del mod">
          <ac:chgData name="Minh Đăng Đỗ" userId="f6dd888810c099c8" providerId="LiveId" clId="{6F813AC6-B973-4B9B-B952-F39B12E1172E}" dt="2023-04-08T03:06:31.114" v="11812"/>
          <ac:spMkLst>
            <pc:docMk/>
            <pc:sldMk cId="3273234597" sldId="291"/>
            <ac:spMk id="36" creationId="{5F433487-7156-4F53-AE69-CB7E594C1F6A}"/>
          </ac:spMkLst>
        </pc:spChg>
        <pc:spChg chg="mod">
          <ac:chgData name="Minh Đăng Đỗ" userId="f6dd888810c099c8" providerId="LiveId" clId="{6F813AC6-B973-4B9B-B952-F39B12E1172E}" dt="2023-04-08T03:07:09.670" v="11835" actId="20577"/>
          <ac:spMkLst>
            <pc:docMk/>
            <pc:sldMk cId="3273234597" sldId="291"/>
            <ac:spMk id="38" creationId="{5FBEA3F4-95F2-4543-9805-4ECE79465ECD}"/>
          </ac:spMkLst>
        </pc:spChg>
        <pc:spChg chg="mod">
          <ac:chgData name="Minh Đăng Đỗ" userId="f6dd888810c099c8" providerId="LiveId" clId="{6F813AC6-B973-4B9B-B952-F39B12E1172E}" dt="2023-04-08T03:07:18.752" v="11837" actId="20577"/>
          <ac:spMkLst>
            <pc:docMk/>
            <pc:sldMk cId="3273234597" sldId="291"/>
            <ac:spMk id="39" creationId="{11548BEA-414E-4EE9-B71A-A8143805B3C5}"/>
          </ac:spMkLst>
        </pc:spChg>
        <pc:spChg chg="mod">
          <ac:chgData name="Minh Đăng Đỗ" userId="f6dd888810c099c8" providerId="LiveId" clId="{6F813AC6-B973-4B9B-B952-F39B12E1172E}" dt="2023-04-08T03:07:02.719" v="11815" actId="13822"/>
          <ac:spMkLst>
            <pc:docMk/>
            <pc:sldMk cId="3273234597" sldId="291"/>
            <ac:spMk id="40" creationId="{3AEF9C9E-7F8C-4CB0-87F9-D17B9953B4DA}"/>
          </ac:spMkLst>
        </pc:spChg>
        <pc:spChg chg="add mod">
          <ac:chgData name="Minh Đăng Đỗ" userId="f6dd888810c099c8" providerId="LiveId" clId="{6F813AC6-B973-4B9B-B952-F39B12E1172E}" dt="2023-04-08T03:10:46.393" v="11902" actId="1076"/>
          <ac:spMkLst>
            <pc:docMk/>
            <pc:sldMk cId="3273234597" sldId="291"/>
            <ac:spMk id="45" creationId="{D1F5B2F6-93DA-45BC-9A5C-58EBEC6DEB79}"/>
          </ac:spMkLst>
        </pc:spChg>
        <pc:spChg chg="add del mod">
          <ac:chgData name="Minh Đăng Đỗ" userId="f6dd888810c099c8" providerId="LiveId" clId="{6F813AC6-B973-4B9B-B952-F39B12E1172E}" dt="2023-04-08T03:13:17.293" v="11905"/>
          <ac:spMkLst>
            <pc:docMk/>
            <pc:sldMk cId="3273234597" sldId="291"/>
            <ac:spMk id="50" creationId="{13DCB51D-5724-4845-B991-C49CDD6A072C}"/>
          </ac:spMkLst>
        </pc:spChg>
        <pc:spChg chg="add mod">
          <ac:chgData name="Minh Đăng Đỗ" userId="f6dd888810c099c8" providerId="LiveId" clId="{6F813AC6-B973-4B9B-B952-F39B12E1172E}" dt="2023-04-08T03:16:07.639" v="12000" actId="1076"/>
          <ac:spMkLst>
            <pc:docMk/>
            <pc:sldMk cId="3273234597" sldId="291"/>
            <ac:spMk id="51" creationId="{F7266A5C-BCD3-40EA-980A-6197BAFAC9F9}"/>
          </ac:spMkLst>
        </pc:spChg>
        <pc:spChg chg="add mod">
          <ac:chgData name="Minh Đăng Đỗ" userId="f6dd888810c099c8" providerId="LiveId" clId="{6F813AC6-B973-4B9B-B952-F39B12E1172E}" dt="2023-04-08T03:18:55.244" v="12399" actId="20577"/>
          <ac:spMkLst>
            <pc:docMk/>
            <pc:sldMk cId="3273234597" sldId="291"/>
            <ac:spMk id="52" creationId="{4727F1C8-0A81-4BDC-AC36-36EA25609C87}"/>
          </ac:spMkLst>
        </pc:spChg>
        <pc:grpChg chg="add mod">
          <ac:chgData name="Minh Đăng Đỗ" userId="f6dd888810c099c8" providerId="LiveId" clId="{6F813AC6-B973-4B9B-B952-F39B12E1172E}" dt="2023-04-08T03:10:41.950" v="11901" actId="1076"/>
          <ac:grpSpMkLst>
            <pc:docMk/>
            <pc:sldMk cId="3273234597" sldId="291"/>
            <ac:grpSpMk id="10" creationId="{87677A25-6139-45A7-BB6B-421C4EAB4F7C}"/>
          </ac:grpSpMkLst>
        </pc:grpChg>
        <pc:grpChg chg="add mod">
          <ac:chgData name="Minh Đăng Đỗ" userId="f6dd888810c099c8" providerId="LiveId" clId="{6F813AC6-B973-4B9B-B952-F39B12E1172E}" dt="2023-04-08T03:16:24.372" v="12006" actId="1076"/>
          <ac:grpSpMkLst>
            <pc:docMk/>
            <pc:sldMk cId="3273234597" sldId="291"/>
            <ac:grpSpMk id="13" creationId="{AF0B2508-E1F2-4161-BA27-41F5CAA69442}"/>
          </ac:grpSpMkLst>
        </pc:grpChg>
        <pc:grpChg chg="add del mod">
          <ac:chgData name="Minh Đăng Đỗ" userId="f6dd888810c099c8" providerId="LiveId" clId="{6F813AC6-B973-4B9B-B952-F39B12E1172E}" dt="2023-04-08T02:55:57.300" v="11394" actId="478"/>
          <ac:grpSpMkLst>
            <pc:docMk/>
            <pc:sldMk cId="3273234597" sldId="291"/>
            <ac:grpSpMk id="20" creationId="{59A840FC-CFC6-4FA1-B8EA-04B9C1C600A1}"/>
          </ac:grpSpMkLst>
        </pc:grpChg>
        <pc:grpChg chg="add mod">
          <ac:chgData name="Minh Đăng Đỗ" userId="f6dd888810c099c8" providerId="LiveId" clId="{6F813AC6-B973-4B9B-B952-F39B12E1172E}" dt="2023-04-08T03:08:30.686" v="11845" actId="1076"/>
          <ac:grpSpMkLst>
            <pc:docMk/>
            <pc:sldMk cId="3273234597" sldId="291"/>
            <ac:grpSpMk id="28" creationId="{A68F4CE1-66B6-4EA3-A524-543228A3C742}"/>
          </ac:grpSpMkLst>
        </pc:grpChg>
        <pc:grpChg chg="add mod">
          <ac:chgData name="Minh Đăng Đỗ" userId="f6dd888810c099c8" providerId="LiveId" clId="{6F813AC6-B973-4B9B-B952-F39B12E1172E}" dt="2023-04-08T03:08:30.686" v="11845" actId="1076"/>
          <ac:grpSpMkLst>
            <pc:docMk/>
            <pc:sldMk cId="3273234597" sldId="291"/>
            <ac:grpSpMk id="37" creationId="{F1E8FBEC-C5BE-4EBB-AC40-479A80BD6296}"/>
          </ac:grpSpMkLst>
        </pc:grpChg>
        <pc:cxnChg chg="add del mod">
          <ac:chgData name="Minh Đăng Đỗ" userId="f6dd888810c099c8" providerId="LiveId" clId="{6F813AC6-B973-4B9B-B952-F39B12E1172E}" dt="2023-04-08T02:50:14.800" v="11166" actId="11529"/>
          <ac:cxnSpMkLst>
            <pc:docMk/>
            <pc:sldMk cId="3273234597" sldId="291"/>
            <ac:cxnSpMk id="7" creationId="{6938EC0E-25F1-47D4-8594-B4439C5FD061}"/>
          </ac:cxnSpMkLst>
        </pc:cxnChg>
        <pc:cxnChg chg="add del mod">
          <ac:chgData name="Minh Đăng Đỗ" userId="f6dd888810c099c8" providerId="LiveId" clId="{6F813AC6-B973-4B9B-B952-F39B12E1172E}" dt="2023-04-08T03:00:38.047" v="11635" actId="11529"/>
          <ac:cxnSpMkLst>
            <pc:docMk/>
            <pc:sldMk cId="3273234597" sldId="291"/>
            <ac:cxnSpMk id="30" creationId="{FCF28680-83E8-45DD-A2B8-40FBDAF0C3FC}"/>
          </ac:cxnSpMkLst>
        </pc:cxnChg>
        <pc:cxnChg chg="add del mod">
          <ac:chgData name="Minh Đăng Đỗ" userId="f6dd888810c099c8" providerId="LiveId" clId="{6F813AC6-B973-4B9B-B952-F39B12E1172E}" dt="2023-04-08T03:01:39.346" v="11651" actId="11529"/>
          <ac:cxnSpMkLst>
            <pc:docMk/>
            <pc:sldMk cId="3273234597" sldId="291"/>
            <ac:cxnSpMk id="32" creationId="{B9F7A771-B8EF-4611-BEAA-86AB85200D41}"/>
          </ac:cxnSpMkLst>
        </pc:cxnChg>
        <pc:cxnChg chg="add mod">
          <ac:chgData name="Minh Đăng Đỗ" userId="f6dd888810c099c8" providerId="LiveId" clId="{6F813AC6-B973-4B9B-B952-F39B12E1172E}" dt="2023-04-08T03:10:41.950" v="11901" actId="1076"/>
          <ac:cxnSpMkLst>
            <pc:docMk/>
            <pc:sldMk cId="3273234597" sldId="291"/>
            <ac:cxnSpMk id="34" creationId="{6E62CFB9-8283-4C4A-9746-4D25E915A7CF}"/>
          </ac:cxnSpMkLst>
        </pc:cxnChg>
        <pc:cxnChg chg="add del">
          <ac:chgData name="Minh Đăng Đỗ" userId="f6dd888810c099c8" providerId="LiveId" clId="{6F813AC6-B973-4B9B-B952-F39B12E1172E}" dt="2023-04-08T03:07:27.930" v="11839" actId="11529"/>
          <ac:cxnSpMkLst>
            <pc:docMk/>
            <pc:sldMk cId="3273234597" sldId="291"/>
            <ac:cxnSpMk id="42" creationId="{21D5F398-E56D-43A9-B183-600385B32FEC}"/>
          </ac:cxnSpMkLst>
        </pc:cxnChg>
        <pc:cxnChg chg="add mod">
          <ac:chgData name="Minh Đăng Đỗ" userId="f6dd888810c099c8" providerId="LiveId" clId="{6F813AC6-B973-4B9B-B952-F39B12E1172E}" dt="2023-04-08T03:08:30.686" v="11845" actId="1076"/>
          <ac:cxnSpMkLst>
            <pc:docMk/>
            <pc:sldMk cId="3273234597" sldId="291"/>
            <ac:cxnSpMk id="44" creationId="{E6B900EC-1747-4043-8B6E-C95516FD9C27}"/>
          </ac:cxnSpMkLst>
        </pc:cxnChg>
        <pc:cxnChg chg="add mod">
          <ac:chgData name="Minh Đăng Đỗ" userId="f6dd888810c099c8" providerId="LiveId" clId="{6F813AC6-B973-4B9B-B952-F39B12E1172E}" dt="2023-04-08T03:10:46.393" v="11902" actId="1076"/>
          <ac:cxnSpMkLst>
            <pc:docMk/>
            <pc:sldMk cId="3273234597" sldId="291"/>
            <ac:cxnSpMk id="47" creationId="{A823B4E1-F572-4A3D-A18A-B61675EC1E5F}"/>
          </ac:cxnSpMkLst>
        </pc:cxnChg>
      </pc:sldChg>
      <pc:sldChg chg="addSp delSp modSp add mod ord setBg modAnim">
        <pc:chgData name="Minh Đăng Đỗ" userId="f6dd888810c099c8" providerId="LiveId" clId="{6F813AC6-B973-4B9B-B952-F39B12E1172E}" dt="2023-04-08T03:41:23.345" v="13756" actId="2711"/>
        <pc:sldMkLst>
          <pc:docMk/>
          <pc:sldMk cId="1728521262" sldId="292"/>
        </pc:sldMkLst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33" creationId="{EC360D37-5337-48D8-848D-356BE11B417F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34" creationId="{A2A6F6EA-656C-40B1-9BD4-23D65487F4ED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36" creationId="{E04477B0-46D1-47A8-ADC6-FA593D009AFD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37" creationId="{3FEEE30B-8149-4511-ADE6-5DB65B307BAF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38" creationId="{ED20EF44-DB83-431C-B318-95DEA6C1903A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41" creationId="{51872E79-A588-466A-970F-D09C6C7CE69D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42" creationId="{421F6254-71F2-44A0-B3FF-249FDB772825}"/>
          </ac:spMkLst>
        </pc:spChg>
        <pc:spChg chg="mod">
          <ac:chgData name="Minh Đăng Đỗ" userId="f6dd888810c099c8" providerId="LiveId" clId="{6F813AC6-B973-4B9B-B952-F39B12E1172E}" dt="2023-04-08T03:19:49.686" v="12404"/>
          <ac:spMkLst>
            <pc:docMk/>
            <pc:sldMk cId="1728521262" sldId="292"/>
            <ac:spMk id="43" creationId="{7C0090ED-DB09-4061-9D32-8F427D4EFB0B}"/>
          </ac:spMkLst>
        </pc:spChg>
        <pc:spChg chg="add del mod">
          <ac:chgData name="Minh Đăng Đỗ" userId="f6dd888810c099c8" providerId="LiveId" clId="{6F813AC6-B973-4B9B-B952-F39B12E1172E}" dt="2023-04-08T03:19:51.429" v="12405"/>
          <ac:spMkLst>
            <pc:docMk/>
            <pc:sldMk cId="1728521262" sldId="292"/>
            <ac:spMk id="45" creationId="{05A95881-2DEC-44B6-A809-0A9F093FFDB2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48" creationId="{92300387-3EA4-4096-8DC9-7D6E5DC3B17C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49" creationId="{00A9A937-A53C-4F9D-9645-E95D33201BA5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51" creationId="{B799BC90-DE1C-499C-8FAE-78B724C076BF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52" creationId="{A597CBA3-9D49-45FF-B751-163512D35D87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53" creationId="{9A5DB6F9-DF2E-423E-AD5E-CD21C6296A1E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56" creationId="{ED1144A3-C8DB-47D5-87EE-F809506FC317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57" creationId="{63B43B77-6B20-40A0-B89E-5C1DD9505C1B}"/>
          </ac:spMkLst>
        </pc:spChg>
        <pc:spChg chg="mod">
          <ac:chgData name="Minh Đăng Đỗ" userId="f6dd888810c099c8" providerId="LiveId" clId="{6F813AC6-B973-4B9B-B952-F39B12E1172E}" dt="2023-04-08T03:20:03.730" v="12409"/>
          <ac:spMkLst>
            <pc:docMk/>
            <pc:sldMk cId="1728521262" sldId="292"/>
            <ac:spMk id="58" creationId="{2ED98114-AF56-4080-85A0-3A2771501CF6}"/>
          </ac:spMkLst>
        </pc:spChg>
        <pc:spChg chg="add mod">
          <ac:chgData name="Minh Đăng Đỗ" userId="f6dd888810c099c8" providerId="LiveId" clId="{6F813AC6-B973-4B9B-B952-F39B12E1172E}" dt="2023-04-08T03:32:41.931" v="13714" actId="164"/>
          <ac:spMkLst>
            <pc:docMk/>
            <pc:sldMk cId="1728521262" sldId="292"/>
            <ac:spMk id="60" creationId="{9031DF5A-1E50-4730-805B-BB1E64B5E49A}"/>
          </ac:spMkLst>
        </pc:spChg>
        <pc:spChg chg="mod">
          <ac:chgData name="Minh Đăng Đỗ" userId="f6dd888810c099c8" providerId="LiveId" clId="{6F813AC6-B973-4B9B-B952-F39B12E1172E}" dt="2023-04-08T03:21:16.963" v="12495" actId="14100"/>
          <ac:spMkLst>
            <pc:docMk/>
            <pc:sldMk cId="1728521262" sldId="292"/>
            <ac:spMk id="702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3:41:23.345" v="13756" actId="2711"/>
          <ac:spMkLst>
            <pc:docMk/>
            <pc:sldMk cId="1728521262" sldId="292"/>
            <ac:spMk id="703" creationId="{00000000-0000-0000-0000-000000000000}"/>
          </ac:spMkLst>
        </pc:spChg>
        <pc:grpChg chg="add mod">
          <ac:chgData name="Minh Đăng Đỗ" userId="f6dd888810c099c8" providerId="LiveId" clId="{6F813AC6-B973-4B9B-B952-F39B12E1172E}" dt="2023-04-08T03:32:12.786" v="13709" actId="164"/>
          <ac:grpSpMkLst>
            <pc:docMk/>
            <pc:sldMk cId="1728521262" sldId="292"/>
            <ac:grpSpMk id="3" creationId="{1E46586C-B6FB-4704-B175-D8EB932E948D}"/>
          </ac:grpSpMkLst>
        </pc:grpChg>
        <pc:grpChg chg="add mod">
          <ac:chgData name="Minh Đăng Đỗ" userId="f6dd888810c099c8" providerId="LiveId" clId="{6F813AC6-B973-4B9B-B952-F39B12E1172E}" dt="2023-04-08T03:32:41.931" v="13714" actId="164"/>
          <ac:grpSpMkLst>
            <pc:docMk/>
            <pc:sldMk cId="1728521262" sldId="292"/>
            <ac:grpSpMk id="4" creationId="{172080DC-554B-4562-85B7-AE679DD68787}"/>
          </ac:grpSpMkLst>
        </pc:grpChg>
        <pc:grpChg chg="add del mod">
          <ac:chgData name="Minh Đăng Đỗ" userId="f6dd888810c099c8" providerId="LiveId" clId="{6F813AC6-B973-4B9B-B952-F39B12E1172E}" dt="2023-04-08T03:19:51.429" v="12405"/>
          <ac:grpSpMkLst>
            <pc:docMk/>
            <pc:sldMk cId="1728521262" sldId="292"/>
            <ac:grpSpMk id="32" creationId="{E259323C-2A98-4CCC-8FD5-7972A58C3D0A}"/>
          </ac:grpSpMkLst>
        </pc:grpChg>
        <pc:grpChg chg="add del mod">
          <ac:chgData name="Minh Đăng Đỗ" userId="f6dd888810c099c8" providerId="LiveId" clId="{6F813AC6-B973-4B9B-B952-F39B12E1172E}" dt="2023-04-08T03:19:51.429" v="12405"/>
          <ac:grpSpMkLst>
            <pc:docMk/>
            <pc:sldMk cId="1728521262" sldId="292"/>
            <ac:grpSpMk id="35" creationId="{1FD58998-3FCE-4BFD-B0A2-B355361837B7}"/>
          </ac:grpSpMkLst>
        </pc:grpChg>
        <pc:grpChg chg="add del mod">
          <ac:chgData name="Minh Đăng Đỗ" userId="f6dd888810c099c8" providerId="LiveId" clId="{6F813AC6-B973-4B9B-B952-F39B12E1172E}" dt="2023-04-08T03:19:51.429" v="12405"/>
          <ac:grpSpMkLst>
            <pc:docMk/>
            <pc:sldMk cId="1728521262" sldId="292"/>
            <ac:grpSpMk id="40" creationId="{ACF19AA0-D1C3-405C-82C0-32208AAC1CA6}"/>
          </ac:grpSpMkLst>
        </pc:grpChg>
        <pc:grpChg chg="add mod">
          <ac:chgData name="Minh Đăng Đỗ" userId="f6dd888810c099c8" providerId="LiveId" clId="{6F813AC6-B973-4B9B-B952-F39B12E1172E}" dt="2023-04-08T03:20:39.866" v="12416" actId="1076"/>
          <ac:grpSpMkLst>
            <pc:docMk/>
            <pc:sldMk cId="1728521262" sldId="292"/>
            <ac:grpSpMk id="47" creationId="{FB3906DF-22C4-4CAB-9A3F-1D94D74F5F5D}"/>
          </ac:grpSpMkLst>
        </pc:grpChg>
        <pc:grpChg chg="add mod">
          <ac:chgData name="Minh Đăng Đỗ" userId="f6dd888810c099c8" providerId="LiveId" clId="{6F813AC6-B973-4B9B-B952-F39B12E1172E}" dt="2023-04-08T03:32:12.786" v="13709" actId="164"/>
          <ac:grpSpMkLst>
            <pc:docMk/>
            <pc:sldMk cId="1728521262" sldId="292"/>
            <ac:grpSpMk id="50" creationId="{831C53D1-655D-43FC-87F4-C5615DC54399}"/>
          </ac:grpSpMkLst>
        </pc:grpChg>
        <pc:grpChg chg="add mod">
          <ac:chgData name="Minh Đăng Đỗ" userId="f6dd888810c099c8" providerId="LiveId" clId="{6F813AC6-B973-4B9B-B952-F39B12E1172E}" dt="2023-04-08T03:32:12.786" v="13709" actId="164"/>
          <ac:grpSpMkLst>
            <pc:docMk/>
            <pc:sldMk cId="1728521262" sldId="292"/>
            <ac:grpSpMk id="55" creationId="{172434B7-4F9A-4B69-AF3A-942B1EFB1BE7}"/>
          </ac:grpSpMkLst>
        </pc:grpChg>
        <pc:grpChg chg="del">
          <ac:chgData name="Minh Đăng Đỗ" userId="f6dd888810c099c8" providerId="LiveId" clId="{6F813AC6-B973-4B9B-B952-F39B12E1172E}" dt="2023-04-08T03:19:36.689" v="12403" actId="478"/>
          <ac:grpSpMkLst>
            <pc:docMk/>
            <pc:sldMk cId="1728521262" sldId="292"/>
            <ac:grpSpMk id="704" creationId="{00000000-0000-0000-0000-000000000000}"/>
          </ac:grpSpMkLst>
        </pc:grpChg>
        <pc:grpChg chg="mod">
          <ac:chgData name="Minh Đăng Đỗ" userId="f6dd888810c099c8" providerId="LiveId" clId="{6F813AC6-B973-4B9B-B952-F39B12E1172E}" dt="2023-04-08T03:21:34.837" v="12498" actId="1076"/>
          <ac:grpSpMkLst>
            <pc:docMk/>
            <pc:sldMk cId="1728521262" sldId="292"/>
            <ac:grpSpMk id="725" creationId="{00000000-0000-0000-0000-000000000000}"/>
          </ac:grpSpMkLst>
        </pc:grpChg>
        <pc:cxnChg chg="add del mod">
          <ac:chgData name="Minh Đăng Đỗ" userId="f6dd888810c099c8" providerId="LiveId" clId="{6F813AC6-B973-4B9B-B952-F39B12E1172E}" dt="2023-04-08T03:19:51.429" v="12405"/>
          <ac:cxnSpMkLst>
            <pc:docMk/>
            <pc:sldMk cId="1728521262" sldId="292"/>
            <ac:cxnSpMk id="39" creationId="{E9B7B480-5891-476D-9DFC-46041D7B7892}"/>
          </ac:cxnSpMkLst>
        </pc:cxnChg>
        <pc:cxnChg chg="add del mod">
          <ac:chgData name="Minh Đăng Đỗ" userId="f6dd888810c099c8" providerId="LiveId" clId="{6F813AC6-B973-4B9B-B952-F39B12E1172E}" dt="2023-04-08T03:19:51.429" v="12405"/>
          <ac:cxnSpMkLst>
            <pc:docMk/>
            <pc:sldMk cId="1728521262" sldId="292"/>
            <ac:cxnSpMk id="44" creationId="{EE859009-CA4C-46E2-9652-59CE87EB9568}"/>
          </ac:cxnSpMkLst>
        </pc:cxnChg>
        <pc:cxnChg chg="add del mod">
          <ac:chgData name="Minh Đăng Đỗ" userId="f6dd888810c099c8" providerId="LiveId" clId="{6F813AC6-B973-4B9B-B952-F39B12E1172E}" dt="2023-04-08T03:19:51.429" v="12405"/>
          <ac:cxnSpMkLst>
            <pc:docMk/>
            <pc:sldMk cId="1728521262" sldId="292"/>
            <ac:cxnSpMk id="46" creationId="{0591285E-7EC2-4F59-8EAE-59C84493B55C}"/>
          </ac:cxnSpMkLst>
        </pc:cxnChg>
        <pc:cxnChg chg="add mod">
          <ac:chgData name="Minh Đăng Đỗ" userId="f6dd888810c099c8" providerId="LiveId" clId="{6F813AC6-B973-4B9B-B952-F39B12E1172E}" dt="2023-04-08T03:32:12.786" v="13709" actId="164"/>
          <ac:cxnSpMkLst>
            <pc:docMk/>
            <pc:sldMk cId="1728521262" sldId="292"/>
            <ac:cxnSpMk id="54" creationId="{2F1DDBA1-9337-47B5-8030-1C0D519C3D2D}"/>
          </ac:cxnSpMkLst>
        </pc:cxnChg>
        <pc:cxnChg chg="add mod">
          <ac:chgData name="Minh Đăng Đỗ" userId="f6dd888810c099c8" providerId="LiveId" clId="{6F813AC6-B973-4B9B-B952-F39B12E1172E}" dt="2023-04-08T03:32:12.786" v="13709" actId="164"/>
          <ac:cxnSpMkLst>
            <pc:docMk/>
            <pc:sldMk cId="1728521262" sldId="292"/>
            <ac:cxnSpMk id="59" creationId="{6090DF73-03D9-4DB4-B15B-EDD32ABFA214}"/>
          </ac:cxnSpMkLst>
        </pc:cxnChg>
        <pc:cxnChg chg="add mod">
          <ac:chgData name="Minh Đăng Đỗ" userId="f6dd888810c099c8" providerId="LiveId" clId="{6F813AC6-B973-4B9B-B952-F39B12E1172E}" dt="2023-04-08T03:32:41.931" v="13714" actId="164"/>
          <ac:cxnSpMkLst>
            <pc:docMk/>
            <pc:sldMk cId="1728521262" sldId="292"/>
            <ac:cxnSpMk id="61" creationId="{4174C00B-7A18-4208-A4E6-8A32C0418048}"/>
          </ac:cxnSpMkLst>
        </pc:cxnChg>
      </pc:sldChg>
      <pc:sldChg chg="new del">
        <pc:chgData name="Minh Đăng Đỗ" userId="f6dd888810c099c8" providerId="LiveId" clId="{6F813AC6-B973-4B9B-B952-F39B12E1172E}" dt="2023-04-08T03:54:11.380" v="13843" actId="2696"/>
        <pc:sldMkLst>
          <pc:docMk/>
          <pc:sldMk cId="2703543307" sldId="293"/>
        </pc:sldMkLst>
      </pc:sldChg>
      <pc:sldChg chg="addSp delSp modSp mod modAnim">
        <pc:chgData name="Minh Đăng Đỗ" userId="f6dd888810c099c8" providerId="LiveId" clId="{6F813AC6-B973-4B9B-B952-F39B12E1172E}" dt="2023-04-08T04:34:12.593" v="15716"/>
        <pc:sldMkLst>
          <pc:docMk/>
          <pc:sldMk cId="4209494307" sldId="293"/>
        </pc:sldMkLst>
        <pc:spChg chg="add del mod">
          <ac:chgData name="Minh Đăng Đỗ" userId="f6dd888810c099c8" providerId="LiveId" clId="{6F813AC6-B973-4B9B-B952-F39B12E1172E}" dt="2023-04-08T03:55:42.416" v="13846"/>
          <ac:spMkLst>
            <pc:docMk/>
            <pc:sldMk cId="4209494307" sldId="293"/>
            <ac:spMk id="32" creationId="{B1D40BBF-FF30-44AA-838B-80471EA84F24}"/>
          </ac:spMkLst>
        </pc:spChg>
        <pc:spChg chg="add mod">
          <ac:chgData name="Minh Đăng Đỗ" userId="f6dd888810c099c8" providerId="LiveId" clId="{6F813AC6-B973-4B9B-B952-F39B12E1172E}" dt="2023-04-08T03:56:09.351" v="13852" actId="208"/>
          <ac:spMkLst>
            <pc:docMk/>
            <pc:sldMk cId="4209494307" sldId="293"/>
            <ac:spMk id="33" creationId="{62F696C5-7714-4AE4-A257-89AF67A232D6}"/>
          </ac:spMkLst>
        </pc:spChg>
        <pc:spChg chg="mod">
          <ac:chgData name="Minh Đăng Đỗ" userId="f6dd888810c099c8" providerId="LiveId" clId="{6F813AC6-B973-4B9B-B952-F39B12E1172E}" dt="2023-04-08T04:01:29.972" v="13978" actId="14100"/>
          <ac:spMkLst>
            <pc:docMk/>
            <pc:sldMk cId="4209494307" sldId="293"/>
            <ac:spMk id="702" creationId="{00000000-0000-0000-0000-000000000000}"/>
          </ac:spMkLst>
        </pc:spChg>
        <pc:spChg chg="mod">
          <ac:chgData name="Minh Đăng Đỗ" userId="f6dd888810c099c8" providerId="LiveId" clId="{6F813AC6-B973-4B9B-B952-F39B12E1172E}" dt="2023-04-08T04:33:50.391" v="15713" actId="113"/>
          <ac:spMkLst>
            <pc:docMk/>
            <pc:sldMk cId="4209494307" sldId="293"/>
            <ac:spMk id="703" creationId="{00000000-0000-0000-0000-000000000000}"/>
          </ac:spMkLst>
        </pc:spChg>
        <pc:grpChg chg="del">
          <ac:chgData name="Minh Đăng Đỗ" userId="f6dd888810c099c8" providerId="LiveId" clId="{6F813AC6-B973-4B9B-B952-F39B12E1172E}" dt="2023-04-08T03:54:23.408" v="13844" actId="478"/>
          <ac:grpSpMkLst>
            <pc:docMk/>
            <pc:sldMk cId="4209494307" sldId="293"/>
            <ac:grpSpMk id="704" creationId="{00000000-0000-0000-0000-000000000000}"/>
          </ac:grpSpMkLst>
        </pc:grpChg>
      </pc:sldChg>
      <pc:sldMasterChg chg="delSldLayout">
        <pc:chgData name="Minh Đăng Đỗ" userId="f6dd888810c099c8" providerId="LiveId" clId="{6F813AC6-B973-4B9B-B952-F39B12E1172E}" dt="2023-04-08T03:37:22.247" v="13742" actId="2696"/>
        <pc:sldMasterMkLst>
          <pc:docMk/>
          <pc:sldMasterMk cId="2363331119" sldId="2147483660"/>
        </pc:sldMasterMkLst>
        <pc:sldLayoutChg chg="del">
          <pc:chgData name="Minh Đăng Đỗ" userId="f6dd888810c099c8" providerId="LiveId" clId="{6F813AC6-B973-4B9B-B952-F39B12E1172E}" dt="2023-04-07T23:13:08.327" v="10958" actId="2696"/>
          <pc:sldLayoutMkLst>
            <pc:docMk/>
            <pc:sldMasterMk cId="2363331119" sldId="2147483660"/>
            <pc:sldLayoutMk cId="1506886066" sldId="2147483668"/>
          </pc:sldLayoutMkLst>
        </pc:sldLayoutChg>
        <pc:sldLayoutChg chg="del">
          <pc:chgData name="Minh Đăng Đỗ" userId="f6dd888810c099c8" providerId="LiveId" clId="{6F813AC6-B973-4B9B-B952-F39B12E1172E}" dt="2023-04-08T03:37:22.247" v="13742" actId="2696"/>
          <pc:sldLayoutMkLst>
            <pc:docMk/>
            <pc:sldMasterMk cId="2363331119" sldId="2147483660"/>
            <pc:sldLayoutMk cId="810428378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D32C-DED4-4FE4-A584-962263B3F6E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D16CF-1DD8-4C70-AE97-B2E866BA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28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2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8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c1997cb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c1997cb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33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034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7775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6409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122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1784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33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6442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50663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97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5097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6609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5569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355175"/>
            <a:ext cx="5439600" cy="32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516825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11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0242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659367"/>
            <a:ext cx="3496000" cy="1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01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6011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0489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42056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228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3458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3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35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2635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5473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0957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977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2536800" y="2058133"/>
            <a:ext cx="7118400" cy="18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2536800" y="3985867"/>
            <a:ext cx="7118400" cy="8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020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2936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4161533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6707000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4075400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6620833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58031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1306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959967" y="3908455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9522433" y="3908455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5285551" y="3908455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5828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9868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97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17383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9439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881284" y="19994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881317" y="33684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7221284" y="19994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881284" y="47374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7221051" y="33684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7221284" y="47374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0579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3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6689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25002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45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148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030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40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9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11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331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7747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PROTOTYPE PATTERN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959999" y="4667451"/>
            <a:ext cx="360329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Nhóm 11 </a:t>
            </a:r>
          </a:p>
          <a:p>
            <a:pPr marL="0" indent="0"/>
            <a:r>
              <a:rPr lang="en" dirty="0"/>
              <a:t>Học phần Mẫu thiết kế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145160" y="2709464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6248400" y="1351500"/>
            <a:ext cx="4419600" cy="101069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CÁC THÀNH PHẦN CỦA PROTOTYPE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6327580" y="2528465"/>
            <a:ext cx="5254819" cy="326935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Prototype</a:t>
            </a:r>
            <a:r>
              <a:rPr lang="en-US" dirty="0"/>
              <a:t>: Interface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Clone()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 err="1">
                <a:solidFill>
                  <a:schemeClr val="accent5"/>
                </a:solidFill>
              </a:rPr>
              <a:t>ConcretePrototype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class implement </a:t>
            </a:r>
            <a:r>
              <a:rPr lang="en-US" dirty="0" err="1"/>
              <a:t>từ</a:t>
            </a:r>
            <a:r>
              <a:rPr lang="en-US" dirty="0"/>
              <a:t> interface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Prototype</a:t>
            </a:r>
            <a:r>
              <a:rPr lang="en-US" dirty="0"/>
              <a:t>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Clone()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class.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>
                <a:solidFill>
                  <a:schemeClr val="accent2"/>
                </a:solidFill>
              </a:rPr>
              <a:t>Client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pattern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Clone() </a:t>
            </a:r>
            <a:r>
              <a:rPr lang="en-US" dirty="0" err="1"/>
              <a:t>trong</a:t>
            </a:r>
            <a:r>
              <a:rPr lang="en-US" dirty="0"/>
              <a:t> interface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Prototype</a:t>
            </a:r>
          </a:p>
        </p:txBody>
      </p:sp>
      <p:grpSp>
        <p:nvGrpSpPr>
          <p:cNvPr id="713" name="Google Shape;713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6003834" y="1387416"/>
            <a:ext cx="127200" cy="415500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3906DF-22C4-4CAB-9A3F-1D94D74F5F5D}"/>
              </a:ext>
            </a:extLst>
          </p:cNvPr>
          <p:cNvGrpSpPr/>
          <p:nvPr/>
        </p:nvGrpSpPr>
        <p:grpSpPr>
          <a:xfrm>
            <a:off x="3123469" y="683608"/>
            <a:ext cx="1828800" cy="1036320"/>
            <a:chOff x="2438400" y="762000"/>
            <a:chExt cx="2362200" cy="14478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300387-3EA4-4096-8DC9-7D6E5DC3B17C}"/>
                </a:ext>
              </a:extLst>
            </p:cNvPr>
            <p:cNvSpPr/>
            <p:nvPr/>
          </p:nvSpPr>
          <p:spPr>
            <a:xfrm>
              <a:off x="2438400" y="762000"/>
              <a:ext cx="2362200" cy="838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Prototype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A9A937-A53C-4F9D-9645-E95D33201BA5}"/>
                </a:ext>
              </a:extLst>
            </p:cNvPr>
            <p:cNvSpPr/>
            <p:nvPr/>
          </p:nvSpPr>
          <p:spPr>
            <a:xfrm>
              <a:off x="2438400" y="1600200"/>
              <a:ext cx="23622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</a:rPr>
                <a:t>+ Clone() : Prototype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46586C-B6FB-4704-B175-D8EB932E948D}"/>
              </a:ext>
            </a:extLst>
          </p:cNvPr>
          <p:cNvGrpSpPr/>
          <p:nvPr/>
        </p:nvGrpSpPr>
        <p:grpSpPr>
          <a:xfrm>
            <a:off x="2514599" y="1719928"/>
            <a:ext cx="3048004" cy="4368266"/>
            <a:chOff x="2514599" y="1719928"/>
            <a:chExt cx="3048004" cy="436826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1C53D1-655D-43FC-87F4-C5615DC54399}"/>
                </a:ext>
              </a:extLst>
            </p:cNvPr>
            <p:cNvGrpSpPr/>
            <p:nvPr/>
          </p:nvGrpSpPr>
          <p:grpSpPr>
            <a:xfrm>
              <a:off x="2514600" y="2238089"/>
              <a:ext cx="3048003" cy="1595994"/>
              <a:chOff x="1523997" y="2521671"/>
              <a:chExt cx="3048003" cy="159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799BC90-DE1C-499C-8FAE-78B724C076BF}"/>
                  </a:ext>
                </a:extLst>
              </p:cNvPr>
              <p:cNvSpPr/>
              <p:nvPr/>
            </p:nvSpPr>
            <p:spPr>
              <a:xfrm>
                <a:off x="1523999" y="2521671"/>
                <a:ext cx="3048001" cy="43634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ConcretePrototype</a:t>
                </a:r>
                <a:endParaRPr lang="en-US" sz="1600" b="1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97CBA3-9D49-45FF-B751-163512D35D87}"/>
                  </a:ext>
                </a:extLst>
              </p:cNvPr>
              <p:cNvSpPr/>
              <p:nvPr/>
            </p:nvSpPr>
            <p:spPr>
              <a:xfrm>
                <a:off x="1523998" y="2952924"/>
                <a:ext cx="3048002" cy="43634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- field_1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5DB6F9-DF2E-423E-AD5E-CD21C6296A1E}"/>
                  </a:ext>
                </a:extLst>
              </p:cNvPr>
              <p:cNvSpPr/>
              <p:nvPr/>
            </p:nvSpPr>
            <p:spPr>
              <a:xfrm>
                <a:off x="1523997" y="3389269"/>
                <a:ext cx="3048003" cy="72839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+ </a:t>
                </a:r>
                <a:r>
                  <a:rPr lang="en-US" sz="1600" dirty="0" err="1"/>
                  <a:t>ConcretePrototype</a:t>
                </a:r>
                <a:r>
                  <a:rPr lang="en-US" sz="1600" dirty="0"/>
                  <a:t>(prototype)</a:t>
                </a:r>
              </a:p>
              <a:p>
                <a:r>
                  <a:rPr lang="en-US" sz="1600" dirty="0"/>
                  <a:t>+ Clone(): Prototype</a:t>
                </a: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F1DDBA1-9337-47B5-8030-1C0D519C3D2D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4038600" y="1719928"/>
              <a:ext cx="3" cy="518161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2434B7-4F9A-4B69-AF3A-942B1EFB1BE7}"/>
                </a:ext>
              </a:extLst>
            </p:cNvPr>
            <p:cNvGrpSpPr/>
            <p:nvPr/>
          </p:nvGrpSpPr>
          <p:grpSpPr>
            <a:xfrm>
              <a:off x="2514599" y="4492200"/>
              <a:ext cx="3048003" cy="1595994"/>
              <a:chOff x="1523997" y="2521671"/>
              <a:chExt cx="3048003" cy="159599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1144A3-C8DB-47D5-87EE-F809506FC317}"/>
                  </a:ext>
                </a:extLst>
              </p:cNvPr>
              <p:cNvSpPr/>
              <p:nvPr/>
            </p:nvSpPr>
            <p:spPr>
              <a:xfrm>
                <a:off x="1523999" y="2521671"/>
                <a:ext cx="3048001" cy="4363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SubclassPrototype</a:t>
                </a:r>
                <a:endParaRPr lang="en-US" sz="16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3B43B77-6B20-40A0-B89E-5C1DD9505C1B}"/>
                  </a:ext>
                </a:extLst>
              </p:cNvPr>
              <p:cNvSpPr/>
              <p:nvPr/>
            </p:nvSpPr>
            <p:spPr>
              <a:xfrm>
                <a:off x="1523998" y="2952924"/>
                <a:ext cx="3048002" cy="4363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- field_2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ED98114-AF56-4080-85A0-3A2771501CF6}"/>
                  </a:ext>
                </a:extLst>
              </p:cNvPr>
              <p:cNvSpPr/>
              <p:nvPr/>
            </p:nvSpPr>
            <p:spPr>
              <a:xfrm>
                <a:off x="1523997" y="3389269"/>
                <a:ext cx="3048003" cy="72839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+ </a:t>
                </a:r>
                <a:r>
                  <a:rPr lang="en-US" sz="1600" dirty="0" err="1"/>
                  <a:t>ConcretePrototype</a:t>
                </a:r>
                <a:r>
                  <a:rPr lang="en-US" sz="1600" dirty="0"/>
                  <a:t>(prototype)</a:t>
                </a:r>
              </a:p>
              <a:p>
                <a:r>
                  <a:rPr lang="en-US" sz="1600" dirty="0"/>
                  <a:t>+ Clone(): Prototype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090DF73-03D9-4DB4-B15B-EDD32ABFA214}"/>
                </a:ext>
              </a:extLst>
            </p:cNvPr>
            <p:cNvCxnSpPr>
              <a:stCxn id="56" idx="0"/>
              <a:endCxn id="53" idx="2"/>
            </p:cNvCxnSpPr>
            <p:nvPr/>
          </p:nvCxnSpPr>
          <p:spPr>
            <a:xfrm flipV="1">
              <a:off x="4038602" y="3834083"/>
              <a:ext cx="0" cy="658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2080DC-554B-4562-85B7-AE679DD68787}"/>
              </a:ext>
            </a:extLst>
          </p:cNvPr>
          <p:cNvGrpSpPr/>
          <p:nvPr/>
        </p:nvGrpSpPr>
        <p:grpSpPr>
          <a:xfrm>
            <a:off x="624104" y="683607"/>
            <a:ext cx="2499365" cy="599975"/>
            <a:chOff x="624104" y="683607"/>
            <a:chExt cx="2499365" cy="5999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031DF5A-1E50-4730-805B-BB1E64B5E49A}"/>
                </a:ext>
              </a:extLst>
            </p:cNvPr>
            <p:cNvSpPr/>
            <p:nvPr/>
          </p:nvSpPr>
          <p:spPr>
            <a:xfrm>
              <a:off x="624104" y="683607"/>
              <a:ext cx="1447800" cy="5999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Client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174C00B-7A18-4208-A4E6-8A32C0418048}"/>
                </a:ext>
              </a:extLst>
            </p:cNvPr>
            <p:cNvCxnSpPr>
              <a:stCxn id="60" idx="3"/>
              <a:endCxn id="48" idx="1"/>
            </p:cNvCxnSpPr>
            <p:nvPr/>
          </p:nvCxnSpPr>
          <p:spPr>
            <a:xfrm>
              <a:off x="2071904" y="983595"/>
              <a:ext cx="105156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52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9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ƯU ĐIỂM </a:t>
            </a:r>
            <a:r>
              <a:rPr lang="en" dirty="0"/>
              <a:t>VÀ </a:t>
            </a:r>
            <a:r>
              <a:rPr lang="en" dirty="0">
                <a:solidFill>
                  <a:schemeClr val="accent5"/>
                </a:solidFill>
              </a:rPr>
              <a:t>NHƯỢC ĐIỂM</a:t>
            </a:r>
            <a:r>
              <a:rPr lang="en" dirty="0"/>
              <a:t> CỦA PROTOTYPE</a:t>
            </a:r>
            <a:endParaRPr dirty="0"/>
          </a:p>
        </p:txBody>
      </p:sp>
      <p:sp>
        <p:nvSpPr>
          <p:cNvPr id="908" name="Google Shape;908;p39"/>
          <p:cNvSpPr txBox="1">
            <a:spLocks noGrp="1"/>
          </p:cNvSpPr>
          <p:nvPr>
            <p:ph type="body" idx="1"/>
          </p:nvPr>
        </p:nvSpPr>
        <p:spPr>
          <a:xfrm>
            <a:off x="6984353" y="2514600"/>
            <a:ext cx="4598046" cy="205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(Circular Reference)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endParaRPr dirty="0"/>
          </a:p>
        </p:txBody>
      </p:sp>
      <p:sp>
        <p:nvSpPr>
          <p:cNvPr id="909" name="Google Shape;909;p39"/>
          <p:cNvSpPr txBox="1">
            <a:spLocks noGrp="1"/>
          </p:cNvSpPr>
          <p:nvPr>
            <p:ph type="body" idx="2"/>
          </p:nvPr>
        </p:nvSpPr>
        <p:spPr>
          <a:xfrm>
            <a:off x="609600" y="2514600"/>
            <a:ext cx="4598053" cy="251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SzPts val="1100"/>
            </a:pPr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class</a:t>
            </a:r>
          </a:p>
          <a:p>
            <a:pPr marL="342900" indent="-342900" algn="l">
              <a:buSzPts val="1100"/>
            </a:pPr>
            <a:endParaRPr lang="en-US" dirty="0"/>
          </a:p>
          <a:p>
            <a:pPr marL="342900" indent="-342900" algn="l">
              <a:buSzPts val="1100"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constructor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marL="342900" indent="-342900" algn="l">
              <a:buSzPts val="1100"/>
            </a:pPr>
            <a:endParaRPr lang="en-US" dirty="0"/>
          </a:p>
          <a:p>
            <a:pPr marL="342900" indent="-342900" algn="l">
              <a:buSzPts val="1100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342900" indent="-342900" algn="l">
              <a:buSzPts val="1100"/>
            </a:pPr>
            <a:endParaRPr lang="en-US" dirty="0"/>
          </a:p>
          <a:p>
            <a:pPr marL="342900" indent="-342900" algn="l">
              <a:buSzPts val="1100"/>
            </a:pPr>
            <a:endParaRPr lang="en-US" dirty="0"/>
          </a:p>
          <a:p>
            <a:pPr marL="342900" indent="-342900" algn="l">
              <a:buSzPts val="1100"/>
            </a:pPr>
            <a:endParaRPr dirty="0"/>
          </a:p>
        </p:txBody>
      </p:sp>
      <p:sp>
        <p:nvSpPr>
          <p:cNvPr id="910" name="Google Shape;910;p39"/>
          <p:cNvSpPr txBox="1">
            <a:spLocks noGrp="1"/>
          </p:cNvSpPr>
          <p:nvPr>
            <p:ph type="title" idx="3"/>
          </p:nvPr>
        </p:nvSpPr>
        <p:spPr>
          <a:xfrm>
            <a:off x="609600" y="1589786"/>
            <a:ext cx="4598053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</a:rPr>
              <a:t>ƯU ĐIỂM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6984349" y="1589786"/>
            <a:ext cx="4598053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NHƯỢC ĐIỂM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912" name="Google Shape;912;p39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913" name="Google Shape;913;p3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 build="p"/>
      <p:bldP spid="90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ƯNG DỤNG TRONG THỰC TẾ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5025080" y="1351501"/>
            <a:ext cx="5566720" cy="6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ỨNG DỤNG PROTOTYPE TRONG THỰC TẾ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5025080" y="2045500"/>
            <a:ext cx="5566720" cy="326935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marL="342900" indent="-342900"/>
            <a:r>
              <a:rPr lang="en-US" dirty="0"/>
              <a:t>Prototype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tượng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đồ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họa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layer, shape, …</a:t>
            </a:r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game –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game:</a:t>
            </a:r>
          </a:p>
          <a:p>
            <a:pPr marL="342900" indent="-342900"/>
            <a:r>
              <a:rPr lang="en-US" dirty="0"/>
              <a:t>Prototype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thể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trong</a:t>
            </a:r>
            <a:r>
              <a:rPr lang="en-US" dirty="0"/>
              <a:t> game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cối</a:t>
            </a:r>
            <a:r>
              <a:rPr lang="en-US" dirty="0"/>
              <a:t> 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(</a:t>
            </a:r>
            <a:r>
              <a:rPr lang="en-US" dirty="0" err="1"/>
              <a:t>npc</a:t>
            </a:r>
            <a:r>
              <a:rPr lang="en-US" dirty="0"/>
              <a:t>),..</a:t>
            </a:r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342900" indent="-34290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tượng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grpSp>
        <p:nvGrpSpPr>
          <p:cNvPr id="713" name="Google Shape;713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298885" y="1351501"/>
            <a:ext cx="127200" cy="415500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3" name="Google Shape;11293;p80">
            <a:extLst>
              <a:ext uri="{FF2B5EF4-FFF2-40B4-BE49-F238E27FC236}">
                <a16:creationId xmlns:a16="http://schemas.microsoft.com/office/drawing/2014/main" id="{62F696C5-7714-4AE4-A257-89AF67A232D6}"/>
              </a:ext>
            </a:extLst>
          </p:cNvPr>
          <p:cNvSpPr/>
          <p:nvPr/>
        </p:nvSpPr>
        <p:spPr>
          <a:xfrm>
            <a:off x="1363346" y="2065472"/>
            <a:ext cx="2259134" cy="2265157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9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Y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4"/>
                </a:solidFill>
              </a:rPr>
              <a:t>U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KHÁI NIỆM VỀ PROTOTYPE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5025080" y="1351501"/>
            <a:ext cx="5306959" cy="6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KHÁI NIỆM PROTOTYPE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5025080" y="2045500"/>
            <a:ext cx="5306959" cy="326935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Pattern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Creational Pattern</a:t>
            </a:r>
          </a:p>
          <a:p>
            <a:pPr marL="342900" indent="-342900"/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sao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chép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đã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sẵn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/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khai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báo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lại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khai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báo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grpSp>
        <p:nvGrpSpPr>
          <p:cNvPr id="713" name="Google Shape;713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298885" y="1351501"/>
            <a:ext cx="127200" cy="415500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2" name="Google Shape;11330;p80">
            <a:extLst>
              <a:ext uri="{FF2B5EF4-FFF2-40B4-BE49-F238E27FC236}">
                <a16:creationId xmlns:a16="http://schemas.microsoft.com/office/drawing/2014/main" id="{855498A0-3BA6-45D3-A3F4-3ED8F04F2F07}"/>
              </a:ext>
            </a:extLst>
          </p:cNvPr>
          <p:cNvGrpSpPr/>
          <p:nvPr/>
        </p:nvGrpSpPr>
        <p:grpSpPr>
          <a:xfrm>
            <a:off x="1219200" y="2209800"/>
            <a:ext cx="2087444" cy="2077389"/>
            <a:chOff x="-49786250" y="2316650"/>
            <a:chExt cx="300900" cy="299450"/>
          </a:xfrm>
          <a:solidFill>
            <a:schemeClr val="accent4"/>
          </a:solidFill>
        </p:grpSpPr>
        <p:sp>
          <p:nvSpPr>
            <p:cNvPr id="33" name="Google Shape;11331;p80">
              <a:extLst>
                <a:ext uri="{FF2B5EF4-FFF2-40B4-BE49-F238E27FC236}">
                  <a16:creationId xmlns:a16="http://schemas.microsoft.com/office/drawing/2014/main" id="{11F4FA36-C07C-427C-8DFA-5BA149A58DD1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1332;p80">
              <a:extLst>
                <a:ext uri="{FF2B5EF4-FFF2-40B4-BE49-F238E27FC236}">
                  <a16:creationId xmlns:a16="http://schemas.microsoft.com/office/drawing/2014/main" id="{C89EC230-A23D-47C0-AA35-E9948E06CDC6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33;p80">
              <a:extLst>
                <a:ext uri="{FF2B5EF4-FFF2-40B4-BE49-F238E27FC236}">
                  <a16:creationId xmlns:a16="http://schemas.microsoft.com/office/drawing/2014/main" id="{08F732D6-FB78-4E98-8FE5-AC68F4ABB6A7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34;p80">
              <a:extLst>
                <a:ext uri="{FF2B5EF4-FFF2-40B4-BE49-F238E27FC236}">
                  <a16:creationId xmlns:a16="http://schemas.microsoft.com/office/drawing/2014/main" id="{31545FB3-5540-4A5C-A68C-75381492A736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35;p80">
              <a:extLst>
                <a:ext uri="{FF2B5EF4-FFF2-40B4-BE49-F238E27FC236}">
                  <a16:creationId xmlns:a16="http://schemas.microsoft.com/office/drawing/2014/main" id="{32BDECD5-AE9B-47C1-A81D-35B452C39FC2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36;p80">
              <a:extLst>
                <a:ext uri="{FF2B5EF4-FFF2-40B4-BE49-F238E27FC236}">
                  <a16:creationId xmlns:a16="http://schemas.microsoft.com/office/drawing/2014/main" id="{767030E7-82E1-4B5B-B3C6-EDFBFF906B85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37;p80">
              <a:extLst>
                <a:ext uri="{FF2B5EF4-FFF2-40B4-BE49-F238E27FC236}">
                  <a16:creationId xmlns:a16="http://schemas.microsoft.com/office/drawing/2014/main" id="{F7123ADE-992B-4AE0-B38F-051CF4AC6FBD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498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5025080" y="1351501"/>
            <a:ext cx="5306959" cy="6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 YÊU CẦU KHI SAO CHÉP ĐỐI TƯỢNG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5025080" y="2045500"/>
            <a:ext cx="5306959" cy="326935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clone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giống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100%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sử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lại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Constructor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clone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clone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phải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độc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lập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nhau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)</a:t>
            </a:r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363995" y="2486224"/>
            <a:ext cx="2133569" cy="1885552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298885" y="1351501"/>
            <a:ext cx="127200" cy="415500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MINH HỌA PROTOTYPE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9E36963-59FE-4B04-963D-3421589A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92" y="4220120"/>
            <a:ext cx="1943100" cy="18306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B27874-8EC2-4845-A86B-F740EEA1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67" y="1407002"/>
            <a:ext cx="1581150" cy="1581150"/>
          </a:xfrm>
          <a:prstGeom prst="rect">
            <a:avLst/>
          </a:prstGeom>
        </p:spPr>
      </p:pic>
      <p:cxnSp>
        <p:nvCxnSpPr>
          <p:cNvPr id="41" name="Google Shape;1401;p56">
            <a:extLst>
              <a:ext uri="{FF2B5EF4-FFF2-40B4-BE49-F238E27FC236}">
                <a16:creationId xmlns:a16="http://schemas.microsoft.com/office/drawing/2014/main" id="{E8AD983B-A667-45EA-9C30-D098860C2B4A}"/>
              </a:ext>
            </a:extLst>
          </p:cNvPr>
          <p:cNvCxnSpPr>
            <a:cxnSpLocks/>
            <a:stCxn id="40" idx="2"/>
            <a:endCxn id="30" idx="0"/>
          </p:cNvCxnSpPr>
          <p:nvPr/>
        </p:nvCxnSpPr>
        <p:spPr>
          <a:xfrm rot="16200000" flipH="1">
            <a:off x="2157508" y="3115186"/>
            <a:ext cx="1231968" cy="977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18EAC527-51E1-4F9E-8F8E-4DDB8E9E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F3E73-0AEB-4A87-AE59-B57C76E8659B}"/>
              </a:ext>
            </a:extLst>
          </p:cNvPr>
          <p:cNvSpPr txBox="1"/>
          <p:nvPr/>
        </p:nvSpPr>
        <p:spPr>
          <a:xfrm>
            <a:off x="5105400" y="4005717"/>
            <a:ext cx="627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Camera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Camera(</a:t>
            </a:r>
            <a:r>
              <a:rPr lang="en-US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color, size,…</a:t>
            </a:r>
            <a:r>
              <a:rPr lang="en-US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572C3F-4587-41A5-939D-B4BC8B3F1164}"/>
              </a:ext>
            </a:extLst>
          </p:cNvPr>
          <p:cNvSpPr txBox="1"/>
          <p:nvPr/>
        </p:nvSpPr>
        <p:spPr>
          <a:xfrm>
            <a:off x="5119524" y="44058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Camera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Camera(</a:t>
            </a:r>
            <a:r>
              <a:rPr lang="en-US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color, size,…</a:t>
            </a:r>
            <a:r>
              <a:rPr lang="en-US" sz="200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0CDD85-2191-4599-AC52-2C8CC293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11" y="1407002"/>
            <a:ext cx="1581150" cy="158115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670094B-8D7F-4946-BCBA-0181BDAA2640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rot="5400000" flipH="1" flipV="1">
            <a:off x="3804530" y="2446064"/>
            <a:ext cx="1231968" cy="2316144"/>
          </a:xfrm>
          <a:prstGeom prst="bentConnector3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7929E3-29D6-4632-BEA5-621421C286CC}"/>
              </a:ext>
            </a:extLst>
          </p:cNvPr>
          <p:cNvSpPr txBox="1"/>
          <p:nvPr/>
        </p:nvSpPr>
        <p:spPr>
          <a:xfrm>
            <a:off x="6954225" y="1551503"/>
            <a:ext cx="3680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Giả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nhà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xuất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ảnh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cùng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số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màu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sắc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thiết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kế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Google Shape;1885;p70">
            <a:extLst>
              <a:ext uri="{FF2B5EF4-FFF2-40B4-BE49-F238E27FC236}">
                <a16:creationId xmlns:a16="http://schemas.microsoft.com/office/drawing/2014/main" id="{CA1CF88A-6146-47B1-A383-E16FC705EC31}"/>
              </a:ext>
            </a:extLst>
          </p:cNvPr>
          <p:cNvSpPr/>
          <p:nvPr/>
        </p:nvSpPr>
        <p:spPr>
          <a:xfrm>
            <a:off x="5154535" y="5106620"/>
            <a:ext cx="316777" cy="239997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B3055C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2DF02C-48E6-4884-A1EC-1BA98BEE9A04}"/>
              </a:ext>
            </a:extLst>
          </p:cNvPr>
          <p:cNvSpPr txBox="1"/>
          <p:nvPr/>
        </p:nvSpPr>
        <p:spPr>
          <a:xfrm>
            <a:off x="5624380" y="5041952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Tốn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thời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gian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công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sức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sản</a:t>
            </a:r>
            <a:r>
              <a:rPr lang="en-US" sz="2000" b="1" dirty="0">
                <a:solidFill>
                  <a:srgbClr val="B3055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46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18EAC527-51E1-4F9E-8F8E-4DDB8E9E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ĐẶT VẤN ĐỀ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AB2345B-E284-4A4F-B13F-6A76C444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1406813"/>
            <a:ext cx="1581150" cy="158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ABC0BC-C23F-4FA3-A75F-911649BA47FC}"/>
              </a:ext>
            </a:extLst>
          </p:cNvPr>
          <p:cNvSpPr txBox="1"/>
          <p:nvPr/>
        </p:nvSpPr>
        <p:spPr>
          <a:xfrm>
            <a:off x="4085049" y="2962096"/>
            <a:ext cx="73204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kern="0" dirty="0">
                <a:solidFill>
                  <a:schemeClr val="tx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Camera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a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= </a:t>
            </a:r>
            <a:r>
              <a:rPr lang="en-US" sz="2400" kern="0" dirty="0">
                <a:solidFill>
                  <a:schemeClr val="accent5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new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Camera(</a:t>
            </a:r>
            <a:r>
              <a:rPr lang="en-US" sz="2400" kern="0" dirty="0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color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=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purple</a:t>
            </a:r>
            <a:r>
              <a:rPr lang="en-US" sz="2400" kern="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)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kern="0" dirty="0">
                <a:solidFill>
                  <a:schemeClr val="tx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Camera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b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=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a;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A1CD8A-CD59-4A99-82F4-0901BE11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3870037"/>
            <a:ext cx="1581150" cy="15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8DC1E4-462B-4FB3-AEA3-DCF5924120F0}"/>
              </a:ext>
            </a:extLst>
          </p:cNvPr>
          <p:cNvSpPr txBox="1"/>
          <p:nvPr/>
        </p:nvSpPr>
        <p:spPr>
          <a:xfrm>
            <a:off x="4085049" y="3438987"/>
            <a:ext cx="6200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kern="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b.</a:t>
            </a:r>
            <a:r>
              <a:rPr lang="en-US" sz="2400" kern="0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color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=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orange;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C20D7E-B5AF-4309-A33D-E249E2DA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1" y="1406813"/>
            <a:ext cx="1581150" cy="15811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5AFC7C-A19E-4563-8430-73008C22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1" y="3870037"/>
            <a:ext cx="1581150" cy="158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D0735C-F81A-47ED-82A2-26600A4137F3}"/>
              </a:ext>
            </a:extLst>
          </p:cNvPr>
          <p:cNvSpPr txBox="1"/>
          <p:nvPr/>
        </p:nvSpPr>
        <p:spPr>
          <a:xfrm>
            <a:off x="4697272" y="427688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2004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Object </a:t>
            </a:r>
            <a:r>
              <a:rPr lang="en-US" sz="2400" b="1" kern="0" noProof="0" dirty="0" err="1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gốc</a:t>
            </a: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b="1" kern="0" noProof="0" dirty="0" err="1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sẽ</a:t>
            </a: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b="1" kern="0" noProof="0" dirty="0" err="1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bị</a:t>
            </a: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b="1" kern="0" noProof="0" dirty="0" err="1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ảnh</a:t>
            </a: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b="1" kern="0" noProof="0" dirty="0" err="1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hưởng</a:t>
            </a: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b="1" kern="0" noProof="0" dirty="0" err="1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bởi</a:t>
            </a:r>
            <a:r>
              <a:rPr lang="en-US" sz="2400" b="1" kern="0" noProof="0" dirty="0">
                <a:solidFill>
                  <a:srgbClr val="B3055C"/>
                </a:solidFill>
                <a:latin typeface="Roboto"/>
                <a:ea typeface="Roboto"/>
                <a:sym typeface="Roboto"/>
              </a:rPr>
              <a:t> object clone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B3055C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16" name="Google Shape;1885;p70">
            <a:extLst>
              <a:ext uri="{FF2B5EF4-FFF2-40B4-BE49-F238E27FC236}">
                <a16:creationId xmlns:a16="http://schemas.microsoft.com/office/drawing/2014/main" id="{D53F90E4-0C3B-464B-863F-151F2F3A91F4}"/>
              </a:ext>
            </a:extLst>
          </p:cNvPr>
          <p:cNvSpPr/>
          <p:nvPr/>
        </p:nvSpPr>
        <p:spPr>
          <a:xfrm>
            <a:off x="4085049" y="4469807"/>
            <a:ext cx="503694" cy="3816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B3055C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7EAEB-A3D8-430D-99EB-B3900582492A}"/>
              </a:ext>
            </a:extLst>
          </p:cNvPr>
          <p:cNvSpPr txBox="1"/>
          <p:nvPr/>
        </p:nvSpPr>
        <p:spPr>
          <a:xfrm>
            <a:off x="4160073" y="1514377"/>
            <a:ext cx="6125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“=“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8003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00039 -0.050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18EAC527-51E1-4F9E-8F8E-4DDB8E9E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TƯỞNG VỀ GIẢI PHÁP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AB2345B-E284-4A4F-B13F-6A76C444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99546"/>
            <a:ext cx="1581150" cy="158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ABC0BC-C23F-4FA3-A75F-911649BA47FC}"/>
              </a:ext>
            </a:extLst>
          </p:cNvPr>
          <p:cNvSpPr txBox="1"/>
          <p:nvPr/>
        </p:nvSpPr>
        <p:spPr>
          <a:xfrm>
            <a:off x="4097197" y="2885792"/>
            <a:ext cx="7296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kern="0" dirty="0">
                <a:solidFill>
                  <a:schemeClr val="tx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Camera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a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=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new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Camera(</a:t>
            </a:r>
            <a:r>
              <a:rPr lang="en-US" sz="2400" kern="0" dirty="0">
                <a:solidFill>
                  <a:schemeClr val="bg2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color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=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purple</a:t>
            </a:r>
            <a:r>
              <a:rPr lang="en-US" sz="2400" kern="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)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kern="0" dirty="0">
                <a:solidFill>
                  <a:schemeClr val="tx1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Camera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b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= </a:t>
            </a:r>
            <a:r>
              <a:rPr lang="en-US" sz="2400" kern="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a.</a:t>
            </a:r>
            <a:r>
              <a:rPr lang="en-US" sz="2400" kern="0" dirty="0" err="1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Clone</a:t>
            </a:r>
            <a:r>
              <a:rPr lang="en-US" sz="2400" kern="0" dirty="0">
                <a:solidFill>
                  <a:srgbClr val="FFC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()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; </a:t>
            </a: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//Copy()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A1CD8A-CD59-4A99-82F4-0901BE11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09" y="3877305"/>
            <a:ext cx="1581150" cy="15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8DC1E4-462B-4FB3-AEA3-DCF5924120F0}"/>
              </a:ext>
            </a:extLst>
          </p:cNvPr>
          <p:cNvSpPr txBox="1"/>
          <p:nvPr/>
        </p:nvSpPr>
        <p:spPr>
          <a:xfrm>
            <a:off x="4097197" y="3336453"/>
            <a:ext cx="6200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400" kern="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b</a:t>
            </a:r>
            <a:r>
              <a:rPr lang="en-US" sz="2400" kern="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.</a:t>
            </a:r>
            <a:r>
              <a:rPr lang="en-US" sz="2400" kern="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color</a:t>
            </a:r>
            <a:r>
              <a:rPr lang="en-US" sz="2400" b="1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= </a:t>
            </a:r>
            <a:r>
              <a:rPr lang="en-US" sz="2400" kern="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orange;</a:t>
            </a:r>
            <a:r>
              <a:rPr lang="en-US" sz="2400" kern="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sym typeface="Roboto"/>
              </a:rPr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5AFC7C-A19E-4563-8430-73008C22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09" y="3877305"/>
            <a:ext cx="1581150" cy="15811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D2C539-BA4F-48DE-AD35-ABE3BE1BDEEC}"/>
              </a:ext>
            </a:extLst>
          </p:cNvPr>
          <p:cNvSpPr txBox="1"/>
          <p:nvPr/>
        </p:nvSpPr>
        <p:spPr>
          <a:xfrm>
            <a:off x="4697272" y="42672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2004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F3F5"/>
              </a:buClr>
              <a:buSzPts val="1400"/>
              <a:buFont typeface="Roboto"/>
              <a:buNone/>
              <a:tabLst/>
              <a:defRPr/>
            </a:pPr>
            <a:r>
              <a:rPr lang="en-US" sz="2800" b="1" kern="0" dirty="0">
                <a:solidFill>
                  <a:schemeClr val="accent4"/>
                </a:solidFill>
                <a:latin typeface="Roboto"/>
                <a:ea typeface="Roboto"/>
                <a:sym typeface="Roboto"/>
              </a:rPr>
              <a:t>Ý </a:t>
            </a:r>
            <a:r>
              <a:rPr lang="en-US" sz="2800" b="1" kern="0" dirty="0" err="1">
                <a:solidFill>
                  <a:schemeClr val="accent4"/>
                </a:solidFill>
                <a:latin typeface="Roboto"/>
                <a:ea typeface="Roboto"/>
                <a:sym typeface="Roboto"/>
              </a:rPr>
              <a:t>tưởng</a:t>
            </a:r>
            <a:r>
              <a:rPr lang="en-US" sz="2800" b="1" kern="0" dirty="0">
                <a:solidFill>
                  <a:schemeClr val="accent4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800" b="1" kern="0" dirty="0" err="1">
                <a:solidFill>
                  <a:schemeClr val="accent4"/>
                </a:solidFill>
                <a:latin typeface="Roboto"/>
                <a:ea typeface="Roboto"/>
                <a:sym typeface="Roboto"/>
              </a:rPr>
              <a:t>của</a:t>
            </a:r>
            <a:r>
              <a:rPr lang="en-US" sz="2800" b="1" kern="0" dirty="0">
                <a:solidFill>
                  <a:schemeClr val="accent4"/>
                </a:solidFill>
                <a:latin typeface="Roboto"/>
                <a:ea typeface="Roboto"/>
                <a:sym typeface="Roboto"/>
              </a:rPr>
              <a:t> Prototype pattern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12" name="Google Shape;1885;p70">
            <a:extLst>
              <a:ext uri="{FF2B5EF4-FFF2-40B4-BE49-F238E27FC236}">
                <a16:creationId xmlns:a16="http://schemas.microsoft.com/office/drawing/2014/main" id="{BE1CD38D-0975-456F-AD2F-4D8FFA9E3AD9}"/>
              </a:ext>
            </a:extLst>
          </p:cNvPr>
          <p:cNvSpPr/>
          <p:nvPr/>
        </p:nvSpPr>
        <p:spPr>
          <a:xfrm>
            <a:off x="4240072" y="4348559"/>
            <a:ext cx="457200" cy="36056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00039 -0.05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30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03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-US" dirty="0">
                <a:solidFill>
                  <a:schemeClr val="accent3"/>
                </a:solidFill>
              </a:rPr>
              <a:t>ĐẶC ĐIỂM PROTOTYPE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513</Words>
  <Application>Microsoft Office PowerPoint</Application>
  <PresentationFormat>Widescreen</PresentationFormat>
  <Paragraphs>75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JetBrains Mono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1_Software Development Bussines Plan by Slidesgo</vt:lpstr>
      <vt:lpstr>PROTOTYPE PATTERN</vt:lpstr>
      <vt:lpstr>01</vt:lpstr>
      <vt:lpstr>KHÁI NIỆM PROTOTYPE</vt:lpstr>
      <vt:lpstr> YÊU CẦU KHI SAO CHÉP ĐỐI TƯỢNG</vt:lpstr>
      <vt:lpstr>02</vt:lpstr>
      <vt:lpstr>ĐẶT VẤN ĐỀ</vt:lpstr>
      <vt:lpstr>ĐẶT VẤN ĐỀ</vt:lpstr>
      <vt:lpstr>Ý TƯỞNG VỀ GIẢI PHÁP</vt:lpstr>
      <vt:lpstr>03</vt:lpstr>
      <vt:lpstr>CÁC THÀNH PHẦN CỦA PROTOTYPE</vt:lpstr>
      <vt:lpstr>ƯU ĐIỂM VÀ NHƯỢC ĐIỂM CỦA PROTOTYPE</vt:lpstr>
      <vt:lpstr>04</vt:lpstr>
      <vt:lpstr>ỨNG DỤNG PROTOTYPE TRONG THỰC TẾ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Minh Đăng Đỗ</dc:creator>
  <cp:lastModifiedBy>Minh Đăng Đỗ</cp:lastModifiedBy>
  <cp:revision>40</cp:revision>
  <dcterms:created xsi:type="dcterms:W3CDTF">2023-02-21T17:52:40Z</dcterms:created>
  <dcterms:modified xsi:type="dcterms:W3CDTF">2023-04-08T04:47:19Z</dcterms:modified>
</cp:coreProperties>
</file>