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SemiBold"/>
      <p:regular r:id="rId22"/>
      <p:bold r:id="rId23"/>
      <p:italic r:id="rId24"/>
      <p:boldItalic r:id="rId25"/>
    </p:embeddedFont>
    <p:embeddedFont>
      <p:font typeface="Roboto"/>
      <p:regular r:id="rId26"/>
      <p:bold r:id="rId27"/>
      <p:italic r:id="rId28"/>
      <p:boldItalic r:id="rId29"/>
    </p:embeddedFont>
    <p:embeddedFont>
      <p:font typeface="Montserrat"/>
      <p:regular r:id="rId30"/>
      <p:bold r:id="rId31"/>
      <p:italic r:id="rId32"/>
      <p:boldItalic r:id="rId33"/>
    </p:embeddedFont>
    <p:embeddedFont>
      <p:font typeface="Lato"/>
      <p:regular r:id="rId34"/>
      <p:bold r:id="rId35"/>
      <p:italic r:id="rId36"/>
      <p:boldItalic r:id="rId37"/>
    </p:embeddedFont>
    <p:embeddedFont>
      <p:font typeface="Fira Sans Extra Condensed Medium"/>
      <p:regular r:id="rId38"/>
      <p:bold r:id="rId39"/>
      <p:italic r:id="rId40"/>
      <p:boldItalic r:id="rId41"/>
    </p:embeddedFont>
    <p:embeddedFont>
      <p:font typeface="Montserrat Medium"/>
      <p:regular r:id="rId42"/>
      <p:bold r:id="rId43"/>
      <p:italic r:id="rId44"/>
      <p:boldItalic r:id="rId45"/>
    </p:embeddedFont>
    <p:embeddedFont>
      <p:font typeface="Indie Flower"/>
      <p:regular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CDCCEF-6E72-489F-8A65-E23A0FE80BA6}">
  <a:tblStyle styleId="{5ACDCCEF-6E72-489F-8A65-E23A0FE80BA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italic.fntdata"/><Relationship Id="rId42" Type="http://schemas.openxmlformats.org/officeDocument/2006/relationships/font" Target="fonts/MontserratMedium-regular.fntdata"/><Relationship Id="rId41" Type="http://schemas.openxmlformats.org/officeDocument/2006/relationships/font" Target="fonts/FiraSansExtraCondensedMedium-boldItalic.fntdata"/><Relationship Id="rId44" Type="http://schemas.openxmlformats.org/officeDocument/2006/relationships/font" Target="fonts/MontserratMedium-italic.fntdata"/><Relationship Id="rId43" Type="http://schemas.openxmlformats.org/officeDocument/2006/relationships/font" Target="fonts/MontserratMedium-bold.fntdata"/><Relationship Id="rId46" Type="http://schemas.openxmlformats.org/officeDocument/2006/relationships/font" Target="fonts/IndieFlower-regular.fntdata"/><Relationship Id="rId45" Type="http://schemas.openxmlformats.org/officeDocument/2006/relationships/font" Target="fonts/MontserratMedium-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33" Type="http://schemas.openxmlformats.org/officeDocument/2006/relationships/font" Target="fonts/Montserrat-boldItalic.fntdata"/><Relationship Id="rId32" Type="http://schemas.openxmlformats.org/officeDocument/2006/relationships/font" Target="fonts/Montserrat-italic.fntdata"/><Relationship Id="rId35" Type="http://schemas.openxmlformats.org/officeDocument/2006/relationships/font" Target="fonts/Lato-bold.fntdata"/><Relationship Id="rId34" Type="http://schemas.openxmlformats.org/officeDocument/2006/relationships/font" Target="fonts/Lato-regular.fntdata"/><Relationship Id="rId37" Type="http://schemas.openxmlformats.org/officeDocument/2006/relationships/font" Target="fonts/Lato-boldItalic.fntdata"/><Relationship Id="rId36" Type="http://schemas.openxmlformats.org/officeDocument/2006/relationships/font" Target="fonts/Lato-italic.fntdata"/><Relationship Id="rId39" Type="http://schemas.openxmlformats.org/officeDocument/2006/relationships/font" Target="fonts/FiraSansExtraCondensedMedium-bold.fntdata"/><Relationship Id="rId38" Type="http://schemas.openxmlformats.org/officeDocument/2006/relationships/font" Target="fonts/FiraSansExtraCondensedMedium-regular.fntdata"/><Relationship Id="rId20" Type="http://schemas.openxmlformats.org/officeDocument/2006/relationships/slide" Target="slides/slide15.xml"/><Relationship Id="rId22" Type="http://schemas.openxmlformats.org/officeDocument/2006/relationships/font" Target="fonts/MontserratSemiBold-regular.fntdata"/><Relationship Id="rId21" Type="http://schemas.openxmlformats.org/officeDocument/2006/relationships/slide" Target="slides/slide16.xml"/><Relationship Id="rId24" Type="http://schemas.openxmlformats.org/officeDocument/2006/relationships/font" Target="fonts/MontserratSemiBold-italic.fntdata"/><Relationship Id="rId23" Type="http://schemas.openxmlformats.org/officeDocument/2006/relationships/font" Target="fonts/MontserratSemiBold-bold.fntdata"/><Relationship Id="rId26" Type="http://schemas.openxmlformats.org/officeDocument/2006/relationships/font" Target="fonts/Roboto-regular.fntdata"/><Relationship Id="rId25" Type="http://schemas.openxmlformats.org/officeDocument/2006/relationships/font" Target="fonts/MontserratSemiBold-boldItalic.fntdata"/><Relationship Id="rId28" Type="http://schemas.openxmlformats.org/officeDocument/2006/relationships/font" Target="fonts/Roboto-italic.fntdata"/><Relationship Id="rId27" Type="http://schemas.openxmlformats.org/officeDocument/2006/relationships/font" Target="fonts/Roboto-bold.fntdata"/><Relationship Id="rId29" Type="http://schemas.openxmlformats.org/officeDocument/2006/relationships/font" Target="fonts/Roboto-boldItalic.fntdata"/><Relationship Id="rId5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729dd71725_7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29dd71725_7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Xin chào thầy và các bạn, hôm nay nhóm mình sẽ cùng mọi người tìm hiểu về pub/sub pattern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0faf8c7f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0faf8c7f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0faf8c7f9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0faf8c7f9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0faf8c7f9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0faf8c7f9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Trong thực tế thì mình ko tự viết toàn bộ code để áp dụng pub/sub pattern này rồi mà mình dùng 1 cái platform có tên là redis pub/sub để giải quyết vấn đề</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894d2047f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894d2047f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Và vì </a:t>
            </a:r>
            <a:r>
              <a:rPr lang="en">
                <a:solidFill>
                  <a:schemeClr val="dk1"/>
                </a:solidFill>
              </a:rPr>
              <a:t>đã có khá nhiều platform  &amp; công nghệ được xây dựng dựa trên pub/sub pattern rồi, họ cũng đã fix các khuyết điểm liên quan, tối ưu cho từng trường hợp sử dụng cụ thể nên trong thực tế chúng ta thường ko cần phải đi phát minh lại bánh xe làm gì. Chỉ cần hiểu được kiến trúc của nó rồi dùng 1 cái platform có sẵn sẽ hiệu quả hơn</a:t>
            </a:r>
            <a:endParaRPr/>
          </a:p>
          <a:p>
            <a:pPr indent="-298450" lvl="0" marL="457200" rtl="0" algn="l">
              <a:lnSpc>
                <a:spcPct val="115000"/>
              </a:lnSpc>
              <a:spcBef>
                <a:spcPts val="0"/>
              </a:spcBef>
              <a:spcAft>
                <a:spcPts val="0"/>
              </a:spcAft>
              <a:buClr>
                <a:schemeClr val="dk1"/>
              </a:buClr>
              <a:buSzPts val="1100"/>
              <a:buChar char="●"/>
            </a:pPr>
            <a:r>
              <a:rPr lang="en"/>
              <a:t>Có khá nhiều platform và công nghệ đang sử dụng mô hình này có thể kể đến như:</a:t>
            </a:r>
            <a:endParaRPr/>
          </a:p>
          <a:p>
            <a:pPr indent="-298450" lvl="1" marL="914400" rtl="0" algn="l">
              <a:lnSpc>
                <a:spcPct val="115000"/>
              </a:lnSpc>
              <a:spcBef>
                <a:spcPts val="0"/>
              </a:spcBef>
              <a:spcAft>
                <a:spcPts val="0"/>
              </a:spcAft>
              <a:buClr>
                <a:schemeClr val="dk1"/>
              </a:buClr>
              <a:buSzPts val="1100"/>
              <a:buChar char="○"/>
            </a:pPr>
            <a:r>
              <a:rPr lang="en"/>
              <a:t>Apache kafka dùng cho stream data</a:t>
            </a:r>
            <a:endParaRPr/>
          </a:p>
          <a:p>
            <a:pPr indent="-298450" lvl="1" marL="914400" rtl="0" algn="l">
              <a:lnSpc>
                <a:spcPct val="115000"/>
              </a:lnSpc>
              <a:spcBef>
                <a:spcPts val="0"/>
              </a:spcBef>
              <a:spcAft>
                <a:spcPts val="0"/>
              </a:spcAft>
              <a:buClr>
                <a:schemeClr val="dk1"/>
              </a:buClr>
              <a:buSzPts val="1100"/>
              <a:buChar char="○"/>
            </a:pPr>
            <a:r>
              <a:rPr lang="en"/>
              <a:t>Rabbitmq, Redis pub/sub thường dùng cho các mô hình microservice</a:t>
            </a:r>
            <a:endParaRPr/>
          </a:p>
          <a:p>
            <a:pPr indent="-298450" lvl="1" marL="914400" rtl="0" algn="l">
              <a:lnSpc>
                <a:spcPct val="115000"/>
              </a:lnSpc>
              <a:spcBef>
                <a:spcPts val="0"/>
              </a:spcBef>
              <a:spcAft>
                <a:spcPts val="0"/>
              </a:spcAft>
              <a:buClr>
                <a:schemeClr val="dk1"/>
              </a:buClr>
              <a:buSzPts val="1100"/>
              <a:buChar char="○"/>
            </a:pPr>
            <a:r>
              <a:rPr lang="en"/>
              <a:t>MQTT: cái này được dùng trong các hệ thống IOT, thông tin từ các thiết bị cảm biến về độ ẩm, ánh sáng, không khí … sẽ được gửi qua MQTT sau đó nó sẽ được gửi đến server</a:t>
            </a:r>
            <a:endParaRPr/>
          </a:p>
          <a:p>
            <a:pPr indent="-298450" lvl="1" marL="914400" rtl="0" algn="l">
              <a:lnSpc>
                <a:spcPct val="115000"/>
              </a:lnSpc>
              <a:spcBef>
                <a:spcPts val="0"/>
              </a:spcBef>
              <a:spcAft>
                <a:spcPts val="0"/>
              </a:spcAft>
              <a:buClr>
                <a:schemeClr val="dk1"/>
              </a:buClr>
              <a:buSzPts val="1100"/>
              <a:buChar char="○"/>
            </a:pPr>
            <a:r>
              <a:rPr lang="en"/>
              <a:t>Các dịch vụ cloud google cloud pub/sub, microsoft azure event grid</a:t>
            </a:r>
            <a:endParaRPr/>
          </a:p>
          <a:p>
            <a:pPr indent="-298450" lvl="1" marL="914400" rtl="0" algn="l">
              <a:lnSpc>
                <a:spcPct val="115000"/>
              </a:lnSpc>
              <a:spcBef>
                <a:spcPts val="0"/>
              </a:spcBef>
              <a:spcAft>
                <a:spcPts val="0"/>
              </a:spcAft>
              <a:buClr>
                <a:schemeClr val="dk1"/>
              </a:buClr>
              <a:buSzPts val="1100"/>
              <a:buChar char="○"/>
            </a:pPr>
            <a:r>
              <a:rPr lang="en"/>
              <a:t>Hay dịch vụ gửi thông báo của amazon</a:t>
            </a:r>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078215f42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078215f42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Sau khi tìm hiểu về pub/sub pattern thì mình thấy nó khá tương đồng với observer pattern nên sau đây mình sẽ so sánh 2 pattern này để chúng ta cùng xem sự khác biệt giữa chúng</a:t>
            </a:r>
            <a:endParaRPr/>
          </a:p>
          <a:p>
            <a:pPr indent="0" lvl="0" marL="0" rtl="0" algn="l">
              <a:lnSpc>
                <a:spcPct val="115000"/>
              </a:lnSpc>
              <a:spcBef>
                <a:spcPts val="1200"/>
              </a:spcBef>
              <a:spcAft>
                <a:spcPts val="0"/>
              </a:spcAft>
              <a:buNone/>
            </a:pPr>
            <a:r>
              <a:rPr lang="en"/>
              <a:t>Đầu tiên </a:t>
            </a:r>
            <a:endParaRPr/>
          </a:p>
          <a:p>
            <a:pPr indent="-298450" lvl="0" marL="457200" rtl="0" algn="l">
              <a:lnSpc>
                <a:spcPct val="115000"/>
              </a:lnSpc>
              <a:spcBef>
                <a:spcPts val="1200"/>
              </a:spcBef>
              <a:spcAft>
                <a:spcPts val="0"/>
              </a:spcAft>
              <a:buClr>
                <a:schemeClr val="dk1"/>
              </a:buClr>
              <a:buSzPts val="1100"/>
              <a:buChar char="●"/>
            </a:pPr>
            <a:r>
              <a:rPr lang="en"/>
              <a:t>observer pattern thuộc design pattern. Design pattern thì nó giải quyết các vấn đề cục bộ, nhỏ lẻ, ở cấp độ code, class, các object… mà không ảnh hưởng đến toàn bộ hệ thống</a:t>
            </a:r>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Còn pub/sub pattern thuộc architecture pattern, nó ở mức độ cao hơn, vấn đề mà nó giải quyết sẽ không chỉ ảnh hưởng đến các class, object mà nó ảnh hưởng đến toàn bộ hệ thống. Chi phối cái data flow trong các components của ứng dụng luôn</a:t>
            </a:r>
            <a:endParaRPr/>
          </a:p>
          <a:p>
            <a:pPr indent="0" lvl="0" marL="0" rtl="0" algn="l">
              <a:lnSpc>
                <a:spcPct val="115000"/>
              </a:lnSpc>
              <a:spcBef>
                <a:spcPts val="1200"/>
              </a:spcBef>
              <a:spcAft>
                <a:spcPts val="0"/>
              </a:spcAft>
              <a:buClr>
                <a:schemeClr val="dk1"/>
              </a:buClr>
              <a:buSzPts val="1100"/>
              <a:buFont typeface="Arial"/>
              <a:buNone/>
            </a:pPr>
            <a:r>
              <a:rPr lang="en"/>
              <a:t>Thứ 2:</a:t>
            </a:r>
            <a:endParaRPr/>
          </a:p>
          <a:p>
            <a:pPr indent="-298450" lvl="0" marL="457200" rtl="0" algn="l">
              <a:lnSpc>
                <a:spcPct val="115000"/>
              </a:lnSpc>
              <a:spcBef>
                <a:spcPts val="1200"/>
              </a:spcBef>
              <a:spcAft>
                <a:spcPts val="0"/>
              </a:spcAft>
              <a:buClr>
                <a:schemeClr val="dk1"/>
              </a:buClr>
              <a:buSzPts val="1100"/>
              <a:buChar char="●"/>
            </a:pPr>
            <a:r>
              <a:rPr lang="en"/>
              <a:t>Observer pattern được sử dụng trong các tình huống giữa nhiều objects với nhau khi cần thay đổi một object thì các object còn lại được thông báo</a:t>
            </a:r>
            <a:endParaRPr/>
          </a:p>
          <a:p>
            <a:pPr indent="-298450" lvl="0" marL="457200" rtl="0" algn="l">
              <a:lnSpc>
                <a:spcPct val="115000"/>
              </a:lnSpc>
              <a:spcBef>
                <a:spcPts val="0"/>
              </a:spcBef>
              <a:spcAft>
                <a:spcPts val="0"/>
              </a:spcAft>
              <a:buClr>
                <a:schemeClr val="dk1"/>
              </a:buClr>
              <a:buSzPts val="1100"/>
              <a:buChar char="●"/>
            </a:pPr>
            <a:r>
              <a:rPr lang="en"/>
              <a:t>Pub/sub pattern được sử dụng khi cần tách rời các thành phần của một hệ thống mà các thành phần này cần trao đổi tin nhắn hoặc sự kiến với nhau. Các thành phần này không chỉ là object mà có thể là các con source với nhau</a:t>
            </a:r>
            <a:endParaRPr/>
          </a:p>
          <a:p>
            <a:pPr indent="0" lvl="0" marL="0" rtl="0" algn="l">
              <a:lnSpc>
                <a:spcPct val="115000"/>
              </a:lnSpc>
              <a:spcBef>
                <a:spcPts val="1200"/>
              </a:spcBef>
              <a:spcAft>
                <a:spcPts val="0"/>
              </a:spcAft>
              <a:buClr>
                <a:schemeClr val="dk1"/>
              </a:buClr>
              <a:buSzPts val="1100"/>
              <a:buFont typeface="Arial"/>
              <a:buNone/>
            </a:pPr>
            <a:r>
              <a:rPr lang="en"/>
              <a:t>Thứ 3:</a:t>
            </a:r>
            <a:endParaRPr/>
          </a:p>
          <a:p>
            <a:pPr indent="-298450" lvl="0" marL="457200" rtl="0" algn="l">
              <a:lnSpc>
                <a:spcPct val="115000"/>
              </a:lnSpc>
              <a:spcBef>
                <a:spcPts val="1200"/>
              </a:spcBef>
              <a:spcAft>
                <a:spcPts val="0"/>
              </a:spcAft>
              <a:buClr>
                <a:schemeClr val="dk1"/>
              </a:buClr>
              <a:buSzPts val="1100"/>
              <a:buChar char="●"/>
            </a:pPr>
            <a:r>
              <a:rPr lang="en"/>
              <a:t>Trong mô hình observer thành phần gửi và nhận biết nhau, chúng giao tiếp trực tiếp với nhau</a:t>
            </a:r>
            <a:endParaRPr/>
          </a:p>
          <a:p>
            <a:pPr indent="-298450" lvl="0" marL="457200" rtl="0" algn="l">
              <a:lnSpc>
                <a:spcPct val="115000"/>
              </a:lnSpc>
              <a:spcBef>
                <a:spcPts val="0"/>
              </a:spcBef>
              <a:spcAft>
                <a:spcPts val="0"/>
              </a:spcAft>
              <a:buClr>
                <a:schemeClr val="dk1"/>
              </a:buClr>
              <a:buSzPts val="1100"/>
              <a:buChar char="●"/>
            </a:pPr>
            <a:r>
              <a:rPr lang="en"/>
              <a:t>Còn với pub/sub pattern thành phần gửi và nhận được tách rời, chúng chỉ giao tiếp với thành phần trung gian chứ cơ bản là ko biết đến nhau</a:t>
            </a:r>
            <a:endParaRPr/>
          </a:p>
          <a:p>
            <a:pPr indent="0" lvl="0" marL="0" rtl="0" algn="l">
              <a:lnSpc>
                <a:spcPct val="115000"/>
              </a:lnSpc>
              <a:spcBef>
                <a:spcPts val="1200"/>
              </a:spcBef>
              <a:spcAft>
                <a:spcPts val="0"/>
              </a:spcAft>
              <a:buClr>
                <a:schemeClr val="dk1"/>
              </a:buClr>
              <a:buSzPts val="1100"/>
              <a:buFont typeface="Arial"/>
              <a:buNone/>
            </a:pPr>
            <a:r>
              <a:rPr lang="en"/>
              <a:t>Thứ 4:</a:t>
            </a:r>
            <a:endParaRPr/>
          </a:p>
          <a:p>
            <a:pPr indent="-298450" lvl="0" marL="457200" rtl="0" algn="l">
              <a:lnSpc>
                <a:spcPct val="115000"/>
              </a:lnSpc>
              <a:spcBef>
                <a:spcPts val="1200"/>
              </a:spcBef>
              <a:spcAft>
                <a:spcPts val="0"/>
              </a:spcAft>
              <a:buClr>
                <a:schemeClr val="dk1"/>
              </a:buClr>
              <a:buSzPts val="1100"/>
              <a:buChar char="●"/>
            </a:pPr>
            <a:r>
              <a:rPr lang="en"/>
              <a:t>Việc gửi và nhận thông tin trong observer pattern được diễn ra cùng lúc, thành phần gửi sẽ biết được nó đã gửi thành công hay không</a:t>
            </a:r>
            <a:endParaRPr/>
          </a:p>
          <a:p>
            <a:pPr indent="-298450" lvl="0" marL="457200" rtl="0" algn="l">
              <a:lnSpc>
                <a:spcPct val="115000"/>
              </a:lnSpc>
              <a:spcBef>
                <a:spcPts val="0"/>
              </a:spcBef>
              <a:spcAft>
                <a:spcPts val="0"/>
              </a:spcAft>
              <a:buClr>
                <a:schemeClr val="dk1"/>
              </a:buClr>
              <a:buSzPts val="1100"/>
              <a:buChar char="●"/>
            </a:pPr>
            <a:r>
              <a:rPr lang="en"/>
              <a:t>Còn với pub/sub nó không biết được đã gửi thành công tin nhắn hay chưa. Chỉ có thể cầu nguyện rằng đầu bên kia có người lắng nghe mà thôi</a:t>
            </a:r>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078215f42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078215f42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Tiếp theo là phần demo:</a:t>
            </a:r>
            <a:endParaRPr/>
          </a:p>
          <a:p>
            <a:pPr indent="0" lvl="0" marL="0" rtl="0" algn="l">
              <a:lnSpc>
                <a:spcPct val="115000"/>
              </a:lnSpc>
              <a:spcBef>
                <a:spcPts val="1200"/>
              </a:spcBef>
              <a:spcAft>
                <a:spcPts val="0"/>
              </a:spcAft>
              <a:buNone/>
            </a:pPr>
            <a:r>
              <a:rPr lang="en"/>
              <a:t>Mình có viết một ứng dụng mô phỏng sàn giao dịch chứng khoán</a:t>
            </a:r>
            <a:endParaRPr/>
          </a:p>
          <a:p>
            <a:pPr indent="-298450" lvl="0" marL="457200" rtl="0" algn="l">
              <a:lnSpc>
                <a:spcPct val="115000"/>
              </a:lnSpc>
              <a:spcBef>
                <a:spcPts val="1200"/>
              </a:spcBef>
              <a:spcAft>
                <a:spcPts val="0"/>
              </a:spcAft>
              <a:buClr>
                <a:schemeClr val="dk1"/>
              </a:buClr>
              <a:buSzPts val="1100"/>
              <a:buChar char="●"/>
            </a:pPr>
            <a:r>
              <a:rPr lang="en"/>
              <a:t>Mình có 1 hàm thay đổi giá, cứ sau 1 giây nó sẽ thay đổi giá của một số mã cổ phiếu bất kì và gửi đến message broker</a:t>
            </a:r>
            <a:endParaRPr/>
          </a:p>
          <a:p>
            <a:pPr indent="-298450" lvl="0" marL="457200" rtl="0" algn="l">
              <a:lnSpc>
                <a:spcPct val="115000"/>
              </a:lnSpc>
              <a:spcBef>
                <a:spcPts val="0"/>
              </a:spcBef>
              <a:spcAft>
                <a:spcPts val="0"/>
              </a:spcAft>
              <a:buClr>
                <a:schemeClr val="dk1"/>
              </a:buClr>
              <a:buSzPts val="1100"/>
              <a:buChar char="●"/>
            </a:pPr>
            <a:r>
              <a:rPr lang="en"/>
              <a:t>Thành phần message broker này sẽ nhận tin nhắn, gửi nó tới các subscriber bằng phương thức publish</a:t>
            </a:r>
            <a:endParaRPr/>
          </a:p>
          <a:p>
            <a:pPr indent="-298450" lvl="0" marL="457200" rtl="0" algn="l">
              <a:lnSpc>
                <a:spcPct val="115000"/>
              </a:lnSpc>
              <a:spcBef>
                <a:spcPts val="0"/>
              </a:spcBef>
              <a:spcAft>
                <a:spcPts val="0"/>
              </a:spcAft>
              <a:buClr>
                <a:schemeClr val="dk1"/>
              </a:buClr>
              <a:buSzPts val="1100"/>
              <a:buChar char="●"/>
            </a:pPr>
            <a:r>
              <a:rPr lang="en"/>
              <a:t>Và chỉ có những subscriber đã đăng ký đúng topic thì mới nhận được tin nhắn</a:t>
            </a:r>
            <a:endParaRPr/>
          </a:p>
          <a:p>
            <a:pPr indent="0" lvl="0" marL="0" rtl="0" algn="l">
              <a:lnSpc>
                <a:spcPct val="115000"/>
              </a:lnSpc>
              <a:spcBef>
                <a:spcPts val="1200"/>
              </a:spcBef>
              <a:spcAft>
                <a:spcPts val="0"/>
              </a:spcAft>
              <a:buNone/>
            </a:pPr>
            <a:r>
              <a:rPr lang="en"/>
              <a:t>Ở đây mình có VD: ông obama đăng ký nhận tin tức của 2 topic là Bitcoin và Etherium, mình sẽ kiểm tra xem ông có nhận dư tin nhắn nào ko, và nếu object này hủy đăng ký 1 topic thì có còn nhận đc nữa hay ko</a:t>
            </a:r>
            <a:endParaRPr/>
          </a:p>
          <a:p>
            <a:pPr indent="0" lvl="0" marL="0" rtl="0" algn="l">
              <a:lnSpc>
                <a:spcPct val="115000"/>
              </a:lnSpc>
              <a:spcBef>
                <a:spcPts val="1200"/>
              </a:spcBef>
              <a:spcAft>
                <a:spcPts val="0"/>
              </a:spcAft>
              <a:buNone/>
            </a:pPr>
            <a:r>
              <a:rPr lang="en"/>
              <a:t>Demo:</a:t>
            </a:r>
            <a:endParaRPr/>
          </a:p>
          <a:p>
            <a:pPr indent="-298450" lvl="0" marL="457200" rtl="0" algn="l">
              <a:lnSpc>
                <a:spcPct val="115000"/>
              </a:lnSpc>
              <a:spcBef>
                <a:spcPts val="1200"/>
              </a:spcBef>
              <a:spcAft>
                <a:spcPts val="0"/>
              </a:spcAft>
              <a:buClr>
                <a:schemeClr val="dk1"/>
              </a:buClr>
              <a:buSzPts val="1100"/>
              <a:buChar char="●"/>
            </a:pPr>
            <a:r>
              <a:rPr lang="en"/>
              <a:t>Như các bạn thấy lúc đầu….</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894d2047f6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894d2047f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7309b6ffc7_0_18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7309b6ffc7_0_18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Nội dung hôm nay sẽ gồm có 3 phần chính là giới thiệu, khái niệm và ứng dụng của pub/sub pattern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6b5fdf5ce3_0_2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6b5fdf5ce3_0_2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Hãy tưởng tượng bạn đang xây dựng 1 ứng dụng sàn giao dịch chứng khoán, giúp cho các nhà đầu tư có thể mua cổ phiếu 1 cách dễ dàng</a:t>
            </a:r>
            <a:endParaRPr/>
          </a:p>
          <a:p>
            <a:pPr indent="-298450" lvl="0" marL="457200" rtl="0" algn="l">
              <a:lnSpc>
                <a:spcPct val="115000"/>
              </a:lnSpc>
              <a:spcBef>
                <a:spcPts val="0"/>
              </a:spcBef>
              <a:spcAft>
                <a:spcPts val="0"/>
              </a:spcAft>
              <a:buClr>
                <a:schemeClr val="dk1"/>
              </a:buClr>
              <a:buSzPts val="1100"/>
              <a:buChar char="❏"/>
            </a:pPr>
            <a:r>
              <a:rPr lang="en"/>
              <a:t>Các nhà đầu tư thì có nhu cầu theo dõi giá cổ phiếu thường xuyên để họ có thể đưa ra được quyết định một cách sáng suốt</a:t>
            </a:r>
            <a:endParaRPr/>
          </a:p>
          <a:p>
            <a:pPr indent="-298450" lvl="0" marL="457200" rtl="0" algn="l">
              <a:lnSpc>
                <a:spcPct val="115000"/>
              </a:lnSpc>
              <a:spcBef>
                <a:spcPts val="0"/>
              </a:spcBef>
              <a:spcAft>
                <a:spcPts val="0"/>
              </a:spcAft>
              <a:buClr>
                <a:schemeClr val="dk1"/>
              </a:buClr>
              <a:buSzPts val="1100"/>
              <a:buChar char="❏"/>
            </a:pPr>
            <a:r>
              <a:rPr lang="en"/>
              <a:t>Bạn xây dựng 1 tính năng là mỗi khi giá cổ phiếu thay đổi, bạn sẽ phải thông báo tới cho người dùng. Nhưng không phải ai cũng có nhu cầu giống nhau. Người thì muốn coi cổ phiếu sàn Hà Nội, người thì Sài Gòn, người khác lại muốn một số mã riêng lẻ. Bạn không thể cứ mỗi lần thay đổi giá 1 cổ phiếu bất kì là bạn gửi về cho tất cả mọi người được, điều này sẽ làm ảnh hưởng tới hiệu suất xử lý của server</a:t>
            </a:r>
            <a:endParaRPr/>
          </a:p>
          <a:p>
            <a:pPr indent="-298450" lvl="0" marL="457200" rtl="0" algn="l">
              <a:lnSpc>
                <a:spcPct val="115000"/>
              </a:lnSpc>
              <a:spcBef>
                <a:spcPts val="0"/>
              </a:spcBef>
              <a:spcAft>
                <a:spcPts val="0"/>
              </a:spcAft>
              <a:buClr>
                <a:schemeClr val="dk1"/>
              </a:buClr>
              <a:buSzPts val="1100"/>
              <a:buChar char="❏"/>
            </a:pPr>
            <a:r>
              <a:rPr lang="en"/>
              <a:t>Vậy lúc này chúng ta cần làm gì đây, câu trả lời là sử dụng pub/sub pattern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1cecc0ba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e1cecc0ba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Pub/sub pattern hay còn gọi là publish, subscribe pattern, nó thuộc architecture pattern. Mô hình pub/sub này Hiểu nôm na là người nhận sẽ đăng ký 1 chủ đề mà họ yêu thích, và họ sẽ chỉ nhận được những thông tin theo chủ đề họ đã đăng ký mà thôi. Giống như việc bạn follow crush trên fb, mỗi khi crush đăng hình với ny thì bạn sẽ nhận được thông tin một cách sớm nhất vậy :))</a:t>
            </a:r>
            <a:endParaRPr/>
          </a:p>
          <a:p>
            <a:pPr indent="-298450" lvl="0" marL="457200" rtl="0" algn="l">
              <a:lnSpc>
                <a:spcPct val="115000"/>
              </a:lnSpc>
              <a:spcBef>
                <a:spcPts val="0"/>
              </a:spcBef>
              <a:spcAft>
                <a:spcPts val="0"/>
              </a:spcAft>
              <a:buClr>
                <a:schemeClr val="dk1"/>
              </a:buClr>
              <a:buSzPts val="1100"/>
              <a:buChar char="●"/>
            </a:pPr>
            <a:r>
              <a:rPr lang="en"/>
              <a:t>Về kiến trúc thì mô hình pub/sub pattern sẽ chia ra làm 3 thành phần chính:</a:t>
            </a:r>
            <a:endParaRPr/>
          </a:p>
          <a:p>
            <a:pPr indent="-298450" lvl="1" marL="914400" rtl="0" algn="l">
              <a:lnSpc>
                <a:spcPct val="115000"/>
              </a:lnSpc>
              <a:spcBef>
                <a:spcPts val="0"/>
              </a:spcBef>
              <a:spcAft>
                <a:spcPts val="0"/>
              </a:spcAft>
              <a:buClr>
                <a:schemeClr val="dk1"/>
              </a:buClr>
              <a:buSzPts val="1100"/>
              <a:buChar char="○"/>
            </a:pPr>
            <a:r>
              <a:rPr lang="en"/>
              <a:t>publisher: là bộ phận gửi tin nhắn</a:t>
            </a:r>
            <a:endParaRPr/>
          </a:p>
          <a:p>
            <a:pPr indent="-298450" lvl="1" marL="914400" rtl="0" algn="l">
              <a:lnSpc>
                <a:spcPct val="115000"/>
              </a:lnSpc>
              <a:spcBef>
                <a:spcPts val="0"/>
              </a:spcBef>
              <a:spcAft>
                <a:spcPts val="0"/>
              </a:spcAft>
              <a:buClr>
                <a:schemeClr val="dk1"/>
              </a:buClr>
              <a:buSzPts val="1100"/>
              <a:buChar char="○"/>
            </a:pPr>
            <a:r>
              <a:rPr lang="en"/>
              <a:t>Subscriber: là bộ phận nhận tin nhắn</a:t>
            </a:r>
            <a:endParaRPr/>
          </a:p>
          <a:p>
            <a:pPr indent="-298450" lvl="1" marL="914400" rtl="0" algn="l">
              <a:lnSpc>
                <a:spcPct val="115000"/>
              </a:lnSpc>
              <a:spcBef>
                <a:spcPts val="0"/>
              </a:spcBef>
              <a:spcAft>
                <a:spcPts val="0"/>
              </a:spcAft>
              <a:buClr>
                <a:schemeClr val="dk1"/>
              </a:buClr>
              <a:buSzPts val="1100"/>
              <a:buChar char="○"/>
            </a:pPr>
            <a:r>
              <a:rPr lang="en"/>
              <a:t>Thứ 3 là message broker hay event bus: Đây là thành phần trung gian để sàng lọc và vận chuyển tin nhắn</a:t>
            </a:r>
            <a:endParaRPr/>
          </a:p>
          <a:p>
            <a:pPr indent="-298450" lvl="0" marL="457200" rtl="0" algn="l">
              <a:lnSpc>
                <a:spcPct val="115000"/>
              </a:lnSpc>
              <a:spcBef>
                <a:spcPts val="0"/>
              </a:spcBef>
              <a:spcAft>
                <a:spcPts val="0"/>
              </a:spcAft>
              <a:buClr>
                <a:schemeClr val="dk1"/>
              </a:buClr>
              <a:buSzPts val="1100"/>
              <a:buChar char="●"/>
            </a:pPr>
            <a:r>
              <a:rPr lang="en"/>
              <a:t>Các subscriber sẽ đăng ký các chủ đề mà nó quan tâm, các chủ đề này được gọi là topic. Và mỗi khi có thông tin gì mới, publisher sẽ gửi tới message broker, lúc này message broker sẽ sàng lọc tin nhắn này xem nó thuộc topic nào, và gửi tới những subscriber đã đăng ký trước đó</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894d2047f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894d2047f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Quay trở lại ví dụ về sàn giao dịch chứng khoán. Giả sử user A và B muốn theo dõi tình hình của cổ phiếu FLC. Lúc này họ sẽ đăng ký chủ đề FLC, và mỗi khi giá cổ phiếu này thay đổi, thì user A và B sẽ nhận được nó</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e37ff88ec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e37ff88ec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Mô hình này có một số ưu điểm nổi bật như là:</a:t>
            </a:r>
            <a:endParaRPr/>
          </a:p>
          <a:p>
            <a:pPr indent="-298450" lvl="1" marL="914400" rtl="0" algn="l">
              <a:lnSpc>
                <a:spcPct val="115000"/>
              </a:lnSpc>
              <a:spcBef>
                <a:spcPts val="0"/>
              </a:spcBef>
              <a:spcAft>
                <a:spcPts val="0"/>
              </a:spcAft>
              <a:buClr>
                <a:schemeClr val="dk1"/>
              </a:buClr>
              <a:buSzPts val="1100"/>
              <a:buChar char="❏"/>
            </a:pPr>
            <a:r>
              <a:rPr lang="en"/>
              <a:t>Khả năng tách rời, nó tách rời thành phần gửi và nhận ra giúp dễ dàng thêm, xóa hay sửa các thành phần mà ko ảnh hướng đến toàn bộ hệ thống</a:t>
            </a:r>
            <a:endParaRPr/>
          </a:p>
          <a:p>
            <a:pPr indent="-298450" lvl="1" marL="914400" rtl="0" algn="l">
              <a:lnSpc>
                <a:spcPct val="115000"/>
              </a:lnSpc>
              <a:spcBef>
                <a:spcPts val="0"/>
              </a:spcBef>
              <a:spcAft>
                <a:spcPts val="0"/>
              </a:spcAft>
              <a:buClr>
                <a:schemeClr val="dk1"/>
              </a:buClr>
              <a:buSzPts val="1100"/>
              <a:buChar char="❏"/>
            </a:pPr>
            <a:r>
              <a:rPr lang="en"/>
              <a:t>Khả năng mở rộng: chúng ta có thể dễ dàng mở rộng thêm số lượng publisher hay subscriber và không quá ảnh hưởng đến hiệu suất hệ thống</a:t>
            </a:r>
            <a:endParaRPr/>
          </a:p>
          <a:p>
            <a:pPr indent="-298450" lvl="1" marL="914400" rtl="0" algn="l">
              <a:lnSpc>
                <a:spcPct val="115000"/>
              </a:lnSpc>
              <a:spcBef>
                <a:spcPts val="0"/>
              </a:spcBef>
              <a:spcAft>
                <a:spcPts val="0"/>
              </a:spcAft>
              <a:buClr>
                <a:schemeClr val="dk1"/>
              </a:buClr>
              <a:buSzPts val="1100"/>
              <a:buChar char="❏"/>
            </a:pPr>
            <a:r>
              <a:rPr lang="en"/>
              <a:t>Tính linh hoạt: Khi các subscriber có thể đăng ký nhiều chủ đề khác nhau mà nó muốn nhận</a:t>
            </a:r>
            <a:endParaRPr/>
          </a:p>
          <a:p>
            <a:pPr indent="-298450" lvl="1" marL="914400" rtl="0" algn="l">
              <a:lnSpc>
                <a:spcPct val="115000"/>
              </a:lnSpc>
              <a:spcBef>
                <a:spcPts val="0"/>
              </a:spcBef>
              <a:spcAft>
                <a:spcPts val="0"/>
              </a:spcAft>
              <a:buClr>
                <a:schemeClr val="dk1"/>
              </a:buClr>
              <a:buSzPts val="1100"/>
              <a:buChar char="❏"/>
            </a:pPr>
            <a:r>
              <a:rPr lang="en"/>
              <a:t>Hiệu suất tốt khi mà nó có 1 thành phần trung gian ở giữa để xử lý lượng lớn tin nhắn gửi đi so với việc giao tiếp trực tiếp giữa publisher và subscriber</a:t>
            </a:r>
            <a:endParaRPr/>
          </a:p>
          <a:p>
            <a:pPr indent="-298450" lvl="1" marL="914400" rtl="0" algn="l">
              <a:lnSpc>
                <a:spcPct val="115000"/>
              </a:lnSpc>
              <a:spcBef>
                <a:spcPts val="0"/>
              </a:spcBef>
              <a:spcAft>
                <a:spcPts val="0"/>
              </a:spcAft>
              <a:buClr>
                <a:schemeClr val="dk1"/>
              </a:buClr>
              <a:buSzPts val="1100"/>
              <a:buChar char="❏"/>
            </a:pPr>
            <a:r>
              <a:rPr lang="en"/>
              <a:t>Cuối cùng là khả năng phục hồi: vì có 1 lớp trừu tượng trung gian ở giữa, nó giúp xử lý lỗi, thời gian chết hay các vấn đề liên quan khác</a:t>
            </a:r>
            <a:endParaRPr/>
          </a:p>
          <a:p>
            <a:pPr indent="-298450" lvl="0" marL="457200" rtl="0" algn="l">
              <a:lnSpc>
                <a:spcPct val="115000"/>
              </a:lnSpc>
              <a:spcBef>
                <a:spcPts val="0"/>
              </a:spcBef>
              <a:spcAft>
                <a:spcPts val="0"/>
              </a:spcAft>
              <a:buClr>
                <a:schemeClr val="dk1"/>
              </a:buClr>
              <a:buSzPts val="1100"/>
              <a:buChar char="❏"/>
            </a:pPr>
            <a:r>
              <a:rPr lang="en"/>
              <a:t>Về nhược điểm thì:</a:t>
            </a:r>
            <a:endParaRPr/>
          </a:p>
          <a:p>
            <a:pPr indent="-298450" lvl="1" marL="914400" rtl="0" algn="l">
              <a:lnSpc>
                <a:spcPct val="115000"/>
              </a:lnSpc>
              <a:spcBef>
                <a:spcPts val="0"/>
              </a:spcBef>
              <a:spcAft>
                <a:spcPts val="0"/>
              </a:spcAft>
              <a:buClr>
                <a:schemeClr val="dk1"/>
              </a:buClr>
              <a:buSzPts val="1100"/>
              <a:buChar char="❏"/>
            </a:pPr>
            <a:r>
              <a:rPr lang="en"/>
              <a:t>Thứ nhất: Việc triển khai mô hình này sẽ làm cho hệ thống trở nên phức tạp khi tách riêng các thành phần ra. Lúc này việc debug sẽ trở nên khó khăn hơn</a:t>
            </a:r>
            <a:endParaRPr/>
          </a:p>
          <a:p>
            <a:pPr indent="-298450" lvl="1" marL="914400" rtl="0" algn="l">
              <a:lnSpc>
                <a:spcPct val="115000"/>
              </a:lnSpc>
              <a:spcBef>
                <a:spcPts val="0"/>
              </a:spcBef>
              <a:spcAft>
                <a:spcPts val="0"/>
              </a:spcAft>
              <a:buClr>
                <a:schemeClr val="dk1"/>
              </a:buClr>
              <a:buSzPts val="1100"/>
              <a:buChar char="❏"/>
            </a:pPr>
            <a:r>
              <a:rPr lang="en"/>
              <a:t>Thứ 2: Do đã tách riêng các thành phần nên subscriber không biết đc nó nhận tin nhắn từ publisher nào và publisher cũng sẽ ko biết nó gửi cho những subscriber nào, nó chỉ gửi đi thôi còn việc nhận được hay không thì nó không quan tâm</a:t>
            </a:r>
            <a:endParaRPr/>
          </a:p>
          <a:p>
            <a:pPr indent="-298450" lvl="1" marL="914400" rtl="0" algn="l">
              <a:lnSpc>
                <a:spcPct val="115000"/>
              </a:lnSpc>
              <a:spcBef>
                <a:spcPts val="0"/>
              </a:spcBef>
              <a:spcAft>
                <a:spcPts val="0"/>
              </a:spcAft>
              <a:buClr>
                <a:schemeClr val="dk1"/>
              </a:buClr>
              <a:buSzPts val="1100"/>
              <a:buChar char="❏"/>
            </a:pPr>
            <a:r>
              <a:rPr lang="en"/>
              <a:t>Cuối cùng mọi tin nhắn sẽ được xử lý, sàng lọc ở message broker. Nếu số lượng publisher, subscriber tăng lên cao thì có thể dẫn đến việc nghẽn cổ chai</a:t>
            </a:r>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f19650656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f19650656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Sau khi đã điểm qua về ưu nhược điểm thì giờ chúng ta sẽ tìm hiểu xem khi nào thì nên sử dụng mô hình này, khi nào không.</a:t>
            </a:r>
            <a:endParaRPr/>
          </a:p>
          <a:p>
            <a:pPr indent="-298450" lvl="0" marL="457200" rtl="0" algn="l">
              <a:lnSpc>
                <a:spcPct val="115000"/>
              </a:lnSpc>
              <a:spcBef>
                <a:spcPts val="0"/>
              </a:spcBef>
              <a:spcAft>
                <a:spcPts val="0"/>
              </a:spcAft>
              <a:buClr>
                <a:schemeClr val="dk1"/>
              </a:buClr>
              <a:buSzPts val="1100"/>
              <a:buChar char="●"/>
            </a:pPr>
            <a:r>
              <a:rPr lang="en"/>
              <a:t>Đầu tiên:</a:t>
            </a:r>
            <a:endParaRPr/>
          </a:p>
          <a:p>
            <a:pPr indent="-298450" lvl="1" marL="914400" rtl="0" algn="l">
              <a:lnSpc>
                <a:spcPct val="115000"/>
              </a:lnSpc>
              <a:spcBef>
                <a:spcPts val="0"/>
              </a:spcBef>
              <a:spcAft>
                <a:spcPts val="0"/>
              </a:spcAft>
              <a:buClr>
                <a:schemeClr val="dk1"/>
              </a:buClr>
              <a:buSzPts val="1100"/>
              <a:buChar char="○"/>
            </a:pPr>
            <a:r>
              <a:rPr lang="en"/>
              <a:t>nên sử dụng pub/sub pattern khi bạn muốn xây dựng ứng dụng nhằm gửi thông tin tới nhiều người dùng với các chủ đề khác nhau</a:t>
            </a:r>
            <a:endParaRPr/>
          </a:p>
          <a:p>
            <a:pPr indent="-298450" lvl="1" marL="914400" rtl="0" algn="l">
              <a:lnSpc>
                <a:spcPct val="115000"/>
              </a:lnSpc>
              <a:spcBef>
                <a:spcPts val="0"/>
              </a:spcBef>
              <a:spcAft>
                <a:spcPts val="0"/>
              </a:spcAft>
              <a:buClr>
                <a:schemeClr val="dk1"/>
              </a:buClr>
              <a:buSzPts val="1100"/>
              <a:buChar char="○"/>
            </a:pPr>
            <a:r>
              <a:rPr lang="en"/>
              <a:t>ứng dụng giao tiếp giữa một hoặc nhiều ứng dụng được phát triển một cách độc lập. VD như việc áp dụng trong mô hình microservice.</a:t>
            </a:r>
            <a:endParaRPr/>
          </a:p>
          <a:p>
            <a:pPr indent="-298450" lvl="1" marL="914400" rtl="0" algn="l">
              <a:lnSpc>
                <a:spcPct val="115000"/>
              </a:lnSpc>
              <a:spcBef>
                <a:spcPts val="0"/>
              </a:spcBef>
              <a:spcAft>
                <a:spcPts val="0"/>
              </a:spcAft>
              <a:buClr>
                <a:schemeClr val="dk1"/>
              </a:buClr>
              <a:buSzPts val="1100"/>
              <a:buChar char="○"/>
            </a:pPr>
            <a:r>
              <a:rPr lang="en"/>
              <a:t>Hay một ứng dụng gửi thông tin mà ko yêu cầu phản hồi thời gian thực từ các subscribers</a:t>
            </a:r>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894d2047f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894d2047f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Tiếp theo là không nên sử dụng:</a:t>
            </a:r>
            <a:endParaRPr/>
          </a:p>
          <a:p>
            <a:pPr indent="-298450" lvl="1" marL="914400" rtl="0" algn="l">
              <a:lnSpc>
                <a:spcPct val="115000"/>
              </a:lnSpc>
              <a:spcBef>
                <a:spcPts val="0"/>
              </a:spcBef>
              <a:spcAft>
                <a:spcPts val="0"/>
              </a:spcAft>
              <a:buClr>
                <a:schemeClr val="dk1"/>
              </a:buClr>
              <a:buSzPts val="1100"/>
              <a:buChar char="○"/>
            </a:pPr>
            <a:r>
              <a:rPr lang="en"/>
              <a:t>Với trường hợp bạn chỉ tính viết 1 ứng dụng nhỏ với vài người dùng cần nhận thông tin khác nhau, lúc này áp dụng mô hình pub/sub pattern sẽ chỉ làm phức tạp hóa vấn đề mà thôi</a:t>
            </a:r>
            <a:endParaRPr/>
          </a:p>
          <a:p>
            <a:pPr indent="-298450" lvl="1" marL="914400" rtl="0" algn="l">
              <a:lnSpc>
                <a:spcPct val="115000"/>
              </a:lnSpc>
              <a:spcBef>
                <a:spcPts val="0"/>
              </a:spcBef>
              <a:spcAft>
                <a:spcPts val="0"/>
              </a:spcAft>
              <a:buClr>
                <a:schemeClr val="dk1"/>
              </a:buClr>
              <a:buSzPts val="1100"/>
              <a:buChar char="○"/>
            </a:pPr>
            <a:r>
              <a:rPr lang="en"/>
              <a:t>Thứ 2: Do cơ chế tách rời, publisher nó chỉ gửi thôi còn ai nhận được, nhận thành công chưa nó ko quan tâm nên nếu bạn cần xây dựng 1 ứng dụng cần phản hồi thời gian thực của subscribers thì không nên sử dụng mô hình này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e37ff88ec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e37ff88ec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Một số ứng dụng thực tế mà bạn có thể áp dụng pub/sub pattern như:</a:t>
            </a:r>
            <a:endParaRPr/>
          </a:p>
          <a:p>
            <a:pPr indent="-298450" lvl="1" marL="914400" rtl="0" algn="l">
              <a:lnSpc>
                <a:spcPct val="115000"/>
              </a:lnSpc>
              <a:spcBef>
                <a:spcPts val="0"/>
              </a:spcBef>
              <a:spcAft>
                <a:spcPts val="0"/>
              </a:spcAft>
              <a:buClr>
                <a:schemeClr val="dk1"/>
              </a:buClr>
              <a:buSzPts val="1100"/>
              <a:buChar char="○"/>
            </a:pPr>
            <a:r>
              <a:rPr lang="en"/>
              <a:t>xây dựng ứng dụng chat, cụ thể là chat nhóm, lúc này các nhóm sẽ trở thành các topic khác nhau</a:t>
            </a:r>
            <a:endParaRPr/>
          </a:p>
          <a:p>
            <a:pPr indent="-298450" lvl="1" marL="914400" rtl="0" algn="l">
              <a:lnSpc>
                <a:spcPct val="115000"/>
              </a:lnSpc>
              <a:spcBef>
                <a:spcPts val="0"/>
              </a:spcBef>
              <a:spcAft>
                <a:spcPts val="0"/>
              </a:spcAft>
              <a:buClr>
                <a:schemeClr val="dk1"/>
              </a:buClr>
              <a:buSzPts val="1100"/>
              <a:buChar char="○"/>
            </a:pPr>
            <a:r>
              <a:rPr lang="en"/>
              <a:t>Ứng dụng gửi thông báo</a:t>
            </a:r>
            <a:endParaRPr/>
          </a:p>
          <a:p>
            <a:pPr indent="-298450" lvl="1" marL="914400" rtl="0" algn="l">
              <a:lnSpc>
                <a:spcPct val="115000"/>
              </a:lnSpc>
              <a:spcBef>
                <a:spcPts val="0"/>
              </a:spcBef>
              <a:spcAft>
                <a:spcPts val="0"/>
              </a:spcAft>
              <a:buClr>
                <a:schemeClr val="dk1"/>
              </a:buClr>
              <a:buSzPts val="1100"/>
              <a:buChar char="○"/>
            </a:pPr>
            <a:r>
              <a:rPr lang="en"/>
              <a:t>Mạng xã hội, với việc bạn follow người khác và nhận thông tin từ họ</a:t>
            </a:r>
            <a:endParaRPr/>
          </a:p>
          <a:p>
            <a:pPr indent="-298450" lvl="1" marL="914400" rtl="0" algn="l">
              <a:lnSpc>
                <a:spcPct val="115000"/>
              </a:lnSpc>
              <a:spcBef>
                <a:spcPts val="0"/>
              </a:spcBef>
              <a:spcAft>
                <a:spcPts val="0"/>
              </a:spcAft>
              <a:buClr>
                <a:schemeClr val="dk1"/>
              </a:buClr>
              <a:buSzPts val="1100"/>
              <a:buChar char="○"/>
            </a:pPr>
            <a:r>
              <a:rPr lang="en"/>
              <a:t>Sàn giao dịch chứng khoán</a:t>
            </a:r>
            <a:endParaRPr/>
          </a:p>
          <a:p>
            <a:pPr indent="-298450" lvl="1" marL="914400" rtl="0" algn="l">
              <a:lnSpc>
                <a:spcPct val="115000"/>
              </a:lnSpc>
              <a:spcBef>
                <a:spcPts val="0"/>
              </a:spcBef>
              <a:spcAft>
                <a:spcPts val="0"/>
              </a:spcAft>
              <a:buClr>
                <a:schemeClr val="dk1"/>
              </a:buClr>
              <a:buSzPts val="1100"/>
              <a:buChar char="○"/>
            </a:pPr>
            <a:r>
              <a:rPr lang="en"/>
              <a:t>Ứng dụng game, khi bạn ping cho đồng đội của mình chẳng hạn</a:t>
            </a:r>
            <a:endParaRPr/>
          </a:p>
          <a:p>
            <a:pPr indent="-298450" lvl="1" marL="914400" rtl="0" algn="l">
              <a:lnSpc>
                <a:spcPct val="115000"/>
              </a:lnSpc>
              <a:spcBef>
                <a:spcPts val="0"/>
              </a:spcBef>
              <a:spcAft>
                <a:spcPts val="0"/>
              </a:spcAft>
              <a:buClr>
                <a:schemeClr val="dk1"/>
              </a:buClr>
              <a:buSzPts val="1100"/>
              <a:buChar char="○"/>
            </a:pPr>
            <a:r>
              <a:rPr lang="en"/>
              <a:t>Hay là stream data processing pipelines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slack-redir.net/link?url=https%3A%2F%2Fwww.freepik.com%2F" TargetMode="External"/><Relationship Id="rId5" Type="http://schemas.openxmlformats.org/officeDocument/2006/relationships/hyperlink" Target="https://slack-redir.net/link?url=https%3A%2F%2Fstories.freepik.com%2F"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2842400" y="2100233"/>
            <a:ext cx="3459300" cy="4209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700"/>
              <a:buNone/>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11" name="Google Shape;11;p2"/>
          <p:cNvSpPr txBox="1"/>
          <p:nvPr>
            <p:ph type="ctrTitle"/>
          </p:nvPr>
        </p:nvSpPr>
        <p:spPr>
          <a:xfrm>
            <a:off x="1604000" y="566753"/>
            <a:ext cx="5935800" cy="1507800"/>
          </a:xfrm>
          <a:prstGeom prst="rect">
            <a:avLst/>
          </a:prstGeom>
          <a:ln>
            <a:noFill/>
          </a:ln>
        </p:spPr>
        <p:txBody>
          <a:bodyPr anchorCtr="0" anchor="ctr" bIns="91425" lIns="91425" spcFirstLastPara="1" rIns="91425" wrap="square" tIns="91425">
            <a:noAutofit/>
          </a:bodyPr>
          <a:lstStyle>
            <a:lvl1pPr lvl="0" algn="ctr">
              <a:lnSpc>
                <a:spcPct val="80000"/>
              </a:lnSpc>
              <a:spcBef>
                <a:spcPts val="0"/>
              </a:spcBef>
              <a:spcAft>
                <a:spcPts val="0"/>
              </a:spcAft>
              <a:buClr>
                <a:schemeClr val="lt2"/>
              </a:buClr>
              <a:buSzPts val="3300"/>
              <a:buNone/>
              <a:defRPr sz="6000">
                <a:solidFill>
                  <a:schemeClr val="lt2"/>
                </a:solidFill>
              </a:defRPr>
            </a:lvl1pPr>
            <a:lvl2pPr lvl="1" algn="ctr">
              <a:lnSpc>
                <a:spcPct val="80000"/>
              </a:lnSpc>
              <a:spcBef>
                <a:spcPts val="0"/>
              </a:spcBef>
              <a:spcAft>
                <a:spcPts val="0"/>
              </a:spcAft>
              <a:buClr>
                <a:schemeClr val="accent4"/>
              </a:buClr>
              <a:buSzPts val="3500"/>
              <a:buNone/>
              <a:defRPr sz="3500">
                <a:solidFill>
                  <a:schemeClr val="accent4"/>
                </a:solidFill>
              </a:defRPr>
            </a:lvl2pPr>
            <a:lvl3pPr lvl="2" algn="ctr">
              <a:lnSpc>
                <a:spcPct val="80000"/>
              </a:lnSpc>
              <a:spcBef>
                <a:spcPts val="0"/>
              </a:spcBef>
              <a:spcAft>
                <a:spcPts val="0"/>
              </a:spcAft>
              <a:buClr>
                <a:schemeClr val="accent4"/>
              </a:buClr>
              <a:buSzPts val="3500"/>
              <a:buNone/>
              <a:defRPr sz="3500">
                <a:solidFill>
                  <a:schemeClr val="accent4"/>
                </a:solidFill>
              </a:defRPr>
            </a:lvl3pPr>
            <a:lvl4pPr lvl="3" algn="ctr">
              <a:lnSpc>
                <a:spcPct val="80000"/>
              </a:lnSpc>
              <a:spcBef>
                <a:spcPts val="0"/>
              </a:spcBef>
              <a:spcAft>
                <a:spcPts val="0"/>
              </a:spcAft>
              <a:buClr>
                <a:schemeClr val="accent4"/>
              </a:buClr>
              <a:buSzPts val="3500"/>
              <a:buNone/>
              <a:defRPr sz="3500">
                <a:solidFill>
                  <a:schemeClr val="accent4"/>
                </a:solidFill>
              </a:defRPr>
            </a:lvl4pPr>
            <a:lvl5pPr lvl="4" algn="ctr">
              <a:lnSpc>
                <a:spcPct val="80000"/>
              </a:lnSpc>
              <a:spcBef>
                <a:spcPts val="0"/>
              </a:spcBef>
              <a:spcAft>
                <a:spcPts val="0"/>
              </a:spcAft>
              <a:buClr>
                <a:schemeClr val="accent4"/>
              </a:buClr>
              <a:buSzPts val="3500"/>
              <a:buNone/>
              <a:defRPr sz="3500">
                <a:solidFill>
                  <a:schemeClr val="accent4"/>
                </a:solidFill>
              </a:defRPr>
            </a:lvl5pPr>
            <a:lvl6pPr lvl="5" algn="ctr">
              <a:lnSpc>
                <a:spcPct val="80000"/>
              </a:lnSpc>
              <a:spcBef>
                <a:spcPts val="0"/>
              </a:spcBef>
              <a:spcAft>
                <a:spcPts val="0"/>
              </a:spcAft>
              <a:buClr>
                <a:schemeClr val="accent4"/>
              </a:buClr>
              <a:buSzPts val="3500"/>
              <a:buNone/>
              <a:defRPr sz="3500">
                <a:solidFill>
                  <a:schemeClr val="accent4"/>
                </a:solidFill>
              </a:defRPr>
            </a:lvl6pPr>
            <a:lvl7pPr lvl="6" algn="ctr">
              <a:lnSpc>
                <a:spcPct val="80000"/>
              </a:lnSpc>
              <a:spcBef>
                <a:spcPts val="0"/>
              </a:spcBef>
              <a:spcAft>
                <a:spcPts val="0"/>
              </a:spcAft>
              <a:buClr>
                <a:schemeClr val="accent4"/>
              </a:buClr>
              <a:buSzPts val="3500"/>
              <a:buNone/>
              <a:defRPr sz="3500">
                <a:solidFill>
                  <a:schemeClr val="accent4"/>
                </a:solidFill>
              </a:defRPr>
            </a:lvl7pPr>
            <a:lvl8pPr lvl="7" algn="ctr">
              <a:lnSpc>
                <a:spcPct val="80000"/>
              </a:lnSpc>
              <a:spcBef>
                <a:spcPts val="0"/>
              </a:spcBef>
              <a:spcAft>
                <a:spcPts val="0"/>
              </a:spcAft>
              <a:buClr>
                <a:schemeClr val="accent4"/>
              </a:buClr>
              <a:buSzPts val="3500"/>
              <a:buNone/>
              <a:defRPr sz="3500">
                <a:solidFill>
                  <a:schemeClr val="accent4"/>
                </a:solidFill>
              </a:defRPr>
            </a:lvl8pPr>
            <a:lvl9pPr lvl="8" algn="ctr">
              <a:lnSpc>
                <a:spcPct val="80000"/>
              </a:lnSpc>
              <a:spcBef>
                <a:spcPts val="0"/>
              </a:spcBef>
              <a:spcAft>
                <a:spcPts val="0"/>
              </a:spcAft>
              <a:buClr>
                <a:schemeClr val="accent4"/>
              </a:buClr>
              <a:buSzPts val="3500"/>
              <a:buNone/>
              <a:defRPr sz="3500">
                <a:solidFill>
                  <a:schemeClr val="accent4"/>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3" name="Shape 113"/>
        <p:cNvGrpSpPr/>
        <p:nvPr/>
      </p:nvGrpSpPr>
      <p:grpSpPr>
        <a:xfrm>
          <a:off x="0" y="0"/>
          <a:ext cx="0" cy="0"/>
          <a:chOff x="0" y="0"/>
          <a:chExt cx="0" cy="0"/>
        </a:xfrm>
      </p:grpSpPr>
      <p:sp>
        <p:nvSpPr>
          <p:cNvPr id="114" name="Google Shape;114;p11"/>
          <p:cNvSpPr txBox="1"/>
          <p:nvPr>
            <p:ph hasCustomPrompt="1" type="title"/>
          </p:nvPr>
        </p:nvSpPr>
        <p:spPr>
          <a:xfrm>
            <a:off x="613850" y="1906125"/>
            <a:ext cx="7916100" cy="1300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7200"/>
              <a:buNone/>
              <a:defRPr sz="14000">
                <a:solidFill>
                  <a:schemeClr val="lt2"/>
                </a:solidFill>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15" name="Google Shape;115;p11"/>
          <p:cNvSpPr txBox="1"/>
          <p:nvPr>
            <p:ph idx="1" type="subTitle"/>
          </p:nvPr>
        </p:nvSpPr>
        <p:spPr>
          <a:xfrm>
            <a:off x="1084750" y="3624775"/>
            <a:ext cx="67080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grpSp>
        <p:nvGrpSpPr>
          <p:cNvPr id="116" name="Google Shape;116;p11"/>
          <p:cNvGrpSpPr/>
          <p:nvPr/>
        </p:nvGrpSpPr>
        <p:grpSpPr>
          <a:xfrm>
            <a:off x="718575" y="723656"/>
            <a:ext cx="7811374" cy="3696958"/>
            <a:chOff x="718575" y="723656"/>
            <a:chExt cx="7811374" cy="3696958"/>
          </a:xfrm>
        </p:grpSpPr>
        <p:sp>
          <p:nvSpPr>
            <p:cNvPr id="117" name="Google Shape;117;p11"/>
            <p:cNvSpPr/>
            <p:nvPr/>
          </p:nvSpPr>
          <p:spPr>
            <a:xfrm>
              <a:off x="1062563" y="743634"/>
              <a:ext cx="172969" cy="152438"/>
            </a:xfrm>
            <a:custGeom>
              <a:rect b="b" l="l" r="r" t="t"/>
              <a:pathLst>
                <a:path extrusionOk="0" h="4685" w="5316">
                  <a:moveTo>
                    <a:pt x="2480" y="0"/>
                  </a:moveTo>
                  <a:cubicBezTo>
                    <a:pt x="1893" y="0"/>
                    <a:pt x="1290" y="279"/>
                    <a:pt x="792" y="950"/>
                  </a:cubicBezTo>
                  <a:cubicBezTo>
                    <a:pt x="32" y="1932"/>
                    <a:pt x="0" y="3452"/>
                    <a:pt x="1045" y="4212"/>
                  </a:cubicBezTo>
                  <a:cubicBezTo>
                    <a:pt x="1504" y="4538"/>
                    <a:pt x="2010" y="4685"/>
                    <a:pt x="2514" y="4685"/>
                  </a:cubicBezTo>
                  <a:cubicBezTo>
                    <a:pt x="3330" y="4685"/>
                    <a:pt x="4143" y="4300"/>
                    <a:pt x="4750" y="3674"/>
                  </a:cubicBezTo>
                  <a:lnTo>
                    <a:pt x="4782" y="3674"/>
                  </a:lnTo>
                  <a:cubicBezTo>
                    <a:pt x="4750" y="3610"/>
                    <a:pt x="4687" y="3515"/>
                    <a:pt x="4750" y="3452"/>
                  </a:cubicBezTo>
                  <a:cubicBezTo>
                    <a:pt x="5316" y="1734"/>
                    <a:pt x="3945" y="0"/>
                    <a:pt x="24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1045025" y="723656"/>
              <a:ext cx="210257" cy="191548"/>
            </a:xfrm>
            <a:custGeom>
              <a:rect b="b" l="l" r="r" t="t"/>
              <a:pathLst>
                <a:path extrusionOk="0" h="5887" w="6462">
                  <a:moveTo>
                    <a:pt x="3009" y="633"/>
                  </a:moveTo>
                  <a:cubicBezTo>
                    <a:pt x="3313" y="633"/>
                    <a:pt x="3624" y="710"/>
                    <a:pt x="3928" y="867"/>
                  </a:cubicBezTo>
                  <a:cubicBezTo>
                    <a:pt x="4878" y="1374"/>
                    <a:pt x="5669" y="2641"/>
                    <a:pt x="5226" y="3971"/>
                  </a:cubicBezTo>
                  <a:cubicBezTo>
                    <a:pt x="5194" y="4066"/>
                    <a:pt x="5226" y="4129"/>
                    <a:pt x="5226" y="4193"/>
                  </a:cubicBezTo>
                  <a:cubicBezTo>
                    <a:pt x="4681" y="4798"/>
                    <a:pt x="3865" y="5237"/>
                    <a:pt x="3034" y="5237"/>
                  </a:cubicBezTo>
                  <a:cubicBezTo>
                    <a:pt x="2561" y="5237"/>
                    <a:pt x="2083" y="5095"/>
                    <a:pt x="1647" y="4763"/>
                  </a:cubicBezTo>
                  <a:cubicBezTo>
                    <a:pt x="1204" y="4446"/>
                    <a:pt x="919" y="4034"/>
                    <a:pt x="856" y="3496"/>
                  </a:cubicBezTo>
                  <a:cubicBezTo>
                    <a:pt x="729" y="2863"/>
                    <a:pt x="919" y="2166"/>
                    <a:pt x="1362" y="1564"/>
                  </a:cubicBezTo>
                  <a:cubicBezTo>
                    <a:pt x="1807" y="950"/>
                    <a:pt x="2394" y="633"/>
                    <a:pt x="3009" y="633"/>
                  </a:cubicBezTo>
                  <a:close/>
                  <a:moveTo>
                    <a:pt x="3154" y="0"/>
                  </a:moveTo>
                  <a:cubicBezTo>
                    <a:pt x="2280" y="0"/>
                    <a:pt x="1412" y="421"/>
                    <a:pt x="856" y="1216"/>
                  </a:cubicBezTo>
                  <a:cubicBezTo>
                    <a:pt x="697" y="1406"/>
                    <a:pt x="571" y="1596"/>
                    <a:pt x="476" y="1849"/>
                  </a:cubicBezTo>
                  <a:cubicBezTo>
                    <a:pt x="1" y="2926"/>
                    <a:pt x="96" y="4288"/>
                    <a:pt x="1109" y="5174"/>
                  </a:cubicBezTo>
                  <a:cubicBezTo>
                    <a:pt x="1590" y="5631"/>
                    <a:pt x="2326" y="5887"/>
                    <a:pt x="3082" y="5887"/>
                  </a:cubicBezTo>
                  <a:cubicBezTo>
                    <a:pt x="3322" y="5887"/>
                    <a:pt x="3564" y="5861"/>
                    <a:pt x="3801" y="5808"/>
                  </a:cubicBezTo>
                  <a:cubicBezTo>
                    <a:pt x="4593" y="5649"/>
                    <a:pt x="5226" y="5174"/>
                    <a:pt x="5543" y="4509"/>
                  </a:cubicBezTo>
                  <a:lnTo>
                    <a:pt x="5543" y="4414"/>
                  </a:lnTo>
                  <a:cubicBezTo>
                    <a:pt x="5638" y="4414"/>
                    <a:pt x="5701" y="4383"/>
                    <a:pt x="5796" y="4256"/>
                  </a:cubicBezTo>
                  <a:cubicBezTo>
                    <a:pt x="5828" y="4224"/>
                    <a:pt x="5828" y="4161"/>
                    <a:pt x="5859" y="4129"/>
                  </a:cubicBezTo>
                  <a:cubicBezTo>
                    <a:pt x="6461" y="2767"/>
                    <a:pt x="5701" y="1216"/>
                    <a:pt x="4656" y="456"/>
                  </a:cubicBezTo>
                  <a:cubicBezTo>
                    <a:pt x="4196" y="149"/>
                    <a:pt x="3674" y="0"/>
                    <a:pt x="3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1161477" y="792213"/>
              <a:ext cx="31952" cy="68914"/>
            </a:xfrm>
            <a:custGeom>
              <a:rect b="b" l="l" r="r" t="t"/>
              <a:pathLst>
                <a:path extrusionOk="0" h="2118" w="982">
                  <a:moveTo>
                    <a:pt x="178" y="0"/>
                  </a:moveTo>
                  <a:cubicBezTo>
                    <a:pt x="106" y="0"/>
                    <a:pt x="54" y="37"/>
                    <a:pt x="32" y="59"/>
                  </a:cubicBezTo>
                  <a:lnTo>
                    <a:pt x="32" y="90"/>
                  </a:lnTo>
                  <a:cubicBezTo>
                    <a:pt x="0" y="154"/>
                    <a:pt x="0" y="249"/>
                    <a:pt x="64" y="280"/>
                  </a:cubicBezTo>
                  <a:cubicBezTo>
                    <a:pt x="317" y="439"/>
                    <a:pt x="444" y="756"/>
                    <a:pt x="475" y="1041"/>
                  </a:cubicBezTo>
                  <a:cubicBezTo>
                    <a:pt x="475" y="1326"/>
                    <a:pt x="380" y="1547"/>
                    <a:pt x="222" y="1706"/>
                  </a:cubicBezTo>
                  <a:cubicBezTo>
                    <a:pt x="127" y="1832"/>
                    <a:pt x="159" y="1959"/>
                    <a:pt x="222" y="2022"/>
                  </a:cubicBezTo>
                  <a:cubicBezTo>
                    <a:pt x="222" y="2022"/>
                    <a:pt x="285" y="2054"/>
                    <a:pt x="317" y="2054"/>
                  </a:cubicBezTo>
                  <a:cubicBezTo>
                    <a:pt x="349" y="2101"/>
                    <a:pt x="388" y="2117"/>
                    <a:pt x="428" y="2117"/>
                  </a:cubicBezTo>
                  <a:cubicBezTo>
                    <a:pt x="467" y="2117"/>
                    <a:pt x="507" y="2101"/>
                    <a:pt x="539" y="2086"/>
                  </a:cubicBezTo>
                  <a:cubicBezTo>
                    <a:pt x="824" y="1801"/>
                    <a:pt x="982" y="1326"/>
                    <a:pt x="919" y="882"/>
                  </a:cubicBezTo>
                  <a:cubicBezTo>
                    <a:pt x="824" y="502"/>
                    <a:pt x="634" y="185"/>
                    <a:pt x="285" y="27"/>
                  </a:cubicBezTo>
                  <a:cubicBezTo>
                    <a:pt x="246" y="7"/>
                    <a:pt x="210" y="0"/>
                    <a:pt x="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a:off x="720039" y="932450"/>
              <a:ext cx="288966" cy="253500"/>
            </a:xfrm>
            <a:custGeom>
              <a:rect b="b" l="l" r="r" t="t"/>
              <a:pathLst>
                <a:path extrusionOk="0" h="7791" w="8881">
                  <a:moveTo>
                    <a:pt x="5226" y="700"/>
                  </a:moveTo>
                  <a:cubicBezTo>
                    <a:pt x="5520" y="700"/>
                    <a:pt x="5821" y="737"/>
                    <a:pt x="6125" y="816"/>
                  </a:cubicBezTo>
                  <a:cubicBezTo>
                    <a:pt x="6157" y="824"/>
                    <a:pt x="6188" y="828"/>
                    <a:pt x="6219" y="828"/>
                  </a:cubicBezTo>
                  <a:cubicBezTo>
                    <a:pt x="6311" y="828"/>
                    <a:pt x="6394" y="792"/>
                    <a:pt x="6442" y="721"/>
                  </a:cubicBezTo>
                  <a:cubicBezTo>
                    <a:pt x="6442" y="721"/>
                    <a:pt x="6442" y="752"/>
                    <a:pt x="6473" y="752"/>
                  </a:cubicBezTo>
                  <a:cubicBezTo>
                    <a:pt x="7962" y="1988"/>
                    <a:pt x="8659" y="4046"/>
                    <a:pt x="7582" y="5788"/>
                  </a:cubicBezTo>
                  <a:cubicBezTo>
                    <a:pt x="7024" y="6717"/>
                    <a:pt x="6074" y="7134"/>
                    <a:pt x="5096" y="7134"/>
                  </a:cubicBezTo>
                  <a:cubicBezTo>
                    <a:pt x="4408" y="7134"/>
                    <a:pt x="3705" y="6927"/>
                    <a:pt x="3117" y="6548"/>
                  </a:cubicBezTo>
                  <a:cubicBezTo>
                    <a:pt x="1" y="4557"/>
                    <a:pt x="2220" y="700"/>
                    <a:pt x="5226" y="700"/>
                  </a:cubicBezTo>
                  <a:close/>
                  <a:moveTo>
                    <a:pt x="5062" y="1"/>
                  </a:moveTo>
                  <a:cubicBezTo>
                    <a:pt x="3567" y="1"/>
                    <a:pt x="2119" y="956"/>
                    <a:pt x="1406" y="2178"/>
                  </a:cubicBezTo>
                  <a:cubicBezTo>
                    <a:pt x="425" y="3951"/>
                    <a:pt x="1026" y="6041"/>
                    <a:pt x="2800" y="7150"/>
                  </a:cubicBezTo>
                  <a:cubicBezTo>
                    <a:pt x="3085" y="7308"/>
                    <a:pt x="3338" y="7466"/>
                    <a:pt x="3655" y="7530"/>
                  </a:cubicBezTo>
                  <a:cubicBezTo>
                    <a:pt x="4125" y="7700"/>
                    <a:pt x="4627" y="7791"/>
                    <a:pt x="5127" y="7791"/>
                  </a:cubicBezTo>
                  <a:cubicBezTo>
                    <a:pt x="6208" y="7791"/>
                    <a:pt x="7279" y="7364"/>
                    <a:pt x="7994" y="6390"/>
                  </a:cubicBezTo>
                  <a:cubicBezTo>
                    <a:pt x="8690" y="5408"/>
                    <a:pt x="8880" y="3951"/>
                    <a:pt x="8532" y="2716"/>
                  </a:cubicBezTo>
                  <a:cubicBezTo>
                    <a:pt x="8215" y="1671"/>
                    <a:pt x="7550" y="879"/>
                    <a:pt x="6695" y="531"/>
                  </a:cubicBezTo>
                  <a:lnTo>
                    <a:pt x="6600" y="531"/>
                  </a:lnTo>
                  <a:cubicBezTo>
                    <a:pt x="6600" y="404"/>
                    <a:pt x="6537" y="309"/>
                    <a:pt x="6378" y="246"/>
                  </a:cubicBezTo>
                  <a:cubicBezTo>
                    <a:pt x="6283" y="214"/>
                    <a:pt x="6252" y="214"/>
                    <a:pt x="6157" y="182"/>
                  </a:cubicBezTo>
                  <a:cubicBezTo>
                    <a:pt x="5796" y="58"/>
                    <a:pt x="5427" y="1"/>
                    <a:pt x="50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a:off x="830700" y="984835"/>
              <a:ext cx="106170" cy="45585"/>
            </a:xfrm>
            <a:custGeom>
              <a:rect b="b" l="l" r="r" t="t"/>
              <a:pathLst>
                <a:path extrusionOk="0" h="1401" w="3263">
                  <a:moveTo>
                    <a:pt x="1811" y="1"/>
                  </a:moveTo>
                  <a:cubicBezTo>
                    <a:pt x="1640" y="1"/>
                    <a:pt x="1467" y="21"/>
                    <a:pt x="1299" y="61"/>
                  </a:cubicBezTo>
                  <a:cubicBezTo>
                    <a:pt x="697" y="188"/>
                    <a:pt x="254" y="599"/>
                    <a:pt x="32" y="1106"/>
                  </a:cubicBezTo>
                  <a:cubicBezTo>
                    <a:pt x="1" y="1138"/>
                    <a:pt x="1" y="1169"/>
                    <a:pt x="1" y="1264"/>
                  </a:cubicBezTo>
                  <a:cubicBezTo>
                    <a:pt x="18" y="1351"/>
                    <a:pt x="93" y="1400"/>
                    <a:pt x="178" y="1400"/>
                  </a:cubicBezTo>
                  <a:cubicBezTo>
                    <a:pt x="247" y="1400"/>
                    <a:pt x="323" y="1367"/>
                    <a:pt x="381" y="1296"/>
                  </a:cubicBezTo>
                  <a:cubicBezTo>
                    <a:pt x="709" y="832"/>
                    <a:pt x="1262" y="557"/>
                    <a:pt x="1801" y="557"/>
                  </a:cubicBezTo>
                  <a:cubicBezTo>
                    <a:pt x="2145" y="557"/>
                    <a:pt x="2484" y="669"/>
                    <a:pt x="2756" y="916"/>
                  </a:cubicBezTo>
                  <a:cubicBezTo>
                    <a:pt x="2826" y="966"/>
                    <a:pt x="2893" y="988"/>
                    <a:pt x="2954" y="988"/>
                  </a:cubicBezTo>
                  <a:cubicBezTo>
                    <a:pt x="3085" y="988"/>
                    <a:pt x="3188" y="887"/>
                    <a:pt x="3231" y="758"/>
                  </a:cubicBezTo>
                  <a:cubicBezTo>
                    <a:pt x="3262" y="663"/>
                    <a:pt x="3231" y="568"/>
                    <a:pt x="3167" y="504"/>
                  </a:cubicBezTo>
                  <a:cubicBezTo>
                    <a:pt x="2813" y="173"/>
                    <a:pt x="2317" y="1"/>
                    <a:pt x="18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a:off x="718575" y="955649"/>
              <a:ext cx="282165" cy="208923"/>
            </a:xfrm>
            <a:custGeom>
              <a:rect b="b" l="l" r="r" t="t"/>
              <a:pathLst>
                <a:path extrusionOk="0" h="6421" w="8672">
                  <a:moveTo>
                    <a:pt x="5273" y="895"/>
                  </a:moveTo>
                  <a:cubicBezTo>
                    <a:pt x="5768" y="895"/>
                    <a:pt x="6267" y="1054"/>
                    <a:pt x="6645" y="1370"/>
                  </a:cubicBezTo>
                  <a:cubicBezTo>
                    <a:pt x="6708" y="1433"/>
                    <a:pt x="6772" y="1528"/>
                    <a:pt x="6708" y="1655"/>
                  </a:cubicBezTo>
                  <a:cubicBezTo>
                    <a:pt x="6686" y="1767"/>
                    <a:pt x="6569" y="1879"/>
                    <a:pt x="6423" y="1879"/>
                  </a:cubicBezTo>
                  <a:cubicBezTo>
                    <a:pt x="6363" y="1879"/>
                    <a:pt x="6298" y="1859"/>
                    <a:pt x="6233" y="1813"/>
                  </a:cubicBezTo>
                  <a:cubicBezTo>
                    <a:pt x="5962" y="1566"/>
                    <a:pt x="5623" y="1454"/>
                    <a:pt x="5279" y="1454"/>
                  </a:cubicBezTo>
                  <a:cubicBezTo>
                    <a:pt x="4740" y="1454"/>
                    <a:pt x="4187" y="1729"/>
                    <a:pt x="3858" y="2193"/>
                  </a:cubicBezTo>
                  <a:cubicBezTo>
                    <a:pt x="3815" y="2264"/>
                    <a:pt x="3747" y="2297"/>
                    <a:pt x="3679" y="2297"/>
                  </a:cubicBezTo>
                  <a:cubicBezTo>
                    <a:pt x="3596" y="2297"/>
                    <a:pt x="3513" y="2248"/>
                    <a:pt x="3478" y="2161"/>
                  </a:cubicBezTo>
                  <a:cubicBezTo>
                    <a:pt x="3447" y="2130"/>
                    <a:pt x="3447" y="2035"/>
                    <a:pt x="3478" y="2003"/>
                  </a:cubicBezTo>
                  <a:cubicBezTo>
                    <a:pt x="3783" y="1260"/>
                    <a:pt x="4524" y="895"/>
                    <a:pt x="5273" y="895"/>
                  </a:cubicBezTo>
                  <a:close/>
                  <a:moveTo>
                    <a:pt x="5317" y="1"/>
                  </a:moveTo>
                  <a:cubicBezTo>
                    <a:pt x="2283" y="1"/>
                    <a:pt x="1" y="3834"/>
                    <a:pt x="3162" y="5835"/>
                  </a:cubicBezTo>
                  <a:cubicBezTo>
                    <a:pt x="3750" y="6214"/>
                    <a:pt x="4453" y="6421"/>
                    <a:pt x="5141" y="6421"/>
                  </a:cubicBezTo>
                  <a:cubicBezTo>
                    <a:pt x="6119" y="6421"/>
                    <a:pt x="7069" y="6004"/>
                    <a:pt x="7627" y="5075"/>
                  </a:cubicBezTo>
                  <a:cubicBezTo>
                    <a:pt x="8672" y="3333"/>
                    <a:pt x="7944" y="1275"/>
                    <a:pt x="6518" y="71"/>
                  </a:cubicBezTo>
                  <a:lnTo>
                    <a:pt x="6487" y="8"/>
                  </a:lnTo>
                  <a:cubicBezTo>
                    <a:pt x="6416" y="79"/>
                    <a:pt x="6344" y="115"/>
                    <a:pt x="6260" y="115"/>
                  </a:cubicBezTo>
                  <a:cubicBezTo>
                    <a:pt x="6231" y="115"/>
                    <a:pt x="6202" y="111"/>
                    <a:pt x="6170" y="103"/>
                  </a:cubicBezTo>
                  <a:cubicBezTo>
                    <a:pt x="5882" y="33"/>
                    <a:pt x="5596" y="1"/>
                    <a:pt x="53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8012992" y="4248132"/>
              <a:ext cx="173002" cy="152048"/>
            </a:xfrm>
            <a:custGeom>
              <a:rect b="b" l="l" r="r" t="t"/>
              <a:pathLst>
                <a:path extrusionOk="0" h="4673" w="5317">
                  <a:moveTo>
                    <a:pt x="2802" y="0"/>
                  </a:moveTo>
                  <a:cubicBezTo>
                    <a:pt x="1995" y="0"/>
                    <a:pt x="1190" y="377"/>
                    <a:pt x="566" y="982"/>
                  </a:cubicBezTo>
                  <a:lnTo>
                    <a:pt x="534" y="982"/>
                  </a:lnTo>
                  <a:cubicBezTo>
                    <a:pt x="566" y="1077"/>
                    <a:pt x="629" y="1172"/>
                    <a:pt x="566" y="1235"/>
                  </a:cubicBezTo>
                  <a:cubicBezTo>
                    <a:pt x="1" y="2954"/>
                    <a:pt x="1373" y="4673"/>
                    <a:pt x="2839" y="4673"/>
                  </a:cubicBezTo>
                  <a:cubicBezTo>
                    <a:pt x="3425" y="4673"/>
                    <a:pt x="4027" y="4398"/>
                    <a:pt x="4525" y="3737"/>
                  </a:cubicBezTo>
                  <a:cubicBezTo>
                    <a:pt x="5285" y="2755"/>
                    <a:pt x="5316" y="1235"/>
                    <a:pt x="4271" y="475"/>
                  </a:cubicBezTo>
                  <a:cubicBezTo>
                    <a:pt x="3809" y="147"/>
                    <a:pt x="3305" y="0"/>
                    <a:pt x="28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7993274" y="4229033"/>
              <a:ext cx="210225" cy="191581"/>
            </a:xfrm>
            <a:custGeom>
              <a:rect b="b" l="l" r="r" t="t"/>
              <a:pathLst>
                <a:path extrusionOk="0" h="5888" w="6461">
                  <a:moveTo>
                    <a:pt x="3428" y="651"/>
                  </a:moveTo>
                  <a:cubicBezTo>
                    <a:pt x="3900" y="651"/>
                    <a:pt x="4378" y="793"/>
                    <a:pt x="4814" y="1125"/>
                  </a:cubicBezTo>
                  <a:cubicBezTo>
                    <a:pt x="5257" y="1442"/>
                    <a:pt x="5542" y="1854"/>
                    <a:pt x="5606" y="2392"/>
                  </a:cubicBezTo>
                  <a:cubicBezTo>
                    <a:pt x="5732" y="3025"/>
                    <a:pt x="5542" y="3722"/>
                    <a:pt x="5099" y="4324"/>
                  </a:cubicBezTo>
                  <a:cubicBezTo>
                    <a:pt x="4654" y="4938"/>
                    <a:pt x="4067" y="5255"/>
                    <a:pt x="3452" y="5255"/>
                  </a:cubicBezTo>
                  <a:cubicBezTo>
                    <a:pt x="3148" y="5255"/>
                    <a:pt x="2838" y="5178"/>
                    <a:pt x="2534" y="5021"/>
                  </a:cubicBezTo>
                  <a:cubicBezTo>
                    <a:pt x="1584" y="4514"/>
                    <a:pt x="792" y="3247"/>
                    <a:pt x="1235" y="1917"/>
                  </a:cubicBezTo>
                  <a:cubicBezTo>
                    <a:pt x="1267" y="1822"/>
                    <a:pt x="1235" y="1759"/>
                    <a:pt x="1235" y="1695"/>
                  </a:cubicBezTo>
                  <a:cubicBezTo>
                    <a:pt x="1781" y="1089"/>
                    <a:pt x="2596" y="651"/>
                    <a:pt x="3428" y="651"/>
                  </a:cubicBezTo>
                  <a:close/>
                  <a:moveTo>
                    <a:pt x="3379" y="1"/>
                  </a:moveTo>
                  <a:cubicBezTo>
                    <a:pt x="3139" y="1"/>
                    <a:pt x="2897" y="27"/>
                    <a:pt x="2660" y="80"/>
                  </a:cubicBezTo>
                  <a:cubicBezTo>
                    <a:pt x="1869" y="239"/>
                    <a:pt x="1235" y="714"/>
                    <a:pt x="919" y="1379"/>
                  </a:cubicBezTo>
                  <a:lnTo>
                    <a:pt x="919" y="1474"/>
                  </a:lnTo>
                  <a:cubicBezTo>
                    <a:pt x="824" y="1474"/>
                    <a:pt x="760" y="1505"/>
                    <a:pt x="665" y="1632"/>
                  </a:cubicBezTo>
                  <a:cubicBezTo>
                    <a:pt x="634" y="1664"/>
                    <a:pt x="634" y="1695"/>
                    <a:pt x="602" y="1759"/>
                  </a:cubicBezTo>
                  <a:cubicBezTo>
                    <a:pt x="0" y="3120"/>
                    <a:pt x="760" y="4672"/>
                    <a:pt x="1805" y="5432"/>
                  </a:cubicBezTo>
                  <a:cubicBezTo>
                    <a:pt x="2266" y="5739"/>
                    <a:pt x="2788" y="5888"/>
                    <a:pt x="3309" y="5888"/>
                  </a:cubicBezTo>
                  <a:cubicBezTo>
                    <a:pt x="4186" y="5888"/>
                    <a:pt x="5061" y="5467"/>
                    <a:pt x="5637" y="4672"/>
                  </a:cubicBezTo>
                  <a:cubicBezTo>
                    <a:pt x="5764" y="4482"/>
                    <a:pt x="5891" y="4292"/>
                    <a:pt x="5986" y="4039"/>
                  </a:cubicBezTo>
                  <a:cubicBezTo>
                    <a:pt x="6461" y="2962"/>
                    <a:pt x="6366" y="1600"/>
                    <a:pt x="5352" y="714"/>
                  </a:cubicBezTo>
                  <a:cubicBezTo>
                    <a:pt x="4872" y="257"/>
                    <a:pt x="4136" y="1"/>
                    <a:pt x="3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8055096" y="4283403"/>
              <a:ext cx="31952" cy="68654"/>
            </a:xfrm>
            <a:custGeom>
              <a:rect b="b" l="l" r="r" t="t"/>
              <a:pathLst>
                <a:path extrusionOk="0" h="2110" w="982">
                  <a:moveTo>
                    <a:pt x="555" y="1"/>
                  </a:moveTo>
                  <a:cubicBezTo>
                    <a:pt x="515" y="1"/>
                    <a:pt x="475" y="8"/>
                    <a:pt x="444" y="24"/>
                  </a:cubicBezTo>
                  <a:cubicBezTo>
                    <a:pt x="159" y="309"/>
                    <a:pt x="0" y="784"/>
                    <a:pt x="95" y="1228"/>
                  </a:cubicBezTo>
                  <a:cubicBezTo>
                    <a:pt x="159" y="1608"/>
                    <a:pt x="349" y="1924"/>
                    <a:pt x="729" y="2083"/>
                  </a:cubicBezTo>
                  <a:cubicBezTo>
                    <a:pt x="758" y="2102"/>
                    <a:pt x="788" y="2110"/>
                    <a:pt x="815" y="2110"/>
                  </a:cubicBezTo>
                  <a:cubicBezTo>
                    <a:pt x="877" y="2110"/>
                    <a:pt x="929" y="2073"/>
                    <a:pt x="950" y="2051"/>
                  </a:cubicBezTo>
                  <a:lnTo>
                    <a:pt x="950" y="2019"/>
                  </a:lnTo>
                  <a:cubicBezTo>
                    <a:pt x="982" y="1924"/>
                    <a:pt x="982" y="1861"/>
                    <a:pt x="919" y="1798"/>
                  </a:cubicBezTo>
                  <a:cubicBezTo>
                    <a:pt x="665" y="1671"/>
                    <a:pt x="570" y="1354"/>
                    <a:pt x="507" y="1069"/>
                  </a:cubicBezTo>
                  <a:cubicBezTo>
                    <a:pt x="507" y="784"/>
                    <a:pt x="602" y="563"/>
                    <a:pt x="760" y="404"/>
                  </a:cubicBezTo>
                  <a:cubicBezTo>
                    <a:pt x="887" y="278"/>
                    <a:pt x="824" y="151"/>
                    <a:pt x="760" y="88"/>
                  </a:cubicBezTo>
                  <a:cubicBezTo>
                    <a:pt x="760" y="88"/>
                    <a:pt x="729" y="24"/>
                    <a:pt x="665" y="24"/>
                  </a:cubicBezTo>
                  <a:cubicBezTo>
                    <a:pt x="634" y="8"/>
                    <a:pt x="594" y="1"/>
                    <a:pt x="5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8237469" y="3957962"/>
              <a:ext cx="291015" cy="253825"/>
            </a:xfrm>
            <a:custGeom>
              <a:rect b="b" l="l" r="r" t="t"/>
              <a:pathLst>
                <a:path extrusionOk="0" h="7801" w="8944">
                  <a:moveTo>
                    <a:pt x="3848" y="668"/>
                  </a:moveTo>
                  <a:cubicBezTo>
                    <a:pt x="4537" y="668"/>
                    <a:pt x="5239" y="875"/>
                    <a:pt x="5828" y="1254"/>
                  </a:cubicBezTo>
                  <a:cubicBezTo>
                    <a:pt x="8944" y="3245"/>
                    <a:pt x="6724" y="7102"/>
                    <a:pt x="3718" y="7102"/>
                  </a:cubicBezTo>
                  <a:cubicBezTo>
                    <a:pt x="3425" y="7102"/>
                    <a:pt x="3124" y="7065"/>
                    <a:pt x="2819" y="6986"/>
                  </a:cubicBezTo>
                  <a:cubicBezTo>
                    <a:pt x="2788" y="6978"/>
                    <a:pt x="2758" y="6974"/>
                    <a:pt x="2730" y="6974"/>
                  </a:cubicBezTo>
                  <a:cubicBezTo>
                    <a:pt x="2645" y="6974"/>
                    <a:pt x="2574" y="7010"/>
                    <a:pt x="2503" y="7081"/>
                  </a:cubicBezTo>
                  <a:cubicBezTo>
                    <a:pt x="2503" y="7081"/>
                    <a:pt x="2503" y="7018"/>
                    <a:pt x="2471" y="7018"/>
                  </a:cubicBezTo>
                  <a:cubicBezTo>
                    <a:pt x="1014" y="5783"/>
                    <a:pt x="286" y="3724"/>
                    <a:pt x="1363" y="2014"/>
                  </a:cubicBezTo>
                  <a:cubicBezTo>
                    <a:pt x="1920" y="1085"/>
                    <a:pt x="2870" y="668"/>
                    <a:pt x="3848" y="668"/>
                  </a:cubicBezTo>
                  <a:close/>
                  <a:moveTo>
                    <a:pt x="3858" y="1"/>
                  </a:moveTo>
                  <a:cubicBezTo>
                    <a:pt x="2765" y="1"/>
                    <a:pt x="1684" y="426"/>
                    <a:pt x="983" y="1412"/>
                  </a:cubicBezTo>
                  <a:cubicBezTo>
                    <a:pt x="254" y="2394"/>
                    <a:pt x="1" y="3851"/>
                    <a:pt x="412" y="5086"/>
                  </a:cubicBezTo>
                  <a:cubicBezTo>
                    <a:pt x="729" y="6131"/>
                    <a:pt x="1394" y="6923"/>
                    <a:pt x="2281" y="7271"/>
                  </a:cubicBezTo>
                  <a:lnTo>
                    <a:pt x="2344" y="7271"/>
                  </a:lnTo>
                  <a:cubicBezTo>
                    <a:pt x="2344" y="7398"/>
                    <a:pt x="2439" y="7493"/>
                    <a:pt x="2598" y="7556"/>
                  </a:cubicBezTo>
                  <a:cubicBezTo>
                    <a:pt x="2661" y="7588"/>
                    <a:pt x="2693" y="7588"/>
                    <a:pt x="2788" y="7619"/>
                  </a:cubicBezTo>
                  <a:cubicBezTo>
                    <a:pt x="3154" y="7744"/>
                    <a:pt x="3526" y="7801"/>
                    <a:pt x="3893" y="7801"/>
                  </a:cubicBezTo>
                  <a:cubicBezTo>
                    <a:pt x="5396" y="7801"/>
                    <a:pt x="6825" y="6840"/>
                    <a:pt x="7538" y="5593"/>
                  </a:cubicBezTo>
                  <a:cubicBezTo>
                    <a:pt x="8520" y="3851"/>
                    <a:pt x="7918" y="1761"/>
                    <a:pt x="6145" y="652"/>
                  </a:cubicBezTo>
                  <a:cubicBezTo>
                    <a:pt x="5860" y="494"/>
                    <a:pt x="5606" y="336"/>
                    <a:pt x="5290" y="241"/>
                  </a:cubicBezTo>
                  <a:cubicBezTo>
                    <a:pt x="4832" y="85"/>
                    <a:pt x="4344" y="1"/>
                    <a:pt x="38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a:off x="8311655" y="4113850"/>
              <a:ext cx="106170" cy="45553"/>
            </a:xfrm>
            <a:custGeom>
              <a:rect b="b" l="l" r="r" t="t"/>
              <a:pathLst>
                <a:path extrusionOk="0" h="1400" w="3263">
                  <a:moveTo>
                    <a:pt x="3086" y="1"/>
                  </a:moveTo>
                  <a:cubicBezTo>
                    <a:pt x="3016" y="1"/>
                    <a:pt x="2940" y="34"/>
                    <a:pt x="2883" y="105"/>
                  </a:cubicBezTo>
                  <a:cubicBezTo>
                    <a:pt x="2574" y="569"/>
                    <a:pt x="2017" y="844"/>
                    <a:pt x="1471" y="844"/>
                  </a:cubicBezTo>
                  <a:cubicBezTo>
                    <a:pt x="1123" y="844"/>
                    <a:pt x="779" y="732"/>
                    <a:pt x="508" y="485"/>
                  </a:cubicBezTo>
                  <a:cubicBezTo>
                    <a:pt x="447" y="435"/>
                    <a:pt x="384" y="413"/>
                    <a:pt x="324" y="413"/>
                  </a:cubicBezTo>
                  <a:cubicBezTo>
                    <a:pt x="193" y="413"/>
                    <a:pt x="76" y="514"/>
                    <a:pt x="33" y="643"/>
                  </a:cubicBezTo>
                  <a:cubicBezTo>
                    <a:pt x="1" y="738"/>
                    <a:pt x="33" y="802"/>
                    <a:pt x="96" y="897"/>
                  </a:cubicBezTo>
                  <a:cubicBezTo>
                    <a:pt x="451" y="1228"/>
                    <a:pt x="947" y="1400"/>
                    <a:pt x="1452" y="1400"/>
                  </a:cubicBezTo>
                  <a:cubicBezTo>
                    <a:pt x="1624" y="1400"/>
                    <a:pt x="1796" y="1380"/>
                    <a:pt x="1964" y="1340"/>
                  </a:cubicBezTo>
                  <a:cubicBezTo>
                    <a:pt x="2566" y="1213"/>
                    <a:pt x="3010" y="802"/>
                    <a:pt x="3231" y="295"/>
                  </a:cubicBezTo>
                  <a:cubicBezTo>
                    <a:pt x="3263" y="263"/>
                    <a:pt x="3263" y="232"/>
                    <a:pt x="3263" y="137"/>
                  </a:cubicBezTo>
                  <a:cubicBezTo>
                    <a:pt x="3245" y="50"/>
                    <a:pt x="3171" y="1"/>
                    <a:pt x="30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a:off x="8247784" y="3979697"/>
              <a:ext cx="282165" cy="208923"/>
            </a:xfrm>
            <a:custGeom>
              <a:rect b="b" l="l" r="r" t="t"/>
              <a:pathLst>
                <a:path extrusionOk="0" h="6421" w="8672">
                  <a:moveTo>
                    <a:pt x="5007" y="4124"/>
                  </a:moveTo>
                  <a:cubicBezTo>
                    <a:pt x="5086" y="4124"/>
                    <a:pt x="5159" y="4173"/>
                    <a:pt x="5194" y="4260"/>
                  </a:cubicBezTo>
                  <a:cubicBezTo>
                    <a:pt x="5258" y="4291"/>
                    <a:pt x="5258" y="4386"/>
                    <a:pt x="5194" y="4418"/>
                  </a:cubicBezTo>
                  <a:cubicBezTo>
                    <a:pt x="4891" y="5176"/>
                    <a:pt x="4156" y="5549"/>
                    <a:pt x="3411" y="5549"/>
                  </a:cubicBezTo>
                  <a:cubicBezTo>
                    <a:pt x="2912" y="5549"/>
                    <a:pt x="2408" y="5382"/>
                    <a:pt x="2027" y="5051"/>
                  </a:cubicBezTo>
                  <a:cubicBezTo>
                    <a:pt x="1964" y="4988"/>
                    <a:pt x="1901" y="4893"/>
                    <a:pt x="1964" y="4766"/>
                  </a:cubicBezTo>
                  <a:cubicBezTo>
                    <a:pt x="1986" y="4654"/>
                    <a:pt x="2120" y="4542"/>
                    <a:pt x="2263" y="4542"/>
                  </a:cubicBezTo>
                  <a:cubicBezTo>
                    <a:pt x="2322" y="4542"/>
                    <a:pt x="2383" y="4562"/>
                    <a:pt x="2439" y="4608"/>
                  </a:cubicBezTo>
                  <a:cubicBezTo>
                    <a:pt x="2711" y="4855"/>
                    <a:pt x="3049" y="4967"/>
                    <a:pt x="3394" y="4967"/>
                  </a:cubicBezTo>
                  <a:cubicBezTo>
                    <a:pt x="3933" y="4967"/>
                    <a:pt x="4486" y="4692"/>
                    <a:pt x="4814" y="4228"/>
                  </a:cubicBezTo>
                  <a:cubicBezTo>
                    <a:pt x="4871" y="4157"/>
                    <a:pt x="4941" y="4124"/>
                    <a:pt x="5007" y="4124"/>
                  </a:cubicBezTo>
                  <a:close/>
                  <a:moveTo>
                    <a:pt x="3531" y="0"/>
                  </a:moveTo>
                  <a:cubicBezTo>
                    <a:pt x="2553" y="0"/>
                    <a:pt x="1603" y="417"/>
                    <a:pt x="1046" y="1346"/>
                  </a:cubicBezTo>
                  <a:cubicBezTo>
                    <a:pt x="0" y="3056"/>
                    <a:pt x="729" y="5146"/>
                    <a:pt x="2154" y="6350"/>
                  </a:cubicBezTo>
                  <a:cubicBezTo>
                    <a:pt x="2154" y="6350"/>
                    <a:pt x="2154" y="6413"/>
                    <a:pt x="2186" y="6413"/>
                  </a:cubicBezTo>
                  <a:cubicBezTo>
                    <a:pt x="2257" y="6342"/>
                    <a:pt x="2328" y="6306"/>
                    <a:pt x="2413" y="6306"/>
                  </a:cubicBezTo>
                  <a:cubicBezTo>
                    <a:pt x="2441" y="6306"/>
                    <a:pt x="2471" y="6310"/>
                    <a:pt x="2502" y="6318"/>
                  </a:cubicBezTo>
                  <a:cubicBezTo>
                    <a:pt x="2791" y="6388"/>
                    <a:pt x="3076" y="6420"/>
                    <a:pt x="3356" y="6420"/>
                  </a:cubicBezTo>
                  <a:cubicBezTo>
                    <a:pt x="6389" y="6420"/>
                    <a:pt x="8672" y="2587"/>
                    <a:pt x="5511" y="586"/>
                  </a:cubicBezTo>
                  <a:cubicBezTo>
                    <a:pt x="4922" y="207"/>
                    <a:pt x="4220" y="0"/>
                    <a:pt x="35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9" name="Shape 129"/>
        <p:cNvGrpSpPr/>
        <p:nvPr/>
      </p:nvGrpSpPr>
      <p:grpSpPr>
        <a:xfrm>
          <a:off x="0" y="0"/>
          <a:ext cx="0" cy="0"/>
          <a:chOff x="0" y="0"/>
          <a:chExt cx="0" cy="0"/>
        </a:xfrm>
      </p:grpSpPr>
      <p:sp>
        <p:nvSpPr>
          <p:cNvPr id="130" name="Google Shape;130;p12"/>
          <p:cNvSpPr/>
          <p:nvPr/>
        </p:nvSpPr>
        <p:spPr>
          <a:xfrm>
            <a:off x="-11075" y="-3375"/>
            <a:ext cx="91551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ONLY_1">
    <p:spTree>
      <p:nvGrpSpPr>
        <p:cNvPr id="131" name="Shape 131"/>
        <p:cNvGrpSpPr/>
        <p:nvPr/>
      </p:nvGrpSpPr>
      <p:grpSpPr>
        <a:xfrm>
          <a:off x="0" y="0"/>
          <a:ext cx="0" cy="0"/>
          <a:chOff x="0" y="0"/>
          <a:chExt cx="0" cy="0"/>
        </a:xfrm>
      </p:grpSpPr>
      <p:sp>
        <p:nvSpPr>
          <p:cNvPr id="132" name="Google Shape;132;p13"/>
          <p:cNvSpPr txBox="1"/>
          <p:nvPr>
            <p:ph type="title"/>
          </p:nvPr>
        </p:nvSpPr>
        <p:spPr>
          <a:xfrm>
            <a:off x="617200" y="555275"/>
            <a:ext cx="79095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13"/>
          <p:cNvSpPr txBox="1"/>
          <p:nvPr>
            <p:ph idx="2" type="ctrTitle"/>
          </p:nvPr>
        </p:nvSpPr>
        <p:spPr>
          <a:xfrm>
            <a:off x="778816" y="3010394"/>
            <a:ext cx="1689000" cy="717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34" name="Google Shape;134;p13"/>
          <p:cNvSpPr txBox="1"/>
          <p:nvPr>
            <p:ph idx="1" type="subTitle"/>
          </p:nvPr>
        </p:nvSpPr>
        <p:spPr>
          <a:xfrm>
            <a:off x="778750" y="3742318"/>
            <a:ext cx="1689000" cy="87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solidFill>
                  <a:schemeClr val="dk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
        <p:nvSpPr>
          <p:cNvPr id="135" name="Google Shape;135;p13"/>
          <p:cNvSpPr txBox="1"/>
          <p:nvPr>
            <p:ph hasCustomPrompt="1" idx="3" type="title"/>
          </p:nvPr>
        </p:nvSpPr>
        <p:spPr>
          <a:xfrm>
            <a:off x="778825" y="2063128"/>
            <a:ext cx="1689000" cy="720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8000">
                <a:solidFill>
                  <a:schemeClr val="accent6"/>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36" name="Google Shape;136;p13"/>
          <p:cNvSpPr txBox="1"/>
          <p:nvPr>
            <p:ph idx="4" type="ctrTitle"/>
          </p:nvPr>
        </p:nvSpPr>
        <p:spPr>
          <a:xfrm>
            <a:off x="2744620" y="3010394"/>
            <a:ext cx="1689000" cy="717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37" name="Google Shape;137;p13"/>
          <p:cNvSpPr txBox="1"/>
          <p:nvPr>
            <p:ph idx="5" type="subTitle"/>
          </p:nvPr>
        </p:nvSpPr>
        <p:spPr>
          <a:xfrm>
            <a:off x="2744549" y="3742318"/>
            <a:ext cx="1689000" cy="87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solidFill>
                  <a:schemeClr val="dk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
        <p:nvSpPr>
          <p:cNvPr id="138" name="Google Shape;138;p13"/>
          <p:cNvSpPr txBox="1"/>
          <p:nvPr>
            <p:ph hasCustomPrompt="1" idx="6" type="title"/>
          </p:nvPr>
        </p:nvSpPr>
        <p:spPr>
          <a:xfrm>
            <a:off x="2744699" y="2074254"/>
            <a:ext cx="1689000" cy="720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8000">
                <a:solidFill>
                  <a:schemeClr val="accent6"/>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39" name="Google Shape;139;p13"/>
          <p:cNvSpPr txBox="1"/>
          <p:nvPr>
            <p:ph idx="7" type="ctrTitle"/>
          </p:nvPr>
        </p:nvSpPr>
        <p:spPr>
          <a:xfrm>
            <a:off x="6676127" y="3010401"/>
            <a:ext cx="1689000" cy="717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40" name="Google Shape;140;p13"/>
          <p:cNvSpPr txBox="1"/>
          <p:nvPr>
            <p:ph idx="8" type="subTitle"/>
          </p:nvPr>
        </p:nvSpPr>
        <p:spPr>
          <a:xfrm>
            <a:off x="6676148" y="3742318"/>
            <a:ext cx="1689000" cy="87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solidFill>
                  <a:schemeClr val="dk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
        <p:nvSpPr>
          <p:cNvPr id="141" name="Google Shape;141;p13"/>
          <p:cNvSpPr txBox="1"/>
          <p:nvPr>
            <p:ph hasCustomPrompt="1" idx="9" type="title"/>
          </p:nvPr>
        </p:nvSpPr>
        <p:spPr>
          <a:xfrm>
            <a:off x="6676150" y="2063136"/>
            <a:ext cx="1689000" cy="720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8000">
                <a:solidFill>
                  <a:schemeClr val="accent6"/>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42" name="Google Shape;142;p13"/>
          <p:cNvSpPr txBox="1"/>
          <p:nvPr>
            <p:ph idx="13" type="ctrTitle"/>
          </p:nvPr>
        </p:nvSpPr>
        <p:spPr>
          <a:xfrm>
            <a:off x="4710424" y="3010394"/>
            <a:ext cx="1689000" cy="717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43" name="Google Shape;143;p13"/>
          <p:cNvSpPr txBox="1"/>
          <p:nvPr>
            <p:ph idx="14" type="subTitle"/>
          </p:nvPr>
        </p:nvSpPr>
        <p:spPr>
          <a:xfrm>
            <a:off x="4710349" y="3742318"/>
            <a:ext cx="1689000" cy="87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solidFill>
                  <a:schemeClr val="dk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
        <p:nvSpPr>
          <p:cNvPr id="144" name="Google Shape;144;p13"/>
          <p:cNvSpPr txBox="1"/>
          <p:nvPr>
            <p:ph hasCustomPrompt="1" idx="15" type="title"/>
          </p:nvPr>
        </p:nvSpPr>
        <p:spPr>
          <a:xfrm>
            <a:off x="4710428" y="2074247"/>
            <a:ext cx="1689000" cy="720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8000">
                <a:solidFill>
                  <a:schemeClr val="accent6"/>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grpSp>
        <p:nvGrpSpPr>
          <p:cNvPr id="145" name="Google Shape;145;p13"/>
          <p:cNvGrpSpPr/>
          <p:nvPr/>
        </p:nvGrpSpPr>
        <p:grpSpPr>
          <a:xfrm>
            <a:off x="7675781" y="606260"/>
            <a:ext cx="938889" cy="1015244"/>
            <a:chOff x="7675781" y="714435"/>
            <a:chExt cx="938889" cy="1015244"/>
          </a:xfrm>
        </p:grpSpPr>
        <p:sp>
          <p:nvSpPr>
            <p:cNvPr id="146" name="Google Shape;146;p13"/>
            <p:cNvSpPr/>
            <p:nvPr/>
          </p:nvSpPr>
          <p:spPr>
            <a:xfrm>
              <a:off x="8468581" y="1058921"/>
              <a:ext cx="131464" cy="139007"/>
            </a:xfrm>
            <a:custGeom>
              <a:rect b="b" l="l" r="r" t="t"/>
              <a:pathLst>
                <a:path extrusionOk="0" h="4220" w="3991">
                  <a:moveTo>
                    <a:pt x="1591" y="902"/>
                  </a:moveTo>
                  <a:cubicBezTo>
                    <a:pt x="1782" y="902"/>
                    <a:pt x="1976" y="959"/>
                    <a:pt x="2154" y="1084"/>
                  </a:cubicBezTo>
                  <a:cubicBezTo>
                    <a:pt x="2310" y="1162"/>
                    <a:pt x="2166" y="1369"/>
                    <a:pt x="2022" y="1369"/>
                  </a:cubicBezTo>
                  <a:cubicBezTo>
                    <a:pt x="1991" y="1369"/>
                    <a:pt x="1960" y="1360"/>
                    <a:pt x="1932" y="1337"/>
                  </a:cubicBezTo>
                  <a:cubicBezTo>
                    <a:pt x="1814" y="1262"/>
                    <a:pt x="1678" y="1227"/>
                    <a:pt x="1542" y="1227"/>
                  </a:cubicBezTo>
                  <a:cubicBezTo>
                    <a:pt x="1277" y="1227"/>
                    <a:pt x="1013" y="1361"/>
                    <a:pt x="887" y="1591"/>
                  </a:cubicBezTo>
                  <a:cubicBezTo>
                    <a:pt x="856" y="1633"/>
                    <a:pt x="817" y="1651"/>
                    <a:pt x="781" y="1651"/>
                  </a:cubicBezTo>
                  <a:cubicBezTo>
                    <a:pt x="708" y="1651"/>
                    <a:pt x="644" y="1580"/>
                    <a:pt x="666" y="1496"/>
                  </a:cubicBezTo>
                  <a:cubicBezTo>
                    <a:pt x="835" y="1135"/>
                    <a:pt x="1204" y="902"/>
                    <a:pt x="1591" y="902"/>
                  </a:cubicBezTo>
                  <a:close/>
                  <a:moveTo>
                    <a:pt x="1923" y="0"/>
                  </a:moveTo>
                  <a:cubicBezTo>
                    <a:pt x="1874" y="0"/>
                    <a:pt x="1824" y="3"/>
                    <a:pt x="1774" y="7"/>
                  </a:cubicBezTo>
                  <a:cubicBezTo>
                    <a:pt x="761" y="71"/>
                    <a:pt x="32" y="957"/>
                    <a:pt x="1" y="1939"/>
                  </a:cubicBezTo>
                  <a:cubicBezTo>
                    <a:pt x="32" y="1939"/>
                    <a:pt x="127" y="1971"/>
                    <a:pt x="127" y="2066"/>
                  </a:cubicBezTo>
                  <a:cubicBezTo>
                    <a:pt x="32" y="3143"/>
                    <a:pt x="824" y="4219"/>
                    <a:pt x="1901" y="4219"/>
                  </a:cubicBezTo>
                  <a:lnTo>
                    <a:pt x="1964" y="4124"/>
                  </a:lnTo>
                  <a:cubicBezTo>
                    <a:pt x="2018" y="4071"/>
                    <a:pt x="2077" y="4051"/>
                    <a:pt x="2134" y="4051"/>
                  </a:cubicBezTo>
                  <a:cubicBezTo>
                    <a:pt x="2213" y="4051"/>
                    <a:pt x="2289" y="4088"/>
                    <a:pt x="2344" y="4124"/>
                  </a:cubicBezTo>
                  <a:cubicBezTo>
                    <a:pt x="3357" y="3839"/>
                    <a:pt x="3991" y="2731"/>
                    <a:pt x="3801" y="1717"/>
                  </a:cubicBezTo>
                  <a:cubicBezTo>
                    <a:pt x="3620" y="845"/>
                    <a:pt x="2867" y="0"/>
                    <a:pt x="1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7749830" y="729983"/>
              <a:ext cx="155477" cy="145595"/>
            </a:xfrm>
            <a:custGeom>
              <a:rect b="b" l="l" r="r" t="t"/>
              <a:pathLst>
                <a:path extrusionOk="0" h="4420" w="4720">
                  <a:moveTo>
                    <a:pt x="806" y="2490"/>
                  </a:moveTo>
                  <a:cubicBezTo>
                    <a:pt x="873" y="2490"/>
                    <a:pt x="937" y="2530"/>
                    <a:pt x="951" y="2615"/>
                  </a:cubicBezTo>
                  <a:cubicBezTo>
                    <a:pt x="1046" y="3153"/>
                    <a:pt x="1362" y="3533"/>
                    <a:pt x="1901" y="3660"/>
                  </a:cubicBezTo>
                  <a:cubicBezTo>
                    <a:pt x="2059" y="3691"/>
                    <a:pt x="2027" y="3881"/>
                    <a:pt x="1869" y="3881"/>
                  </a:cubicBezTo>
                  <a:cubicBezTo>
                    <a:pt x="1267" y="3850"/>
                    <a:pt x="634" y="3311"/>
                    <a:pt x="634" y="2678"/>
                  </a:cubicBezTo>
                  <a:cubicBezTo>
                    <a:pt x="634" y="2554"/>
                    <a:pt x="722" y="2490"/>
                    <a:pt x="806" y="2490"/>
                  </a:cubicBezTo>
                  <a:close/>
                  <a:moveTo>
                    <a:pt x="2372" y="1"/>
                  </a:moveTo>
                  <a:cubicBezTo>
                    <a:pt x="2290" y="1"/>
                    <a:pt x="2206" y="6"/>
                    <a:pt x="2122" y="18"/>
                  </a:cubicBezTo>
                  <a:cubicBezTo>
                    <a:pt x="761" y="208"/>
                    <a:pt x="1" y="1474"/>
                    <a:pt x="127" y="2741"/>
                  </a:cubicBezTo>
                  <a:cubicBezTo>
                    <a:pt x="396" y="3763"/>
                    <a:pt x="1259" y="4420"/>
                    <a:pt x="2289" y="4420"/>
                  </a:cubicBezTo>
                  <a:cubicBezTo>
                    <a:pt x="2472" y="4420"/>
                    <a:pt x="2660" y="4399"/>
                    <a:pt x="2851" y="4356"/>
                  </a:cubicBezTo>
                  <a:cubicBezTo>
                    <a:pt x="3959" y="4103"/>
                    <a:pt x="4719" y="3090"/>
                    <a:pt x="4529" y="1949"/>
                  </a:cubicBezTo>
                  <a:cubicBezTo>
                    <a:pt x="4353" y="921"/>
                    <a:pt x="3440" y="1"/>
                    <a:pt x="2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8000109" y="1130797"/>
              <a:ext cx="174318" cy="136075"/>
            </a:xfrm>
            <a:custGeom>
              <a:rect b="b" l="l" r="r" t="t"/>
              <a:pathLst>
                <a:path extrusionOk="0" h="4131" w="5292">
                  <a:moveTo>
                    <a:pt x="2231" y="1181"/>
                  </a:moveTo>
                  <a:cubicBezTo>
                    <a:pt x="2249" y="1181"/>
                    <a:pt x="2266" y="1182"/>
                    <a:pt x="2283" y="1182"/>
                  </a:cubicBezTo>
                  <a:cubicBezTo>
                    <a:pt x="2488" y="1212"/>
                    <a:pt x="2477" y="1538"/>
                    <a:pt x="2274" y="1538"/>
                  </a:cubicBezTo>
                  <a:cubicBezTo>
                    <a:pt x="2258" y="1538"/>
                    <a:pt x="2239" y="1535"/>
                    <a:pt x="2220" y="1531"/>
                  </a:cubicBezTo>
                  <a:cubicBezTo>
                    <a:pt x="2206" y="1530"/>
                    <a:pt x="2191" y="1529"/>
                    <a:pt x="2177" y="1529"/>
                  </a:cubicBezTo>
                  <a:cubicBezTo>
                    <a:pt x="1653" y="1529"/>
                    <a:pt x="1146" y="2083"/>
                    <a:pt x="1238" y="2607"/>
                  </a:cubicBezTo>
                  <a:cubicBezTo>
                    <a:pt x="1238" y="2694"/>
                    <a:pt x="1181" y="2743"/>
                    <a:pt x="1124" y="2743"/>
                  </a:cubicBezTo>
                  <a:cubicBezTo>
                    <a:pt x="1077" y="2743"/>
                    <a:pt x="1031" y="2710"/>
                    <a:pt x="1017" y="2639"/>
                  </a:cubicBezTo>
                  <a:cubicBezTo>
                    <a:pt x="800" y="1865"/>
                    <a:pt x="1461" y="1181"/>
                    <a:pt x="2231" y="1181"/>
                  </a:cubicBezTo>
                  <a:close/>
                  <a:moveTo>
                    <a:pt x="2939" y="1"/>
                  </a:moveTo>
                  <a:cubicBezTo>
                    <a:pt x="1855" y="1"/>
                    <a:pt x="1" y="1089"/>
                    <a:pt x="541" y="2291"/>
                  </a:cubicBezTo>
                  <a:cubicBezTo>
                    <a:pt x="569" y="2485"/>
                    <a:pt x="500" y="2582"/>
                    <a:pt x="376" y="2582"/>
                  </a:cubicBezTo>
                  <a:cubicBezTo>
                    <a:pt x="358" y="2582"/>
                    <a:pt x="340" y="2580"/>
                    <a:pt x="320" y="2576"/>
                  </a:cubicBezTo>
                  <a:lnTo>
                    <a:pt x="320" y="2576"/>
                  </a:lnTo>
                  <a:cubicBezTo>
                    <a:pt x="700" y="3241"/>
                    <a:pt x="1238" y="3811"/>
                    <a:pt x="1998" y="4032"/>
                  </a:cubicBezTo>
                  <a:cubicBezTo>
                    <a:pt x="2210" y="4099"/>
                    <a:pt x="2425" y="4130"/>
                    <a:pt x="2639" y="4130"/>
                  </a:cubicBezTo>
                  <a:cubicBezTo>
                    <a:pt x="3450" y="4130"/>
                    <a:pt x="4232" y="3676"/>
                    <a:pt x="4658" y="2924"/>
                  </a:cubicBezTo>
                  <a:cubicBezTo>
                    <a:pt x="5292" y="1752"/>
                    <a:pt x="4500" y="169"/>
                    <a:pt x="3107" y="11"/>
                  </a:cubicBezTo>
                  <a:cubicBezTo>
                    <a:pt x="3053" y="4"/>
                    <a:pt x="2997" y="1"/>
                    <a:pt x="29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7992895" y="1115479"/>
              <a:ext cx="184596" cy="169048"/>
            </a:xfrm>
            <a:custGeom>
              <a:rect b="b" l="l" r="r" t="t"/>
              <a:pathLst>
                <a:path extrusionOk="0" h="5132" w="5604">
                  <a:moveTo>
                    <a:pt x="3047" y="621"/>
                  </a:moveTo>
                  <a:cubicBezTo>
                    <a:pt x="3112" y="621"/>
                    <a:pt x="3173" y="625"/>
                    <a:pt x="3231" y="634"/>
                  </a:cubicBezTo>
                  <a:cubicBezTo>
                    <a:pt x="3927" y="666"/>
                    <a:pt x="4434" y="1046"/>
                    <a:pt x="4751" y="1616"/>
                  </a:cubicBezTo>
                  <a:cubicBezTo>
                    <a:pt x="5036" y="2154"/>
                    <a:pt x="5067" y="2851"/>
                    <a:pt x="4751" y="3389"/>
                  </a:cubicBezTo>
                  <a:cubicBezTo>
                    <a:pt x="4372" y="4121"/>
                    <a:pt x="3611" y="4551"/>
                    <a:pt x="2820" y="4551"/>
                  </a:cubicBezTo>
                  <a:cubicBezTo>
                    <a:pt x="2619" y="4551"/>
                    <a:pt x="2416" y="4524"/>
                    <a:pt x="2217" y="4466"/>
                  </a:cubicBezTo>
                  <a:cubicBezTo>
                    <a:pt x="2122" y="4434"/>
                    <a:pt x="2059" y="4434"/>
                    <a:pt x="1964" y="4371"/>
                  </a:cubicBezTo>
                  <a:cubicBezTo>
                    <a:pt x="1457" y="4149"/>
                    <a:pt x="1014" y="3737"/>
                    <a:pt x="665" y="3167"/>
                  </a:cubicBezTo>
                  <a:lnTo>
                    <a:pt x="792" y="3041"/>
                  </a:lnTo>
                  <a:cubicBezTo>
                    <a:pt x="824" y="2946"/>
                    <a:pt x="824" y="2851"/>
                    <a:pt x="792" y="2756"/>
                  </a:cubicBezTo>
                  <a:cubicBezTo>
                    <a:pt x="634" y="2407"/>
                    <a:pt x="697" y="2059"/>
                    <a:pt x="951" y="1679"/>
                  </a:cubicBezTo>
                  <a:cubicBezTo>
                    <a:pt x="1411" y="1045"/>
                    <a:pt x="2396" y="621"/>
                    <a:pt x="3047" y="621"/>
                  </a:cubicBezTo>
                  <a:close/>
                  <a:moveTo>
                    <a:pt x="3110" y="1"/>
                  </a:moveTo>
                  <a:cubicBezTo>
                    <a:pt x="2993" y="1"/>
                    <a:pt x="2874" y="11"/>
                    <a:pt x="2756" y="32"/>
                  </a:cubicBezTo>
                  <a:cubicBezTo>
                    <a:pt x="1742" y="190"/>
                    <a:pt x="190" y="1109"/>
                    <a:pt x="159" y="2249"/>
                  </a:cubicBezTo>
                  <a:cubicBezTo>
                    <a:pt x="127" y="2249"/>
                    <a:pt x="32" y="2281"/>
                    <a:pt x="32" y="2312"/>
                  </a:cubicBezTo>
                  <a:cubicBezTo>
                    <a:pt x="1" y="3846"/>
                    <a:pt x="1361" y="5131"/>
                    <a:pt x="2859" y="5131"/>
                  </a:cubicBezTo>
                  <a:cubicBezTo>
                    <a:pt x="2878" y="5131"/>
                    <a:pt x="2896" y="5131"/>
                    <a:pt x="2914" y="5131"/>
                  </a:cubicBezTo>
                  <a:cubicBezTo>
                    <a:pt x="4276" y="5099"/>
                    <a:pt x="5543" y="3959"/>
                    <a:pt x="5574" y="2566"/>
                  </a:cubicBezTo>
                  <a:cubicBezTo>
                    <a:pt x="5603" y="1230"/>
                    <a:pt x="4408" y="1"/>
                    <a:pt x="3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8026263" y="1167294"/>
              <a:ext cx="56360" cy="58007"/>
            </a:xfrm>
            <a:custGeom>
              <a:rect b="b" l="l" r="r" t="t"/>
              <a:pathLst>
                <a:path extrusionOk="0" h="1761" w="1711">
                  <a:moveTo>
                    <a:pt x="1324" y="0"/>
                  </a:moveTo>
                  <a:cubicBezTo>
                    <a:pt x="977" y="0"/>
                    <a:pt x="601" y="206"/>
                    <a:pt x="349" y="486"/>
                  </a:cubicBezTo>
                  <a:cubicBezTo>
                    <a:pt x="128" y="803"/>
                    <a:pt x="1" y="1183"/>
                    <a:pt x="96" y="1594"/>
                  </a:cubicBezTo>
                  <a:cubicBezTo>
                    <a:pt x="122" y="1699"/>
                    <a:pt x="192" y="1761"/>
                    <a:pt x="269" y="1761"/>
                  </a:cubicBezTo>
                  <a:cubicBezTo>
                    <a:pt x="285" y="1761"/>
                    <a:pt x="301" y="1758"/>
                    <a:pt x="318" y="1753"/>
                  </a:cubicBezTo>
                  <a:cubicBezTo>
                    <a:pt x="444" y="1753"/>
                    <a:pt x="539" y="1626"/>
                    <a:pt x="476" y="1499"/>
                  </a:cubicBezTo>
                  <a:cubicBezTo>
                    <a:pt x="444" y="1278"/>
                    <a:pt x="571" y="993"/>
                    <a:pt x="729" y="834"/>
                  </a:cubicBezTo>
                  <a:cubicBezTo>
                    <a:pt x="867" y="668"/>
                    <a:pt x="1054" y="575"/>
                    <a:pt x="1268" y="575"/>
                  </a:cubicBezTo>
                  <a:cubicBezTo>
                    <a:pt x="1299" y="575"/>
                    <a:pt x="1330" y="577"/>
                    <a:pt x="1363" y="581"/>
                  </a:cubicBezTo>
                  <a:cubicBezTo>
                    <a:pt x="1458" y="581"/>
                    <a:pt x="1553" y="549"/>
                    <a:pt x="1648" y="486"/>
                  </a:cubicBezTo>
                  <a:cubicBezTo>
                    <a:pt x="1711" y="391"/>
                    <a:pt x="1711" y="264"/>
                    <a:pt x="1679" y="169"/>
                  </a:cubicBezTo>
                  <a:lnTo>
                    <a:pt x="1553" y="43"/>
                  </a:lnTo>
                  <a:cubicBezTo>
                    <a:pt x="1521" y="43"/>
                    <a:pt x="1458" y="43"/>
                    <a:pt x="1458" y="11"/>
                  </a:cubicBezTo>
                  <a:cubicBezTo>
                    <a:pt x="1414" y="4"/>
                    <a:pt x="1369" y="0"/>
                    <a:pt x="13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7769660" y="1538758"/>
              <a:ext cx="194050" cy="173231"/>
            </a:xfrm>
            <a:custGeom>
              <a:rect b="b" l="l" r="r" t="t"/>
              <a:pathLst>
                <a:path extrusionOk="0" h="5259" w="5891">
                  <a:moveTo>
                    <a:pt x="2249" y="990"/>
                  </a:moveTo>
                  <a:cubicBezTo>
                    <a:pt x="2470" y="990"/>
                    <a:pt x="2534" y="1275"/>
                    <a:pt x="2375" y="1370"/>
                  </a:cubicBezTo>
                  <a:cubicBezTo>
                    <a:pt x="1552" y="1623"/>
                    <a:pt x="982" y="2352"/>
                    <a:pt x="1235" y="3207"/>
                  </a:cubicBezTo>
                  <a:cubicBezTo>
                    <a:pt x="1256" y="3308"/>
                    <a:pt x="1147" y="3383"/>
                    <a:pt x="1057" y="3383"/>
                  </a:cubicBezTo>
                  <a:cubicBezTo>
                    <a:pt x="1006" y="3383"/>
                    <a:pt x="962" y="3359"/>
                    <a:pt x="950" y="3302"/>
                  </a:cubicBezTo>
                  <a:cubicBezTo>
                    <a:pt x="634" y="2383"/>
                    <a:pt x="1235" y="1116"/>
                    <a:pt x="2249" y="990"/>
                  </a:cubicBezTo>
                  <a:close/>
                  <a:moveTo>
                    <a:pt x="2921" y="0"/>
                  </a:moveTo>
                  <a:cubicBezTo>
                    <a:pt x="2160" y="0"/>
                    <a:pt x="1402" y="290"/>
                    <a:pt x="919" y="863"/>
                  </a:cubicBezTo>
                  <a:cubicBezTo>
                    <a:pt x="0" y="1940"/>
                    <a:pt x="127" y="3492"/>
                    <a:pt x="887" y="4568"/>
                  </a:cubicBezTo>
                  <a:lnTo>
                    <a:pt x="887" y="4632"/>
                  </a:lnTo>
                  <a:cubicBezTo>
                    <a:pt x="919" y="4616"/>
                    <a:pt x="958" y="4608"/>
                    <a:pt x="998" y="4608"/>
                  </a:cubicBezTo>
                  <a:cubicBezTo>
                    <a:pt x="1037" y="4608"/>
                    <a:pt x="1077" y="4616"/>
                    <a:pt x="1109" y="4632"/>
                  </a:cubicBezTo>
                  <a:cubicBezTo>
                    <a:pt x="1661" y="5038"/>
                    <a:pt x="2333" y="5259"/>
                    <a:pt x="2990" y="5259"/>
                  </a:cubicBezTo>
                  <a:cubicBezTo>
                    <a:pt x="3766" y="5259"/>
                    <a:pt x="4521" y="4952"/>
                    <a:pt x="5036" y="4283"/>
                  </a:cubicBezTo>
                  <a:cubicBezTo>
                    <a:pt x="5891" y="3175"/>
                    <a:pt x="5701" y="1370"/>
                    <a:pt x="4561" y="515"/>
                  </a:cubicBezTo>
                  <a:cubicBezTo>
                    <a:pt x="4093" y="171"/>
                    <a:pt x="3506" y="0"/>
                    <a:pt x="29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7768606" y="808314"/>
              <a:ext cx="52177" cy="53692"/>
            </a:xfrm>
            <a:custGeom>
              <a:rect b="b" l="l" r="r" t="t"/>
              <a:pathLst>
                <a:path extrusionOk="0" h="1630" w="1584">
                  <a:moveTo>
                    <a:pt x="262" y="1"/>
                  </a:moveTo>
                  <a:cubicBezTo>
                    <a:pt x="247" y="1"/>
                    <a:pt x="233" y="4"/>
                    <a:pt x="222" y="15"/>
                  </a:cubicBezTo>
                  <a:cubicBezTo>
                    <a:pt x="127" y="15"/>
                    <a:pt x="1" y="142"/>
                    <a:pt x="1" y="300"/>
                  </a:cubicBezTo>
                  <a:cubicBezTo>
                    <a:pt x="1" y="965"/>
                    <a:pt x="634" y="1598"/>
                    <a:pt x="1331" y="1630"/>
                  </a:cubicBezTo>
                  <a:cubicBezTo>
                    <a:pt x="1489" y="1630"/>
                    <a:pt x="1584" y="1567"/>
                    <a:pt x="1584" y="1440"/>
                  </a:cubicBezTo>
                  <a:cubicBezTo>
                    <a:pt x="1584" y="1282"/>
                    <a:pt x="1489" y="1187"/>
                    <a:pt x="1394" y="1155"/>
                  </a:cubicBezTo>
                  <a:cubicBezTo>
                    <a:pt x="919" y="1092"/>
                    <a:pt x="602" y="712"/>
                    <a:pt x="507" y="205"/>
                  </a:cubicBezTo>
                  <a:cubicBezTo>
                    <a:pt x="507" y="142"/>
                    <a:pt x="444" y="46"/>
                    <a:pt x="349" y="15"/>
                  </a:cubicBezTo>
                  <a:cubicBezTo>
                    <a:pt x="328" y="15"/>
                    <a:pt x="293" y="1"/>
                    <a:pt x="2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8485282" y="1085142"/>
              <a:ext cx="57381" cy="30964"/>
            </a:xfrm>
            <a:custGeom>
              <a:rect b="b" l="l" r="r" t="t"/>
              <a:pathLst>
                <a:path extrusionOk="0" h="940" w="1742">
                  <a:moveTo>
                    <a:pt x="993" y="0"/>
                  </a:moveTo>
                  <a:cubicBezTo>
                    <a:pt x="903" y="0"/>
                    <a:pt x="813" y="11"/>
                    <a:pt x="729" y="35"/>
                  </a:cubicBezTo>
                  <a:cubicBezTo>
                    <a:pt x="412" y="130"/>
                    <a:pt x="127" y="351"/>
                    <a:pt x="0" y="636"/>
                  </a:cubicBezTo>
                  <a:cubicBezTo>
                    <a:pt x="0" y="763"/>
                    <a:pt x="64" y="858"/>
                    <a:pt x="127" y="921"/>
                  </a:cubicBezTo>
                  <a:cubicBezTo>
                    <a:pt x="159" y="932"/>
                    <a:pt x="197" y="939"/>
                    <a:pt x="236" y="939"/>
                  </a:cubicBezTo>
                  <a:cubicBezTo>
                    <a:pt x="313" y="939"/>
                    <a:pt x="391" y="911"/>
                    <a:pt x="412" y="826"/>
                  </a:cubicBezTo>
                  <a:cubicBezTo>
                    <a:pt x="475" y="668"/>
                    <a:pt x="634" y="605"/>
                    <a:pt x="792" y="573"/>
                  </a:cubicBezTo>
                  <a:cubicBezTo>
                    <a:pt x="857" y="555"/>
                    <a:pt x="919" y="547"/>
                    <a:pt x="978" y="547"/>
                  </a:cubicBezTo>
                  <a:cubicBezTo>
                    <a:pt x="1120" y="547"/>
                    <a:pt x="1241" y="592"/>
                    <a:pt x="1330" y="636"/>
                  </a:cubicBezTo>
                  <a:cubicBezTo>
                    <a:pt x="1375" y="659"/>
                    <a:pt x="1452" y="681"/>
                    <a:pt x="1515" y="681"/>
                  </a:cubicBezTo>
                  <a:cubicBezTo>
                    <a:pt x="1541" y="681"/>
                    <a:pt x="1565" y="677"/>
                    <a:pt x="1584" y="668"/>
                  </a:cubicBezTo>
                  <a:cubicBezTo>
                    <a:pt x="1679" y="636"/>
                    <a:pt x="1742" y="510"/>
                    <a:pt x="1742" y="446"/>
                  </a:cubicBezTo>
                  <a:cubicBezTo>
                    <a:pt x="1742" y="351"/>
                    <a:pt x="1710" y="288"/>
                    <a:pt x="1647" y="193"/>
                  </a:cubicBezTo>
                  <a:cubicBezTo>
                    <a:pt x="1584" y="161"/>
                    <a:pt x="1520" y="130"/>
                    <a:pt x="1425" y="66"/>
                  </a:cubicBezTo>
                  <a:cubicBezTo>
                    <a:pt x="1288" y="27"/>
                    <a:pt x="1139" y="0"/>
                    <a:pt x="9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7675781" y="714435"/>
              <a:ext cx="938889" cy="1015244"/>
            </a:xfrm>
            <a:custGeom>
              <a:rect b="b" l="l" r="r" t="t"/>
              <a:pathLst>
                <a:path extrusionOk="0" h="30821" w="28503">
                  <a:moveTo>
                    <a:pt x="4644" y="537"/>
                  </a:moveTo>
                  <a:cubicBezTo>
                    <a:pt x="5699" y="537"/>
                    <a:pt x="6506" y="1479"/>
                    <a:pt x="6682" y="2421"/>
                  </a:cubicBezTo>
                  <a:cubicBezTo>
                    <a:pt x="6841" y="3530"/>
                    <a:pt x="6176" y="4480"/>
                    <a:pt x="5067" y="4733"/>
                  </a:cubicBezTo>
                  <a:cubicBezTo>
                    <a:pt x="4885" y="4767"/>
                    <a:pt x="4707" y="4785"/>
                    <a:pt x="4535" y="4785"/>
                  </a:cubicBezTo>
                  <a:cubicBezTo>
                    <a:pt x="4228" y="4785"/>
                    <a:pt x="3938" y="4728"/>
                    <a:pt x="3674" y="4607"/>
                  </a:cubicBezTo>
                  <a:cubicBezTo>
                    <a:pt x="3104" y="4353"/>
                    <a:pt x="2660" y="3847"/>
                    <a:pt x="2470" y="3182"/>
                  </a:cubicBezTo>
                  <a:cubicBezTo>
                    <a:pt x="2407" y="2041"/>
                    <a:pt x="3040" y="711"/>
                    <a:pt x="4402" y="553"/>
                  </a:cubicBezTo>
                  <a:cubicBezTo>
                    <a:pt x="4484" y="542"/>
                    <a:pt x="4565" y="537"/>
                    <a:pt x="4644" y="537"/>
                  </a:cubicBezTo>
                  <a:close/>
                  <a:moveTo>
                    <a:pt x="17204" y="684"/>
                  </a:moveTo>
                  <a:cubicBezTo>
                    <a:pt x="18291" y="684"/>
                    <a:pt x="19212" y="1310"/>
                    <a:pt x="19635" y="3023"/>
                  </a:cubicBezTo>
                  <a:cubicBezTo>
                    <a:pt x="20142" y="5050"/>
                    <a:pt x="19793" y="7488"/>
                    <a:pt x="19413" y="9547"/>
                  </a:cubicBezTo>
                  <a:cubicBezTo>
                    <a:pt x="18685" y="9515"/>
                    <a:pt x="17925" y="9515"/>
                    <a:pt x="17228" y="9515"/>
                  </a:cubicBezTo>
                  <a:cubicBezTo>
                    <a:pt x="15613" y="7457"/>
                    <a:pt x="13744" y="5588"/>
                    <a:pt x="11559" y="4195"/>
                  </a:cubicBezTo>
                  <a:cubicBezTo>
                    <a:pt x="11591" y="4163"/>
                    <a:pt x="11654" y="4100"/>
                    <a:pt x="11718" y="4005"/>
                  </a:cubicBezTo>
                  <a:cubicBezTo>
                    <a:pt x="12831" y="2649"/>
                    <a:pt x="15277" y="684"/>
                    <a:pt x="17204" y="684"/>
                  </a:cubicBezTo>
                  <a:close/>
                  <a:moveTo>
                    <a:pt x="11179" y="4733"/>
                  </a:moveTo>
                  <a:cubicBezTo>
                    <a:pt x="13143" y="6000"/>
                    <a:pt x="14885" y="7678"/>
                    <a:pt x="16405" y="9547"/>
                  </a:cubicBezTo>
                  <a:cubicBezTo>
                    <a:pt x="13586" y="9642"/>
                    <a:pt x="10799" y="10022"/>
                    <a:pt x="8076" y="10750"/>
                  </a:cubicBezTo>
                  <a:cubicBezTo>
                    <a:pt x="7917" y="10782"/>
                    <a:pt x="7759" y="10814"/>
                    <a:pt x="7569" y="10909"/>
                  </a:cubicBezTo>
                  <a:cubicBezTo>
                    <a:pt x="7601" y="10814"/>
                    <a:pt x="7601" y="10782"/>
                    <a:pt x="7632" y="10687"/>
                  </a:cubicBezTo>
                  <a:cubicBezTo>
                    <a:pt x="8677" y="8597"/>
                    <a:pt x="9786" y="6538"/>
                    <a:pt x="11179" y="4733"/>
                  </a:cubicBezTo>
                  <a:close/>
                  <a:moveTo>
                    <a:pt x="7252" y="2928"/>
                  </a:moveTo>
                  <a:cubicBezTo>
                    <a:pt x="8487" y="3245"/>
                    <a:pt x="9596" y="3783"/>
                    <a:pt x="10609" y="4353"/>
                  </a:cubicBezTo>
                  <a:cubicBezTo>
                    <a:pt x="9849" y="5430"/>
                    <a:pt x="9184" y="6538"/>
                    <a:pt x="8551" y="7615"/>
                  </a:cubicBezTo>
                  <a:cubicBezTo>
                    <a:pt x="7886" y="8755"/>
                    <a:pt x="7284" y="9895"/>
                    <a:pt x="6777" y="11099"/>
                  </a:cubicBezTo>
                  <a:cubicBezTo>
                    <a:pt x="6302" y="11257"/>
                    <a:pt x="5827" y="11415"/>
                    <a:pt x="5320" y="11637"/>
                  </a:cubicBezTo>
                  <a:cubicBezTo>
                    <a:pt x="4465" y="9547"/>
                    <a:pt x="3895" y="7425"/>
                    <a:pt x="3515" y="5145"/>
                  </a:cubicBezTo>
                  <a:lnTo>
                    <a:pt x="3515" y="5145"/>
                  </a:lnTo>
                  <a:cubicBezTo>
                    <a:pt x="3815" y="5239"/>
                    <a:pt x="4140" y="5285"/>
                    <a:pt x="4469" y="5285"/>
                  </a:cubicBezTo>
                  <a:cubicBezTo>
                    <a:pt x="5812" y="5285"/>
                    <a:pt x="7227" y="4505"/>
                    <a:pt x="7252" y="2928"/>
                  </a:cubicBezTo>
                  <a:close/>
                  <a:moveTo>
                    <a:pt x="17703" y="10117"/>
                  </a:moveTo>
                  <a:cubicBezTo>
                    <a:pt x="18241" y="10117"/>
                    <a:pt x="18780" y="10117"/>
                    <a:pt x="19318" y="10149"/>
                  </a:cubicBezTo>
                  <a:cubicBezTo>
                    <a:pt x="19160" y="10687"/>
                    <a:pt x="19033" y="11257"/>
                    <a:pt x="18938" y="11795"/>
                  </a:cubicBezTo>
                  <a:cubicBezTo>
                    <a:pt x="18938" y="11764"/>
                    <a:pt x="18875" y="11764"/>
                    <a:pt x="18875" y="11732"/>
                  </a:cubicBezTo>
                  <a:cubicBezTo>
                    <a:pt x="18495" y="11162"/>
                    <a:pt x="18083" y="10655"/>
                    <a:pt x="17703" y="10117"/>
                  </a:cubicBezTo>
                  <a:close/>
                  <a:moveTo>
                    <a:pt x="6461" y="11764"/>
                  </a:moveTo>
                  <a:lnTo>
                    <a:pt x="6461" y="11764"/>
                  </a:lnTo>
                  <a:cubicBezTo>
                    <a:pt x="6271" y="12207"/>
                    <a:pt x="6112" y="12651"/>
                    <a:pt x="5890" y="13126"/>
                  </a:cubicBezTo>
                  <a:cubicBezTo>
                    <a:pt x="5795" y="12746"/>
                    <a:pt x="5637" y="12429"/>
                    <a:pt x="5510" y="12112"/>
                  </a:cubicBezTo>
                  <a:cubicBezTo>
                    <a:pt x="5542" y="12112"/>
                    <a:pt x="5574" y="12080"/>
                    <a:pt x="5574" y="12080"/>
                  </a:cubicBezTo>
                  <a:cubicBezTo>
                    <a:pt x="5859" y="11954"/>
                    <a:pt x="6176" y="11890"/>
                    <a:pt x="6461" y="11764"/>
                  </a:cubicBezTo>
                  <a:close/>
                  <a:moveTo>
                    <a:pt x="25941" y="10525"/>
                  </a:moveTo>
                  <a:cubicBezTo>
                    <a:pt x="26847" y="10525"/>
                    <a:pt x="27589" y="11350"/>
                    <a:pt x="27742" y="12175"/>
                  </a:cubicBezTo>
                  <a:cubicBezTo>
                    <a:pt x="27964" y="13126"/>
                    <a:pt x="27362" y="14139"/>
                    <a:pt x="26412" y="14456"/>
                  </a:cubicBezTo>
                  <a:cubicBezTo>
                    <a:pt x="26317" y="14424"/>
                    <a:pt x="26285" y="14392"/>
                    <a:pt x="26222" y="14392"/>
                  </a:cubicBezTo>
                  <a:cubicBezTo>
                    <a:pt x="26127" y="14392"/>
                    <a:pt x="26000" y="14424"/>
                    <a:pt x="25937" y="14519"/>
                  </a:cubicBezTo>
                  <a:lnTo>
                    <a:pt x="25905" y="14551"/>
                  </a:lnTo>
                  <a:cubicBezTo>
                    <a:pt x="25462" y="14551"/>
                    <a:pt x="25050" y="14361"/>
                    <a:pt x="24797" y="14044"/>
                  </a:cubicBezTo>
                  <a:cubicBezTo>
                    <a:pt x="24417" y="13632"/>
                    <a:pt x="24227" y="13094"/>
                    <a:pt x="24259" y="12524"/>
                  </a:cubicBezTo>
                  <a:cubicBezTo>
                    <a:pt x="24259" y="12492"/>
                    <a:pt x="24259" y="12397"/>
                    <a:pt x="24227" y="12365"/>
                  </a:cubicBezTo>
                  <a:cubicBezTo>
                    <a:pt x="24227" y="12334"/>
                    <a:pt x="24195" y="12334"/>
                    <a:pt x="24164" y="12334"/>
                  </a:cubicBezTo>
                  <a:cubicBezTo>
                    <a:pt x="24227" y="11384"/>
                    <a:pt x="24955" y="10624"/>
                    <a:pt x="25842" y="10529"/>
                  </a:cubicBezTo>
                  <a:cubicBezTo>
                    <a:pt x="25875" y="10526"/>
                    <a:pt x="25908" y="10525"/>
                    <a:pt x="25941" y="10525"/>
                  </a:cubicBezTo>
                  <a:close/>
                  <a:moveTo>
                    <a:pt x="19857" y="10212"/>
                  </a:moveTo>
                  <a:cubicBezTo>
                    <a:pt x="21345" y="10275"/>
                    <a:pt x="22802" y="10465"/>
                    <a:pt x="24227" y="10750"/>
                  </a:cubicBezTo>
                  <a:cubicBezTo>
                    <a:pt x="23720" y="11257"/>
                    <a:pt x="23467" y="12017"/>
                    <a:pt x="23625" y="12714"/>
                  </a:cubicBezTo>
                  <a:cubicBezTo>
                    <a:pt x="23657" y="12841"/>
                    <a:pt x="23752" y="12904"/>
                    <a:pt x="23879" y="12904"/>
                  </a:cubicBezTo>
                  <a:cubicBezTo>
                    <a:pt x="23752" y="13917"/>
                    <a:pt x="24512" y="14867"/>
                    <a:pt x="25494" y="15089"/>
                  </a:cubicBezTo>
                  <a:cubicBezTo>
                    <a:pt x="24544" y="15944"/>
                    <a:pt x="23435" y="16641"/>
                    <a:pt x="22295" y="17243"/>
                  </a:cubicBezTo>
                  <a:cubicBezTo>
                    <a:pt x="21472" y="15406"/>
                    <a:pt x="20268" y="13696"/>
                    <a:pt x="19350" y="12429"/>
                  </a:cubicBezTo>
                  <a:cubicBezTo>
                    <a:pt x="19540" y="11732"/>
                    <a:pt x="19762" y="10972"/>
                    <a:pt x="19857" y="10212"/>
                  </a:cubicBezTo>
                  <a:close/>
                  <a:moveTo>
                    <a:pt x="19128" y="13126"/>
                  </a:moveTo>
                  <a:cubicBezTo>
                    <a:pt x="20047" y="14392"/>
                    <a:pt x="21028" y="15944"/>
                    <a:pt x="21725" y="17433"/>
                  </a:cubicBezTo>
                  <a:cubicBezTo>
                    <a:pt x="20078" y="18193"/>
                    <a:pt x="18241" y="18731"/>
                    <a:pt x="16500" y="19143"/>
                  </a:cubicBezTo>
                  <a:cubicBezTo>
                    <a:pt x="17291" y="17781"/>
                    <a:pt x="17988" y="16356"/>
                    <a:pt x="18526" y="14867"/>
                  </a:cubicBezTo>
                  <a:cubicBezTo>
                    <a:pt x="18716" y="14297"/>
                    <a:pt x="18938" y="13696"/>
                    <a:pt x="19128" y="13126"/>
                  </a:cubicBezTo>
                  <a:close/>
                  <a:moveTo>
                    <a:pt x="4877" y="12365"/>
                  </a:moveTo>
                  <a:cubicBezTo>
                    <a:pt x="5099" y="12904"/>
                    <a:pt x="5352" y="13442"/>
                    <a:pt x="5574" y="13949"/>
                  </a:cubicBezTo>
                  <a:cubicBezTo>
                    <a:pt x="4940" y="15659"/>
                    <a:pt x="4465" y="17401"/>
                    <a:pt x="4085" y="19174"/>
                  </a:cubicBezTo>
                  <a:cubicBezTo>
                    <a:pt x="3135" y="18858"/>
                    <a:pt x="2249" y="18351"/>
                    <a:pt x="1837" y="17433"/>
                  </a:cubicBezTo>
                  <a:cubicBezTo>
                    <a:pt x="760" y="15089"/>
                    <a:pt x="2945" y="13284"/>
                    <a:pt x="4877" y="12365"/>
                  </a:cubicBezTo>
                  <a:close/>
                  <a:moveTo>
                    <a:pt x="6017" y="14741"/>
                  </a:moveTo>
                  <a:cubicBezTo>
                    <a:pt x="6967" y="16577"/>
                    <a:pt x="8171" y="18319"/>
                    <a:pt x="9501" y="19839"/>
                  </a:cubicBezTo>
                  <a:cubicBezTo>
                    <a:pt x="8867" y="19839"/>
                    <a:pt x="8234" y="19808"/>
                    <a:pt x="7632" y="19713"/>
                  </a:cubicBezTo>
                  <a:cubicBezTo>
                    <a:pt x="6809" y="19649"/>
                    <a:pt x="5732" y="19554"/>
                    <a:pt x="4750" y="19333"/>
                  </a:cubicBezTo>
                  <a:cubicBezTo>
                    <a:pt x="5067" y="17781"/>
                    <a:pt x="5510" y="16229"/>
                    <a:pt x="6017" y="14741"/>
                  </a:cubicBezTo>
                  <a:close/>
                  <a:moveTo>
                    <a:pt x="16816" y="10054"/>
                  </a:moveTo>
                  <a:cubicBezTo>
                    <a:pt x="17070" y="10339"/>
                    <a:pt x="17291" y="10655"/>
                    <a:pt x="17513" y="10940"/>
                  </a:cubicBezTo>
                  <a:cubicBezTo>
                    <a:pt x="17830" y="11384"/>
                    <a:pt x="18210" y="11890"/>
                    <a:pt x="18653" y="12492"/>
                  </a:cubicBezTo>
                  <a:cubicBezTo>
                    <a:pt x="18305" y="13949"/>
                    <a:pt x="17766" y="15342"/>
                    <a:pt x="17196" y="16641"/>
                  </a:cubicBezTo>
                  <a:cubicBezTo>
                    <a:pt x="16753" y="17559"/>
                    <a:pt x="16278" y="18446"/>
                    <a:pt x="15771" y="19301"/>
                  </a:cubicBezTo>
                  <a:cubicBezTo>
                    <a:pt x="15201" y="19396"/>
                    <a:pt x="14663" y="19491"/>
                    <a:pt x="14124" y="19554"/>
                  </a:cubicBezTo>
                  <a:cubicBezTo>
                    <a:pt x="12858" y="19776"/>
                    <a:pt x="11591" y="19839"/>
                    <a:pt x="10292" y="19839"/>
                  </a:cubicBezTo>
                  <a:cubicBezTo>
                    <a:pt x="9754" y="19174"/>
                    <a:pt x="9216" y="18573"/>
                    <a:pt x="8836" y="18034"/>
                  </a:cubicBezTo>
                  <a:cubicBezTo>
                    <a:pt x="7854" y="16704"/>
                    <a:pt x="6999" y="15342"/>
                    <a:pt x="6302" y="13854"/>
                  </a:cubicBezTo>
                  <a:cubicBezTo>
                    <a:pt x="6619" y="13062"/>
                    <a:pt x="6936" y="12239"/>
                    <a:pt x="7252" y="11479"/>
                  </a:cubicBezTo>
                  <a:cubicBezTo>
                    <a:pt x="8677" y="11067"/>
                    <a:pt x="10166" y="10750"/>
                    <a:pt x="11654" y="10497"/>
                  </a:cubicBezTo>
                  <a:cubicBezTo>
                    <a:pt x="13333" y="10212"/>
                    <a:pt x="15075" y="10117"/>
                    <a:pt x="16816" y="10054"/>
                  </a:cubicBezTo>
                  <a:close/>
                  <a:moveTo>
                    <a:pt x="15360" y="19998"/>
                  </a:moveTo>
                  <a:lnTo>
                    <a:pt x="15360" y="19998"/>
                  </a:lnTo>
                  <a:cubicBezTo>
                    <a:pt x="14726" y="20948"/>
                    <a:pt x="14029" y="21898"/>
                    <a:pt x="13301" y="22816"/>
                  </a:cubicBezTo>
                  <a:cubicBezTo>
                    <a:pt x="12383" y="22088"/>
                    <a:pt x="11559" y="21264"/>
                    <a:pt x="10863" y="20441"/>
                  </a:cubicBezTo>
                  <a:cubicBezTo>
                    <a:pt x="11559" y="20409"/>
                    <a:pt x="12224" y="20346"/>
                    <a:pt x="12921" y="20314"/>
                  </a:cubicBezTo>
                  <a:cubicBezTo>
                    <a:pt x="13713" y="20251"/>
                    <a:pt x="14536" y="20124"/>
                    <a:pt x="15360" y="19998"/>
                  </a:cubicBezTo>
                  <a:close/>
                  <a:moveTo>
                    <a:pt x="21947" y="18034"/>
                  </a:moveTo>
                  <a:cubicBezTo>
                    <a:pt x="23055" y="20568"/>
                    <a:pt x="23277" y="23070"/>
                    <a:pt x="20997" y="24463"/>
                  </a:cubicBezTo>
                  <a:cubicBezTo>
                    <a:pt x="20213" y="24961"/>
                    <a:pt x="19395" y="25175"/>
                    <a:pt x="18567" y="25175"/>
                  </a:cubicBezTo>
                  <a:cubicBezTo>
                    <a:pt x="16917" y="25175"/>
                    <a:pt x="15231" y="24324"/>
                    <a:pt x="13713" y="23165"/>
                  </a:cubicBezTo>
                  <a:cubicBezTo>
                    <a:pt x="14568" y="22151"/>
                    <a:pt x="15360" y="21043"/>
                    <a:pt x="16088" y="19871"/>
                  </a:cubicBezTo>
                  <a:cubicBezTo>
                    <a:pt x="18051" y="19491"/>
                    <a:pt x="20110" y="18889"/>
                    <a:pt x="21947" y="18034"/>
                  </a:cubicBezTo>
                  <a:close/>
                  <a:moveTo>
                    <a:pt x="4592" y="19903"/>
                  </a:moveTo>
                  <a:lnTo>
                    <a:pt x="5067" y="19998"/>
                  </a:lnTo>
                  <a:cubicBezTo>
                    <a:pt x="6651" y="20314"/>
                    <a:pt x="8329" y="20473"/>
                    <a:pt x="9976" y="20473"/>
                  </a:cubicBezTo>
                  <a:cubicBezTo>
                    <a:pt x="10736" y="21328"/>
                    <a:pt x="11749" y="22341"/>
                    <a:pt x="12921" y="23260"/>
                  </a:cubicBezTo>
                  <a:cubicBezTo>
                    <a:pt x="11718" y="24685"/>
                    <a:pt x="10324" y="26015"/>
                    <a:pt x="8836" y="27218"/>
                  </a:cubicBezTo>
                  <a:cubicBezTo>
                    <a:pt x="8709" y="26458"/>
                    <a:pt x="8361" y="25761"/>
                    <a:pt x="7759" y="25223"/>
                  </a:cubicBezTo>
                  <a:cubicBezTo>
                    <a:pt x="7201" y="24780"/>
                    <a:pt x="6481" y="24549"/>
                    <a:pt x="5762" y="24549"/>
                  </a:cubicBezTo>
                  <a:cubicBezTo>
                    <a:pt x="5095" y="24549"/>
                    <a:pt x="4429" y="24748"/>
                    <a:pt x="3895" y="25160"/>
                  </a:cubicBezTo>
                  <a:cubicBezTo>
                    <a:pt x="3990" y="23386"/>
                    <a:pt x="4275" y="21581"/>
                    <a:pt x="4592" y="19903"/>
                  </a:cubicBezTo>
                  <a:close/>
                  <a:moveTo>
                    <a:pt x="5764" y="25160"/>
                  </a:moveTo>
                  <a:cubicBezTo>
                    <a:pt x="6321" y="25160"/>
                    <a:pt x="6878" y="25324"/>
                    <a:pt x="7316" y="25666"/>
                  </a:cubicBezTo>
                  <a:cubicBezTo>
                    <a:pt x="7822" y="26015"/>
                    <a:pt x="8139" y="26648"/>
                    <a:pt x="8266" y="27345"/>
                  </a:cubicBezTo>
                  <a:cubicBezTo>
                    <a:pt x="8361" y="28042"/>
                    <a:pt x="8202" y="28738"/>
                    <a:pt x="7791" y="29277"/>
                  </a:cubicBezTo>
                  <a:cubicBezTo>
                    <a:pt x="7279" y="29931"/>
                    <a:pt x="6556" y="30216"/>
                    <a:pt x="5818" y="30216"/>
                  </a:cubicBezTo>
                  <a:cubicBezTo>
                    <a:pt x="5414" y="30216"/>
                    <a:pt x="5005" y="30130"/>
                    <a:pt x="4624" y="29973"/>
                  </a:cubicBezTo>
                  <a:cubicBezTo>
                    <a:pt x="4402" y="29910"/>
                    <a:pt x="4212" y="29783"/>
                    <a:pt x="3990" y="29625"/>
                  </a:cubicBezTo>
                  <a:cubicBezTo>
                    <a:pt x="3927" y="29593"/>
                    <a:pt x="3895" y="29562"/>
                    <a:pt x="3800" y="29562"/>
                  </a:cubicBezTo>
                  <a:cubicBezTo>
                    <a:pt x="3135" y="28548"/>
                    <a:pt x="2945" y="27028"/>
                    <a:pt x="3832" y="25983"/>
                  </a:cubicBezTo>
                  <a:cubicBezTo>
                    <a:pt x="4299" y="25444"/>
                    <a:pt x="5032" y="25160"/>
                    <a:pt x="5764" y="25160"/>
                  </a:cubicBezTo>
                  <a:close/>
                  <a:moveTo>
                    <a:pt x="4655" y="0"/>
                  </a:moveTo>
                  <a:cubicBezTo>
                    <a:pt x="4572" y="0"/>
                    <a:pt x="4487" y="5"/>
                    <a:pt x="4402" y="15"/>
                  </a:cubicBezTo>
                  <a:cubicBezTo>
                    <a:pt x="2882" y="141"/>
                    <a:pt x="1520" y="1756"/>
                    <a:pt x="1900" y="3245"/>
                  </a:cubicBezTo>
                  <a:cubicBezTo>
                    <a:pt x="1932" y="3340"/>
                    <a:pt x="1995" y="3403"/>
                    <a:pt x="2059" y="3403"/>
                  </a:cubicBezTo>
                  <a:cubicBezTo>
                    <a:pt x="2059" y="4132"/>
                    <a:pt x="2470" y="4638"/>
                    <a:pt x="2977" y="4955"/>
                  </a:cubicBezTo>
                  <a:lnTo>
                    <a:pt x="2977" y="4987"/>
                  </a:lnTo>
                  <a:cubicBezTo>
                    <a:pt x="3199" y="7362"/>
                    <a:pt x="3800" y="9705"/>
                    <a:pt x="4687" y="11922"/>
                  </a:cubicBezTo>
                  <a:cubicBezTo>
                    <a:pt x="2217" y="13062"/>
                    <a:pt x="0" y="14899"/>
                    <a:pt x="1267" y="17654"/>
                  </a:cubicBezTo>
                  <a:cubicBezTo>
                    <a:pt x="1742" y="18763"/>
                    <a:pt x="2819" y="19364"/>
                    <a:pt x="3959" y="19713"/>
                  </a:cubicBezTo>
                  <a:cubicBezTo>
                    <a:pt x="3579" y="21549"/>
                    <a:pt x="3325" y="23418"/>
                    <a:pt x="3199" y="25255"/>
                  </a:cubicBezTo>
                  <a:cubicBezTo>
                    <a:pt x="3199" y="25413"/>
                    <a:pt x="3294" y="25540"/>
                    <a:pt x="3420" y="25571"/>
                  </a:cubicBezTo>
                  <a:cubicBezTo>
                    <a:pt x="2375" y="26775"/>
                    <a:pt x="2407" y="28675"/>
                    <a:pt x="3515" y="29783"/>
                  </a:cubicBezTo>
                  <a:cubicBezTo>
                    <a:pt x="3579" y="29815"/>
                    <a:pt x="3579" y="29815"/>
                    <a:pt x="3610" y="29815"/>
                  </a:cubicBezTo>
                  <a:lnTo>
                    <a:pt x="3610" y="29910"/>
                  </a:lnTo>
                  <a:lnTo>
                    <a:pt x="3642" y="29910"/>
                  </a:lnTo>
                  <a:cubicBezTo>
                    <a:pt x="3642" y="29973"/>
                    <a:pt x="3642" y="30037"/>
                    <a:pt x="3737" y="30068"/>
                  </a:cubicBezTo>
                  <a:cubicBezTo>
                    <a:pt x="4312" y="30572"/>
                    <a:pt x="5057" y="30820"/>
                    <a:pt x="5803" y="30820"/>
                  </a:cubicBezTo>
                  <a:cubicBezTo>
                    <a:pt x="6699" y="30820"/>
                    <a:pt x="7597" y="30461"/>
                    <a:pt x="8202" y="29752"/>
                  </a:cubicBezTo>
                  <a:cubicBezTo>
                    <a:pt x="8677" y="29182"/>
                    <a:pt x="8899" y="28422"/>
                    <a:pt x="8899" y="27693"/>
                  </a:cubicBezTo>
                  <a:cubicBezTo>
                    <a:pt x="10578" y="26458"/>
                    <a:pt x="12066" y="25065"/>
                    <a:pt x="13428" y="23513"/>
                  </a:cubicBezTo>
                  <a:cubicBezTo>
                    <a:pt x="15116" y="24769"/>
                    <a:pt x="17072" y="25783"/>
                    <a:pt x="18919" y="25783"/>
                  </a:cubicBezTo>
                  <a:cubicBezTo>
                    <a:pt x="20051" y="25783"/>
                    <a:pt x="21142" y="25402"/>
                    <a:pt x="22105" y="24463"/>
                  </a:cubicBezTo>
                  <a:cubicBezTo>
                    <a:pt x="23942" y="22690"/>
                    <a:pt x="23593" y="20156"/>
                    <a:pt x="22580" y="17718"/>
                  </a:cubicBezTo>
                  <a:cubicBezTo>
                    <a:pt x="23910" y="16989"/>
                    <a:pt x="25177" y="16166"/>
                    <a:pt x="26159" y="15089"/>
                  </a:cubicBezTo>
                  <a:cubicBezTo>
                    <a:pt x="27425" y="14962"/>
                    <a:pt x="28502" y="13791"/>
                    <a:pt x="28471" y="12492"/>
                  </a:cubicBezTo>
                  <a:cubicBezTo>
                    <a:pt x="28439" y="11178"/>
                    <a:pt x="27357" y="9895"/>
                    <a:pt x="25987" y="9895"/>
                  </a:cubicBezTo>
                  <a:cubicBezTo>
                    <a:pt x="25970" y="9895"/>
                    <a:pt x="25954" y="9895"/>
                    <a:pt x="25937" y="9895"/>
                  </a:cubicBezTo>
                  <a:cubicBezTo>
                    <a:pt x="25462" y="9895"/>
                    <a:pt x="25019" y="10117"/>
                    <a:pt x="24639" y="10370"/>
                  </a:cubicBezTo>
                  <a:cubicBezTo>
                    <a:pt x="24639" y="10275"/>
                    <a:pt x="24544" y="10149"/>
                    <a:pt x="24385" y="10149"/>
                  </a:cubicBezTo>
                  <a:cubicBezTo>
                    <a:pt x="22928" y="9864"/>
                    <a:pt x="21472" y="9705"/>
                    <a:pt x="19983" y="9579"/>
                  </a:cubicBezTo>
                  <a:cubicBezTo>
                    <a:pt x="20110" y="8882"/>
                    <a:pt x="20237" y="8122"/>
                    <a:pt x="20268" y="7425"/>
                  </a:cubicBezTo>
                  <a:cubicBezTo>
                    <a:pt x="20458" y="5398"/>
                    <a:pt x="20870" y="2358"/>
                    <a:pt x="19128" y="838"/>
                  </a:cubicBezTo>
                  <a:cubicBezTo>
                    <a:pt x="18509" y="307"/>
                    <a:pt x="17779" y="94"/>
                    <a:pt x="17028" y="94"/>
                  </a:cubicBezTo>
                  <a:cubicBezTo>
                    <a:pt x="15898" y="94"/>
                    <a:pt x="14721" y="577"/>
                    <a:pt x="13808" y="1186"/>
                  </a:cubicBezTo>
                  <a:cubicBezTo>
                    <a:pt x="12763" y="1915"/>
                    <a:pt x="11844" y="2865"/>
                    <a:pt x="11021" y="3878"/>
                  </a:cubicBezTo>
                  <a:cubicBezTo>
                    <a:pt x="9912" y="3213"/>
                    <a:pt x="8677" y="2706"/>
                    <a:pt x="7379" y="2358"/>
                  </a:cubicBezTo>
                  <a:lnTo>
                    <a:pt x="7221" y="2358"/>
                  </a:lnTo>
                  <a:cubicBezTo>
                    <a:pt x="6983" y="1109"/>
                    <a:pt x="5935" y="0"/>
                    <a:pt x="46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7793641" y="1568339"/>
              <a:ext cx="60544" cy="85446"/>
            </a:xfrm>
            <a:custGeom>
              <a:rect b="b" l="l" r="r" t="t"/>
              <a:pathLst>
                <a:path extrusionOk="0" h="2594" w="1838">
                  <a:moveTo>
                    <a:pt x="1575" y="0"/>
                  </a:moveTo>
                  <a:cubicBezTo>
                    <a:pt x="1559" y="0"/>
                    <a:pt x="1542" y="7"/>
                    <a:pt x="1521" y="28"/>
                  </a:cubicBezTo>
                  <a:cubicBezTo>
                    <a:pt x="1046" y="60"/>
                    <a:pt x="666" y="345"/>
                    <a:pt x="381" y="757"/>
                  </a:cubicBezTo>
                  <a:cubicBezTo>
                    <a:pt x="64" y="1295"/>
                    <a:pt x="1" y="1929"/>
                    <a:pt x="159" y="2435"/>
                  </a:cubicBezTo>
                  <a:cubicBezTo>
                    <a:pt x="191" y="2562"/>
                    <a:pt x="317" y="2594"/>
                    <a:pt x="412" y="2594"/>
                  </a:cubicBezTo>
                  <a:cubicBezTo>
                    <a:pt x="539" y="2562"/>
                    <a:pt x="634" y="2435"/>
                    <a:pt x="571" y="2309"/>
                  </a:cubicBezTo>
                  <a:cubicBezTo>
                    <a:pt x="349" y="1390"/>
                    <a:pt x="1014" y="757"/>
                    <a:pt x="1647" y="567"/>
                  </a:cubicBezTo>
                  <a:cubicBezTo>
                    <a:pt x="1774" y="535"/>
                    <a:pt x="1837" y="408"/>
                    <a:pt x="1806" y="250"/>
                  </a:cubicBezTo>
                  <a:cubicBezTo>
                    <a:pt x="1774" y="123"/>
                    <a:pt x="1742" y="60"/>
                    <a:pt x="1647" y="28"/>
                  </a:cubicBezTo>
                  <a:cubicBezTo>
                    <a:pt x="1626" y="28"/>
                    <a:pt x="1605" y="0"/>
                    <a:pt x="15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13"/>
          <p:cNvGrpSpPr/>
          <p:nvPr/>
        </p:nvGrpSpPr>
        <p:grpSpPr>
          <a:xfrm>
            <a:off x="381844" y="505858"/>
            <a:ext cx="1159027" cy="1147926"/>
            <a:chOff x="381844" y="505858"/>
            <a:chExt cx="1159027" cy="1147926"/>
          </a:xfrm>
        </p:grpSpPr>
        <p:sp>
          <p:nvSpPr>
            <p:cNvPr id="157" name="Google Shape;157;p13"/>
            <p:cNvSpPr/>
            <p:nvPr/>
          </p:nvSpPr>
          <p:spPr>
            <a:xfrm>
              <a:off x="381844" y="505858"/>
              <a:ext cx="1159027" cy="1147926"/>
            </a:xfrm>
            <a:custGeom>
              <a:rect b="b" l="l" r="r" t="t"/>
              <a:pathLst>
                <a:path extrusionOk="0" h="34849" w="35186">
                  <a:moveTo>
                    <a:pt x="31225" y="512"/>
                  </a:moveTo>
                  <a:cubicBezTo>
                    <a:pt x="31972" y="512"/>
                    <a:pt x="32748" y="793"/>
                    <a:pt x="33412" y="1449"/>
                  </a:cubicBezTo>
                  <a:cubicBezTo>
                    <a:pt x="34425" y="2399"/>
                    <a:pt x="34615" y="3887"/>
                    <a:pt x="33950" y="5123"/>
                  </a:cubicBezTo>
                  <a:cubicBezTo>
                    <a:pt x="33427" y="6074"/>
                    <a:pt x="32369" y="6810"/>
                    <a:pt x="31311" y="6810"/>
                  </a:cubicBezTo>
                  <a:cubicBezTo>
                    <a:pt x="30959" y="6810"/>
                    <a:pt x="30608" y="6729"/>
                    <a:pt x="30277" y="6548"/>
                  </a:cubicBezTo>
                  <a:cubicBezTo>
                    <a:pt x="30530" y="6263"/>
                    <a:pt x="30815" y="5946"/>
                    <a:pt x="31132" y="5693"/>
                  </a:cubicBezTo>
                  <a:cubicBezTo>
                    <a:pt x="31290" y="5534"/>
                    <a:pt x="31163" y="5376"/>
                    <a:pt x="31068" y="5281"/>
                  </a:cubicBezTo>
                  <a:cubicBezTo>
                    <a:pt x="31096" y="4723"/>
                    <a:pt x="30632" y="4140"/>
                    <a:pt x="30087" y="4140"/>
                  </a:cubicBezTo>
                  <a:cubicBezTo>
                    <a:pt x="30014" y="4140"/>
                    <a:pt x="29940" y="4150"/>
                    <a:pt x="29865" y="4173"/>
                  </a:cubicBezTo>
                  <a:cubicBezTo>
                    <a:pt x="29802" y="4204"/>
                    <a:pt x="29802" y="4204"/>
                    <a:pt x="29738" y="4268"/>
                  </a:cubicBezTo>
                  <a:cubicBezTo>
                    <a:pt x="29710" y="4239"/>
                    <a:pt x="29681" y="4223"/>
                    <a:pt x="29650" y="4223"/>
                  </a:cubicBezTo>
                  <a:cubicBezTo>
                    <a:pt x="29611" y="4223"/>
                    <a:pt x="29569" y="4247"/>
                    <a:pt x="29516" y="4299"/>
                  </a:cubicBezTo>
                  <a:cubicBezTo>
                    <a:pt x="29233" y="4519"/>
                    <a:pt x="28919" y="4802"/>
                    <a:pt x="28667" y="5085"/>
                  </a:cubicBezTo>
                  <a:lnTo>
                    <a:pt x="28667" y="5085"/>
                  </a:lnTo>
                  <a:cubicBezTo>
                    <a:pt x="28693" y="5052"/>
                    <a:pt x="28691" y="4994"/>
                    <a:pt x="28661" y="4964"/>
                  </a:cubicBezTo>
                  <a:cubicBezTo>
                    <a:pt x="27312" y="2661"/>
                    <a:pt x="29158" y="512"/>
                    <a:pt x="31225" y="512"/>
                  </a:cubicBezTo>
                  <a:close/>
                  <a:moveTo>
                    <a:pt x="29928" y="4521"/>
                  </a:moveTo>
                  <a:cubicBezTo>
                    <a:pt x="30403" y="4616"/>
                    <a:pt x="30752" y="4901"/>
                    <a:pt x="30752" y="5376"/>
                  </a:cubicBezTo>
                  <a:cubicBezTo>
                    <a:pt x="28598" y="7434"/>
                    <a:pt x="26128" y="9493"/>
                    <a:pt x="24418" y="11931"/>
                  </a:cubicBezTo>
                  <a:cubicBezTo>
                    <a:pt x="24133" y="11615"/>
                    <a:pt x="23816" y="11330"/>
                    <a:pt x="23468" y="11108"/>
                  </a:cubicBezTo>
                  <a:cubicBezTo>
                    <a:pt x="25685" y="9050"/>
                    <a:pt x="27711" y="6706"/>
                    <a:pt x="29865" y="4616"/>
                  </a:cubicBezTo>
                  <a:cubicBezTo>
                    <a:pt x="29865" y="4584"/>
                    <a:pt x="29928" y="4584"/>
                    <a:pt x="29928" y="4521"/>
                  </a:cubicBezTo>
                  <a:close/>
                  <a:moveTo>
                    <a:pt x="6686" y="12087"/>
                  </a:moveTo>
                  <a:cubicBezTo>
                    <a:pt x="6747" y="12087"/>
                    <a:pt x="6810" y="12098"/>
                    <a:pt x="6873" y="12121"/>
                  </a:cubicBezTo>
                  <a:lnTo>
                    <a:pt x="6905" y="12121"/>
                  </a:lnTo>
                  <a:cubicBezTo>
                    <a:pt x="9375" y="12976"/>
                    <a:pt x="11908" y="13515"/>
                    <a:pt x="14474" y="13673"/>
                  </a:cubicBezTo>
                  <a:cubicBezTo>
                    <a:pt x="14474" y="13800"/>
                    <a:pt x="14505" y="13927"/>
                    <a:pt x="14569" y="13958"/>
                  </a:cubicBezTo>
                  <a:cubicBezTo>
                    <a:pt x="14442" y="14307"/>
                    <a:pt x="14347" y="14623"/>
                    <a:pt x="14284" y="14972"/>
                  </a:cubicBezTo>
                  <a:cubicBezTo>
                    <a:pt x="14284" y="14940"/>
                    <a:pt x="14284" y="14940"/>
                    <a:pt x="14252" y="14940"/>
                  </a:cubicBezTo>
                  <a:cubicBezTo>
                    <a:pt x="11560" y="14402"/>
                    <a:pt x="8900" y="13800"/>
                    <a:pt x="6240" y="13071"/>
                  </a:cubicBezTo>
                  <a:lnTo>
                    <a:pt x="6113" y="13071"/>
                  </a:lnTo>
                  <a:lnTo>
                    <a:pt x="6113" y="13008"/>
                  </a:lnTo>
                  <a:cubicBezTo>
                    <a:pt x="5919" y="12620"/>
                    <a:pt x="6259" y="12087"/>
                    <a:pt x="6686" y="12087"/>
                  </a:cubicBezTo>
                  <a:close/>
                  <a:moveTo>
                    <a:pt x="4932" y="9392"/>
                  </a:moveTo>
                  <a:cubicBezTo>
                    <a:pt x="6310" y="9392"/>
                    <a:pt x="7551" y="10380"/>
                    <a:pt x="7665" y="11805"/>
                  </a:cubicBezTo>
                  <a:cubicBezTo>
                    <a:pt x="7316" y="11741"/>
                    <a:pt x="7000" y="11615"/>
                    <a:pt x="6651" y="11456"/>
                  </a:cubicBezTo>
                  <a:cubicBezTo>
                    <a:pt x="6621" y="11448"/>
                    <a:pt x="6593" y="11444"/>
                    <a:pt x="6565" y="11444"/>
                  </a:cubicBezTo>
                  <a:cubicBezTo>
                    <a:pt x="6391" y="11444"/>
                    <a:pt x="6280" y="11604"/>
                    <a:pt x="6335" y="11741"/>
                  </a:cubicBezTo>
                  <a:cubicBezTo>
                    <a:pt x="5796" y="11963"/>
                    <a:pt x="5480" y="12691"/>
                    <a:pt x="5891" y="13166"/>
                  </a:cubicBezTo>
                  <a:cubicBezTo>
                    <a:pt x="5891" y="13198"/>
                    <a:pt x="5923" y="13198"/>
                    <a:pt x="5955" y="13198"/>
                  </a:cubicBezTo>
                  <a:cubicBezTo>
                    <a:pt x="5923" y="13325"/>
                    <a:pt x="5955" y="13515"/>
                    <a:pt x="6113" y="13547"/>
                  </a:cubicBezTo>
                  <a:cubicBezTo>
                    <a:pt x="6588" y="13705"/>
                    <a:pt x="7063" y="13863"/>
                    <a:pt x="7538" y="13990"/>
                  </a:cubicBezTo>
                  <a:cubicBezTo>
                    <a:pt x="6707" y="14883"/>
                    <a:pt x="5636" y="15416"/>
                    <a:pt x="4384" y="15416"/>
                  </a:cubicBezTo>
                  <a:cubicBezTo>
                    <a:pt x="4349" y="15416"/>
                    <a:pt x="4312" y="15416"/>
                    <a:pt x="4276" y="15415"/>
                  </a:cubicBezTo>
                  <a:cubicBezTo>
                    <a:pt x="2471" y="15383"/>
                    <a:pt x="254" y="14022"/>
                    <a:pt x="1299" y="11963"/>
                  </a:cubicBezTo>
                  <a:cubicBezTo>
                    <a:pt x="1933" y="10760"/>
                    <a:pt x="3073" y="9683"/>
                    <a:pt x="4466" y="9430"/>
                  </a:cubicBezTo>
                  <a:cubicBezTo>
                    <a:pt x="4622" y="9404"/>
                    <a:pt x="4778" y="9392"/>
                    <a:pt x="4932" y="9392"/>
                  </a:cubicBezTo>
                  <a:close/>
                  <a:moveTo>
                    <a:pt x="19645" y="10691"/>
                  </a:moveTo>
                  <a:cubicBezTo>
                    <a:pt x="21293" y="10691"/>
                    <a:pt x="22969" y="11229"/>
                    <a:pt x="23911" y="12185"/>
                  </a:cubicBezTo>
                  <a:cubicBezTo>
                    <a:pt x="25811" y="14148"/>
                    <a:pt x="26160" y="17568"/>
                    <a:pt x="24228" y="19627"/>
                  </a:cubicBezTo>
                  <a:cubicBezTo>
                    <a:pt x="23145" y="20810"/>
                    <a:pt x="21542" y="21498"/>
                    <a:pt x="19949" y="21498"/>
                  </a:cubicBezTo>
                  <a:cubicBezTo>
                    <a:pt x="19026" y="21498"/>
                    <a:pt x="18106" y="21267"/>
                    <a:pt x="17292" y="20767"/>
                  </a:cubicBezTo>
                  <a:cubicBezTo>
                    <a:pt x="14949" y="19342"/>
                    <a:pt x="14189" y="16428"/>
                    <a:pt x="14949" y="13927"/>
                  </a:cubicBezTo>
                  <a:cubicBezTo>
                    <a:pt x="14949" y="13895"/>
                    <a:pt x="14980" y="13832"/>
                    <a:pt x="14980" y="13800"/>
                  </a:cubicBezTo>
                  <a:cubicBezTo>
                    <a:pt x="15044" y="13768"/>
                    <a:pt x="15044" y="13737"/>
                    <a:pt x="15044" y="13673"/>
                  </a:cubicBezTo>
                  <a:lnTo>
                    <a:pt x="15044" y="13642"/>
                  </a:lnTo>
                  <a:lnTo>
                    <a:pt x="15044" y="13610"/>
                  </a:lnTo>
                  <a:cubicBezTo>
                    <a:pt x="15453" y="11579"/>
                    <a:pt x="17526" y="10691"/>
                    <a:pt x="19645" y="10691"/>
                  </a:cubicBezTo>
                  <a:close/>
                  <a:moveTo>
                    <a:pt x="22359" y="21527"/>
                  </a:moveTo>
                  <a:cubicBezTo>
                    <a:pt x="23151" y="24219"/>
                    <a:pt x="24101" y="26974"/>
                    <a:pt x="25209" y="29571"/>
                  </a:cubicBezTo>
                  <a:cubicBezTo>
                    <a:pt x="25146" y="29571"/>
                    <a:pt x="25114" y="29603"/>
                    <a:pt x="25114" y="29634"/>
                  </a:cubicBezTo>
                  <a:cubicBezTo>
                    <a:pt x="25064" y="29936"/>
                    <a:pt x="24755" y="30157"/>
                    <a:pt x="24440" y="30157"/>
                  </a:cubicBezTo>
                  <a:cubicBezTo>
                    <a:pt x="24358" y="30157"/>
                    <a:pt x="24275" y="30142"/>
                    <a:pt x="24196" y="30109"/>
                  </a:cubicBezTo>
                  <a:cubicBezTo>
                    <a:pt x="23341" y="27291"/>
                    <a:pt x="21916" y="24599"/>
                    <a:pt x="20807" y="21907"/>
                  </a:cubicBezTo>
                  <a:cubicBezTo>
                    <a:pt x="21314" y="21844"/>
                    <a:pt x="21853" y="21717"/>
                    <a:pt x="22359" y="21527"/>
                  </a:cubicBezTo>
                  <a:close/>
                  <a:moveTo>
                    <a:pt x="23309" y="28874"/>
                  </a:moveTo>
                  <a:cubicBezTo>
                    <a:pt x="23499" y="29223"/>
                    <a:pt x="23689" y="29603"/>
                    <a:pt x="23943" y="29951"/>
                  </a:cubicBezTo>
                  <a:cubicBezTo>
                    <a:pt x="23848" y="29951"/>
                    <a:pt x="23816" y="30014"/>
                    <a:pt x="23848" y="30109"/>
                  </a:cubicBezTo>
                  <a:cubicBezTo>
                    <a:pt x="24023" y="30347"/>
                    <a:pt x="24277" y="30451"/>
                    <a:pt x="24537" y="30451"/>
                  </a:cubicBezTo>
                  <a:cubicBezTo>
                    <a:pt x="24933" y="30451"/>
                    <a:pt x="25341" y="30207"/>
                    <a:pt x="25495" y="29824"/>
                  </a:cubicBezTo>
                  <a:cubicBezTo>
                    <a:pt x="25507" y="29828"/>
                    <a:pt x="25520" y="29830"/>
                    <a:pt x="25534" y="29830"/>
                  </a:cubicBezTo>
                  <a:cubicBezTo>
                    <a:pt x="25627" y="29830"/>
                    <a:pt x="25744" y="29741"/>
                    <a:pt x="25716" y="29603"/>
                  </a:cubicBezTo>
                  <a:cubicBezTo>
                    <a:pt x="25653" y="29381"/>
                    <a:pt x="25590" y="29191"/>
                    <a:pt x="25526" y="29001"/>
                  </a:cubicBezTo>
                  <a:lnTo>
                    <a:pt x="25526" y="29001"/>
                  </a:lnTo>
                  <a:cubicBezTo>
                    <a:pt x="28465" y="30339"/>
                    <a:pt x="26832" y="34324"/>
                    <a:pt x="24092" y="34324"/>
                  </a:cubicBezTo>
                  <a:cubicBezTo>
                    <a:pt x="23849" y="34324"/>
                    <a:pt x="23598" y="34293"/>
                    <a:pt x="23341" y="34226"/>
                  </a:cubicBezTo>
                  <a:cubicBezTo>
                    <a:pt x="21979" y="33910"/>
                    <a:pt x="21061" y="32643"/>
                    <a:pt x="21441" y="31249"/>
                  </a:cubicBezTo>
                  <a:cubicBezTo>
                    <a:pt x="21694" y="30236"/>
                    <a:pt x="22486" y="29476"/>
                    <a:pt x="23309" y="28874"/>
                  </a:cubicBezTo>
                  <a:close/>
                  <a:moveTo>
                    <a:pt x="31131" y="0"/>
                  </a:moveTo>
                  <a:cubicBezTo>
                    <a:pt x="30398" y="0"/>
                    <a:pt x="29674" y="237"/>
                    <a:pt x="29073" y="752"/>
                  </a:cubicBezTo>
                  <a:cubicBezTo>
                    <a:pt x="27648" y="1797"/>
                    <a:pt x="27395" y="3729"/>
                    <a:pt x="28440" y="5186"/>
                  </a:cubicBezTo>
                  <a:cubicBezTo>
                    <a:pt x="28503" y="5218"/>
                    <a:pt x="28535" y="5218"/>
                    <a:pt x="28566" y="5218"/>
                  </a:cubicBezTo>
                  <a:cubicBezTo>
                    <a:pt x="26666" y="6991"/>
                    <a:pt x="24766" y="8860"/>
                    <a:pt x="23309" y="10950"/>
                  </a:cubicBezTo>
                  <a:cubicBezTo>
                    <a:pt x="22418" y="10399"/>
                    <a:pt x="21194" y="10113"/>
                    <a:pt x="19942" y="10113"/>
                  </a:cubicBezTo>
                  <a:cubicBezTo>
                    <a:pt x="17590" y="10113"/>
                    <a:pt x="15138" y="11123"/>
                    <a:pt x="14600" y="13293"/>
                  </a:cubicBezTo>
                  <a:cubicBezTo>
                    <a:pt x="12415" y="12976"/>
                    <a:pt x="10325" y="12565"/>
                    <a:pt x="8235" y="11995"/>
                  </a:cubicBezTo>
                  <a:cubicBezTo>
                    <a:pt x="8235" y="10285"/>
                    <a:pt x="6810" y="8923"/>
                    <a:pt x="5131" y="8860"/>
                  </a:cubicBezTo>
                  <a:cubicBezTo>
                    <a:pt x="5058" y="8855"/>
                    <a:pt x="4986" y="8852"/>
                    <a:pt x="4914" y="8852"/>
                  </a:cubicBezTo>
                  <a:cubicBezTo>
                    <a:pt x="3067" y="8852"/>
                    <a:pt x="1399" y="10382"/>
                    <a:pt x="698" y="12058"/>
                  </a:cubicBezTo>
                  <a:cubicBezTo>
                    <a:pt x="1" y="13895"/>
                    <a:pt x="1521" y="15415"/>
                    <a:pt x="3231" y="15827"/>
                  </a:cubicBezTo>
                  <a:cubicBezTo>
                    <a:pt x="3603" y="15920"/>
                    <a:pt x="3984" y="15965"/>
                    <a:pt x="4362" y="15965"/>
                  </a:cubicBezTo>
                  <a:cubicBezTo>
                    <a:pt x="5788" y="15965"/>
                    <a:pt x="7187" y="15318"/>
                    <a:pt x="8013" y="14117"/>
                  </a:cubicBezTo>
                  <a:cubicBezTo>
                    <a:pt x="10072" y="14687"/>
                    <a:pt x="12193" y="15067"/>
                    <a:pt x="14284" y="15320"/>
                  </a:cubicBezTo>
                  <a:lnTo>
                    <a:pt x="14347" y="15320"/>
                  </a:lnTo>
                  <a:cubicBezTo>
                    <a:pt x="14094" y="17758"/>
                    <a:pt x="15265" y="20292"/>
                    <a:pt x="17514" y="21432"/>
                  </a:cubicBezTo>
                  <a:cubicBezTo>
                    <a:pt x="18290" y="21820"/>
                    <a:pt x="19163" y="22014"/>
                    <a:pt x="20048" y="22014"/>
                  </a:cubicBezTo>
                  <a:cubicBezTo>
                    <a:pt x="20174" y="22014"/>
                    <a:pt x="20301" y="22010"/>
                    <a:pt x="20427" y="22002"/>
                  </a:cubicBezTo>
                  <a:lnTo>
                    <a:pt x="20427" y="22034"/>
                  </a:lnTo>
                  <a:cubicBezTo>
                    <a:pt x="21251" y="24187"/>
                    <a:pt x="22074" y="26467"/>
                    <a:pt x="23183" y="28558"/>
                  </a:cubicBezTo>
                  <a:cubicBezTo>
                    <a:pt x="21948" y="29191"/>
                    <a:pt x="20903" y="30458"/>
                    <a:pt x="20903" y="31883"/>
                  </a:cubicBezTo>
                  <a:cubicBezTo>
                    <a:pt x="20839" y="33466"/>
                    <a:pt x="22233" y="34670"/>
                    <a:pt x="23753" y="34828"/>
                  </a:cubicBezTo>
                  <a:cubicBezTo>
                    <a:pt x="23880" y="34842"/>
                    <a:pt x="24006" y="34848"/>
                    <a:pt x="24129" y="34848"/>
                  </a:cubicBezTo>
                  <a:cubicBezTo>
                    <a:pt x="27436" y="34848"/>
                    <a:pt x="29167" y="30084"/>
                    <a:pt x="25748" y="28558"/>
                  </a:cubicBezTo>
                  <a:cubicBezTo>
                    <a:pt x="25705" y="28541"/>
                    <a:pt x="25668" y="28533"/>
                    <a:pt x="25633" y="28533"/>
                  </a:cubicBezTo>
                  <a:cubicBezTo>
                    <a:pt x="25539" y="28533"/>
                    <a:pt x="25469" y="28592"/>
                    <a:pt x="25400" y="28684"/>
                  </a:cubicBezTo>
                  <a:cubicBezTo>
                    <a:pt x="24608" y="26246"/>
                    <a:pt x="23658" y="23744"/>
                    <a:pt x="22644" y="21400"/>
                  </a:cubicBezTo>
                  <a:cubicBezTo>
                    <a:pt x="23753" y="20925"/>
                    <a:pt x="24703" y="20102"/>
                    <a:pt x="25336" y="19025"/>
                  </a:cubicBezTo>
                  <a:cubicBezTo>
                    <a:pt x="26603" y="16840"/>
                    <a:pt x="26160" y="13927"/>
                    <a:pt x="24544" y="12058"/>
                  </a:cubicBezTo>
                  <a:cubicBezTo>
                    <a:pt x="26476" y="10538"/>
                    <a:pt x="28186" y="8638"/>
                    <a:pt x="29928" y="6864"/>
                  </a:cubicBezTo>
                  <a:cubicBezTo>
                    <a:pt x="30369" y="7152"/>
                    <a:pt x="30851" y="7280"/>
                    <a:pt x="31334" y="7280"/>
                  </a:cubicBezTo>
                  <a:cubicBezTo>
                    <a:pt x="32445" y="7280"/>
                    <a:pt x="33563" y="6601"/>
                    <a:pt x="34204" y="5629"/>
                  </a:cubicBezTo>
                  <a:cubicBezTo>
                    <a:pt x="35185" y="4141"/>
                    <a:pt x="34995" y="2209"/>
                    <a:pt x="33633" y="974"/>
                  </a:cubicBezTo>
                  <a:cubicBezTo>
                    <a:pt x="32922" y="349"/>
                    <a:pt x="32020" y="0"/>
                    <a:pt x="31131" y="0"/>
                  </a:cubicBezTo>
                  <a:close/>
                </a:path>
              </a:pathLst>
            </a:custGeom>
            <a:solidFill>
              <a:schemeClr val="dk1"/>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1281501" y="522690"/>
              <a:ext cx="240594" cy="207094"/>
            </a:xfrm>
            <a:custGeom>
              <a:rect b="b" l="l" r="r" t="t"/>
              <a:pathLst>
                <a:path extrusionOk="0" h="6287" w="7304">
                  <a:moveTo>
                    <a:pt x="5229" y="1897"/>
                  </a:moveTo>
                  <a:cubicBezTo>
                    <a:pt x="5270" y="1897"/>
                    <a:pt x="5309" y="1913"/>
                    <a:pt x="5340" y="1951"/>
                  </a:cubicBezTo>
                  <a:cubicBezTo>
                    <a:pt x="5815" y="2490"/>
                    <a:pt x="5783" y="3281"/>
                    <a:pt x="5340" y="3820"/>
                  </a:cubicBezTo>
                  <a:cubicBezTo>
                    <a:pt x="5307" y="3852"/>
                    <a:pt x="5271" y="3866"/>
                    <a:pt x="5236" y="3866"/>
                  </a:cubicBezTo>
                  <a:cubicBezTo>
                    <a:pt x="5133" y="3866"/>
                    <a:pt x="5039" y="3748"/>
                    <a:pt x="5086" y="3630"/>
                  </a:cubicBezTo>
                  <a:cubicBezTo>
                    <a:pt x="5403" y="3155"/>
                    <a:pt x="5371" y="2648"/>
                    <a:pt x="5055" y="2205"/>
                  </a:cubicBezTo>
                  <a:cubicBezTo>
                    <a:pt x="4958" y="2060"/>
                    <a:pt x="5100" y="1897"/>
                    <a:pt x="5229" y="1897"/>
                  </a:cubicBezTo>
                  <a:close/>
                  <a:moveTo>
                    <a:pt x="5977" y="2473"/>
                  </a:moveTo>
                  <a:cubicBezTo>
                    <a:pt x="6037" y="2473"/>
                    <a:pt x="6098" y="2498"/>
                    <a:pt x="6131" y="2553"/>
                  </a:cubicBezTo>
                  <a:cubicBezTo>
                    <a:pt x="6575" y="3218"/>
                    <a:pt x="6290" y="4168"/>
                    <a:pt x="5688" y="4707"/>
                  </a:cubicBezTo>
                  <a:cubicBezTo>
                    <a:pt x="5664" y="4724"/>
                    <a:pt x="5638" y="4732"/>
                    <a:pt x="5612" y="4732"/>
                  </a:cubicBezTo>
                  <a:cubicBezTo>
                    <a:pt x="5501" y="4732"/>
                    <a:pt x="5395" y="4588"/>
                    <a:pt x="5498" y="4485"/>
                  </a:cubicBezTo>
                  <a:cubicBezTo>
                    <a:pt x="6036" y="3978"/>
                    <a:pt x="6036" y="3313"/>
                    <a:pt x="5815" y="2680"/>
                  </a:cubicBezTo>
                  <a:cubicBezTo>
                    <a:pt x="5753" y="2556"/>
                    <a:pt x="5865" y="2473"/>
                    <a:pt x="5977" y="2473"/>
                  </a:cubicBezTo>
                  <a:close/>
                  <a:moveTo>
                    <a:pt x="3924" y="1"/>
                  </a:moveTo>
                  <a:cubicBezTo>
                    <a:pt x="1862" y="1"/>
                    <a:pt x="1" y="2143"/>
                    <a:pt x="1349" y="4422"/>
                  </a:cubicBezTo>
                  <a:lnTo>
                    <a:pt x="1349" y="4548"/>
                  </a:lnTo>
                  <a:cubicBezTo>
                    <a:pt x="1603" y="4295"/>
                    <a:pt x="1919" y="4010"/>
                    <a:pt x="2204" y="3757"/>
                  </a:cubicBezTo>
                  <a:cubicBezTo>
                    <a:pt x="2274" y="3710"/>
                    <a:pt x="2327" y="3681"/>
                    <a:pt x="2387" y="3681"/>
                  </a:cubicBezTo>
                  <a:cubicBezTo>
                    <a:pt x="2409" y="3681"/>
                    <a:pt x="2432" y="3685"/>
                    <a:pt x="2458" y="3693"/>
                  </a:cubicBezTo>
                  <a:cubicBezTo>
                    <a:pt x="2490" y="3662"/>
                    <a:pt x="2521" y="3630"/>
                    <a:pt x="2553" y="3630"/>
                  </a:cubicBezTo>
                  <a:cubicBezTo>
                    <a:pt x="2617" y="3614"/>
                    <a:pt x="2681" y="3606"/>
                    <a:pt x="2744" y="3606"/>
                  </a:cubicBezTo>
                  <a:cubicBezTo>
                    <a:pt x="3296" y="3606"/>
                    <a:pt x="3756" y="4198"/>
                    <a:pt x="3756" y="4738"/>
                  </a:cubicBezTo>
                  <a:cubicBezTo>
                    <a:pt x="3883" y="4802"/>
                    <a:pt x="3978" y="5023"/>
                    <a:pt x="3820" y="5150"/>
                  </a:cubicBezTo>
                  <a:lnTo>
                    <a:pt x="2965" y="6005"/>
                  </a:lnTo>
                  <a:cubicBezTo>
                    <a:pt x="3305" y="6200"/>
                    <a:pt x="3666" y="6286"/>
                    <a:pt x="4027" y="6286"/>
                  </a:cubicBezTo>
                  <a:cubicBezTo>
                    <a:pt x="5075" y="6286"/>
                    <a:pt x="6120" y="5554"/>
                    <a:pt x="6638" y="4612"/>
                  </a:cubicBezTo>
                  <a:cubicBezTo>
                    <a:pt x="7303" y="3376"/>
                    <a:pt x="7082" y="1920"/>
                    <a:pt x="6100" y="938"/>
                  </a:cubicBezTo>
                  <a:cubicBezTo>
                    <a:pt x="5443" y="281"/>
                    <a:pt x="4670" y="1"/>
                    <a:pt x="3924" y="1"/>
                  </a:cubicBezTo>
                  <a:close/>
                </a:path>
              </a:pathLst>
            </a:custGeom>
            <a:solidFill>
              <a:schemeClr val="accent4"/>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1460234" y="604150"/>
              <a:ext cx="38902" cy="74444"/>
            </a:xfrm>
            <a:custGeom>
              <a:rect b="b" l="l" r="r" t="t"/>
              <a:pathLst>
                <a:path extrusionOk="0" h="2260" w="1181">
                  <a:moveTo>
                    <a:pt x="576" y="0"/>
                  </a:moveTo>
                  <a:cubicBezTo>
                    <a:pt x="472" y="0"/>
                    <a:pt x="379" y="83"/>
                    <a:pt x="420" y="207"/>
                  </a:cubicBezTo>
                  <a:cubicBezTo>
                    <a:pt x="674" y="840"/>
                    <a:pt x="610" y="1505"/>
                    <a:pt x="104" y="2012"/>
                  </a:cubicBezTo>
                  <a:cubicBezTo>
                    <a:pt x="1" y="2115"/>
                    <a:pt x="86" y="2259"/>
                    <a:pt x="206" y="2259"/>
                  </a:cubicBezTo>
                  <a:cubicBezTo>
                    <a:pt x="234" y="2259"/>
                    <a:pt x="264" y="2251"/>
                    <a:pt x="294" y="2234"/>
                  </a:cubicBezTo>
                  <a:cubicBezTo>
                    <a:pt x="895" y="1759"/>
                    <a:pt x="1180" y="745"/>
                    <a:pt x="737" y="80"/>
                  </a:cubicBezTo>
                  <a:cubicBezTo>
                    <a:pt x="693" y="25"/>
                    <a:pt x="633" y="0"/>
                    <a:pt x="576" y="0"/>
                  </a:cubicBezTo>
                  <a:close/>
                </a:path>
              </a:pathLst>
            </a:custGeom>
            <a:solidFill>
              <a:schemeClr val="dk1"/>
            </a:solidFill>
            <a:ln cap="flat" cmpd="sng" w="23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1444587" y="586099"/>
              <a:ext cx="27439" cy="62915"/>
            </a:xfrm>
            <a:custGeom>
              <a:rect b="b" l="l" r="r" t="t"/>
              <a:pathLst>
                <a:path extrusionOk="0" h="1910" w="833">
                  <a:moveTo>
                    <a:pt x="305" y="1"/>
                  </a:moveTo>
                  <a:cubicBezTo>
                    <a:pt x="170" y="1"/>
                    <a:pt x="1" y="151"/>
                    <a:pt x="104" y="280"/>
                  </a:cubicBezTo>
                  <a:cubicBezTo>
                    <a:pt x="420" y="723"/>
                    <a:pt x="452" y="1230"/>
                    <a:pt x="135" y="1673"/>
                  </a:cubicBezTo>
                  <a:cubicBezTo>
                    <a:pt x="88" y="1791"/>
                    <a:pt x="182" y="1909"/>
                    <a:pt x="285" y="1909"/>
                  </a:cubicBezTo>
                  <a:cubicBezTo>
                    <a:pt x="320" y="1909"/>
                    <a:pt x="356" y="1895"/>
                    <a:pt x="389" y="1863"/>
                  </a:cubicBezTo>
                  <a:cubicBezTo>
                    <a:pt x="769" y="1356"/>
                    <a:pt x="832" y="565"/>
                    <a:pt x="389" y="26"/>
                  </a:cubicBezTo>
                  <a:cubicBezTo>
                    <a:pt x="365" y="9"/>
                    <a:pt x="336" y="1"/>
                    <a:pt x="305" y="1"/>
                  </a:cubicBezTo>
                  <a:close/>
                </a:path>
              </a:pathLst>
            </a:custGeom>
            <a:solidFill>
              <a:schemeClr val="dk1"/>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1154847" y="654746"/>
              <a:ext cx="239968" cy="244151"/>
            </a:xfrm>
            <a:custGeom>
              <a:rect b="b" l="l" r="r" t="t"/>
              <a:pathLst>
                <a:path extrusionOk="0" h="7412" w="7285">
                  <a:moveTo>
                    <a:pt x="6461" y="1"/>
                  </a:moveTo>
                  <a:cubicBezTo>
                    <a:pt x="6398" y="64"/>
                    <a:pt x="6398" y="64"/>
                    <a:pt x="6398" y="96"/>
                  </a:cubicBezTo>
                  <a:cubicBezTo>
                    <a:pt x="4181" y="2186"/>
                    <a:pt x="2218" y="4530"/>
                    <a:pt x="1" y="6588"/>
                  </a:cubicBezTo>
                  <a:cubicBezTo>
                    <a:pt x="349" y="6810"/>
                    <a:pt x="666" y="7095"/>
                    <a:pt x="951" y="7411"/>
                  </a:cubicBezTo>
                  <a:cubicBezTo>
                    <a:pt x="2629" y="4973"/>
                    <a:pt x="5131" y="2914"/>
                    <a:pt x="7285" y="856"/>
                  </a:cubicBezTo>
                  <a:cubicBezTo>
                    <a:pt x="7285" y="381"/>
                    <a:pt x="6936" y="64"/>
                    <a:pt x="6461" y="1"/>
                  </a:cubicBezTo>
                  <a:close/>
                </a:path>
              </a:pathLst>
            </a:custGeom>
            <a:solidFill>
              <a:schemeClr val="accent4"/>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851272" y="857986"/>
              <a:ext cx="393337" cy="355291"/>
            </a:xfrm>
            <a:custGeom>
              <a:rect b="b" l="l" r="r" t="t"/>
              <a:pathLst>
                <a:path extrusionOk="0" h="10786" w="11941">
                  <a:moveTo>
                    <a:pt x="5100" y="386"/>
                  </a:moveTo>
                  <a:cubicBezTo>
                    <a:pt x="5321" y="386"/>
                    <a:pt x="5290" y="703"/>
                    <a:pt x="5100" y="703"/>
                  </a:cubicBezTo>
                  <a:cubicBezTo>
                    <a:pt x="4150" y="766"/>
                    <a:pt x="3358" y="956"/>
                    <a:pt x="2566" y="1526"/>
                  </a:cubicBezTo>
                  <a:cubicBezTo>
                    <a:pt x="2556" y="1530"/>
                    <a:pt x="2546" y="1531"/>
                    <a:pt x="2536" y="1531"/>
                  </a:cubicBezTo>
                  <a:cubicBezTo>
                    <a:pt x="2452" y="1531"/>
                    <a:pt x="2383" y="1425"/>
                    <a:pt x="2439" y="1368"/>
                  </a:cubicBezTo>
                  <a:cubicBezTo>
                    <a:pt x="3200" y="766"/>
                    <a:pt x="4150" y="386"/>
                    <a:pt x="5100" y="386"/>
                  </a:cubicBezTo>
                  <a:close/>
                  <a:moveTo>
                    <a:pt x="4713" y="1208"/>
                  </a:moveTo>
                  <a:cubicBezTo>
                    <a:pt x="4747" y="1208"/>
                    <a:pt x="4781" y="1209"/>
                    <a:pt x="4815" y="1210"/>
                  </a:cubicBezTo>
                  <a:cubicBezTo>
                    <a:pt x="5005" y="1210"/>
                    <a:pt x="5005" y="1526"/>
                    <a:pt x="4815" y="1526"/>
                  </a:cubicBezTo>
                  <a:cubicBezTo>
                    <a:pt x="4773" y="1525"/>
                    <a:pt x="4731" y="1524"/>
                    <a:pt x="4690" y="1524"/>
                  </a:cubicBezTo>
                  <a:cubicBezTo>
                    <a:pt x="3825" y="1524"/>
                    <a:pt x="3080" y="1842"/>
                    <a:pt x="2566" y="2476"/>
                  </a:cubicBezTo>
                  <a:cubicBezTo>
                    <a:pt x="2545" y="2491"/>
                    <a:pt x="2520" y="2497"/>
                    <a:pt x="2496" y="2497"/>
                  </a:cubicBezTo>
                  <a:cubicBezTo>
                    <a:pt x="2413" y="2497"/>
                    <a:pt x="2334" y="2423"/>
                    <a:pt x="2408" y="2350"/>
                  </a:cubicBezTo>
                  <a:cubicBezTo>
                    <a:pt x="2927" y="1617"/>
                    <a:pt x="3799" y="1208"/>
                    <a:pt x="4713" y="1208"/>
                  </a:cubicBezTo>
                  <a:close/>
                  <a:moveTo>
                    <a:pt x="5435" y="1"/>
                  </a:moveTo>
                  <a:cubicBezTo>
                    <a:pt x="3322" y="1"/>
                    <a:pt x="1252" y="889"/>
                    <a:pt x="824" y="2920"/>
                  </a:cubicBezTo>
                  <a:lnTo>
                    <a:pt x="824" y="2952"/>
                  </a:lnTo>
                  <a:lnTo>
                    <a:pt x="824" y="2983"/>
                  </a:lnTo>
                  <a:cubicBezTo>
                    <a:pt x="761" y="3015"/>
                    <a:pt x="761" y="3078"/>
                    <a:pt x="761" y="3110"/>
                  </a:cubicBezTo>
                  <a:cubicBezTo>
                    <a:pt x="761" y="3142"/>
                    <a:pt x="761" y="3173"/>
                    <a:pt x="729" y="3237"/>
                  </a:cubicBezTo>
                  <a:cubicBezTo>
                    <a:pt x="1" y="5707"/>
                    <a:pt x="793" y="8652"/>
                    <a:pt x="3073" y="10077"/>
                  </a:cubicBezTo>
                  <a:cubicBezTo>
                    <a:pt x="3869" y="10562"/>
                    <a:pt x="4779" y="10786"/>
                    <a:pt x="5697" y="10786"/>
                  </a:cubicBezTo>
                  <a:cubicBezTo>
                    <a:pt x="7297" y="10786"/>
                    <a:pt x="8921" y="10104"/>
                    <a:pt x="10008" y="8937"/>
                  </a:cubicBezTo>
                  <a:cubicBezTo>
                    <a:pt x="11940" y="6878"/>
                    <a:pt x="11592" y="3458"/>
                    <a:pt x="9692" y="1495"/>
                  </a:cubicBezTo>
                  <a:cubicBezTo>
                    <a:pt x="8749" y="539"/>
                    <a:pt x="7080" y="1"/>
                    <a:pt x="5435" y="1"/>
                  </a:cubicBezTo>
                  <a:close/>
                </a:path>
              </a:pathLst>
            </a:custGeom>
            <a:solidFill>
              <a:schemeClr val="accent4"/>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929768" y="870701"/>
              <a:ext cx="95757" cy="36695"/>
            </a:xfrm>
            <a:custGeom>
              <a:rect b="b" l="l" r="r" t="t"/>
              <a:pathLst>
                <a:path extrusionOk="0" h="1114" w="2907">
                  <a:moveTo>
                    <a:pt x="2717" y="0"/>
                  </a:moveTo>
                  <a:cubicBezTo>
                    <a:pt x="1767" y="0"/>
                    <a:pt x="817" y="380"/>
                    <a:pt x="56" y="950"/>
                  </a:cubicBezTo>
                  <a:cubicBezTo>
                    <a:pt x="0" y="1007"/>
                    <a:pt x="69" y="1114"/>
                    <a:pt x="153" y="1114"/>
                  </a:cubicBezTo>
                  <a:cubicBezTo>
                    <a:pt x="163" y="1114"/>
                    <a:pt x="173" y="1112"/>
                    <a:pt x="183" y="1109"/>
                  </a:cubicBezTo>
                  <a:cubicBezTo>
                    <a:pt x="975" y="570"/>
                    <a:pt x="1798" y="349"/>
                    <a:pt x="2717" y="317"/>
                  </a:cubicBezTo>
                  <a:cubicBezTo>
                    <a:pt x="2907" y="317"/>
                    <a:pt x="2907" y="0"/>
                    <a:pt x="2717" y="0"/>
                  </a:cubicBezTo>
                  <a:close/>
                </a:path>
              </a:pathLst>
            </a:custGeom>
            <a:solidFill>
              <a:schemeClr val="dk1"/>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927924" y="897778"/>
              <a:ext cx="88213" cy="42460"/>
            </a:xfrm>
            <a:custGeom>
              <a:rect b="b" l="l" r="r" t="t"/>
              <a:pathLst>
                <a:path extrusionOk="0" h="1289" w="2678">
                  <a:moveTo>
                    <a:pt x="2398" y="0"/>
                  </a:moveTo>
                  <a:cubicBezTo>
                    <a:pt x="1480" y="0"/>
                    <a:pt x="601" y="467"/>
                    <a:pt x="49" y="1142"/>
                  </a:cubicBezTo>
                  <a:cubicBezTo>
                    <a:pt x="0" y="1215"/>
                    <a:pt x="65" y="1289"/>
                    <a:pt x="141" y="1289"/>
                  </a:cubicBezTo>
                  <a:cubicBezTo>
                    <a:pt x="163" y="1289"/>
                    <a:pt x="186" y="1283"/>
                    <a:pt x="208" y="1268"/>
                  </a:cubicBezTo>
                  <a:cubicBezTo>
                    <a:pt x="712" y="624"/>
                    <a:pt x="1390" y="302"/>
                    <a:pt x="2175" y="302"/>
                  </a:cubicBezTo>
                  <a:cubicBezTo>
                    <a:pt x="2277" y="302"/>
                    <a:pt x="2382" y="307"/>
                    <a:pt x="2488" y="318"/>
                  </a:cubicBezTo>
                  <a:cubicBezTo>
                    <a:pt x="2678" y="318"/>
                    <a:pt x="2678" y="2"/>
                    <a:pt x="2488" y="2"/>
                  </a:cubicBezTo>
                  <a:cubicBezTo>
                    <a:pt x="2458" y="1"/>
                    <a:pt x="2428" y="0"/>
                    <a:pt x="2398" y="0"/>
                  </a:cubicBezTo>
                  <a:close/>
                </a:path>
              </a:pathLst>
            </a:custGeom>
            <a:solidFill>
              <a:schemeClr val="dk1"/>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578068" y="905288"/>
              <a:ext cx="284733" cy="95822"/>
            </a:xfrm>
            <a:custGeom>
              <a:rect b="b" l="l" r="r" t="t"/>
              <a:pathLst>
                <a:path extrusionOk="0" h="2909" w="8644">
                  <a:moveTo>
                    <a:pt x="724" y="1"/>
                  </a:moveTo>
                  <a:cubicBezTo>
                    <a:pt x="331" y="1"/>
                    <a:pt x="1" y="514"/>
                    <a:pt x="188" y="914"/>
                  </a:cubicBezTo>
                  <a:lnTo>
                    <a:pt x="188" y="1009"/>
                  </a:lnTo>
                  <a:lnTo>
                    <a:pt x="314" y="1009"/>
                  </a:lnTo>
                  <a:cubicBezTo>
                    <a:pt x="2975" y="1706"/>
                    <a:pt x="5635" y="2307"/>
                    <a:pt x="8327" y="2846"/>
                  </a:cubicBezTo>
                  <a:lnTo>
                    <a:pt x="8358" y="2909"/>
                  </a:lnTo>
                  <a:cubicBezTo>
                    <a:pt x="8390" y="2529"/>
                    <a:pt x="8517" y="2181"/>
                    <a:pt x="8643" y="1864"/>
                  </a:cubicBezTo>
                  <a:cubicBezTo>
                    <a:pt x="8548" y="1801"/>
                    <a:pt x="8485" y="1706"/>
                    <a:pt x="8517" y="1547"/>
                  </a:cubicBezTo>
                  <a:cubicBezTo>
                    <a:pt x="5951" y="1421"/>
                    <a:pt x="3418" y="850"/>
                    <a:pt x="979" y="59"/>
                  </a:cubicBezTo>
                  <a:lnTo>
                    <a:pt x="948" y="59"/>
                  </a:lnTo>
                  <a:cubicBezTo>
                    <a:pt x="873" y="19"/>
                    <a:pt x="797" y="1"/>
                    <a:pt x="724" y="1"/>
                  </a:cubicBezTo>
                  <a:close/>
                </a:path>
              </a:pathLst>
            </a:custGeom>
            <a:solidFill>
              <a:schemeClr val="accent4"/>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1067227" y="1215978"/>
              <a:ext cx="145035" cy="283284"/>
            </a:xfrm>
            <a:custGeom>
              <a:rect b="b" l="l" r="r" t="t"/>
              <a:pathLst>
                <a:path extrusionOk="0" h="8600" w="4403">
                  <a:moveTo>
                    <a:pt x="1552" y="1"/>
                  </a:moveTo>
                  <a:cubicBezTo>
                    <a:pt x="1077" y="191"/>
                    <a:pt x="507" y="317"/>
                    <a:pt x="0" y="381"/>
                  </a:cubicBezTo>
                  <a:cubicBezTo>
                    <a:pt x="1109" y="3073"/>
                    <a:pt x="2534" y="5764"/>
                    <a:pt x="3421" y="8551"/>
                  </a:cubicBezTo>
                  <a:cubicBezTo>
                    <a:pt x="3493" y="8584"/>
                    <a:pt x="3571" y="8599"/>
                    <a:pt x="3649" y="8599"/>
                  </a:cubicBezTo>
                  <a:cubicBezTo>
                    <a:pt x="3948" y="8599"/>
                    <a:pt x="4257" y="8378"/>
                    <a:pt x="4307" y="8076"/>
                  </a:cubicBezTo>
                  <a:cubicBezTo>
                    <a:pt x="4307" y="8045"/>
                    <a:pt x="4371" y="8045"/>
                    <a:pt x="4402" y="7981"/>
                  </a:cubicBezTo>
                  <a:cubicBezTo>
                    <a:pt x="3294" y="5416"/>
                    <a:pt x="2344" y="2693"/>
                    <a:pt x="1552" y="1"/>
                  </a:cubicBezTo>
                  <a:close/>
                </a:path>
              </a:pathLst>
            </a:custGeom>
            <a:solidFill>
              <a:schemeClr val="accent4"/>
            </a:solidFill>
            <a:ln cap="flat" cmpd="sng" w="23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1073485" y="1456967"/>
              <a:ext cx="244975" cy="179556"/>
            </a:xfrm>
            <a:custGeom>
              <a:rect b="b" l="l" r="r" t="t"/>
              <a:pathLst>
                <a:path extrusionOk="0" h="5451" w="7437">
                  <a:moveTo>
                    <a:pt x="4300" y="3346"/>
                  </a:moveTo>
                  <a:cubicBezTo>
                    <a:pt x="4429" y="3346"/>
                    <a:pt x="4510" y="3527"/>
                    <a:pt x="4371" y="3611"/>
                  </a:cubicBezTo>
                  <a:cubicBezTo>
                    <a:pt x="4212" y="3674"/>
                    <a:pt x="4086" y="3737"/>
                    <a:pt x="4022" y="3801"/>
                  </a:cubicBezTo>
                  <a:lnTo>
                    <a:pt x="3927" y="3801"/>
                  </a:lnTo>
                  <a:cubicBezTo>
                    <a:pt x="3706" y="3896"/>
                    <a:pt x="3421" y="3991"/>
                    <a:pt x="3167" y="4086"/>
                  </a:cubicBezTo>
                  <a:cubicBezTo>
                    <a:pt x="3160" y="4088"/>
                    <a:pt x="3153" y="4089"/>
                    <a:pt x="3146" y="4089"/>
                  </a:cubicBezTo>
                  <a:cubicBezTo>
                    <a:pt x="3059" y="4089"/>
                    <a:pt x="2987" y="3925"/>
                    <a:pt x="3104" y="3896"/>
                  </a:cubicBezTo>
                  <a:cubicBezTo>
                    <a:pt x="3326" y="3769"/>
                    <a:pt x="3611" y="3674"/>
                    <a:pt x="3864" y="3579"/>
                  </a:cubicBezTo>
                  <a:cubicBezTo>
                    <a:pt x="3959" y="3484"/>
                    <a:pt x="4117" y="3420"/>
                    <a:pt x="4244" y="3357"/>
                  </a:cubicBezTo>
                  <a:cubicBezTo>
                    <a:pt x="4263" y="3349"/>
                    <a:pt x="4282" y="3346"/>
                    <a:pt x="4300" y="3346"/>
                  </a:cubicBezTo>
                  <a:close/>
                  <a:moveTo>
                    <a:pt x="4805" y="3695"/>
                  </a:moveTo>
                  <a:cubicBezTo>
                    <a:pt x="4893" y="3695"/>
                    <a:pt x="4950" y="3830"/>
                    <a:pt x="4878" y="3927"/>
                  </a:cubicBezTo>
                  <a:cubicBezTo>
                    <a:pt x="4412" y="4503"/>
                    <a:pt x="3543" y="4770"/>
                    <a:pt x="2784" y="4770"/>
                  </a:cubicBezTo>
                  <a:cubicBezTo>
                    <a:pt x="2665" y="4770"/>
                    <a:pt x="2550" y="4763"/>
                    <a:pt x="2439" y="4751"/>
                  </a:cubicBezTo>
                  <a:cubicBezTo>
                    <a:pt x="2312" y="4751"/>
                    <a:pt x="2281" y="4561"/>
                    <a:pt x="2439" y="4561"/>
                  </a:cubicBezTo>
                  <a:cubicBezTo>
                    <a:pt x="2476" y="4562"/>
                    <a:pt x="2513" y="4563"/>
                    <a:pt x="2550" y="4563"/>
                  </a:cubicBezTo>
                  <a:cubicBezTo>
                    <a:pt x="3379" y="4563"/>
                    <a:pt x="3991" y="4223"/>
                    <a:pt x="4719" y="3737"/>
                  </a:cubicBezTo>
                  <a:cubicBezTo>
                    <a:pt x="4749" y="3708"/>
                    <a:pt x="4778" y="3695"/>
                    <a:pt x="4805" y="3695"/>
                  </a:cubicBezTo>
                  <a:close/>
                  <a:moveTo>
                    <a:pt x="2281" y="0"/>
                  </a:moveTo>
                  <a:cubicBezTo>
                    <a:pt x="1489" y="634"/>
                    <a:pt x="697" y="1394"/>
                    <a:pt x="412" y="2375"/>
                  </a:cubicBezTo>
                  <a:cubicBezTo>
                    <a:pt x="1" y="3769"/>
                    <a:pt x="1014" y="5004"/>
                    <a:pt x="2312" y="5352"/>
                  </a:cubicBezTo>
                  <a:cubicBezTo>
                    <a:pt x="2572" y="5419"/>
                    <a:pt x="2825" y="5450"/>
                    <a:pt x="3069" y="5450"/>
                  </a:cubicBezTo>
                  <a:cubicBezTo>
                    <a:pt x="5830" y="5450"/>
                    <a:pt x="7436" y="1465"/>
                    <a:pt x="4498" y="127"/>
                  </a:cubicBezTo>
                  <a:lnTo>
                    <a:pt x="4498" y="127"/>
                  </a:lnTo>
                  <a:cubicBezTo>
                    <a:pt x="4561" y="317"/>
                    <a:pt x="4656" y="507"/>
                    <a:pt x="4688" y="729"/>
                  </a:cubicBezTo>
                  <a:cubicBezTo>
                    <a:pt x="4719" y="887"/>
                    <a:pt x="4561" y="950"/>
                    <a:pt x="4434" y="950"/>
                  </a:cubicBezTo>
                  <a:cubicBezTo>
                    <a:pt x="4300" y="1333"/>
                    <a:pt x="3900" y="1577"/>
                    <a:pt x="3506" y="1577"/>
                  </a:cubicBezTo>
                  <a:cubicBezTo>
                    <a:pt x="3249" y="1577"/>
                    <a:pt x="2994" y="1473"/>
                    <a:pt x="2819" y="1235"/>
                  </a:cubicBezTo>
                  <a:cubicBezTo>
                    <a:pt x="2756" y="1140"/>
                    <a:pt x="2819" y="1077"/>
                    <a:pt x="2914" y="1077"/>
                  </a:cubicBezTo>
                  <a:cubicBezTo>
                    <a:pt x="2661" y="760"/>
                    <a:pt x="2471" y="349"/>
                    <a:pt x="2281" y="0"/>
                  </a:cubicBezTo>
                  <a:close/>
                </a:path>
              </a:pathLst>
            </a:custGeom>
            <a:solidFill>
              <a:schemeClr val="accent4"/>
            </a:solidFill>
            <a:ln cap="flat" cmpd="sng" w="23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390211" y="815197"/>
              <a:ext cx="244118" cy="198595"/>
            </a:xfrm>
            <a:custGeom>
              <a:rect b="b" l="l" r="r" t="t"/>
              <a:pathLst>
                <a:path extrusionOk="0" h="6029" w="7411">
                  <a:moveTo>
                    <a:pt x="4274" y="717"/>
                  </a:moveTo>
                  <a:cubicBezTo>
                    <a:pt x="4642" y="717"/>
                    <a:pt x="5010" y="783"/>
                    <a:pt x="5352" y="925"/>
                  </a:cubicBezTo>
                  <a:cubicBezTo>
                    <a:pt x="5532" y="985"/>
                    <a:pt x="5400" y="1244"/>
                    <a:pt x="5250" y="1244"/>
                  </a:cubicBezTo>
                  <a:cubicBezTo>
                    <a:pt x="5242" y="1244"/>
                    <a:pt x="5234" y="1244"/>
                    <a:pt x="5226" y="1242"/>
                  </a:cubicBezTo>
                  <a:cubicBezTo>
                    <a:pt x="4826" y="1138"/>
                    <a:pt x="4436" y="1062"/>
                    <a:pt x="4045" y="1062"/>
                  </a:cubicBezTo>
                  <a:cubicBezTo>
                    <a:pt x="3723" y="1062"/>
                    <a:pt x="3401" y="1113"/>
                    <a:pt x="3072" y="1242"/>
                  </a:cubicBezTo>
                  <a:cubicBezTo>
                    <a:pt x="3064" y="1244"/>
                    <a:pt x="3056" y="1245"/>
                    <a:pt x="3048" y="1245"/>
                  </a:cubicBezTo>
                  <a:cubicBezTo>
                    <a:pt x="2934" y="1245"/>
                    <a:pt x="2859" y="1048"/>
                    <a:pt x="2977" y="989"/>
                  </a:cubicBezTo>
                  <a:cubicBezTo>
                    <a:pt x="3377" y="815"/>
                    <a:pt x="3825" y="717"/>
                    <a:pt x="4274" y="717"/>
                  </a:cubicBezTo>
                  <a:close/>
                  <a:moveTo>
                    <a:pt x="4678" y="1"/>
                  </a:moveTo>
                  <a:cubicBezTo>
                    <a:pt x="4524" y="1"/>
                    <a:pt x="4368" y="13"/>
                    <a:pt x="4212" y="39"/>
                  </a:cubicBezTo>
                  <a:cubicBezTo>
                    <a:pt x="2819" y="292"/>
                    <a:pt x="1679" y="1369"/>
                    <a:pt x="1045" y="2604"/>
                  </a:cubicBezTo>
                  <a:cubicBezTo>
                    <a:pt x="0" y="4599"/>
                    <a:pt x="2217" y="5992"/>
                    <a:pt x="4022" y="6024"/>
                  </a:cubicBezTo>
                  <a:cubicBezTo>
                    <a:pt x="4086" y="6027"/>
                    <a:pt x="4150" y="6029"/>
                    <a:pt x="4213" y="6029"/>
                  </a:cubicBezTo>
                  <a:cubicBezTo>
                    <a:pt x="5404" y="6029"/>
                    <a:pt x="6472" y="5471"/>
                    <a:pt x="7284" y="4599"/>
                  </a:cubicBezTo>
                  <a:cubicBezTo>
                    <a:pt x="6809" y="4441"/>
                    <a:pt x="6334" y="4314"/>
                    <a:pt x="5859" y="4187"/>
                  </a:cubicBezTo>
                  <a:cubicBezTo>
                    <a:pt x="5701" y="4124"/>
                    <a:pt x="5669" y="3934"/>
                    <a:pt x="5701" y="3807"/>
                  </a:cubicBezTo>
                  <a:cubicBezTo>
                    <a:pt x="5701" y="3807"/>
                    <a:pt x="5669" y="3807"/>
                    <a:pt x="5637" y="3775"/>
                  </a:cubicBezTo>
                  <a:cubicBezTo>
                    <a:pt x="5194" y="3300"/>
                    <a:pt x="5542" y="2604"/>
                    <a:pt x="6081" y="2350"/>
                  </a:cubicBezTo>
                  <a:cubicBezTo>
                    <a:pt x="6081" y="2213"/>
                    <a:pt x="6152" y="2053"/>
                    <a:pt x="6314" y="2053"/>
                  </a:cubicBezTo>
                  <a:cubicBezTo>
                    <a:pt x="6340" y="2053"/>
                    <a:pt x="6367" y="2057"/>
                    <a:pt x="6397" y="2065"/>
                  </a:cubicBezTo>
                  <a:cubicBezTo>
                    <a:pt x="6746" y="2192"/>
                    <a:pt x="7062" y="2319"/>
                    <a:pt x="7411" y="2414"/>
                  </a:cubicBezTo>
                  <a:cubicBezTo>
                    <a:pt x="7297" y="989"/>
                    <a:pt x="6056" y="1"/>
                    <a:pt x="4678" y="1"/>
                  </a:cubicBezTo>
                  <a:close/>
                </a:path>
              </a:pathLst>
            </a:custGeom>
            <a:solidFill>
              <a:schemeClr val="accent4"/>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484419" y="839474"/>
              <a:ext cx="87060" cy="16766"/>
            </a:xfrm>
            <a:custGeom>
              <a:rect b="b" l="l" r="r" t="t"/>
              <a:pathLst>
                <a:path extrusionOk="0" h="509" w="2643">
                  <a:moveTo>
                    <a:pt x="1488" y="0"/>
                  </a:moveTo>
                  <a:cubicBezTo>
                    <a:pt x="1015" y="0"/>
                    <a:pt x="539" y="105"/>
                    <a:pt x="117" y="252"/>
                  </a:cubicBezTo>
                  <a:cubicBezTo>
                    <a:pt x="0" y="339"/>
                    <a:pt x="72" y="508"/>
                    <a:pt x="184" y="508"/>
                  </a:cubicBezTo>
                  <a:cubicBezTo>
                    <a:pt x="193" y="508"/>
                    <a:pt x="203" y="507"/>
                    <a:pt x="212" y="505"/>
                  </a:cubicBezTo>
                  <a:cubicBezTo>
                    <a:pt x="541" y="376"/>
                    <a:pt x="863" y="325"/>
                    <a:pt x="1185" y="325"/>
                  </a:cubicBezTo>
                  <a:cubicBezTo>
                    <a:pt x="1576" y="325"/>
                    <a:pt x="1966" y="401"/>
                    <a:pt x="2366" y="505"/>
                  </a:cubicBezTo>
                  <a:cubicBezTo>
                    <a:pt x="2374" y="507"/>
                    <a:pt x="2382" y="507"/>
                    <a:pt x="2390" y="507"/>
                  </a:cubicBezTo>
                  <a:cubicBezTo>
                    <a:pt x="2536" y="507"/>
                    <a:pt x="2642" y="248"/>
                    <a:pt x="2492" y="188"/>
                  </a:cubicBezTo>
                  <a:cubicBezTo>
                    <a:pt x="2173" y="55"/>
                    <a:pt x="1831" y="0"/>
                    <a:pt x="1488" y="0"/>
                  </a:cubicBezTo>
                  <a:close/>
                </a:path>
              </a:pathLst>
            </a:custGeom>
            <a:solidFill>
              <a:schemeClr val="dk1"/>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13"/>
          <p:cNvSpPr/>
          <p:nvPr/>
        </p:nvSpPr>
        <p:spPr>
          <a:xfrm>
            <a:off x="1149676" y="1441585"/>
            <a:ext cx="87192" cy="35213"/>
          </a:xfrm>
          <a:custGeom>
            <a:rect b="b" l="l" r="r" t="t"/>
            <a:pathLst>
              <a:path extrusionOk="0" h="1069" w="2647">
                <a:moveTo>
                  <a:pt x="2458" y="0"/>
                </a:moveTo>
                <a:cubicBezTo>
                  <a:pt x="2441" y="0"/>
                  <a:pt x="2424" y="4"/>
                  <a:pt x="2406" y="13"/>
                </a:cubicBezTo>
                <a:cubicBezTo>
                  <a:pt x="1678" y="529"/>
                  <a:pt x="1066" y="870"/>
                  <a:pt x="237" y="870"/>
                </a:cubicBezTo>
                <a:cubicBezTo>
                  <a:pt x="200" y="870"/>
                  <a:pt x="163" y="869"/>
                  <a:pt x="126" y="868"/>
                </a:cubicBezTo>
                <a:cubicBezTo>
                  <a:pt x="112" y="861"/>
                  <a:pt x="99" y="858"/>
                  <a:pt x="88" y="858"/>
                </a:cubicBezTo>
                <a:cubicBezTo>
                  <a:pt x="1" y="858"/>
                  <a:pt x="13" y="1058"/>
                  <a:pt x="126" y="1058"/>
                </a:cubicBezTo>
                <a:cubicBezTo>
                  <a:pt x="215" y="1065"/>
                  <a:pt x="307" y="1068"/>
                  <a:pt x="400" y="1068"/>
                </a:cubicBezTo>
                <a:cubicBezTo>
                  <a:pt x="1175" y="1068"/>
                  <a:pt x="2084" y="828"/>
                  <a:pt x="2565" y="235"/>
                </a:cubicBezTo>
                <a:cubicBezTo>
                  <a:pt x="2646" y="153"/>
                  <a:pt x="2564" y="0"/>
                  <a:pt x="2458" y="0"/>
                </a:cubicBezTo>
                <a:close/>
              </a:path>
            </a:pathLst>
          </a:custGeom>
          <a:solidFill>
            <a:schemeClr val="dk1"/>
          </a:solidFill>
          <a:ln cap="flat" cmpd="sng" w="23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1169604" y="1431176"/>
            <a:ext cx="51419" cy="23486"/>
          </a:xfrm>
          <a:custGeom>
            <a:rect b="b" l="l" r="r" t="t"/>
            <a:pathLst>
              <a:path extrusionOk="0" h="713" w="1561">
                <a:moveTo>
                  <a:pt x="1350" y="1"/>
                </a:moveTo>
                <a:cubicBezTo>
                  <a:pt x="1333" y="1"/>
                  <a:pt x="1314" y="4"/>
                  <a:pt x="1294" y="12"/>
                </a:cubicBezTo>
                <a:cubicBezTo>
                  <a:pt x="1168" y="107"/>
                  <a:pt x="1009" y="139"/>
                  <a:pt x="819" y="170"/>
                </a:cubicBezTo>
                <a:cubicBezTo>
                  <a:pt x="566" y="297"/>
                  <a:pt x="281" y="392"/>
                  <a:pt x="59" y="487"/>
                </a:cubicBezTo>
                <a:cubicBezTo>
                  <a:pt x="1" y="546"/>
                  <a:pt x="23" y="712"/>
                  <a:pt x="127" y="712"/>
                </a:cubicBezTo>
                <a:cubicBezTo>
                  <a:pt x="136" y="712"/>
                  <a:pt x="145" y="711"/>
                  <a:pt x="154" y="709"/>
                </a:cubicBezTo>
                <a:cubicBezTo>
                  <a:pt x="408" y="614"/>
                  <a:pt x="661" y="487"/>
                  <a:pt x="883" y="424"/>
                </a:cubicBezTo>
                <a:lnTo>
                  <a:pt x="978" y="424"/>
                </a:lnTo>
                <a:cubicBezTo>
                  <a:pt x="1136" y="392"/>
                  <a:pt x="1263" y="297"/>
                  <a:pt x="1421" y="266"/>
                </a:cubicBezTo>
                <a:cubicBezTo>
                  <a:pt x="1560" y="182"/>
                  <a:pt x="1479" y="1"/>
                  <a:pt x="1350" y="1"/>
                </a:cubicBezTo>
                <a:close/>
              </a:path>
            </a:pathLst>
          </a:custGeom>
          <a:solidFill>
            <a:schemeClr val="dk1"/>
          </a:solidFill>
          <a:ln cap="flat" cmpd="sng" w="23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TITLE_AND_BODY_1">
    <p:spTree>
      <p:nvGrpSpPr>
        <p:cNvPr id="172" name="Shape 172"/>
        <p:cNvGrpSpPr/>
        <p:nvPr/>
      </p:nvGrpSpPr>
      <p:grpSpPr>
        <a:xfrm>
          <a:off x="0" y="0"/>
          <a:ext cx="0" cy="0"/>
          <a:chOff x="0" y="0"/>
          <a:chExt cx="0" cy="0"/>
        </a:xfrm>
      </p:grpSpPr>
      <p:sp>
        <p:nvSpPr>
          <p:cNvPr id="173" name="Google Shape;173;p14"/>
          <p:cNvSpPr txBox="1"/>
          <p:nvPr>
            <p:ph type="title"/>
          </p:nvPr>
        </p:nvSpPr>
        <p:spPr>
          <a:xfrm>
            <a:off x="878675" y="2034538"/>
            <a:ext cx="23457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4200"/>
              <a:buNone/>
              <a:defRPr sz="3300">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4" name="Google Shape;174;p14"/>
          <p:cNvSpPr txBox="1"/>
          <p:nvPr>
            <p:ph idx="1" type="body"/>
          </p:nvPr>
        </p:nvSpPr>
        <p:spPr>
          <a:xfrm>
            <a:off x="1000300" y="2531038"/>
            <a:ext cx="2102100" cy="1451100"/>
          </a:xfrm>
          <a:prstGeom prst="rect">
            <a:avLst/>
          </a:prstGeom>
        </p:spPr>
        <p:txBody>
          <a:bodyPr anchorCtr="0" anchor="t" bIns="91425" lIns="91425" spcFirstLastPara="1" rIns="91425" wrap="square" tIns="91425">
            <a:noAutofit/>
          </a:bodyPr>
          <a:lstStyle>
            <a:lvl1pPr indent="-336550" lvl="0" marL="457200" rtl="0" algn="ctr">
              <a:spcBef>
                <a:spcPts val="0"/>
              </a:spcBef>
              <a:spcAft>
                <a:spcPts val="0"/>
              </a:spcAft>
              <a:buSzPts val="1700"/>
              <a:buChar char="●"/>
              <a:defRPr sz="1600"/>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175" name="Google Shape;175;p14"/>
          <p:cNvSpPr txBox="1"/>
          <p:nvPr>
            <p:ph idx="2" type="body"/>
          </p:nvPr>
        </p:nvSpPr>
        <p:spPr>
          <a:xfrm>
            <a:off x="6051975" y="2531038"/>
            <a:ext cx="2102100" cy="1451100"/>
          </a:xfrm>
          <a:prstGeom prst="rect">
            <a:avLst/>
          </a:prstGeom>
        </p:spPr>
        <p:txBody>
          <a:bodyPr anchorCtr="0" anchor="t" bIns="91425" lIns="91425" spcFirstLastPara="1" rIns="91425" wrap="square" tIns="91425">
            <a:noAutofit/>
          </a:bodyPr>
          <a:lstStyle>
            <a:lvl1pPr indent="-336550" lvl="0" marL="457200" rtl="0" algn="ctr">
              <a:spcBef>
                <a:spcPts val="0"/>
              </a:spcBef>
              <a:spcAft>
                <a:spcPts val="0"/>
              </a:spcAft>
              <a:buClr>
                <a:schemeClr val="dk1"/>
              </a:buClr>
              <a:buSzPts val="1700"/>
              <a:buChar char="●"/>
              <a:defRPr sz="1600">
                <a:solidFill>
                  <a:schemeClr val="dk1"/>
                </a:solidFill>
              </a:defRPr>
            </a:lvl1pPr>
            <a:lvl2pPr indent="-342900" lvl="1" marL="914400" rtl="0" algn="r">
              <a:spcBef>
                <a:spcPts val="1600"/>
              </a:spcBef>
              <a:spcAft>
                <a:spcPts val="0"/>
              </a:spcAft>
              <a:buClr>
                <a:schemeClr val="dk1"/>
              </a:buClr>
              <a:buSzPts val="1800"/>
              <a:buChar char="○"/>
              <a:defRPr sz="1800">
                <a:solidFill>
                  <a:schemeClr val="dk1"/>
                </a:solidFill>
              </a:defRPr>
            </a:lvl2pPr>
            <a:lvl3pPr indent="-342900" lvl="2" marL="1371600" rtl="0" algn="r">
              <a:spcBef>
                <a:spcPts val="1600"/>
              </a:spcBef>
              <a:spcAft>
                <a:spcPts val="0"/>
              </a:spcAft>
              <a:buClr>
                <a:schemeClr val="dk1"/>
              </a:buClr>
              <a:buSzPts val="1800"/>
              <a:buChar char="■"/>
              <a:defRPr sz="1800">
                <a:solidFill>
                  <a:schemeClr val="dk1"/>
                </a:solidFill>
              </a:defRPr>
            </a:lvl3pPr>
            <a:lvl4pPr indent="-342900" lvl="3" marL="1828800" rtl="0" algn="r">
              <a:spcBef>
                <a:spcPts val="1600"/>
              </a:spcBef>
              <a:spcAft>
                <a:spcPts val="0"/>
              </a:spcAft>
              <a:buClr>
                <a:schemeClr val="dk1"/>
              </a:buClr>
              <a:buSzPts val="1800"/>
              <a:buChar char="●"/>
              <a:defRPr sz="1800">
                <a:solidFill>
                  <a:schemeClr val="dk1"/>
                </a:solidFill>
              </a:defRPr>
            </a:lvl4pPr>
            <a:lvl5pPr indent="-342900" lvl="4" marL="2286000" rtl="0" algn="r">
              <a:spcBef>
                <a:spcPts val="1600"/>
              </a:spcBef>
              <a:spcAft>
                <a:spcPts val="0"/>
              </a:spcAft>
              <a:buClr>
                <a:schemeClr val="dk1"/>
              </a:buClr>
              <a:buSzPts val="1800"/>
              <a:buChar char="○"/>
              <a:defRPr sz="1800">
                <a:solidFill>
                  <a:schemeClr val="dk1"/>
                </a:solidFill>
              </a:defRPr>
            </a:lvl5pPr>
            <a:lvl6pPr indent="-342900" lvl="5" marL="2743200" rtl="0" algn="r">
              <a:spcBef>
                <a:spcPts val="1600"/>
              </a:spcBef>
              <a:spcAft>
                <a:spcPts val="0"/>
              </a:spcAft>
              <a:buClr>
                <a:schemeClr val="dk1"/>
              </a:buClr>
              <a:buSzPts val="1800"/>
              <a:buChar char="■"/>
              <a:defRPr sz="1800">
                <a:solidFill>
                  <a:schemeClr val="dk1"/>
                </a:solidFill>
              </a:defRPr>
            </a:lvl6pPr>
            <a:lvl7pPr indent="-342900" lvl="6" marL="3200400" rtl="0" algn="r">
              <a:spcBef>
                <a:spcPts val="1600"/>
              </a:spcBef>
              <a:spcAft>
                <a:spcPts val="0"/>
              </a:spcAft>
              <a:buClr>
                <a:schemeClr val="dk1"/>
              </a:buClr>
              <a:buSzPts val="1800"/>
              <a:buChar char="●"/>
              <a:defRPr sz="1800">
                <a:solidFill>
                  <a:schemeClr val="dk1"/>
                </a:solidFill>
              </a:defRPr>
            </a:lvl7pPr>
            <a:lvl8pPr indent="-342900" lvl="7" marL="3657600" rtl="0" algn="r">
              <a:spcBef>
                <a:spcPts val="1600"/>
              </a:spcBef>
              <a:spcAft>
                <a:spcPts val="0"/>
              </a:spcAft>
              <a:buClr>
                <a:schemeClr val="dk1"/>
              </a:buClr>
              <a:buSzPts val="1800"/>
              <a:buChar char="○"/>
              <a:defRPr sz="1800">
                <a:solidFill>
                  <a:schemeClr val="dk1"/>
                </a:solidFill>
              </a:defRPr>
            </a:lvl8pPr>
            <a:lvl9pPr indent="-342900" lvl="8" marL="4114800" rtl="0" algn="r">
              <a:spcBef>
                <a:spcPts val="1600"/>
              </a:spcBef>
              <a:spcAft>
                <a:spcPts val="1600"/>
              </a:spcAft>
              <a:buClr>
                <a:schemeClr val="dk1"/>
              </a:buClr>
              <a:buSzPts val="1800"/>
              <a:buChar char="■"/>
              <a:defRPr sz="1800">
                <a:solidFill>
                  <a:schemeClr val="dk1"/>
                </a:solidFill>
              </a:defRPr>
            </a:lvl9pPr>
          </a:lstStyle>
          <a:p/>
        </p:txBody>
      </p:sp>
      <p:sp>
        <p:nvSpPr>
          <p:cNvPr id="176" name="Google Shape;176;p14"/>
          <p:cNvSpPr txBox="1"/>
          <p:nvPr>
            <p:ph idx="3" type="title"/>
          </p:nvPr>
        </p:nvSpPr>
        <p:spPr>
          <a:xfrm>
            <a:off x="5919775" y="2034538"/>
            <a:ext cx="23457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accent5"/>
              </a:buClr>
              <a:buSzPts val="4200"/>
              <a:buNone/>
              <a:defRPr sz="3300">
                <a:solidFill>
                  <a:schemeClr val="accent6"/>
                </a:solidFill>
              </a:defRPr>
            </a:lvl1pPr>
            <a:lvl2pPr lvl="1" rtl="0" algn="r">
              <a:spcBef>
                <a:spcPts val="0"/>
              </a:spcBef>
              <a:spcAft>
                <a:spcPts val="0"/>
              </a:spcAft>
              <a:buClr>
                <a:schemeClr val="accent5"/>
              </a:buClr>
              <a:buSzPts val="2800"/>
              <a:buNone/>
              <a:defRPr>
                <a:solidFill>
                  <a:schemeClr val="accent5"/>
                </a:solidFill>
              </a:defRPr>
            </a:lvl2pPr>
            <a:lvl3pPr lvl="2" rtl="0" algn="r">
              <a:spcBef>
                <a:spcPts val="0"/>
              </a:spcBef>
              <a:spcAft>
                <a:spcPts val="0"/>
              </a:spcAft>
              <a:buClr>
                <a:schemeClr val="accent5"/>
              </a:buClr>
              <a:buSzPts val="2800"/>
              <a:buNone/>
              <a:defRPr>
                <a:solidFill>
                  <a:schemeClr val="accent5"/>
                </a:solidFill>
              </a:defRPr>
            </a:lvl3pPr>
            <a:lvl4pPr lvl="3" rtl="0" algn="r">
              <a:spcBef>
                <a:spcPts val="0"/>
              </a:spcBef>
              <a:spcAft>
                <a:spcPts val="0"/>
              </a:spcAft>
              <a:buClr>
                <a:schemeClr val="accent5"/>
              </a:buClr>
              <a:buSzPts val="2800"/>
              <a:buNone/>
              <a:defRPr>
                <a:solidFill>
                  <a:schemeClr val="accent5"/>
                </a:solidFill>
              </a:defRPr>
            </a:lvl4pPr>
            <a:lvl5pPr lvl="4" rtl="0" algn="r">
              <a:spcBef>
                <a:spcPts val="0"/>
              </a:spcBef>
              <a:spcAft>
                <a:spcPts val="0"/>
              </a:spcAft>
              <a:buClr>
                <a:schemeClr val="accent5"/>
              </a:buClr>
              <a:buSzPts val="2800"/>
              <a:buNone/>
              <a:defRPr>
                <a:solidFill>
                  <a:schemeClr val="accent5"/>
                </a:solidFill>
              </a:defRPr>
            </a:lvl5pPr>
            <a:lvl6pPr lvl="5" rtl="0" algn="r">
              <a:spcBef>
                <a:spcPts val="0"/>
              </a:spcBef>
              <a:spcAft>
                <a:spcPts val="0"/>
              </a:spcAft>
              <a:buClr>
                <a:schemeClr val="accent5"/>
              </a:buClr>
              <a:buSzPts val="2800"/>
              <a:buNone/>
              <a:defRPr>
                <a:solidFill>
                  <a:schemeClr val="accent5"/>
                </a:solidFill>
              </a:defRPr>
            </a:lvl6pPr>
            <a:lvl7pPr lvl="6" rtl="0" algn="r">
              <a:spcBef>
                <a:spcPts val="0"/>
              </a:spcBef>
              <a:spcAft>
                <a:spcPts val="0"/>
              </a:spcAft>
              <a:buClr>
                <a:schemeClr val="accent5"/>
              </a:buClr>
              <a:buSzPts val="2800"/>
              <a:buNone/>
              <a:defRPr>
                <a:solidFill>
                  <a:schemeClr val="accent5"/>
                </a:solidFill>
              </a:defRPr>
            </a:lvl7pPr>
            <a:lvl8pPr lvl="7" rtl="0" algn="r">
              <a:spcBef>
                <a:spcPts val="0"/>
              </a:spcBef>
              <a:spcAft>
                <a:spcPts val="0"/>
              </a:spcAft>
              <a:buClr>
                <a:schemeClr val="accent5"/>
              </a:buClr>
              <a:buSzPts val="2800"/>
              <a:buNone/>
              <a:defRPr>
                <a:solidFill>
                  <a:schemeClr val="accent5"/>
                </a:solidFill>
              </a:defRPr>
            </a:lvl8pPr>
            <a:lvl9pPr lvl="8" rtl="0" algn="r">
              <a:spcBef>
                <a:spcPts val="0"/>
              </a:spcBef>
              <a:spcAft>
                <a:spcPts val="0"/>
              </a:spcAft>
              <a:buClr>
                <a:schemeClr val="accent5"/>
              </a:buClr>
              <a:buSzPts val="2800"/>
              <a:buNone/>
              <a:defRPr>
                <a:solidFill>
                  <a:schemeClr val="accent5"/>
                </a:solidFill>
              </a:defRPr>
            </a:lvl9pPr>
          </a:lstStyle>
          <a:p/>
        </p:txBody>
      </p:sp>
      <p:sp>
        <p:nvSpPr>
          <p:cNvPr id="177" name="Google Shape;177;p14"/>
          <p:cNvSpPr txBox="1"/>
          <p:nvPr>
            <p:ph idx="4" type="title"/>
          </p:nvPr>
        </p:nvSpPr>
        <p:spPr>
          <a:xfrm>
            <a:off x="606525" y="555300"/>
            <a:ext cx="79413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78" name="Google Shape;178;p14"/>
          <p:cNvGrpSpPr/>
          <p:nvPr/>
        </p:nvGrpSpPr>
        <p:grpSpPr>
          <a:xfrm>
            <a:off x="607209" y="750096"/>
            <a:ext cx="8055616" cy="905248"/>
            <a:chOff x="65226200" y="2028488"/>
            <a:chExt cx="6293450" cy="707225"/>
          </a:xfrm>
        </p:grpSpPr>
        <p:sp>
          <p:nvSpPr>
            <p:cNvPr id="179" name="Google Shape;179;p14"/>
            <p:cNvSpPr/>
            <p:nvPr/>
          </p:nvSpPr>
          <p:spPr>
            <a:xfrm>
              <a:off x="71139750" y="2388638"/>
              <a:ext cx="140025" cy="116150"/>
            </a:xfrm>
            <a:custGeom>
              <a:rect b="b" l="l" r="r" t="t"/>
              <a:pathLst>
                <a:path extrusionOk="0" h="4646" w="5601">
                  <a:moveTo>
                    <a:pt x="3047" y="0"/>
                  </a:moveTo>
                  <a:cubicBezTo>
                    <a:pt x="1467" y="0"/>
                    <a:pt x="0" y="1332"/>
                    <a:pt x="913" y="3180"/>
                  </a:cubicBezTo>
                  <a:cubicBezTo>
                    <a:pt x="1340" y="4011"/>
                    <a:pt x="2176" y="4646"/>
                    <a:pt x="3075" y="4646"/>
                  </a:cubicBezTo>
                  <a:cubicBezTo>
                    <a:pt x="3375" y="4646"/>
                    <a:pt x="3683" y="4574"/>
                    <a:pt x="3985" y="4415"/>
                  </a:cubicBezTo>
                  <a:cubicBezTo>
                    <a:pt x="5284" y="3719"/>
                    <a:pt x="5600" y="2199"/>
                    <a:pt x="5157" y="869"/>
                  </a:cubicBezTo>
                  <a:lnTo>
                    <a:pt x="5157" y="837"/>
                  </a:lnTo>
                  <a:cubicBezTo>
                    <a:pt x="5094" y="837"/>
                    <a:pt x="4999" y="837"/>
                    <a:pt x="4935" y="774"/>
                  </a:cubicBezTo>
                  <a:cubicBezTo>
                    <a:pt x="4400" y="238"/>
                    <a:pt x="3713" y="0"/>
                    <a:pt x="30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71133275" y="2372088"/>
              <a:ext cx="158375" cy="146425"/>
            </a:xfrm>
            <a:custGeom>
              <a:rect b="b" l="l" r="r" t="t"/>
              <a:pathLst>
                <a:path extrusionOk="0" h="5857" w="6335">
                  <a:moveTo>
                    <a:pt x="3394" y="737"/>
                  </a:moveTo>
                  <a:cubicBezTo>
                    <a:pt x="4036" y="737"/>
                    <a:pt x="4707" y="963"/>
                    <a:pt x="5226" y="1499"/>
                  </a:cubicBezTo>
                  <a:cubicBezTo>
                    <a:pt x="5258" y="1531"/>
                    <a:pt x="5353" y="1594"/>
                    <a:pt x="5416" y="1594"/>
                  </a:cubicBezTo>
                  <a:cubicBezTo>
                    <a:pt x="5764" y="2734"/>
                    <a:pt x="5574" y="4317"/>
                    <a:pt x="4244" y="5046"/>
                  </a:cubicBezTo>
                  <a:cubicBezTo>
                    <a:pt x="3967" y="5175"/>
                    <a:pt x="3668" y="5240"/>
                    <a:pt x="3373" y="5240"/>
                  </a:cubicBezTo>
                  <a:cubicBezTo>
                    <a:pt x="3163" y="5240"/>
                    <a:pt x="2954" y="5207"/>
                    <a:pt x="2756" y="5141"/>
                  </a:cubicBezTo>
                  <a:cubicBezTo>
                    <a:pt x="2122" y="4951"/>
                    <a:pt x="1584" y="4444"/>
                    <a:pt x="1299" y="3842"/>
                  </a:cubicBezTo>
                  <a:cubicBezTo>
                    <a:pt x="792" y="2797"/>
                    <a:pt x="1014" y="1816"/>
                    <a:pt x="1869" y="1214"/>
                  </a:cubicBezTo>
                  <a:cubicBezTo>
                    <a:pt x="2272" y="916"/>
                    <a:pt x="2822" y="737"/>
                    <a:pt x="3394" y="737"/>
                  </a:cubicBezTo>
                  <a:close/>
                  <a:moveTo>
                    <a:pt x="3342" y="0"/>
                  </a:moveTo>
                  <a:cubicBezTo>
                    <a:pt x="2782" y="0"/>
                    <a:pt x="2230" y="137"/>
                    <a:pt x="1774" y="390"/>
                  </a:cubicBezTo>
                  <a:cubicBezTo>
                    <a:pt x="476" y="1119"/>
                    <a:pt x="1" y="2734"/>
                    <a:pt x="697" y="4127"/>
                  </a:cubicBezTo>
                  <a:cubicBezTo>
                    <a:pt x="824" y="4317"/>
                    <a:pt x="951" y="4539"/>
                    <a:pt x="1109" y="4697"/>
                  </a:cubicBezTo>
                  <a:cubicBezTo>
                    <a:pt x="1666" y="5370"/>
                    <a:pt x="2495" y="5856"/>
                    <a:pt x="3371" y="5856"/>
                  </a:cubicBezTo>
                  <a:cubicBezTo>
                    <a:pt x="3691" y="5856"/>
                    <a:pt x="4017" y="5791"/>
                    <a:pt x="4339" y="5648"/>
                  </a:cubicBezTo>
                  <a:cubicBezTo>
                    <a:pt x="5131" y="5331"/>
                    <a:pt x="5859" y="4507"/>
                    <a:pt x="6144" y="3557"/>
                  </a:cubicBezTo>
                  <a:cubicBezTo>
                    <a:pt x="6334" y="2766"/>
                    <a:pt x="6208" y="2006"/>
                    <a:pt x="5764" y="1436"/>
                  </a:cubicBezTo>
                  <a:cubicBezTo>
                    <a:pt x="5764" y="1372"/>
                    <a:pt x="5733" y="1372"/>
                    <a:pt x="5733" y="1372"/>
                  </a:cubicBezTo>
                  <a:cubicBezTo>
                    <a:pt x="5764" y="1309"/>
                    <a:pt x="5764" y="1182"/>
                    <a:pt x="5701" y="1119"/>
                  </a:cubicBezTo>
                  <a:cubicBezTo>
                    <a:pt x="5638" y="1056"/>
                    <a:pt x="5606" y="1024"/>
                    <a:pt x="5606" y="992"/>
                  </a:cubicBezTo>
                  <a:cubicBezTo>
                    <a:pt x="5036" y="308"/>
                    <a:pt x="4181" y="0"/>
                    <a:pt x="33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71202150" y="2411888"/>
              <a:ext cx="51500" cy="31725"/>
            </a:xfrm>
            <a:custGeom>
              <a:rect b="b" l="l" r="r" t="t"/>
              <a:pathLst>
                <a:path extrusionOk="0" h="1269" w="2060">
                  <a:moveTo>
                    <a:pt x="784" y="1"/>
                  </a:moveTo>
                  <a:cubicBezTo>
                    <a:pt x="539" y="1"/>
                    <a:pt x="304" y="78"/>
                    <a:pt x="96" y="224"/>
                  </a:cubicBezTo>
                  <a:cubicBezTo>
                    <a:pt x="1" y="319"/>
                    <a:pt x="1" y="382"/>
                    <a:pt x="64" y="477"/>
                  </a:cubicBezTo>
                  <a:lnTo>
                    <a:pt x="64" y="509"/>
                  </a:lnTo>
                  <a:cubicBezTo>
                    <a:pt x="86" y="530"/>
                    <a:pt x="123" y="567"/>
                    <a:pt x="175" y="567"/>
                  </a:cubicBezTo>
                  <a:cubicBezTo>
                    <a:pt x="198" y="567"/>
                    <a:pt x="225" y="560"/>
                    <a:pt x="254" y="540"/>
                  </a:cubicBezTo>
                  <a:cubicBezTo>
                    <a:pt x="397" y="493"/>
                    <a:pt x="547" y="469"/>
                    <a:pt x="690" y="469"/>
                  </a:cubicBezTo>
                  <a:cubicBezTo>
                    <a:pt x="832" y="469"/>
                    <a:pt x="967" y="493"/>
                    <a:pt x="1078" y="540"/>
                  </a:cubicBezTo>
                  <a:cubicBezTo>
                    <a:pt x="1331" y="667"/>
                    <a:pt x="1521" y="857"/>
                    <a:pt x="1584" y="1110"/>
                  </a:cubicBezTo>
                  <a:cubicBezTo>
                    <a:pt x="1648" y="1237"/>
                    <a:pt x="1806" y="1269"/>
                    <a:pt x="1869" y="1269"/>
                  </a:cubicBezTo>
                  <a:cubicBezTo>
                    <a:pt x="1901" y="1269"/>
                    <a:pt x="1901" y="1269"/>
                    <a:pt x="1964" y="1205"/>
                  </a:cubicBezTo>
                  <a:cubicBezTo>
                    <a:pt x="2028" y="1110"/>
                    <a:pt x="2059" y="1015"/>
                    <a:pt x="2028" y="952"/>
                  </a:cubicBezTo>
                  <a:cubicBezTo>
                    <a:pt x="1901" y="540"/>
                    <a:pt x="1553" y="224"/>
                    <a:pt x="1173" y="65"/>
                  </a:cubicBezTo>
                  <a:cubicBezTo>
                    <a:pt x="1042" y="22"/>
                    <a:pt x="912" y="1"/>
                    <a:pt x="7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65483800" y="2045513"/>
              <a:ext cx="139875" cy="115675"/>
            </a:xfrm>
            <a:custGeom>
              <a:rect b="b" l="l" r="r" t="t"/>
              <a:pathLst>
                <a:path extrusionOk="0" h="4627" w="5595">
                  <a:moveTo>
                    <a:pt x="3072" y="1"/>
                  </a:moveTo>
                  <a:cubicBezTo>
                    <a:pt x="1490" y="1"/>
                    <a:pt x="1" y="1329"/>
                    <a:pt x="939" y="3161"/>
                  </a:cubicBezTo>
                  <a:cubicBezTo>
                    <a:pt x="1342" y="3991"/>
                    <a:pt x="2172" y="4626"/>
                    <a:pt x="3069" y="4626"/>
                  </a:cubicBezTo>
                  <a:cubicBezTo>
                    <a:pt x="3370" y="4626"/>
                    <a:pt x="3678" y="4555"/>
                    <a:pt x="3979" y="4396"/>
                  </a:cubicBezTo>
                  <a:cubicBezTo>
                    <a:pt x="5278" y="3731"/>
                    <a:pt x="5595" y="2179"/>
                    <a:pt x="5151" y="881"/>
                  </a:cubicBezTo>
                  <a:lnTo>
                    <a:pt x="5151" y="818"/>
                  </a:lnTo>
                  <a:cubicBezTo>
                    <a:pt x="5088" y="818"/>
                    <a:pt x="4993" y="818"/>
                    <a:pt x="4929" y="754"/>
                  </a:cubicBezTo>
                  <a:cubicBezTo>
                    <a:pt x="4407" y="232"/>
                    <a:pt x="3732" y="1"/>
                    <a:pt x="30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65476400" y="2028488"/>
              <a:ext cx="158350" cy="146750"/>
            </a:xfrm>
            <a:custGeom>
              <a:rect b="b" l="l" r="r" t="t"/>
              <a:pathLst>
                <a:path extrusionOk="0" h="5870" w="6334">
                  <a:moveTo>
                    <a:pt x="3429" y="753"/>
                  </a:moveTo>
                  <a:cubicBezTo>
                    <a:pt x="4060" y="753"/>
                    <a:pt x="4716" y="972"/>
                    <a:pt x="5225" y="1499"/>
                  </a:cubicBezTo>
                  <a:cubicBezTo>
                    <a:pt x="5257" y="1562"/>
                    <a:pt x="5352" y="1594"/>
                    <a:pt x="5416" y="1594"/>
                  </a:cubicBezTo>
                  <a:cubicBezTo>
                    <a:pt x="5764" y="2734"/>
                    <a:pt x="5574" y="4317"/>
                    <a:pt x="4244" y="5046"/>
                  </a:cubicBezTo>
                  <a:cubicBezTo>
                    <a:pt x="3967" y="5175"/>
                    <a:pt x="3668" y="5239"/>
                    <a:pt x="3373" y="5239"/>
                  </a:cubicBezTo>
                  <a:cubicBezTo>
                    <a:pt x="3162" y="5239"/>
                    <a:pt x="2953" y="5206"/>
                    <a:pt x="2755" y="5141"/>
                  </a:cubicBezTo>
                  <a:cubicBezTo>
                    <a:pt x="2122" y="4950"/>
                    <a:pt x="1584" y="4444"/>
                    <a:pt x="1299" y="3842"/>
                  </a:cubicBezTo>
                  <a:cubicBezTo>
                    <a:pt x="792" y="2829"/>
                    <a:pt x="1014" y="1815"/>
                    <a:pt x="1869" y="1245"/>
                  </a:cubicBezTo>
                  <a:cubicBezTo>
                    <a:pt x="2280" y="941"/>
                    <a:pt x="2844" y="753"/>
                    <a:pt x="3429" y="753"/>
                  </a:cubicBezTo>
                  <a:close/>
                  <a:moveTo>
                    <a:pt x="3341" y="0"/>
                  </a:moveTo>
                  <a:cubicBezTo>
                    <a:pt x="2782" y="0"/>
                    <a:pt x="2230" y="137"/>
                    <a:pt x="1774" y="390"/>
                  </a:cubicBezTo>
                  <a:cubicBezTo>
                    <a:pt x="475" y="1119"/>
                    <a:pt x="0" y="2734"/>
                    <a:pt x="697" y="4127"/>
                  </a:cubicBezTo>
                  <a:cubicBezTo>
                    <a:pt x="823" y="4317"/>
                    <a:pt x="950" y="4570"/>
                    <a:pt x="1109" y="4729"/>
                  </a:cubicBezTo>
                  <a:cubicBezTo>
                    <a:pt x="1672" y="5386"/>
                    <a:pt x="2513" y="5869"/>
                    <a:pt x="3401" y="5869"/>
                  </a:cubicBezTo>
                  <a:cubicBezTo>
                    <a:pt x="3711" y="5869"/>
                    <a:pt x="4027" y="5810"/>
                    <a:pt x="4339" y="5679"/>
                  </a:cubicBezTo>
                  <a:cubicBezTo>
                    <a:pt x="5194" y="5362"/>
                    <a:pt x="5891" y="4507"/>
                    <a:pt x="6144" y="3557"/>
                  </a:cubicBezTo>
                  <a:cubicBezTo>
                    <a:pt x="6334" y="2765"/>
                    <a:pt x="6207" y="2037"/>
                    <a:pt x="5764" y="1435"/>
                  </a:cubicBezTo>
                  <a:cubicBezTo>
                    <a:pt x="5764" y="1404"/>
                    <a:pt x="5732" y="1404"/>
                    <a:pt x="5732" y="1404"/>
                  </a:cubicBezTo>
                  <a:cubicBezTo>
                    <a:pt x="5764" y="1309"/>
                    <a:pt x="5764" y="1182"/>
                    <a:pt x="5701" y="1119"/>
                  </a:cubicBezTo>
                  <a:cubicBezTo>
                    <a:pt x="5669" y="1087"/>
                    <a:pt x="5606" y="1024"/>
                    <a:pt x="5606" y="992"/>
                  </a:cubicBezTo>
                  <a:cubicBezTo>
                    <a:pt x="5035" y="308"/>
                    <a:pt x="4180" y="0"/>
                    <a:pt x="33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65546850" y="2068638"/>
              <a:ext cx="49900" cy="31375"/>
            </a:xfrm>
            <a:custGeom>
              <a:rect b="b" l="l" r="r" t="t"/>
              <a:pathLst>
                <a:path extrusionOk="0" h="1255" w="1996">
                  <a:moveTo>
                    <a:pt x="764" y="0"/>
                  </a:moveTo>
                  <a:cubicBezTo>
                    <a:pt x="519" y="0"/>
                    <a:pt x="271" y="64"/>
                    <a:pt x="64" y="209"/>
                  </a:cubicBezTo>
                  <a:cubicBezTo>
                    <a:pt x="1" y="304"/>
                    <a:pt x="1" y="368"/>
                    <a:pt x="32" y="463"/>
                  </a:cubicBezTo>
                  <a:lnTo>
                    <a:pt x="32" y="494"/>
                  </a:lnTo>
                  <a:cubicBezTo>
                    <a:pt x="55" y="541"/>
                    <a:pt x="113" y="570"/>
                    <a:pt x="166" y="570"/>
                  </a:cubicBezTo>
                  <a:cubicBezTo>
                    <a:pt x="186" y="570"/>
                    <a:pt x="205" y="566"/>
                    <a:pt x="222" y="558"/>
                  </a:cubicBezTo>
                  <a:cubicBezTo>
                    <a:pt x="365" y="494"/>
                    <a:pt x="515" y="463"/>
                    <a:pt x="658" y="463"/>
                  </a:cubicBezTo>
                  <a:cubicBezTo>
                    <a:pt x="800" y="463"/>
                    <a:pt x="935" y="494"/>
                    <a:pt x="1046" y="558"/>
                  </a:cubicBezTo>
                  <a:cubicBezTo>
                    <a:pt x="1299" y="653"/>
                    <a:pt x="1489" y="874"/>
                    <a:pt x="1584" y="1096"/>
                  </a:cubicBezTo>
                  <a:cubicBezTo>
                    <a:pt x="1616" y="1223"/>
                    <a:pt x="1774" y="1254"/>
                    <a:pt x="1837" y="1254"/>
                  </a:cubicBezTo>
                  <a:cubicBezTo>
                    <a:pt x="1901" y="1254"/>
                    <a:pt x="1901" y="1254"/>
                    <a:pt x="1932" y="1223"/>
                  </a:cubicBezTo>
                  <a:cubicBezTo>
                    <a:pt x="1964" y="1096"/>
                    <a:pt x="1996" y="1001"/>
                    <a:pt x="1996" y="938"/>
                  </a:cubicBezTo>
                  <a:cubicBezTo>
                    <a:pt x="1901" y="526"/>
                    <a:pt x="1521" y="209"/>
                    <a:pt x="1141" y="51"/>
                  </a:cubicBezTo>
                  <a:cubicBezTo>
                    <a:pt x="1020" y="18"/>
                    <a:pt x="893" y="0"/>
                    <a:pt x="7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65513650" y="2279088"/>
              <a:ext cx="140100" cy="115650"/>
            </a:xfrm>
            <a:custGeom>
              <a:rect b="b" l="l" r="r" t="t"/>
              <a:pathLst>
                <a:path extrusionOk="0" h="4626" w="5604">
                  <a:moveTo>
                    <a:pt x="3055" y="0"/>
                  </a:moveTo>
                  <a:cubicBezTo>
                    <a:pt x="1481" y="0"/>
                    <a:pt x="1" y="1328"/>
                    <a:pt x="917" y="3160"/>
                  </a:cubicBezTo>
                  <a:cubicBezTo>
                    <a:pt x="1344" y="3991"/>
                    <a:pt x="2180" y="4626"/>
                    <a:pt x="3065" y="4626"/>
                  </a:cubicBezTo>
                  <a:cubicBezTo>
                    <a:pt x="3361" y="4626"/>
                    <a:pt x="3663" y="4554"/>
                    <a:pt x="3957" y="4395"/>
                  </a:cubicBezTo>
                  <a:cubicBezTo>
                    <a:pt x="5287" y="3730"/>
                    <a:pt x="5604" y="2179"/>
                    <a:pt x="5161" y="880"/>
                  </a:cubicBezTo>
                  <a:lnTo>
                    <a:pt x="5161" y="817"/>
                  </a:lnTo>
                  <a:cubicBezTo>
                    <a:pt x="5066" y="817"/>
                    <a:pt x="5002" y="817"/>
                    <a:pt x="4907" y="754"/>
                  </a:cubicBezTo>
                  <a:cubicBezTo>
                    <a:pt x="4385" y="231"/>
                    <a:pt x="3712" y="0"/>
                    <a:pt x="30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65507275" y="2262038"/>
              <a:ext cx="158350" cy="146750"/>
            </a:xfrm>
            <a:custGeom>
              <a:rect b="b" l="l" r="r" t="t"/>
              <a:pathLst>
                <a:path extrusionOk="0" h="5870" w="6334">
                  <a:moveTo>
                    <a:pt x="3413" y="754"/>
                  </a:moveTo>
                  <a:cubicBezTo>
                    <a:pt x="4045" y="754"/>
                    <a:pt x="4699" y="973"/>
                    <a:pt x="5226" y="1499"/>
                  </a:cubicBezTo>
                  <a:cubicBezTo>
                    <a:pt x="5257" y="1562"/>
                    <a:pt x="5321" y="1594"/>
                    <a:pt x="5416" y="1594"/>
                  </a:cubicBezTo>
                  <a:cubicBezTo>
                    <a:pt x="5764" y="2734"/>
                    <a:pt x="5574" y="4317"/>
                    <a:pt x="4212" y="5046"/>
                  </a:cubicBezTo>
                  <a:cubicBezTo>
                    <a:pt x="3935" y="5175"/>
                    <a:pt x="3647" y="5240"/>
                    <a:pt x="3361" y="5240"/>
                  </a:cubicBezTo>
                  <a:cubicBezTo>
                    <a:pt x="3157" y="5240"/>
                    <a:pt x="2953" y="5207"/>
                    <a:pt x="2755" y="5141"/>
                  </a:cubicBezTo>
                  <a:cubicBezTo>
                    <a:pt x="2122" y="4951"/>
                    <a:pt x="1584" y="4444"/>
                    <a:pt x="1299" y="3842"/>
                  </a:cubicBezTo>
                  <a:cubicBezTo>
                    <a:pt x="792" y="2829"/>
                    <a:pt x="1014" y="1816"/>
                    <a:pt x="1837" y="1246"/>
                  </a:cubicBezTo>
                  <a:cubicBezTo>
                    <a:pt x="2263" y="941"/>
                    <a:pt x="2828" y="754"/>
                    <a:pt x="3413" y="754"/>
                  </a:cubicBezTo>
                  <a:close/>
                  <a:moveTo>
                    <a:pt x="3341" y="0"/>
                  </a:moveTo>
                  <a:cubicBezTo>
                    <a:pt x="2782" y="0"/>
                    <a:pt x="2230" y="137"/>
                    <a:pt x="1774" y="390"/>
                  </a:cubicBezTo>
                  <a:cubicBezTo>
                    <a:pt x="475" y="1119"/>
                    <a:pt x="0" y="2734"/>
                    <a:pt x="697" y="4127"/>
                  </a:cubicBezTo>
                  <a:cubicBezTo>
                    <a:pt x="824" y="4317"/>
                    <a:pt x="950" y="4571"/>
                    <a:pt x="1109" y="4729"/>
                  </a:cubicBezTo>
                  <a:cubicBezTo>
                    <a:pt x="1648" y="5386"/>
                    <a:pt x="2484" y="5869"/>
                    <a:pt x="3383" y="5869"/>
                  </a:cubicBezTo>
                  <a:cubicBezTo>
                    <a:pt x="3697" y="5869"/>
                    <a:pt x="4019" y="5810"/>
                    <a:pt x="4339" y="5679"/>
                  </a:cubicBezTo>
                  <a:cubicBezTo>
                    <a:pt x="5131" y="5363"/>
                    <a:pt x="5859" y="4507"/>
                    <a:pt x="6112" y="3557"/>
                  </a:cubicBezTo>
                  <a:cubicBezTo>
                    <a:pt x="6334" y="2766"/>
                    <a:pt x="6207" y="2037"/>
                    <a:pt x="5764" y="1436"/>
                  </a:cubicBezTo>
                  <a:cubicBezTo>
                    <a:pt x="5764" y="1404"/>
                    <a:pt x="5732" y="1404"/>
                    <a:pt x="5732" y="1404"/>
                  </a:cubicBezTo>
                  <a:cubicBezTo>
                    <a:pt x="5764" y="1309"/>
                    <a:pt x="5764" y="1182"/>
                    <a:pt x="5669" y="1119"/>
                  </a:cubicBezTo>
                  <a:cubicBezTo>
                    <a:pt x="5637" y="1087"/>
                    <a:pt x="5606" y="1024"/>
                    <a:pt x="5606" y="992"/>
                  </a:cubicBezTo>
                  <a:cubicBezTo>
                    <a:pt x="5036" y="308"/>
                    <a:pt x="4181" y="0"/>
                    <a:pt x="33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65576150" y="2302188"/>
              <a:ext cx="51475" cy="31375"/>
            </a:xfrm>
            <a:custGeom>
              <a:rect b="b" l="l" r="r" t="t"/>
              <a:pathLst>
                <a:path extrusionOk="0" h="1255" w="2059">
                  <a:moveTo>
                    <a:pt x="772" y="1"/>
                  </a:moveTo>
                  <a:cubicBezTo>
                    <a:pt x="537" y="1"/>
                    <a:pt x="303" y="64"/>
                    <a:pt x="95" y="210"/>
                  </a:cubicBezTo>
                  <a:cubicBezTo>
                    <a:pt x="0" y="305"/>
                    <a:pt x="0" y="368"/>
                    <a:pt x="32" y="463"/>
                  </a:cubicBezTo>
                  <a:lnTo>
                    <a:pt x="32" y="495"/>
                  </a:lnTo>
                  <a:cubicBezTo>
                    <a:pt x="78" y="541"/>
                    <a:pt x="125" y="570"/>
                    <a:pt x="184" y="570"/>
                  </a:cubicBezTo>
                  <a:cubicBezTo>
                    <a:pt x="205" y="570"/>
                    <a:pt x="228" y="566"/>
                    <a:pt x="254" y="558"/>
                  </a:cubicBezTo>
                  <a:cubicBezTo>
                    <a:pt x="380" y="495"/>
                    <a:pt x="523" y="463"/>
                    <a:pt x="665" y="463"/>
                  </a:cubicBezTo>
                  <a:cubicBezTo>
                    <a:pt x="808" y="463"/>
                    <a:pt x="950" y="495"/>
                    <a:pt x="1077" y="558"/>
                  </a:cubicBezTo>
                  <a:cubicBezTo>
                    <a:pt x="1299" y="653"/>
                    <a:pt x="1521" y="875"/>
                    <a:pt x="1584" y="1096"/>
                  </a:cubicBezTo>
                  <a:cubicBezTo>
                    <a:pt x="1616" y="1223"/>
                    <a:pt x="1774" y="1255"/>
                    <a:pt x="1869" y="1255"/>
                  </a:cubicBezTo>
                  <a:cubicBezTo>
                    <a:pt x="1901" y="1255"/>
                    <a:pt x="1901" y="1255"/>
                    <a:pt x="1932" y="1223"/>
                  </a:cubicBezTo>
                  <a:cubicBezTo>
                    <a:pt x="2027" y="1096"/>
                    <a:pt x="2059" y="1001"/>
                    <a:pt x="2027" y="938"/>
                  </a:cubicBezTo>
                  <a:cubicBezTo>
                    <a:pt x="1901" y="526"/>
                    <a:pt x="1552" y="210"/>
                    <a:pt x="1140" y="51"/>
                  </a:cubicBezTo>
                  <a:cubicBezTo>
                    <a:pt x="1020" y="18"/>
                    <a:pt x="896" y="1"/>
                    <a:pt x="7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65226200" y="2102288"/>
              <a:ext cx="213800" cy="194800"/>
            </a:xfrm>
            <a:custGeom>
              <a:rect b="b" l="l" r="r" t="t"/>
              <a:pathLst>
                <a:path extrusionOk="0" h="7792" w="8552">
                  <a:moveTo>
                    <a:pt x="3956" y="688"/>
                  </a:moveTo>
                  <a:cubicBezTo>
                    <a:pt x="5189" y="688"/>
                    <a:pt x="6389" y="1188"/>
                    <a:pt x="7126" y="2347"/>
                  </a:cubicBezTo>
                  <a:cubicBezTo>
                    <a:pt x="8013" y="3899"/>
                    <a:pt x="7158" y="5799"/>
                    <a:pt x="5701" y="6685"/>
                  </a:cubicBezTo>
                  <a:cubicBezTo>
                    <a:pt x="5106" y="7037"/>
                    <a:pt x="4536" y="7191"/>
                    <a:pt x="4013" y="7191"/>
                  </a:cubicBezTo>
                  <a:cubicBezTo>
                    <a:pt x="1474" y="7191"/>
                    <a:pt x="21" y="3571"/>
                    <a:pt x="1964" y="1365"/>
                  </a:cubicBezTo>
                  <a:cubicBezTo>
                    <a:pt x="2059" y="1302"/>
                    <a:pt x="2059" y="1175"/>
                    <a:pt x="2059" y="1048"/>
                  </a:cubicBezTo>
                  <a:lnTo>
                    <a:pt x="2122" y="1048"/>
                  </a:lnTo>
                  <a:cubicBezTo>
                    <a:pt x="2706" y="815"/>
                    <a:pt x="3335" y="688"/>
                    <a:pt x="3956" y="688"/>
                  </a:cubicBezTo>
                  <a:close/>
                  <a:moveTo>
                    <a:pt x="4023" y="1"/>
                  </a:moveTo>
                  <a:cubicBezTo>
                    <a:pt x="3235" y="1"/>
                    <a:pt x="2524" y="245"/>
                    <a:pt x="1964" y="732"/>
                  </a:cubicBezTo>
                  <a:cubicBezTo>
                    <a:pt x="1932" y="763"/>
                    <a:pt x="1932" y="763"/>
                    <a:pt x="1932" y="827"/>
                  </a:cubicBezTo>
                  <a:cubicBezTo>
                    <a:pt x="1880" y="801"/>
                    <a:pt x="1828" y="785"/>
                    <a:pt x="1777" y="785"/>
                  </a:cubicBezTo>
                  <a:cubicBezTo>
                    <a:pt x="1706" y="785"/>
                    <a:pt x="1640" y="816"/>
                    <a:pt x="1584" y="890"/>
                  </a:cubicBezTo>
                  <a:cubicBezTo>
                    <a:pt x="1521" y="922"/>
                    <a:pt x="1489" y="985"/>
                    <a:pt x="1426" y="1017"/>
                  </a:cubicBezTo>
                  <a:cubicBezTo>
                    <a:pt x="1" y="2410"/>
                    <a:pt x="64" y="4659"/>
                    <a:pt x="1014" y="6147"/>
                  </a:cubicBezTo>
                  <a:cubicBezTo>
                    <a:pt x="1697" y="7211"/>
                    <a:pt x="2825" y="7792"/>
                    <a:pt x="4011" y="7792"/>
                  </a:cubicBezTo>
                  <a:cubicBezTo>
                    <a:pt x="4696" y="7792"/>
                    <a:pt x="5400" y="7598"/>
                    <a:pt x="6049" y="7192"/>
                  </a:cubicBezTo>
                  <a:cubicBezTo>
                    <a:pt x="6334" y="7034"/>
                    <a:pt x="6556" y="6844"/>
                    <a:pt x="6810" y="6590"/>
                  </a:cubicBezTo>
                  <a:cubicBezTo>
                    <a:pt x="7950" y="5514"/>
                    <a:pt x="8551" y="3772"/>
                    <a:pt x="7760" y="2252"/>
                  </a:cubicBezTo>
                  <a:cubicBezTo>
                    <a:pt x="7190" y="1175"/>
                    <a:pt x="6018" y="288"/>
                    <a:pt x="4751" y="67"/>
                  </a:cubicBezTo>
                  <a:cubicBezTo>
                    <a:pt x="4503" y="23"/>
                    <a:pt x="4259" y="1"/>
                    <a:pt x="40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65274500" y="2140563"/>
              <a:ext cx="44350" cy="78200"/>
            </a:xfrm>
            <a:custGeom>
              <a:rect b="b" l="l" r="r" t="t"/>
              <a:pathLst>
                <a:path extrusionOk="0" h="3128" w="1774">
                  <a:moveTo>
                    <a:pt x="1517" y="0"/>
                  </a:moveTo>
                  <a:cubicBezTo>
                    <a:pt x="1473" y="0"/>
                    <a:pt x="1426" y="8"/>
                    <a:pt x="1394" y="24"/>
                  </a:cubicBezTo>
                  <a:cubicBezTo>
                    <a:pt x="792" y="277"/>
                    <a:pt x="317" y="816"/>
                    <a:pt x="159" y="1481"/>
                  </a:cubicBezTo>
                  <a:cubicBezTo>
                    <a:pt x="0" y="2051"/>
                    <a:pt x="95" y="2621"/>
                    <a:pt x="507" y="3064"/>
                  </a:cubicBezTo>
                  <a:cubicBezTo>
                    <a:pt x="539" y="3096"/>
                    <a:pt x="571" y="3128"/>
                    <a:pt x="634" y="3128"/>
                  </a:cubicBezTo>
                  <a:cubicBezTo>
                    <a:pt x="792" y="3128"/>
                    <a:pt x="951" y="2969"/>
                    <a:pt x="824" y="2811"/>
                  </a:cubicBezTo>
                  <a:cubicBezTo>
                    <a:pt x="381" y="2019"/>
                    <a:pt x="666" y="879"/>
                    <a:pt x="1521" y="499"/>
                  </a:cubicBezTo>
                  <a:cubicBezTo>
                    <a:pt x="1774" y="436"/>
                    <a:pt x="1742" y="151"/>
                    <a:pt x="1616" y="24"/>
                  </a:cubicBezTo>
                  <a:cubicBezTo>
                    <a:pt x="1600" y="8"/>
                    <a:pt x="1560" y="0"/>
                    <a:pt x="15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65226575" y="2118788"/>
              <a:ext cx="199950" cy="163300"/>
            </a:xfrm>
            <a:custGeom>
              <a:rect b="b" l="l" r="r" t="t"/>
              <a:pathLst>
                <a:path extrusionOk="0" h="6532" w="7998">
                  <a:moveTo>
                    <a:pt x="3394" y="850"/>
                  </a:moveTo>
                  <a:cubicBezTo>
                    <a:pt x="3459" y="850"/>
                    <a:pt x="3519" y="873"/>
                    <a:pt x="3564" y="895"/>
                  </a:cubicBezTo>
                  <a:cubicBezTo>
                    <a:pt x="3691" y="1022"/>
                    <a:pt x="3691" y="1307"/>
                    <a:pt x="3501" y="1370"/>
                  </a:cubicBezTo>
                  <a:cubicBezTo>
                    <a:pt x="2583" y="1750"/>
                    <a:pt x="2298" y="2890"/>
                    <a:pt x="2773" y="3682"/>
                  </a:cubicBezTo>
                  <a:cubicBezTo>
                    <a:pt x="2859" y="3856"/>
                    <a:pt x="2761" y="4003"/>
                    <a:pt x="2623" y="4003"/>
                  </a:cubicBezTo>
                  <a:cubicBezTo>
                    <a:pt x="2610" y="4003"/>
                    <a:pt x="2596" y="4001"/>
                    <a:pt x="2583" y="3999"/>
                  </a:cubicBezTo>
                  <a:cubicBezTo>
                    <a:pt x="2551" y="3999"/>
                    <a:pt x="2456" y="3967"/>
                    <a:pt x="2424" y="3935"/>
                  </a:cubicBezTo>
                  <a:cubicBezTo>
                    <a:pt x="1506" y="2922"/>
                    <a:pt x="2107" y="1338"/>
                    <a:pt x="3311" y="863"/>
                  </a:cubicBezTo>
                  <a:cubicBezTo>
                    <a:pt x="3339" y="854"/>
                    <a:pt x="3367" y="850"/>
                    <a:pt x="3394" y="850"/>
                  </a:cubicBezTo>
                  <a:close/>
                  <a:moveTo>
                    <a:pt x="3900" y="0"/>
                  </a:moveTo>
                  <a:cubicBezTo>
                    <a:pt x="3285" y="0"/>
                    <a:pt x="2659" y="134"/>
                    <a:pt x="2076" y="388"/>
                  </a:cubicBezTo>
                  <a:lnTo>
                    <a:pt x="1981" y="388"/>
                  </a:lnTo>
                  <a:cubicBezTo>
                    <a:pt x="2044" y="515"/>
                    <a:pt x="1981" y="642"/>
                    <a:pt x="1917" y="705"/>
                  </a:cubicBezTo>
                  <a:cubicBezTo>
                    <a:pt x="1" y="2911"/>
                    <a:pt x="1415" y="6531"/>
                    <a:pt x="3939" y="6531"/>
                  </a:cubicBezTo>
                  <a:cubicBezTo>
                    <a:pt x="4460" y="6531"/>
                    <a:pt x="5027" y="6377"/>
                    <a:pt x="5623" y="6025"/>
                  </a:cubicBezTo>
                  <a:cubicBezTo>
                    <a:pt x="7111" y="5139"/>
                    <a:pt x="7998" y="3239"/>
                    <a:pt x="7016" y="1687"/>
                  </a:cubicBezTo>
                  <a:cubicBezTo>
                    <a:pt x="6300" y="528"/>
                    <a:pt x="5121" y="0"/>
                    <a:pt x="39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a:off x="71306675" y="2540913"/>
              <a:ext cx="212975" cy="194800"/>
            </a:xfrm>
            <a:custGeom>
              <a:rect b="b" l="l" r="r" t="t"/>
              <a:pathLst>
                <a:path extrusionOk="0" h="7792" w="8519">
                  <a:moveTo>
                    <a:pt x="3955" y="674"/>
                  </a:moveTo>
                  <a:cubicBezTo>
                    <a:pt x="5189" y="674"/>
                    <a:pt x="6388" y="1188"/>
                    <a:pt x="7126" y="2346"/>
                  </a:cubicBezTo>
                  <a:cubicBezTo>
                    <a:pt x="8012" y="3898"/>
                    <a:pt x="7157" y="5798"/>
                    <a:pt x="5701" y="6653"/>
                  </a:cubicBezTo>
                  <a:cubicBezTo>
                    <a:pt x="5102" y="7007"/>
                    <a:pt x="4530" y="7162"/>
                    <a:pt x="4004" y="7162"/>
                  </a:cubicBezTo>
                  <a:cubicBezTo>
                    <a:pt x="1471" y="7162"/>
                    <a:pt x="23" y="3568"/>
                    <a:pt x="1964" y="1365"/>
                  </a:cubicBezTo>
                  <a:cubicBezTo>
                    <a:pt x="2059" y="1301"/>
                    <a:pt x="2059" y="1175"/>
                    <a:pt x="2059" y="1048"/>
                  </a:cubicBezTo>
                  <a:lnTo>
                    <a:pt x="2122" y="1048"/>
                  </a:lnTo>
                  <a:cubicBezTo>
                    <a:pt x="2705" y="804"/>
                    <a:pt x="3335" y="674"/>
                    <a:pt x="3955" y="674"/>
                  </a:cubicBezTo>
                  <a:close/>
                  <a:moveTo>
                    <a:pt x="4022" y="0"/>
                  </a:moveTo>
                  <a:cubicBezTo>
                    <a:pt x="3234" y="0"/>
                    <a:pt x="2524" y="244"/>
                    <a:pt x="1964" y="731"/>
                  </a:cubicBezTo>
                  <a:cubicBezTo>
                    <a:pt x="1932" y="763"/>
                    <a:pt x="1932" y="763"/>
                    <a:pt x="1932" y="795"/>
                  </a:cubicBezTo>
                  <a:cubicBezTo>
                    <a:pt x="1890" y="784"/>
                    <a:pt x="1847" y="777"/>
                    <a:pt x="1806" y="777"/>
                  </a:cubicBezTo>
                  <a:cubicBezTo>
                    <a:pt x="1724" y="777"/>
                    <a:pt x="1647" y="805"/>
                    <a:pt x="1584" y="890"/>
                  </a:cubicBezTo>
                  <a:cubicBezTo>
                    <a:pt x="1520" y="921"/>
                    <a:pt x="1489" y="953"/>
                    <a:pt x="1425" y="1016"/>
                  </a:cubicBezTo>
                  <a:cubicBezTo>
                    <a:pt x="0" y="2378"/>
                    <a:pt x="63" y="4658"/>
                    <a:pt x="1014" y="6147"/>
                  </a:cubicBezTo>
                  <a:cubicBezTo>
                    <a:pt x="1696" y="7211"/>
                    <a:pt x="2824" y="7791"/>
                    <a:pt x="4010" y="7791"/>
                  </a:cubicBezTo>
                  <a:cubicBezTo>
                    <a:pt x="4695" y="7791"/>
                    <a:pt x="5400" y="7598"/>
                    <a:pt x="6049" y="7192"/>
                  </a:cubicBezTo>
                  <a:cubicBezTo>
                    <a:pt x="6334" y="7033"/>
                    <a:pt x="6556" y="6843"/>
                    <a:pt x="6809" y="6590"/>
                  </a:cubicBezTo>
                  <a:cubicBezTo>
                    <a:pt x="7949" y="5513"/>
                    <a:pt x="8519" y="3772"/>
                    <a:pt x="7727" y="2251"/>
                  </a:cubicBezTo>
                  <a:cubicBezTo>
                    <a:pt x="7189" y="1175"/>
                    <a:pt x="6049" y="288"/>
                    <a:pt x="4750" y="66"/>
                  </a:cubicBezTo>
                  <a:cubicBezTo>
                    <a:pt x="4502" y="22"/>
                    <a:pt x="4259" y="0"/>
                    <a:pt x="40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71354950" y="2579413"/>
              <a:ext cx="44375" cy="77975"/>
            </a:xfrm>
            <a:custGeom>
              <a:rect b="b" l="l" r="r" t="t"/>
              <a:pathLst>
                <a:path extrusionOk="0" h="3119" w="1775">
                  <a:moveTo>
                    <a:pt x="1487" y="1"/>
                  </a:moveTo>
                  <a:cubicBezTo>
                    <a:pt x="1458" y="1"/>
                    <a:pt x="1426" y="4"/>
                    <a:pt x="1394" y="15"/>
                  </a:cubicBezTo>
                  <a:cubicBezTo>
                    <a:pt x="793" y="268"/>
                    <a:pt x="318" y="806"/>
                    <a:pt x="159" y="1440"/>
                  </a:cubicBezTo>
                  <a:cubicBezTo>
                    <a:pt x="1" y="2042"/>
                    <a:pt x="128" y="2580"/>
                    <a:pt x="508" y="3023"/>
                  </a:cubicBezTo>
                  <a:cubicBezTo>
                    <a:pt x="539" y="3087"/>
                    <a:pt x="571" y="3118"/>
                    <a:pt x="634" y="3118"/>
                  </a:cubicBezTo>
                  <a:cubicBezTo>
                    <a:pt x="793" y="3118"/>
                    <a:pt x="951" y="2960"/>
                    <a:pt x="824" y="2802"/>
                  </a:cubicBezTo>
                  <a:cubicBezTo>
                    <a:pt x="381" y="2010"/>
                    <a:pt x="666" y="838"/>
                    <a:pt x="1553" y="490"/>
                  </a:cubicBezTo>
                  <a:cubicBezTo>
                    <a:pt x="1774" y="426"/>
                    <a:pt x="1743" y="141"/>
                    <a:pt x="1616" y="15"/>
                  </a:cubicBezTo>
                  <a:cubicBezTo>
                    <a:pt x="1595" y="15"/>
                    <a:pt x="1546" y="1"/>
                    <a:pt x="1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71307150" y="2557388"/>
              <a:ext cx="199850" cy="162850"/>
            </a:xfrm>
            <a:custGeom>
              <a:rect b="b" l="l" r="r" t="t"/>
              <a:pathLst>
                <a:path extrusionOk="0" h="6514" w="7994">
                  <a:moveTo>
                    <a:pt x="3389" y="851"/>
                  </a:moveTo>
                  <a:cubicBezTo>
                    <a:pt x="3454" y="851"/>
                    <a:pt x="3515" y="873"/>
                    <a:pt x="3560" y="896"/>
                  </a:cubicBezTo>
                  <a:cubicBezTo>
                    <a:pt x="3686" y="1022"/>
                    <a:pt x="3686" y="1307"/>
                    <a:pt x="3496" y="1371"/>
                  </a:cubicBezTo>
                  <a:cubicBezTo>
                    <a:pt x="2578" y="1719"/>
                    <a:pt x="2293" y="2891"/>
                    <a:pt x="2768" y="3683"/>
                  </a:cubicBezTo>
                  <a:cubicBezTo>
                    <a:pt x="2855" y="3856"/>
                    <a:pt x="2757" y="4003"/>
                    <a:pt x="2618" y="4003"/>
                  </a:cubicBezTo>
                  <a:cubicBezTo>
                    <a:pt x="2605" y="4003"/>
                    <a:pt x="2592" y="4002"/>
                    <a:pt x="2578" y="3999"/>
                  </a:cubicBezTo>
                  <a:cubicBezTo>
                    <a:pt x="2546" y="3999"/>
                    <a:pt x="2451" y="3968"/>
                    <a:pt x="2420" y="3904"/>
                  </a:cubicBezTo>
                  <a:cubicBezTo>
                    <a:pt x="1501" y="2923"/>
                    <a:pt x="2103" y="1339"/>
                    <a:pt x="3306" y="864"/>
                  </a:cubicBezTo>
                  <a:cubicBezTo>
                    <a:pt x="3334" y="855"/>
                    <a:pt x="3362" y="851"/>
                    <a:pt x="3389" y="851"/>
                  </a:cubicBezTo>
                  <a:close/>
                  <a:moveTo>
                    <a:pt x="3895" y="1"/>
                  </a:moveTo>
                  <a:cubicBezTo>
                    <a:pt x="3280" y="1"/>
                    <a:pt x="2654" y="135"/>
                    <a:pt x="2071" y="389"/>
                  </a:cubicBezTo>
                  <a:lnTo>
                    <a:pt x="1976" y="389"/>
                  </a:lnTo>
                  <a:cubicBezTo>
                    <a:pt x="2040" y="516"/>
                    <a:pt x="1976" y="642"/>
                    <a:pt x="1913" y="706"/>
                  </a:cubicBezTo>
                  <a:cubicBezTo>
                    <a:pt x="1" y="2906"/>
                    <a:pt x="1403" y="6514"/>
                    <a:pt x="3916" y="6514"/>
                  </a:cubicBezTo>
                  <a:cubicBezTo>
                    <a:pt x="4442" y="6514"/>
                    <a:pt x="5016" y="6356"/>
                    <a:pt x="5618" y="5994"/>
                  </a:cubicBezTo>
                  <a:cubicBezTo>
                    <a:pt x="7107" y="5139"/>
                    <a:pt x="7993" y="3239"/>
                    <a:pt x="7012" y="1687"/>
                  </a:cubicBezTo>
                  <a:cubicBezTo>
                    <a:pt x="6295" y="529"/>
                    <a:pt x="5117" y="1"/>
                    <a:pt x="38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194" name="Shape 194"/>
        <p:cNvGrpSpPr/>
        <p:nvPr/>
      </p:nvGrpSpPr>
      <p:grpSpPr>
        <a:xfrm>
          <a:off x="0" y="0"/>
          <a:ext cx="0" cy="0"/>
          <a:chOff x="0" y="0"/>
          <a:chExt cx="0" cy="0"/>
        </a:xfrm>
      </p:grpSpPr>
      <p:sp>
        <p:nvSpPr>
          <p:cNvPr id="195" name="Google Shape;195;p15"/>
          <p:cNvSpPr txBox="1"/>
          <p:nvPr>
            <p:ph type="title"/>
          </p:nvPr>
        </p:nvSpPr>
        <p:spPr>
          <a:xfrm>
            <a:off x="5137981" y="2734143"/>
            <a:ext cx="3382500" cy="5037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solidFill>
                  <a:schemeClr val="dk2"/>
                </a:solidFill>
              </a:defRPr>
            </a:lvl1pPr>
            <a:lvl2pPr lvl="1" rtl="0" algn="r">
              <a:spcBef>
                <a:spcPts val="0"/>
              </a:spcBef>
              <a:spcAft>
                <a:spcPts val="0"/>
              </a:spcAft>
              <a:buNone/>
              <a:defRPr>
                <a:solidFill>
                  <a:schemeClr val="dk2"/>
                </a:solidFill>
              </a:defRPr>
            </a:lvl2pPr>
            <a:lvl3pPr lvl="2" rtl="0" algn="r">
              <a:spcBef>
                <a:spcPts val="0"/>
              </a:spcBef>
              <a:spcAft>
                <a:spcPts val="0"/>
              </a:spcAft>
              <a:buNone/>
              <a:defRPr>
                <a:solidFill>
                  <a:schemeClr val="dk2"/>
                </a:solidFill>
              </a:defRPr>
            </a:lvl3pPr>
            <a:lvl4pPr lvl="3" rtl="0" algn="r">
              <a:spcBef>
                <a:spcPts val="0"/>
              </a:spcBef>
              <a:spcAft>
                <a:spcPts val="0"/>
              </a:spcAft>
              <a:buNone/>
              <a:defRPr>
                <a:solidFill>
                  <a:schemeClr val="dk2"/>
                </a:solidFill>
              </a:defRPr>
            </a:lvl4pPr>
            <a:lvl5pPr lvl="4" rtl="0" algn="r">
              <a:spcBef>
                <a:spcPts val="0"/>
              </a:spcBef>
              <a:spcAft>
                <a:spcPts val="0"/>
              </a:spcAft>
              <a:buNone/>
              <a:defRPr>
                <a:solidFill>
                  <a:schemeClr val="dk2"/>
                </a:solidFill>
              </a:defRPr>
            </a:lvl5pPr>
            <a:lvl6pPr lvl="5" rtl="0" algn="r">
              <a:spcBef>
                <a:spcPts val="0"/>
              </a:spcBef>
              <a:spcAft>
                <a:spcPts val="0"/>
              </a:spcAft>
              <a:buNone/>
              <a:defRPr>
                <a:solidFill>
                  <a:schemeClr val="dk2"/>
                </a:solidFill>
              </a:defRPr>
            </a:lvl6pPr>
            <a:lvl7pPr lvl="6" rtl="0" algn="r">
              <a:spcBef>
                <a:spcPts val="0"/>
              </a:spcBef>
              <a:spcAft>
                <a:spcPts val="0"/>
              </a:spcAft>
              <a:buNone/>
              <a:defRPr>
                <a:solidFill>
                  <a:schemeClr val="dk2"/>
                </a:solidFill>
              </a:defRPr>
            </a:lvl7pPr>
            <a:lvl8pPr lvl="7" rtl="0" algn="r">
              <a:spcBef>
                <a:spcPts val="0"/>
              </a:spcBef>
              <a:spcAft>
                <a:spcPts val="0"/>
              </a:spcAft>
              <a:buNone/>
              <a:defRPr>
                <a:solidFill>
                  <a:schemeClr val="dk2"/>
                </a:solidFill>
              </a:defRPr>
            </a:lvl8pPr>
            <a:lvl9pPr lvl="8" rtl="0" algn="r">
              <a:spcBef>
                <a:spcPts val="0"/>
              </a:spcBef>
              <a:spcAft>
                <a:spcPts val="0"/>
              </a:spcAft>
              <a:buNone/>
              <a:defRPr>
                <a:solidFill>
                  <a:schemeClr val="dk2"/>
                </a:solidFill>
              </a:defRPr>
            </a:lvl9pPr>
          </a:lstStyle>
          <a:p/>
        </p:txBody>
      </p:sp>
      <p:sp>
        <p:nvSpPr>
          <p:cNvPr id="196" name="Google Shape;196;p15"/>
          <p:cNvSpPr txBox="1"/>
          <p:nvPr>
            <p:ph idx="1" type="subTitle"/>
          </p:nvPr>
        </p:nvSpPr>
        <p:spPr>
          <a:xfrm>
            <a:off x="2959325" y="1242068"/>
            <a:ext cx="5790900" cy="1534200"/>
          </a:xfrm>
          <a:prstGeom prst="rect">
            <a:avLst/>
          </a:prstGeom>
          <a:noFill/>
        </p:spPr>
        <p:txBody>
          <a:bodyPr anchorCtr="0" anchor="ctr" bIns="91425" lIns="91425" spcFirstLastPara="1" rIns="91425" wrap="square" tIns="91425">
            <a:noAutofit/>
          </a:bodyPr>
          <a:lstStyle>
            <a:lvl1pPr lvl="0" marR="228600" rtl="0" algn="r">
              <a:lnSpc>
                <a:spcPct val="100000"/>
              </a:lnSpc>
              <a:spcBef>
                <a:spcPts val="1000"/>
              </a:spcBef>
              <a:spcAft>
                <a:spcPts val="0"/>
              </a:spcAft>
              <a:buClr>
                <a:schemeClr val="dk1"/>
              </a:buClr>
              <a:buSzPts val="1700"/>
              <a:buNone/>
              <a:defRPr sz="2500">
                <a:solidFill>
                  <a:schemeClr val="lt2"/>
                </a:solidFill>
                <a:latin typeface="Lato"/>
                <a:ea typeface="Lato"/>
                <a:cs typeface="Lato"/>
                <a:sym typeface="Lato"/>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ONLY_1_1">
    <p:spTree>
      <p:nvGrpSpPr>
        <p:cNvPr id="197" name="Shape 197"/>
        <p:cNvGrpSpPr/>
        <p:nvPr/>
      </p:nvGrpSpPr>
      <p:grpSpPr>
        <a:xfrm>
          <a:off x="0" y="0"/>
          <a:ext cx="0" cy="0"/>
          <a:chOff x="0" y="0"/>
          <a:chExt cx="0" cy="0"/>
        </a:xfrm>
      </p:grpSpPr>
      <p:sp>
        <p:nvSpPr>
          <p:cNvPr id="198" name="Google Shape;198;p16"/>
          <p:cNvSpPr txBox="1"/>
          <p:nvPr>
            <p:ph type="title"/>
          </p:nvPr>
        </p:nvSpPr>
        <p:spPr>
          <a:xfrm>
            <a:off x="620725" y="555275"/>
            <a:ext cx="79053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accent5"/>
              </a:buClr>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9" name="Google Shape;199;p16"/>
          <p:cNvSpPr txBox="1"/>
          <p:nvPr>
            <p:ph idx="2" type="title"/>
          </p:nvPr>
        </p:nvSpPr>
        <p:spPr>
          <a:xfrm>
            <a:off x="710950" y="329166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500">
                <a:solidFill>
                  <a:schemeClr val="accent6"/>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00" name="Google Shape;200;p16"/>
          <p:cNvSpPr txBox="1"/>
          <p:nvPr>
            <p:ph idx="1" type="subTitle"/>
          </p:nvPr>
        </p:nvSpPr>
        <p:spPr>
          <a:xfrm>
            <a:off x="776200" y="3740700"/>
            <a:ext cx="21903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201" name="Google Shape;201;p16"/>
          <p:cNvSpPr txBox="1"/>
          <p:nvPr>
            <p:ph idx="3" type="title"/>
          </p:nvPr>
        </p:nvSpPr>
        <p:spPr>
          <a:xfrm>
            <a:off x="6114989" y="3291658"/>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500">
                <a:solidFill>
                  <a:schemeClr val="accent6"/>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02" name="Google Shape;202;p16"/>
          <p:cNvSpPr txBox="1"/>
          <p:nvPr>
            <p:ph idx="4" type="subTitle"/>
          </p:nvPr>
        </p:nvSpPr>
        <p:spPr>
          <a:xfrm>
            <a:off x="6180250" y="3740700"/>
            <a:ext cx="21903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203" name="Google Shape;203;p16"/>
          <p:cNvSpPr txBox="1"/>
          <p:nvPr>
            <p:ph idx="5" type="title"/>
          </p:nvPr>
        </p:nvSpPr>
        <p:spPr>
          <a:xfrm>
            <a:off x="3412658" y="329167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500">
                <a:solidFill>
                  <a:schemeClr val="accent6"/>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04" name="Google Shape;204;p16"/>
          <p:cNvSpPr txBox="1"/>
          <p:nvPr>
            <p:ph idx="6" type="subTitle"/>
          </p:nvPr>
        </p:nvSpPr>
        <p:spPr>
          <a:xfrm>
            <a:off x="3476316" y="3740700"/>
            <a:ext cx="21903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ONLY_1_2">
    <p:spTree>
      <p:nvGrpSpPr>
        <p:cNvPr id="205" name="Shape 205"/>
        <p:cNvGrpSpPr/>
        <p:nvPr/>
      </p:nvGrpSpPr>
      <p:grpSpPr>
        <a:xfrm>
          <a:off x="0" y="0"/>
          <a:ext cx="0" cy="0"/>
          <a:chOff x="0" y="0"/>
          <a:chExt cx="0" cy="0"/>
        </a:xfrm>
      </p:grpSpPr>
      <p:sp>
        <p:nvSpPr>
          <p:cNvPr id="206" name="Google Shape;206;p17"/>
          <p:cNvSpPr txBox="1"/>
          <p:nvPr>
            <p:ph type="title"/>
          </p:nvPr>
        </p:nvSpPr>
        <p:spPr>
          <a:xfrm>
            <a:off x="614300" y="473073"/>
            <a:ext cx="7915500" cy="1261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7" name="Google Shape;207;p17"/>
          <p:cNvSpPr txBox="1"/>
          <p:nvPr>
            <p:ph hasCustomPrompt="1" idx="2" type="title"/>
          </p:nvPr>
        </p:nvSpPr>
        <p:spPr>
          <a:xfrm>
            <a:off x="6322584" y="2128584"/>
            <a:ext cx="1731600" cy="597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accent4"/>
              </a:buClr>
              <a:buSzPts val="4800"/>
              <a:buNone/>
              <a:defRPr sz="7000">
                <a:solidFill>
                  <a:schemeClr val="accent6"/>
                </a:solidFill>
              </a:defRPr>
            </a:lvl1pPr>
            <a:lvl2pPr lvl="1" rtl="0" algn="ctr">
              <a:spcBef>
                <a:spcPts val="0"/>
              </a:spcBef>
              <a:spcAft>
                <a:spcPts val="0"/>
              </a:spcAft>
              <a:buClr>
                <a:schemeClr val="accent4"/>
              </a:buClr>
              <a:buSzPts val="4800"/>
              <a:buNone/>
              <a:defRPr sz="4800">
                <a:solidFill>
                  <a:schemeClr val="accent4"/>
                </a:solidFill>
              </a:defRPr>
            </a:lvl2pPr>
            <a:lvl3pPr lvl="2" rtl="0" algn="ctr">
              <a:spcBef>
                <a:spcPts val="0"/>
              </a:spcBef>
              <a:spcAft>
                <a:spcPts val="0"/>
              </a:spcAft>
              <a:buClr>
                <a:schemeClr val="accent4"/>
              </a:buClr>
              <a:buSzPts val="4800"/>
              <a:buNone/>
              <a:defRPr sz="4800">
                <a:solidFill>
                  <a:schemeClr val="accent4"/>
                </a:solidFill>
              </a:defRPr>
            </a:lvl3pPr>
            <a:lvl4pPr lvl="3" rtl="0" algn="ctr">
              <a:spcBef>
                <a:spcPts val="0"/>
              </a:spcBef>
              <a:spcAft>
                <a:spcPts val="0"/>
              </a:spcAft>
              <a:buClr>
                <a:schemeClr val="accent4"/>
              </a:buClr>
              <a:buSzPts val="4800"/>
              <a:buNone/>
              <a:defRPr sz="4800">
                <a:solidFill>
                  <a:schemeClr val="accent4"/>
                </a:solidFill>
              </a:defRPr>
            </a:lvl4pPr>
            <a:lvl5pPr lvl="4" rtl="0" algn="ctr">
              <a:spcBef>
                <a:spcPts val="0"/>
              </a:spcBef>
              <a:spcAft>
                <a:spcPts val="0"/>
              </a:spcAft>
              <a:buClr>
                <a:schemeClr val="accent4"/>
              </a:buClr>
              <a:buSzPts val="4800"/>
              <a:buNone/>
              <a:defRPr sz="4800">
                <a:solidFill>
                  <a:schemeClr val="accent4"/>
                </a:solidFill>
              </a:defRPr>
            </a:lvl5pPr>
            <a:lvl6pPr lvl="5" rtl="0" algn="ctr">
              <a:spcBef>
                <a:spcPts val="0"/>
              </a:spcBef>
              <a:spcAft>
                <a:spcPts val="0"/>
              </a:spcAft>
              <a:buClr>
                <a:schemeClr val="accent4"/>
              </a:buClr>
              <a:buSzPts val="4800"/>
              <a:buNone/>
              <a:defRPr sz="4800">
                <a:solidFill>
                  <a:schemeClr val="accent4"/>
                </a:solidFill>
              </a:defRPr>
            </a:lvl6pPr>
            <a:lvl7pPr lvl="6" rtl="0" algn="ctr">
              <a:spcBef>
                <a:spcPts val="0"/>
              </a:spcBef>
              <a:spcAft>
                <a:spcPts val="0"/>
              </a:spcAft>
              <a:buClr>
                <a:schemeClr val="accent4"/>
              </a:buClr>
              <a:buSzPts val="4800"/>
              <a:buNone/>
              <a:defRPr sz="4800">
                <a:solidFill>
                  <a:schemeClr val="accent4"/>
                </a:solidFill>
              </a:defRPr>
            </a:lvl7pPr>
            <a:lvl8pPr lvl="7" rtl="0" algn="ctr">
              <a:spcBef>
                <a:spcPts val="0"/>
              </a:spcBef>
              <a:spcAft>
                <a:spcPts val="0"/>
              </a:spcAft>
              <a:buClr>
                <a:schemeClr val="accent4"/>
              </a:buClr>
              <a:buSzPts val="4800"/>
              <a:buNone/>
              <a:defRPr sz="4800">
                <a:solidFill>
                  <a:schemeClr val="accent4"/>
                </a:solidFill>
              </a:defRPr>
            </a:lvl8pPr>
            <a:lvl9pPr lvl="8" rtl="0" algn="ctr">
              <a:spcBef>
                <a:spcPts val="0"/>
              </a:spcBef>
              <a:spcAft>
                <a:spcPts val="0"/>
              </a:spcAft>
              <a:buClr>
                <a:schemeClr val="accent4"/>
              </a:buClr>
              <a:buSzPts val="4800"/>
              <a:buNone/>
              <a:defRPr sz="4800">
                <a:solidFill>
                  <a:schemeClr val="accent4"/>
                </a:solidFill>
              </a:defRPr>
            </a:lvl9pPr>
          </a:lstStyle>
          <a:p>
            <a:r>
              <a:t>xx%</a:t>
            </a:r>
          </a:p>
        </p:txBody>
      </p:sp>
      <p:sp>
        <p:nvSpPr>
          <p:cNvPr id="208" name="Google Shape;208;p17"/>
          <p:cNvSpPr txBox="1"/>
          <p:nvPr>
            <p:ph idx="1" type="subTitle"/>
          </p:nvPr>
        </p:nvSpPr>
        <p:spPr>
          <a:xfrm>
            <a:off x="6363225" y="2845350"/>
            <a:ext cx="1650300" cy="102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209" name="Google Shape;209;p17"/>
          <p:cNvSpPr txBox="1"/>
          <p:nvPr>
            <p:ph hasCustomPrompt="1" idx="3" type="title"/>
          </p:nvPr>
        </p:nvSpPr>
        <p:spPr>
          <a:xfrm>
            <a:off x="1089964" y="2128584"/>
            <a:ext cx="1731600" cy="597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accent4"/>
              </a:buClr>
              <a:buSzPts val="4800"/>
              <a:buNone/>
              <a:defRPr sz="7000">
                <a:solidFill>
                  <a:schemeClr val="accent6"/>
                </a:solidFill>
              </a:defRPr>
            </a:lvl1pPr>
            <a:lvl2pPr lvl="1" rtl="0" algn="ctr">
              <a:spcBef>
                <a:spcPts val="0"/>
              </a:spcBef>
              <a:spcAft>
                <a:spcPts val="0"/>
              </a:spcAft>
              <a:buClr>
                <a:schemeClr val="accent4"/>
              </a:buClr>
              <a:buSzPts val="4800"/>
              <a:buNone/>
              <a:defRPr sz="4800">
                <a:solidFill>
                  <a:schemeClr val="accent4"/>
                </a:solidFill>
              </a:defRPr>
            </a:lvl2pPr>
            <a:lvl3pPr lvl="2" rtl="0" algn="ctr">
              <a:spcBef>
                <a:spcPts val="0"/>
              </a:spcBef>
              <a:spcAft>
                <a:spcPts val="0"/>
              </a:spcAft>
              <a:buClr>
                <a:schemeClr val="accent4"/>
              </a:buClr>
              <a:buSzPts val="4800"/>
              <a:buNone/>
              <a:defRPr sz="4800">
                <a:solidFill>
                  <a:schemeClr val="accent4"/>
                </a:solidFill>
              </a:defRPr>
            </a:lvl3pPr>
            <a:lvl4pPr lvl="3" rtl="0" algn="ctr">
              <a:spcBef>
                <a:spcPts val="0"/>
              </a:spcBef>
              <a:spcAft>
                <a:spcPts val="0"/>
              </a:spcAft>
              <a:buClr>
                <a:schemeClr val="accent4"/>
              </a:buClr>
              <a:buSzPts val="4800"/>
              <a:buNone/>
              <a:defRPr sz="4800">
                <a:solidFill>
                  <a:schemeClr val="accent4"/>
                </a:solidFill>
              </a:defRPr>
            </a:lvl4pPr>
            <a:lvl5pPr lvl="4" rtl="0" algn="ctr">
              <a:spcBef>
                <a:spcPts val="0"/>
              </a:spcBef>
              <a:spcAft>
                <a:spcPts val="0"/>
              </a:spcAft>
              <a:buClr>
                <a:schemeClr val="accent4"/>
              </a:buClr>
              <a:buSzPts val="4800"/>
              <a:buNone/>
              <a:defRPr sz="4800">
                <a:solidFill>
                  <a:schemeClr val="accent4"/>
                </a:solidFill>
              </a:defRPr>
            </a:lvl5pPr>
            <a:lvl6pPr lvl="5" rtl="0" algn="ctr">
              <a:spcBef>
                <a:spcPts val="0"/>
              </a:spcBef>
              <a:spcAft>
                <a:spcPts val="0"/>
              </a:spcAft>
              <a:buClr>
                <a:schemeClr val="accent4"/>
              </a:buClr>
              <a:buSzPts val="4800"/>
              <a:buNone/>
              <a:defRPr sz="4800">
                <a:solidFill>
                  <a:schemeClr val="accent4"/>
                </a:solidFill>
              </a:defRPr>
            </a:lvl6pPr>
            <a:lvl7pPr lvl="6" rtl="0" algn="ctr">
              <a:spcBef>
                <a:spcPts val="0"/>
              </a:spcBef>
              <a:spcAft>
                <a:spcPts val="0"/>
              </a:spcAft>
              <a:buClr>
                <a:schemeClr val="accent4"/>
              </a:buClr>
              <a:buSzPts val="4800"/>
              <a:buNone/>
              <a:defRPr sz="4800">
                <a:solidFill>
                  <a:schemeClr val="accent4"/>
                </a:solidFill>
              </a:defRPr>
            </a:lvl7pPr>
            <a:lvl8pPr lvl="7" rtl="0" algn="ctr">
              <a:spcBef>
                <a:spcPts val="0"/>
              </a:spcBef>
              <a:spcAft>
                <a:spcPts val="0"/>
              </a:spcAft>
              <a:buClr>
                <a:schemeClr val="accent4"/>
              </a:buClr>
              <a:buSzPts val="4800"/>
              <a:buNone/>
              <a:defRPr sz="4800">
                <a:solidFill>
                  <a:schemeClr val="accent4"/>
                </a:solidFill>
              </a:defRPr>
            </a:lvl8pPr>
            <a:lvl9pPr lvl="8" rtl="0" algn="ctr">
              <a:spcBef>
                <a:spcPts val="0"/>
              </a:spcBef>
              <a:spcAft>
                <a:spcPts val="0"/>
              </a:spcAft>
              <a:buClr>
                <a:schemeClr val="accent4"/>
              </a:buClr>
              <a:buSzPts val="4800"/>
              <a:buNone/>
              <a:defRPr sz="4800">
                <a:solidFill>
                  <a:schemeClr val="accent4"/>
                </a:solidFill>
              </a:defRPr>
            </a:lvl9pPr>
          </a:lstStyle>
          <a:p>
            <a:r>
              <a:t>xx%</a:t>
            </a:r>
          </a:p>
        </p:txBody>
      </p:sp>
      <p:sp>
        <p:nvSpPr>
          <p:cNvPr id="210" name="Google Shape;210;p17"/>
          <p:cNvSpPr txBox="1"/>
          <p:nvPr>
            <p:ph idx="4" type="subTitle"/>
          </p:nvPr>
        </p:nvSpPr>
        <p:spPr>
          <a:xfrm>
            <a:off x="1129900" y="2845350"/>
            <a:ext cx="1650300" cy="102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grpSp>
        <p:nvGrpSpPr>
          <p:cNvPr id="211" name="Google Shape;211;p17"/>
          <p:cNvGrpSpPr/>
          <p:nvPr/>
        </p:nvGrpSpPr>
        <p:grpSpPr>
          <a:xfrm>
            <a:off x="572229" y="718500"/>
            <a:ext cx="8161605" cy="570626"/>
            <a:chOff x="572229" y="718500"/>
            <a:chExt cx="8161605" cy="570626"/>
          </a:xfrm>
        </p:grpSpPr>
        <p:sp>
          <p:nvSpPr>
            <p:cNvPr id="212" name="Google Shape;212;p17"/>
            <p:cNvSpPr/>
            <p:nvPr/>
          </p:nvSpPr>
          <p:spPr>
            <a:xfrm>
              <a:off x="905304" y="1119927"/>
              <a:ext cx="199229" cy="148422"/>
            </a:xfrm>
            <a:custGeom>
              <a:rect b="b" l="l" r="r" t="t"/>
              <a:pathLst>
                <a:path extrusionOk="0" h="4636" w="6223">
                  <a:moveTo>
                    <a:pt x="3803" y="1"/>
                  </a:moveTo>
                  <a:cubicBezTo>
                    <a:pt x="1687" y="1"/>
                    <a:pt x="1" y="2643"/>
                    <a:pt x="2169" y="4155"/>
                  </a:cubicBezTo>
                  <a:cubicBezTo>
                    <a:pt x="2631" y="4464"/>
                    <a:pt x="3180" y="4635"/>
                    <a:pt x="3711" y="4635"/>
                  </a:cubicBezTo>
                  <a:cubicBezTo>
                    <a:pt x="4382" y="4635"/>
                    <a:pt x="5025" y="4362"/>
                    <a:pt x="5431" y="3744"/>
                  </a:cubicBezTo>
                  <a:cubicBezTo>
                    <a:pt x="6223" y="2540"/>
                    <a:pt x="5779" y="1052"/>
                    <a:pt x="4734" y="102"/>
                  </a:cubicBezTo>
                  <a:lnTo>
                    <a:pt x="4734" y="70"/>
                  </a:lnTo>
                  <a:cubicBezTo>
                    <a:pt x="4690" y="92"/>
                    <a:pt x="4632" y="129"/>
                    <a:pt x="4579" y="129"/>
                  </a:cubicBezTo>
                  <a:cubicBezTo>
                    <a:pt x="4555" y="129"/>
                    <a:pt x="4532" y="121"/>
                    <a:pt x="4512" y="102"/>
                  </a:cubicBezTo>
                  <a:cubicBezTo>
                    <a:pt x="4274" y="33"/>
                    <a:pt x="4036" y="1"/>
                    <a:pt x="38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911867" y="1099886"/>
              <a:ext cx="203807" cy="189241"/>
            </a:xfrm>
            <a:custGeom>
              <a:rect b="b" l="l" r="r" t="t"/>
              <a:pathLst>
                <a:path extrusionOk="0" h="5911" w="6366">
                  <a:moveTo>
                    <a:pt x="3554" y="712"/>
                  </a:moveTo>
                  <a:cubicBezTo>
                    <a:pt x="3797" y="712"/>
                    <a:pt x="4050" y="747"/>
                    <a:pt x="4307" y="823"/>
                  </a:cubicBezTo>
                  <a:cubicBezTo>
                    <a:pt x="4326" y="832"/>
                    <a:pt x="4347" y="836"/>
                    <a:pt x="4369" y="836"/>
                  </a:cubicBezTo>
                  <a:cubicBezTo>
                    <a:pt x="4421" y="836"/>
                    <a:pt x="4475" y="814"/>
                    <a:pt x="4497" y="791"/>
                  </a:cubicBezTo>
                  <a:cubicBezTo>
                    <a:pt x="5416" y="1615"/>
                    <a:pt x="6018" y="3071"/>
                    <a:pt x="5163" y="4370"/>
                  </a:cubicBezTo>
                  <a:cubicBezTo>
                    <a:pt x="4909" y="4813"/>
                    <a:pt x="4466" y="5098"/>
                    <a:pt x="3959" y="5225"/>
                  </a:cubicBezTo>
                  <a:cubicBezTo>
                    <a:pt x="3839" y="5243"/>
                    <a:pt x="3715" y="5252"/>
                    <a:pt x="3590" y="5252"/>
                  </a:cubicBezTo>
                  <a:cubicBezTo>
                    <a:pt x="3054" y="5252"/>
                    <a:pt x="2483" y="5089"/>
                    <a:pt x="1996" y="4781"/>
                  </a:cubicBezTo>
                  <a:cubicBezTo>
                    <a:pt x="1046" y="4116"/>
                    <a:pt x="792" y="3166"/>
                    <a:pt x="1204" y="2216"/>
                  </a:cubicBezTo>
                  <a:cubicBezTo>
                    <a:pt x="1591" y="1390"/>
                    <a:pt x="2483" y="712"/>
                    <a:pt x="3554" y="712"/>
                  </a:cubicBezTo>
                  <a:close/>
                  <a:moveTo>
                    <a:pt x="3468" y="0"/>
                  </a:moveTo>
                  <a:cubicBezTo>
                    <a:pt x="2377" y="0"/>
                    <a:pt x="1330" y="678"/>
                    <a:pt x="792" y="1583"/>
                  </a:cubicBezTo>
                  <a:cubicBezTo>
                    <a:pt x="0" y="2850"/>
                    <a:pt x="349" y="4465"/>
                    <a:pt x="1647" y="5383"/>
                  </a:cubicBezTo>
                  <a:cubicBezTo>
                    <a:pt x="1869" y="5478"/>
                    <a:pt x="2059" y="5605"/>
                    <a:pt x="2281" y="5700"/>
                  </a:cubicBezTo>
                  <a:cubicBezTo>
                    <a:pt x="2650" y="5837"/>
                    <a:pt x="3048" y="5911"/>
                    <a:pt x="3444" y="5911"/>
                  </a:cubicBezTo>
                  <a:cubicBezTo>
                    <a:pt x="4237" y="5911"/>
                    <a:pt x="5025" y="5615"/>
                    <a:pt x="5574" y="4940"/>
                  </a:cubicBezTo>
                  <a:cubicBezTo>
                    <a:pt x="6176" y="4180"/>
                    <a:pt x="6366" y="3103"/>
                    <a:pt x="6113" y="2153"/>
                  </a:cubicBezTo>
                  <a:cubicBezTo>
                    <a:pt x="5923" y="1361"/>
                    <a:pt x="5448" y="791"/>
                    <a:pt x="4782" y="474"/>
                  </a:cubicBezTo>
                  <a:lnTo>
                    <a:pt x="4719" y="474"/>
                  </a:lnTo>
                  <a:cubicBezTo>
                    <a:pt x="4719" y="379"/>
                    <a:pt x="4624" y="316"/>
                    <a:pt x="4561" y="221"/>
                  </a:cubicBezTo>
                  <a:cubicBezTo>
                    <a:pt x="4497" y="189"/>
                    <a:pt x="4466" y="189"/>
                    <a:pt x="4434" y="189"/>
                  </a:cubicBezTo>
                  <a:cubicBezTo>
                    <a:pt x="4116" y="59"/>
                    <a:pt x="3790" y="0"/>
                    <a:pt x="34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a:off x="987901" y="1149540"/>
              <a:ext cx="69985" cy="28781"/>
            </a:xfrm>
            <a:custGeom>
              <a:rect b="b" l="l" r="r" t="t"/>
              <a:pathLst>
                <a:path extrusionOk="0" h="899" w="2186">
                  <a:moveTo>
                    <a:pt x="1180" y="1"/>
                  </a:moveTo>
                  <a:cubicBezTo>
                    <a:pt x="1084" y="1"/>
                    <a:pt x="985" y="11"/>
                    <a:pt x="887" y="32"/>
                  </a:cubicBezTo>
                  <a:cubicBezTo>
                    <a:pt x="507" y="95"/>
                    <a:pt x="191" y="349"/>
                    <a:pt x="32" y="665"/>
                  </a:cubicBezTo>
                  <a:cubicBezTo>
                    <a:pt x="1" y="760"/>
                    <a:pt x="32" y="855"/>
                    <a:pt x="96" y="887"/>
                  </a:cubicBezTo>
                  <a:lnTo>
                    <a:pt x="159" y="887"/>
                  </a:lnTo>
                  <a:cubicBezTo>
                    <a:pt x="175" y="895"/>
                    <a:pt x="193" y="899"/>
                    <a:pt x="211" y="899"/>
                  </a:cubicBezTo>
                  <a:cubicBezTo>
                    <a:pt x="266" y="899"/>
                    <a:pt x="325" y="863"/>
                    <a:pt x="349" y="792"/>
                  </a:cubicBezTo>
                  <a:cubicBezTo>
                    <a:pt x="507" y="570"/>
                    <a:pt x="792" y="412"/>
                    <a:pt x="1109" y="380"/>
                  </a:cubicBezTo>
                  <a:cubicBezTo>
                    <a:pt x="1150" y="375"/>
                    <a:pt x="1191" y="372"/>
                    <a:pt x="1232" y="372"/>
                  </a:cubicBezTo>
                  <a:cubicBezTo>
                    <a:pt x="1443" y="372"/>
                    <a:pt x="1647" y="443"/>
                    <a:pt x="1806" y="602"/>
                  </a:cubicBezTo>
                  <a:cubicBezTo>
                    <a:pt x="1869" y="649"/>
                    <a:pt x="1932" y="673"/>
                    <a:pt x="1988" y="673"/>
                  </a:cubicBezTo>
                  <a:cubicBezTo>
                    <a:pt x="2043" y="673"/>
                    <a:pt x="2091" y="649"/>
                    <a:pt x="2122" y="602"/>
                  </a:cubicBezTo>
                  <a:cubicBezTo>
                    <a:pt x="2122" y="602"/>
                    <a:pt x="2186" y="570"/>
                    <a:pt x="2186" y="539"/>
                  </a:cubicBezTo>
                  <a:cubicBezTo>
                    <a:pt x="2154" y="507"/>
                    <a:pt x="2154" y="412"/>
                    <a:pt x="2091" y="349"/>
                  </a:cubicBezTo>
                  <a:cubicBezTo>
                    <a:pt x="1844" y="127"/>
                    <a:pt x="1521" y="1"/>
                    <a:pt x="11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a:off x="8215487" y="1091306"/>
              <a:ext cx="198973" cy="148486"/>
            </a:xfrm>
            <a:custGeom>
              <a:rect b="b" l="l" r="r" t="t"/>
              <a:pathLst>
                <a:path extrusionOk="0" h="4638" w="6215">
                  <a:moveTo>
                    <a:pt x="3773" y="0"/>
                  </a:moveTo>
                  <a:cubicBezTo>
                    <a:pt x="1668" y="0"/>
                    <a:pt x="0" y="2653"/>
                    <a:pt x="2161" y="4131"/>
                  </a:cubicBezTo>
                  <a:cubicBezTo>
                    <a:pt x="2629" y="4457"/>
                    <a:pt x="3186" y="4637"/>
                    <a:pt x="3723" y="4637"/>
                  </a:cubicBezTo>
                  <a:cubicBezTo>
                    <a:pt x="4386" y="4637"/>
                    <a:pt x="5021" y="4363"/>
                    <a:pt x="5423" y="3751"/>
                  </a:cubicBezTo>
                  <a:cubicBezTo>
                    <a:pt x="6215" y="2516"/>
                    <a:pt x="5771" y="996"/>
                    <a:pt x="4726" y="109"/>
                  </a:cubicBezTo>
                  <a:lnTo>
                    <a:pt x="4726" y="46"/>
                  </a:lnTo>
                  <a:cubicBezTo>
                    <a:pt x="4680" y="92"/>
                    <a:pt x="4616" y="122"/>
                    <a:pt x="4561" y="122"/>
                  </a:cubicBezTo>
                  <a:cubicBezTo>
                    <a:pt x="4541" y="122"/>
                    <a:pt x="4521" y="118"/>
                    <a:pt x="4504" y="109"/>
                  </a:cubicBezTo>
                  <a:cubicBezTo>
                    <a:pt x="4258" y="35"/>
                    <a:pt x="4013" y="0"/>
                    <a:pt x="37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a:off x="8221794" y="1069472"/>
              <a:ext cx="203807" cy="189241"/>
            </a:xfrm>
            <a:custGeom>
              <a:rect b="b" l="l" r="r" t="t"/>
              <a:pathLst>
                <a:path extrusionOk="0" h="5911" w="6366">
                  <a:moveTo>
                    <a:pt x="3554" y="712"/>
                  </a:moveTo>
                  <a:cubicBezTo>
                    <a:pt x="3797" y="712"/>
                    <a:pt x="4050" y="747"/>
                    <a:pt x="4307" y="823"/>
                  </a:cubicBezTo>
                  <a:cubicBezTo>
                    <a:pt x="4326" y="832"/>
                    <a:pt x="4347" y="836"/>
                    <a:pt x="4369" y="836"/>
                  </a:cubicBezTo>
                  <a:cubicBezTo>
                    <a:pt x="4421" y="836"/>
                    <a:pt x="4475" y="813"/>
                    <a:pt x="4497" y="791"/>
                  </a:cubicBezTo>
                  <a:cubicBezTo>
                    <a:pt x="5416" y="1646"/>
                    <a:pt x="6018" y="3103"/>
                    <a:pt x="5162" y="4370"/>
                  </a:cubicBezTo>
                  <a:cubicBezTo>
                    <a:pt x="4909" y="4813"/>
                    <a:pt x="4466" y="5098"/>
                    <a:pt x="3959" y="5225"/>
                  </a:cubicBezTo>
                  <a:cubicBezTo>
                    <a:pt x="3839" y="5243"/>
                    <a:pt x="3715" y="5252"/>
                    <a:pt x="3590" y="5252"/>
                  </a:cubicBezTo>
                  <a:cubicBezTo>
                    <a:pt x="3054" y="5252"/>
                    <a:pt x="2483" y="5089"/>
                    <a:pt x="1996" y="4781"/>
                  </a:cubicBezTo>
                  <a:cubicBezTo>
                    <a:pt x="1046" y="4116"/>
                    <a:pt x="792" y="3166"/>
                    <a:pt x="1204" y="2216"/>
                  </a:cubicBezTo>
                  <a:cubicBezTo>
                    <a:pt x="1591" y="1390"/>
                    <a:pt x="2483" y="712"/>
                    <a:pt x="3554" y="712"/>
                  </a:cubicBezTo>
                  <a:close/>
                  <a:moveTo>
                    <a:pt x="3468" y="0"/>
                  </a:moveTo>
                  <a:cubicBezTo>
                    <a:pt x="2377" y="0"/>
                    <a:pt x="1330" y="678"/>
                    <a:pt x="792" y="1583"/>
                  </a:cubicBezTo>
                  <a:cubicBezTo>
                    <a:pt x="0" y="2850"/>
                    <a:pt x="349" y="4465"/>
                    <a:pt x="1647" y="5383"/>
                  </a:cubicBezTo>
                  <a:cubicBezTo>
                    <a:pt x="1869" y="5478"/>
                    <a:pt x="2059" y="5605"/>
                    <a:pt x="2281" y="5700"/>
                  </a:cubicBezTo>
                  <a:cubicBezTo>
                    <a:pt x="2650" y="5837"/>
                    <a:pt x="3048" y="5911"/>
                    <a:pt x="3444" y="5911"/>
                  </a:cubicBezTo>
                  <a:cubicBezTo>
                    <a:pt x="4237" y="5911"/>
                    <a:pt x="5025" y="5615"/>
                    <a:pt x="5574" y="4940"/>
                  </a:cubicBezTo>
                  <a:cubicBezTo>
                    <a:pt x="6176" y="4211"/>
                    <a:pt x="6366" y="3166"/>
                    <a:pt x="6113" y="2153"/>
                  </a:cubicBezTo>
                  <a:cubicBezTo>
                    <a:pt x="5923" y="1361"/>
                    <a:pt x="5448" y="791"/>
                    <a:pt x="4782" y="474"/>
                  </a:cubicBezTo>
                  <a:lnTo>
                    <a:pt x="4719" y="474"/>
                  </a:lnTo>
                  <a:cubicBezTo>
                    <a:pt x="4719" y="379"/>
                    <a:pt x="4624" y="316"/>
                    <a:pt x="4561" y="221"/>
                  </a:cubicBezTo>
                  <a:cubicBezTo>
                    <a:pt x="4497" y="189"/>
                    <a:pt x="4466" y="189"/>
                    <a:pt x="4434" y="189"/>
                  </a:cubicBezTo>
                  <a:cubicBezTo>
                    <a:pt x="4116" y="59"/>
                    <a:pt x="3790" y="0"/>
                    <a:pt x="34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8297827" y="1120151"/>
              <a:ext cx="68960" cy="28781"/>
            </a:xfrm>
            <a:custGeom>
              <a:rect b="b" l="l" r="r" t="t"/>
              <a:pathLst>
                <a:path extrusionOk="0" h="899" w="2154">
                  <a:moveTo>
                    <a:pt x="1180" y="0"/>
                  </a:moveTo>
                  <a:cubicBezTo>
                    <a:pt x="1084" y="0"/>
                    <a:pt x="985" y="10"/>
                    <a:pt x="887" y="31"/>
                  </a:cubicBezTo>
                  <a:cubicBezTo>
                    <a:pt x="507" y="95"/>
                    <a:pt x="191" y="348"/>
                    <a:pt x="32" y="665"/>
                  </a:cubicBezTo>
                  <a:cubicBezTo>
                    <a:pt x="1" y="792"/>
                    <a:pt x="32" y="855"/>
                    <a:pt x="96" y="887"/>
                  </a:cubicBezTo>
                  <a:lnTo>
                    <a:pt x="159" y="887"/>
                  </a:lnTo>
                  <a:cubicBezTo>
                    <a:pt x="176" y="895"/>
                    <a:pt x="195" y="899"/>
                    <a:pt x="215" y="899"/>
                  </a:cubicBezTo>
                  <a:cubicBezTo>
                    <a:pt x="269" y="899"/>
                    <a:pt x="326" y="870"/>
                    <a:pt x="349" y="823"/>
                  </a:cubicBezTo>
                  <a:cubicBezTo>
                    <a:pt x="507" y="570"/>
                    <a:pt x="792" y="412"/>
                    <a:pt x="1109" y="380"/>
                  </a:cubicBezTo>
                  <a:cubicBezTo>
                    <a:pt x="1150" y="375"/>
                    <a:pt x="1191" y="372"/>
                    <a:pt x="1232" y="372"/>
                  </a:cubicBezTo>
                  <a:cubicBezTo>
                    <a:pt x="1443" y="372"/>
                    <a:pt x="1647" y="442"/>
                    <a:pt x="1806" y="602"/>
                  </a:cubicBezTo>
                  <a:cubicBezTo>
                    <a:pt x="1869" y="649"/>
                    <a:pt x="1932" y="673"/>
                    <a:pt x="1988" y="673"/>
                  </a:cubicBezTo>
                  <a:cubicBezTo>
                    <a:pt x="2043" y="673"/>
                    <a:pt x="2091" y="649"/>
                    <a:pt x="2122" y="602"/>
                  </a:cubicBezTo>
                  <a:cubicBezTo>
                    <a:pt x="2122" y="602"/>
                    <a:pt x="2154" y="570"/>
                    <a:pt x="2154" y="538"/>
                  </a:cubicBezTo>
                  <a:cubicBezTo>
                    <a:pt x="2154" y="507"/>
                    <a:pt x="2154" y="412"/>
                    <a:pt x="2091" y="348"/>
                  </a:cubicBezTo>
                  <a:cubicBezTo>
                    <a:pt x="1844" y="126"/>
                    <a:pt x="1521" y="0"/>
                    <a:pt x="1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8521767" y="894610"/>
              <a:ext cx="199902" cy="148486"/>
            </a:xfrm>
            <a:custGeom>
              <a:rect b="b" l="l" r="r" t="t"/>
              <a:pathLst>
                <a:path extrusionOk="0" h="4638" w="6244">
                  <a:moveTo>
                    <a:pt x="3770" y="0"/>
                  </a:moveTo>
                  <a:cubicBezTo>
                    <a:pt x="1665" y="0"/>
                    <a:pt x="0" y="2653"/>
                    <a:pt x="2190" y="4131"/>
                  </a:cubicBezTo>
                  <a:cubicBezTo>
                    <a:pt x="2643" y="4457"/>
                    <a:pt x="3199" y="4637"/>
                    <a:pt x="3736" y="4637"/>
                  </a:cubicBezTo>
                  <a:cubicBezTo>
                    <a:pt x="4399" y="4637"/>
                    <a:pt x="5035" y="4363"/>
                    <a:pt x="5420" y="3751"/>
                  </a:cubicBezTo>
                  <a:cubicBezTo>
                    <a:pt x="6243" y="2516"/>
                    <a:pt x="5768" y="1028"/>
                    <a:pt x="4755" y="109"/>
                  </a:cubicBezTo>
                  <a:lnTo>
                    <a:pt x="4755" y="78"/>
                  </a:lnTo>
                  <a:cubicBezTo>
                    <a:pt x="4688" y="100"/>
                    <a:pt x="4636" y="122"/>
                    <a:pt x="4578" y="122"/>
                  </a:cubicBezTo>
                  <a:cubicBezTo>
                    <a:pt x="4554" y="122"/>
                    <a:pt x="4529" y="119"/>
                    <a:pt x="4501" y="109"/>
                  </a:cubicBezTo>
                  <a:cubicBezTo>
                    <a:pt x="4255" y="35"/>
                    <a:pt x="4010" y="0"/>
                    <a:pt x="37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8529002" y="873289"/>
              <a:ext cx="204832" cy="189433"/>
            </a:xfrm>
            <a:custGeom>
              <a:rect b="b" l="l" r="r" t="t"/>
              <a:pathLst>
                <a:path extrusionOk="0" h="5917" w="6398">
                  <a:moveTo>
                    <a:pt x="3576" y="710"/>
                  </a:moveTo>
                  <a:cubicBezTo>
                    <a:pt x="3803" y="710"/>
                    <a:pt x="4037" y="741"/>
                    <a:pt x="4275" y="807"/>
                  </a:cubicBezTo>
                  <a:cubicBezTo>
                    <a:pt x="4303" y="816"/>
                    <a:pt x="4328" y="820"/>
                    <a:pt x="4352" y="820"/>
                  </a:cubicBezTo>
                  <a:cubicBezTo>
                    <a:pt x="4408" y="820"/>
                    <a:pt x="4452" y="798"/>
                    <a:pt x="4497" y="775"/>
                  </a:cubicBezTo>
                  <a:cubicBezTo>
                    <a:pt x="5447" y="1630"/>
                    <a:pt x="6017" y="3119"/>
                    <a:pt x="5162" y="4386"/>
                  </a:cubicBezTo>
                  <a:cubicBezTo>
                    <a:pt x="4877" y="4797"/>
                    <a:pt x="4434" y="5082"/>
                    <a:pt x="3927" y="5209"/>
                  </a:cubicBezTo>
                  <a:cubicBezTo>
                    <a:pt x="3785" y="5237"/>
                    <a:pt x="3639" y="5252"/>
                    <a:pt x="3492" y="5252"/>
                  </a:cubicBezTo>
                  <a:cubicBezTo>
                    <a:pt x="2985" y="5252"/>
                    <a:pt x="2462" y="5085"/>
                    <a:pt x="1995" y="4766"/>
                  </a:cubicBezTo>
                  <a:cubicBezTo>
                    <a:pt x="1045" y="4101"/>
                    <a:pt x="760" y="3150"/>
                    <a:pt x="1204" y="2200"/>
                  </a:cubicBezTo>
                  <a:cubicBezTo>
                    <a:pt x="1595" y="1390"/>
                    <a:pt x="2505" y="710"/>
                    <a:pt x="3576" y="710"/>
                  </a:cubicBezTo>
                  <a:close/>
                  <a:moveTo>
                    <a:pt x="3517" y="1"/>
                  </a:moveTo>
                  <a:cubicBezTo>
                    <a:pt x="2428" y="1"/>
                    <a:pt x="1360" y="678"/>
                    <a:pt x="792" y="1567"/>
                  </a:cubicBezTo>
                  <a:cubicBezTo>
                    <a:pt x="0" y="2834"/>
                    <a:pt x="380" y="4449"/>
                    <a:pt x="1679" y="5367"/>
                  </a:cubicBezTo>
                  <a:cubicBezTo>
                    <a:pt x="1869" y="5494"/>
                    <a:pt x="2059" y="5589"/>
                    <a:pt x="2312" y="5684"/>
                  </a:cubicBezTo>
                  <a:cubicBezTo>
                    <a:pt x="2690" y="5835"/>
                    <a:pt x="3093" y="5916"/>
                    <a:pt x="3495" y="5916"/>
                  </a:cubicBezTo>
                  <a:cubicBezTo>
                    <a:pt x="4272" y="5916"/>
                    <a:pt x="5042" y="5613"/>
                    <a:pt x="5606" y="4924"/>
                  </a:cubicBezTo>
                  <a:cubicBezTo>
                    <a:pt x="6144" y="4196"/>
                    <a:pt x="6397" y="3150"/>
                    <a:pt x="6144" y="2169"/>
                  </a:cubicBezTo>
                  <a:cubicBezTo>
                    <a:pt x="5954" y="1377"/>
                    <a:pt x="5479" y="775"/>
                    <a:pt x="4814" y="459"/>
                  </a:cubicBezTo>
                  <a:lnTo>
                    <a:pt x="4719" y="459"/>
                  </a:lnTo>
                  <a:cubicBezTo>
                    <a:pt x="4719" y="364"/>
                    <a:pt x="4656" y="300"/>
                    <a:pt x="4561" y="205"/>
                  </a:cubicBezTo>
                  <a:cubicBezTo>
                    <a:pt x="4529" y="174"/>
                    <a:pt x="4497" y="174"/>
                    <a:pt x="4434" y="174"/>
                  </a:cubicBezTo>
                  <a:cubicBezTo>
                    <a:pt x="4134" y="55"/>
                    <a:pt x="3825" y="1"/>
                    <a:pt x="35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8604011" y="923839"/>
              <a:ext cx="69985" cy="28878"/>
            </a:xfrm>
            <a:custGeom>
              <a:rect b="b" l="l" r="r" t="t"/>
              <a:pathLst>
                <a:path extrusionOk="0" h="902" w="2186">
                  <a:moveTo>
                    <a:pt x="1176" y="1"/>
                  </a:moveTo>
                  <a:cubicBezTo>
                    <a:pt x="1092" y="1"/>
                    <a:pt x="1006" y="7"/>
                    <a:pt x="919" y="20"/>
                  </a:cubicBezTo>
                  <a:cubicBezTo>
                    <a:pt x="507" y="115"/>
                    <a:pt x="191" y="336"/>
                    <a:pt x="32" y="653"/>
                  </a:cubicBezTo>
                  <a:cubicBezTo>
                    <a:pt x="1" y="780"/>
                    <a:pt x="32" y="843"/>
                    <a:pt x="127" y="875"/>
                  </a:cubicBezTo>
                  <a:lnTo>
                    <a:pt x="159" y="875"/>
                  </a:lnTo>
                  <a:cubicBezTo>
                    <a:pt x="187" y="893"/>
                    <a:pt x="212" y="901"/>
                    <a:pt x="235" y="901"/>
                  </a:cubicBezTo>
                  <a:cubicBezTo>
                    <a:pt x="291" y="901"/>
                    <a:pt x="336" y="856"/>
                    <a:pt x="381" y="811"/>
                  </a:cubicBezTo>
                  <a:cubicBezTo>
                    <a:pt x="507" y="558"/>
                    <a:pt x="792" y="400"/>
                    <a:pt x="1109" y="368"/>
                  </a:cubicBezTo>
                  <a:cubicBezTo>
                    <a:pt x="1154" y="363"/>
                    <a:pt x="1198" y="360"/>
                    <a:pt x="1240" y="360"/>
                  </a:cubicBezTo>
                  <a:cubicBezTo>
                    <a:pt x="1464" y="360"/>
                    <a:pt x="1651" y="435"/>
                    <a:pt x="1837" y="621"/>
                  </a:cubicBezTo>
                  <a:cubicBezTo>
                    <a:pt x="1901" y="653"/>
                    <a:pt x="1956" y="669"/>
                    <a:pt x="2008" y="669"/>
                  </a:cubicBezTo>
                  <a:cubicBezTo>
                    <a:pt x="2059" y="669"/>
                    <a:pt x="2107" y="653"/>
                    <a:pt x="2154" y="621"/>
                  </a:cubicBezTo>
                  <a:cubicBezTo>
                    <a:pt x="2154" y="621"/>
                    <a:pt x="2186" y="558"/>
                    <a:pt x="2186" y="526"/>
                  </a:cubicBezTo>
                  <a:cubicBezTo>
                    <a:pt x="2186" y="495"/>
                    <a:pt x="2186" y="431"/>
                    <a:pt x="2091" y="336"/>
                  </a:cubicBezTo>
                  <a:cubicBezTo>
                    <a:pt x="1836" y="107"/>
                    <a:pt x="1520" y="1"/>
                    <a:pt x="11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a:off x="572229" y="718500"/>
              <a:ext cx="273760" cy="249205"/>
            </a:xfrm>
            <a:custGeom>
              <a:rect b="b" l="l" r="r" t="t"/>
              <a:pathLst>
                <a:path extrusionOk="0" h="7784" w="8551">
                  <a:moveTo>
                    <a:pt x="4473" y="641"/>
                  </a:moveTo>
                  <a:cubicBezTo>
                    <a:pt x="5039" y="641"/>
                    <a:pt x="5617" y="778"/>
                    <a:pt x="6176" y="1082"/>
                  </a:cubicBezTo>
                  <a:cubicBezTo>
                    <a:pt x="7791" y="2000"/>
                    <a:pt x="7918" y="4059"/>
                    <a:pt x="7063" y="5515"/>
                  </a:cubicBezTo>
                  <a:cubicBezTo>
                    <a:pt x="6402" y="6634"/>
                    <a:pt x="5489" y="7096"/>
                    <a:pt x="4578" y="7096"/>
                  </a:cubicBezTo>
                  <a:cubicBezTo>
                    <a:pt x="2652" y="7096"/>
                    <a:pt x="731" y="5029"/>
                    <a:pt x="1204" y="2728"/>
                  </a:cubicBezTo>
                  <a:cubicBezTo>
                    <a:pt x="1267" y="2602"/>
                    <a:pt x="1172" y="2475"/>
                    <a:pt x="1140" y="2412"/>
                  </a:cubicBezTo>
                  <a:cubicBezTo>
                    <a:pt x="1140" y="2412"/>
                    <a:pt x="1172" y="2412"/>
                    <a:pt x="1172" y="2348"/>
                  </a:cubicBezTo>
                  <a:cubicBezTo>
                    <a:pt x="2003" y="1321"/>
                    <a:pt x="3211" y="641"/>
                    <a:pt x="4473" y="641"/>
                  </a:cubicBezTo>
                  <a:close/>
                  <a:moveTo>
                    <a:pt x="4464" y="1"/>
                  </a:moveTo>
                  <a:cubicBezTo>
                    <a:pt x="3981" y="1"/>
                    <a:pt x="3496" y="75"/>
                    <a:pt x="3041" y="227"/>
                  </a:cubicBezTo>
                  <a:cubicBezTo>
                    <a:pt x="1995" y="575"/>
                    <a:pt x="1267" y="1240"/>
                    <a:pt x="950" y="2158"/>
                  </a:cubicBezTo>
                  <a:lnTo>
                    <a:pt x="950" y="2253"/>
                  </a:lnTo>
                  <a:cubicBezTo>
                    <a:pt x="824" y="2285"/>
                    <a:pt x="697" y="2348"/>
                    <a:pt x="665" y="2475"/>
                  </a:cubicBezTo>
                  <a:cubicBezTo>
                    <a:pt x="634" y="2570"/>
                    <a:pt x="634" y="2602"/>
                    <a:pt x="570" y="2665"/>
                  </a:cubicBezTo>
                  <a:cubicBezTo>
                    <a:pt x="0" y="4565"/>
                    <a:pt x="1172" y="6529"/>
                    <a:pt x="2756" y="7352"/>
                  </a:cubicBezTo>
                  <a:cubicBezTo>
                    <a:pt x="3290" y="7644"/>
                    <a:pt x="3864" y="7783"/>
                    <a:pt x="4432" y="7783"/>
                  </a:cubicBezTo>
                  <a:cubicBezTo>
                    <a:pt x="5712" y="7783"/>
                    <a:pt x="6962" y="7073"/>
                    <a:pt x="7664" y="5800"/>
                  </a:cubicBezTo>
                  <a:cubicBezTo>
                    <a:pt x="7823" y="5515"/>
                    <a:pt x="7949" y="5230"/>
                    <a:pt x="8076" y="4914"/>
                  </a:cubicBezTo>
                  <a:cubicBezTo>
                    <a:pt x="8551" y="3425"/>
                    <a:pt x="8234" y="1652"/>
                    <a:pt x="6746" y="638"/>
                  </a:cubicBezTo>
                  <a:cubicBezTo>
                    <a:pt x="6106" y="218"/>
                    <a:pt x="5289" y="1"/>
                    <a:pt x="44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635072" y="784545"/>
              <a:ext cx="51736" cy="104913"/>
            </a:xfrm>
            <a:custGeom>
              <a:rect b="b" l="l" r="r" t="t"/>
              <a:pathLst>
                <a:path extrusionOk="0" h="3277" w="1616">
                  <a:moveTo>
                    <a:pt x="824" y="0"/>
                  </a:moveTo>
                  <a:cubicBezTo>
                    <a:pt x="729" y="64"/>
                    <a:pt x="634" y="95"/>
                    <a:pt x="571" y="190"/>
                  </a:cubicBezTo>
                  <a:cubicBezTo>
                    <a:pt x="159" y="697"/>
                    <a:pt x="1" y="1394"/>
                    <a:pt x="191" y="2027"/>
                  </a:cubicBezTo>
                  <a:cubicBezTo>
                    <a:pt x="349" y="2629"/>
                    <a:pt x="761" y="3072"/>
                    <a:pt x="1268" y="3262"/>
                  </a:cubicBezTo>
                  <a:cubicBezTo>
                    <a:pt x="1289" y="3262"/>
                    <a:pt x="1324" y="3276"/>
                    <a:pt x="1364" y="3276"/>
                  </a:cubicBezTo>
                  <a:cubicBezTo>
                    <a:pt x="1384" y="3276"/>
                    <a:pt x="1405" y="3273"/>
                    <a:pt x="1426" y="3262"/>
                  </a:cubicBezTo>
                  <a:cubicBezTo>
                    <a:pt x="1584" y="3167"/>
                    <a:pt x="1616" y="2977"/>
                    <a:pt x="1458" y="2851"/>
                  </a:cubicBezTo>
                  <a:cubicBezTo>
                    <a:pt x="666" y="2376"/>
                    <a:pt x="349" y="1236"/>
                    <a:pt x="983" y="475"/>
                  </a:cubicBezTo>
                  <a:cubicBezTo>
                    <a:pt x="1141" y="285"/>
                    <a:pt x="983" y="95"/>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595631" y="739597"/>
              <a:ext cx="231084" cy="208770"/>
            </a:xfrm>
            <a:custGeom>
              <a:rect b="b" l="l" r="r" t="t"/>
              <a:pathLst>
                <a:path extrusionOk="0" h="6521" w="7218">
                  <a:moveTo>
                    <a:pt x="1922" y="1455"/>
                  </a:moveTo>
                  <a:cubicBezTo>
                    <a:pt x="1944" y="1455"/>
                    <a:pt x="1967" y="1459"/>
                    <a:pt x="1993" y="1468"/>
                  </a:cubicBezTo>
                  <a:cubicBezTo>
                    <a:pt x="2151" y="1499"/>
                    <a:pt x="2310" y="1753"/>
                    <a:pt x="2151" y="1943"/>
                  </a:cubicBezTo>
                  <a:cubicBezTo>
                    <a:pt x="1549" y="2703"/>
                    <a:pt x="1866" y="3843"/>
                    <a:pt x="2626" y="4318"/>
                  </a:cubicBezTo>
                  <a:cubicBezTo>
                    <a:pt x="2785" y="4413"/>
                    <a:pt x="2753" y="4635"/>
                    <a:pt x="2595" y="4698"/>
                  </a:cubicBezTo>
                  <a:cubicBezTo>
                    <a:pt x="2563" y="4714"/>
                    <a:pt x="2531" y="4722"/>
                    <a:pt x="2504" y="4722"/>
                  </a:cubicBezTo>
                  <a:cubicBezTo>
                    <a:pt x="2476" y="4722"/>
                    <a:pt x="2452" y="4714"/>
                    <a:pt x="2436" y="4698"/>
                  </a:cubicBezTo>
                  <a:cubicBezTo>
                    <a:pt x="1233" y="4191"/>
                    <a:pt x="948" y="2544"/>
                    <a:pt x="1740" y="1531"/>
                  </a:cubicBezTo>
                  <a:cubicBezTo>
                    <a:pt x="1809" y="1485"/>
                    <a:pt x="1862" y="1455"/>
                    <a:pt x="1922" y="1455"/>
                  </a:cubicBezTo>
                  <a:close/>
                  <a:moveTo>
                    <a:pt x="3745" y="0"/>
                  </a:moveTo>
                  <a:cubicBezTo>
                    <a:pt x="2481" y="0"/>
                    <a:pt x="1272" y="703"/>
                    <a:pt x="441" y="1753"/>
                  </a:cubicBezTo>
                  <a:cubicBezTo>
                    <a:pt x="441" y="1784"/>
                    <a:pt x="409" y="1784"/>
                    <a:pt x="409" y="1784"/>
                  </a:cubicBezTo>
                  <a:cubicBezTo>
                    <a:pt x="473" y="1848"/>
                    <a:pt x="536" y="1974"/>
                    <a:pt x="473" y="2101"/>
                  </a:cubicBezTo>
                  <a:cubicBezTo>
                    <a:pt x="0" y="4442"/>
                    <a:pt x="1916" y="6520"/>
                    <a:pt x="3840" y="6520"/>
                  </a:cubicBezTo>
                  <a:cubicBezTo>
                    <a:pt x="4753" y="6520"/>
                    <a:pt x="5669" y="6051"/>
                    <a:pt x="6332" y="4920"/>
                  </a:cubicBezTo>
                  <a:cubicBezTo>
                    <a:pt x="7218" y="3431"/>
                    <a:pt x="7060" y="1341"/>
                    <a:pt x="5445" y="454"/>
                  </a:cubicBezTo>
                  <a:cubicBezTo>
                    <a:pt x="4887" y="141"/>
                    <a:pt x="4310" y="0"/>
                    <a:pt x="37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8062619" y="718500"/>
              <a:ext cx="273760" cy="249205"/>
            </a:xfrm>
            <a:custGeom>
              <a:rect b="b" l="l" r="r" t="t"/>
              <a:pathLst>
                <a:path extrusionOk="0" h="7784" w="8551">
                  <a:moveTo>
                    <a:pt x="4498" y="641"/>
                  </a:moveTo>
                  <a:cubicBezTo>
                    <a:pt x="5068" y="641"/>
                    <a:pt x="5648" y="778"/>
                    <a:pt x="6208" y="1082"/>
                  </a:cubicBezTo>
                  <a:cubicBezTo>
                    <a:pt x="7823" y="2000"/>
                    <a:pt x="7918" y="4059"/>
                    <a:pt x="7094" y="5515"/>
                  </a:cubicBezTo>
                  <a:cubicBezTo>
                    <a:pt x="6433" y="6634"/>
                    <a:pt x="5521" y="7096"/>
                    <a:pt x="4610" y="7096"/>
                  </a:cubicBezTo>
                  <a:cubicBezTo>
                    <a:pt x="2683" y="7096"/>
                    <a:pt x="762" y="5029"/>
                    <a:pt x="1235" y="2728"/>
                  </a:cubicBezTo>
                  <a:cubicBezTo>
                    <a:pt x="1267" y="2602"/>
                    <a:pt x="1204" y="2475"/>
                    <a:pt x="1172" y="2412"/>
                  </a:cubicBezTo>
                  <a:cubicBezTo>
                    <a:pt x="1172" y="2412"/>
                    <a:pt x="1204" y="2412"/>
                    <a:pt x="1204" y="2348"/>
                  </a:cubicBezTo>
                  <a:cubicBezTo>
                    <a:pt x="2013" y="1321"/>
                    <a:pt x="3229" y="641"/>
                    <a:pt x="4498" y="641"/>
                  </a:cubicBezTo>
                  <a:close/>
                  <a:moveTo>
                    <a:pt x="4481" y="1"/>
                  </a:moveTo>
                  <a:cubicBezTo>
                    <a:pt x="3998" y="1"/>
                    <a:pt x="3516" y="75"/>
                    <a:pt x="3072" y="227"/>
                  </a:cubicBezTo>
                  <a:cubicBezTo>
                    <a:pt x="2027" y="575"/>
                    <a:pt x="1267" y="1240"/>
                    <a:pt x="950" y="2158"/>
                  </a:cubicBezTo>
                  <a:lnTo>
                    <a:pt x="950" y="2253"/>
                  </a:lnTo>
                  <a:cubicBezTo>
                    <a:pt x="855" y="2285"/>
                    <a:pt x="729" y="2348"/>
                    <a:pt x="697" y="2475"/>
                  </a:cubicBezTo>
                  <a:cubicBezTo>
                    <a:pt x="634" y="2570"/>
                    <a:pt x="634" y="2602"/>
                    <a:pt x="602" y="2665"/>
                  </a:cubicBezTo>
                  <a:cubicBezTo>
                    <a:pt x="0" y="4565"/>
                    <a:pt x="1204" y="6529"/>
                    <a:pt x="2787" y="7352"/>
                  </a:cubicBezTo>
                  <a:cubicBezTo>
                    <a:pt x="3322" y="7644"/>
                    <a:pt x="3893" y="7783"/>
                    <a:pt x="4457" y="7783"/>
                  </a:cubicBezTo>
                  <a:cubicBezTo>
                    <a:pt x="5731" y="7783"/>
                    <a:pt x="6972" y="7073"/>
                    <a:pt x="7696" y="5800"/>
                  </a:cubicBezTo>
                  <a:cubicBezTo>
                    <a:pt x="7854" y="5515"/>
                    <a:pt x="7981" y="5230"/>
                    <a:pt x="8076" y="4914"/>
                  </a:cubicBezTo>
                  <a:cubicBezTo>
                    <a:pt x="8551" y="3425"/>
                    <a:pt x="8234" y="1652"/>
                    <a:pt x="6778" y="638"/>
                  </a:cubicBezTo>
                  <a:cubicBezTo>
                    <a:pt x="6138" y="218"/>
                    <a:pt x="5309" y="1"/>
                    <a:pt x="44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8126487" y="784545"/>
              <a:ext cx="51736" cy="104913"/>
            </a:xfrm>
            <a:custGeom>
              <a:rect b="b" l="l" r="r" t="t"/>
              <a:pathLst>
                <a:path extrusionOk="0" h="3277" w="1616">
                  <a:moveTo>
                    <a:pt x="824" y="0"/>
                  </a:moveTo>
                  <a:cubicBezTo>
                    <a:pt x="697" y="64"/>
                    <a:pt x="634" y="95"/>
                    <a:pt x="539" y="190"/>
                  </a:cubicBezTo>
                  <a:cubicBezTo>
                    <a:pt x="159" y="697"/>
                    <a:pt x="1" y="1394"/>
                    <a:pt x="191" y="2027"/>
                  </a:cubicBezTo>
                  <a:cubicBezTo>
                    <a:pt x="349" y="2629"/>
                    <a:pt x="761" y="3072"/>
                    <a:pt x="1267" y="3262"/>
                  </a:cubicBezTo>
                  <a:cubicBezTo>
                    <a:pt x="1288" y="3262"/>
                    <a:pt x="1310" y="3276"/>
                    <a:pt x="1349" y="3276"/>
                  </a:cubicBezTo>
                  <a:cubicBezTo>
                    <a:pt x="1369" y="3276"/>
                    <a:pt x="1394" y="3273"/>
                    <a:pt x="1426" y="3262"/>
                  </a:cubicBezTo>
                  <a:cubicBezTo>
                    <a:pt x="1584" y="3167"/>
                    <a:pt x="1616" y="2977"/>
                    <a:pt x="1457" y="2851"/>
                  </a:cubicBezTo>
                  <a:cubicBezTo>
                    <a:pt x="666" y="2376"/>
                    <a:pt x="349" y="1236"/>
                    <a:pt x="982" y="475"/>
                  </a:cubicBezTo>
                  <a:cubicBezTo>
                    <a:pt x="1141" y="285"/>
                    <a:pt x="982" y="95"/>
                    <a:pt x="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8087046" y="739597"/>
              <a:ext cx="231084" cy="208770"/>
            </a:xfrm>
            <a:custGeom>
              <a:rect b="b" l="l" r="r" t="t"/>
              <a:pathLst>
                <a:path extrusionOk="0" h="6521" w="7218">
                  <a:moveTo>
                    <a:pt x="1922" y="1455"/>
                  </a:moveTo>
                  <a:cubicBezTo>
                    <a:pt x="1944" y="1455"/>
                    <a:pt x="1967" y="1459"/>
                    <a:pt x="1993" y="1468"/>
                  </a:cubicBezTo>
                  <a:cubicBezTo>
                    <a:pt x="2151" y="1499"/>
                    <a:pt x="2309" y="1753"/>
                    <a:pt x="2151" y="1943"/>
                  </a:cubicBezTo>
                  <a:cubicBezTo>
                    <a:pt x="1549" y="2703"/>
                    <a:pt x="1866" y="3843"/>
                    <a:pt x="2626" y="4318"/>
                  </a:cubicBezTo>
                  <a:cubicBezTo>
                    <a:pt x="2784" y="4413"/>
                    <a:pt x="2721" y="4635"/>
                    <a:pt x="2563" y="4698"/>
                  </a:cubicBezTo>
                  <a:cubicBezTo>
                    <a:pt x="2547" y="4714"/>
                    <a:pt x="2523" y="4722"/>
                    <a:pt x="2495" y="4722"/>
                  </a:cubicBezTo>
                  <a:cubicBezTo>
                    <a:pt x="2468" y="4722"/>
                    <a:pt x="2436" y="4714"/>
                    <a:pt x="2404" y="4698"/>
                  </a:cubicBezTo>
                  <a:cubicBezTo>
                    <a:pt x="1233" y="4191"/>
                    <a:pt x="948" y="2544"/>
                    <a:pt x="1739" y="1531"/>
                  </a:cubicBezTo>
                  <a:cubicBezTo>
                    <a:pt x="1809" y="1485"/>
                    <a:pt x="1861" y="1455"/>
                    <a:pt x="1922" y="1455"/>
                  </a:cubicBezTo>
                  <a:close/>
                  <a:moveTo>
                    <a:pt x="3728" y="0"/>
                  </a:moveTo>
                  <a:cubicBezTo>
                    <a:pt x="2468" y="0"/>
                    <a:pt x="1250" y="703"/>
                    <a:pt x="441" y="1753"/>
                  </a:cubicBezTo>
                  <a:cubicBezTo>
                    <a:pt x="441" y="1784"/>
                    <a:pt x="409" y="1784"/>
                    <a:pt x="409" y="1784"/>
                  </a:cubicBezTo>
                  <a:cubicBezTo>
                    <a:pt x="472" y="1848"/>
                    <a:pt x="504" y="1974"/>
                    <a:pt x="472" y="2101"/>
                  </a:cubicBezTo>
                  <a:cubicBezTo>
                    <a:pt x="0" y="4442"/>
                    <a:pt x="1915" y="6520"/>
                    <a:pt x="3839" y="6520"/>
                  </a:cubicBezTo>
                  <a:cubicBezTo>
                    <a:pt x="4753" y="6520"/>
                    <a:pt x="5668" y="6051"/>
                    <a:pt x="6331" y="4920"/>
                  </a:cubicBezTo>
                  <a:cubicBezTo>
                    <a:pt x="7218" y="3431"/>
                    <a:pt x="7060" y="1341"/>
                    <a:pt x="5413" y="454"/>
                  </a:cubicBezTo>
                  <a:cubicBezTo>
                    <a:pt x="4864" y="141"/>
                    <a:pt x="4292" y="0"/>
                    <a:pt x="37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TITLE_ONLY_1_3">
    <p:spTree>
      <p:nvGrpSpPr>
        <p:cNvPr id="227" name="Shape 227"/>
        <p:cNvGrpSpPr/>
        <p:nvPr/>
      </p:nvGrpSpPr>
      <p:grpSpPr>
        <a:xfrm>
          <a:off x="0" y="0"/>
          <a:ext cx="0" cy="0"/>
          <a:chOff x="0" y="0"/>
          <a:chExt cx="0" cy="0"/>
        </a:xfrm>
      </p:grpSpPr>
      <p:sp>
        <p:nvSpPr>
          <p:cNvPr id="228" name="Google Shape;228;p18"/>
          <p:cNvSpPr txBox="1"/>
          <p:nvPr>
            <p:ph type="title"/>
          </p:nvPr>
        </p:nvSpPr>
        <p:spPr>
          <a:xfrm>
            <a:off x="614302" y="554700"/>
            <a:ext cx="79155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9" name="Google Shape;229;p18"/>
          <p:cNvSpPr txBox="1"/>
          <p:nvPr>
            <p:ph idx="2" type="title"/>
          </p:nvPr>
        </p:nvSpPr>
        <p:spPr>
          <a:xfrm>
            <a:off x="996800" y="1907225"/>
            <a:ext cx="19038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500">
                <a:solidFill>
                  <a:schemeClr val="accent6"/>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30" name="Google Shape;230;p18"/>
          <p:cNvSpPr txBox="1"/>
          <p:nvPr>
            <p:ph idx="1" type="subTitle"/>
          </p:nvPr>
        </p:nvSpPr>
        <p:spPr>
          <a:xfrm>
            <a:off x="996804" y="2327525"/>
            <a:ext cx="1903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400"/>
              <a:buNone/>
              <a:defRPr sz="1400"/>
            </a:lvl1pPr>
            <a:lvl2pPr lvl="1" rtl="0" algn="ctr">
              <a:lnSpc>
                <a:spcPct val="100000"/>
              </a:lnSpc>
              <a:spcBef>
                <a:spcPts val="0"/>
              </a:spcBef>
              <a:spcAft>
                <a:spcPts val="0"/>
              </a:spcAft>
              <a:buClr>
                <a:schemeClr val="accent3"/>
              </a:buClr>
              <a:buSzPts val="1500"/>
              <a:buNone/>
              <a:defRPr>
                <a:solidFill>
                  <a:schemeClr val="accent3"/>
                </a:solidFill>
              </a:defRPr>
            </a:lvl2pPr>
            <a:lvl3pPr lvl="2" rtl="0" algn="ctr">
              <a:lnSpc>
                <a:spcPct val="100000"/>
              </a:lnSpc>
              <a:spcBef>
                <a:spcPts val="0"/>
              </a:spcBef>
              <a:spcAft>
                <a:spcPts val="0"/>
              </a:spcAft>
              <a:buClr>
                <a:schemeClr val="accent3"/>
              </a:buClr>
              <a:buSzPts val="1300"/>
              <a:buNone/>
              <a:defRPr>
                <a:solidFill>
                  <a:schemeClr val="accent3"/>
                </a:solidFill>
              </a:defRPr>
            </a:lvl3pPr>
            <a:lvl4pPr lvl="3" rtl="0" algn="ctr">
              <a:lnSpc>
                <a:spcPct val="100000"/>
              </a:lnSpc>
              <a:spcBef>
                <a:spcPts val="0"/>
              </a:spcBef>
              <a:spcAft>
                <a:spcPts val="0"/>
              </a:spcAft>
              <a:buClr>
                <a:schemeClr val="accent3"/>
              </a:buClr>
              <a:buSzPts val="1300"/>
              <a:buNone/>
              <a:defRPr>
                <a:solidFill>
                  <a:schemeClr val="accent3"/>
                </a:solidFill>
              </a:defRPr>
            </a:lvl4pPr>
            <a:lvl5pPr lvl="4" rtl="0" algn="ctr">
              <a:lnSpc>
                <a:spcPct val="100000"/>
              </a:lnSpc>
              <a:spcBef>
                <a:spcPts val="0"/>
              </a:spcBef>
              <a:spcAft>
                <a:spcPts val="0"/>
              </a:spcAft>
              <a:buClr>
                <a:schemeClr val="accent3"/>
              </a:buClr>
              <a:buSzPts val="1300"/>
              <a:buNone/>
              <a:defRPr>
                <a:solidFill>
                  <a:schemeClr val="accent3"/>
                </a:solidFill>
              </a:defRPr>
            </a:lvl5pPr>
            <a:lvl6pPr lvl="5" rtl="0" algn="ctr">
              <a:lnSpc>
                <a:spcPct val="100000"/>
              </a:lnSpc>
              <a:spcBef>
                <a:spcPts val="0"/>
              </a:spcBef>
              <a:spcAft>
                <a:spcPts val="0"/>
              </a:spcAft>
              <a:buClr>
                <a:schemeClr val="accent3"/>
              </a:buClr>
              <a:buSzPts val="1300"/>
              <a:buNone/>
              <a:defRPr>
                <a:solidFill>
                  <a:schemeClr val="accent3"/>
                </a:solidFill>
              </a:defRPr>
            </a:lvl6pPr>
            <a:lvl7pPr lvl="6" rtl="0" algn="ctr">
              <a:lnSpc>
                <a:spcPct val="100000"/>
              </a:lnSpc>
              <a:spcBef>
                <a:spcPts val="0"/>
              </a:spcBef>
              <a:spcAft>
                <a:spcPts val="0"/>
              </a:spcAft>
              <a:buClr>
                <a:schemeClr val="accent3"/>
              </a:buClr>
              <a:buSzPts val="1300"/>
              <a:buNone/>
              <a:defRPr>
                <a:solidFill>
                  <a:schemeClr val="accent3"/>
                </a:solidFill>
              </a:defRPr>
            </a:lvl7pPr>
            <a:lvl8pPr lvl="7" rtl="0" algn="ctr">
              <a:lnSpc>
                <a:spcPct val="100000"/>
              </a:lnSpc>
              <a:spcBef>
                <a:spcPts val="0"/>
              </a:spcBef>
              <a:spcAft>
                <a:spcPts val="0"/>
              </a:spcAft>
              <a:buClr>
                <a:schemeClr val="accent3"/>
              </a:buClr>
              <a:buSzPts val="1300"/>
              <a:buNone/>
              <a:defRPr>
                <a:solidFill>
                  <a:schemeClr val="accent3"/>
                </a:solidFill>
              </a:defRPr>
            </a:lvl8pPr>
            <a:lvl9pPr lvl="8" rtl="0" algn="ctr">
              <a:lnSpc>
                <a:spcPct val="100000"/>
              </a:lnSpc>
              <a:spcBef>
                <a:spcPts val="0"/>
              </a:spcBef>
              <a:spcAft>
                <a:spcPts val="0"/>
              </a:spcAft>
              <a:buClr>
                <a:schemeClr val="accent3"/>
              </a:buClr>
              <a:buSzPts val="1300"/>
              <a:buNone/>
              <a:defRPr>
                <a:solidFill>
                  <a:schemeClr val="accent3"/>
                </a:solidFill>
              </a:defRPr>
            </a:lvl9pPr>
          </a:lstStyle>
          <a:p/>
        </p:txBody>
      </p:sp>
      <p:sp>
        <p:nvSpPr>
          <p:cNvPr id="231" name="Google Shape;231;p18"/>
          <p:cNvSpPr txBox="1"/>
          <p:nvPr>
            <p:ph idx="3" type="title"/>
          </p:nvPr>
        </p:nvSpPr>
        <p:spPr>
          <a:xfrm>
            <a:off x="3620025" y="1907225"/>
            <a:ext cx="19038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500">
                <a:solidFill>
                  <a:schemeClr val="accent6"/>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32" name="Google Shape;232;p18"/>
          <p:cNvSpPr txBox="1"/>
          <p:nvPr>
            <p:ph idx="4" type="subTitle"/>
          </p:nvPr>
        </p:nvSpPr>
        <p:spPr>
          <a:xfrm>
            <a:off x="3620026" y="2327525"/>
            <a:ext cx="1903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233" name="Google Shape;233;p18"/>
          <p:cNvSpPr txBox="1"/>
          <p:nvPr>
            <p:ph idx="5" type="title"/>
          </p:nvPr>
        </p:nvSpPr>
        <p:spPr>
          <a:xfrm>
            <a:off x="6243401" y="1907225"/>
            <a:ext cx="19038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500">
                <a:solidFill>
                  <a:schemeClr val="accent6"/>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34" name="Google Shape;234;p18"/>
          <p:cNvSpPr txBox="1"/>
          <p:nvPr>
            <p:ph idx="6" type="subTitle"/>
          </p:nvPr>
        </p:nvSpPr>
        <p:spPr>
          <a:xfrm>
            <a:off x="6243400" y="2327525"/>
            <a:ext cx="1903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400"/>
              <a:buNone/>
              <a:defRPr sz="1400"/>
            </a:lvl1pPr>
            <a:lvl2pPr lvl="1" rtl="0" algn="ctr">
              <a:lnSpc>
                <a:spcPct val="100000"/>
              </a:lnSpc>
              <a:spcBef>
                <a:spcPts val="0"/>
              </a:spcBef>
              <a:spcAft>
                <a:spcPts val="0"/>
              </a:spcAft>
              <a:buClr>
                <a:schemeClr val="accent3"/>
              </a:buClr>
              <a:buSzPts val="1500"/>
              <a:buNone/>
              <a:defRPr>
                <a:solidFill>
                  <a:schemeClr val="accent3"/>
                </a:solidFill>
              </a:defRPr>
            </a:lvl2pPr>
            <a:lvl3pPr lvl="2" rtl="0" algn="ctr">
              <a:lnSpc>
                <a:spcPct val="100000"/>
              </a:lnSpc>
              <a:spcBef>
                <a:spcPts val="0"/>
              </a:spcBef>
              <a:spcAft>
                <a:spcPts val="0"/>
              </a:spcAft>
              <a:buClr>
                <a:schemeClr val="accent3"/>
              </a:buClr>
              <a:buSzPts val="1300"/>
              <a:buNone/>
              <a:defRPr>
                <a:solidFill>
                  <a:schemeClr val="accent3"/>
                </a:solidFill>
              </a:defRPr>
            </a:lvl3pPr>
            <a:lvl4pPr lvl="3" rtl="0" algn="ctr">
              <a:lnSpc>
                <a:spcPct val="100000"/>
              </a:lnSpc>
              <a:spcBef>
                <a:spcPts val="0"/>
              </a:spcBef>
              <a:spcAft>
                <a:spcPts val="0"/>
              </a:spcAft>
              <a:buClr>
                <a:schemeClr val="accent3"/>
              </a:buClr>
              <a:buSzPts val="1300"/>
              <a:buNone/>
              <a:defRPr>
                <a:solidFill>
                  <a:schemeClr val="accent3"/>
                </a:solidFill>
              </a:defRPr>
            </a:lvl4pPr>
            <a:lvl5pPr lvl="4" rtl="0" algn="ctr">
              <a:lnSpc>
                <a:spcPct val="100000"/>
              </a:lnSpc>
              <a:spcBef>
                <a:spcPts val="0"/>
              </a:spcBef>
              <a:spcAft>
                <a:spcPts val="0"/>
              </a:spcAft>
              <a:buClr>
                <a:schemeClr val="accent3"/>
              </a:buClr>
              <a:buSzPts val="1300"/>
              <a:buNone/>
              <a:defRPr>
                <a:solidFill>
                  <a:schemeClr val="accent3"/>
                </a:solidFill>
              </a:defRPr>
            </a:lvl5pPr>
            <a:lvl6pPr lvl="5" rtl="0" algn="ctr">
              <a:lnSpc>
                <a:spcPct val="100000"/>
              </a:lnSpc>
              <a:spcBef>
                <a:spcPts val="0"/>
              </a:spcBef>
              <a:spcAft>
                <a:spcPts val="0"/>
              </a:spcAft>
              <a:buClr>
                <a:schemeClr val="accent3"/>
              </a:buClr>
              <a:buSzPts val="1300"/>
              <a:buNone/>
              <a:defRPr>
                <a:solidFill>
                  <a:schemeClr val="accent3"/>
                </a:solidFill>
              </a:defRPr>
            </a:lvl6pPr>
            <a:lvl7pPr lvl="6" rtl="0" algn="ctr">
              <a:lnSpc>
                <a:spcPct val="100000"/>
              </a:lnSpc>
              <a:spcBef>
                <a:spcPts val="0"/>
              </a:spcBef>
              <a:spcAft>
                <a:spcPts val="0"/>
              </a:spcAft>
              <a:buClr>
                <a:schemeClr val="accent3"/>
              </a:buClr>
              <a:buSzPts val="1300"/>
              <a:buNone/>
              <a:defRPr>
                <a:solidFill>
                  <a:schemeClr val="accent3"/>
                </a:solidFill>
              </a:defRPr>
            </a:lvl7pPr>
            <a:lvl8pPr lvl="7" rtl="0" algn="ctr">
              <a:lnSpc>
                <a:spcPct val="100000"/>
              </a:lnSpc>
              <a:spcBef>
                <a:spcPts val="0"/>
              </a:spcBef>
              <a:spcAft>
                <a:spcPts val="0"/>
              </a:spcAft>
              <a:buClr>
                <a:schemeClr val="accent3"/>
              </a:buClr>
              <a:buSzPts val="1300"/>
              <a:buNone/>
              <a:defRPr>
                <a:solidFill>
                  <a:schemeClr val="accent3"/>
                </a:solidFill>
              </a:defRPr>
            </a:lvl8pPr>
            <a:lvl9pPr lvl="8" rtl="0" algn="ctr">
              <a:lnSpc>
                <a:spcPct val="100000"/>
              </a:lnSpc>
              <a:spcBef>
                <a:spcPts val="0"/>
              </a:spcBef>
              <a:spcAft>
                <a:spcPts val="0"/>
              </a:spcAft>
              <a:buClr>
                <a:schemeClr val="accent3"/>
              </a:buClr>
              <a:buSzPts val="1300"/>
              <a:buNone/>
              <a:defRPr>
                <a:solidFill>
                  <a:schemeClr val="accent3"/>
                </a:solidFill>
              </a:defRPr>
            </a:lvl9pPr>
          </a:lstStyle>
          <a:p/>
        </p:txBody>
      </p:sp>
      <p:sp>
        <p:nvSpPr>
          <p:cNvPr id="235" name="Google Shape;235;p18"/>
          <p:cNvSpPr txBox="1"/>
          <p:nvPr>
            <p:ph idx="7" type="title"/>
          </p:nvPr>
        </p:nvSpPr>
        <p:spPr>
          <a:xfrm>
            <a:off x="996800" y="3534250"/>
            <a:ext cx="19038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500">
                <a:solidFill>
                  <a:schemeClr val="accent6"/>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36" name="Google Shape;236;p18"/>
          <p:cNvSpPr txBox="1"/>
          <p:nvPr>
            <p:ph idx="8" type="subTitle"/>
          </p:nvPr>
        </p:nvSpPr>
        <p:spPr>
          <a:xfrm>
            <a:off x="996804" y="3954550"/>
            <a:ext cx="1903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237" name="Google Shape;237;p18"/>
          <p:cNvSpPr txBox="1"/>
          <p:nvPr>
            <p:ph idx="9" type="title"/>
          </p:nvPr>
        </p:nvSpPr>
        <p:spPr>
          <a:xfrm>
            <a:off x="3620025" y="3534250"/>
            <a:ext cx="19038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500">
                <a:solidFill>
                  <a:schemeClr val="accent6"/>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38" name="Google Shape;238;p18"/>
          <p:cNvSpPr txBox="1"/>
          <p:nvPr>
            <p:ph idx="13" type="subTitle"/>
          </p:nvPr>
        </p:nvSpPr>
        <p:spPr>
          <a:xfrm>
            <a:off x="3620026" y="3954550"/>
            <a:ext cx="1903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400"/>
              <a:buNone/>
              <a:defRPr sz="1400"/>
            </a:lvl1pPr>
            <a:lvl2pPr lvl="1" rtl="0" algn="ctr">
              <a:lnSpc>
                <a:spcPct val="100000"/>
              </a:lnSpc>
              <a:spcBef>
                <a:spcPts val="0"/>
              </a:spcBef>
              <a:spcAft>
                <a:spcPts val="0"/>
              </a:spcAft>
              <a:buClr>
                <a:schemeClr val="accent3"/>
              </a:buClr>
              <a:buSzPts val="1500"/>
              <a:buNone/>
              <a:defRPr>
                <a:solidFill>
                  <a:schemeClr val="accent3"/>
                </a:solidFill>
              </a:defRPr>
            </a:lvl2pPr>
            <a:lvl3pPr lvl="2" rtl="0" algn="ctr">
              <a:lnSpc>
                <a:spcPct val="100000"/>
              </a:lnSpc>
              <a:spcBef>
                <a:spcPts val="0"/>
              </a:spcBef>
              <a:spcAft>
                <a:spcPts val="0"/>
              </a:spcAft>
              <a:buClr>
                <a:schemeClr val="accent3"/>
              </a:buClr>
              <a:buSzPts val="1300"/>
              <a:buNone/>
              <a:defRPr>
                <a:solidFill>
                  <a:schemeClr val="accent3"/>
                </a:solidFill>
              </a:defRPr>
            </a:lvl3pPr>
            <a:lvl4pPr lvl="3" rtl="0" algn="ctr">
              <a:lnSpc>
                <a:spcPct val="100000"/>
              </a:lnSpc>
              <a:spcBef>
                <a:spcPts val="0"/>
              </a:spcBef>
              <a:spcAft>
                <a:spcPts val="0"/>
              </a:spcAft>
              <a:buClr>
                <a:schemeClr val="accent3"/>
              </a:buClr>
              <a:buSzPts val="1300"/>
              <a:buNone/>
              <a:defRPr>
                <a:solidFill>
                  <a:schemeClr val="accent3"/>
                </a:solidFill>
              </a:defRPr>
            </a:lvl4pPr>
            <a:lvl5pPr lvl="4" rtl="0" algn="ctr">
              <a:lnSpc>
                <a:spcPct val="100000"/>
              </a:lnSpc>
              <a:spcBef>
                <a:spcPts val="0"/>
              </a:spcBef>
              <a:spcAft>
                <a:spcPts val="0"/>
              </a:spcAft>
              <a:buClr>
                <a:schemeClr val="accent3"/>
              </a:buClr>
              <a:buSzPts val="1300"/>
              <a:buNone/>
              <a:defRPr>
                <a:solidFill>
                  <a:schemeClr val="accent3"/>
                </a:solidFill>
              </a:defRPr>
            </a:lvl5pPr>
            <a:lvl6pPr lvl="5" rtl="0" algn="ctr">
              <a:lnSpc>
                <a:spcPct val="100000"/>
              </a:lnSpc>
              <a:spcBef>
                <a:spcPts val="0"/>
              </a:spcBef>
              <a:spcAft>
                <a:spcPts val="0"/>
              </a:spcAft>
              <a:buClr>
                <a:schemeClr val="accent3"/>
              </a:buClr>
              <a:buSzPts val="1300"/>
              <a:buNone/>
              <a:defRPr>
                <a:solidFill>
                  <a:schemeClr val="accent3"/>
                </a:solidFill>
              </a:defRPr>
            </a:lvl6pPr>
            <a:lvl7pPr lvl="6" rtl="0" algn="ctr">
              <a:lnSpc>
                <a:spcPct val="100000"/>
              </a:lnSpc>
              <a:spcBef>
                <a:spcPts val="0"/>
              </a:spcBef>
              <a:spcAft>
                <a:spcPts val="0"/>
              </a:spcAft>
              <a:buClr>
                <a:schemeClr val="accent3"/>
              </a:buClr>
              <a:buSzPts val="1300"/>
              <a:buNone/>
              <a:defRPr>
                <a:solidFill>
                  <a:schemeClr val="accent3"/>
                </a:solidFill>
              </a:defRPr>
            </a:lvl7pPr>
            <a:lvl8pPr lvl="7" rtl="0" algn="ctr">
              <a:lnSpc>
                <a:spcPct val="100000"/>
              </a:lnSpc>
              <a:spcBef>
                <a:spcPts val="0"/>
              </a:spcBef>
              <a:spcAft>
                <a:spcPts val="0"/>
              </a:spcAft>
              <a:buClr>
                <a:schemeClr val="accent3"/>
              </a:buClr>
              <a:buSzPts val="1300"/>
              <a:buNone/>
              <a:defRPr>
                <a:solidFill>
                  <a:schemeClr val="accent3"/>
                </a:solidFill>
              </a:defRPr>
            </a:lvl8pPr>
            <a:lvl9pPr lvl="8" rtl="0" algn="ctr">
              <a:lnSpc>
                <a:spcPct val="100000"/>
              </a:lnSpc>
              <a:spcBef>
                <a:spcPts val="0"/>
              </a:spcBef>
              <a:spcAft>
                <a:spcPts val="0"/>
              </a:spcAft>
              <a:buClr>
                <a:schemeClr val="accent3"/>
              </a:buClr>
              <a:buSzPts val="1300"/>
              <a:buNone/>
              <a:defRPr>
                <a:solidFill>
                  <a:schemeClr val="accent3"/>
                </a:solidFill>
              </a:defRPr>
            </a:lvl9pPr>
          </a:lstStyle>
          <a:p/>
        </p:txBody>
      </p:sp>
      <p:sp>
        <p:nvSpPr>
          <p:cNvPr id="239" name="Google Shape;239;p18"/>
          <p:cNvSpPr txBox="1"/>
          <p:nvPr>
            <p:ph idx="14" type="title"/>
          </p:nvPr>
        </p:nvSpPr>
        <p:spPr>
          <a:xfrm>
            <a:off x="6243401" y="3534250"/>
            <a:ext cx="1903800" cy="42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500">
                <a:solidFill>
                  <a:schemeClr val="accent6"/>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40" name="Google Shape;240;p18"/>
          <p:cNvSpPr txBox="1"/>
          <p:nvPr>
            <p:ph idx="15" type="subTitle"/>
          </p:nvPr>
        </p:nvSpPr>
        <p:spPr>
          <a:xfrm>
            <a:off x="6243400" y="3954550"/>
            <a:ext cx="1903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ONLY_1_1_2">
    <p:spTree>
      <p:nvGrpSpPr>
        <p:cNvPr id="241" name="Shape 241"/>
        <p:cNvGrpSpPr/>
        <p:nvPr/>
      </p:nvGrpSpPr>
      <p:grpSpPr>
        <a:xfrm>
          <a:off x="0" y="0"/>
          <a:ext cx="0" cy="0"/>
          <a:chOff x="0" y="0"/>
          <a:chExt cx="0" cy="0"/>
        </a:xfrm>
      </p:grpSpPr>
      <p:sp>
        <p:nvSpPr>
          <p:cNvPr id="242" name="Google Shape;242;p19"/>
          <p:cNvSpPr txBox="1"/>
          <p:nvPr>
            <p:ph type="title"/>
          </p:nvPr>
        </p:nvSpPr>
        <p:spPr>
          <a:xfrm>
            <a:off x="1017257" y="3664104"/>
            <a:ext cx="1828800" cy="365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800"/>
              <a:buNone/>
              <a:defRPr sz="2500">
                <a:solidFill>
                  <a:schemeClr val="accent6"/>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43" name="Google Shape;243;p19"/>
          <p:cNvSpPr txBox="1"/>
          <p:nvPr>
            <p:ph idx="1" type="subTitle"/>
          </p:nvPr>
        </p:nvSpPr>
        <p:spPr>
          <a:xfrm>
            <a:off x="1017257" y="3948142"/>
            <a:ext cx="1828800" cy="640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1600"/>
              </a:spcBef>
              <a:spcAft>
                <a:spcPts val="0"/>
              </a:spcAft>
              <a:buSzPts val="15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244" name="Google Shape;244;p19"/>
          <p:cNvSpPr txBox="1"/>
          <p:nvPr>
            <p:ph idx="2" type="title"/>
          </p:nvPr>
        </p:nvSpPr>
        <p:spPr>
          <a:xfrm>
            <a:off x="3646725" y="3677022"/>
            <a:ext cx="1828800" cy="365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800"/>
              <a:buNone/>
              <a:defRPr sz="2500">
                <a:solidFill>
                  <a:schemeClr val="accent6"/>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45" name="Google Shape;245;p19"/>
          <p:cNvSpPr txBox="1"/>
          <p:nvPr>
            <p:ph idx="3" type="subTitle"/>
          </p:nvPr>
        </p:nvSpPr>
        <p:spPr>
          <a:xfrm>
            <a:off x="3646725" y="3956224"/>
            <a:ext cx="1828800" cy="640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1600"/>
              </a:spcBef>
              <a:spcAft>
                <a:spcPts val="0"/>
              </a:spcAft>
              <a:buSzPts val="15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246" name="Google Shape;246;p19"/>
          <p:cNvSpPr txBox="1"/>
          <p:nvPr>
            <p:ph idx="4" type="title"/>
          </p:nvPr>
        </p:nvSpPr>
        <p:spPr>
          <a:xfrm>
            <a:off x="6284450" y="3664104"/>
            <a:ext cx="1828800" cy="365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800"/>
              <a:buNone/>
              <a:defRPr sz="2500">
                <a:solidFill>
                  <a:schemeClr val="accent6"/>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47" name="Google Shape;247;p19"/>
          <p:cNvSpPr txBox="1"/>
          <p:nvPr>
            <p:ph idx="5" type="subTitle"/>
          </p:nvPr>
        </p:nvSpPr>
        <p:spPr>
          <a:xfrm>
            <a:off x="6284450" y="3948142"/>
            <a:ext cx="1828800" cy="640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1600"/>
              </a:spcBef>
              <a:spcAft>
                <a:spcPts val="0"/>
              </a:spcAft>
              <a:buSzPts val="15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248" name="Google Shape;248;p19"/>
          <p:cNvSpPr txBox="1"/>
          <p:nvPr>
            <p:ph idx="6" type="title"/>
          </p:nvPr>
        </p:nvSpPr>
        <p:spPr>
          <a:xfrm>
            <a:off x="616250" y="550475"/>
            <a:ext cx="7878900" cy="577500"/>
          </a:xfrm>
          <a:prstGeom prst="rect">
            <a:avLst/>
          </a:prstGeom>
          <a:noFill/>
          <a:ln>
            <a:noFill/>
          </a:ln>
        </p:spPr>
        <p:txBody>
          <a:bodyPr anchorCtr="0" anchor="t" bIns="91425" lIns="91425" spcFirstLastPara="1" rIns="91425" wrap="square" tIns="91425">
            <a:noAutofit/>
          </a:bodyPr>
          <a:lstStyle>
            <a:lvl1pPr lvl="0" rtl="0" algn="ctr">
              <a:lnSpc>
                <a:spcPct val="80000"/>
              </a:lnSpc>
              <a:spcBef>
                <a:spcPts val="0"/>
              </a:spcBef>
              <a:spcAft>
                <a:spcPts val="0"/>
              </a:spcAft>
              <a:buSzPts val="4200"/>
              <a:buNone/>
              <a:defRPr>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49" name="Google Shape;249;p19"/>
          <p:cNvGrpSpPr/>
          <p:nvPr/>
        </p:nvGrpSpPr>
        <p:grpSpPr>
          <a:xfrm>
            <a:off x="718566" y="592845"/>
            <a:ext cx="8041912" cy="827894"/>
            <a:chOff x="-35798125" y="1293075"/>
            <a:chExt cx="6245175" cy="642875"/>
          </a:xfrm>
        </p:grpSpPr>
        <p:sp>
          <p:nvSpPr>
            <p:cNvPr id="250" name="Google Shape;250;p19"/>
            <p:cNvSpPr/>
            <p:nvPr/>
          </p:nvSpPr>
          <p:spPr>
            <a:xfrm>
              <a:off x="-35540575" y="1416925"/>
              <a:ext cx="155750" cy="118425"/>
            </a:xfrm>
            <a:custGeom>
              <a:rect b="b" l="l" r="r" t="t"/>
              <a:pathLst>
                <a:path extrusionOk="0" h="4737" w="6230">
                  <a:moveTo>
                    <a:pt x="4330" y="1"/>
                  </a:moveTo>
                  <a:cubicBezTo>
                    <a:pt x="4298" y="33"/>
                    <a:pt x="4203" y="96"/>
                    <a:pt x="4140" y="96"/>
                  </a:cubicBezTo>
                  <a:cubicBezTo>
                    <a:pt x="4041" y="85"/>
                    <a:pt x="3943" y="79"/>
                    <a:pt x="3847" y="79"/>
                  </a:cubicBezTo>
                  <a:cubicBezTo>
                    <a:pt x="1479" y="79"/>
                    <a:pt x="0" y="3342"/>
                    <a:pt x="2556" y="4498"/>
                  </a:cubicBezTo>
                  <a:cubicBezTo>
                    <a:pt x="2910" y="4655"/>
                    <a:pt x="3295" y="4736"/>
                    <a:pt x="3673" y="4736"/>
                  </a:cubicBezTo>
                  <a:cubicBezTo>
                    <a:pt x="4512" y="4736"/>
                    <a:pt x="5320" y="4336"/>
                    <a:pt x="5692" y="3485"/>
                  </a:cubicBezTo>
                  <a:cubicBezTo>
                    <a:pt x="6230" y="2154"/>
                    <a:pt x="5533" y="761"/>
                    <a:pt x="4362" y="33"/>
                  </a:cubicBezTo>
                  <a:cubicBezTo>
                    <a:pt x="4330" y="33"/>
                    <a:pt x="4330" y="1"/>
                    <a:pt x="4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35535275" y="1402325"/>
              <a:ext cx="158375" cy="147075"/>
            </a:xfrm>
            <a:custGeom>
              <a:rect b="b" l="l" r="r" t="t"/>
              <a:pathLst>
                <a:path extrusionOk="0" h="5883" w="6335">
                  <a:moveTo>
                    <a:pt x="4118" y="617"/>
                  </a:moveTo>
                  <a:cubicBezTo>
                    <a:pt x="5163" y="1313"/>
                    <a:pt x="5986" y="2643"/>
                    <a:pt x="5416" y="4069"/>
                  </a:cubicBezTo>
                  <a:cubicBezTo>
                    <a:pt x="5226" y="4544"/>
                    <a:pt x="4878" y="4892"/>
                    <a:pt x="4371" y="5114"/>
                  </a:cubicBezTo>
                  <a:cubicBezTo>
                    <a:pt x="4108" y="5211"/>
                    <a:pt x="3814" y="5259"/>
                    <a:pt x="3514" y="5259"/>
                  </a:cubicBezTo>
                  <a:cubicBezTo>
                    <a:pt x="3129" y="5259"/>
                    <a:pt x="2732" y="5179"/>
                    <a:pt x="2376" y="5019"/>
                  </a:cubicBezTo>
                  <a:cubicBezTo>
                    <a:pt x="1363" y="4544"/>
                    <a:pt x="888" y="3689"/>
                    <a:pt x="1141" y="2643"/>
                  </a:cubicBezTo>
                  <a:cubicBezTo>
                    <a:pt x="1410" y="1686"/>
                    <a:pt x="2385" y="701"/>
                    <a:pt x="3693" y="701"/>
                  </a:cubicBezTo>
                  <a:cubicBezTo>
                    <a:pt x="3770" y="701"/>
                    <a:pt x="3849" y="705"/>
                    <a:pt x="3928" y="712"/>
                  </a:cubicBezTo>
                  <a:cubicBezTo>
                    <a:pt x="3991" y="712"/>
                    <a:pt x="4086" y="712"/>
                    <a:pt x="4118" y="617"/>
                  </a:cubicBezTo>
                  <a:close/>
                  <a:moveTo>
                    <a:pt x="3419" y="0"/>
                  </a:moveTo>
                  <a:cubicBezTo>
                    <a:pt x="2144" y="0"/>
                    <a:pt x="994" y="974"/>
                    <a:pt x="571" y="2073"/>
                  </a:cubicBezTo>
                  <a:cubicBezTo>
                    <a:pt x="1" y="3435"/>
                    <a:pt x="698" y="4987"/>
                    <a:pt x="2123" y="5620"/>
                  </a:cubicBezTo>
                  <a:cubicBezTo>
                    <a:pt x="2344" y="5684"/>
                    <a:pt x="2534" y="5779"/>
                    <a:pt x="2788" y="5810"/>
                  </a:cubicBezTo>
                  <a:cubicBezTo>
                    <a:pt x="3002" y="5858"/>
                    <a:pt x="3224" y="5882"/>
                    <a:pt x="3447" y="5882"/>
                  </a:cubicBezTo>
                  <a:cubicBezTo>
                    <a:pt x="4412" y="5882"/>
                    <a:pt x="5397" y="5432"/>
                    <a:pt x="5860" y="4480"/>
                  </a:cubicBezTo>
                  <a:cubicBezTo>
                    <a:pt x="6335" y="3720"/>
                    <a:pt x="6335" y="2612"/>
                    <a:pt x="5955" y="1693"/>
                  </a:cubicBezTo>
                  <a:cubicBezTo>
                    <a:pt x="5575" y="965"/>
                    <a:pt x="5036" y="427"/>
                    <a:pt x="4308" y="268"/>
                  </a:cubicBezTo>
                  <a:lnTo>
                    <a:pt x="4245" y="268"/>
                  </a:lnTo>
                  <a:cubicBezTo>
                    <a:pt x="4213" y="205"/>
                    <a:pt x="4181" y="110"/>
                    <a:pt x="4055" y="78"/>
                  </a:cubicBezTo>
                  <a:cubicBezTo>
                    <a:pt x="4023" y="78"/>
                    <a:pt x="3960" y="47"/>
                    <a:pt x="3896" y="47"/>
                  </a:cubicBezTo>
                  <a:cubicBezTo>
                    <a:pt x="3736" y="15"/>
                    <a:pt x="3576" y="0"/>
                    <a:pt x="3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35477475" y="1440650"/>
              <a:ext cx="52275" cy="26975"/>
            </a:xfrm>
            <a:custGeom>
              <a:rect b="b" l="l" r="r" t="t"/>
              <a:pathLst>
                <a:path extrusionOk="0" h="1079" w="2091">
                  <a:moveTo>
                    <a:pt x="1245" y="0"/>
                  </a:moveTo>
                  <a:cubicBezTo>
                    <a:pt x="1071" y="0"/>
                    <a:pt x="895" y="33"/>
                    <a:pt x="729" y="97"/>
                  </a:cubicBezTo>
                  <a:cubicBezTo>
                    <a:pt x="381" y="255"/>
                    <a:pt x="96" y="540"/>
                    <a:pt x="32" y="889"/>
                  </a:cubicBezTo>
                  <a:cubicBezTo>
                    <a:pt x="1" y="1015"/>
                    <a:pt x="64" y="1079"/>
                    <a:pt x="159" y="1079"/>
                  </a:cubicBezTo>
                  <a:lnTo>
                    <a:pt x="191" y="1079"/>
                  </a:lnTo>
                  <a:cubicBezTo>
                    <a:pt x="254" y="1079"/>
                    <a:pt x="349" y="1079"/>
                    <a:pt x="381" y="952"/>
                  </a:cubicBezTo>
                  <a:cubicBezTo>
                    <a:pt x="507" y="699"/>
                    <a:pt x="729" y="477"/>
                    <a:pt x="1014" y="414"/>
                  </a:cubicBezTo>
                  <a:cubicBezTo>
                    <a:pt x="1102" y="381"/>
                    <a:pt x="1191" y="367"/>
                    <a:pt x="1278" y="367"/>
                  </a:cubicBezTo>
                  <a:cubicBezTo>
                    <a:pt x="1440" y="367"/>
                    <a:pt x="1598" y="415"/>
                    <a:pt x="1743" y="477"/>
                  </a:cubicBezTo>
                  <a:cubicBezTo>
                    <a:pt x="1780" y="515"/>
                    <a:pt x="1822" y="532"/>
                    <a:pt x="1866" y="532"/>
                  </a:cubicBezTo>
                  <a:cubicBezTo>
                    <a:pt x="1933" y="532"/>
                    <a:pt x="2002" y="490"/>
                    <a:pt x="2059" y="414"/>
                  </a:cubicBezTo>
                  <a:cubicBezTo>
                    <a:pt x="2059" y="382"/>
                    <a:pt x="2091" y="382"/>
                    <a:pt x="2091" y="319"/>
                  </a:cubicBezTo>
                  <a:lnTo>
                    <a:pt x="2091" y="319"/>
                  </a:lnTo>
                  <a:cubicBezTo>
                    <a:pt x="2084" y="333"/>
                    <a:pt x="2078" y="340"/>
                    <a:pt x="2072" y="340"/>
                  </a:cubicBezTo>
                  <a:cubicBezTo>
                    <a:pt x="2054" y="340"/>
                    <a:pt x="2037" y="272"/>
                    <a:pt x="1964" y="224"/>
                  </a:cubicBezTo>
                  <a:cubicBezTo>
                    <a:pt x="1756" y="72"/>
                    <a:pt x="1503" y="0"/>
                    <a:pt x="1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30046275" y="1308475"/>
              <a:ext cx="156825" cy="117800"/>
            </a:xfrm>
            <a:custGeom>
              <a:rect b="b" l="l" r="r" t="t"/>
              <a:pathLst>
                <a:path extrusionOk="0" h="4712" w="6273">
                  <a:moveTo>
                    <a:pt x="4341" y="0"/>
                  </a:moveTo>
                  <a:cubicBezTo>
                    <a:pt x="4310" y="32"/>
                    <a:pt x="4215" y="64"/>
                    <a:pt x="4151" y="64"/>
                  </a:cubicBezTo>
                  <a:cubicBezTo>
                    <a:pt x="4063" y="55"/>
                    <a:pt x="3975" y="51"/>
                    <a:pt x="3889" y="51"/>
                  </a:cubicBezTo>
                  <a:cubicBezTo>
                    <a:pt x="1504" y="51"/>
                    <a:pt x="0" y="3335"/>
                    <a:pt x="2568" y="4466"/>
                  </a:cubicBezTo>
                  <a:cubicBezTo>
                    <a:pt x="2931" y="4627"/>
                    <a:pt x="3326" y="4711"/>
                    <a:pt x="3714" y="4711"/>
                  </a:cubicBezTo>
                  <a:cubicBezTo>
                    <a:pt x="4543" y="4711"/>
                    <a:pt x="5336" y="4326"/>
                    <a:pt x="5703" y="3484"/>
                  </a:cubicBezTo>
                  <a:cubicBezTo>
                    <a:pt x="6273" y="2122"/>
                    <a:pt x="5576" y="760"/>
                    <a:pt x="4373" y="32"/>
                  </a:cubicBezTo>
                  <a:cubicBezTo>
                    <a:pt x="4341" y="32"/>
                    <a:pt x="4341" y="0"/>
                    <a:pt x="43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30039900" y="1293075"/>
              <a:ext cx="158375" cy="147550"/>
            </a:xfrm>
            <a:custGeom>
              <a:rect b="b" l="l" r="r" t="t"/>
              <a:pathLst>
                <a:path extrusionOk="0" h="5902" w="6335">
                  <a:moveTo>
                    <a:pt x="4086" y="648"/>
                  </a:moveTo>
                  <a:cubicBezTo>
                    <a:pt x="5163" y="1313"/>
                    <a:pt x="5986" y="2675"/>
                    <a:pt x="5385" y="4100"/>
                  </a:cubicBezTo>
                  <a:cubicBezTo>
                    <a:pt x="5195" y="4575"/>
                    <a:pt x="4846" y="4923"/>
                    <a:pt x="4340" y="5113"/>
                  </a:cubicBezTo>
                  <a:cubicBezTo>
                    <a:pt x="4065" y="5229"/>
                    <a:pt x="3758" y="5285"/>
                    <a:pt x="3445" y="5285"/>
                  </a:cubicBezTo>
                  <a:cubicBezTo>
                    <a:pt x="3071" y="5285"/>
                    <a:pt x="2689" y="5205"/>
                    <a:pt x="2344" y="5050"/>
                  </a:cubicBezTo>
                  <a:cubicBezTo>
                    <a:pt x="1331" y="4575"/>
                    <a:pt x="856" y="3688"/>
                    <a:pt x="1109" y="2675"/>
                  </a:cubicBezTo>
                  <a:cubicBezTo>
                    <a:pt x="1378" y="1689"/>
                    <a:pt x="2351" y="732"/>
                    <a:pt x="3655" y="732"/>
                  </a:cubicBezTo>
                  <a:cubicBezTo>
                    <a:pt x="3734" y="732"/>
                    <a:pt x="3815" y="736"/>
                    <a:pt x="3896" y="743"/>
                  </a:cubicBezTo>
                  <a:cubicBezTo>
                    <a:pt x="3960" y="743"/>
                    <a:pt x="4055" y="743"/>
                    <a:pt x="4086" y="648"/>
                  </a:cubicBezTo>
                  <a:close/>
                  <a:moveTo>
                    <a:pt x="3419" y="0"/>
                  </a:moveTo>
                  <a:cubicBezTo>
                    <a:pt x="2144" y="0"/>
                    <a:pt x="994" y="974"/>
                    <a:pt x="571" y="2073"/>
                  </a:cubicBezTo>
                  <a:cubicBezTo>
                    <a:pt x="1" y="3467"/>
                    <a:pt x="698" y="4987"/>
                    <a:pt x="2123" y="5652"/>
                  </a:cubicBezTo>
                  <a:cubicBezTo>
                    <a:pt x="2344" y="5715"/>
                    <a:pt x="2534" y="5778"/>
                    <a:pt x="2788" y="5842"/>
                  </a:cubicBezTo>
                  <a:cubicBezTo>
                    <a:pt x="2991" y="5881"/>
                    <a:pt x="3201" y="5902"/>
                    <a:pt x="3413" y="5902"/>
                  </a:cubicBezTo>
                  <a:cubicBezTo>
                    <a:pt x="4388" y="5902"/>
                    <a:pt x="5391" y="5469"/>
                    <a:pt x="5860" y="4480"/>
                  </a:cubicBezTo>
                  <a:cubicBezTo>
                    <a:pt x="6335" y="3752"/>
                    <a:pt x="6335" y="2643"/>
                    <a:pt x="5955" y="1725"/>
                  </a:cubicBezTo>
                  <a:cubicBezTo>
                    <a:pt x="5606" y="965"/>
                    <a:pt x="5036" y="458"/>
                    <a:pt x="4340" y="300"/>
                  </a:cubicBezTo>
                  <a:lnTo>
                    <a:pt x="4245" y="300"/>
                  </a:lnTo>
                  <a:cubicBezTo>
                    <a:pt x="4213" y="205"/>
                    <a:pt x="4181" y="141"/>
                    <a:pt x="4055" y="110"/>
                  </a:cubicBezTo>
                  <a:cubicBezTo>
                    <a:pt x="4023" y="110"/>
                    <a:pt x="3991" y="46"/>
                    <a:pt x="3896" y="46"/>
                  </a:cubicBezTo>
                  <a:cubicBezTo>
                    <a:pt x="3736" y="15"/>
                    <a:pt x="3576" y="0"/>
                    <a:pt x="3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29982875" y="1332925"/>
              <a:ext cx="52275" cy="27025"/>
            </a:xfrm>
            <a:custGeom>
              <a:rect b="b" l="l" r="r" t="t"/>
              <a:pathLst>
                <a:path extrusionOk="0" h="1081" w="2091">
                  <a:moveTo>
                    <a:pt x="1262" y="0"/>
                  </a:moveTo>
                  <a:cubicBezTo>
                    <a:pt x="1083" y="0"/>
                    <a:pt x="900" y="33"/>
                    <a:pt x="728" y="99"/>
                  </a:cubicBezTo>
                  <a:cubicBezTo>
                    <a:pt x="380" y="257"/>
                    <a:pt x="127" y="511"/>
                    <a:pt x="32" y="891"/>
                  </a:cubicBezTo>
                  <a:cubicBezTo>
                    <a:pt x="0" y="986"/>
                    <a:pt x="63" y="1081"/>
                    <a:pt x="158" y="1081"/>
                  </a:cubicBezTo>
                  <a:lnTo>
                    <a:pt x="190" y="1081"/>
                  </a:lnTo>
                  <a:cubicBezTo>
                    <a:pt x="253" y="1081"/>
                    <a:pt x="348" y="1081"/>
                    <a:pt x="380" y="954"/>
                  </a:cubicBezTo>
                  <a:cubicBezTo>
                    <a:pt x="507" y="669"/>
                    <a:pt x="728" y="479"/>
                    <a:pt x="1013" y="416"/>
                  </a:cubicBezTo>
                  <a:cubicBezTo>
                    <a:pt x="1113" y="378"/>
                    <a:pt x="1213" y="361"/>
                    <a:pt x="1311" y="361"/>
                  </a:cubicBezTo>
                  <a:cubicBezTo>
                    <a:pt x="1462" y="361"/>
                    <a:pt x="1608" y="402"/>
                    <a:pt x="1742" y="479"/>
                  </a:cubicBezTo>
                  <a:cubicBezTo>
                    <a:pt x="1786" y="512"/>
                    <a:pt x="1826" y="526"/>
                    <a:pt x="1864" y="526"/>
                  </a:cubicBezTo>
                  <a:cubicBezTo>
                    <a:pt x="1935" y="526"/>
                    <a:pt x="1997" y="478"/>
                    <a:pt x="2059" y="416"/>
                  </a:cubicBezTo>
                  <a:cubicBezTo>
                    <a:pt x="2059" y="352"/>
                    <a:pt x="2090" y="352"/>
                    <a:pt x="2090" y="321"/>
                  </a:cubicBezTo>
                  <a:cubicBezTo>
                    <a:pt x="2090" y="321"/>
                    <a:pt x="2059" y="257"/>
                    <a:pt x="1964" y="194"/>
                  </a:cubicBezTo>
                  <a:cubicBezTo>
                    <a:pt x="1760" y="65"/>
                    <a:pt x="1514" y="0"/>
                    <a:pt x="1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29814375" y="1803925"/>
              <a:ext cx="142650" cy="116975"/>
            </a:xfrm>
            <a:custGeom>
              <a:rect b="b" l="l" r="r" t="t"/>
              <a:pathLst>
                <a:path extrusionOk="0" h="4679" w="5706">
                  <a:moveTo>
                    <a:pt x="2646" y="1"/>
                  </a:moveTo>
                  <a:cubicBezTo>
                    <a:pt x="2366" y="1"/>
                    <a:pt x="2084" y="35"/>
                    <a:pt x="1811" y="102"/>
                  </a:cubicBezTo>
                  <a:lnTo>
                    <a:pt x="1747" y="102"/>
                  </a:lnTo>
                  <a:cubicBezTo>
                    <a:pt x="1747" y="165"/>
                    <a:pt x="1747" y="260"/>
                    <a:pt x="1684" y="292"/>
                  </a:cubicBezTo>
                  <a:cubicBezTo>
                    <a:pt x="0" y="1727"/>
                    <a:pt x="795" y="4679"/>
                    <a:pt x="2809" y="4679"/>
                  </a:cubicBezTo>
                  <a:cubicBezTo>
                    <a:pt x="3106" y="4679"/>
                    <a:pt x="3429" y="4615"/>
                    <a:pt x="3774" y="4472"/>
                  </a:cubicBezTo>
                  <a:cubicBezTo>
                    <a:pt x="4883" y="3997"/>
                    <a:pt x="5706" y="2794"/>
                    <a:pt x="5199" y="1559"/>
                  </a:cubicBezTo>
                  <a:cubicBezTo>
                    <a:pt x="4724" y="484"/>
                    <a:pt x="3697" y="1"/>
                    <a:pt x="26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29819000" y="1789250"/>
              <a:ext cx="160750" cy="146700"/>
            </a:xfrm>
            <a:custGeom>
              <a:rect b="b" l="l" r="r" t="t"/>
              <a:pathLst>
                <a:path extrusionOk="0" h="5868" w="6430">
                  <a:moveTo>
                    <a:pt x="2773" y="625"/>
                  </a:moveTo>
                  <a:cubicBezTo>
                    <a:pt x="3801" y="625"/>
                    <a:pt x="4857" y="1056"/>
                    <a:pt x="5353" y="2146"/>
                  </a:cubicBezTo>
                  <a:cubicBezTo>
                    <a:pt x="5543" y="2621"/>
                    <a:pt x="5543" y="3128"/>
                    <a:pt x="5353" y="3603"/>
                  </a:cubicBezTo>
                  <a:cubicBezTo>
                    <a:pt x="5099" y="4204"/>
                    <a:pt x="4561" y="4711"/>
                    <a:pt x="3928" y="4996"/>
                  </a:cubicBezTo>
                  <a:cubicBezTo>
                    <a:pt x="3593" y="5134"/>
                    <a:pt x="3271" y="5201"/>
                    <a:pt x="2969" y="5201"/>
                  </a:cubicBezTo>
                  <a:cubicBezTo>
                    <a:pt x="2300" y="5201"/>
                    <a:pt x="1733" y="4869"/>
                    <a:pt x="1362" y="4236"/>
                  </a:cubicBezTo>
                  <a:cubicBezTo>
                    <a:pt x="792" y="3318"/>
                    <a:pt x="792" y="1829"/>
                    <a:pt x="1869" y="911"/>
                  </a:cubicBezTo>
                  <a:cubicBezTo>
                    <a:pt x="1901" y="879"/>
                    <a:pt x="1932" y="784"/>
                    <a:pt x="1932" y="721"/>
                  </a:cubicBezTo>
                  <a:cubicBezTo>
                    <a:pt x="2202" y="659"/>
                    <a:pt x="2486" y="625"/>
                    <a:pt x="2773" y="625"/>
                  </a:cubicBezTo>
                  <a:close/>
                  <a:moveTo>
                    <a:pt x="3090" y="1"/>
                  </a:moveTo>
                  <a:cubicBezTo>
                    <a:pt x="2642" y="1"/>
                    <a:pt x="2222" y="122"/>
                    <a:pt x="1837" y="372"/>
                  </a:cubicBezTo>
                  <a:cubicBezTo>
                    <a:pt x="1774" y="372"/>
                    <a:pt x="1774" y="404"/>
                    <a:pt x="1774" y="404"/>
                  </a:cubicBezTo>
                  <a:cubicBezTo>
                    <a:pt x="1742" y="388"/>
                    <a:pt x="1695" y="380"/>
                    <a:pt x="1647" y="380"/>
                  </a:cubicBezTo>
                  <a:cubicBezTo>
                    <a:pt x="1600" y="380"/>
                    <a:pt x="1552" y="388"/>
                    <a:pt x="1521" y="404"/>
                  </a:cubicBezTo>
                  <a:cubicBezTo>
                    <a:pt x="1489" y="436"/>
                    <a:pt x="1426" y="436"/>
                    <a:pt x="1394" y="467"/>
                  </a:cubicBezTo>
                  <a:cubicBezTo>
                    <a:pt x="159" y="1354"/>
                    <a:pt x="1" y="3064"/>
                    <a:pt x="507" y="4268"/>
                  </a:cubicBezTo>
                  <a:cubicBezTo>
                    <a:pt x="971" y="5288"/>
                    <a:pt x="1928" y="5867"/>
                    <a:pt x="2980" y="5867"/>
                  </a:cubicBezTo>
                  <a:cubicBezTo>
                    <a:pt x="3363" y="5867"/>
                    <a:pt x="3760" y="5790"/>
                    <a:pt x="4149" y="5629"/>
                  </a:cubicBezTo>
                  <a:cubicBezTo>
                    <a:pt x="4403" y="5534"/>
                    <a:pt x="4593" y="5439"/>
                    <a:pt x="4783" y="5281"/>
                  </a:cubicBezTo>
                  <a:cubicBezTo>
                    <a:pt x="5733" y="4584"/>
                    <a:pt x="6429" y="3381"/>
                    <a:pt x="5986" y="2114"/>
                  </a:cubicBezTo>
                  <a:cubicBezTo>
                    <a:pt x="5733" y="1227"/>
                    <a:pt x="4941" y="467"/>
                    <a:pt x="3991" y="151"/>
                  </a:cubicBezTo>
                  <a:cubicBezTo>
                    <a:pt x="3680" y="51"/>
                    <a:pt x="3379" y="1"/>
                    <a:pt x="30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29774650" y="1823875"/>
              <a:ext cx="34850" cy="50200"/>
            </a:xfrm>
            <a:custGeom>
              <a:rect b="b" l="l" r="r" t="t"/>
              <a:pathLst>
                <a:path extrusionOk="0" h="2008" w="1394">
                  <a:moveTo>
                    <a:pt x="1108" y="1"/>
                  </a:moveTo>
                  <a:cubicBezTo>
                    <a:pt x="728" y="127"/>
                    <a:pt x="380" y="412"/>
                    <a:pt x="158" y="824"/>
                  </a:cubicBezTo>
                  <a:cubicBezTo>
                    <a:pt x="0" y="1204"/>
                    <a:pt x="63" y="1584"/>
                    <a:pt x="253" y="1901"/>
                  </a:cubicBezTo>
                  <a:cubicBezTo>
                    <a:pt x="277" y="1972"/>
                    <a:pt x="354" y="2008"/>
                    <a:pt x="418" y="2008"/>
                  </a:cubicBezTo>
                  <a:cubicBezTo>
                    <a:pt x="439" y="2008"/>
                    <a:pt x="459" y="2004"/>
                    <a:pt x="475" y="1996"/>
                  </a:cubicBezTo>
                  <a:lnTo>
                    <a:pt x="538" y="1996"/>
                  </a:lnTo>
                  <a:cubicBezTo>
                    <a:pt x="570" y="1933"/>
                    <a:pt x="602" y="1869"/>
                    <a:pt x="602" y="1774"/>
                  </a:cubicBezTo>
                  <a:cubicBezTo>
                    <a:pt x="475" y="1521"/>
                    <a:pt x="538" y="1204"/>
                    <a:pt x="633" y="951"/>
                  </a:cubicBezTo>
                  <a:cubicBezTo>
                    <a:pt x="760" y="729"/>
                    <a:pt x="950" y="571"/>
                    <a:pt x="1203" y="476"/>
                  </a:cubicBezTo>
                  <a:cubicBezTo>
                    <a:pt x="1362" y="444"/>
                    <a:pt x="1393" y="317"/>
                    <a:pt x="1362" y="191"/>
                  </a:cubicBezTo>
                  <a:cubicBezTo>
                    <a:pt x="1362" y="159"/>
                    <a:pt x="1362" y="159"/>
                    <a:pt x="1330" y="127"/>
                  </a:cubicBezTo>
                  <a:cubicBezTo>
                    <a:pt x="1267" y="32"/>
                    <a:pt x="1203" y="1"/>
                    <a:pt x="1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29709875" y="1590975"/>
              <a:ext cx="143450" cy="117750"/>
            </a:xfrm>
            <a:custGeom>
              <a:rect b="b" l="l" r="r" t="t"/>
              <a:pathLst>
                <a:path extrusionOk="0" h="4710" w="5738">
                  <a:moveTo>
                    <a:pt x="2679" y="0"/>
                  </a:moveTo>
                  <a:cubicBezTo>
                    <a:pt x="2390" y="0"/>
                    <a:pt x="2098" y="34"/>
                    <a:pt x="1811" y="101"/>
                  </a:cubicBezTo>
                  <a:lnTo>
                    <a:pt x="1779" y="101"/>
                  </a:lnTo>
                  <a:cubicBezTo>
                    <a:pt x="1779" y="164"/>
                    <a:pt x="1779" y="259"/>
                    <a:pt x="1684" y="291"/>
                  </a:cubicBezTo>
                  <a:cubicBezTo>
                    <a:pt x="0" y="1754"/>
                    <a:pt x="819" y="4709"/>
                    <a:pt x="2840" y="4709"/>
                  </a:cubicBezTo>
                  <a:cubicBezTo>
                    <a:pt x="3137" y="4709"/>
                    <a:pt x="3461" y="4645"/>
                    <a:pt x="3806" y="4503"/>
                  </a:cubicBezTo>
                  <a:cubicBezTo>
                    <a:pt x="4915" y="4028"/>
                    <a:pt x="5738" y="2793"/>
                    <a:pt x="5231" y="1558"/>
                  </a:cubicBezTo>
                  <a:cubicBezTo>
                    <a:pt x="4781" y="483"/>
                    <a:pt x="3759" y="0"/>
                    <a:pt x="26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29712900" y="1576450"/>
              <a:ext cx="159950" cy="146550"/>
            </a:xfrm>
            <a:custGeom>
              <a:rect b="b" l="l" r="r" t="t"/>
              <a:pathLst>
                <a:path extrusionOk="0" h="5862" w="6398">
                  <a:moveTo>
                    <a:pt x="2805" y="633"/>
                  </a:moveTo>
                  <a:cubicBezTo>
                    <a:pt x="3829" y="633"/>
                    <a:pt x="4850" y="1073"/>
                    <a:pt x="5289" y="2171"/>
                  </a:cubicBezTo>
                  <a:cubicBezTo>
                    <a:pt x="5511" y="2646"/>
                    <a:pt x="5511" y="3184"/>
                    <a:pt x="5289" y="3659"/>
                  </a:cubicBezTo>
                  <a:cubicBezTo>
                    <a:pt x="5067" y="4229"/>
                    <a:pt x="4497" y="4767"/>
                    <a:pt x="3864" y="5021"/>
                  </a:cubicBezTo>
                  <a:cubicBezTo>
                    <a:pt x="3537" y="5159"/>
                    <a:pt x="3219" y="5227"/>
                    <a:pt x="2920" y="5227"/>
                  </a:cubicBezTo>
                  <a:cubicBezTo>
                    <a:pt x="2261" y="5227"/>
                    <a:pt x="1690" y="4902"/>
                    <a:pt x="1299" y="4292"/>
                  </a:cubicBezTo>
                  <a:cubicBezTo>
                    <a:pt x="760" y="3374"/>
                    <a:pt x="760" y="1854"/>
                    <a:pt x="1805" y="935"/>
                  </a:cubicBezTo>
                  <a:cubicBezTo>
                    <a:pt x="1869" y="904"/>
                    <a:pt x="1900" y="840"/>
                    <a:pt x="1900" y="745"/>
                  </a:cubicBezTo>
                  <a:cubicBezTo>
                    <a:pt x="2192" y="673"/>
                    <a:pt x="2499" y="633"/>
                    <a:pt x="2805" y="633"/>
                  </a:cubicBezTo>
                  <a:close/>
                  <a:moveTo>
                    <a:pt x="3041" y="1"/>
                  </a:moveTo>
                  <a:cubicBezTo>
                    <a:pt x="2598" y="1"/>
                    <a:pt x="2180" y="122"/>
                    <a:pt x="1805" y="365"/>
                  </a:cubicBezTo>
                  <a:cubicBezTo>
                    <a:pt x="1774" y="365"/>
                    <a:pt x="1774" y="397"/>
                    <a:pt x="1774" y="397"/>
                  </a:cubicBezTo>
                  <a:cubicBezTo>
                    <a:pt x="1742" y="381"/>
                    <a:pt x="1695" y="373"/>
                    <a:pt x="1643" y="373"/>
                  </a:cubicBezTo>
                  <a:cubicBezTo>
                    <a:pt x="1592" y="373"/>
                    <a:pt x="1536" y="381"/>
                    <a:pt x="1489" y="397"/>
                  </a:cubicBezTo>
                  <a:cubicBezTo>
                    <a:pt x="1457" y="429"/>
                    <a:pt x="1425" y="429"/>
                    <a:pt x="1394" y="492"/>
                  </a:cubicBezTo>
                  <a:cubicBezTo>
                    <a:pt x="159" y="1347"/>
                    <a:pt x="0" y="3057"/>
                    <a:pt x="507" y="4292"/>
                  </a:cubicBezTo>
                  <a:cubicBezTo>
                    <a:pt x="970" y="5289"/>
                    <a:pt x="1925" y="5861"/>
                    <a:pt x="2975" y="5861"/>
                  </a:cubicBezTo>
                  <a:cubicBezTo>
                    <a:pt x="3360" y="5861"/>
                    <a:pt x="3758" y="5784"/>
                    <a:pt x="4149" y="5622"/>
                  </a:cubicBezTo>
                  <a:cubicBezTo>
                    <a:pt x="4402" y="5559"/>
                    <a:pt x="4592" y="5432"/>
                    <a:pt x="4782" y="5274"/>
                  </a:cubicBezTo>
                  <a:cubicBezTo>
                    <a:pt x="5732" y="4577"/>
                    <a:pt x="6397" y="3374"/>
                    <a:pt x="5986" y="2107"/>
                  </a:cubicBezTo>
                  <a:cubicBezTo>
                    <a:pt x="5701" y="1284"/>
                    <a:pt x="4909" y="492"/>
                    <a:pt x="3991" y="175"/>
                  </a:cubicBezTo>
                  <a:cubicBezTo>
                    <a:pt x="3667" y="59"/>
                    <a:pt x="3348" y="1"/>
                    <a:pt x="30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29669350" y="1611850"/>
              <a:ext cx="34850" cy="50075"/>
            </a:xfrm>
            <a:custGeom>
              <a:rect b="b" l="l" r="r" t="t"/>
              <a:pathLst>
                <a:path extrusionOk="0" h="2003" w="1394">
                  <a:moveTo>
                    <a:pt x="1200" y="1"/>
                  </a:moveTo>
                  <a:cubicBezTo>
                    <a:pt x="1174" y="1"/>
                    <a:pt x="1144" y="8"/>
                    <a:pt x="1108" y="26"/>
                  </a:cubicBezTo>
                  <a:cubicBezTo>
                    <a:pt x="697" y="121"/>
                    <a:pt x="348" y="406"/>
                    <a:pt x="158" y="850"/>
                  </a:cubicBezTo>
                  <a:cubicBezTo>
                    <a:pt x="0" y="1198"/>
                    <a:pt x="32" y="1610"/>
                    <a:pt x="222" y="1926"/>
                  </a:cubicBezTo>
                  <a:cubicBezTo>
                    <a:pt x="268" y="1973"/>
                    <a:pt x="331" y="2002"/>
                    <a:pt x="399" y="2002"/>
                  </a:cubicBezTo>
                  <a:cubicBezTo>
                    <a:pt x="424" y="2002"/>
                    <a:pt x="450" y="1998"/>
                    <a:pt x="475" y="1990"/>
                  </a:cubicBezTo>
                  <a:lnTo>
                    <a:pt x="507" y="1990"/>
                  </a:lnTo>
                  <a:cubicBezTo>
                    <a:pt x="538" y="1958"/>
                    <a:pt x="602" y="1863"/>
                    <a:pt x="602" y="1800"/>
                  </a:cubicBezTo>
                  <a:cubicBezTo>
                    <a:pt x="475" y="1515"/>
                    <a:pt x="507" y="1198"/>
                    <a:pt x="633" y="976"/>
                  </a:cubicBezTo>
                  <a:cubicBezTo>
                    <a:pt x="760" y="723"/>
                    <a:pt x="950" y="565"/>
                    <a:pt x="1172" y="501"/>
                  </a:cubicBezTo>
                  <a:cubicBezTo>
                    <a:pt x="1330" y="438"/>
                    <a:pt x="1393" y="343"/>
                    <a:pt x="1330" y="216"/>
                  </a:cubicBezTo>
                  <a:cubicBezTo>
                    <a:pt x="1330" y="185"/>
                    <a:pt x="1330" y="185"/>
                    <a:pt x="1298" y="121"/>
                  </a:cubicBezTo>
                  <a:cubicBezTo>
                    <a:pt x="1298" y="53"/>
                    <a:pt x="1266" y="1"/>
                    <a:pt x="12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35798125" y="1595100"/>
              <a:ext cx="203500" cy="193900"/>
            </a:xfrm>
            <a:custGeom>
              <a:rect b="b" l="l" r="r" t="t"/>
              <a:pathLst>
                <a:path extrusionOk="0" h="7756" w="8140">
                  <a:moveTo>
                    <a:pt x="3677" y="645"/>
                  </a:moveTo>
                  <a:cubicBezTo>
                    <a:pt x="5453" y="645"/>
                    <a:pt x="7344" y="2253"/>
                    <a:pt x="7285" y="4433"/>
                  </a:cubicBezTo>
                  <a:cubicBezTo>
                    <a:pt x="7285" y="4560"/>
                    <a:pt x="7348" y="4655"/>
                    <a:pt x="7443" y="4718"/>
                  </a:cubicBezTo>
                  <a:cubicBezTo>
                    <a:pt x="7443" y="4718"/>
                    <a:pt x="7411" y="4718"/>
                    <a:pt x="7411" y="4750"/>
                  </a:cubicBezTo>
                  <a:cubicBezTo>
                    <a:pt x="6669" y="6107"/>
                    <a:pt x="5325" y="7112"/>
                    <a:pt x="3817" y="7112"/>
                  </a:cubicBezTo>
                  <a:cubicBezTo>
                    <a:pt x="3460" y="7112"/>
                    <a:pt x="3094" y="7056"/>
                    <a:pt x="2724" y="6935"/>
                  </a:cubicBezTo>
                  <a:cubicBezTo>
                    <a:pt x="951" y="6333"/>
                    <a:pt x="412" y="4275"/>
                    <a:pt x="1014" y="2691"/>
                  </a:cubicBezTo>
                  <a:cubicBezTo>
                    <a:pt x="1543" y="1248"/>
                    <a:pt x="2589" y="645"/>
                    <a:pt x="3677" y="645"/>
                  </a:cubicBezTo>
                  <a:close/>
                  <a:moveTo>
                    <a:pt x="3882" y="0"/>
                  </a:moveTo>
                  <a:cubicBezTo>
                    <a:pt x="2362" y="0"/>
                    <a:pt x="973" y="973"/>
                    <a:pt x="381" y="2596"/>
                  </a:cubicBezTo>
                  <a:cubicBezTo>
                    <a:pt x="254" y="2913"/>
                    <a:pt x="222" y="3166"/>
                    <a:pt x="191" y="3546"/>
                  </a:cubicBezTo>
                  <a:cubicBezTo>
                    <a:pt x="1" y="5066"/>
                    <a:pt x="634" y="6777"/>
                    <a:pt x="2249" y="7505"/>
                  </a:cubicBezTo>
                  <a:cubicBezTo>
                    <a:pt x="2700" y="7672"/>
                    <a:pt x="3202" y="7756"/>
                    <a:pt x="3717" y="7756"/>
                  </a:cubicBezTo>
                  <a:cubicBezTo>
                    <a:pt x="4469" y="7756"/>
                    <a:pt x="5246" y="7577"/>
                    <a:pt x="5923" y="7220"/>
                  </a:cubicBezTo>
                  <a:cubicBezTo>
                    <a:pt x="6873" y="6713"/>
                    <a:pt x="7506" y="5858"/>
                    <a:pt x="7633" y="4908"/>
                  </a:cubicBezTo>
                  <a:lnTo>
                    <a:pt x="7633" y="4845"/>
                  </a:lnTo>
                  <a:cubicBezTo>
                    <a:pt x="7760" y="4813"/>
                    <a:pt x="7823" y="4686"/>
                    <a:pt x="7855" y="4560"/>
                  </a:cubicBezTo>
                  <a:cubicBezTo>
                    <a:pt x="7855" y="4496"/>
                    <a:pt x="7918" y="4433"/>
                    <a:pt x="7918" y="4370"/>
                  </a:cubicBezTo>
                  <a:cubicBezTo>
                    <a:pt x="8140" y="2375"/>
                    <a:pt x="6588" y="696"/>
                    <a:pt x="4941" y="158"/>
                  </a:cubicBezTo>
                  <a:cubicBezTo>
                    <a:pt x="4587" y="51"/>
                    <a:pt x="4231" y="0"/>
                    <a:pt x="3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35684900" y="1649700"/>
              <a:ext cx="46725" cy="77625"/>
            </a:xfrm>
            <a:custGeom>
              <a:rect b="b" l="l" r="r" t="t"/>
              <a:pathLst>
                <a:path extrusionOk="0" h="3105" w="1869">
                  <a:moveTo>
                    <a:pt x="159" y="1"/>
                  </a:moveTo>
                  <a:cubicBezTo>
                    <a:pt x="64" y="96"/>
                    <a:pt x="0" y="317"/>
                    <a:pt x="222" y="412"/>
                  </a:cubicBezTo>
                  <a:cubicBezTo>
                    <a:pt x="1077" y="729"/>
                    <a:pt x="1584" y="1774"/>
                    <a:pt x="1109" y="2661"/>
                  </a:cubicBezTo>
                  <a:cubicBezTo>
                    <a:pt x="1014" y="2851"/>
                    <a:pt x="1204" y="3041"/>
                    <a:pt x="1362" y="3104"/>
                  </a:cubicBezTo>
                  <a:cubicBezTo>
                    <a:pt x="1426" y="3104"/>
                    <a:pt x="1489" y="3041"/>
                    <a:pt x="1552" y="2946"/>
                  </a:cubicBezTo>
                  <a:cubicBezTo>
                    <a:pt x="1869" y="2376"/>
                    <a:pt x="1869" y="1616"/>
                    <a:pt x="1584" y="1046"/>
                  </a:cubicBezTo>
                  <a:cubicBezTo>
                    <a:pt x="1331" y="476"/>
                    <a:pt x="887" y="127"/>
                    <a:pt x="3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35787825" y="1611225"/>
              <a:ext cx="175775" cy="161275"/>
            </a:xfrm>
            <a:custGeom>
              <a:rect b="b" l="l" r="r" t="t"/>
              <a:pathLst>
                <a:path extrusionOk="0" h="6451" w="7031">
                  <a:moveTo>
                    <a:pt x="4434" y="1508"/>
                  </a:moveTo>
                  <a:cubicBezTo>
                    <a:pt x="5764" y="1825"/>
                    <a:pt x="6303" y="3408"/>
                    <a:pt x="5701" y="4516"/>
                  </a:cubicBezTo>
                  <a:cubicBezTo>
                    <a:pt x="5669" y="4643"/>
                    <a:pt x="5543" y="4643"/>
                    <a:pt x="5479" y="4643"/>
                  </a:cubicBezTo>
                  <a:cubicBezTo>
                    <a:pt x="5289" y="4643"/>
                    <a:pt x="5131" y="4421"/>
                    <a:pt x="5226" y="4200"/>
                  </a:cubicBezTo>
                  <a:cubicBezTo>
                    <a:pt x="5701" y="3376"/>
                    <a:pt x="5194" y="2300"/>
                    <a:pt x="4339" y="1951"/>
                  </a:cubicBezTo>
                  <a:cubicBezTo>
                    <a:pt x="4117" y="1856"/>
                    <a:pt x="4181" y="1666"/>
                    <a:pt x="4276" y="1540"/>
                  </a:cubicBezTo>
                  <a:cubicBezTo>
                    <a:pt x="4339" y="1508"/>
                    <a:pt x="4402" y="1508"/>
                    <a:pt x="4434" y="1508"/>
                  </a:cubicBezTo>
                  <a:close/>
                  <a:moveTo>
                    <a:pt x="3256" y="0"/>
                  </a:moveTo>
                  <a:cubicBezTo>
                    <a:pt x="2172" y="0"/>
                    <a:pt x="1131" y="603"/>
                    <a:pt x="602" y="2046"/>
                  </a:cubicBezTo>
                  <a:cubicBezTo>
                    <a:pt x="0" y="3630"/>
                    <a:pt x="539" y="5688"/>
                    <a:pt x="2312" y="6258"/>
                  </a:cubicBezTo>
                  <a:cubicBezTo>
                    <a:pt x="2695" y="6390"/>
                    <a:pt x="3073" y="6451"/>
                    <a:pt x="3442" y="6451"/>
                  </a:cubicBezTo>
                  <a:cubicBezTo>
                    <a:pt x="4934" y="6451"/>
                    <a:pt x="6256" y="5451"/>
                    <a:pt x="6968" y="4105"/>
                  </a:cubicBezTo>
                  <a:cubicBezTo>
                    <a:pt x="6968" y="4073"/>
                    <a:pt x="7031" y="4073"/>
                    <a:pt x="7031" y="4073"/>
                  </a:cubicBezTo>
                  <a:cubicBezTo>
                    <a:pt x="6936" y="4010"/>
                    <a:pt x="6873" y="3915"/>
                    <a:pt x="6873" y="3788"/>
                  </a:cubicBezTo>
                  <a:cubicBezTo>
                    <a:pt x="6912" y="1608"/>
                    <a:pt x="5026" y="0"/>
                    <a:pt x="32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1">
  <p:cSld name="CUSTOM_9">
    <p:spTree>
      <p:nvGrpSpPr>
        <p:cNvPr id="265" name="Shape 265"/>
        <p:cNvGrpSpPr/>
        <p:nvPr/>
      </p:nvGrpSpPr>
      <p:grpSpPr>
        <a:xfrm>
          <a:off x="0" y="0"/>
          <a:ext cx="0" cy="0"/>
          <a:chOff x="0" y="0"/>
          <a:chExt cx="0" cy="0"/>
        </a:xfrm>
      </p:grpSpPr>
      <p:sp>
        <p:nvSpPr>
          <p:cNvPr id="266" name="Google Shape;266;p20"/>
          <p:cNvSpPr txBox="1"/>
          <p:nvPr>
            <p:ph type="title"/>
          </p:nvPr>
        </p:nvSpPr>
        <p:spPr>
          <a:xfrm>
            <a:off x="616250" y="554700"/>
            <a:ext cx="78195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4200"/>
              <a:buNone/>
              <a:defRPr>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7" name="Google Shape;267;p20"/>
          <p:cNvSpPr txBox="1"/>
          <p:nvPr>
            <p:ph idx="2" type="title"/>
          </p:nvPr>
        </p:nvSpPr>
        <p:spPr>
          <a:xfrm>
            <a:off x="2015050" y="1971824"/>
            <a:ext cx="2183700" cy="431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500">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8" name="Google Shape;268;p20"/>
          <p:cNvSpPr txBox="1"/>
          <p:nvPr>
            <p:ph idx="1" type="subTitle"/>
          </p:nvPr>
        </p:nvSpPr>
        <p:spPr>
          <a:xfrm>
            <a:off x="2015051" y="2359908"/>
            <a:ext cx="2183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269" name="Google Shape;269;p20"/>
          <p:cNvSpPr txBox="1"/>
          <p:nvPr>
            <p:ph idx="3" type="title"/>
          </p:nvPr>
        </p:nvSpPr>
        <p:spPr>
          <a:xfrm>
            <a:off x="2015175" y="3561025"/>
            <a:ext cx="2183700" cy="431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500">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0" name="Google Shape;270;p20"/>
          <p:cNvSpPr txBox="1"/>
          <p:nvPr>
            <p:ph idx="4" type="subTitle"/>
          </p:nvPr>
        </p:nvSpPr>
        <p:spPr>
          <a:xfrm>
            <a:off x="2015051" y="3949093"/>
            <a:ext cx="2183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271" name="Google Shape;271;p20"/>
          <p:cNvSpPr txBox="1"/>
          <p:nvPr>
            <p:ph idx="5" type="title"/>
          </p:nvPr>
        </p:nvSpPr>
        <p:spPr>
          <a:xfrm>
            <a:off x="5763600" y="1971824"/>
            <a:ext cx="2183700" cy="431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500">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2" name="Google Shape;272;p20"/>
          <p:cNvSpPr txBox="1"/>
          <p:nvPr>
            <p:ph idx="6" type="subTitle"/>
          </p:nvPr>
        </p:nvSpPr>
        <p:spPr>
          <a:xfrm>
            <a:off x="5763601" y="2359908"/>
            <a:ext cx="2183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273" name="Google Shape;273;p20"/>
          <p:cNvSpPr txBox="1"/>
          <p:nvPr>
            <p:ph idx="7" type="title"/>
          </p:nvPr>
        </p:nvSpPr>
        <p:spPr>
          <a:xfrm>
            <a:off x="5763600" y="3561025"/>
            <a:ext cx="2183700" cy="431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500">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4" name="Google Shape;274;p20"/>
          <p:cNvSpPr txBox="1"/>
          <p:nvPr>
            <p:ph idx="8" type="subTitle"/>
          </p:nvPr>
        </p:nvSpPr>
        <p:spPr>
          <a:xfrm>
            <a:off x="5763601" y="3949093"/>
            <a:ext cx="2183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grpSp>
        <p:nvGrpSpPr>
          <p:cNvPr id="275" name="Google Shape;275;p20"/>
          <p:cNvGrpSpPr/>
          <p:nvPr/>
        </p:nvGrpSpPr>
        <p:grpSpPr>
          <a:xfrm>
            <a:off x="659593" y="618956"/>
            <a:ext cx="8011126" cy="549009"/>
            <a:chOff x="-79829200" y="1351675"/>
            <a:chExt cx="6266525" cy="429450"/>
          </a:xfrm>
        </p:grpSpPr>
        <p:sp>
          <p:nvSpPr>
            <p:cNvPr id="276" name="Google Shape;276;p20"/>
            <p:cNvSpPr/>
            <p:nvPr/>
          </p:nvSpPr>
          <p:spPr>
            <a:xfrm>
              <a:off x="-79631425" y="1367200"/>
              <a:ext cx="139525" cy="116725"/>
            </a:xfrm>
            <a:custGeom>
              <a:rect b="b" l="l" r="r" t="t"/>
              <a:pathLst>
                <a:path extrusionOk="0" h="4669" w="5581">
                  <a:moveTo>
                    <a:pt x="2890" y="1"/>
                  </a:moveTo>
                  <a:cubicBezTo>
                    <a:pt x="2204" y="1"/>
                    <a:pt x="1508" y="259"/>
                    <a:pt x="925" y="692"/>
                  </a:cubicBezTo>
                  <a:lnTo>
                    <a:pt x="862" y="692"/>
                  </a:lnTo>
                  <a:cubicBezTo>
                    <a:pt x="925" y="787"/>
                    <a:pt x="925" y="850"/>
                    <a:pt x="862" y="945"/>
                  </a:cubicBezTo>
                  <a:cubicBezTo>
                    <a:pt x="0" y="2644"/>
                    <a:pt x="1308" y="4668"/>
                    <a:pt x="2887" y="4668"/>
                  </a:cubicBezTo>
                  <a:cubicBezTo>
                    <a:pt x="3398" y="4668"/>
                    <a:pt x="3937" y="4457"/>
                    <a:pt x="4440" y="3953"/>
                  </a:cubicBezTo>
                  <a:cubicBezTo>
                    <a:pt x="5295" y="3098"/>
                    <a:pt x="5580" y="1610"/>
                    <a:pt x="4630" y="692"/>
                  </a:cubicBezTo>
                  <a:cubicBezTo>
                    <a:pt x="4119" y="211"/>
                    <a:pt x="3509" y="1"/>
                    <a:pt x="2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79642350" y="1351675"/>
              <a:ext cx="164700" cy="148000"/>
            </a:xfrm>
            <a:custGeom>
              <a:rect b="b" l="l" r="r" t="t"/>
              <a:pathLst>
                <a:path extrusionOk="0" h="5920" w="6588">
                  <a:moveTo>
                    <a:pt x="3337" y="674"/>
                  </a:moveTo>
                  <a:cubicBezTo>
                    <a:pt x="3932" y="674"/>
                    <a:pt x="4530" y="867"/>
                    <a:pt x="5036" y="1344"/>
                  </a:cubicBezTo>
                  <a:cubicBezTo>
                    <a:pt x="5416" y="1724"/>
                    <a:pt x="5637" y="2199"/>
                    <a:pt x="5637" y="2706"/>
                  </a:cubicBezTo>
                  <a:cubicBezTo>
                    <a:pt x="5637" y="3339"/>
                    <a:pt x="5352" y="4036"/>
                    <a:pt x="4877" y="4511"/>
                  </a:cubicBezTo>
                  <a:cubicBezTo>
                    <a:pt x="4406" y="4982"/>
                    <a:pt x="3872" y="5215"/>
                    <a:pt x="3348" y="5215"/>
                  </a:cubicBezTo>
                  <a:cubicBezTo>
                    <a:pt x="2956" y="5215"/>
                    <a:pt x="2569" y="5085"/>
                    <a:pt x="2217" y="4828"/>
                  </a:cubicBezTo>
                  <a:cubicBezTo>
                    <a:pt x="1362" y="4194"/>
                    <a:pt x="760" y="2864"/>
                    <a:pt x="1394" y="1566"/>
                  </a:cubicBezTo>
                  <a:cubicBezTo>
                    <a:pt x="1425" y="1471"/>
                    <a:pt x="1425" y="1408"/>
                    <a:pt x="1394" y="1344"/>
                  </a:cubicBezTo>
                  <a:cubicBezTo>
                    <a:pt x="1927" y="948"/>
                    <a:pt x="2629" y="674"/>
                    <a:pt x="3337" y="674"/>
                  </a:cubicBezTo>
                  <a:close/>
                  <a:moveTo>
                    <a:pt x="3329" y="1"/>
                  </a:moveTo>
                  <a:cubicBezTo>
                    <a:pt x="3233" y="1"/>
                    <a:pt x="3137" y="5"/>
                    <a:pt x="3040" y="14"/>
                  </a:cubicBezTo>
                  <a:cubicBezTo>
                    <a:pt x="2217" y="46"/>
                    <a:pt x="1552" y="457"/>
                    <a:pt x="1140" y="1028"/>
                  </a:cubicBezTo>
                  <a:cubicBezTo>
                    <a:pt x="1140" y="1091"/>
                    <a:pt x="1109" y="1091"/>
                    <a:pt x="1109" y="1123"/>
                  </a:cubicBezTo>
                  <a:cubicBezTo>
                    <a:pt x="1045" y="1123"/>
                    <a:pt x="919" y="1154"/>
                    <a:pt x="887" y="1249"/>
                  </a:cubicBezTo>
                  <a:cubicBezTo>
                    <a:pt x="824" y="1281"/>
                    <a:pt x="824" y="1313"/>
                    <a:pt x="792" y="1344"/>
                  </a:cubicBezTo>
                  <a:cubicBezTo>
                    <a:pt x="0" y="2611"/>
                    <a:pt x="507" y="4289"/>
                    <a:pt x="1520" y="5208"/>
                  </a:cubicBezTo>
                  <a:cubicBezTo>
                    <a:pt x="2038" y="5681"/>
                    <a:pt x="2674" y="5920"/>
                    <a:pt x="3317" y="5920"/>
                  </a:cubicBezTo>
                  <a:cubicBezTo>
                    <a:pt x="4050" y="5920"/>
                    <a:pt x="4794" y="5610"/>
                    <a:pt x="5384" y="4986"/>
                  </a:cubicBezTo>
                  <a:cubicBezTo>
                    <a:pt x="5542" y="4828"/>
                    <a:pt x="5701" y="4638"/>
                    <a:pt x="5827" y="4448"/>
                  </a:cubicBezTo>
                  <a:cubicBezTo>
                    <a:pt x="6461" y="3466"/>
                    <a:pt x="6587" y="2073"/>
                    <a:pt x="5669" y="1091"/>
                  </a:cubicBezTo>
                  <a:cubicBezTo>
                    <a:pt x="5096" y="403"/>
                    <a:pt x="4238" y="1"/>
                    <a:pt x="33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79594075" y="1390025"/>
              <a:ext cx="22200" cy="53875"/>
            </a:xfrm>
            <a:custGeom>
              <a:rect b="b" l="l" r="r" t="t"/>
              <a:pathLst>
                <a:path extrusionOk="0" h="2155" w="888">
                  <a:moveTo>
                    <a:pt x="761" y="0"/>
                  </a:moveTo>
                  <a:cubicBezTo>
                    <a:pt x="729" y="32"/>
                    <a:pt x="634" y="32"/>
                    <a:pt x="571" y="64"/>
                  </a:cubicBezTo>
                  <a:cubicBezTo>
                    <a:pt x="254" y="285"/>
                    <a:pt x="1" y="729"/>
                    <a:pt x="1" y="1172"/>
                  </a:cubicBezTo>
                  <a:cubicBezTo>
                    <a:pt x="1" y="1552"/>
                    <a:pt x="223" y="1900"/>
                    <a:pt x="476" y="2122"/>
                  </a:cubicBezTo>
                  <a:cubicBezTo>
                    <a:pt x="510" y="2144"/>
                    <a:pt x="547" y="2155"/>
                    <a:pt x="583" y="2155"/>
                  </a:cubicBezTo>
                  <a:cubicBezTo>
                    <a:pt x="649" y="2155"/>
                    <a:pt x="709" y="2120"/>
                    <a:pt x="729" y="2059"/>
                  </a:cubicBezTo>
                  <a:lnTo>
                    <a:pt x="729" y="2027"/>
                  </a:lnTo>
                  <a:cubicBezTo>
                    <a:pt x="761" y="1995"/>
                    <a:pt x="761" y="1869"/>
                    <a:pt x="698" y="1805"/>
                  </a:cubicBezTo>
                  <a:cubicBezTo>
                    <a:pt x="476" y="1584"/>
                    <a:pt x="381" y="1267"/>
                    <a:pt x="413" y="1014"/>
                  </a:cubicBezTo>
                  <a:cubicBezTo>
                    <a:pt x="444" y="729"/>
                    <a:pt x="571" y="475"/>
                    <a:pt x="761" y="380"/>
                  </a:cubicBezTo>
                  <a:cubicBezTo>
                    <a:pt x="888" y="285"/>
                    <a:pt x="888" y="127"/>
                    <a:pt x="793" y="64"/>
                  </a:cubicBezTo>
                  <a:cubicBezTo>
                    <a:pt x="793" y="0"/>
                    <a:pt x="761" y="0"/>
                    <a:pt x="7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79829200" y="1524500"/>
              <a:ext cx="219300" cy="195100"/>
            </a:xfrm>
            <a:custGeom>
              <a:rect b="b" l="l" r="r" t="t"/>
              <a:pathLst>
                <a:path extrusionOk="0" h="7804" w="8772">
                  <a:moveTo>
                    <a:pt x="3743" y="654"/>
                  </a:moveTo>
                  <a:cubicBezTo>
                    <a:pt x="4590" y="654"/>
                    <a:pt x="5462" y="989"/>
                    <a:pt x="6144" y="1557"/>
                  </a:cubicBezTo>
                  <a:cubicBezTo>
                    <a:pt x="8772" y="3856"/>
                    <a:pt x="6408" y="7102"/>
                    <a:pt x="3612" y="7102"/>
                  </a:cubicBezTo>
                  <a:cubicBezTo>
                    <a:pt x="3173" y="7102"/>
                    <a:pt x="2723" y="7022"/>
                    <a:pt x="2280" y="6845"/>
                  </a:cubicBezTo>
                  <a:cubicBezTo>
                    <a:pt x="2251" y="6826"/>
                    <a:pt x="2218" y="6818"/>
                    <a:pt x="2185" y="6818"/>
                  </a:cubicBezTo>
                  <a:cubicBezTo>
                    <a:pt x="2110" y="6818"/>
                    <a:pt x="2029" y="6855"/>
                    <a:pt x="1964" y="6877"/>
                  </a:cubicBezTo>
                  <a:cubicBezTo>
                    <a:pt x="1964" y="6845"/>
                    <a:pt x="1964" y="6845"/>
                    <a:pt x="1932" y="6782"/>
                  </a:cubicBezTo>
                  <a:cubicBezTo>
                    <a:pt x="665" y="5357"/>
                    <a:pt x="285" y="3235"/>
                    <a:pt x="1584" y="1652"/>
                  </a:cubicBezTo>
                  <a:cubicBezTo>
                    <a:pt x="2155" y="957"/>
                    <a:pt x="2937" y="654"/>
                    <a:pt x="3743" y="654"/>
                  </a:cubicBezTo>
                  <a:close/>
                  <a:moveTo>
                    <a:pt x="3734" y="0"/>
                  </a:moveTo>
                  <a:cubicBezTo>
                    <a:pt x="2848" y="0"/>
                    <a:pt x="1966" y="301"/>
                    <a:pt x="1267" y="1018"/>
                  </a:cubicBezTo>
                  <a:cubicBezTo>
                    <a:pt x="444" y="1937"/>
                    <a:pt x="0" y="3298"/>
                    <a:pt x="190" y="4565"/>
                  </a:cubicBezTo>
                  <a:cubicBezTo>
                    <a:pt x="349" y="5642"/>
                    <a:pt x="919" y="6529"/>
                    <a:pt x="1742" y="7004"/>
                  </a:cubicBezTo>
                  <a:cubicBezTo>
                    <a:pt x="1774" y="7004"/>
                    <a:pt x="1774" y="7035"/>
                    <a:pt x="1805" y="7035"/>
                  </a:cubicBezTo>
                  <a:cubicBezTo>
                    <a:pt x="1805" y="7162"/>
                    <a:pt x="1869" y="7257"/>
                    <a:pt x="1964" y="7352"/>
                  </a:cubicBezTo>
                  <a:cubicBezTo>
                    <a:pt x="2027" y="7384"/>
                    <a:pt x="2090" y="7415"/>
                    <a:pt x="2122" y="7415"/>
                  </a:cubicBezTo>
                  <a:cubicBezTo>
                    <a:pt x="2631" y="7684"/>
                    <a:pt x="3176" y="7804"/>
                    <a:pt x="3719" y="7804"/>
                  </a:cubicBezTo>
                  <a:cubicBezTo>
                    <a:pt x="5034" y="7804"/>
                    <a:pt x="6342" y="7103"/>
                    <a:pt x="7126" y="6117"/>
                  </a:cubicBezTo>
                  <a:cubicBezTo>
                    <a:pt x="8361" y="4565"/>
                    <a:pt x="8076" y="2348"/>
                    <a:pt x="6492" y="1018"/>
                  </a:cubicBezTo>
                  <a:cubicBezTo>
                    <a:pt x="6239" y="797"/>
                    <a:pt x="5986" y="607"/>
                    <a:pt x="5701" y="480"/>
                  </a:cubicBezTo>
                  <a:cubicBezTo>
                    <a:pt x="5096" y="178"/>
                    <a:pt x="4413" y="0"/>
                    <a:pt x="37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p:nvPr/>
          </p:nvSpPr>
          <p:spPr>
            <a:xfrm>
              <a:off x="-79780125" y="1650575"/>
              <a:ext cx="82375" cy="27875"/>
            </a:xfrm>
            <a:custGeom>
              <a:rect b="b" l="l" r="r" t="t"/>
              <a:pathLst>
                <a:path extrusionOk="0" h="1115" w="3295">
                  <a:moveTo>
                    <a:pt x="3116" y="1"/>
                  </a:moveTo>
                  <a:cubicBezTo>
                    <a:pt x="3059" y="1"/>
                    <a:pt x="2997" y="28"/>
                    <a:pt x="2946" y="92"/>
                  </a:cubicBezTo>
                  <a:cubicBezTo>
                    <a:pt x="2612" y="443"/>
                    <a:pt x="2137" y="644"/>
                    <a:pt x="1669" y="644"/>
                  </a:cubicBezTo>
                  <a:cubicBezTo>
                    <a:pt x="1251" y="644"/>
                    <a:pt x="838" y="483"/>
                    <a:pt x="539" y="124"/>
                  </a:cubicBezTo>
                  <a:cubicBezTo>
                    <a:pt x="479" y="51"/>
                    <a:pt x="404" y="20"/>
                    <a:pt x="332" y="20"/>
                  </a:cubicBezTo>
                  <a:cubicBezTo>
                    <a:pt x="215" y="20"/>
                    <a:pt x="103" y="102"/>
                    <a:pt x="64" y="219"/>
                  </a:cubicBezTo>
                  <a:cubicBezTo>
                    <a:pt x="1" y="251"/>
                    <a:pt x="64" y="314"/>
                    <a:pt x="96" y="409"/>
                  </a:cubicBezTo>
                  <a:cubicBezTo>
                    <a:pt x="498" y="840"/>
                    <a:pt x="1083" y="1114"/>
                    <a:pt x="1660" y="1114"/>
                  </a:cubicBezTo>
                  <a:cubicBezTo>
                    <a:pt x="1720" y="1114"/>
                    <a:pt x="1779" y="1112"/>
                    <a:pt x="1838" y="1106"/>
                  </a:cubicBezTo>
                  <a:cubicBezTo>
                    <a:pt x="2439" y="1074"/>
                    <a:pt x="2946" y="757"/>
                    <a:pt x="3263" y="282"/>
                  </a:cubicBezTo>
                  <a:cubicBezTo>
                    <a:pt x="3294" y="251"/>
                    <a:pt x="3294" y="219"/>
                    <a:pt x="3294" y="156"/>
                  </a:cubicBezTo>
                  <a:cubicBezTo>
                    <a:pt x="3275" y="61"/>
                    <a:pt x="3200" y="1"/>
                    <a:pt x="31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0"/>
            <p:cNvSpPr/>
            <p:nvPr/>
          </p:nvSpPr>
          <p:spPr>
            <a:xfrm>
              <a:off x="-79821300" y="1540825"/>
              <a:ext cx="212050" cy="161475"/>
            </a:xfrm>
            <a:custGeom>
              <a:rect b="b" l="l" r="r" t="t"/>
              <a:pathLst>
                <a:path extrusionOk="0" h="6459" w="8482">
                  <a:moveTo>
                    <a:pt x="4772" y="4359"/>
                  </a:moveTo>
                  <a:cubicBezTo>
                    <a:pt x="4863" y="4359"/>
                    <a:pt x="4941" y="4420"/>
                    <a:pt x="4941" y="4514"/>
                  </a:cubicBezTo>
                  <a:cubicBezTo>
                    <a:pt x="4941" y="4546"/>
                    <a:pt x="4941" y="4641"/>
                    <a:pt x="4910" y="4672"/>
                  </a:cubicBezTo>
                  <a:cubicBezTo>
                    <a:pt x="4567" y="5260"/>
                    <a:pt x="3947" y="5536"/>
                    <a:pt x="3318" y="5536"/>
                  </a:cubicBezTo>
                  <a:cubicBezTo>
                    <a:pt x="2726" y="5536"/>
                    <a:pt x="2127" y="5291"/>
                    <a:pt x="1743" y="4831"/>
                  </a:cubicBezTo>
                  <a:cubicBezTo>
                    <a:pt x="1648" y="4767"/>
                    <a:pt x="1648" y="4641"/>
                    <a:pt x="1711" y="4546"/>
                  </a:cubicBezTo>
                  <a:cubicBezTo>
                    <a:pt x="1749" y="4451"/>
                    <a:pt x="1854" y="4391"/>
                    <a:pt x="1967" y="4391"/>
                  </a:cubicBezTo>
                  <a:cubicBezTo>
                    <a:pt x="2043" y="4391"/>
                    <a:pt x="2122" y="4418"/>
                    <a:pt x="2186" y="4482"/>
                  </a:cubicBezTo>
                  <a:cubicBezTo>
                    <a:pt x="2492" y="4819"/>
                    <a:pt x="2923" y="4978"/>
                    <a:pt x="3355" y="4978"/>
                  </a:cubicBezTo>
                  <a:cubicBezTo>
                    <a:pt x="3818" y="4978"/>
                    <a:pt x="4282" y="4795"/>
                    <a:pt x="4593" y="4451"/>
                  </a:cubicBezTo>
                  <a:cubicBezTo>
                    <a:pt x="4644" y="4387"/>
                    <a:pt x="4711" y="4359"/>
                    <a:pt x="4772" y="4359"/>
                  </a:cubicBezTo>
                  <a:close/>
                  <a:moveTo>
                    <a:pt x="3494" y="1"/>
                  </a:moveTo>
                  <a:cubicBezTo>
                    <a:pt x="2684" y="1"/>
                    <a:pt x="1886" y="304"/>
                    <a:pt x="1299" y="999"/>
                  </a:cubicBezTo>
                  <a:cubicBezTo>
                    <a:pt x="1" y="2582"/>
                    <a:pt x="381" y="4704"/>
                    <a:pt x="1648" y="6129"/>
                  </a:cubicBezTo>
                  <a:cubicBezTo>
                    <a:pt x="1648" y="6192"/>
                    <a:pt x="1648" y="6192"/>
                    <a:pt x="1711" y="6224"/>
                  </a:cubicBezTo>
                  <a:cubicBezTo>
                    <a:pt x="1755" y="6202"/>
                    <a:pt x="1829" y="6165"/>
                    <a:pt x="1912" y="6165"/>
                  </a:cubicBezTo>
                  <a:cubicBezTo>
                    <a:pt x="1949" y="6165"/>
                    <a:pt x="1989" y="6173"/>
                    <a:pt x="2028" y="6192"/>
                  </a:cubicBezTo>
                  <a:cubicBezTo>
                    <a:pt x="2472" y="6375"/>
                    <a:pt x="2924" y="6458"/>
                    <a:pt x="3365" y="6458"/>
                  </a:cubicBezTo>
                  <a:cubicBezTo>
                    <a:pt x="6133" y="6458"/>
                    <a:pt x="8482" y="3198"/>
                    <a:pt x="5860" y="904"/>
                  </a:cubicBezTo>
                  <a:cubicBezTo>
                    <a:pt x="5211" y="336"/>
                    <a:pt x="4345" y="1"/>
                    <a:pt x="34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p:nvPr/>
          </p:nvSpPr>
          <p:spPr>
            <a:xfrm>
              <a:off x="-74174700" y="1563250"/>
              <a:ext cx="148875" cy="120525"/>
            </a:xfrm>
            <a:custGeom>
              <a:rect b="b" l="l" r="r" t="t"/>
              <a:pathLst>
                <a:path extrusionOk="0" h="4821" w="5955">
                  <a:moveTo>
                    <a:pt x="2507" y="1"/>
                  </a:moveTo>
                  <a:cubicBezTo>
                    <a:pt x="1485" y="1"/>
                    <a:pt x="498" y="599"/>
                    <a:pt x="286" y="1685"/>
                  </a:cubicBezTo>
                  <a:cubicBezTo>
                    <a:pt x="1" y="3142"/>
                    <a:pt x="1014" y="4345"/>
                    <a:pt x="2281" y="4757"/>
                  </a:cubicBezTo>
                  <a:cubicBezTo>
                    <a:pt x="2313" y="4757"/>
                    <a:pt x="2313" y="4820"/>
                    <a:pt x="2313" y="4820"/>
                  </a:cubicBezTo>
                  <a:cubicBezTo>
                    <a:pt x="2344" y="4757"/>
                    <a:pt x="2439" y="4694"/>
                    <a:pt x="2503" y="4694"/>
                  </a:cubicBezTo>
                  <a:cubicBezTo>
                    <a:pt x="5036" y="4409"/>
                    <a:pt x="5955" y="640"/>
                    <a:pt x="3104" y="70"/>
                  </a:cubicBezTo>
                  <a:cubicBezTo>
                    <a:pt x="2907" y="23"/>
                    <a:pt x="2706" y="1"/>
                    <a:pt x="25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
            <p:cNvSpPr/>
            <p:nvPr/>
          </p:nvSpPr>
          <p:spPr>
            <a:xfrm>
              <a:off x="-74187350" y="1548475"/>
              <a:ext cx="156775" cy="147175"/>
            </a:xfrm>
            <a:custGeom>
              <a:rect b="b" l="l" r="r" t="t"/>
              <a:pathLst>
                <a:path extrusionOk="0" h="5887" w="6271">
                  <a:moveTo>
                    <a:pt x="3075" y="631"/>
                  </a:moveTo>
                  <a:cubicBezTo>
                    <a:pt x="3255" y="631"/>
                    <a:pt x="3435" y="651"/>
                    <a:pt x="3610" y="693"/>
                  </a:cubicBezTo>
                  <a:cubicBezTo>
                    <a:pt x="4719" y="914"/>
                    <a:pt x="5384" y="1674"/>
                    <a:pt x="5352" y="2751"/>
                  </a:cubicBezTo>
                  <a:cubicBezTo>
                    <a:pt x="5320" y="3828"/>
                    <a:pt x="4465" y="5095"/>
                    <a:pt x="3040" y="5253"/>
                  </a:cubicBezTo>
                  <a:cubicBezTo>
                    <a:pt x="2977" y="5253"/>
                    <a:pt x="2945" y="5285"/>
                    <a:pt x="2850" y="5348"/>
                  </a:cubicBezTo>
                  <a:cubicBezTo>
                    <a:pt x="1679" y="4936"/>
                    <a:pt x="570" y="3828"/>
                    <a:pt x="823" y="2276"/>
                  </a:cubicBezTo>
                  <a:cubicBezTo>
                    <a:pt x="918" y="1769"/>
                    <a:pt x="1203" y="1326"/>
                    <a:pt x="1679" y="1041"/>
                  </a:cubicBezTo>
                  <a:cubicBezTo>
                    <a:pt x="2075" y="785"/>
                    <a:pt x="2574" y="631"/>
                    <a:pt x="3075" y="631"/>
                  </a:cubicBezTo>
                  <a:close/>
                  <a:moveTo>
                    <a:pt x="3237" y="1"/>
                  </a:moveTo>
                  <a:cubicBezTo>
                    <a:pt x="3163" y="1"/>
                    <a:pt x="3087" y="8"/>
                    <a:pt x="3009" y="28"/>
                  </a:cubicBezTo>
                  <a:cubicBezTo>
                    <a:pt x="1837" y="59"/>
                    <a:pt x="633" y="724"/>
                    <a:pt x="285" y="1991"/>
                  </a:cubicBezTo>
                  <a:cubicBezTo>
                    <a:pt x="0" y="2815"/>
                    <a:pt x="253" y="3891"/>
                    <a:pt x="823" y="4683"/>
                  </a:cubicBezTo>
                  <a:cubicBezTo>
                    <a:pt x="1362" y="5348"/>
                    <a:pt x="2027" y="5696"/>
                    <a:pt x="2724" y="5696"/>
                  </a:cubicBezTo>
                  <a:lnTo>
                    <a:pt x="2819" y="5696"/>
                  </a:lnTo>
                  <a:cubicBezTo>
                    <a:pt x="2850" y="5791"/>
                    <a:pt x="2945" y="5823"/>
                    <a:pt x="3040" y="5886"/>
                  </a:cubicBezTo>
                  <a:lnTo>
                    <a:pt x="3199" y="5886"/>
                  </a:lnTo>
                  <a:cubicBezTo>
                    <a:pt x="4719" y="5823"/>
                    <a:pt x="5827" y="4493"/>
                    <a:pt x="6017" y="3195"/>
                  </a:cubicBezTo>
                  <a:cubicBezTo>
                    <a:pt x="6271" y="1674"/>
                    <a:pt x="5289" y="313"/>
                    <a:pt x="3737" y="59"/>
                  </a:cubicBezTo>
                  <a:cubicBezTo>
                    <a:pt x="3562" y="37"/>
                    <a:pt x="3403" y="1"/>
                    <a:pt x="32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0"/>
            <p:cNvSpPr/>
            <p:nvPr/>
          </p:nvSpPr>
          <p:spPr>
            <a:xfrm>
              <a:off x="-74129575" y="1623575"/>
              <a:ext cx="48325" cy="34425"/>
            </a:xfrm>
            <a:custGeom>
              <a:rect b="b" l="l" r="r" t="t"/>
              <a:pathLst>
                <a:path extrusionOk="0" h="1377" w="1933">
                  <a:moveTo>
                    <a:pt x="1743" y="1"/>
                  </a:moveTo>
                  <a:cubicBezTo>
                    <a:pt x="1648" y="1"/>
                    <a:pt x="1584" y="64"/>
                    <a:pt x="1584" y="191"/>
                  </a:cubicBezTo>
                  <a:cubicBezTo>
                    <a:pt x="1489" y="444"/>
                    <a:pt x="1299" y="697"/>
                    <a:pt x="1046" y="856"/>
                  </a:cubicBezTo>
                  <a:cubicBezTo>
                    <a:pt x="912" y="932"/>
                    <a:pt x="754" y="974"/>
                    <a:pt x="609" y="974"/>
                  </a:cubicBezTo>
                  <a:cubicBezTo>
                    <a:pt x="514" y="974"/>
                    <a:pt x="424" y="956"/>
                    <a:pt x="349" y="919"/>
                  </a:cubicBezTo>
                  <a:cubicBezTo>
                    <a:pt x="332" y="915"/>
                    <a:pt x="315" y="913"/>
                    <a:pt x="299" y="913"/>
                  </a:cubicBezTo>
                  <a:cubicBezTo>
                    <a:pt x="190" y="913"/>
                    <a:pt x="92" y="995"/>
                    <a:pt x="64" y="1077"/>
                  </a:cubicBezTo>
                  <a:lnTo>
                    <a:pt x="64" y="1172"/>
                  </a:lnTo>
                  <a:cubicBezTo>
                    <a:pt x="1" y="1172"/>
                    <a:pt x="33" y="1236"/>
                    <a:pt x="159" y="1299"/>
                  </a:cubicBezTo>
                  <a:cubicBezTo>
                    <a:pt x="286" y="1352"/>
                    <a:pt x="423" y="1376"/>
                    <a:pt x="563" y="1376"/>
                  </a:cubicBezTo>
                  <a:cubicBezTo>
                    <a:pt x="842" y="1376"/>
                    <a:pt x="1130" y="1278"/>
                    <a:pt x="1363" y="1109"/>
                  </a:cubicBezTo>
                  <a:cubicBezTo>
                    <a:pt x="1679" y="887"/>
                    <a:pt x="1901" y="571"/>
                    <a:pt x="1933" y="222"/>
                  </a:cubicBezTo>
                  <a:cubicBezTo>
                    <a:pt x="1933" y="96"/>
                    <a:pt x="1838" y="64"/>
                    <a:pt x="17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0"/>
            <p:cNvSpPr/>
            <p:nvPr/>
          </p:nvSpPr>
          <p:spPr>
            <a:xfrm>
              <a:off x="-73756650" y="1586850"/>
              <a:ext cx="193975" cy="194275"/>
            </a:xfrm>
            <a:custGeom>
              <a:rect b="b" l="l" r="r" t="t"/>
              <a:pathLst>
                <a:path extrusionOk="0" h="7771" w="7759">
                  <a:moveTo>
                    <a:pt x="3508" y="688"/>
                  </a:moveTo>
                  <a:cubicBezTo>
                    <a:pt x="5088" y="688"/>
                    <a:pt x="6799" y="1794"/>
                    <a:pt x="7157" y="3655"/>
                  </a:cubicBezTo>
                  <a:cubicBezTo>
                    <a:pt x="7189" y="3781"/>
                    <a:pt x="7284" y="3876"/>
                    <a:pt x="7347" y="3908"/>
                  </a:cubicBezTo>
                  <a:lnTo>
                    <a:pt x="7316" y="3940"/>
                  </a:lnTo>
                  <a:cubicBezTo>
                    <a:pt x="6838" y="5642"/>
                    <a:pt x="5430" y="7091"/>
                    <a:pt x="3572" y="7091"/>
                  </a:cubicBezTo>
                  <a:cubicBezTo>
                    <a:pt x="3459" y="7091"/>
                    <a:pt x="3346" y="7086"/>
                    <a:pt x="3230" y="7075"/>
                  </a:cubicBezTo>
                  <a:cubicBezTo>
                    <a:pt x="1393" y="6917"/>
                    <a:pt x="443" y="5048"/>
                    <a:pt x="665" y="3338"/>
                  </a:cubicBezTo>
                  <a:cubicBezTo>
                    <a:pt x="899" y="1498"/>
                    <a:pt x="2156" y="688"/>
                    <a:pt x="3508" y="688"/>
                  </a:cubicBezTo>
                  <a:close/>
                  <a:moveTo>
                    <a:pt x="3657" y="1"/>
                  </a:moveTo>
                  <a:cubicBezTo>
                    <a:pt x="1797" y="1"/>
                    <a:pt x="272" y="1384"/>
                    <a:pt x="32" y="3338"/>
                  </a:cubicBezTo>
                  <a:cubicBezTo>
                    <a:pt x="0" y="3655"/>
                    <a:pt x="0" y="3971"/>
                    <a:pt x="32" y="4288"/>
                  </a:cubicBezTo>
                  <a:cubicBezTo>
                    <a:pt x="190" y="5840"/>
                    <a:pt x="1172" y="7392"/>
                    <a:pt x="2914" y="7708"/>
                  </a:cubicBezTo>
                  <a:cubicBezTo>
                    <a:pt x="3133" y="7750"/>
                    <a:pt x="3358" y="7770"/>
                    <a:pt x="3587" y="7770"/>
                  </a:cubicBezTo>
                  <a:cubicBezTo>
                    <a:pt x="4582" y="7770"/>
                    <a:pt x="5637" y="7384"/>
                    <a:pt x="6461" y="6663"/>
                  </a:cubicBezTo>
                  <a:cubicBezTo>
                    <a:pt x="7284" y="5967"/>
                    <a:pt x="7664" y="5016"/>
                    <a:pt x="7632" y="4066"/>
                  </a:cubicBezTo>
                  <a:cubicBezTo>
                    <a:pt x="7632" y="4035"/>
                    <a:pt x="7632" y="3971"/>
                    <a:pt x="7601" y="3971"/>
                  </a:cubicBezTo>
                  <a:cubicBezTo>
                    <a:pt x="7727" y="3908"/>
                    <a:pt x="7759" y="3781"/>
                    <a:pt x="7759" y="3655"/>
                  </a:cubicBezTo>
                  <a:lnTo>
                    <a:pt x="7759" y="3465"/>
                  </a:lnTo>
                  <a:cubicBezTo>
                    <a:pt x="7569" y="1501"/>
                    <a:pt x="5700" y="171"/>
                    <a:pt x="3959" y="13"/>
                  </a:cubicBezTo>
                  <a:cubicBezTo>
                    <a:pt x="3857" y="5"/>
                    <a:pt x="3757" y="1"/>
                    <a:pt x="36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a:off x="-73656100" y="1637750"/>
              <a:ext cx="57000" cy="68550"/>
            </a:xfrm>
            <a:custGeom>
              <a:rect b="b" l="l" r="r" t="t"/>
              <a:pathLst>
                <a:path extrusionOk="0" h="2742" w="2280">
                  <a:moveTo>
                    <a:pt x="344" y="1"/>
                  </a:moveTo>
                  <a:cubicBezTo>
                    <a:pt x="313" y="1"/>
                    <a:pt x="283" y="2"/>
                    <a:pt x="253" y="4"/>
                  </a:cubicBezTo>
                  <a:cubicBezTo>
                    <a:pt x="222" y="4"/>
                    <a:pt x="158" y="4"/>
                    <a:pt x="127" y="35"/>
                  </a:cubicBezTo>
                  <a:cubicBezTo>
                    <a:pt x="0" y="162"/>
                    <a:pt x="63" y="352"/>
                    <a:pt x="253" y="415"/>
                  </a:cubicBezTo>
                  <a:cubicBezTo>
                    <a:pt x="1172" y="574"/>
                    <a:pt x="1900" y="1460"/>
                    <a:pt x="1647" y="2379"/>
                  </a:cubicBezTo>
                  <a:cubicBezTo>
                    <a:pt x="1566" y="2594"/>
                    <a:pt x="1737" y="2741"/>
                    <a:pt x="1888" y="2741"/>
                  </a:cubicBezTo>
                  <a:cubicBezTo>
                    <a:pt x="1914" y="2741"/>
                    <a:pt x="1940" y="2737"/>
                    <a:pt x="1963" y="2727"/>
                  </a:cubicBezTo>
                  <a:cubicBezTo>
                    <a:pt x="1995" y="2727"/>
                    <a:pt x="2058" y="2695"/>
                    <a:pt x="2122" y="2569"/>
                  </a:cubicBezTo>
                  <a:cubicBezTo>
                    <a:pt x="2280" y="1935"/>
                    <a:pt x="2154" y="1239"/>
                    <a:pt x="1710" y="732"/>
                  </a:cubicBezTo>
                  <a:cubicBezTo>
                    <a:pt x="1381" y="254"/>
                    <a:pt x="855" y="1"/>
                    <a:pt x="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0"/>
            <p:cNvSpPr/>
            <p:nvPr/>
          </p:nvSpPr>
          <p:spPr>
            <a:xfrm>
              <a:off x="-73745575" y="1605000"/>
              <a:ext cx="172625" cy="160600"/>
            </a:xfrm>
            <a:custGeom>
              <a:rect b="b" l="l" r="r" t="t"/>
              <a:pathLst>
                <a:path extrusionOk="0" h="6424" w="6905">
                  <a:moveTo>
                    <a:pt x="3947" y="1343"/>
                  </a:moveTo>
                  <a:cubicBezTo>
                    <a:pt x="5201" y="1343"/>
                    <a:pt x="6073" y="2734"/>
                    <a:pt x="5733" y="3942"/>
                  </a:cubicBezTo>
                  <a:cubicBezTo>
                    <a:pt x="5701" y="4037"/>
                    <a:pt x="5606" y="4100"/>
                    <a:pt x="5542" y="4132"/>
                  </a:cubicBezTo>
                  <a:cubicBezTo>
                    <a:pt x="5523" y="4135"/>
                    <a:pt x="5505" y="4136"/>
                    <a:pt x="5486" y="4136"/>
                  </a:cubicBezTo>
                  <a:cubicBezTo>
                    <a:pt x="5290" y="4136"/>
                    <a:pt x="5139" y="3986"/>
                    <a:pt x="5226" y="3784"/>
                  </a:cubicBezTo>
                  <a:cubicBezTo>
                    <a:pt x="5479" y="2865"/>
                    <a:pt x="4751" y="1915"/>
                    <a:pt x="3832" y="1789"/>
                  </a:cubicBezTo>
                  <a:cubicBezTo>
                    <a:pt x="3642" y="1757"/>
                    <a:pt x="3579" y="1567"/>
                    <a:pt x="3706" y="1440"/>
                  </a:cubicBezTo>
                  <a:cubicBezTo>
                    <a:pt x="3737" y="1409"/>
                    <a:pt x="3801" y="1345"/>
                    <a:pt x="3864" y="1345"/>
                  </a:cubicBezTo>
                  <a:cubicBezTo>
                    <a:pt x="3892" y="1344"/>
                    <a:pt x="3920" y="1343"/>
                    <a:pt x="3947" y="1343"/>
                  </a:cubicBezTo>
                  <a:close/>
                  <a:moveTo>
                    <a:pt x="3076" y="0"/>
                  </a:moveTo>
                  <a:cubicBezTo>
                    <a:pt x="1735" y="0"/>
                    <a:pt x="484" y="813"/>
                    <a:pt x="222" y="2675"/>
                  </a:cubicBezTo>
                  <a:cubicBezTo>
                    <a:pt x="0" y="4354"/>
                    <a:pt x="950" y="6222"/>
                    <a:pt x="2787" y="6412"/>
                  </a:cubicBezTo>
                  <a:cubicBezTo>
                    <a:pt x="2887" y="6420"/>
                    <a:pt x="2985" y="6424"/>
                    <a:pt x="3082" y="6424"/>
                  </a:cubicBezTo>
                  <a:cubicBezTo>
                    <a:pt x="4964" y="6424"/>
                    <a:pt x="6391" y="4992"/>
                    <a:pt x="6873" y="3245"/>
                  </a:cubicBezTo>
                  <a:cubicBezTo>
                    <a:pt x="6873" y="3214"/>
                    <a:pt x="6904" y="3214"/>
                    <a:pt x="6904" y="3214"/>
                  </a:cubicBezTo>
                  <a:cubicBezTo>
                    <a:pt x="6841" y="3182"/>
                    <a:pt x="6714" y="3087"/>
                    <a:pt x="6714" y="2992"/>
                  </a:cubicBezTo>
                  <a:cubicBezTo>
                    <a:pt x="6355" y="1126"/>
                    <a:pt x="4653" y="0"/>
                    <a:pt x="3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a:off x="0" y="4071975"/>
            <a:ext cx="9144000" cy="10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ctrTitle"/>
          </p:nvPr>
        </p:nvSpPr>
        <p:spPr>
          <a:xfrm>
            <a:off x="3354400" y="2138900"/>
            <a:ext cx="5312700" cy="1104900"/>
          </a:xfrm>
          <a:prstGeom prst="rect">
            <a:avLst/>
          </a:prstGeom>
          <a:ln>
            <a:noFill/>
          </a:ln>
        </p:spPr>
        <p:txBody>
          <a:bodyPr anchorCtr="0" anchor="ctr" bIns="91425" lIns="91425" spcFirstLastPara="1" rIns="91425" wrap="square" tIns="91425">
            <a:noAutofit/>
          </a:bodyPr>
          <a:lstStyle>
            <a:lvl1pPr lvl="0" rtl="0" algn="ctr">
              <a:lnSpc>
                <a:spcPct val="80000"/>
              </a:lnSpc>
              <a:spcBef>
                <a:spcPts val="0"/>
              </a:spcBef>
              <a:spcAft>
                <a:spcPts val="0"/>
              </a:spcAft>
              <a:buClr>
                <a:schemeClr val="lt2"/>
              </a:buClr>
              <a:buSzPts val="5000"/>
              <a:buNone/>
              <a:defRPr sz="6000">
                <a:solidFill>
                  <a:schemeClr val="lt2"/>
                </a:solidFill>
              </a:defRPr>
            </a:lvl1pPr>
            <a:lvl2pPr lvl="1" rtl="0" algn="ctr">
              <a:lnSpc>
                <a:spcPct val="80000"/>
              </a:lnSpc>
              <a:spcBef>
                <a:spcPts val="0"/>
              </a:spcBef>
              <a:spcAft>
                <a:spcPts val="0"/>
              </a:spcAft>
              <a:buClr>
                <a:schemeClr val="accent4"/>
              </a:buClr>
              <a:buSzPts val="5000"/>
              <a:buNone/>
              <a:defRPr sz="5000">
                <a:solidFill>
                  <a:schemeClr val="accent4"/>
                </a:solidFill>
              </a:defRPr>
            </a:lvl2pPr>
            <a:lvl3pPr lvl="2" rtl="0" algn="ctr">
              <a:lnSpc>
                <a:spcPct val="80000"/>
              </a:lnSpc>
              <a:spcBef>
                <a:spcPts val="0"/>
              </a:spcBef>
              <a:spcAft>
                <a:spcPts val="0"/>
              </a:spcAft>
              <a:buClr>
                <a:schemeClr val="accent4"/>
              </a:buClr>
              <a:buSzPts val="5000"/>
              <a:buNone/>
              <a:defRPr sz="5000">
                <a:solidFill>
                  <a:schemeClr val="accent4"/>
                </a:solidFill>
              </a:defRPr>
            </a:lvl3pPr>
            <a:lvl4pPr lvl="3" rtl="0" algn="ctr">
              <a:lnSpc>
                <a:spcPct val="80000"/>
              </a:lnSpc>
              <a:spcBef>
                <a:spcPts val="0"/>
              </a:spcBef>
              <a:spcAft>
                <a:spcPts val="0"/>
              </a:spcAft>
              <a:buClr>
                <a:schemeClr val="accent4"/>
              </a:buClr>
              <a:buSzPts val="5000"/>
              <a:buNone/>
              <a:defRPr sz="5000">
                <a:solidFill>
                  <a:schemeClr val="accent4"/>
                </a:solidFill>
              </a:defRPr>
            </a:lvl4pPr>
            <a:lvl5pPr lvl="4" rtl="0" algn="ctr">
              <a:lnSpc>
                <a:spcPct val="80000"/>
              </a:lnSpc>
              <a:spcBef>
                <a:spcPts val="0"/>
              </a:spcBef>
              <a:spcAft>
                <a:spcPts val="0"/>
              </a:spcAft>
              <a:buClr>
                <a:schemeClr val="accent4"/>
              </a:buClr>
              <a:buSzPts val="5000"/>
              <a:buNone/>
              <a:defRPr sz="5000">
                <a:solidFill>
                  <a:schemeClr val="accent4"/>
                </a:solidFill>
              </a:defRPr>
            </a:lvl5pPr>
            <a:lvl6pPr lvl="5" rtl="0" algn="ctr">
              <a:lnSpc>
                <a:spcPct val="80000"/>
              </a:lnSpc>
              <a:spcBef>
                <a:spcPts val="0"/>
              </a:spcBef>
              <a:spcAft>
                <a:spcPts val="0"/>
              </a:spcAft>
              <a:buClr>
                <a:schemeClr val="accent4"/>
              </a:buClr>
              <a:buSzPts val="5000"/>
              <a:buNone/>
              <a:defRPr sz="5000">
                <a:solidFill>
                  <a:schemeClr val="accent4"/>
                </a:solidFill>
              </a:defRPr>
            </a:lvl6pPr>
            <a:lvl7pPr lvl="6" rtl="0" algn="ctr">
              <a:lnSpc>
                <a:spcPct val="80000"/>
              </a:lnSpc>
              <a:spcBef>
                <a:spcPts val="0"/>
              </a:spcBef>
              <a:spcAft>
                <a:spcPts val="0"/>
              </a:spcAft>
              <a:buClr>
                <a:schemeClr val="accent4"/>
              </a:buClr>
              <a:buSzPts val="5000"/>
              <a:buNone/>
              <a:defRPr sz="5000">
                <a:solidFill>
                  <a:schemeClr val="accent4"/>
                </a:solidFill>
              </a:defRPr>
            </a:lvl7pPr>
            <a:lvl8pPr lvl="7" rtl="0" algn="ctr">
              <a:lnSpc>
                <a:spcPct val="80000"/>
              </a:lnSpc>
              <a:spcBef>
                <a:spcPts val="0"/>
              </a:spcBef>
              <a:spcAft>
                <a:spcPts val="0"/>
              </a:spcAft>
              <a:buClr>
                <a:schemeClr val="accent4"/>
              </a:buClr>
              <a:buSzPts val="5000"/>
              <a:buNone/>
              <a:defRPr sz="5000">
                <a:solidFill>
                  <a:schemeClr val="accent4"/>
                </a:solidFill>
              </a:defRPr>
            </a:lvl8pPr>
            <a:lvl9pPr lvl="8" rtl="0" algn="ctr">
              <a:lnSpc>
                <a:spcPct val="80000"/>
              </a:lnSpc>
              <a:spcBef>
                <a:spcPts val="0"/>
              </a:spcBef>
              <a:spcAft>
                <a:spcPts val="0"/>
              </a:spcAft>
              <a:buClr>
                <a:schemeClr val="accent3"/>
              </a:buClr>
              <a:buSzPts val="5000"/>
              <a:buNone/>
              <a:defRPr sz="5000">
                <a:solidFill>
                  <a:schemeClr val="accent3"/>
                </a:solidFill>
              </a:defRPr>
            </a:lvl9pPr>
          </a:lstStyle>
          <a:p/>
        </p:txBody>
      </p:sp>
      <p:sp>
        <p:nvSpPr>
          <p:cNvPr id="15" name="Google Shape;15;p3"/>
          <p:cNvSpPr txBox="1"/>
          <p:nvPr>
            <p:ph hasCustomPrompt="1" idx="2" type="title"/>
          </p:nvPr>
        </p:nvSpPr>
        <p:spPr>
          <a:xfrm>
            <a:off x="5090150" y="685163"/>
            <a:ext cx="1841100" cy="1449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accent4"/>
              </a:buClr>
              <a:buSzPts val="7200"/>
              <a:buNone/>
              <a:defRPr sz="15000">
                <a:solidFill>
                  <a:schemeClr val="accent6"/>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6" name="Google Shape;16;p3"/>
          <p:cNvSpPr txBox="1"/>
          <p:nvPr>
            <p:ph idx="1" type="subTitle"/>
          </p:nvPr>
        </p:nvSpPr>
        <p:spPr>
          <a:xfrm>
            <a:off x="4078850" y="3300375"/>
            <a:ext cx="3863700" cy="35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160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grpSp>
        <p:nvGrpSpPr>
          <p:cNvPr id="17" name="Google Shape;17;p3"/>
          <p:cNvGrpSpPr/>
          <p:nvPr/>
        </p:nvGrpSpPr>
        <p:grpSpPr>
          <a:xfrm>
            <a:off x="8169059" y="1342637"/>
            <a:ext cx="450406" cy="490666"/>
            <a:chOff x="8169059" y="1342637"/>
            <a:chExt cx="450406" cy="490666"/>
          </a:xfrm>
        </p:grpSpPr>
        <p:sp>
          <p:nvSpPr>
            <p:cNvPr id="18" name="Google Shape;18;p3"/>
            <p:cNvSpPr/>
            <p:nvPr/>
          </p:nvSpPr>
          <p:spPr>
            <a:xfrm>
              <a:off x="8180548" y="1363179"/>
              <a:ext cx="197981" cy="151992"/>
            </a:xfrm>
            <a:custGeom>
              <a:rect b="b" l="l" r="r" t="t"/>
              <a:pathLst>
                <a:path extrusionOk="0" h="4617" w="6014">
                  <a:moveTo>
                    <a:pt x="2444" y="0"/>
                  </a:moveTo>
                  <a:cubicBezTo>
                    <a:pt x="1891" y="0"/>
                    <a:pt x="1349" y="203"/>
                    <a:pt x="950" y="661"/>
                  </a:cubicBezTo>
                  <a:cubicBezTo>
                    <a:pt x="0" y="1832"/>
                    <a:pt x="253" y="3321"/>
                    <a:pt x="1109" y="4366"/>
                  </a:cubicBezTo>
                  <a:lnTo>
                    <a:pt x="1109" y="4397"/>
                  </a:lnTo>
                  <a:cubicBezTo>
                    <a:pt x="1151" y="4397"/>
                    <a:pt x="1207" y="4383"/>
                    <a:pt x="1268" y="4383"/>
                  </a:cubicBezTo>
                  <a:cubicBezTo>
                    <a:pt x="1299" y="4383"/>
                    <a:pt x="1330" y="4387"/>
                    <a:pt x="1362" y="4397"/>
                  </a:cubicBezTo>
                  <a:cubicBezTo>
                    <a:pt x="1702" y="4548"/>
                    <a:pt x="2050" y="4616"/>
                    <a:pt x="2391" y="4616"/>
                  </a:cubicBezTo>
                  <a:cubicBezTo>
                    <a:pt x="4336" y="4616"/>
                    <a:pt x="6013" y="2395"/>
                    <a:pt x="4180" y="724"/>
                  </a:cubicBezTo>
                  <a:cubicBezTo>
                    <a:pt x="3724" y="267"/>
                    <a:pt x="3077" y="0"/>
                    <a:pt x="2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8169059" y="1342637"/>
              <a:ext cx="207495" cy="195446"/>
            </a:xfrm>
            <a:custGeom>
              <a:rect b="b" l="l" r="r" t="t"/>
              <a:pathLst>
                <a:path extrusionOk="0" h="5937" w="6303">
                  <a:moveTo>
                    <a:pt x="2887" y="705"/>
                  </a:moveTo>
                  <a:cubicBezTo>
                    <a:pt x="3466" y="705"/>
                    <a:pt x="4074" y="953"/>
                    <a:pt x="4529" y="1380"/>
                  </a:cubicBezTo>
                  <a:cubicBezTo>
                    <a:pt x="5385" y="2171"/>
                    <a:pt x="5575" y="3153"/>
                    <a:pt x="4973" y="4040"/>
                  </a:cubicBezTo>
                  <a:cubicBezTo>
                    <a:pt x="4530" y="4692"/>
                    <a:pt x="3694" y="5207"/>
                    <a:pt x="2765" y="5207"/>
                  </a:cubicBezTo>
                  <a:cubicBezTo>
                    <a:pt x="2432" y="5207"/>
                    <a:pt x="2086" y="5141"/>
                    <a:pt x="1743" y="4990"/>
                  </a:cubicBezTo>
                  <a:cubicBezTo>
                    <a:pt x="1695" y="4958"/>
                    <a:pt x="1655" y="4942"/>
                    <a:pt x="1620" y="4942"/>
                  </a:cubicBezTo>
                  <a:cubicBezTo>
                    <a:pt x="1584" y="4942"/>
                    <a:pt x="1553" y="4958"/>
                    <a:pt x="1521" y="4990"/>
                  </a:cubicBezTo>
                  <a:cubicBezTo>
                    <a:pt x="729" y="4040"/>
                    <a:pt x="349" y="2488"/>
                    <a:pt x="1331" y="1348"/>
                  </a:cubicBezTo>
                  <a:cubicBezTo>
                    <a:pt x="1711" y="936"/>
                    <a:pt x="2123" y="715"/>
                    <a:pt x="2693" y="715"/>
                  </a:cubicBezTo>
                  <a:cubicBezTo>
                    <a:pt x="2757" y="708"/>
                    <a:pt x="2822" y="705"/>
                    <a:pt x="2887" y="705"/>
                  </a:cubicBezTo>
                  <a:close/>
                  <a:moveTo>
                    <a:pt x="2840" y="1"/>
                  </a:moveTo>
                  <a:cubicBezTo>
                    <a:pt x="2185" y="1"/>
                    <a:pt x="1533" y="227"/>
                    <a:pt x="1014" y="746"/>
                  </a:cubicBezTo>
                  <a:cubicBezTo>
                    <a:pt x="349" y="1380"/>
                    <a:pt x="1" y="2456"/>
                    <a:pt x="127" y="3406"/>
                  </a:cubicBezTo>
                  <a:cubicBezTo>
                    <a:pt x="191" y="4230"/>
                    <a:pt x="571" y="4863"/>
                    <a:pt x="1236" y="5243"/>
                  </a:cubicBezTo>
                  <a:cubicBezTo>
                    <a:pt x="1268" y="5243"/>
                    <a:pt x="1268" y="5306"/>
                    <a:pt x="1299" y="5306"/>
                  </a:cubicBezTo>
                  <a:cubicBezTo>
                    <a:pt x="1299" y="5370"/>
                    <a:pt x="1331" y="5497"/>
                    <a:pt x="1426" y="5528"/>
                  </a:cubicBezTo>
                  <a:cubicBezTo>
                    <a:pt x="1458" y="5592"/>
                    <a:pt x="1489" y="5592"/>
                    <a:pt x="1553" y="5623"/>
                  </a:cubicBezTo>
                  <a:cubicBezTo>
                    <a:pt x="1956" y="5839"/>
                    <a:pt x="2389" y="5937"/>
                    <a:pt x="2822" y="5937"/>
                  </a:cubicBezTo>
                  <a:cubicBezTo>
                    <a:pt x="3784" y="5937"/>
                    <a:pt x="4741" y="5457"/>
                    <a:pt x="5353" y="4736"/>
                  </a:cubicBezTo>
                  <a:cubicBezTo>
                    <a:pt x="6303" y="3596"/>
                    <a:pt x="6145" y="1918"/>
                    <a:pt x="4973" y="873"/>
                  </a:cubicBezTo>
                  <a:cubicBezTo>
                    <a:pt x="4814" y="715"/>
                    <a:pt x="4593" y="556"/>
                    <a:pt x="4403" y="429"/>
                  </a:cubicBezTo>
                  <a:cubicBezTo>
                    <a:pt x="3929" y="157"/>
                    <a:pt x="3383" y="1"/>
                    <a:pt x="28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8222224" y="1466216"/>
              <a:ext cx="71996" cy="26204"/>
            </a:xfrm>
            <a:custGeom>
              <a:rect b="b" l="l" r="r" t="t"/>
              <a:pathLst>
                <a:path extrusionOk="0" h="796" w="2187">
                  <a:moveTo>
                    <a:pt x="274" y="1"/>
                  </a:moveTo>
                  <a:cubicBezTo>
                    <a:pt x="215" y="1"/>
                    <a:pt x="159" y="17"/>
                    <a:pt x="128" y="32"/>
                  </a:cubicBezTo>
                  <a:lnTo>
                    <a:pt x="96" y="64"/>
                  </a:lnTo>
                  <a:cubicBezTo>
                    <a:pt x="33" y="159"/>
                    <a:pt x="1" y="222"/>
                    <a:pt x="96" y="317"/>
                  </a:cubicBezTo>
                  <a:cubicBezTo>
                    <a:pt x="331" y="611"/>
                    <a:pt x="702" y="796"/>
                    <a:pt x="1108" y="796"/>
                  </a:cubicBezTo>
                  <a:cubicBezTo>
                    <a:pt x="1140" y="796"/>
                    <a:pt x="1172" y="795"/>
                    <a:pt x="1204" y="792"/>
                  </a:cubicBezTo>
                  <a:cubicBezTo>
                    <a:pt x="1584" y="761"/>
                    <a:pt x="1901" y="602"/>
                    <a:pt x="2091" y="286"/>
                  </a:cubicBezTo>
                  <a:cubicBezTo>
                    <a:pt x="2186" y="191"/>
                    <a:pt x="2154" y="64"/>
                    <a:pt x="2059" y="32"/>
                  </a:cubicBezTo>
                  <a:lnTo>
                    <a:pt x="2028" y="32"/>
                  </a:lnTo>
                  <a:cubicBezTo>
                    <a:pt x="1988" y="19"/>
                    <a:pt x="1954" y="12"/>
                    <a:pt x="1926" y="12"/>
                  </a:cubicBezTo>
                  <a:cubicBezTo>
                    <a:pt x="1886" y="12"/>
                    <a:pt x="1856" y="27"/>
                    <a:pt x="1838" y="64"/>
                  </a:cubicBezTo>
                  <a:cubicBezTo>
                    <a:pt x="1616" y="286"/>
                    <a:pt x="1363" y="381"/>
                    <a:pt x="1078" y="381"/>
                  </a:cubicBezTo>
                  <a:cubicBezTo>
                    <a:pt x="793" y="381"/>
                    <a:pt x="603" y="286"/>
                    <a:pt x="444" y="64"/>
                  </a:cubicBezTo>
                  <a:cubicBezTo>
                    <a:pt x="397" y="17"/>
                    <a:pt x="333" y="1"/>
                    <a:pt x="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8337967" y="1578766"/>
              <a:ext cx="281499" cy="254537"/>
            </a:xfrm>
            <a:custGeom>
              <a:rect b="b" l="l" r="r" t="t"/>
              <a:pathLst>
                <a:path extrusionOk="0" h="7732" w="8551">
                  <a:moveTo>
                    <a:pt x="3998" y="619"/>
                  </a:moveTo>
                  <a:cubicBezTo>
                    <a:pt x="6063" y="619"/>
                    <a:pt x="7962" y="3083"/>
                    <a:pt x="7094" y="5481"/>
                  </a:cubicBezTo>
                  <a:cubicBezTo>
                    <a:pt x="7062" y="5607"/>
                    <a:pt x="7094" y="5734"/>
                    <a:pt x="7126" y="5797"/>
                  </a:cubicBezTo>
                  <a:cubicBezTo>
                    <a:pt x="7094" y="5797"/>
                    <a:pt x="7094" y="5797"/>
                    <a:pt x="7062" y="5861"/>
                  </a:cubicBezTo>
                  <a:cubicBezTo>
                    <a:pt x="6223" y="6643"/>
                    <a:pt x="5131" y="7138"/>
                    <a:pt x="4035" y="7138"/>
                  </a:cubicBezTo>
                  <a:cubicBezTo>
                    <a:pt x="3312" y="7138"/>
                    <a:pt x="2587" y="6922"/>
                    <a:pt x="1932" y="6431"/>
                  </a:cubicBezTo>
                  <a:cubicBezTo>
                    <a:pt x="475" y="5322"/>
                    <a:pt x="634" y="3232"/>
                    <a:pt x="1679" y="1870"/>
                  </a:cubicBezTo>
                  <a:cubicBezTo>
                    <a:pt x="2376" y="987"/>
                    <a:pt x="3200" y="619"/>
                    <a:pt x="3998" y="619"/>
                  </a:cubicBezTo>
                  <a:close/>
                  <a:moveTo>
                    <a:pt x="4146" y="1"/>
                  </a:moveTo>
                  <a:cubicBezTo>
                    <a:pt x="3032" y="1"/>
                    <a:pt x="1929" y="522"/>
                    <a:pt x="1140" y="1522"/>
                  </a:cubicBezTo>
                  <a:cubicBezTo>
                    <a:pt x="950" y="1775"/>
                    <a:pt x="792" y="2060"/>
                    <a:pt x="697" y="2377"/>
                  </a:cubicBezTo>
                  <a:cubicBezTo>
                    <a:pt x="0" y="3802"/>
                    <a:pt x="95" y="5607"/>
                    <a:pt x="1394" y="6747"/>
                  </a:cubicBezTo>
                  <a:cubicBezTo>
                    <a:pt x="2104" y="7382"/>
                    <a:pt x="3160" y="7731"/>
                    <a:pt x="4203" y="7731"/>
                  </a:cubicBezTo>
                  <a:cubicBezTo>
                    <a:pt x="4462" y="7731"/>
                    <a:pt x="4720" y="7710"/>
                    <a:pt x="4972" y="7666"/>
                  </a:cubicBezTo>
                  <a:cubicBezTo>
                    <a:pt x="6017" y="7476"/>
                    <a:pt x="6872" y="6874"/>
                    <a:pt x="7284" y="6019"/>
                  </a:cubicBezTo>
                  <a:cubicBezTo>
                    <a:pt x="7284" y="5956"/>
                    <a:pt x="7347" y="5956"/>
                    <a:pt x="7347" y="5924"/>
                  </a:cubicBezTo>
                  <a:cubicBezTo>
                    <a:pt x="7442" y="5924"/>
                    <a:pt x="7569" y="5861"/>
                    <a:pt x="7664" y="5734"/>
                  </a:cubicBezTo>
                  <a:cubicBezTo>
                    <a:pt x="7696" y="5702"/>
                    <a:pt x="7727" y="5607"/>
                    <a:pt x="7727" y="5576"/>
                  </a:cubicBezTo>
                  <a:cubicBezTo>
                    <a:pt x="8551" y="3802"/>
                    <a:pt x="7664" y="1680"/>
                    <a:pt x="6239" y="667"/>
                  </a:cubicBezTo>
                  <a:cubicBezTo>
                    <a:pt x="5592" y="219"/>
                    <a:pt x="4867" y="1"/>
                    <a:pt x="4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8504767" y="1663269"/>
              <a:ext cx="44837" cy="107418"/>
            </a:xfrm>
            <a:custGeom>
              <a:rect b="b" l="l" r="r" t="t"/>
              <a:pathLst>
                <a:path extrusionOk="0" h="3263" w="1362">
                  <a:moveTo>
                    <a:pt x="254" y="0"/>
                  </a:moveTo>
                  <a:cubicBezTo>
                    <a:pt x="95" y="32"/>
                    <a:pt x="0" y="222"/>
                    <a:pt x="159" y="380"/>
                  </a:cubicBezTo>
                  <a:cubicBezTo>
                    <a:pt x="887" y="982"/>
                    <a:pt x="1045" y="2122"/>
                    <a:pt x="317" y="2787"/>
                  </a:cubicBezTo>
                  <a:cubicBezTo>
                    <a:pt x="159" y="2945"/>
                    <a:pt x="254" y="3199"/>
                    <a:pt x="412" y="3262"/>
                  </a:cubicBezTo>
                  <a:cubicBezTo>
                    <a:pt x="539" y="3262"/>
                    <a:pt x="602" y="3262"/>
                    <a:pt x="634" y="3199"/>
                  </a:cubicBezTo>
                  <a:cubicBezTo>
                    <a:pt x="1109" y="2755"/>
                    <a:pt x="1362" y="2090"/>
                    <a:pt x="1267" y="1425"/>
                  </a:cubicBezTo>
                  <a:cubicBezTo>
                    <a:pt x="1204" y="824"/>
                    <a:pt x="887" y="317"/>
                    <a:pt x="349" y="32"/>
                  </a:cubicBezTo>
                  <a:cubicBezTo>
                    <a:pt x="317" y="0"/>
                    <a:pt x="285" y="0"/>
                    <a:pt x="2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8355677" y="1598089"/>
              <a:ext cx="245452" cy="214013"/>
            </a:xfrm>
            <a:custGeom>
              <a:rect b="b" l="l" r="r" t="t"/>
              <a:pathLst>
                <a:path extrusionOk="0" h="6501" w="7456">
                  <a:moveTo>
                    <a:pt x="4783" y="1980"/>
                  </a:moveTo>
                  <a:cubicBezTo>
                    <a:pt x="4814" y="1980"/>
                    <a:pt x="4909" y="1980"/>
                    <a:pt x="4941" y="2012"/>
                  </a:cubicBezTo>
                  <a:cubicBezTo>
                    <a:pt x="6113" y="2645"/>
                    <a:pt x="6113" y="4355"/>
                    <a:pt x="5226" y="5210"/>
                  </a:cubicBezTo>
                  <a:cubicBezTo>
                    <a:pt x="5174" y="5263"/>
                    <a:pt x="5112" y="5286"/>
                    <a:pt x="5056" y="5286"/>
                  </a:cubicBezTo>
                  <a:cubicBezTo>
                    <a:pt x="5011" y="5286"/>
                    <a:pt x="4969" y="5271"/>
                    <a:pt x="4941" y="5242"/>
                  </a:cubicBezTo>
                  <a:cubicBezTo>
                    <a:pt x="4783" y="5179"/>
                    <a:pt x="4656" y="4925"/>
                    <a:pt x="4846" y="4767"/>
                  </a:cubicBezTo>
                  <a:cubicBezTo>
                    <a:pt x="5574" y="4102"/>
                    <a:pt x="5416" y="2962"/>
                    <a:pt x="4688" y="2360"/>
                  </a:cubicBezTo>
                  <a:cubicBezTo>
                    <a:pt x="4529" y="2233"/>
                    <a:pt x="4624" y="2043"/>
                    <a:pt x="4783" y="1980"/>
                  </a:cubicBezTo>
                  <a:close/>
                  <a:moveTo>
                    <a:pt x="3505" y="0"/>
                  </a:moveTo>
                  <a:cubicBezTo>
                    <a:pt x="2706" y="0"/>
                    <a:pt x="1879" y="369"/>
                    <a:pt x="1172" y="1252"/>
                  </a:cubicBezTo>
                  <a:cubicBezTo>
                    <a:pt x="159" y="2614"/>
                    <a:pt x="1" y="4704"/>
                    <a:pt x="1457" y="5780"/>
                  </a:cubicBezTo>
                  <a:cubicBezTo>
                    <a:pt x="2097" y="6282"/>
                    <a:pt x="2812" y="6501"/>
                    <a:pt x="3529" y="6501"/>
                  </a:cubicBezTo>
                  <a:cubicBezTo>
                    <a:pt x="4620" y="6501"/>
                    <a:pt x="5715" y="5994"/>
                    <a:pt x="6556" y="5210"/>
                  </a:cubicBezTo>
                  <a:cubicBezTo>
                    <a:pt x="6588" y="5210"/>
                    <a:pt x="6588" y="5210"/>
                    <a:pt x="6619" y="5179"/>
                  </a:cubicBezTo>
                  <a:cubicBezTo>
                    <a:pt x="6556" y="5084"/>
                    <a:pt x="6556" y="4989"/>
                    <a:pt x="6588" y="4862"/>
                  </a:cubicBezTo>
                  <a:cubicBezTo>
                    <a:pt x="7456" y="2464"/>
                    <a:pt x="5573" y="0"/>
                    <a:pt x="35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rot="5400000">
            <a:off x="4535879" y="-480718"/>
            <a:ext cx="71198" cy="9143592"/>
          </a:xfrm>
          <a:custGeom>
            <a:rect b="b" l="l" r="r" t="t"/>
            <a:pathLst>
              <a:path extrusionOk="0" h="202673" w="4054">
                <a:moveTo>
                  <a:pt x="1451" y="202673"/>
                </a:moveTo>
                <a:cubicBezTo>
                  <a:pt x="1451" y="183521"/>
                  <a:pt x="-151" y="163994"/>
                  <a:pt x="3861" y="145267"/>
                </a:cubicBezTo>
                <a:cubicBezTo>
                  <a:pt x="4637" y="141647"/>
                  <a:pt x="1422" y="138211"/>
                  <a:pt x="1013" y="134531"/>
                </a:cubicBezTo>
                <a:cubicBezTo>
                  <a:pt x="497" y="129889"/>
                  <a:pt x="3939" y="125369"/>
                  <a:pt x="3423" y="120727"/>
                </a:cubicBezTo>
                <a:cubicBezTo>
                  <a:pt x="2676" y="114001"/>
                  <a:pt x="340" y="107303"/>
                  <a:pt x="1013" y="100569"/>
                </a:cubicBezTo>
                <a:cubicBezTo>
                  <a:pt x="1563" y="95071"/>
                  <a:pt x="3814" y="89629"/>
                  <a:pt x="3204" y="84137"/>
                </a:cubicBezTo>
                <a:cubicBezTo>
                  <a:pt x="2588" y="78590"/>
                  <a:pt x="241" y="72934"/>
                  <a:pt x="1451" y="67485"/>
                </a:cubicBezTo>
                <a:cubicBezTo>
                  <a:pt x="4334" y="54507"/>
                  <a:pt x="4444" y="40391"/>
                  <a:pt x="794" y="27607"/>
                </a:cubicBezTo>
                <a:cubicBezTo>
                  <a:pt x="-1739" y="18736"/>
                  <a:pt x="2766" y="9226"/>
                  <a:pt x="2766" y="0"/>
                </a:cubicBezTo>
              </a:path>
            </a:pathLst>
          </a:custGeom>
          <a:noFill/>
          <a:ln cap="flat" cmpd="sng" w="28575">
            <a:solidFill>
              <a:schemeClr val="dk1"/>
            </a:solidFill>
            <a:prstDash val="solid"/>
            <a:round/>
            <a:headEnd len="med" w="med" type="none"/>
            <a:tailEnd len="med" w="med" type="none"/>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SECTION_HEADER_1_1_1_2">
    <p:spTree>
      <p:nvGrpSpPr>
        <p:cNvPr id="288" name="Shape 288"/>
        <p:cNvGrpSpPr/>
        <p:nvPr/>
      </p:nvGrpSpPr>
      <p:grpSpPr>
        <a:xfrm>
          <a:off x="0" y="0"/>
          <a:ext cx="0" cy="0"/>
          <a:chOff x="0" y="0"/>
          <a:chExt cx="0" cy="0"/>
        </a:xfrm>
      </p:grpSpPr>
      <p:sp>
        <p:nvSpPr>
          <p:cNvPr id="289" name="Google Shape;289;p21"/>
          <p:cNvSpPr txBox="1"/>
          <p:nvPr>
            <p:ph type="title"/>
          </p:nvPr>
        </p:nvSpPr>
        <p:spPr>
          <a:xfrm>
            <a:off x="2689250" y="573681"/>
            <a:ext cx="3765300" cy="1122300"/>
          </a:xfrm>
          <a:prstGeom prst="rect">
            <a:avLst/>
          </a:prstGeom>
          <a:noFill/>
          <a:ln>
            <a:noFill/>
          </a:ln>
        </p:spPr>
        <p:txBody>
          <a:bodyPr anchorCtr="0" anchor="b" bIns="91425" lIns="91425" spcFirstLastPara="1" rIns="91425" wrap="square" tIns="91425">
            <a:noAutofit/>
          </a:bodyPr>
          <a:lstStyle>
            <a:lvl1pPr lvl="0" rtl="0" algn="ctr">
              <a:lnSpc>
                <a:spcPct val="80000"/>
              </a:lnSpc>
              <a:spcBef>
                <a:spcPts val="0"/>
              </a:spcBef>
              <a:spcAft>
                <a:spcPts val="0"/>
              </a:spcAft>
              <a:buSzPts val="4800"/>
              <a:buNone/>
              <a:defRPr sz="5500">
                <a:solidFill>
                  <a:schemeClr val="accent5"/>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90" name="Google Shape;290;p21"/>
          <p:cNvSpPr txBox="1"/>
          <p:nvPr>
            <p:ph idx="1" type="subTitle"/>
          </p:nvPr>
        </p:nvSpPr>
        <p:spPr>
          <a:xfrm>
            <a:off x="3092876" y="1682606"/>
            <a:ext cx="2946900" cy="102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91" name="Google Shape;291;p21"/>
          <p:cNvSpPr txBox="1"/>
          <p:nvPr/>
        </p:nvSpPr>
        <p:spPr>
          <a:xfrm>
            <a:off x="2317050" y="3459875"/>
            <a:ext cx="4509900" cy="7419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lt2"/>
                </a:solidFill>
                <a:latin typeface="Roboto"/>
                <a:ea typeface="Roboto"/>
                <a:cs typeface="Roboto"/>
                <a:sym typeface="Roboto"/>
              </a:rPr>
              <a:t>CREDITS: This presentation template was created by </a:t>
            </a:r>
            <a:r>
              <a:rPr b="1" lang="en" sz="1200">
                <a:solidFill>
                  <a:schemeClr val="lt2"/>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lt2"/>
                </a:solidFill>
                <a:latin typeface="Roboto"/>
                <a:ea typeface="Roboto"/>
                <a:cs typeface="Roboto"/>
                <a:sym typeface="Roboto"/>
              </a:rPr>
              <a:t>, including icons by </a:t>
            </a:r>
            <a:r>
              <a:rPr b="1" lang="en" sz="1200">
                <a:solidFill>
                  <a:schemeClr val="lt2"/>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lt2"/>
                </a:solidFill>
                <a:latin typeface="Roboto"/>
                <a:ea typeface="Roboto"/>
                <a:cs typeface="Roboto"/>
                <a:sym typeface="Roboto"/>
              </a:rPr>
              <a:t>, </a:t>
            </a:r>
            <a:r>
              <a:rPr lang="en" sz="1200">
                <a:solidFill>
                  <a:schemeClr val="lt2"/>
                </a:solidFill>
                <a:latin typeface="Roboto"/>
                <a:ea typeface="Roboto"/>
                <a:cs typeface="Roboto"/>
                <a:sym typeface="Roboto"/>
              </a:rPr>
              <a:t>infographics &amp; images by </a:t>
            </a:r>
            <a:r>
              <a:rPr b="1" lang="en" sz="1200">
                <a:solidFill>
                  <a:schemeClr val="lt2"/>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lt2"/>
                </a:solidFill>
                <a:latin typeface="Roboto"/>
                <a:ea typeface="Roboto"/>
                <a:cs typeface="Roboto"/>
                <a:sym typeface="Roboto"/>
              </a:rPr>
              <a:t> and illustrations by </a:t>
            </a:r>
            <a:r>
              <a:rPr b="1" lang="en" sz="1200">
                <a:solidFill>
                  <a:schemeClr val="lt2"/>
                </a:solidFill>
                <a:uFill>
                  <a:noFill/>
                </a:uFill>
                <a:latin typeface="Roboto"/>
                <a:ea typeface="Roboto"/>
                <a:cs typeface="Roboto"/>
                <a:sym typeface="Roboto"/>
                <a:hlinkClick r:id="rId5">
                  <a:extLst>
                    <a:ext uri="{A12FA001-AC4F-418D-AE19-62706E023703}">
                      <ahyp:hlinkClr val="tx"/>
                    </a:ext>
                  </a:extLst>
                </a:hlinkClick>
              </a:rPr>
              <a:t>Stories</a:t>
            </a:r>
            <a:endParaRPr sz="1200">
              <a:solidFill>
                <a:schemeClr val="lt2"/>
              </a:solidFill>
              <a:latin typeface="Roboto"/>
              <a:ea typeface="Roboto"/>
              <a:cs typeface="Roboto"/>
              <a:sym typeface="Roboto"/>
            </a:endParaRPr>
          </a:p>
          <a:p>
            <a:pPr indent="0" lvl="0" marL="0" rtl="0" algn="ctr">
              <a:spcBef>
                <a:spcPts val="300"/>
              </a:spcBef>
              <a:spcAft>
                <a:spcPts val="0"/>
              </a:spcAft>
              <a:buNone/>
            </a:pPr>
            <a:r>
              <a:t/>
            </a:r>
            <a:endParaRPr b="1" sz="1000">
              <a:solidFill>
                <a:schemeClr val="lt2"/>
              </a:solidFill>
              <a:latin typeface="Roboto"/>
              <a:ea typeface="Roboto"/>
              <a:cs typeface="Roboto"/>
              <a:sym typeface="Robo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
    <p:spTree>
      <p:nvGrpSpPr>
        <p:cNvPr id="292" name="Shape 292"/>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CUSTOM_5">
    <p:spTree>
      <p:nvGrpSpPr>
        <p:cNvPr id="293" name="Shape 293"/>
        <p:cNvGrpSpPr/>
        <p:nvPr/>
      </p:nvGrpSpPr>
      <p:grpSpPr>
        <a:xfrm>
          <a:off x="0" y="0"/>
          <a:ext cx="0" cy="0"/>
          <a:chOff x="0" y="0"/>
          <a:chExt cx="0" cy="0"/>
        </a:xfrm>
      </p:grpSpPr>
      <p:sp>
        <p:nvSpPr>
          <p:cNvPr id="294" name="Google Shape;294;p23"/>
          <p:cNvSpPr txBox="1"/>
          <p:nvPr>
            <p:ph type="title"/>
          </p:nvPr>
        </p:nvSpPr>
        <p:spPr>
          <a:xfrm>
            <a:off x="621100" y="554700"/>
            <a:ext cx="79017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4200"/>
              <a:buNone/>
              <a:defRPr>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95" name="Google Shape;295;p23"/>
          <p:cNvGrpSpPr/>
          <p:nvPr/>
        </p:nvGrpSpPr>
        <p:grpSpPr>
          <a:xfrm>
            <a:off x="424961" y="3626898"/>
            <a:ext cx="753999" cy="1062116"/>
            <a:chOff x="-14106400" y="3679425"/>
            <a:chExt cx="593000" cy="835325"/>
          </a:xfrm>
        </p:grpSpPr>
        <p:sp>
          <p:nvSpPr>
            <p:cNvPr id="296" name="Google Shape;296;p23"/>
            <p:cNvSpPr/>
            <p:nvPr/>
          </p:nvSpPr>
          <p:spPr>
            <a:xfrm>
              <a:off x="-14086725" y="3694375"/>
              <a:ext cx="126025" cy="115600"/>
            </a:xfrm>
            <a:custGeom>
              <a:rect b="b" l="l" r="r" t="t"/>
              <a:pathLst>
                <a:path extrusionOk="0" h="4624" w="5041">
                  <a:moveTo>
                    <a:pt x="2552" y="0"/>
                  </a:moveTo>
                  <a:cubicBezTo>
                    <a:pt x="1510" y="0"/>
                    <a:pt x="587" y="677"/>
                    <a:pt x="69" y="1566"/>
                  </a:cubicBezTo>
                  <a:cubicBezTo>
                    <a:pt x="69" y="1629"/>
                    <a:pt x="6" y="1629"/>
                    <a:pt x="6" y="1629"/>
                  </a:cubicBezTo>
                  <a:cubicBezTo>
                    <a:pt x="69" y="1661"/>
                    <a:pt x="101" y="1756"/>
                    <a:pt x="101" y="1819"/>
                  </a:cubicBezTo>
                  <a:cubicBezTo>
                    <a:pt x="1" y="3416"/>
                    <a:pt x="1373" y="4623"/>
                    <a:pt x="2671" y="4623"/>
                  </a:cubicBezTo>
                  <a:cubicBezTo>
                    <a:pt x="3432" y="4623"/>
                    <a:pt x="4168" y="4208"/>
                    <a:pt x="4566" y="3213"/>
                  </a:cubicBezTo>
                  <a:cubicBezTo>
                    <a:pt x="5041" y="2105"/>
                    <a:pt x="4693" y="648"/>
                    <a:pt x="3458" y="173"/>
                  </a:cubicBezTo>
                  <a:cubicBezTo>
                    <a:pt x="3151" y="54"/>
                    <a:pt x="2847" y="0"/>
                    <a:pt x="255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a:off x="-14106400" y="3679425"/>
              <a:ext cx="156000" cy="147500"/>
            </a:xfrm>
            <a:custGeom>
              <a:rect b="b" l="l" r="r" t="t"/>
              <a:pathLst>
                <a:path extrusionOk="0" h="5900" w="6240">
                  <a:moveTo>
                    <a:pt x="3381" y="656"/>
                  </a:moveTo>
                  <a:cubicBezTo>
                    <a:pt x="3651" y="656"/>
                    <a:pt x="3929" y="702"/>
                    <a:pt x="4213" y="802"/>
                  </a:cubicBezTo>
                  <a:cubicBezTo>
                    <a:pt x="4688" y="992"/>
                    <a:pt x="5068" y="1309"/>
                    <a:pt x="5290" y="1816"/>
                  </a:cubicBezTo>
                  <a:cubicBezTo>
                    <a:pt x="5543" y="2417"/>
                    <a:pt x="5543" y="3178"/>
                    <a:pt x="5290" y="3811"/>
                  </a:cubicBezTo>
                  <a:cubicBezTo>
                    <a:pt x="4922" y="4704"/>
                    <a:pt x="4249" y="5205"/>
                    <a:pt x="3451" y="5205"/>
                  </a:cubicBezTo>
                  <a:cubicBezTo>
                    <a:pt x="3288" y="5205"/>
                    <a:pt x="3119" y="5184"/>
                    <a:pt x="2946" y="5141"/>
                  </a:cubicBezTo>
                  <a:cubicBezTo>
                    <a:pt x="1869" y="4919"/>
                    <a:pt x="793" y="3874"/>
                    <a:pt x="888" y="2449"/>
                  </a:cubicBezTo>
                  <a:cubicBezTo>
                    <a:pt x="888" y="2386"/>
                    <a:pt x="856" y="2291"/>
                    <a:pt x="793" y="2259"/>
                  </a:cubicBezTo>
                  <a:cubicBezTo>
                    <a:pt x="1351" y="1397"/>
                    <a:pt x="2295" y="656"/>
                    <a:pt x="3381" y="656"/>
                  </a:cubicBezTo>
                  <a:close/>
                  <a:moveTo>
                    <a:pt x="3372" y="1"/>
                  </a:moveTo>
                  <a:cubicBezTo>
                    <a:pt x="2863" y="1"/>
                    <a:pt x="2332" y="120"/>
                    <a:pt x="1838" y="359"/>
                  </a:cubicBezTo>
                  <a:cubicBezTo>
                    <a:pt x="1078" y="707"/>
                    <a:pt x="603" y="1341"/>
                    <a:pt x="476" y="2069"/>
                  </a:cubicBezTo>
                  <a:lnTo>
                    <a:pt x="476" y="2132"/>
                  </a:lnTo>
                  <a:cubicBezTo>
                    <a:pt x="413" y="2196"/>
                    <a:pt x="318" y="2259"/>
                    <a:pt x="286" y="2354"/>
                  </a:cubicBezTo>
                  <a:cubicBezTo>
                    <a:pt x="286" y="2386"/>
                    <a:pt x="286" y="2417"/>
                    <a:pt x="254" y="2481"/>
                  </a:cubicBezTo>
                  <a:cubicBezTo>
                    <a:pt x="1" y="3969"/>
                    <a:pt x="1173" y="5299"/>
                    <a:pt x="2376" y="5743"/>
                  </a:cubicBezTo>
                  <a:cubicBezTo>
                    <a:pt x="2675" y="5849"/>
                    <a:pt x="2979" y="5900"/>
                    <a:pt x="3276" y="5900"/>
                  </a:cubicBezTo>
                  <a:cubicBezTo>
                    <a:pt x="4396" y="5900"/>
                    <a:pt x="5434" y="5184"/>
                    <a:pt x="5860" y="4033"/>
                  </a:cubicBezTo>
                  <a:cubicBezTo>
                    <a:pt x="5955" y="3811"/>
                    <a:pt x="6050" y="3558"/>
                    <a:pt x="6081" y="3336"/>
                  </a:cubicBezTo>
                  <a:cubicBezTo>
                    <a:pt x="6240" y="2132"/>
                    <a:pt x="5796" y="834"/>
                    <a:pt x="4593" y="264"/>
                  </a:cubicBezTo>
                  <a:cubicBezTo>
                    <a:pt x="4227" y="89"/>
                    <a:pt x="3808" y="1"/>
                    <a:pt x="3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a:off x="-14063650" y="3727175"/>
              <a:ext cx="30925" cy="51700"/>
            </a:xfrm>
            <a:custGeom>
              <a:rect b="b" l="l" r="r" t="t"/>
              <a:pathLst>
                <a:path extrusionOk="0" h="2068" w="1237">
                  <a:moveTo>
                    <a:pt x="476" y="1"/>
                  </a:moveTo>
                  <a:cubicBezTo>
                    <a:pt x="413" y="32"/>
                    <a:pt x="318" y="64"/>
                    <a:pt x="254" y="159"/>
                  </a:cubicBezTo>
                  <a:cubicBezTo>
                    <a:pt x="33" y="507"/>
                    <a:pt x="1" y="983"/>
                    <a:pt x="191" y="1394"/>
                  </a:cubicBezTo>
                  <a:cubicBezTo>
                    <a:pt x="381" y="1743"/>
                    <a:pt x="666" y="1964"/>
                    <a:pt x="1046" y="2059"/>
                  </a:cubicBezTo>
                  <a:cubicBezTo>
                    <a:pt x="1063" y="2065"/>
                    <a:pt x="1080" y="2067"/>
                    <a:pt x="1096" y="2067"/>
                  </a:cubicBezTo>
                  <a:cubicBezTo>
                    <a:pt x="1172" y="2067"/>
                    <a:pt x="1236" y="2011"/>
                    <a:pt x="1236" y="1933"/>
                  </a:cubicBezTo>
                  <a:lnTo>
                    <a:pt x="1236" y="1901"/>
                  </a:lnTo>
                  <a:cubicBezTo>
                    <a:pt x="1236" y="1806"/>
                    <a:pt x="1236" y="1743"/>
                    <a:pt x="1109" y="1711"/>
                  </a:cubicBezTo>
                  <a:cubicBezTo>
                    <a:pt x="824" y="1584"/>
                    <a:pt x="634" y="1331"/>
                    <a:pt x="571" y="1046"/>
                  </a:cubicBezTo>
                  <a:cubicBezTo>
                    <a:pt x="476" y="824"/>
                    <a:pt x="476" y="539"/>
                    <a:pt x="634" y="349"/>
                  </a:cubicBezTo>
                  <a:cubicBezTo>
                    <a:pt x="729" y="222"/>
                    <a:pt x="634" y="96"/>
                    <a:pt x="571" y="32"/>
                  </a:cubicBezTo>
                  <a:cubicBezTo>
                    <a:pt x="508" y="32"/>
                    <a:pt x="508" y="1"/>
                    <a:pt x="4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a:off x="-13958350" y="4188325"/>
              <a:ext cx="132925" cy="116825"/>
            </a:xfrm>
            <a:custGeom>
              <a:rect b="b" l="l" r="r" t="t"/>
              <a:pathLst>
                <a:path extrusionOk="0" h="4673" w="5317">
                  <a:moveTo>
                    <a:pt x="2478" y="0"/>
                  </a:moveTo>
                  <a:cubicBezTo>
                    <a:pt x="1892" y="0"/>
                    <a:pt x="1291" y="275"/>
                    <a:pt x="793" y="936"/>
                  </a:cubicBezTo>
                  <a:cubicBezTo>
                    <a:pt x="33" y="1950"/>
                    <a:pt x="1" y="3438"/>
                    <a:pt x="1046" y="4198"/>
                  </a:cubicBezTo>
                  <a:cubicBezTo>
                    <a:pt x="1520" y="4526"/>
                    <a:pt x="2027" y="4673"/>
                    <a:pt x="2529" y="4673"/>
                  </a:cubicBezTo>
                  <a:cubicBezTo>
                    <a:pt x="3334" y="4673"/>
                    <a:pt x="4127" y="4296"/>
                    <a:pt x="4751" y="3691"/>
                  </a:cubicBezTo>
                  <a:lnTo>
                    <a:pt x="4783" y="3691"/>
                  </a:lnTo>
                  <a:cubicBezTo>
                    <a:pt x="4751" y="3596"/>
                    <a:pt x="4688" y="3533"/>
                    <a:pt x="4751" y="3438"/>
                  </a:cubicBezTo>
                  <a:cubicBezTo>
                    <a:pt x="5317" y="1719"/>
                    <a:pt x="3944" y="0"/>
                    <a:pt x="247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
            <p:cNvSpPr/>
            <p:nvPr/>
          </p:nvSpPr>
          <p:spPr>
            <a:xfrm>
              <a:off x="-13971800" y="4172625"/>
              <a:ext cx="161550" cy="146850"/>
            </a:xfrm>
            <a:custGeom>
              <a:rect b="b" l="l" r="r" t="t"/>
              <a:pathLst>
                <a:path extrusionOk="0" h="5874" w="6462">
                  <a:moveTo>
                    <a:pt x="3030" y="640"/>
                  </a:moveTo>
                  <a:cubicBezTo>
                    <a:pt x="3327" y="640"/>
                    <a:pt x="3631" y="714"/>
                    <a:pt x="3928" y="867"/>
                  </a:cubicBezTo>
                  <a:cubicBezTo>
                    <a:pt x="4878" y="1374"/>
                    <a:pt x="5669" y="2641"/>
                    <a:pt x="5226" y="4003"/>
                  </a:cubicBezTo>
                  <a:cubicBezTo>
                    <a:pt x="5194" y="4066"/>
                    <a:pt x="5226" y="4161"/>
                    <a:pt x="5226" y="4193"/>
                  </a:cubicBezTo>
                  <a:cubicBezTo>
                    <a:pt x="4676" y="4804"/>
                    <a:pt x="3849" y="5245"/>
                    <a:pt x="3010" y="5245"/>
                  </a:cubicBezTo>
                  <a:cubicBezTo>
                    <a:pt x="2545" y="5245"/>
                    <a:pt x="2076" y="5110"/>
                    <a:pt x="1647" y="4794"/>
                  </a:cubicBezTo>
                  <a:cubicBezTo>
                    <a:pt x="1204" y="4478"/>
                    <a:pt x="919" y="4034"/>
                    <a:pt x="856" y="3528"/>
                  </a:cubicBezTo>
                  <a:cubicBezTo>
                    <a:pt x="729" y="2894"/>
                    <a:pt x="919" y="2166"/>
                    <a:pt x="1362" y="1564"/>
                  </a:cubicBezTo>
                  <a:cubicBezTo>
                    <a:pt x="1812" y="964"/>
                    <a:pt x="2407" y="640"/>
                    <a:pt x="3030" y="640"/>
                  </a:cubicBezTo>
                  <a:close/>
                  <a:moveTo>
                    <a:pt x="3154" y="0"/>
                  </a:moveTo>
                  <a:cubicBezTo>
                    <a:pt x="2280" y="0"/>
                    <a:pt x="1412" y="421"/>
                    <a:pt x="856" y="1216"/>
                  </a:cubicBezTo>
                  <a:cubicBezTo>
                    <a:pt x="697" y="1406"/>
                    <a:pt x="571" y="1627"/>
                    <a:pt x="476" y="1849"/>
                  </a:cubicBezTo>
                  <a:cubicBezTo>
                    <a:pt x="1" y="2926"/>
                    <a:pt x="96" y="4319"/>
                    <a:pt x="1109" y="5174"/>
                  </a:cubicBezTo>
                  <a:cubicBezTo>
                    <a:pt x="1595" y="5636"/>
                    <a:pt x="2342" y="5874"/>
                    <a:pt x="3106" y="5874"/>
                  </a:cubicBezTo>
                  <a:cubicBezTo>
                    <a:pt x="3339" y="5874"/>
                    <a:pt x="3572" y="5852"/>
                    <a:pt x="3801" y="5808"/>
                  </a:cubicBezTo>
                  <a:cubicBezTo>
                    <a:pt x="4593" y="5649"/>
                    <a:pt x="5226" y="5174"/>
                    <a:pt x="5543" y="4509"/>
                  </a:cubicBezTo>
                  <a:lnTo>
                    <a:pt x="5543" y="4414"/>
                  </a:lnTo>
                  <a:cubicBezTo>
                    <a:pt x="5638" y="4414"/>
                    <a:pt x="5701" y="4383"/>
                    <a:pt x="5796" y="4256"/>
                  </a:cubicBezTo>
                  <a:cubicBezTo>
                    <a:pt x="5828" y="4224"/>
                    <a:pt x="5828" y="4193"/>
                    <a:pt x="5859" y="4161"/>
                  </a:cubicBezTo>
                  <a:cubicBezTo>
                    <a:pt x="6461" y="2768"/>
                    <a:pt x="5701" y="1216"/>
                    <a:pt x="4656" y="456"/>
                  </a:cubicBezTo>
                  <a:cubicBezTo>
                    <a:pt x="4196" y="149"/>
                    <a:pt x="3674" y="0"/>
                    <a:pt x="3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a:off x="-13882325" y="4224500"/>
              <a:ext cx="24550" cy="53350"/>
            </a:xfrm>
            <a:custGeom>
              <a:rect b="b" l="l" r="r" t="t"/>
              <a:pathLst>
                <a:path extrusionOk="0" h="2134" w="982">
                  <a:moveTo>
                    <a:pt x="177" y="0"/>
                  </a:moveTo>
                  <a:cubicBezTo>
                    <a:pt x="106" y="0"/>
                    <a:pt x="54" y="37"/>
                    <a:pt x="32" y="59"/>
                  </a:cubicBezTo>
                  <a:lnTo>
                    <a:pt x="32" y="91"/>
                  </a:lnTo>
                  <a:cubicBezTo>
                    <a:pt x="0" y="186"/>
                    <a:pt x="0" y="249"/>
                    <a:pt x="64" y="281"/>
                  </a:cubicBezTo>
                  <a:cubicBezTo>
                    <a:pt x="317" y="439"/>
                    <a:pt x="444" y="756"/>
                    <a:pt x="475" y="1041"/>
                  </a:cubicBezTo>
                  <a:cubicBezTo>
                    <a:pt x="475" y="1326"/>
                    <a:pt x="380" y="1548"/>
                    <a:pt x="254" y="1706"/>
                  </a:cubicBezTo>
                  <a:cubicBezTo>
                    <a:pt x="127" y="1833"/>
                    <a:pt x="159" y="1959"/>
                    <a:pt x="254" y="2023"/>
                  </a:cubicBezTo>
                  <a:cubicBezTo>
                    <a:pt x="254" y="2023"/>
                    <a:pt x="285" y="2086"/>
                    <a:pt x="317" y="2086"/>
                  </a:cubicBezTo>
                  <a:cubicBezTo>
                    <a:pt x="349" y="2118"/>
                    <a:pt x="388" y="2133"/>
                    <a:pt x="428" y="2133"/>
                  </a:cubicBezTo>
                  <a:cubicBezTo>
                    <a:pt x="467" y="2133"/>
                    <a:pt x="507" y="2118"/>
                    <a:pt x="539" y="2086"/>
                  </a:cubicBezTo>
                  <a:cubicBezTo>
                    <a:pt x="824" y="1801"/>
                    <a:pt x="982" y="1326"/>
                    <a:pt x="919" y="883"/>
                  </a:cubicBezTo>
                  <a:cubicBezTo>
                    <a:pt x="824" y="503"/>
                    <a:pt x="634" y="186"/>
                    <a:pt x="285" y="28"/>
                  </a:cubicBezTo>
                  <a:cubicBezTo>
                    <a:pt x="246" y="8"/>
                    <a:pt x="210"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13738250" y="4319550"/>
              <a:ext cx="223850" cy="195200"/>
            </a:xfrm>
            <a:custGeom>
              <a:rect b="b" l="l" r="r" t="t"/>
              <a:pathLst>
                <a:path extrusionOk="0" h="7808" w="8954">
                  <a:moveTo>
                    <a:pt x="3837" y="657"/>
                  </a:moveTo>
                  <a:cubicBezTo>
                    <a:pt x="4531" y="657"/>
                    <a:pt x="5237" y="861"/>
                    <a:pt x="5828" y="1229"/>
                  </a:cubicBezTo>
                  <a:cubicBezTo>
                    <a:pt x="8954" y="3226"/>
                    <a:pt x="6710" y="7101"/>
                    <a:pt x="3666" y="7101"/>
                  </a:cubicBezTo>
                  <a:cubicBezTo>
                    <a:pt x="3379" y="7101"/>
                    <a:pt x="3085" y="7067"/>
                    <a:pt x="2788" y="6993"/>
                  </a:cubicBezTo>
                  <a:cubicBezTo>
                    <a:pt x="2751" y="6974"/>
                    <a:pt x="2714" y="6967"/>
                    <a:pt x="2678" y="6967"/>
                  </a:cubicBezTo>
                  <a:cubicBezTo>
                    <a:pt x="2592" y="6967"/>
                    <a:pt x="2516" y="7011"/>
                    <a:pt x="2471" y="7056"/>
                  </a:cubicBezTo>
                  <a:cubicBezTo>
                    <a:pt x="2471" y="7056"/>
                    <a:pt x="2471" y="7025"/>
                    <a:pt x="2439" y="7025"/>
                  </a:cubicBezTo>
                  <a:cubicBezTo>
                    <a:pt x="951" y="5790"/>
                    <a:pt x="254" y="3731"/>
                    <a:pt x="1331" y="1989"/>
                  </a:cubicBezTo>
                  <a:cubicBezTo>
                    <a:pt x="1905" y="1063"/>
                    <a:pt x="2859" y="657"/>
                    <a:pt x="3837" y="657"/>
                  </a:cubicBezTo>
                  <a:close/>
                  <a:moveTo>
                    <a:pt x="3779" y="0"/>
                  </a:moveTo>
                  <a:cubicBezTo>
                    <a:pt x="2707" y="0"/>
                    <a:pt x="1635" y="412"/>
                    <a:pt x="919" y="1388"/>
                  </a:cubicBezTo>
                  <a:cubicBezTo>
                    <a:pt x="254" y="2401"/>
                    <a:pt x="1" y="3826"/>
                    <a:pt x="381" y="5093"/>
                  </a:cubicBezTo>
                  <a:cubicBezTo>
                    <a:pt x="698" y="6106"/>
                    <a:pt x="1363" y="6898"/>
                    <a:pt x="2218" y="7246"/>
                  </a:cubicBezTo>
                  <a:lnTo>
                    <a:pt x="2313" y="7246"/>
                  </a:lnTo>
                  <a:cubicBezTo>
                    <a:pt x="2313" y="7373"/>
                    <a:pt x="2408" y="7500"/>
                    <a:pt x="2535" y="7531"/>
                  </a:cubicBezTo>
                  <a:cubicBezTo>
                    <a:pt x="2630" y="7563"/>
                    <a:pt x="2661" y="7563"/>
                    <a:pt x="2756" y="7626"/>
                  </a:cubicBezTo>
                  <a:cubicBezTo>
                    <a:pt x="3116" y="7751"/>
                    <a:pt x="3484" y="7808"/>
                    <a:pt x="3849" y="7808"/>
                  </a:cubicBezTo>
                  <a:cubicBezTo>
                    <a:pt x="5344" y="7808"/>
                    <a:pt x="6794" y="6847"/>
                    <a:pt x="7507" y="5600"/>
                  </a:cubicBezTo>
                  <a:cubicBezTo>
                    <a:pt x="8488" y="3858"/>
                    <a:pt x="7887" y="1768"/>
                    <a:pt x="6113" y="659"/>
                  </a:cubicBezTo>
                  <a:cubicBezTo>
                    <a:pt x="5828" y="501"/>
                    <a:pt x="5543" y="342"/>
                    <a:pt x="5226" y="247"/>
                  </a:cubicBezTo>
                  <a:cubicBezTo>
                    <a:pt x="4767" y="88"/>
                    <a:pt x="4273" y="0"/>
                    <a:pt x="37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a:off x="-13681225" y="4439025"/>
              <a:ext cx="81550" cy="34700"/>
            </a:xfrm>
            <a:custGeom>
              <a:rect b="b" l="l" r="r" t="t"/>
              <a:pathLst>
                <a:path extrusionOk="0" h="1388" w="3262">
                  <a:moveTo>
                    <a:pt x="3063" y="0"/>
                  </a:moveTo>
                  <a:cubicBezTo>
                    <a:pt x="3000" y="0"/>
                    <a:pt x="2933" y="28"/>
                    <a:pt x="2882" y="92"/>
                  </a:cubicBezTo>
                  <a:cubicBezTo>
                    <a:pt x="2568" y="564"/>
                    <a:pt x="1997" y="852"/>
                    <a:pt x="1443" y="852"/>
                  </a:cubicBezTo>
                  <a:cubicBezTo>
                    <a:pt x="1104" y="852"/>
                    <a:pt x="771" y="744"/>
                    <a:pt x="507" y="504"/>
                  </a:cubicBezTo>
                  <a:cubicBezTo>
                    <a:pt x="447" y="454"/>
                    <a:pt x="383" y="432"/>
                    <a:pt x="323" y="432"/>
                  </a:cubicBezTo>
                  <a:cubicBezTo>
                    <a:pt x="192" y="432"/>
                    <a:pt x="75" y="532"/>
                    <a:pt x="32" y="662"/>
                  </a:cubicBezTo>
                  <a:cubicBezTo>
                    <a:pt x="0" y="725"/>
                    <a:pt x="32" y="821"/>
                    <a:pt x="95" y="884"/>
                  </a:cubicBezTo>
                  <a:cubicBezTo>
                    <a:pt x="450" y="1215"/>
                    <a:pt x="946" y="1387"/>
                    <a:pt x="1451" y="1387"/>
                  </a:cubicBezTo>
                  <a:cubicBezTo>
                    <a:pt x="1623" y="1387"/>
                    <a:pt x="1795" y="1367"/>
                    <a:pt x="1964" y="1327"/>
                  </a:cubicBezTo>
                  <a:cubicBezTo>
                    <a:pt x="2565" y="1201"/>
                    <a:pt x="3009" y="821"/>
                    <a:pt x="3230" y="314"/>
                  </a:cubicBezTo>
                  <a:cubicBezTo>
                    <a:pt x="3262" y="250"/>
                    <a:pt x="3262" y="219"/>
                    <a:pt x="3262" y="155"/>
                  </a:cubicBezTo>
                  <a:cubicBezTo>
                    <a:pt x="3243" y="61"/>
                    <a:pt x="3157" y="0"/>
                    <a:pt x="3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p:nvPr/>
          </p:nvSpPr>
          <p:spPr>
            <a:xfrm>
              <a:off x="-13731125" y="4335950"/>
              <a:ext cx="217725" cy="160975"/>
            </a:xfrm>
            <a:custGeom>
              <a:rect b="b" l="l" r="r" t="t"/>
              <a:pathLst>
                <a:path extrusionOk="0" h="6439" w="8709">
                  <a:moveTo>
                    <a:pt x="5005" y="4123"/>
                  </a:moveTo>
                  <a:cubicBezTo>
                    <a:pt x="5095" y="4123"/>
                    <a:pt x="5189" y="4184"/>
                    <a:pt x="5226" y="4278"/>
                  </a:cubicBezTo>
                  <a:cubicBezTo>
                    <a:pt x="5258" y="4310"/>
                    <a:pt x="5258" y="4373"/>
                    <a:pt x="5226" y="4437"/>
                  </a:cubicBezTo>
                  <a:cubicBezTo>
                    <a:pt x="4900" y="5167"/>
                    <a:pt x="4153" y="5536"/>
                    <a:pt x="3404" y="5536"/>
                  </a:cubicBezTo>
                  <a:cubicBezTo>
                    <a:pt x="2919" y="5536"/>
                    <a:pt x="2433" y="5381"/>
                    <a:pt x="2059" y="5070"/>
                  </a:cubicBezTo>
                  <a:cubicBezTo>
                    <a:pt x="1996" y="4975"/>
                    <a:pt x="1933" y="4912"/>
                    <a:pt x="1996" y="4785"/>
                  </a:cubicBezTo>
                  <a:cubicBezTo>
                    <a:pt x="2019" y="4673"/>
                    <a:pt x="2136" y="4561"/>
                    <a:pt x="2281" y="4561"/>
                  </a:cubicBezTo>
                  <a:cubicBezTo>
                    <a:pt x="2341" y="4561"/>
                    <a:pt x="2406" y="4580"/>
                    <a:pt x="2471" y="4627"/>
                  </a:cubicBezTo>
                  <a:cubicBezTo>
                    <a:pt x="2736" y="4867"/>
                    <a:pt x="3064" y="4975"/>
                    <a:pt x="3399" y="4975"/>
                  </a:cubicBezTo>
                  <a:cubicBezTo>
                    <a:pt x="3947" y="4975"/>
                    <a:pt x="4512" y="4687"/>
                    <a:pt x="4846" y="4215"/>
                  </a:cubicBezTo>
                  <a:cubicBezTo>
                    <a:pt x="4885" y="4151"/>
                    <a:pt x="4944" y="4123"/>
                    <a:pt x="5005" y="4123"/>
                  </a:cubicBezTo>
                  <a:close/>
                  <a:moveTo>
                    <a:pt x="3586" y="1"/>
                  </a:moveTo>
                  <a:cubicBezTo>
                    <a:pt x="2611" y="1"/>
                    <a:pt x="1665" y="407"/>
                    <a:pt x="1109" y="1333"/>
                  </a:cubicBezTo>
                  <a:cubicBezTo>
                    <a:pt x="1" y="3075"/>
                    <a:pt x="729" y="5134"/>
                    <a:pt x="2186" y="6369"/>
                  </a:cubicBezTo>
                  <a:cubicBezTo>
                    <a:pt x="2186" y="6369"/>
                    <a:pt x="2186" y="6400"/>
                    <a:pt x="2218" y="6400"/>
                  </a:cubicBezTo>
                  <a:cubicBezTo>
                    <a:pt x="2285" y="6355"/>
                    <a:pt x="2352" y="6311"/>
                    <a:pt x="2431" y="6311"/>
                  </a:cubicBezTo>
                  <a:cubicBezTo>
                    <a:pt x="2463" y="6311"/>
                    <a:pt x="2497" y="6318"/>
                    <a:pt x="2535" y="6337"/>
                  </a:cubicBezTo>
                  <a:cubicBezTo>
                    <a:pt x="2821" y="6406"/>
                    <a:pt x="3105" y="6438"/>
                    <a:pt x="3383" y="6438"/>
                  </a:cubicBezTo>
                  <a:cubicBezTo>
                    <a:pt x="6419" y="6438"/>
                    <a:pt x="8708" y="2575"/>
                    <a:pt x="5575" y="573"/>
                  </a:cubicBezTo>
                  <a:cubicBezTo>
                    <a:pt x="4983" y="205"/>
                    <a:pt x="4277" y="1"/>
                    <a:pt x="358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23"/>
          <p:cNvGrpSpPr/>
          <p:nvPr/>
        </p:nvGrpSpPr>
        <p:grpSpPr>
          <a:xfrm>
            <a:off x="8002242" y="503713"/>
            <a:ext cx="732893" cy="1092250"/>
            <a:chOff x="-8147075" y="1223125"/>
            <a:chExt cx="576400" cy="859025"/>
          </a:xfrm>
        </p:grpSpPr>
        <p:sp>
          <p:nvSpPr>
            <p:cNvPr id="306" name="Google Shape;306;p23"/>
            <p:cNvSpPr/>
            <p:nvPr/>
          </p:nvSpPr>
          <p:spPr>
            <a:xfrm>
              <a:off x="-7849375" y="1433925"/>
              <a:ext cx="132925" cy="116275"/>
            </a:xfrm>
            <a:custGeom>
              <a:rect b="b" l="l" r="r" t="t"/>
              <a:pathLst>
                <a:path extrusionOk="0" h="4651" w="5317">
                  <a:moveTo>
                    <a:pt x="2478" y="0"/>
                  </a:moveTo>
                  <a:cubicBezTo>
                    <a:pt x="1891" y="0"/>
                    <a:pt x="1290" y="275"/>
                    <a:pt x="792" y="936"/>
                  </a:cubicBezTo>
                  <a:cubicBezTo>
                    <a:pt x="32" y="1949"/>
                    <a:pt x="0" y="3438"/>
                    <a:pt x="1077" y="4198"/>
                  </a:cubicBezTo>
                  <a:cubicBezTo>
                    <a:pt x="1523" y="4511"/>
                    <a:pt x="2018" y="4650"/>
                    <a:pt x="2516" y="4650"/>
                  </a:cubicBezTo>
                  <a:cubicBezTo>
                    <a:pt x="3327" y="4650"/>
                    <a:pt x="4142" y="4280"/>
                    <a:pt x="4751" y="3691"/>
                  </a:cubicBezTo>
                  <a:lnTo>
                    <a:pt x="4783" y="3691"/>
                  </a:lnTo>
                  <a:cubicBezTo>
                    <a:pt x="4751" y="3596"/>
                    <a:pt x="4719" y="3533"/>
                    <a:pt x="4751" y="3438"/>
                  </a:cubicBezTo>
                  <a:cubicBezTo>
                    <a:pt x="5316" y="1719"/>
                    <a:pt x="3943" y="0"/>
                    <a:pt x="247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a:off x="-7862050" y="1418400"/>
              <a:ext cx="160750" cy="147000"/>
            </a:xfrm>
            <a:custGeom>
              <a:rect b="b" l="l" r="r" t="t"/>
              <a:pathLst>
                <a:path extrusionOk="0" h="5880" w="6430">
                  <a:moveTo>
                    <a:pt x="3018" y="634"/>
                  </a:moveTo>
                  <a:cubicBezTo>
                    <a:pt x="3314" y="634"/>
                    <a:pt x="3611" y="708"/>
                    <a:pt x="3896" y="860"/>
                  </a:cubicBezTo>
                  <a:cubicBezTo>
                    <a:pt x="4846" y="1367"/>
                    <a:pt x="5638" y="2634"/>
                    <a:pt x="5226" y="3996"/>
                  </a:cubicBezTo>
                  <a:cubicBezTo>
                    <a:pt x="5163" y="4059"/>
                    <a:pt x="5226" y="4154"/>
                    <a:pt x="5226" y="4186"/>
                  </a:cubicBezTo>
                  <a:cubicBezTo>
                    <a:pt x="4651" y="4781"/>
                    <a:pt x="3824" y="5216"/>
                    <a:pt x="2976" y="5216"/>
                  </a:cubicBezTo>
                  <a:cubicBezTo>
                    <a:pt x="2516" y="5216"/>
                    <a:pt x="2050" y="5088"/>
                    <a:pt x="1616" y="4787"/>
                  </a:cubicBezTo>
                  <a:cubicBezTo>
                    <a:pt x="1173" y="4471"/>
                    <a:pt x="888" y="4027"/>
                    <a:pt x="824" y="3521"/>
                  </a:cubicBezTo>
                  <a:cubicBezTo>
                    <a:pt x="698" y="2887"/>
                    <a:pt x="888" y="2159"/>
                    <a:pt x="1331" y="1589"/>
                  </a:cubicBezTo>
                  <a:cubicBezTo>
                    <a:pt x="1782" y="965"/>
                    <a:pt x="2394" y="634"/>
                    <a:pt x="3018" y="634"/>
                  </a:cubicBezTo>
                  <a:close/>
                  <a:moveTo>
                    <a:pt x="3107" y="1"/>
                  </a:moveTo>
                  <a:cubicBezTo>
                    <a:pt x="2247" y="1"/>
                    <a:pt x="1395" y="421"/>
                    <a:pt x="824" y="1209"/>
                  </a:cubicBezTo>
                  <a:cubicBezTo>
                    <a:pt x="666" y="1430"/>
                    <a:pt x="539" y="1620"/>
                    <a:pt x="476" y="1842"/>
                  </a:cubicBezTo>
                  <a:cubicBezTo>
                    <a:pt x="1" y="2919"/>
                    <a:pt x="64" y="4312"/>
                    <a:pt x="1109" y="5167"/>
                  </a:cubicBezTo>
                  <a:cubicBezTo>
                    <a:pt x="1590" y="5624"/>
                    <a:pt x="2308" y="5880"/>
                    <a:pt x="3069" y="5880"/>
                  </a:cubicBezTo>
                  <a:cubicBezTo>
                    <a:pt x="3311" y="5880"/>
                    <a:pt x="3557" y="5854"/>
                    <a:pt x="3801" y="5801"/>
                  </a:cubicBezTo>
                  <a:cubicBezTo>
                    <a:pt x="4593" y="5642"/>
                    <a:pt x="5226" y="5167"/>
                    <a:pt x="5543" y="4502"/>
                  </a:cubicBezTo>
                  <a:lnTo>
                    <a:pt x="5543" y="4439"/>
                  </a:lnTo>
                  <a:cubicBezTo>
                    <a:pt x="5606" y="4439"/>
                    <a:pt x="5701" y="4376"/>
                    <a:pt x="5765" y="4249"/>
                  </a:cubicBezTo>
                  <a:cubicBezTo>
                    <a:pt x="5796" y="4217"/>
                    <a:pt x="5796" y="4186"/>
                    <a:pt x="5860" y="4154"/>
                  </a:cubicBezTo>
                  <a:cubicBezTo>
                    <a:pt x="6430" y="2760"/>
                    <a:pt x="5701" y="1209"/>
                    <a:pt x="4624" y="480"/>
                  </a:cubicBezTo>
                  <a:cubicBezTo>
                    <a:pt x="4157" y="157"/>
                    <a:pt x="3631" y="1"/>
                    <a:pt x="3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7773375" y="1470100"/>
              <a:ext cx="24575" cy="53350"/>
            </a:xfrm>
            <a:custGeom>
              <a:rect b="b" l="l" r="r" t="t"/>
              <a:pathLst>
                <a:path extrusionOk="0" h="2134" w="983">
                  <a:moveTo>
                    <a:pt x="184" y="0"/>
                  </a:moveTo>
                  <a:cubicBezTo>
                    <a:pt x="120" y="0"/>
                    <a:pt x="76" y="37"/>
                    <a:pt x="32" y="59"/>
                  </a:cubicBezTo>
                  <a:lnTo>
                    <a:pt x="32" y="91"/>
                  </a:lnTo>
                  <a:cubicBezTo>
                    <a:pt x="1" y="186"/>
                    <a:pt x="1" y="249"/>
                    <a:pt x="96" y="281"/>
                  </a:cubicBezTo>
                  <a:cubicBezTo>
                    <a:pt x="317" y="471"/>
                    <a:pt x="444" y="787"/>
                    <a:pt x="476" y="1041"/>
                  </a:cubicBezTo>
                  <a:cubicBezTo>
                    <a:pt x="476" y="1326"/>
                    <a:pt x="412" y="1579"/>
                    <a:pt x="254" y="1738"/>
                  </a:cubicBezTo>
                  <a:cubicBezTo>
                    <a:pt x="127" y="1833"/>
                    <a:pt x="159" y="1959"/>
                    <a:pt x="254" y="2054"/>
                  </a:cubicBezTo>
                  <a:cubicBezTo>
                    <a:pt x="254" y="2054"/>
                    <a:pt x="286" y="2086"/>
                    <a:pt x="317" y="2086"/>
                  </a:cubicBezTo>
                  <a:cubicBezTo>
                    <a:pt x="333" y="2118"/>
                    <a:pt x="373" y="2133"/>
                    <a:pt x="420" y="2133"/>
                  </a:cubicBezTo>
                  <a:cubicBezTo>
                    <a:pt x="468" y="2133"/>
                    <a:pt x="523" y="2118"/>
                    <a:pt x="571" y="2086"/>
                  </a:cubicBezTo>
                  <a:cubicBezTo>
                    <a:pt x="824" y="1801"/>
                    <a:pt x="982" y="1326"/>
                    <a:pt x="919" y="883"/>
                  </a:cubicBezTo>
                  <a:cubicBezTo>
                    <a:pt x="824" y="502"/>
                    <a:pt x="634" y="186"/>
                    <a:pt x="286" y="27"/>
                  </a:cubicBezTo>
                  <a:cubicBezTo>
                    <a:pt x="246" y="8"/>
                    <a:pt x="213" y="0"/>
                    <a:pt x="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a:off x="-7776525" y="1887075"/>
              <a:ext cx="195575" cy="194150"/>
            </a:xfrm>
            <a:custGeom>
              <a:rect b="b" l="l" r="r" t="t"/>
              <a:pathLst>
                <a:path extrusionOk="0" h="7766" w="7823">
                  <a:moveTo>
                    <a:pt x="4247" y="671"/>
                  </a:moveTo>
                  <a:cubicBezTo>
                    <a:pt x="4267" y="671"/>
                    <a:pt x="4287" y="671"/>
                    <a:pt x="4307" y="671"/>
                  </a:cubicBezTo>
                  <a:cubicBezTo>
                    <a:pt x="6144" y="735"/>
                    <a:pt x="7221" y="2508"/>
                    <a:pt x="7126" y="4218"/>
                  </a:cubicBezTo>
                  <a:cubicBezTo>
                    <a:pt x="7032" y="6190"/>
                    <a:pt x="5698" y="7081"/>
                    <a:pt x="4250" y="7081"/>
                  </a:cubicBezTo>
                  <a:cubicBezTo>
                    <a:pt x="2745" y="7081"/>
                    <a:pt x="1118" y="6119"/>
                    <a:pt x="633" y="4408"/>
                  </a:cubicBezTo>
                  <a:cubicBezTo>
                    <a:pt x="602" y="4282"/>
                    <a:pt x="538" y="4218"/>
                    <a:pt x="412" y="4155"/>
                  </a:cubicBezTo>
                  <a:lnTo>
                    <a:pt x="443" y="4123"/>
                  </a:lnTo>
                  <a:cubicBezTo>
                    <a:pt x="788" y="2273"/>
                    <a:pt x="2189" y="671"/>
                    <a:pt x="4247" y="671"/>
                  </a:cubicBezTo>
                  <a:close/>
                  <a:moveTo>
                    <a:pt x="4389" y="1"/>
                  </a:moveTo>
                  <a:cubicBezTo>
                    <a:pt x="3238" y="1"/>
                    <a:pt x="1975" y="501"/>
                    <a:pt x="1108" y="1368"/>
                  </a:cubicBezTo>
                  <a:cubicBezTo>
                    <a:pt x="380" y="2160"/>
                    <a:pt x="0" y="3110"/>
                    <a:pt x="158" y="4060"/>
                  </a:cubicBezTo>
                  <a:cubicBezTo>
                    <a:pt x="158" y="4092"/>
                    <a:pt x="158" y="4123"/>
                    <a:pt x="222" y="4123"/>
                  </a:cubicBezTo>
                  <a:cubicBezTo>
                    <a:pt x="95" y="4218"/>
                    <a:pt x="63" y="4313"/>
                    <a:pt x="63" y="4440"/>
                  </a:cubicBezTo>
                  <a:cubicBezTo>
                    <a:pt x="63" y="4535"/>
                    <a:pt x="63" y="4567"/>
                    <a:pt x="95" y="4630"/>
                  </a:cubicBezTo>
                  <a:cubicBezTo>
                    <a:pt x="443" y="6593"/>
                    <a:pt x="2439" y="7765"/>
                    <a:pt x="4180" y="7765"/>
                  </a:cubicBezTo>
                  <a:cubicBezTo>
                    <a:pt x="6144" y="7765"/>
                    <a:pt x="7727" y="6213"/>
                    <a:pt x="7822" y="4123"/>
                  </a:cubicBezTo>
                  <a:cubicBezTo>
                    <a:pt x="7822" y="3807"/>
                    <a:pt x="7822" y="3490"/>
                    <a:pt x="7727" y="3173"/>
                  </a:cubicBezTo>
                  <a:cubicBezTo>
                    <a:pt x="7442" y="1621"/>
                    <a:pt x="6334" y="196"/>
                    <a:pt x="4592" y="6"/>
                  </a:cubicBezTo>
                  <a:cubicBezTo>
                    <a:pt x="4525" y="3"/>
                    <a:pt x="4457" y="1"/>
                    <a:pt x="4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a:off x="-7739325" y="1967075"/>
              <a:ext cx="59400" cy="65300"/>
            </a:xfrm>
            <a:custGeom>
              <a:rect b="b" l="l" r="r" t="t"/>
              <a:pathLst>
                <a:path extrusionOk="0" h="2612" w="2376">
                  <a:moveTo>
                    <a:pt x="273" y="0"/>
                  </a:moveTo>
                  <a:cubicBezTo>
                    <a:pt x="255" y="0"/>
                    <a:pt x="238" y="2"/>
                    <a:pt x="222" y="5"/>
                  </a:cubicBezTo>
                  <a:cubicBezTo>
                    <a:pt x="191" y="5"/>
                    <a:pt x="159" y="100"/>
                    <a:pt x="95" y="163"/>
                  </a:cubicBezTo>
                  <a:cubicBezTo>
                    <a:pt x="0" y="797"/>
                    <a:pt x="191" y="1493"/>
                    <a:pt x="634" y="2000"/>
                  </a:cubicBezTo>
                  <a:cubicBezTo>
                    <a:pt x="975" y="2369"/>
                    <a:pt x="1469" y="2611"/>
                    <a:pt x="1979" y="2611"/>
                  </a:cubicBezTo>
                  <a:cubicBezTo>
                    <a:pt x="2037" y="2611"/>
                    <a:pt x="2095" y="2608"/>
                    <a:pt x="2154" y="2602"/>
                  </a:cubicBezTo>
                  <a:cubicBezTo>
                    <a:pt x="2217" y="2602"/>
                    <a:pt x="2249" y="2538"/>
                    <a:pt x="2281" y="2538"/>
                  </a:cubicBezTo>
                  <a:cubicBezTo>
                    <a:pt x="2376" y="2443"/>
                    <a:pt x="2312" y="2222"/>
                    <a:pt x="2122" y="2190"/>
                  </a:cubicBezTo>
                  <a:cubicBezTo>
                    <a:pt x="1204" y="2127"/>
                    <a:pt x="381" y="1240"/>
                    <a:pt x="571" y="322"/>
                  </a:cubicBezTo>
                  <a:cubicBezTo>
                    <a:pt x="627" y="122"/>
                    <a:pt x="429" y="0"/>
                    <a:pt x="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a:off x="-7766250" y="1903825"/>
              <a:ext cx="170250" cy="160575"/>
            </a:xfrm>
            <a:custGeom>
              <a:rect b="b" l="l" r="r" t="t"/>
              <a:pathLst>
                <a:path extrusionOk="0" h="6423" w="6810">
                  <a:moveTo>
                    <a:pt x="1374" y="2499"/>
                  </a:moveTo>
                  <a:cubicBezTo>
                    <a:pt x="1531" y="2499"/>
                    <a:pt x="1740" y="2646"/>
                    <a:pt x="1711" y="2820"/>
                  </a:cubicBezTo>
                  <a:cubicBezTo>
                    <a:pt x="1489" y="3770"/>
                    <a:pt x="2281" y="4657"/>
                    <a:pt x="3231" y="4688"/>
                  </a:cubicBezTo>
                  <a:cubicBezTo>
                    <a:pt x="3453" y="4688"/>
                    <a:pt x="3484" y="4910"/>
                    <a:pt x="3389" y="5037"/>
                  </a:cubicBezTo>
                  <a:cubicBezTo>
                    <a:pt x="3358" y="5068"/>
                    <a:pt x="3326" y="5132"/>
                    <a:pt x="3231" y="5132"/>
                  </a:cubicBezTo>
                  <a:cubicBezTo>
                    <a:pt x="3148" y="5143"/>
                    <a:pt x="3067" y="5149"/>
                    <a:pt x="2987" y="5149"/>
                  </a:cubicBezTo>
                  <a:cubicBezTo>
                    <a:pt x="1784" y="5149"/>
                    <a:pt x="933" y="3852"/>
                    <a:pt x="1141" y="2693"/>
                  </a:cubicBezTo>
                  <a:cubicBezTo>
                    <a:pt x="1172" y="2598"/>
                    <a:pt x="1268" y="2535"/>
                    <a:pt x="1331" y="2503"/>
                  </a:cubicBezTo>
                  <a:cubicBezTo>
                    <a:pt x="1345" y="2500"/>
                    <a:pt x="1359" y="2499"/>
                    <a:pt x="1374" y="2499"/>
                  </a:cubicBezTo>
                  <a:close/>
                  <a:moveTo>
                    <a:pt x="3807" y="1"/>
                  </a:moveTo>
                  <a:cubicBezTo>
                    <a:pt x="1842" y="1"/>
                    <a:pt x="440" y="1603"/>
                    <a:pt x="32" y="3453"/>
                  </a:cubicBezTo>
                  <a:cubicBezTo>
                    <a:pt x="32" y="3485"/>
                    <a:pt x="1" y="3485"/>
                    <a:pt x="1" y="3485"/>
                  </a:cubicBezTo>
                  <a:cubicBezTo>
                    <a:pt x="127" y="3548"/>
                    <a:pt x="191" y="3612"/>
                    <a:pt x="222" y="3738"/>
                  </a:cubicBezTo>
                  <a:cubicBezTo>
                    <a:pt x="706" y="5461"/>
                    <a:pt x="2327" y="6423"/>
                    <a:pt x="3829" y="6423"/>
                  </a:cubicBezTo>
                  <a:cubicBezTo>
                    <a:pt x="5281" y="6423"/>
                    <a:pt x="6621" y="5525"/>
                    <a:pt x="6715" y="3548"/>
                  </a:cubicBezTo>
                  <a:cubicBezTo>
                    <a:pt x="6810" y="1838"/>
                    <a:pt x="5733" y="65"/>
                    <a:pt x="3864" y="1"/>
                  </a:cubicBezTo>
                  <a:cubicBezTo>
                    <a:pt x="3845" y="1"/>
                    <a:pt x="3826" y="1"/>
                    <a:pt x="38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a:off x="-8147075" y="1223125"/>
              <a:ext cx="222025" cy="194425"/>
            </a:xfrm>
            <a:custGeom>
              <a:rect b="b" l="l" r="r" t="t"/>
              <a:pathLst>
                <a:path extrusionOk="0" h="7777" w="8881">
                  <a:moveTo>
                    <a:pt x="3783" y="643"/>
                  </a:moveTo>
                  <a:cubicBezTo>
                    <a:pt x="4474" y="643"/>
                    <a:pt x="5176" y="850"/>
                    <a:pt x="5765" y="1229"/>
                  </a:cubicBezTo>
                  <a:cubicBezTo>
                    <a:pt x="8881" y="3220"/>
                    <a:pt x="6661" y="7077"/>
                    <a:pt x="3631" y="7077"/>
                  </a:cubicBezTo>
                  <a:cubicBezTo>
                    <a:pt x="3335" y="7077"/>
                    <a:pt x="3032" y="7040"/>
                    <a:pt x="2724" y="6961"/>
                  </a:cubicBezTo>
                  <a:cubicBezTo>
                    <a:pt x="2693" y="6953"/>
                    <a:pt x="2661" y="6949"/>
                    <a:pt x="2630" y="6949"/>
                  </a:cubicBezTo>
                  <a:cubicBezTo>
                    <a:pt x="2538" y="6949"/>
                    <a:pt x="2455" y="6985"/>
                    <a:pt x="2408" y="7056"/>
                  </a:cubicBezTo>
                  <a:cubicBezTo>
                    <a:pt x="2408" y="7056"/>
                    <a:pt x="2408" y="7025"/>
                    <a:pt x="2376" y="7025"/>
                  </a:cubicBezTo>
                  <a:cubicBezTo>
                    <a:pt x="888" y="5789"/>
                    <a:pt x="191" y="3731"/>
                    <a:pt x="1268" y="1989"/>
                  </a:cubicBezTo>
                  <a:cubicBezTo>
                    <a:pt x="1844" y="1060"/>
                    <a:pt x="2802" y="643"/>
                    <a:pt x="3783" y="643"/>
                  </a:cubicBezTo>
                  <a:close/>
                  <a:moveTo>
                    <a:pt x="3758" y="0"/>
                  </a:moveTo>
                  <a:cubicBezTo>
                    <a:pt x="2678" y="0"/>
                    <a:pt x="1613" y="412"/>
                    <a:pt x="919" y="1388"/>
                  </a:cubicBezTo>
                  <a:cubicBezTo>
                    <a:pt x="191" y="2369"/>
                    <a:pt x="1" y="3794"/>
                    <a:pt x="349" y="5061"/>
                  </a:cubicBezTo>
                  <a:cubicBezTo>
                    <a:pt x="666" y="6106"/>
                    <a:pt x="1331" y="6898"/>
                    <a:pt x="2218" y="7246"/>
                  </a:cubicBezTo>
                  <a:lnTo>
                    <a:pt x="2281" y="7246"/>
                  </a:lnTo>
                  <a:cubicBezTo>
                    <a:pt x="2281" y="7373"/>
                    <a:pt x="2376" y="7500"/>
                    <a:pt x="2534" y="7531"/>
                  </a:cubicBezTo>
                  <a:cubicBezTo>
                    <a:pt x="2598" y="7563"/>
                    <a:pt x="2661" y="7563"/>
                    <a:pt x="2724" y="7595"/>
                  </a:cubicBezTo>
                  <a:cubicBezTo>
                    <a:pt x="3092" y="7719"/>
                    <a:pt x="3465" y="7776"/>
                    <a:pt x="3835" y="7776"/>
                  </a:cubicBezTo>
                  <a:cubicBezTo>
                    <a:pt x="5344" y="7776"/>
                    <a:pt x="6788" y="6821"/>
                    <a:pt x="7475" y="5599"/>
                  </a:cubicBezTo>
                  <a:cubicBezTo>
                    <a:pt x="8457" y="3858"/>
                    <a:pt x="7887" y="1736"/>
                    <a:pt x="6081" y="627"/>
                  </a:cubicBezTo>
                  <a:cubicBezTo>
                    <a:pt x="5828" y="469"/>
                    <a:pt x="5543" y="311"/>
                    <a:pt x="5226" y="247"/>
                  </a:cubicBezTo>
                  <a:cubicBezTo>
                    <a:pt x="4757" y="88"/>
                    <a:pt x="4256" y="0"/>
                    <a:pt x="37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3"/>
            <p:cNvSpPr/>
            <p:nvPr/>
          </p:nvSpPr>
          <p:spPr>
            <a:xfrm>
              <a:off x="-8091650" y="1342275"/>
              <a:ext cx="82375" cy="35025"/>
            </a:xfrm>
            <a:custGeom>
              <a:rect b="b" l="l" r="r" t="t"/>
              <a:pathLst>
                <a:path extrusionOk="0" h="1401" w="3295">
                  <a:moveTo>
                    <a:pt x="3089" y="1"/>
                  </a:moveTo>
                  <a:cubicBezTo>
                    <a:pt x="3016" y="1"/>
                    <a:pt x="2940" y="34"/>
                    <a:pt x="2883" y="105"/>
                  </a:cubicBezTo>
                  <a:cubicBezTo>
                    <a:pt x="2568" y="577"/>
                    <a:pt x="2010" y="865"/>
                    <a:pt x="1458" y="865"/>
                  </a:cubicBezTo>
                  <a:cubicBezTo>
                    <a:pt x="1120" y="865"/>
                    <a:pt x="784" y="757"/>
                    <a:pt x="507" y="517"/>
                  </a:cubicBezTo>
                  <a:cubicBezTo>
                    <a:pt x="443" y="463"/>
                    <a:pt x="378" y="438"/>
                    <a:pt x="316" y="438"/>
                  </a:cubicBezTo>
                  <a:cubicBezTo>
                    <a:pt x="199" y="438"/>
                    <a:pt x="95" y="529"/>
                    <a:pt x="32" y="675"/>
                  </a:cubicBezTo>
                  <a:cubicBezTo>
                    <a:pt x="1" y="738"/>
                    <a:pt x="32" y="833"/>
                    <a:pt x="96" y="897"/>
                  </a:cubicBezTo>
                  <a:cubicBezTo>
                    <a:pt x="451" y="1228"/>
                    <a:pt x="947" y="1400"/>
                    <a:pt x="1452" y="1400"/>
                  </a:cubicBezTo>
                  <a:cubicBezTo>
                    <a:pt x="1623" y="1400"/>
                    <a:pt x="1796" y="1380"/>
                    <a:pt x="1964" y="1340"/>
                  </a:cubicBezTo>
                  <a:cubicBezTo>
                    <a:pt x="2566" y="1214"/>
                    <a:pt x="3009" y="833"/>
                    <a:pt x="3231" y="295"/>
                  </a:cubicBezTo>
                  <a:cubicBezTo>
                    <a:pt x="3294" y="263"/>
                    <a:pt x="3294" y="232"/>
                    <a:pt x="3294" y="137"/>
                  </a:cubicBezTo>
                  <a:cubicBezTo>
                    <a:pt x="3260" y="50"/>
                    <a:pt x="3177" y="1"/>
                    <a:pt x="30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3"/>
            <p:cNvSpPr/>
            <p:nvPr/>
          </p:nvSpPr>
          <p:spPr>
            <a:xfrm>
              <a:off x="-8140725" y="1239200"/>
              <a:ext cx="216675" cy="160675"/>
            </a:xfrm>
            <a:custGeom>
              <a:rect b="b" l="l" r="r" t="t"/>
              <a:pathLst>
                <a:path extrusionOk="0" h="6427" w="8667">
                  <a:moveTo>
                    <a:pt x="4993" y="4124"/>
                  </a:moveTo>
                  <a:cubicBezTo>
                    <a:pt x="5077" y="4124"/>
                    <a:pt x="5159" y="4173"/>
                    <a:pt x="5194" y="4260"/>
                  </a:cubicBezTo>
                  <a:cubicBezTo>
                    <a:pt x="5226" y="4323"/>
                    <a:pt x="5226" y="4386"/>
                    <a:pt x="5194" y="4418"/>
                  </a:cubicBezTo>
                  <a:cubicBezTo>
                    <a:pt x="4889" y="5161"/>
                    <a:pt x="4148" y="5526"/>
                    <a:pt x="3399" y="5526"/>
                  </a:cubicBezTo>
                  <a:cubicBezTo>
                    <a:pt x="2904" y="5526"/>
                    <a:pt x="2405" y="5367"/>
                    <a:pt x="2027" y="5051"/>
                  </a:cubicBezTo>
                  <a:cubicBezTo>
                    <a:pt x="1964" y="4988"/>
                    <a:pt x="1900" y="4893"/>
                    <a:pt x="1964" y="4766"/>
                  </a:cubicBezTo>
                  <a:cubicBezTo>
                    <a:pt x="1986" y="4678"/>
                    <a:pt x="2101" y="4573"/>
                    <a:pt x="2245" y="4573"/>
                  </a:cubicBezTo>
                  <a:cubicBezTo>
                    <a:pt x="2306" y="4573"/>
                    <a:pt x="2372" y="4592"/>
                    <a:pt x="2439" y="4640"/>
                  </a:cubicBezTo>
                  <a:cubicBezTo>
                    <a:pt x="2703" y="4880"/>
                    <a:pt x="3032" y="4988"/>
                    <a:pt x="3367" y="4988"/>
                  </a:cubicBezTo>
                  <a:cubicBezTo>
                    <a:pt x="3914" y="4988"/>
                    <a:pt x="4480" y="4700"/>
                    <a:pt x="4814" y="4228"/>
                  </a:cubicBezTo>
                  <a:cubicBezTo>
                    <a:pt x="4857" y="4157"/>
                    <a:pt x="4925" y="4124"/>
                    <a:pt x="4993" y="4124"/>
                  </a:cubicBezTo>
                  <a:close/>
                  <a:moveTo>
                    <a:pt x="3563" y="0"/>
                  </a:moveTo>
                  <a:cubicBezTo>
                    <a:pt x="2585" y="0"/>
                    <a:pt x="1635" y="417"/>
                    <a:pt x="1077" y="1346"/>
                  </a:cubicBezTo>
                  <a:cubicBezTo>
                    <a:pt x="0" y="3088"/>
                    <a:pt x="729" y="5146"/>
                    <a:pt x="2154" y="6382"/>
                  </a:cubicBezTo>
                  <a:cubicBezTo>
                    <a:pt x="2154" y="6382"/>
                    <a:pt x="2154" y="6413"/>
                    <a:pt x="2185" y="6413"/>
                  </a:cubicBezTo>
                  <a:cubicBezTo>
                    <a:pt x="2257" y="6342"/>
                    <a:pt x="2328" y="6306"/>
                    <a:pt x="2413" y="6306"/>
                  </a:cubicBezTo>
                  <a:cubicBezTo>
                    <a:pt x="2441" y="6306"/>
                    <a:pt x="2470" y="6310"/>
                    <a:pt x="2502" y="6318"/>
                  </a:cubicBezTo>
                  <a:cubicBezTo>
                    <a:pt x="2799" y="6392"/>
                    <a:pt x="3092" y="6427"/>
                    <a:pt x="3379" y="6427"/>
                  </a:cubicBezTo>
                  <a:cubicBezTo>
                    <a:pt x="6401" y="6427"/>
                    <a:pt x="8666" y="2582"/>
                    <a:pt x="5542" y="586"/>
                  </a:cubicBezTo>
                  <a:cubicBezTo>
                    <a:pt x="4954" y="207"/>
                    <a:pt x="4251" y="0"/>
                    <a:pt x="35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3"/>
            <p:cNvSpPr/>
            <p:nvPr/>
          </p:nvSpPr>
          <p:spPr>
            <a:xfrm>
              <a:off x="-7778125" y="1887525"/>
              <a:ext cx="207450" cy="194625"/>
            </a:xfrm>
            <a:custGeom>
              <a:rect b="b" l="l" r="r" t="t"/>
              <a:pathLst>
                <a:path extrusionOk="0" h="7785" w="8298">
                  <a:moveTo>
                    <a:pt x="4323" y="658"/>
                  </a:moveTo>
                  <a:cubicBezTo>
                    <a:pt x="4741" y="658"/>
                    <a:pt x="5172" y="736"/>
                    <a:pt x="5606" y="907"/>
                  </a:cubicBezTo>
                  <a:cubicBezTo>
                    <a:pt x="7316" y="1540"/>
                    <a:pt x="7760" y="3599"/>
                    <a:pt x="7095" y="5182"/>
                  </a:cubicBezTo>
                  <a:cubicBezTo>
                    <a:pt x="6519" y="6529"/>
                    <a:pt x="5508" y="7089"/>
                    <a:pt x="4468" y="7089"/>
                  </a:cubicBezTo>
                  <a:cubicBezTo>
                    <a:pt x="2647" y="7089"/>
                    <a:pt x="738" y="5372"/>
                    <a:pt x="919" y="3155"/>
                  </a:cubicBezTo>
                  <a:cubicBezTo>
                    <a:pt x="919" y="3028"/>
                    <a:pt x="856" y="2965"/>
                    <a:pt x="792" y="2870"/>
                  </a:cubicBezTo>
                  <a:cubicBezTo>
                    <a:pt x="792" y="2870"/>
                    <a:pt x="824" y="2870"/>
                    <a:pt x="824" y="2838"/>
                  </a:cubicBezTo>
                  <a:cubicBezTo>
                    <a:pt x="1585" y="1586"/>
                    <a:pt x="2879" y="658"/>
                    <a:pt x="4323" y="658"/>
                  </a:cubicBezTo>
                  <a:close/>
                  <a:moveTo>
                    <a:pt x="4343" y="0"/>
                  </a:moveTo>
                  <a:cubicBezTo>
                    <a:pt x="3685" y="0"/>
                    <a:pt x="3018" y="143"/>
                    <a:pt x="2408" y="432"/>
                  </a:cubicBezTo>
                  <a:cubicBezTo>
                    <a:pt x="1426" y="907"/>
                    <a:pt x="792" y="1698"/>
                    <a:pt x="602" y="2648"/>
                  </a:cubicBezTo>
                  <a:lnTo>
                    <a:pt x="602" y="2712"/>
                  </a:lnTo>
                  <a:cubicBezTo>
                    <a:pt x="476" y="2743"/>
                    <a:pt x="381" y="2838"/>
                    <a:pt x="349" y="2997"/>
                  </a:cubicBezTo>
                  <a:cubicBezTo>
                    <a:pt x="349" y="3092"/>
                    <a:pt x="317" y="3124"/>
                    <a:pt x="317" y="3187"/>
                  </a:cubicBezTo>
                  <a:cubicBezTo>
                    <a:pt x="1" y="5150"/>
                    <a:pt x="1426" y="6924"/>
                    <a:pt x="3073" y="7557"/>
                  </a:cubicBezTo>
                  <a:cubicBezTo>
                    <a:pt x="3486" y="7711"/>
                    <a:pt x="3908" y="7785"/>
                    <a:pt x="4322" y="7785"/>
                  </a:cubicBezTo>
                  <a:cubicBezTo>
                    <a:pt x="5778" y="7785"/>
                    <a:pt x="7143" y="6876"/>
                    <a:pt x="7760" y="5372"/>
                  </a:cubicBezTo>
                  <a:cubicBezTo>
                    <a:pt x="7886" y="5087"/>
                    <a:pt x="7950" y="4770"/>
                    <a:pt x="8045" y="4454"/>
                  </a:cubicBezTo>
                  <a:cubicBezTo>
                    <a:pt x="8298" y="2933"/>
                    <a:pt x="7760" y="1192"/>
                    <a:pt x="6176" y="400"/>
                  </a:cubicBezTo>
                  <a:cubicBezTo>
                    <a:pt x="5614" y="135"/>
                    <a:pt x="4983" y="0"/>
                    <a:pt x="4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3"/>
            <p:cNvSpPr/>
            <p:nvPr/>
          </p:nvSpPr>
          <p:spPr>
            <a:xfrm>
              <a:off x="-7733775" y="1945800"/>
              <a:ext cx="45925" cy="78400"/>
            </a:xfrm>
            <a:custGeom>
              <a:rect b="b" l="l" r="r" t="t"/>
              <a:pathLst>
                <a:path extrusionOk="0" h="3136" w="1837">
                  <a:moveTo>
                    <a:pt x="602" y="1"/>
                  </a:moveTo>
                  <a:cubicBezTo>
                    <a:pt x="507" y="32"/>
                    <a:pt x="444" y="64"/>
                    <a:pt x="412" y="159"/>
                  </a:cubicBezTo>
                  <a:cubicBezTo>
                    <a:pt x="95" y="697"/>
                    <a:pt x="0" y="1426"/>
                    <a:pt x="285" y="2059"/>
                  </a:cubicBezTo>
                  <a:cubicBezTo>
                    <a:pt x="507" y="2598"/>
                    <a:pt x="950" y="3009"/>
                    <a:pt x="1520" y="3136"/>
                  </a:cubicBezTo>
                  <a:lnTo>
                    <a:pt x="1679" y="3136"/>
                  </a:lnTo>
                  <a:cubicBezTo>
                    <a:pt x="1774" y="3041"/>
                    <a:pt x="1837" y="2819"/>
                    <a:pt x="1615" y="2724"/>
                  </a:cubicBezTo>
                  <a:cubicBezTo>
                    <a:pt x="792" y="2344"/>
                    <a:pt x="317" y="1268"/>
                    <a:pt x="824" y="444"/>
                  </a:cubicBezTo>
                  <a:cubicBezTo>
                    <a:pt x="950" y="222"/>
                    <a:pt x="792" y="32"/>
                    <a:pt x="6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3"/>
            <p:cNvSpPr/>
            <p:nvPr/>
          </p:nvSpPr>
          <p:spPr>
            <a:xfrm>
              <a:off x="-7759675" y="1903100"/>
              <a:ext cx="175550" cy="161225"/>
            </a:xfrm>
            <a:custGeom>
              <a:rect b="b" l="l" r="r" t="t"/>
              <a:pathLst>
                <a:path extrusionOk="0" h="6449" w="7022">
                  <a:moveTo>
                    <a:pt x="1638" y="1740"/>
                  </a:moveTo>
                  <a:cubicBezTo>
                    <a:pt x="1828" y="1772"/>
                    <a:pt x="1986" y="1994"/>
                    <a:pt x="1860" y="2184"/>
                  </a:cubicBezTo>
                  <a:cubicBezTo>
                    <a:pt x="1353" y="3007"/>
                    <a:pt x="1828" y="4084"/>
                    <a:pt x="2651" y="4464"/>
                  </a:cubicBezTo>
                  <a:cubicBezTo>
                    <a:pt x="2873" y="4559"/>
                    <a:pt x="2810" y="4781"/>
                    <a:pt x="2715" y="4876"/>
                  </a:cubicBezTo>
                  <a:cubicBezTo>
                    <a:pt x="2651" y="4907"/>
                    <a:pt x="2588" y="4907"/>
                    <a:pt x="2556" y="4907"/>
                  </a:cubicBezTo>
                  <a:cubicBezTo>
                    <a:pt x="1195" y="4559"/>
                    <a:pt x="719" y="2944"/>
                    <a:pt x="1385" y="1867"/>
                  </a:cubicBezTo>
                  <a:cubicBezTo>
                    <a:pt x="1480" y="1740"/>
                    <a:pt x="1543" y="1740"/>
                    <a:pt x="1638" y="1740"/>
                  </a:cubicBezTo>
                  <a:close/>
                  <a:moveTo>
                    <a:pt x="3648" y="1"/>
                  </a:moveTo>
                  <a:cubicBezTo>
                    <a:pt x="2191" y="1"/>
                    <a:pt x="856" y="917"/>
                    <a:pt x="86" y="2184"/>
                  </a:cubicBezTo>
                  <a:cubicBezTo>
                    <a:pt x="86" y="2215"/>
                    <a:pt x="54" y="2215"/>
                    <a:pt x="54" y="2215"/>
                  </a:cubicBezTo>
                  <a:cubicBezTo>
                    <a:pt x="118" y="2310"/>
                    <a:pt x="181" y="2374"/>
                    <a:pt x="181" y="2501"/>
                  </a:cubicBezTo>
                  <a:cubicBezTo>
                    <a:pt x="0" y="4729"/>
                    <a:pt x="1894" y="6448"/>
                    <a:pt x="3708" y="6448"/>
                  </a:cubicBezTo>
                  <a:cubicBezTo>
                    <a:pt x="4756" y="6448"/>
                    <a:pt x="5777" y="5875"/>
                    <a:pt x="6357" y="4496"/>
                  </a:cubicBezTo>
                  <a:cubicBezTo>
                    <a:pt x="7022" y="2976"/>
                    <a:pt x="6578" y="854"/>
                    <a:pt x="4868" y="220"/>
                  </a:cubicBezTo>
                  <a:cubicBezTo>
                    <a:pt x="4458" y="70"/>
                    <a:pt x="4049" y="1"/>
                    <a:pt x="36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10">
    <p:spTree>
      <p:nvGrpSpPr>
        <p:cNvPr id="318" name="Shape 318"/>
        <p:cNvGrpSpPr/>
        <p:nvPr/>
      </p:nvGrpSpPr>
      <p:grpSpPr>
        <a:xfrm>
          <a:off x="0" y="0"/>
          <a:ext cx="0" cy="0"/>
          <a:chOff x="0" y="0"/>
          <a:chExt cx="0" cy="0"/>
        </a:xfrm>
      </p:grpSpPr>
      <p:sp>
        <p:nvSpPr>
          <p:cNvPr id="319" name="Google Shape;319;p24"/>
          <p:cNvSpPr txBox="1"/>
          <p:nvPr>
            <p:ph type="title"/>
          </p:nvPr>
        </p:nvSpPr>
        <p:spPr>
          <a:xfrm>
            <a:off x="616250" y="554700"/>
            <a:ext cx="79068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20" name="Google Shape;320;p24"/>
          <p:cNvGrpSpPr/>
          <p:nvPr/>
        </p:nvGrpSpPr>
        <p:grpSpPr>
          <a:xfrm>
            <a:off x="493054" y="526638"/>
            <a:ext cx="8246552" cy="676018"/>
            <a:chOff x="-65293400" y="1255350"/>
            <a:chExt cx="6418050" cy="526125"/>
          </a:xfrm>
        </p:grpSpPr>
        <p:sp>
          <p:nvSpPr>
            <p:cNvPr id="321" name="Google Shape;321;p24"/>
            <p:cNvSpPr/>
            <p:nvPr/>
          </p:nvSpPr>
          <p:spPr>
            <a:xfrm>
              <a:off x="-65293400" y="1426275"/>
              <a:ext cx="155500" cy="115900"/>
            </a:xfrm>
            <a:custGeom>
              <a:rect b="b" l="l" r="r" t="t"/>
              <a:pathLst>
                <a:path extrusionOk="0" h="4636" w="6220">
                  <a:moveTo>
                    <a:pt x="3800" y="1"/>
                  </a:moveTo>
                  <a:cubicBezTo>
                    <a:pt x="1685" y="1"/>
                    <a:pt x="1" y="2644"/>
                    <a:pt x="2198" y="4156"/>
                  </a:cubicBezTo>
                  <a:cubicBezTo>
                    <a:pt x="2646" y="4464"/>
                    <a:pt x="3193" y="4636"/>
                    <a:pt x="3724" y="4636"/>
                  </a:cubicBezTo>
                  <a:cubicBezTo>
                    <a:pt x="4394" y="4636"/>
                    <a:pt x="5039" y="4362"/>
                    <a:pt x="5428" y="3744"/>
                  </a:cubicBezTo>
                  <a:cubicBezTo>
                    <a:pt x="6220" y="2540"/>
                    <a:pt x="5776" y="1052"/>
                    <a:pt x="4763" y="102"/>
                  </a:cubicBezTo>
                  <a:lnTo>
                    <a:pt x="4763" y="70"/>
                  </a:lnTo>
                  <a:cubicBezTo>
                    <a:pt x="4697" y="92"/>
                    <a:pt x="4647" y="129"/>
                    <a:pt x="4591" y="129"/>
                  </a:cubicBezTo>
                  <a:cubicBezTo>
                    <a:pt x="4565" y="129"/>
                    <a:pt x="4539" y="122"/>
                    <a:pt x="4509" y="102"/>
                  </a:cubicBezTo>
                  <a:cubicBezTo>
                    <a:pt x="4271" y="33"/>
                    <a:pt x="4033" y="1"/>
                    <a:pt x="38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65288350" y="1410625"/>
              <a:ext cx="159150" cy="147550"/>
            </a:xfrm>
            <a:custGeom>
              <a:rect b="b" l="l" r="r" t="t"/>
              <a:pathLst>
                <a:path extrusionOk="0" h="5902" w="6366">
                  <a:moveTo>
                    <a:pt x="3569" y="712"/>
                  </a:moveTo>
                  <a:cubicBezTo>
                    <a:pt x="3808" y="712"/>
                    <a:pt x="4055" y="747"/>
                    <a:pt x="4307" y="823"/>
                  </a:cubicBezTo>
                  <a:cubicBezTo>
                    <a:pt x="4335" y="832"/>
                    <a:pt x="4360" y="836"/>
                    <a:pt x="4384" y="836"/>
                  </a:cubicBezTo>
                  <a:cubicBezTo>
                    <a:pt x="4439" y="836"/>
                    <a:pt x="4484" y="814"/>
                    <a:pt x="4529" y="791"/>
                  </a:cubicBezTo>
                  <a:cubicBezTo>
                    <a:pt x="5416" y="1615"/>
                    <a:pt x="6018" y="3071"/>
                    <a:pt x="5194" y="4370"/>
                  </a:cubicBezTo>
                  <a:cubicBezTo>
                    <a:pt x="4909" y="4813"/>
                    <a:pt x="4466" y="5098"/>
                    <a:pt x="3959" y="5225"/>
                  </a:cubicBezTo>
                  <a:cubicBezTo>
                    <a:pt x="3839" y="5243"/>
                    <a:pt x="3716" y="5252"/>
                    <a:pt x="3593" y="5252"/>
                  </a:cubicBezTo>
                  <a:cubicBezTo>
                    <a:pt x="3065" y="5252"/>
                    <a:pt x="2515" y="5090"/>
                    <a:pt x="2027" y="4782"/>
                  </a:cubicBezTo>
                  <a:cubicBezTo>
                    <a:pt x="1077" y="4117"/>
                    <a:pt x="792" y="3166"/>
                    <a:pt x="1235" y="2216"/>
                  </a:cubicBezTo>
                  <a:cubicBezTo>
                    <a:pt x="1623" y="1391"/>
                    <a:pt x="2515" y="712"/>
                    <a:pt x="3569" y="712"/>
                  </a:cubicBezTo>
                  <a:close/>
                  <a:moveTo>
                    <a:pt x="3472" y="0"/>
                  </a:moveTo>
                  <a:cubicBezTo>
                    <a:pt x="2388" y="0"/>
                    <a:pt x="1354" y="679"/>
                    <a:pt x="792" y="1583"/>
                  </a:cubicBezTo>
                  <a:cubicBezTo>
                    <a:pt x="0" y="2850"/>
                    <a:pt x="349" y="4465"/>
                    <a:pt x="1679" y="5352"/>
                  </a:cubicBezTo>
                  <a:cubicBezTo>
                    <a:pt x="1869" y="5478"/>
                    <a:pt x="2059" y="5605"/>
                    <a:pt x="2312" y="5668"/>
                  </a:cubicBezTo>
                  <a:cubicBezTo>
                    <a:pt x="2693" y="5821"/>
                    <a:pt x="3100" y="5902"/>
                    <a:pt x="3505" y="5902"/>
                  </a:cubicBezTo>
                  <a:cubicBezTo>
                    <a:pt x="4279" y="5902"/>
                    <a:pt x="5045" y="5605"/>
                    <a:pt x="5606" y="4940"/>
                  </a:cubicBezTo>
                  <a:cubicBezTo>
                    <a:pt x="6176" y="4180"/>
                    <a:pt x="6366" y="3103"/>
                    <a:pt x="6144" y="2153"/>
                  </a:cubicBezTo>
                  <a:cubicBezTo>
                    <a:pt x="5954" y="1361"/>
                    <a:pt x="5479" y="791"/>
                    <a:pt x="4782" y="475"/>
                  </a:cubicBezTo>
                  <a:lnTo>
                    <a:pt x="4719" y="475"/>
                  </a:lnTo>
                  <a:cubicBezTo>
                    <a:pt x="4719" y="380"/>
                    <a:pt x="4624" y="316"/>
                    <a:pt x="4561" y="221"/>
                  </a:cubicBezTo>
                  <a:cubicBezTo>
                    <a:pt x="4529" y="190"/>
                    <a:pt x="4497" y="190"/>
                    <a:pt x="4434" y="190"/>
                  </a:cubicBezTo>
                  <a:cubicBezTo>
                    <a:pt x="4116" y="60"/>
                    <a:pt x="3792" y="0"/>
                    <a:pt x="3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65228975" y="1449400"/>
              <a:ext cx="54650" cy="22500"/>
            </a:xfrm>
            <a:custGeom>
              <a:rect b="b" l="l" r="r" t="t"/>
              <a:pathLst>
                <a:path extrusionOk="0" h="900" w="2186">
                  <a:moveTo>
                    <a:pt x="1208" y="1"/>
                  </a:moveTo>
                  <a:cubicBezTo>
                    <a:pt x="1114" y="1"/>
                    <a:pt x="1017" y="11"/>
                    <a:pt x="919" y="32"/>
                  </a:cubicBezTo>
                  <a:cubicBezTo>
                    <a:pt x="507" y="95"/>
                    <a:pt x="191" y="349"/>
                    <a:pt x="32" y="665"/>
                  </a:cubicBezTo>
                  <a:cubicBezTo>
                    <a:pt x="1" y="760"/>
                    <a:pt x="32" y="855"/>
                    <a:pt x="127" y="887"/>
                  </a:cubicBezTo>
                  <a:lnTo>
                    <a:pt x="159" y="887"/>
                  </a:lnTo>
                  <a:cubicBezTo>
                    <a:pt x="184" y="896"/>
                    <a:pt x="208" y="900"/>
                    <a:pt x="228" y="900"/>
                  </a:cubicBezTo>
                  <a:cubicBezTo>
                    <a:pt x="286" y="900"/>
                    <a:pt x="326" y="870"/>
                    <a:pt x="349" y="824"/>
                  </a:cubicBezTo>
                  <a:cubicBezTo>
                    <a:pt x="507" y="570"/>
                    <a:pt x="792" y="412"/>
                    <a:pt x="1109" y="380"/>
                  </a:cubicBezTo>
                  <a:cubicBezTo>
                    <a:pt x="1168" y="367"/>
                    <a:pt x="1225" y="361"/>
                    <a:pt x="1280" y="361"/>
                  </a:cubicBezTo>
                  <a:cubicBezTo>
                    <a:pt x="1487" y="361"/>
                    <a:pt x="1662" y="452"/>
                    <a:pt x="1837" y="602"/>
                  </a:cubicBezTo>
                  <a:cubicBezTo>
                    <a:pt x="1885" y="650"/>
                    <a:pt x="1940" y="673"/>
                    <a:pt x="1996" y="673"/>
                  </a:cubicBezTo>
                  <a:cubicBezTo>
                    <a:pt x="2051" y="673"/>
                    <a:pt x="2107" y="650"/>
                    <a:pt x="2154" y="602"/>
                  </a:cubicBezTo>
                  <a:cubicBezTo>
                    <a:pt x="2154" y="602"/>
                    <a:pt x="2186" y="570"/>
                    <a:pt x="2186" y="539"/>
                  </a:cubicBezTo>
                  <a:cubicBezTo>
                    <a:pt x="2186" y="507"/>
                    <a:pt x="2186" y="412"/>
                    <a:pt x="2091" y="349"/>
                  </a:cubicBezTo>
                  <a:cubicBezTo>
                    <a:pt x="1844" y="127"/>
                    <a:pt x="1540" y="1"/>
                    <a:pt x="12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65123675" y="1587050"/>
              <a:ext cx="213775" cy="194425"/>
            </a:xfrm>
            <a:custGeom>
              <a:rect b="b" l="l" r="r" t="t"/>
              <a:pathLst>
                <a:path extrusionOk="0" h="7777" w="8551">
                  <a:moveTo>
                    <a:pt x="4473" y="640"/>
                  </a:moveTo>
                  <a:cubicBezTo>
                    <a:pt x="5040" y="640"/>
                    <a:pt x="5617" y="777"/>
                    <a:pt x="6176" y="1082"/>
                  </a:cubicBezTo>
                  <a:cubicBezTo>
                    <a:pt x="7791" y="1937"/>
                    <a:pt x="7918" y="4058"/>
                    <a:pt x="7063" y="5515"/>
                  </a:cubicBezTo>
                  <a:cubicBezTo>
                    <a:pt x="6403" y="6632"/>
                    <a:pt x="5492" y="7095"/>
                    <a:pt x="4582" y="7095"/>
                  </a:cubicBezTo>
                  <a:cubicBezTo>
                    <a:pt x="2654" y="7095"/>
                    <a:pt x="731" y="5020"/>
                    <a:pt x="1204" y="2697"/>
                  </a:cubicBezTo>
                  <a:cubicBezTo>
                    <a:pt x="1267" y="2602"/>
                    <a:pt x="1172" y="2475"/>
                    <a:pt x="1141" y="2380"/>
                  </a:cubicBezTo>
                  <a:cubicBezTo>
                    <a:pt x="1141" y="2380"/>
                    <a:pt x="1172" y="2380"/>
                    <a:pt x="1172" y="2348"/>
                  </a:cubicBezTo>
                  <a:cubicBezTo>
                    <a:pt x="2003" y="1321"/>
                    <a:pt x="3211" y="640"/>
                    <a:pt x="4473" y="640"/>
                  </a:cubicBezTo>
                  <a:close/>
                  <a:moveTo>
                    <a:pt x="4464" y="0"/>
                  </a:moveTo>
                  <a:cubicBezTo>
                    <a:pt x="3982" y="0"/>
                    <a:pt x="3496" y="75"/>
                    <a:pt x="3041" y="226"/>
                  </a:cubicBezTo>
                  <a:cubicBezTo>
                    <a:pt x="1996" y="575"/>
                    <a:pt x="1267" y="1240"/>
                    <a:pt x="951" y="2158"/>
                  </a:cubicBezTo>
                  <a:lnTo>
                    <a:pt x="951" y="2222"/>
                  </a:lnTo>
                  <a:cubicBezTo>
                    <a:pt x="824" y="2285"/>
                    <a:pt x="697" y="2348"/>
                    <a:pt x="666" y="2475"/>
                  </a:cubicBezTo>
                  <a:cubicBezTo>
                    <a:pt x="634" y="2538"/>
                    <a:pt x="634" y="2602"/>
                    <a:pt x="571" y="2665"/>
                  </a:cubicBezTo>
                  <a:cubicBezTo>
                    <a:pt x="1" y="4565"/>
                    <a:pt x="1172" y="6497"/>
                    <a:pt x="2756" y="7352"/>
                  </a:cubicBezTo>
                  <a:cubicBezTo>
                    <a:pt x="3284" y="7640"/>
                    <a:pt x="3851" y="7777"/>
                    <a:pt x="4412" y="7777"/>
                  </a:cubicBezTo>
                  <a:cubicBezTo>
                    <a:pt x="5700" y="7777"/>
                    <a:pt x="6959" y="7057"/>
                    <a:pt x="7664" y="5800"/>
                  </a:cubicBezTo>
                  <a:cubicBezTo>
                    <a:pt x="7823" y="5515"/>
                    <a:pt x="7949" y="5230"/>
                    <a:pt x="8076" y="4913"/>
                  </a:cubicBezTo>
                  <a:cubicBezTo>
                    <a:pt x="8551" y="3425"/>
                    <a:pt x="8235" y="1652"/>
                    <a:pt x="6746" y="638"/>
                  </a:cubicBezTo>
                  <a:cubicBezTo>
                    <a:pt x="6106" y="218"/>
                    <a:pt x="5290" y="0"/>
                    <a:pt x="44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65074575" y="1638625"/>
              <a:ext cx="40375" cy="81925"/>
            </a:xfrm>
            <a:custGeom>
              <a:rect b="b" l="l" r="r" t="t"/>
              <a:pathLst>
                <a:path extrusionOk="0" h="3277" w="1615">
                  <a:moveTo>
                    <a:pt x="823" y="0"/>
                  </a:moveTo>
                  <a:cubicBezTo>
                    <a:pt x="728" y="64"/>
                    <a:pt x="633" y="95"/>
                    <a:pt x="570" y="159"/>
                  </a:cubicBezTo>
                  <a:cubicBezTo>
                    <a:pt x="158" y="697"/>
                    <a:pt x="0" y="1394"/>
                    <a:pt x="190" y="2027"/>
                  </a:cubicBezTo>
                  <a:cubicBezTo>
                    <a:pt x="348" y="2629"/>
                    <a:pt x="760" y="3072"/>
                    <a:pt x="1267" y="3262"/>
                  </a:cubicBezTo>
                  <a:cubicBezTo>
                    <a:pt x="1288" y="3262"/>
                    <a:pt x="1323" y="3276"/>
                    <a:pt x="1363" y="3276"/>
                  </a:cubicBezTo>
                  <a:cubicBezTo>
                    <a:pt x="1383" y="3276"/>
                    <a:pt x="1404" y="3273"/>
                    <a:pt x="1425" y="3262"/>
                  </a:cubicBezTo>
                  <a:cubicBezTo>
                    <a:pt x="1583" y="3167"/>
                    <a:pt x="1615" y="2977"/>
                    <a:pt x="1457" y="2850"/>
                  </a:cubicBezTo>
                  <a:cubicBezTo>
                    <a:pt x="665" y="2375"/>
                    <a:pt x="348" y="1235"/>
                    <a:pt x="982" y="475"/>
                  </a:cubicBezTo>
                  <a:cubicBezTo>
                    <a:pt x="1140" y="285"/>
                    <a:pt x="982" y="95"/>
                    <a:pt x="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4"/>
            <p:cNvSpPr/>
            <p:nvPr/>
          </p:nvSpPr>
          <p:spPr>
            <a:xfrm>
              <a:off x="-65105400" y="1603200"/>
              <a:ext cx="180475" cy="161750"/>
            </a:xfrm>
            <a:custGeom>
              <a:rect b="b" l="l" r="r" t="t"/>
              <a:pathLst>
                <a:path extrusionOk="0" h="6470" w="7219">
                  <a:moveTo>
                    <a:pt x="1916" y="1454"/>
                  </a:moveTo>
                  <a:cubicBezTo>
                    <a:pt x="1940" y="1454"/>
                    <a:pt x="1965" y="1462"/>
                    <a:pt x="1993" y="1481"/>
                  </a:cubicBezTo>
                  <a:cubicBezTo>
                    <a:pt x="2151" y="1512"/>
                    <a:pt x="2310" y="1734"/>
                    <a:pt x="2151" y="1956"/>
                  </a:cubicBezTo>
                  <a:cubicBezTo>
                    <a:pt x="1550" y="2684"/>
                    <a:pt x="1866" y="3856"/>
                    <a:pt x="2626" y="4331"/>
                  </a:cubicBezTo>
                  <a:cubicBezTo>
                    <a:pt x="2785" y="4426"/>
                    <a:pt x="2753" y="4647"/>
                    <a:pt x="2595" y="4711"/>
                  </a:cubicBezTo>
                  <a:cubicBezTo>
                    <a:pt x="2563" y="4727"/>
                    <a:pt x="2531" y="4735"/>
                    <a:pt x="2504" y="4735"/>
                  </a:cubicBezTo>
                  <a:cubicBezTo>
                    <a:pt x="2476" y="4735"/>
                    <a:pt x="2452" y="4727"/>
                    <a:pt x="2436" y="4711"/>
                  </a:cubicBezTo>
                  <a:cubicBezTo>
                    <a:pt x="1233" y="4204"/>
                    <a:pt x="948" y="2526"/>
                    <a:pt x="1740" y="1544"/>
                  </a:cubicBezTo>
                  <a:cubicBezTo>
                    <a:pt x="1807" y="1499"/>
                    <a:pt x="1858" y="1454"/>
                    <a:pt x="1916" y="1454"/>
                  </a:cubicBezTo>
                  <a:close/>
                  <a:moveTo>
                    <a:pt x="3762" y="1"/>
                  </a:moveTo>
                  <a:cubicBezTo>
                    <a:pt x="2493" y="1"/>
                    <a:pt x="1276" y="691"/>
                    <a:pt x="441" y="1702"/>
                  </a:cubicBezTo>
                  <a:cubicBezTo>
                    <a:pt x="441" y="1734"/>
                    <a:pt x="410" y="1734"/>
                    <a:pt x="410" y="1734"/>
                  </a:cubicBezTo>
                  <a:cubicBezTo>
                    <a:pt x="473" y="1829"/>
                    <a:pt x="536" y="1924"/>
                    <a:pt x="473" y="2051"/>
                  </a:cubicBezTo>
                  <a:cubicBezTo>
                    <a:pt x="1" y="4391"/>
                    <a:pt x="1916" y="6470"/>
                    <a:pt x="3840" y="6470"/>
                  </a:cubicBezTo>
                  <a:cubicBezTo>
                    <a:pt x="4753" y="6470"/>
                    <a:pt x="5669" y="6001"/>
                    <a:pt x="6332" y="4869"/>
                  </a:cubicBezTo>
                  <a:cubicBezTo>
                    <a:pt x="7218" y="3412"/>
                    <a:pt x="7060" y="1291"/>
                    <a:pt x="5445" y="436"/>
                  </a:cubicBezTo>
                  <a:cubicBezTo>
                    <a:pt x="4893" y="135"/>
                    <a:pt x="4322" y="1"/>
                    <a:pt x="37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4"/>
            <p:cNvSpPr/>
            <p:nvPr/>
          </p:nvSpPr>
          <p:spPr>
            <a:xfrm>
              <a:off x="-59089125" y="1255350"/>
              <a:ext cx="213775" cy="194550"/>
            </a:xfrm>
            <a:custGeom>
              <a:rect b="b" l="l" r="r" t="t"/>
              <a:pathLst>
                <a:path extrusionOk="0" h="7782" w="8551">
                  <a:moveTo>
                    <a:pt x="4456" y="639"/>
                  </a:moveTo>
                  <a:cubicBezTo>
                    <a:pt x="5021" y="639"/>
                    <a:pt x="5595" y="776"/>
                    <a:pt x="6144" y="1080"/>
                  </a:cubicBezTo>
                  <a:cubicBezTo>
                    <a:pt x="7759" y="1967"/>
                    <a:pt x="7917" y="4057"/>
                    <a:pt x="7062" y="5514"/>
                  </a:cubicBezTo>
                  <a:cubicBezTo>
                    <a:pt x="6401" y="6632"/>
                    <a:pt x="5486" y="7095"/>
                    <a:pt x="4571" y="7095"/>
                  </a:cubicBezTo>
                  <a:cubicBezTo>
                    <a:pt x="2638" y="7095"/>
                    <a:pt x="709" y="5028"/>
                    <a:pt x="1204" y="2727"/>
                  </a:cubicBezTo>
                  <a:cubicBezTo>
                    <a:pt x="1235" y="2600"/>
                    <a:pt x="1140" y="2474"/>
                    <a:pt x="1109" y="2410"/>
                  </a:cubicBezTo>
                  <a:cubicBezTo>
                    <a:pt x="1109" y="2410"/>
                    <a:pt x="1172" y="2410"/>
                    <a:pt x="1172" y="2347"/>
                  </a:cubicBezTo>
                  <a:cubicBezTo>
                    <a:pt x="1981" y="1320"/>
                    <a:pt x="3197" y="639"/>
                    <a:pt x="4456" y="639"/>
                  </a:cubicBezTo>
                  <a:close/>
                  <a:moveTo>
                    <a:pt x="4450" y="1"/>
                  </a:moveTo>
                  <a:cubicBezTo>
                    <a:pt x="3971" y="1"/>
                    <a:pt x="3491" y="75"/>
                    <a:pt x="3040" y="225"/>
                  </a:cubicBezTo>
                  <a:cubicBezTo>
                    <a:pt x="2027" y="574"/>
                    <a:pt x="1267" y="1239"/>
                    <a:pt x="950" y="2157"/>
                  </a:cubicBezTo>
                  <a:lnTo>
                    <a:pt x="950" y="2252"/>
                  </a:lnTo>
                  <a:cubicBezTo>
                    <a:pt x="824" y="2284"/>
                    <a:pt x="729" y="2347"/>
                    <a:pt x="665" y="2474"/>
                  </a:cubicBezTo>
                  <a:cubicBezTo>
                    <a:pt x="634" y="2569"/>
                    <a:pt x="634" y="2600"/>
                    <a:pt x="602" y="2664"/>
                  </a:cubicBezTo>
                  <a:cubicBezTo>
                    <a:pt x="0" y="4564"/>
                    <a:pt x="1204" y="6527"/>
                    <a:pt x="2787" y="7351"/>
                  </a:cubicBezTo>
                  <a:cubicBezTo>
                    <a:pt x="3322" y="7642"/>
                    <a:pt x="3893" y="7782"/>
                    <a:pt x="4457" y="7782"/>
                  </a:cubicBezTo>
                  <a:cubicBezTo>
                    <a:pt x="5730" y="7782"/>
                    <a:pt x="6972" y="7072"/>
                    <a:pt x="7696" y="5799"/>
                  </a:cubicBezTo>
                  <a:cubicBezTo>
                    <a:pt x="7854" y="5514"/>
                    <a:pt x="7949" y="5261"/>
                    <a:pt x="8076" y="4944"/>
                  </a:cubicBezTo>
                  <a:cubicBezTo>
                    <a:pt x="8551" y="3424"/>
                    <a:pt x="8234" y="1650"/>
                    <a:pt x="6777" y="669"/>
                  </a:cubicBezTo>
                  <a:cubicBezTo>
                    <a:pt x="6114" y="226"/>
                    <a:pt x="5284" y="1"/>
                    <a:pt x="44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4"/>
            <p:cNvSpPr/>
            <p:nvPr/>
          </p:nvSpPr>
          <p:spPr>
            <a:xfrm>
              <a:off x="-59039250" y="1307675"/>
              <a:ext cx="40400" cy="81125"/>
            </a:xfrm>
            <a:custGeom>
              <a:rect b="b" l="l" r="r" t="t"/>
              <a:pathLst>
                <a:path extrusionOk="0" h="3245" w="1616">
                  <a:moveTo>
                    <a:pt x="824" y="1"/>
                  </a:moveTo>
                  <a:cubicBezTo>
                    <a:pt x="665" y="32"/>
                    <a:pt x="634" y="64"/>
                    <a:pt x="539" y="159"/>
                  </a:cubicBezTo>
                  <a:cubicBezTo>
                    <a:pt x="159" y="666"/>
                    <a:pt x="0" y="1362"/>
                    <a:pt x="190" y="1996"/>
                  </a:cubicBezTo>
                  <a:cubicBezTo>
                    <a:pt x="349" y="2598"/>
                    <a:pt x="729" y="3041"/>
                    <a:pt x="1267" y="3231"/>
                  </a:cubicBezTo>
                  <a:cubicBezTo>
                    <a:pt x="1288" y="3231"/>
                    <a:pt x="1309" y="3245"/>
                    <a:pt x="1349" y="3245"/>
                  </a:cubicBezTo>
                  <a:cubicBezTo>
                    <a:pt x="1369" y="3245"/>
                    <a:pt x="1394" y="3241"/>
                    <a:pt x="1425" y="3231"/>
                  </a:cubicBezTo>
                  <a:cubicBezTo>
                    <a:pt x="1584" y="3168"/>
                    <a:pt x="1615" y="2946"/>
                    <a:pt x="1457" y="2851"/>
                  </a:cubicBezTo>
                  <a:cubicBezTo>
                    <a:pt x="665" y="2376"/>
                    <a:pt x="349" y="1204"/>
                    <a:pt x="982" y="476"/>
                  </a:cubicBezTo>
                  <a:cubicBezTo>
                    <a:pt x="1140" y="254"/>
                    <a:pt x="982" y="64"/>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4"/>
            <p:cNvSpPr/>
            <p:nvPr/>
          </p:nvSpPr>
          <p:spPr>
            <a:xfrm>
              <a:off x="-59070600" y="1271325"/>
              <a:ext cx="180200" cy="162275"/>
            </a:xfrm>
            <a:custGeom>
              <a:rect b="b" l="l" r="r" t="t"/>
              <a:pathLst>
                <a:path extrusionOk="0" h="6491" w="7208">
                  <a:moveTo>
                    <a:pt x="1939" y="1474"/>
                  </a:moveTo>
                  <a:cubicBezTo>
                    <a:pt x="1963" y="1474"/>
                    <a:pt x="1989" y="1478"/>
                    <a:pt x="2014" y="1486"/>
                  </a:cubicBezTo>
                  <a:cubicBezTo>
                    <a:pt x="2141" y="1518"/>
                    <a:pt x="2331" y="1771"/>
                    <a:pt x="2141" y="1961"/>
                  </a:cubicBezTo>
                  <a:cubicBezTo>
                    <a:pt x="1571" y="2721"/>
                    <a:pt x="1888" y="3861"/>
                    <a:pt x="2616" y="4337"/>
                  </a:cubicBezTo>
                  <a:cubicBezTo>
                    <a:pt x="2774" y="4463"/>
                    <a:pt x="2743" y="4653"/>
                    <a:pt x="2584" y="4717"/>
                  </a:cubicBezTo>
                  <a:cubicBezTo>
                    <a:pt x="2569" y="4748"/>
                    <a:pt x="2537" y="4764"/>
                    <a:pt x="2505" y="4764"/>
                  </a:cubicBezTo>
                  <a:cubicBezTo>
                    <a:pt x="2474" y="4764"/>
                    <a:pt x="2442" y="4748"/>
                    <a:pt x="2426" y="4717"/>
                  </a:cubicBezTo>
                  <a:cubicBezTo>
                    <a:pt x="1191" y="4210"/>
                    <a:pt x="969" y="2563"/>
                    <a:pt x="1761" y="1550"/>
                  </a:cubicBezTo>
                  <a:cubicBezTo>
                    <a:pt x="1807" y="1503"/>
                    <a:pt x="1871" y="1474"/>
                    <a:pt x="1939" y="1474"/>
                  </a:cubicBezTo>
                  <a:close/>
                  <a:moveTo>
                    <a:pt x="3733" y="0"/>
                  </a:moveTo>
                  <a:cubicBezTo>
                    <a:pt x="2473" y="0"/>
                    <a:pt x="1271" y="681"/>
                    <a:pt x="463" y="1708"/>
                  </a:cubicBezTo>
                  <a:cubicBezTo>
                    <a:pt x="463" y="1771"/>
                    <a:pt x="399" y="1771"/>
                    <a:pt x="399" y="1771"/>
                  </a:cubicBezTo>
                  <a:cubicBezTo>
                    <a:pt x="494" y="1835"/>
                    <a:pt x="526" y="1961"/>
                    <a:pt x="494" y="2088"/>
                  </a:cubicBezTo>
                  <a:cubicBezTo>
                    <a:pt x="1" y="4406"/>
                    <a:pt x="1921" y="6490"/>
                    <a:pt x="3851" y="6490"/>
                  </a:cubicBezTo>
                  <a:cubicBezTo>
                    <a:pt x="4769" y="6490"/>
                    <a:pt x="5689" y="6018"/>
                    <a:pt x="6353" y="4875"/>
                  </a:cubicBezTo>
                  <a:cubicBezTo>
                    <a:pt x="7208" y="3418"/>
                    <a:pt x="7050" y="1328"/>
                    <a:pt x="5435" y="441"/>
                  </a:cubicBezTo>
                  <a:cubicBezTo>
                    <a:pt x="4876" y="137"/>
                    <a:pt x="4298" y="0"/>
                    <a:pt x="37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5">
  <p:cSld name="CUSTOM_8">
    <p:spTree>
      <p:nvGrpSpPr>
        <p:cNvPr id="330" name="Shape 330"/>
        <p:cNvGrpSpPr/>
        <p:nvPr/>
      </p:nvGrpSpPr>
      <p:grpSpPr>
        <a:xfrm>
          <a:off x="0" y="0"/>
          <a:ext cx="0" cy="0"/>
          <a:chOff x="0" y="0"/>
          <a:chExt cx="0" cy="0"/>
        </a:xfrm>
      </p:grpSpPr>
      <p:sp>
        <p:nvSpPr>
          <p:cNvPr id="331" name="Google Shape;331;p25"/>
          <p:cNvSpPr txBox="1"/>
          <p:nvPr>
            <p:ph type="title"/>
          </p:nvPr>
        </p:nvSpPr>
        <p:spPr>
          <a:xfrm>
            <a:off x="3643950" y="1964400"/>
            <a:ext cx="1856100" cy="1214700"/>
          </a:xfrm>
          <a:prstGeom prst="rect">
            <a:avLst/>
          </a:prstGeom>
          <a:noFill/>
          <a:ln>
            <a:noFill/>
          </a:ln>
        </p:spPr>
        <p:txBody>
          <a:bodyPr anchorCtr="0" anchor="ctr" bIns="91425" lIns="91425" spcFirstLastPara="1" rIns="91425" wrap="square" tIns="91425">
            <a:noAutofit/>
          </a:bodyPr>
          <a:lstStyle>
            <a:lvl1pPr lvl="0" rtl="0" algn="ctr">
              <a:lnSpc>
                <a:spcPct val="80000"/>
              </a:lnSpc>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32" name="Google Shape;332;p25"/>
          <p:cNvGrpSpPr/>
          <p:nvPr/>
        </p:nvGrpSpPr>
        <p:grpSpPr>
          <a:xfrm>
            <a:off x="7584603" y="357449"/>
            <a:ext cx="1147383" cy="1136361"/>
            <a:chOff x="7584603" y="357449"/>
            <a:chExt cx="1147383" cy="1136361"/>
          </a:xfrm>
        </p:grpSpPr>
        <p:sp>
          <p:nvSpPr>
            <p:cNvPr id="333" name="Google Shape;333;p25"/>
            <p:cNvSpPr/>
            <p:nvPr/>
          </p:nvSpPr>
          <p:spPr>
            <a:xfrm>
              <a:off x="7584603" y="357449"/>
              <a:ext cx="1147383" cy="1136361"/>
            </a:xfrm>
            <a:custGeom>
              <a:rect b="b" l="l" r="r" t="t"/>
              <a:pathLst>
                <a:path extrusionOk="0" h="34847" w="35185">
                  <a:moveTo>
                    <a:pt x="31247" y="526"/>
                  </a:moveTo>
                  <a:cubicBezTo>
                    <a:pt x="31986" y="526"/>
                    <a:pt x="32753" y="802"/>
                    <a:pt x="33411" y="1444"/>
                  </a:cubicBezTo>
                  <a:cubicBezTo>
                    <a:pt x="34425" y="2426"/>
                    <a:pt x="34646" y="3914"/>
                    <a:pt x="33981" y="5149"/>
                  </a:cubicBezTo>
                  <a:cubicBezTo>
                    <a:pt x="33433" y="6103"/>
                    <a:pt x="32381" y="6824"/>
                    <a:pt x="31314" y="6824"/>
                  </a:cubicBezTo>
                  <a:cubicBezTo>
                    <a:pt x="30964" y="6824"/>
                    <a:pt x="30612" y="6746"/>
                    <a:pt x="30276" y="6574"/>
                  </a:cubicBezTo>
                  <a:cubicBezTo>
                    <a:pt x="30561" y="6289"/>
                    <a:pt x="30846" y="5973"/>
                    <a:pt x="31163" y="5688"/>
                  </a:cubicBezTo>
                  <a:cubicBezTo>
                    <a:pt x="31321" y="5529"/>
                    <a:pt x="31195" y="5371"/>
                    <a:pt x="31068" y="5308"/>
                  </a:cubicBezTo>
                  <a:cubicBezTo>
                    <a:pt x="31095" y="4756"/>
                    <a:pt x="30667" y="4157"/>
                    <a:pt x="30138" y="4157"/>
                  </a:cubicBezTo>
                  <a:cubicBezTo>
                    <a:pt x="30059" y="4157"/>
                    <a:pt x="29978" y="4170"/>
                    <a:pt x="29896" y="4199"/>
                  </a:cubicBezTo>
                  <a:cubicBezTo>
                    <a:pt x="29801" y="4231"/>
                    <a:pt x="29801" y="4231"/>
                    <a:pt x="29769" y="4263"/>
                  </a:cubicBezTo>
                  <a:cubicBezTo>
                    <a:pt x="29730" y="4249"/>
                    <a:pt x="29696" y="4242"/>
                    <a:pt x="29663" y="4242"/>
                  </a:cubicBezTo>
                  <a:cubicBezTo>
                    <a:pt x="29617" y="4242"/>
                    <a:pt x="29572" y="4257"/>
                    <a:pt x="29516" y="4294"/>
                  </a:cubicBezTo>
                  <a:cubicBezTo>
                    <a:pt x="29263" y="4548"/>
                    <a:pt x="28946" y="4833"/>
                    <a:pt x="28661" y="5086"/>
                  </a:cubicBezTo>
                  <a:cubicBezTo>
                    <a:pt x="28693" y="5054"/>
                    <a:pt x="28693" y="5023"/>
                    <a:pt x="28661" y="4991"/>
                  </a:cubicBezTo>
                  <a:cubicBezTo>
                    <a:pt x="27331" y="2681"/>
                    <a:pt x="29181" y="526"/>
                    <a:pt x="31247" y="526"/>
                  </a:cubicBezTo>
                  <a:close/>
                  <a:moveTo>
                    <a:pt x="29928" y="4516"/>
                  </a:moveTo>
                  <a:cubicBezTo>
                    <a:pt x="30403" y="4579"/>
                    <a:pt x="30751" y="4864"/>
                    <a:pt x="30751" y="5339"/>
                  </a:cubicBezTo>
                  <a:cubicBezTo>
                    <a:pt x="28629" y="7398"/>
                    <a:pt x="26128" y="9456"/>
                    <a:pt x="24417" y="11926"/>
                  </a:cubicBezTo>
                  <a:cubicBezTo>
                    <a:pt x="24132" y="11610"/>
                    <a:pt x="23847" y="11325"/>
                    <a:pt x="23467" y="11071"/>
                  </a:cubicBezTo>
                  <a:cubicBezTo>
                    <a:pt x="25684" y="9013"/>
                    <a:pt x="27711" y="6701"/>
                    <a:pt x="29896" y="4579"/>
                  </a:cubicBezTo>
                  <a:cubicBezTo>
                    <a:pt x="29896" y="4548"/>
                    <a:pt x="29928" y="4548"/>
                    <a:pt x="29928" y="4516"/>
                  </a:cubicBezTo>
                  <a:close/>
                  <a:moveTo>
                    <a:pt x="6685" y="12082"/>
                  </a:moveTo>
                  <a:cubicBezTo>
                    <a:pt x="6746" y="12082"/>
                    <a:pt x="6809" y="12093"/>
                    <a:pt x="6873" y="12116"/>
                  </a:cubicBezTo>
                  <a:lnTo>
                    <a:pt x="6936" y="12116"/>
                  </a:lnTo>
                  <a:cubicBezTo>
                    <a:pt x="9375" y="12940"/>
                    <a:pt x="11908" y="13478"/>
                    <a:pt x="14473" y="13637"/>
                  </a:cubicBezTo>
                  <a:cubicBezTo>
                    <a:pt x="14473" y="13827"/>
                    <a:pt x="14568" y="13890"/>
                    <a:pt x="14568" y="13922"/>
                  </a:cubicBezTo>
                  <a:cubicBezTo>
                    <a:pt x="14442" y="14270"/>
                    <a:pt x="14378" y="14587"/>
                    <a:pt x="14283" y="14967"/>
                  </a:cubicBezTo>
                  <a:cubicBezTo>
                    <a:pt x="14283" y="14935"/>
                    <a:pt x="14283" y="14935"/>
                    <a:pt x="14252" y="14935"/>
                  </a:cubicBezTo>
                  <a:cubicBezTo>
                    <a:pt x="11560" y="14365"/>
                    <a:pt x="8900" y="13763"/>
                    <a:pt x="6271" y="13066"/>
                  </a:cubicBezTo>
                  <a:lnTo>
                    <a:pt x="6144" y="13066"/>
                  </a:lnTo>
                  <a:lnTo>
                    <a:pt x="6144" y="12971"/>
                  </a:lnTo>
                  <a:cubicBezTo>
                    <a:pt x="5923" y="12611"/>
                    <a:pt x="6258" y="12082"/>
                    <a:pt x="6685" y="12082"/>
                  </a:cubicBezTo>
                  <a:close/>
                  <a:moveTo>
                    <a:pt x="4968" y="9410"/>
                  </a:moveTo>
                  <a:cubicBezTo>
                    <a:pt x="6337" y="9410"/>
                    <a:pt x="7580" y="10419"/>
                    <a:pt x="7664" y="11831"/>
                  </a:cubicBezTo>
                  <a:cubicBezTo>
                    <a:pt x="7348" y="11705"/>
                    <a:pt x="6999" y="11610"/>
                    <a:pt x="6651" y="11483"/>
                  </a:cubicBezTo>
                  <a:cubicBezTo>
                    <a:pt x="6619" y="11467"/>
                    <a:pt x="6589" y="11460"/>
                    <a:pt x="6559" y="11460"/>
                  </a:cubicBezTo>
                  <a:cubicBezTo>
                    <a:pt x="6414" y="11460"/>
                    <a:pt x="6308" y="11636"/>
                    <a:pt x="6334" y="11768"/>
                  </a:cubicBezTo>
                  <a:cubicBezTo>
                    <a:pt x="5828" y="11990"/>
                    <a:pt x="5511" y="12718"/>
                    <a:pt x="5891" y="13193"/>
                  </a:cubicBezTo>
                  <a:cubicBezTo>
                    <a:pt x="5891" y="13225"/>
                    <a:pt x="5954" y="13225"/>
                    <a:pt x="5986" y="13225"/>
                  </a:cubicBezTo>
                  <a:cubicBezTo>
                    <a:pt x="5954" y="13351"/>
                    <a:pt x="5986" y="13542"/>
                    <a:pt x="6144" y="13573"/>
                  </a:cubicBezTo>
                  <a:cubicBezTo>
                    <a:pt x="6619" y="13732"/>
                    <a:pt x="7094" y="13890"/>
                    <a:pt x="7569" y="14017"/>
                  </a:cubicBezTo>
                  <a:cubicBezTo>
                    <a:pt x="6707" y="14909"/>
                    <a:pt x="5636" y="15443"/>
                    <a:pt x="4384" y="15443"/>
                  </a:cubicBezTo>
                  <a:cubicBezTo>
                    <a:pt x="4348" y="15443"/>
                    <a:pt x="4312" y="15443"/>
                    <a:pt x="4276" y="15442"/>
                  </a:cubicBezTo>
                  <a:cubicBezTo>
                    <a:pt x="2502" y="15410"/>
                    <a:pt x="286" y="14048"/>
                    <a:pt x="1299" y="11990"/>
                  </a:cubicBezTo>
                  <a:cubicBezTo>
                    <a:pt x="1932" y="10755"/>
                    <a:pt x="3104" y="9710"/>
                    <a:pt x="4466" y="9456"/>
                  </a:cubicBezTo>
                  <a:cubicBezTo>
                    <a:pt x="4634" y="9425"/>
                    <a:pt x="4802" y="9410"/>
                    <a:pt x="4968" y="9410"/>
                  </a:cubicBezTo>
                  <a:close/>
                  <a:moveTo>
                    <a:pt x="19707" y="10709"/>
                  </a:moveTo>
                  <a:cubicBezTo>
                    <a:pt x="21351" y="10709"/>
                    <a:pt x="23015" y="11239"/>
                    <a:pt x="23942" y="12180"/>
                  </a:cubicBezTo>
                  <a:cubicBezTo>
                    <a:pt x="25842" y="14143"/>
                    <a:pt x="26159" y="17563"/>
                    <a:pt x="24259" y="19622"/>
                  </a:cubicBezTo>
                  <a:cubicBezTo>
                    <a:pt x="23176" y="20805"/>
                    <a:pt x="21573" y="21493"/>
                    <a:pt x="19988" y="21493"/>
                  </a:cubicBezTo>
                  <a:cubicBezTo>
                    <a:pt x="19070" y="21493"/>
                    <a:pt x="18157" y="21262"/>
                    <a:pt x="17355" y="20762"/>
                  </a:cubicBezTo>
                  <a:cubicBezTo>
                    <a:pt x="15012" y="19337"/>
                    <a:pt x="14252" y="16423"/>
                    <a:pt x="15012" y="13922"/>
                  </a:cubicBezTo>
                  <a:cubicBezTo>
                    <a:pt x="15012" y="13890"/>
                    <a:pt x="15043" y="13858"/>
                    <a:pt x="15043" y="13795"/>
                  </a:cubicBezTo>
                  <a:cubicBezTo>
                    <a:pt x="15075" y="13763"/>
                    <a:pt x="15075" y="13732"/>
                    <a:pt x="15075" y="13700"/>
                  </a:cubicBezTo>
                  <a:lnTo>
                    <a:pt x="15075" y="13637"/>
                  </a:lnTo>
                  <a:lnTo>
                    <a:pt x="15075" y="13605"/>
                  </a:lnTo>
                  <a:cubicBezTo>
                    <a:pt x="15503" y="11590"/>
                    <a:pt x="17588" y="10709"/>
                    <a:pt x="19707" y="10709"/>
                  </a:cubicBezTo>
                  <a:close/>
                  <a:moveTo>
                    <a:pt x="22359" y="21522"/>
                  </a:moveTo>
                  <a:cubicBezTo>
                    <a:pt x="23151" y="24214"/>
                    <a:pt x="24132" y="26969"/>
                    <a:pt x="25209" y="29566"/>
                  </a:cubicBezTo>
                  <a:cubicBezTo>
                    <a:pt x="25177" y="29566"/>
                    <a:pt x="25146" y="29598"/>
                    <a:pt x="25146" y="29661"/>
                  </a:cubicBezTo>
                  <a:cubicBezTo>
                    <a:pt x="25070" y="29962"/>
                    <a:pt x="24756" y="30184"/>
                    <a:pt x="24456" y="30184"/>
                  </a:cubicBezTo>
                  <a:cubicBezTo>
                    <a:pt x="24377" y="30184"/>
                    <a:pt x="24300" y="30169"/>
                    <a:pt x="24227" y="30136"/>
                  </a:cubicBezTo>
                  <a:cubicBezTo>
                    <a:pt x="23341" y="27317"/>
                    <a:pt x="21916" y="24626"/>
                    <a:pt x="20807" y="21934"/>
                  </a:cubicBezTo>
                  <a:cubicBezTo>
                    <a:pt x="21345" y="21839"/>
                    <a:pt x="21852" y="21744"/>
                    <a:pt x="22359" y="21522"/>
                  </a:cubicBezTo>
                  <a:close/>
                  <a:moveTo>
                    <a:pt x="23309" y="28901"/>
                  </a:moveTo>
                  <a:cubicBezTo>
                    <a:pt x="23499" y="29249"/>
                    <a:pt x="23721" y="29598"/>
                    <a:pt x="23942" y="29946"/>
                  </a:cubicBezTo>
                  <a:cubicBezTo>
                    <a:pt x="23879" y="29946"/>
                    <a:pt x="23847" y="30041"/>
                    <a:pt x="23879" y="30104"/>
                  </a:cubicBezTo>
                  <a:cubicBezTo>
                    <a:pt x="24046" y="30349"/>
                    <a:pt x="24308" y="30458"/>
                    <a:pt x="24575" y="30458"/>
                  </a:cubicBezTo>
                  <a:cubicBezTo>
                    <a:pt x="24964" y="30458"/>
                    <a:pt x="25363" y="30227"/>
                    <a:pt x="25494" y="29851"/>
                  </a:cubicBezTo>
                  <a:cubicBezTo>
                    <a:pt x="25507" y="29854"/>
                    <a:pt x="25521" y="29856"/>
                    <a:pt x="25535" y="29856"/>
                  </a:cubicBezTo>
                  <a:cubicBezTo>
                    <a:pt x="25651" y="29856"/>
                    <a:pt x="25773" y="29739"/>
                    <a:pt x="25716" y="29598"/>
                  </a:cubicBezTo>
                  <a:cubicBezTo>
                    <a:pt x="25652" y="29408"/>
                    <a:pt x="25621" y="29218"/>
                    <a:pt x="25526" y="29028"/>
                  </a:cubicBezTo>
                  <a:lnTo>
                    <a:pt x="25526" y="29028"/>
                  </a:lnTo>
                  <a:cubicBezTo>
                    <a:pt x="28465" y="30366"/>
                    <a:pt x="26832" y="34351"/>
                    <a:pt x="24091" y="34351"/>
                  </a:cubicBezTo>
                  <a:cubicBezTo>
                    <a:pt x="23849" y="34351"/>
                    <a:pt x="23598" y="34320"/>
                    <a:pt x="23341" y="34253"/>
                  </a:cubicBezTo>
                  <a:cubicBezTo>
                    <a:pt x="22042" y="33873"/>
                    <a:pt x="21092" y="32606"/>
                    <a:pt x="21472" y="31276"/>
                  </a:cubicBezTo>
                  <a:cubicBezTo>
                    <a:pt x="21694" y="30231"/>
                    <a:pt x="22486" y="29471"/>
                    <a:pt x="23309" y="28901"/>
                  </a:cubicBezTo>
                  <a:close/>
                  <a:moveTo>
                    <a:pt x="31188" y="0"/>
                  </a:moveTo>
                  <a:cubicBezTo>
                    <a:pt x="30448" y="0"/>
                    <a:pt x="29710" y="242"/>
                    <a:pt x="29104" y="747"/>
                  </a:cubicBezTo>
                  <a:cubicBezTo>
                    <a:pt x="27679" y="1824"/>
                    <a:pt x="27394" y="3756"/>
                    <a:pt x="28471" y="5181"/>
                  </a:cubicBezTo>
                  <a:cubicBezTo>
                    <a:pt x="28503" y="5213"/>
                    <a:pt x="28534" y="5213"/>
                    <a:pt x="28598" y="5213"/>
                  </a:cubicBezTo>
                  <a:cubicBezTo>
                    <a:pt x="26666" y="7018"/>
                    <a:pt x="24766" y="8855"/>
                    <a:pt x="23309" y="10976"/>
                  </a:cubicBezTo>
                  <a:cubicBezTo>
                    <a:pt x="22410" y="10421"/>
                    <a:pt x="21172" y="10131"/>
                    <a:pt x="19909" y="10131"/>
                  </a:cubicBezTo>
                  <a:cubicBezTo>
                    <a:pt x="17567" y="10131"/>
                    <a:pt x="15135" y="11128"/>
                    <a:pt x="14600" y="13288"/>
                  </a:cubicBezTo>
                  <a:cubicBezTo>
                    <a:pt x="12415" y="12971"/>
                    <a:pt x="10325" y="12591"/>
                    <a:pt x="8234" y="11990"/>
                  </a:cubicBezTo>
                  <a:cubicBezTo>
                    <a:pt x="8234" y="10280"/>
                    <a:pt x="6809" y="8950"/>
                    <a:pt x="5131" y="8855"/>
                  </a:cubicBezTo>
                  <a:cubicBezTo>
                    <a:pt x="5076" y="8852"/>
                    <a:pt x="5020" y="8850"/>
                    <a:pt x="4965" y="8850"/>
                  </a:cubicBezTo>
                  <a:cubicBezTo>
                    <a:pt x="3098" y="8850"/>
                    <a:pt x="1406" y="10393"/>
                    <a:pt x="729" y="12085"/>
                  </a:cubicBezTo>
                  <a:cubicBezTo>
                    <a:pt x="1" y="13890"/>
                    <a:pt x="1552" y="15442"/>
                    <a:pt x="3262" y="15822"/>
                  </a:cubicBezTo>
                  <a:cubicBezTo>
                    <a:pt x="3636" y="15915"/>
                    <a:pt x="4016" y="15961"/>
                    <a:pt x="4394" y="15961"/>
                  </a:cubicBezTo>
                  <a:cubicBezTo>
                    <a:pt x="5811" y="15961"/>
                    <a:pt x="7194" y="15318"/>
                    <a:pt x="8044" y="14143"/>
                  </a:cubicBezTo>
                  <a:cubicBezTo>
                    <a:pt x="10103" y="14682"/>
                    <a:pt x="12193" y="15093"/>
                    <a:pt x="14283" y="15315"/>
                  </a:cubicBezTo>
                  <a:lnTo>
                    <a:pt x="14378" y="15315"/>
                  </a:lnTo>
                  <a:cubicBezTo>
                    <a:pt x="14093" y="17785"/>
                    <a:pt x="15297" y="20319"/>
                    <a:pt x="17545" y="21459"/>
                  </a:cubicBezTo>
                  <a:cubicBezTo>
                    <a:pt x="18256" y="21828"/>
                    <a:pt x="19099" y="22021"/>
                    <a:pt x="19927" y="22021"/>
                  </a:cubicBezTo>
                  <a:cubicBezTo>
                    <a:pt x="20095" y="22021"/>
                    <a:pt x="20262" y="22013"/>
                    <a:pt x="20427" y="21997"/>
                  </a:cubicBezTo>
                  <a:lnTo>
                    <a:pt x="20427" y="22060"/>
                  </a:lnTo>
                  <a:cubicBezTo>
                    <a:pt x="21250" y="24182"/>
                    <a:pt x="22106" y="26494"/>
                    <a:pt x="23214" y="28584"/>
                  </a:cubicBezTo>
                  <a:cubicBezTo>
                    <a:pt x="21979" y="29218"/>
                    <a:pt x="20902" y="30484"/>
                    <a:pt x="20902" y="31909"/>
                  </a:cubicBezTo>
                  <a:cubicBezTo>
                    <a:pt x="20870" y="33493"/>
                    <a:pt x="22232" y="34665"/>
                    <a:pt x="23752" y="34823"/>
                  </a:cubicBezTo>
                  <a:cubicBezTo>
                    <a:pt x="23890" y="34839"/>
                    <a:pt x="24025" y="34847"/>
                    <a:pt x="24158" y="34847"/>
                  </a:cubicBezTo>
                  <a:cubicBezTo>
                    <a:pt x="27446" y="34847"/>
                    <a:pt x="29158" y="30106"/>
                    <a:pt x="25779" y="28584"/>
                  </a:cubicBezTo>
                  <a:cubicBezTo>
                    <a:pt x="25734" y="28557"/>
                    <a:pt x="25692" y="28546"/>
                    <a:pt x="25652" y="28546"/>
                  </a:cubicBezTo>
                  <a:cubicBezTo>
                    <a:pt x="25552" y="28546"/>
                    <a:pt x="25467" y="28620"/>
                    <a:pt x="25399" y="28711"/>
                  </a:cubicBezTo>
                  <a:cubicBezTo>
                    <a:pt x="24607" y="26241"/>
                    <a:pt x="23657" y="23739"/>
                    <a:pt x="22644" y="21427"/>
                  </a:cubicBezTo>
                  <a:cubicBezTo>
                    <a:pt x="23752" y="20952"/>
                    <a:pt x="24702" y="20097"/>
                    <a:pt x="25336" y="19052"/>
                  </a:cubicBezTo>
                  <a:cubicBezTo>
                    <a:pt x="26603" y="16867"/>
                    <a:pt x="26159" y="13922"/>
                    <a:pt x="24544" y="12085"/>
                  </a:cubicBezTo>
                  <a:cubicBezTo>
                    <a:pt x="26476" y="10565"/>
                    <a:pt x="28186" y="8665"/>
                    <a:pt x="29928" y="6891"/>
                  </a:cubicBezTo>
                  <a:cubicBezTo>
                    <a:pt x="30369" y="7179"/>
                    <a:pt x="30850" y="7307"/>
                    <a:pt x="31333" y="7307"/>
                  </a:cubicBezTo>
                  <a:cubicBezTo>
                    <a:pt x="32445" y="7307"/>
                    <a:pt x="33563" y="6628"/>
                    <a:pt x="34203" y="5656"/>
                  </a:cubicBezTo>
                  <a:cubicBezTo>
                    <a:pt x="35185" y="4168"/>
                    <a:pt x="34995" y="2204"/>
                    <a:pt x="33633" y="1001"/>
                  </a:cubicBezTo>
                  <a:cubicBezTo>
                    <a:pt x="32961" y="346"/>
                    <a:pt x="32073" y="0"/>
                    <a:pt x="31188" y="0"/>
                  </a:cubicBezTo>
                  <a:close/>
                </a:path>
              </a:pathLst>
            </a:custGeom>
            <a:solidFill>
              <a:schemeClr val="dk1"/>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5"/>
            <p:cNvSpPr/>
            <p:nvPr/>
          </p:nvSpPr>
          <p:spPr>
            <a:xfrm>
              <a:off x="8476161" y="373525"/>
              <a:ext cx="239325" cy="204563"/>
            </a:xfrm>
            <a:custGeom>
              <a:rect b="b" l="l" r="r" t="t"/>
              <a:pathLst>
                <a:path extrusionOk="0" h="6273" w="7339">
                  <a:moveTo>
                    <a:pt x="5240" y="1905"/>
                  </a:moveTo>
                  <a:cubicBezTo>
                    <a:pt x="5280" y="1905"/>
                    <a:pt x="5318" y="1923"/>
                    <a:pt x="5343" y="1964"/>
                  </a:cubicBezTo>
                  <a:cubicBezTo>
                    <a:pt x="5786" y="2471"/>
                    <a:pt x="5755" y="3263"/>
                    <a:pt x="5343" y="3833"/>
                  </a:cubicBezTo>
                  <a:cubicBezTo>
                    <a:pt x="5323" y="3853"/>
                    <a:pt x="5299" y="3862"/>
                    <a:pt x="5274" y="3862"/>
                  </a:cubicBezTo>
                  <a:cubicBezTo>
                    <a:pt x="5180" y="3862"/>
                    <a:pt x="5071" y="3736"/>
                    <a:pt x="5121" y="3611"/>
                  </a:cubicBezTo>
                  <a:cubicBezTo>
                    <a:pt x="5438" y="3136"/>
                    <a:pt x="5406" y="2629"/>
                    <a:pt x="5090" y="2186"/>
                  </a:cubicBezTo>
                  <a:cubicBezTo>
                    <a:pt x="4996" y="2046"/>
                    <a:pt x="5127" y="1905"/>
                    <a:pt x="5240" y="1905"/>
                  </a:cubicBezTo>
                  <a:close/>
                  <a:moveTo>
                    <a:pt x="6000" y="2469"/>
                  </a:moveTo>
                  <a:cubicBezTo>
                    <a:pt x="6058" y="2469"/>
                    <a:pt x="6112" y="2490"/>
                    <a:pt x="6135" y="2534"/>
                  </a:cubicBezTo>
                  <a:cubicBezTo>
                    <a:pt x="6578" y="3231"/>
                    <a:pt x="6293" y="4213"/>
                    <a:pt x="5723" y="4688"/>
                  </a:cubicBezTo>
                  <a:cubicBezTo>
                    <a:pt x="5696" y="4715"/>
                    <a:pt x="5666" y="4726"/>
                    <a:pt x="5637" y="4726"/>
                  </a:cubicBezTo>
                  <a:cubicBezTo>
                    <a:pt x="5528" y="4726"/>
                    <a:pt x="5427" y="4573"/>
                    <a:pt x="5501" y="4498"/>
                  </a:cubicBezTo>
                  <a:cubicBezTo>
                    <a:pt x="6071" y="3960"/>
                    <a:pt x="6071" y="3294"/>
                    <a:pt x="5818" y="2661"/>
                  </a:cubicBezTo>
                  <a:cubicBezTo>
                    <a:pt x="5777" y="2538"/>
                    <a:pt x="5895" y="2469"/>
                    <a:pt x="6000" y="2469"/>
                  </a:cubicBezTo>
                  <a:close/>
                  <a:moveTo>
                    <a:pt x="3929" y="1"/>
                  </a:moveTo>
                  <a:cubicBezTo>
                    <a:pt x="1857" y="1"/>
                    <a:pt x="1" y="2142"/>
                    <a:pt x="1353" y="4403"/>
                  </a:cubicBezTo>
                  <a:lnTo>
                    <a:pt x="1353" y="4530"/>
                  </a:lnTo>
                  <a:cubicBezTo>
                    <a:pt x="1638" y="4308"/>
                    <a:pt x="1954" y="4023"/>
                    <a:pt x="2239" y="3738"/>
                  </a:cubicBezTo>
                  <a:cubicBezTo>
                    <a:pt x="2284" y="3715"/>
                    <a:pt x="2345" y="3693"/>
                    <a:pt x="2399" y="3693"/>
                  </a:cubicBezTo>
                  <a:cubicBezTo>
                    <a:pt x="2421" y="3693"/>
                    <a:pt x="2443" y="3697"/>
                    <a:pt x="2461" y="3706"/>
                  </a:cubicBezTo>
                  <a:cubicBezTo>
                    <a:pt x="2493" y="3675"/>
                    <a:pt x="2556" y="3611"/>
                    <a:pt x="2588" y="3611"/>
                  </a:cubicBezTo>
                  <a:cubicBezTo>
                    <a:pt x="2650" y="3596"/>
                    <a:pt x="2711" y="3588"/>
                    <a:pt x="2771" y="3588"/>
                  </a:cubicBezTo>
                  <a:cubicBezTo>
                    <a:pt x="3322" y="3588"/>
                    <a:pt x="3760" y="4205"/>
                    <a:pt x="3760" y="4720"/>
                  </a:cubicBezTo>
                  <a:cubicBezTo>
                    <a:pt x="3886" y="4815"/>
                    <a:pt x="4013" y="5005"/>
                    <a:pt x="3855" y="5131"/>
                  </a:cubicBezTo>
                  <a:lnTo>
                    <a:pt x="2968" y="5986"/>
                  </a:lnTo>
                  <a:cubicBezTo>
                    <a:pt x="3323" y="6184"/>
                    <a:pt x="3695" y="6273"/>
                    <a:pt x="4064" y="6273"/>
                  </a:cubicBezTo>
                  <a:cubicBezTo>
                    <a:pt x="5111" y="6273"/>
                    <a:pt x="6135" y="5561"/>
                    <a:pt x="6673" y="4625"/>
                  </a:cubicBezTo>
                  <a:cubicBezTo>
                    <a:pt x="7338" y="3389"/>
                    <a:pt x="7085" y="1933"/>
                    <a:pt x="6103" y="919"/>
                  </a:cubicBezTo>
                  <a:cubicBezTo>
                    <a:pt x="5443" y="276"/>
                    <a:pt x="4672" y="1"/>
                    <a:pt x="3929" y="1"/>
                  </a:cubicBezTo>
                  <a:close/>
                </a:path>
              </a:pathLst>
            </a:custGeom>
            <a:solidFill>
              <a:schemeClr val="accent6"/>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5"/>
            <p:cNvSpPr/>
            <p:nvPr/>
          </p:nvSpPr>
          <p:spPr>
            <a:xfrm>
              <a:off x="8653396" y="454268"/>
              <a:ext cx="37306" cy="73503"/>
            </a:xfrm>
            <a:custGeom>
              <a:rect b="b" l="l" r="r" t="t"/>
              <a:pathLst>
                <a:path extrusionOk="0" h="2254" w="1144">
                  <a:moveTo>
                    <a:pt x="543" y="0"/>
                  </a:moveTo>
                  <a:cubicBezTo>
                    <a:pt x="440" y="0"/>
                    <a:pt x="357" y="69"/>
                    <a:pt x="415" y="185"/>
                  </a:cubicBezTo>
                  <a:cubicBezTo>
                    <a:pt x="636" y="818"/>
                    <a:pt x="636" y="1515"/>
                    <a:pt x="98" y="2022"/>
                  </a:cubicBezTo>
                  <a:cubicBezTo>
                    <a:pt x="1" y="2119"/>
                    <a:pt x="71" y="2254"/>
                    <a:pt x="181" y="2254"/>
                  </a:cubicBezTo>
                  <a:cubicBezTo>
                    <a:pt x="214" y="2254"/>
                    <a:pt x="251" y="2241"/>
                    <a:pt x="288" y="2212"/>
                  </a:cubicBezTo>
                  <a:cubicBezTo>
                    <a:pt x="890" y="1737"/>
                    <a:pt x="1143" y="755"/>
                    <a:pt x="731" y="90"/>
                  </a:cubicBezTo>
                  <a:cubicBezTo>
                    <a:pt x="682" y="28"/>
                    <a:pt x="609" y="0"/>
                    <a:pt x="543" y="0"/>
                  </a:cubicBezTo>
                  <a:close/>
                </a:path>
              </a:pathLst>
            </a:custGeom>
            <a:solidFill>
              <a:schemeClr val="dk1"/>
            </a:solidFill>
            <a:ln cap="flat" cmpd="sng" w="23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
            <p:cNvSpPr/>
            <p:nvPr/>
          </p:nvSpPr>
          <p:spPr>
            <a:xfrm>
              <a:off x="8638917" y="436234"/>
              <a:ext cx="25958" cy="61731"/>
            </a:xfrm>
            <a:custGeom>
              <a:rect b="b" l="l" r="r" t="t"/>
              <a:pathLst>
                <a:path extrusionOk="0" h="1893" w="796">
                  <a:moveTo>
                    <a:pt x="264" y="0"/>
                  </a:moveTo>
                  <a:cubicBezTo>
                    <a:pt x="148" y="0"/>
                    <a:pt x="1" y="141"/>
                    <a:pt x="99" y="263"/>
                  </a:cubicBezTo>
                  <a:cubicBezTo>
                    <a:pt x="352" y="706"/>
                    <a:pt x="447" y="1213"/>
                    <a:pt x="130" y="1657"/>
                  </a:cubicBezTo>
                  <a:cubicBezTo>
                    <a:pt x="60" y="1775"/>
                    <a:pt x="165" y="1893"/>
                    <a:pt x="262" y="1893"/>
                  </a:cubicBezTo>
                  <a:cubicBezTo>
                    <a:pt x="295" y="1893"/>
                    <a:pt x="328" y="1879"/>
                    <a:pt x="352" y="1847"/>
                  </a:cubicBezTo>
                  <a:cubicBezTo>
                    <a:pt x="764" y="1340"/>
                    <a:pt x="795" y="548"/>
                    <a:pt x="352" y="41"/>
                  </a:cubicBezTo>
                  <a:cubicBezTo>
                    <a:pt x="330" y="12"/>
                    <a:pt x="299" y="0"/>
                    <a:pt x="264" y="0"/>
                  </a:cubicBezTo>
                  <a:close/>
                </a:path>
              </a:pathLst>
            </a:custGeom>
            <a:solidFill>
              <a:schemeClr val="dk1"/>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5"/>
            <p:cNvSpPr/>
            <p:nvPr/>
          </p:nvSpPr>
          <p:spPr>
            <a:xfrm>
              <a:off x="8349862" y="505726"/>
              <a:ext cx="237564" cy="241705"/>
            </a:xfrm>
            <a:custGeom>
              <a:rect b="b" l="l" r="r" t="t"/>
              <a:pathLst>
                <a:path extrusionOk="0" h="7412" w="7285">
                  <a:moveTo>
                    <a:pt x="6461" y="1"/>
                  </a:moveTo>
                  <a:cubicBezTo>
                    <a:pt x="6461" y="1"/>
                    <a:pt x="6461" y="32"/>
                    <a:pt x="6429" y="96"/>
                  </a:cubicBezTo>
                  <a:cubicBezTo>
                    <a:pt x="4212" y="2186"/>
                    <a:pt x="2217" y="4529"/>
                    <a:pt x="0" y="6588"/>
                  </a:cubicBezTo>
                  <a:cubicBezTo>
                    <a:pt x="349" y="6809"/>
                    <a:pt x="665" y="7094"/>
                    <a:pt x="950" y="7411"/>
                  </a:cubicBezTo>
                  <a:cubicBezTo>
                    <a:pt x="2661" y="4941"/>
                    <a:pt x="5162" y="2882"/>
                    <a:pt x="7284" y="824"/>
                  </a:cubicBezTo>
                  <a:cubicBezTo>
                    <a:pt x="7284" y="349"/>
                    <a:pt x="6936" y="32"/>
                    <a:pt x="6461" y="1"/>
                  </a:cubicBezTo>
                  <a:close/>
                </a:path>
              </a:pathLst>
            </a:custGeom>
            <a:solidFill>
              <a:schemeClr val="accent6"/>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
            <p:cNvSpPr/>
            <p:nvPr/>
          </p:nvSpPr>
          <p:spPr>
            <a:xfrm>
              <a:off x="8049328" y="704876"/>
              <a:ext cx="389363" cy="352449"/>
            </a:xfrm>
            <a:custGeom>
              <a:rect b="b" l="l" r="r" t="t"/>
              <a:pathLst>
                <a:path extrusionOk="0" h="10808" w="11940">
                  <a:moveTo>
                    <a:pt x="5099" y="417"/>
                  </a:moveTo>
                  <a:cubicBezTo>
                    <a:pt x="5353" y="417"/>
                    <a:pt x="5289" y="734"/>
                    <a:pt x="5099" y="734"/>
                  </a:cubicBezTo>
                  <a:cubicBezTo>
                    <a:pt x="4181" y="797"/>
                    <a:pt x="3358" y="1019"/>
                    <a:pt x="2566" y="1589"/>
                  </a:cubicBezTo>
                  <a:cubicBezTo>
                    <a:pt x="2559" y="1593"/>
                    <a:pt x="2551" y="1594"/>
                    <a:pt x="2543" y="1594"/>
                  </a:cubicBezTo>
                  <a:cubicBezTo>
                    <a:pt x="2478" y="1594"/>
                    <a:pt x="2386" y="1487"/>
                    <a:pt x="2471" y="1431"/>
                  </a:cubicBezTo>
                  <a:cubicBezTo>
                    <a:pt x="3199" y="829"/>
                    <a:pt x="4149" y="417"/>
                    <a:pt x="5099" y="417"/>
                  </a:cubicBezTo>
                  <a:close/>
                  <a:moveTo>
                    <a:pt x="4698" y="1266"/>
                  </a:moveTo>
                  <a:cubicBezTo>
                    <a:pt x="4758" y="1266"/>
                    <a:pt x="4818" y="1268"/>
                    <a:pt x="4878" y="1272"/>
                  </a:cubicBezTo>
                  <a:cubicBezTo>
                    <a:pt x="5068" y="1272"/>
                    <a:pt x="5068" y="1589"/>
                    <a:pt x="4878" y="1589"/>
                  </a:cubicBezTo>
                  <a:cubicBezTo>
                    <a:pt x="4772" y="1578"/>
                    <a:pt x="4667" y="1573"/>
                    <a:pt x="4565" y="1573"/>
                  </a:cubicBezTo>
                  <a:cubicBezTo>
                    <a:pt x="3780" y="1573"/>
                    <a:pt x="3105" y="1895"/>
                    <a:pt x="2629" y="2539"/>
                  </a:cubicBezTo>
                  <a:cubicBezTo>
                    <a:pt x="2611" y="2551"/>
                    <a:pt x="2591" y="2556"/>
                    <a:pt x="2570" y="2556"/>
                  </a:cubicBezTo>
                  <a:cubicBezTo>
                    <a:pt x="2483" y="2556"/>
                    <a:pt x="2394" y="2464"/>
                    <a:pt x="2471" y="2412"/>
                  </a:cubicBezTo>
                  <a:cubicBezTo>
                    <a:pt x="2975" y="1700"/>
                    <a:pt x="3813" y="1266"/>
                    <a:pt x="4698" y="1266"/>
                  </a:cubicBezTo>
                  <a:close/>
                  <a:moveTo>
                    <a:pt x="5448" y="0"/>
                  </a:moveTo>
                  <a:cubicBezTo>
                    <a:pt x="3332" y="0"/>
                    <a:pt x="1251" y="889"/>
                    <a:pt x="824" y="2919"/>
                  </a:cubicBezTo>
                  <a:lnTo>
                    <a:pt x="824" y="2951"/>
                  </a:lnTo>
                  <a:lnTo>
                    <a:pt x="824" y="3014"/>
                  </a:lnTo>
                  <a:cubicBezTo>
                    <a:pt x="792" y="3046"/>
                    <a:pt x="792" y="3078"/>
                    <a:pt x="792" y="3109"/>
                  </a:cubicBezTo>
                  <a:cubicBezTo>
                    <a:pt x="792" y="3173"/>
                    <a:pt x="792" y="3204"/>
                    <a:pt x="761" y="3236"/>
                  </a:cubicBezTo>
                  <a:cubicBezTo>
                    <a:pt x="1" y="5738"/>
                    <a:pt x="792" y="8651"/>
                    <a:pt x="3104" y="10076"/>
                  </a:cubicBezTo>
                  <a:cubicBezTo>
                    <a:pt x="3894" y="10576"/>
                    <a:pt x="4804" y="10807"/>
                    <a:pt x="5723" y="10807"/>
                  </a:cubicBezTo>
                  <a:cubicBezTo>
                    <a:pt x="7310" y="10807"/>
                    <a:pt x="8925" y="10119"/>
                    <a:pt x="10008" y="8936"/>
                  </a:cubicBezTo>
                  <a:cubicBezTo>
                    <a:pt x="11940" y="6878"/>
                    <a:pt x="11591" y="3489"/>
                    <a:pt x="9691" y="1494"/>
                  </a:cubicBezTo>
                  <a:cubicBezTo>
                    <a:pt x="8763" y="538"/>
                    <a:pt x="7095" y="0"/>
                    <a:pt x="5448" y="0"/>
                  </a:cubicBezTo>
                  <a:close/>
                </a:path>
              </a:pathLst>
            </a:custGeom>
            <a:solidFill>
              <a:schemeClr val="accent6"/>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
            <p:cNvSpPr/>
            <p:nvPr/>
          </p:nvSpPr>
          <p:spPr>
            <a:xfrm>
              <a:off x="8127005" y="717431"/>
              <a:ext cx="94830" cy="36360"/>
            </a:xfrm>
            <a:custGeom>
              <a:rect b="b" l="l" r="r" t="t"/>
              <a:pathLst>
                <a:path extrusionOk="0" h="1115" w="2908">
                  <a:moveTo>
                    <a:pt x="2717" y="1"/>
                  </a:moveTo>
                  <a:cubicBezTo>
                    <a:pt x="1767" y="32"/>
                    <a:pt x="849" y="412"/>
                    <a:pt x="57" y="951"/>
                  </a:cubicBezTo>
                  <a:cubicBezTo>
                    <a:pt x="1" y="1007"/>
                    <a:pt x="95" y="1114"/>
                    <a:pt x="161" y="1114"/>
                  </a:cubicBezTo>
                  <a:cubicBezTo>
                    <a:pt x="169" y="1114"/>
                    <a:pt x="177" y="1113"/>
                    <a:pt x="184" y="1109"/>
                  </a:cubicBezTo>
                  <a:cubicBezTo>
                    <a:pt x="976" y="602"/>
                    <a:pt x="1799" y="349"/>
                    <a:pt x="2717" y="317"/>
                  </a:cubicBezTo>
                  <a:cubicBezTo>
                    <a:pt x="2907" y="317"/>
                    <a:pt x="2907" y="1"/>
                    <a:pt x="2717" y="1"/>
                  </a:cubicBezTo>
                  <a:close/>
                </a:path>
              </a:pathLst>
            </a:custGeom>
            <a:solidFill>
              <a:schemeClr val="dk1"/>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5"/>
            <p:cNvSpPr/>
            <p:nvPr/>
          </p:nvSpPr>
          <p:spPr>
            <a:xfrm>
              <a:off x="8126973" y="745964"/>
              <a:ext cx="87623" cy="42295"/>
            </a:xfrm>
            <a:custGeom>
              <a:rect b="b" l="l" r="r" t="t"/>
              <a:pathLst>
                <a:path extrusionOk="0" h="1297" w="2687">
                  <a:moveTo>
                    <a:pt x="2255" y="0"/>
                  </a:moveTo>
                  <a:cubicBezTo>
                    <a:pt x="1392" y="0"/>
                    <a:pt x="577" y="457"/>
                    <a:pt x="26" y="1152"/>
                  </a:cubicBezTo>
                  <a:cubicBezTo>
                    <a:pt x="1" y="1204"/>
                    <a:pt x="79" y="1296"/>
                    <a:pt x="143" y="1296"/>
                  </a:cubicBezTo>
                  <a:cubicBezTo>
                    <a:pt x="158" y="1296"/>
                    <a:pt x="173" y="1291"/>
                    <a:pt x="185" y="1279"/>
                  </a:cubicBezTo>
                  <a:cubicBezTo>
                    <a:pt x="717" y="635"/>
                    <a:pt x="1398" y="313"/>
                    <a:pt x="2184" y="313"/>
                  </a:cubicBezTo>
                  <a:cubicBezTo>
                    <a:pt x="2286" y="313"/>
                    <a:pt x="2391" y="318"/>
                    <a:pt x="2497" y="329"/>
                  </a:cubicBezTo>
                  <a:cubicBezTo>
                    <a:pt x="2687" y="329"/>
                    <a:pt x="2687" y="12"/>
                    <a:pt x="2497" y="12"/>
                  </a:cubicBezTo>
                  <a:cubicBezTo>
                    <a:pt x="2416" y="4"/>
                    <a:pt x="2335" y="0"/>
                    <a:pt x="2255" y="0"/>
                  </a:cubicBezTo>
                  <a:close/>
                </a:path>
              </a:pathLst>
            </a:custGeom>
            <a:solidFill>
              <a:schemeClr val="dk1"/>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5"/>
            <p:cNvSpPr/>
            <p:nvPr/>
          </p:nvSpPr>
          <p:spPr>
            <a:xfrm>
              <a:off x="7779904" y="751704"/>
              <a:ext cx="280805" cy="94862"/>
            </a:xfrm>
            <a:custGeom>
              <a:rect b="b" l="l" r="r" t="t"/>
              <a:pathLst>
                <a:path extrusionOk="0" h="2909" w="8611">
                  <a:moveTo>
                    <a:pt x="723" y="0"/>
                  </a:moveTo>
                  <a:cubicBezTo>
                    <a:pt x="330" y="0"/>
                    <a:pt x="0" y="513"/>
                    <a:pt x="187" y="913"/>
                  </a:cubicBezTo>
                  <a:lnTo>
                    <a:pt x="187" y="1008"/>
                  </a:lnTo>
                  <a:lnTo>
                    <a:pt x="314" y="1008"/>
                  </a:lnTo>
                  <a:cubicBezTo>
                    <a:pt x="2974" y="1705"/>
                    <a:pt x="5602" y="2307"/>
                    <a:pt x="8294" y="2877"/>
                  </a:cubicBezTo>
                  <a:lnTo>
                    <a:pt x="8358" y="2908"/>
                  </a:lnTo>
                  <a:cubicBezTo>
                    <a:pt x="8389" y="2560"/>
                    <a:pt x="8484" y="2180"/>
                    <a:pt x="8611" y="1863"/>
                  </a:cubicBezTo>
                  <a:cubicBezTo>
                    <a:pt x="8548" y="1800"/>
                    <a:pt x="8453" y="1737"/>
                    <a:pt x="8484" y="1547"/>
                  </a:cubicBezTo>
                  <a:cubicBezTo>
                    <a:pt x="5919" y="1452"/>
                    <a:pt x="3386" y="850"/>
                    <a:pt x="979" y="58"/>
                  </a:cubicBezTo>
                  <a:lnTo>
                    <a:pt x="947" y="58"/>
                  </a:lnTo>
                  <a:cubicBezTo>
                    <a:pt x="872" y="18"/>
                    <a:pt x="797" y="0"/>
                    <a:pt x="723" y="0"/>
                  </a:cubicBezTo>
                  <a:close/>
                </a:path>
              </a:pathLst>
            </a:custGeom>
            <a:solidFill>
              <a:schemeClr val="accent6"/>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5"/>
            <p:cNvSpPr/>
            <p:nvPr/>
          </p:nvSpPr>
          <p:spPr>
            <a:xfrm>
              <a:off x="8263119" y="1059281"/>
              <a:ext cx="143582" cy="280544"/>
            </a:xfrm>
            <a:custGeom>
              <a:rect b="b" l="l" r="r" t="t"/>
              <a:pathLst>
                <a:path extrusionOk="0" h="8603" w="4403">
                  <a:moveTo>
                    <a:pt x="1552" y="0"/>
                  </a:moveTo>
                  <a:cubicBezTo>
                    <a:pt x="1077" y="222"/>
                    <a:pt x="538" y="317"/>
                    <a:pt x="0" y="412"/>
                  </a:cubicBezTo>
                  <a:cubicBezTo>
                    <a:pt x="1109" y="3104"/>
                    <a:pt x="2534" y="5795"/>
                    <a:pt x="3420" y="8551"/>
                  </a:cubicBezTo>
                  <a:cubicBezTo>
                    <a:pt x="3497" y="8586"/>
                    <a:pt x="3580" y="8602"/>
                    <a:pt x="3664" y="8602"/>
                  </a:cubicBezTo>
                  <a:cubicBezTo>
                    <a:pt x="3960" y="8602"/>
                    <a:pt x="4265" y="8397"/>
                    <a:pt x="4339" y="8076"/>
                  </a:cubicBezTo>
                  <a:cubicBezTo>
                    <a:pt x="4339" y="8044"/>
                    <a:pt x="4370" y="8044"/>
                    <a:pt x="4402" y="8012"/>
                  </a:cubicBezTo>
                  <a:cubicBezTo>
                    <a:pt x="3294" y="5447"/>
                    <a:pt x="2344" y="2692"/>
                    <a:pt x="1552" y="0"/>
                  </a:cubicBezTo>
                  <a:close/>
                </a:path>
              </a:pathLst>
            </a:custGeom>
            <a:solidFill>
              <a:schemeClr val="accent6"/>
            </a:solidFill>
            <a:ln cap="flat" cmpd="sng" w="23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
            <p:cNvSpPr/>
            <p:nvPr/>
          </p:nvSpPr>
          <p:spPr>
            <a:xfrm>
              <a:off x="8271370" y="1299878"/>
              <a:ext cx="241477" cy="177757"/>
            </a:xfrm>
            <a:custGeom>
              <a:rect b="b" l="l" r="r" t="t"/>
              <a:pathLst>
                <a:path extrusionOk="0" h="5451" w="7405">
                  <a:moveTo>
                    <a:pt x="4237" y="3347"/>
                  </a:moveTo>
                  <a:cubicBezTo>
                    <a:pt x="4366" y="3347"/>
                    <a:pt x="4447" y="3528"/>
                    <a:pt x="4307" y="3611"/>
                  </a:cubicBezTo>
                  <a:cubicBezTo>
                    <a:pt x="4149" y="3643"/>
                    <a:pt x="4022" y="3675"/>
                    <a:pt x="3959" y="3801"/>
                  </a:cubicBezTo>
                  <a:lnTo>
                    <a:pt x="3864" y="3801"/>
                  </a:lnTo>
                  <a:cubicBezTo>
                    <a:pt x="3642" y="3865"/>
                    <a:pt x="3357" y="3991"/>
                    <a:pt x="3136" y="4086"/>
                  </a:cubicBezTo>
                  <a:cubicBezTo>
                    <a:pt x="3126" y="4089"/>
                    <a:pt x="3117" y="4090"/>
                    <a:pt x="3107" y="4090"/>
                  </a:cubicBezTo>
                  <a:cubicBezTo>
                    <a:pt x="2996" y="4090"/>
                    <a:pt x="2924" y="3923"/>
                    <a:pt x="3041" y="3865"/>
                  </a:cubicBezTo>
                  <a:cubicBezTo>
                    <a:pt x="3294" y="3770"/>
                    <a:pt x="3547" y="3675"/>
                    <a:pt x="3801" y="3548"/>
                  </a:cubicBezTo>
                  <a:cubicBezTo>
                    <a:pt x="3927" y="3485"/>
                    <a:pt x="4086" y="3389"/>
                    <a:pt x="4181" y="3358"/>
                  </a:cubicBezTo>
                  <a:cubicBezTo>
                    <a:pt x="4200" y="3350"/>
                    <a:pt x="4219" y="3347"/>
                    <a:pt x="4237" y="3347"/>
                  </a:cubicBezTo>
                  <a:close/>
                  <a:moveTo>
                    <a:pt x="4734" y="3636"/>
                  </a:moveTo>
                  <a:cubicBezTo>
                    <a:pt x="4826" y="3636"/>
                    <a:pt x="4889" y="3790"/>
                    <a:pt x="4814" y="3865"/>
                  </a:cubicBezTo>
                  <a:cubicBezTo>
                    <a:pt x="4334" y="4487"/>
                    <a:pt x="3449" y="4730"/>
                    <a:pt x="2657" y="4730"/>
                  </a:cubicBezTo>
                  <a:cubicBezTo>
                    <a:pt x="2561" y="4730"/>
                    <a:pt x="2467" y="4726"/>
                    <a:pt x="2376" y="4720"/>
                  </a:cubicBezTo>
                  <a:cubicBezTo>
                    <a:pt x="2249" y="4720"/>
                    <a:pt x="2217" y="4498"/>
                    <a:pt x="2376" y="4498"/>
                  </a:cubicBezTo>
                  <a:cubicBezTo>
                    <a:pt x="2443" y="4503"/>
                    <a:pt x="2509" y="4505"/>
                    <a:pt x="2573" y="4505"/>
                  </a:cubicBezTo>
                  <a:cubicBezTo>
                    <a:pt x="3387" y="4505"/>
                    <a:pt x="3981" y="4144"/>
                    <a:pt x="4656" y="3675"/>
                  </a:cubicBezTo>
                  <a:cubicBezTo>
                    <a:pt x="4683" y="3648"/>
                    <a:pt x="4710" y="3636"/>
                    <a:pt x="4734" y="3636"/>
                  </a:cubicBezTo>
                  <a:close/>
                  <a:moveTo>
                    <a:pt x="2249" y="1"/>
                  </a:moveTo>
                  <a:cubicBezTo>
                    <a:pt x="1457" y="634"/>
                    <a:pt x="666" y="1394"/>
                    <a:pt x="380" y="2376"/>
                  </a:cubicBezTo>
                  <a:cubicBezTo>
                    <a:pt x="0" y="3770"/>
                    <a:pt x="982" y="4973"/>
                    <a:pt x="2281" y="5353"/>
                  </a:cubicBezTo>
                  <a:cubicBezTo>
                    <a:pt x="2543" y="5420"/>
                    <a:pt x="2798" y="5451"/>
                    <a:pt x="3044" y="5451"/>
                  </a:cubicBezTo>
                  <a:cubicBezTo>
                    <a:pt x="5825" y="5451"/>
                    <a:pt x="7405" y="1466"/>
                    <a:pt x="4466" y="128"/>
                  </a:cubicBezTo>
                  <a:lnTo>
                    <a:pt x="4466" y="128"/>
                  </a:lnTo>
                  <a:cubicBezTo>
                    <a:pt x="4497" y="318"/>
                    <a:pt x="4592" y="508"/>
                    <a:pt x="4656" y="698"/>
                  </a:cubicBezTo>
                  <a:cubicBezTo>
                    <a:pt x="4719" y="856"/>
                    <a:pt x="4561" y="951"/>
                    <a:pt x="4434" y="951"/>
                  </a:cubicBezTo>
                  <a:cubicBezTo>
                    <a:pt x="4282" y="1332"/>
                    <a:pt x="3877" y="1564"/>
                    <a:pt x="3489" y="1564"/>
                  </a:cubicBezTo>
                  <a:cubicBezTo>
                    <a:pt x="3232" y="1564"/>
                    <a:pt x="2983" y="1463"/>
                    <a:pt x="2819" y="1236"/>
                  </a:cubicBezTo>
                  <a:cubicBezTo>
                    <a:pt x="2724" y="1141"/>
                    <a:pt x="2819" y="1078"/>
                    <a:pt x="2882" y="1078"/>
                  </a:cubicBezTo>
                  <a:cubicBezTo>
                    <a:pt x="2661" y="761"/>
                    <a:pt x="2439" y="349"/>
                    <a:pt x="2249" y="1"/>
                  </a:cubicBezTo>
                  <a:close/>
                </a:path>
              </a:pathLst>
            </a:custGeom>
            <a:solidFill>
              <a:schemeClr val="accent6"/>
            </a:solidFill>
            <a:ln cap="flat" cmpd="sng" w="23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a:off x="7593897" y="664309"/>
              <a:ext cx="240662" cy="196736"/>
            </a:xfrm>
            <a:custGeom>
              <a:rect b="b" l="l" r="r" t="t"/>
              <a:pathLst>
                <a:path extrusionOk="0" h="6033" w="7380">
                  <a:moveTo>
                    <a:pt x="4323" y="674"/>
                  </a:moveTo>
                  <a:cubicBezTo>
                    <a:pt x="4675" y="674"/>
                    <a:pt x="5028" y="735"/>
                    <a:pt x="5353" y="870"/>
                  </a:cubicBezTo>
                  <a:cubicBezTo>
                    <a:pt x="5524" y="955"/>
                    <a:pt x="5412" y="1195"/>
                    <a:pt x="5272" y="1195"/>
                  </a:cubicBezTo>
                  <a:cubicBezTo>
                    <a:pt x="5257" y="1195"/>
                    <a:pt x="5242" y="1193"/>
                    <a:pt x="5226" y="1186"/>
                  </a:cubicBezTo>
                  <a:cubicBezTo>
                    <a:pt x="4819" y="1085"/>
                    <a:pt x="4440" y="1019"/>
                    <a:pt x="4058" y="1019"/>
                  </a:cubicBezTo>
                  <a:cubicBezTo>
                    <a:pt x="3727" y="1019"/>
                    <a:pt x="3394" y="1069"/>
                    <a:pt x="3041" y="1186"/>
                  </a:cubicBezTo>
                  <a:cubicBezTo>
                    <a:pt x="3027" y="1193"/>
                    <a:pt x="3014" y="1196"/>
                    <a:pt x="3001" y="1196"/>
                  </a:cubicBezTo>
                  <a:cubicBezTo>
                    <a:pt x="2902" y="1196"/>
                    <a:pt x="2865" y="993"/>
                    <a:pt x="2977" y="965"/>
                  </a:cubicBezTo>
                  <a:cubicBezTo>
                    <a:pt x="3377" y="783"/>
                    <a:pt x="3849" y="674"/>
                    <a:pt x="4323" y="674"/>
                  </a:cubicBezTo>
                  <a:close/>
                  <a:moveTo>
                    <a:pt x="4683" y="0"/>
                  </a:moveTo>
                  <a:cubicBezTo>
                    <a:pt x="4517" y="0"/>
                    <a:pt x="4349" y="15"/>
                    <a:pt x="4181" y="46"/>
                  </a:cubicBezTo>
                  <a:cubicBezTo>
                    <a:pt x="2819" y="300"/>
                    <a:pt x="1647" y="1313"/>
                    <a:pt x="1014" y="2580"/>
                  </a:cubicBezTo>
                  <a:cubicBezTo>
                    <a:pt x="1" y="4607"/>
                    <a:pt x="2217" y="6000"/>
                    <a:pt x="3991" y="6032"/>
                  </a:cubicBezTo>
                  <a:cubicBezTo>
                    <a:pt x="4026" y="6033"/>
                    <a:pt x="4061" y="6033"/>
                    <a:pt x="4097" y="6033"/>
                  </a:cubicBezTo>
                  <a:cubicBezTo>
                    <a:pt x="5321" y="6033"/>
                    <a:pt x="6422" y="5499"/>
                    <a:pt x="7284" y="4607"/>
                  </a:cubicBezTo>
                  <a:cubicBezTo>
                    <a:pt x="6809" y="4448"/>
                    <a:pt x="6334" y="4322"/>
                    <a:pt x="5859" y="4163"/>
                  </a:cubicBezTo>
                  <a:cubicBezTo>
                    <a:pt x="5701" y="4132"/>
                    <a:pt x="5638" y="3941"/>
                    <a:pt x="5701" y="3815"/>
                  </a:cubicBezTo>
                  <a:cubicBezTo>
                    <a:pt x="5701" y="3815"/>
                    <a:pt x="5638" y="3815"/>
                    <a:pt x="5606" y="3783"/>
                  </a:cubicBezTo>
                  <a:cubicBezTo>
                    <a:pt x="5194" y="3308"/>
                    <a:pt x="5543" y="2580"/>
                    <a:pt x="6049" y="2358"/>
                  </a:cubicBezTo>
                  <a:cubicBezTo>
                    <a:pt x="6049" y="2226"/>
                    <a:pt x="6137" y="2050"/>
                    <a:pt x="6277" y="2050"/>
                  </a:cubicBezTo>
                  <a:cubicBezTo>
                    <a:pt x="6304" y="2050"/>
                    <a:pt x="6334" y="2057"/>
                    <a:pt x="6366" y="2073"/>
                  </a:cubicBezTo>
                  <a:cubicBezTo>
                    <a:pt x="6714" y="2200"/>
                    <a:pt x="7031" y="2295"/>
                    <a:pt x="7379" y="2421"/>
                  </a:cubicBezTo>
                  <a:cubicBezTo>
                    <a:pt x="7295" y="1009"/>
                    <a:pt x="6052" y="0"/>
                    <a:pt x="4683" y="0"/>
                  </a:cubicBezTo>
                  <a:close/>
                </a:path>
              </a:pathLst>
            </a:custGeom>
            <a:solidFill>
              <a:schemeClr val="accent6"/>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
            <p:cNvSpPr/>
            <p:nvPr/>
          </p:nvSpPr>
          <p:spPr>
            <a:xfrm>
              <a:off x="7687064" y="687918"/>
              <a:ext cx="85243" cy="17283"/>
            </a:xfrm>
            <a:custGeom>
              <a:rect b="b" l="l" r="r" t="t"/>
              <a:pathLst>
                <a:path extrusionOk="0" h="530" w="2614">
                  <a:moveTo>
                    <a:pt x="1422" y="1"/>
                  </a:moveTo>
                  <a:cubicBezTo>
                    <a:pt x="972" y="1"/>
                    <a:pt x="506" y="98"/>
                    <a:pt x="89" y="272"/>
                  </a:cubicBezTo>
                  <a:cubicBezTo>
                    <a:pt x="1" y="360"/>
                    <a:pt x="48" y="529"/>
                    <a:pt x="156" y="529"/>
                  </a:cubicBezTo>
                  <a:cubicBezTo>
                    <a:pt x="165" y="529"/>
                    <a:pt x="174" y="528"/>
                    <a:pt x="184" y="526"/>
                  </a:cubicBezTo>
                  <a:cubicBezTo>
                    <a:pt x="540" y="392"/>
                    <a:pt x="876" y="335"/>
                    <a:pt x="1210" y="335"/>
                  </a:cubicBezTo>
                  <a:cubicBezTo>
                    <a:pt x="1589" y="335"/>
                    <a:pt x="1965" y="408"/>
                    <a:pt x="2369" y="526"/>
                  </a:cubicBezTo>
                  <a:cubicBezTo>
                    <a:pt x="2377" y="527"/>
                    <a:pt x="2385" y="528"/>
                    <a:pt x="2393" y="528"/>
                  </a:cubicBezTo>
                  <a:cubicBezTo>
                    <a:pt x="2537" y="528"/>
                    <a:pt x="2614" y="269"/>
                    <a:pt x="2464" y="209"/>
                  </a:cubicBezTo>
                  <a:cubicBezTo>
                    <a:pt x="2150" y="66"/>
                    <a:pt x="1791" y="1"/>
                    <a:pt x="1422" y="1"/>
                  </a:cubicBezTo>
                  <a:close/>
                </a:path>
              </a:pathLst>
            </a:custGeom>
            <a:solidFill>
              <a:schemeClr val="dk1"/>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5"/>
            <p:cNvSpPr/>
            <p:nvPr/>
          </p:nvSpPr>
          <p:spPr>
            <a:xfrm>
              <a:off x="8344710" y="1419263"/>
              <a:ext cx="86319" cy="34860"/>
            </a:xfrm>
            <a:custGeom>
              <a:rect b="b" l="l" r="r" t="t"/>
              <a:pathLst>
                <a:path extrusionOk="0" h="1069" w="2647">
                  <a:moveTo>
                    <a:pt x="2459" y="1"/>
                  </a:moveTo>
                  <a:cubicBezTo>
                    <a:pt x="2442" y="1"/>
                    <a:pt x="2424" y="5"/>
                    <a:pt x="2407" y="14"/>
                  </a:cubicBezTo>
                  <a:cubicBezTo>
                    <a:pt x="1710" y="489"/>
                    <a:pt x="1077" y="837"/>
                    <a:pt x="127" y="837"/>
                  </a:cubicBezTo>
                  <a:cubicBezTo>
                    <a:pt x="119" y="835"/>
                    <a:pt x="112" y="834"/>
                    <a:pt x="106" y="834"/>
                  </a:cubicBezTo>
                  <a:cubicBezTo>
                    <a:pt x="0" y="834"/>
                    <a:pt x="7" y="1059"/>
                    <a:pt x="127" y="1059"/>
                  </a:cubicBezTo>
                  <a:cubicBezTo>
                    <a:pt x="215" y="1065"/>
                    <a:pt x="306" y="1069"/>
                    <a:pt x="399" y="1069"/>
                  </a:cubicBezTo>
                  <a:cubicBezTo>
                    <a:pt x="1175" y="1069"/>
                    <a:pt x="2085" y="826"/>
                    <a:pt x="2565" y="204"/>
                  </a:cubicBezTo>
                  <a:cubicBezTo>
                    <a:pt x="2647" y="149"/>
                    <a:pt x="2565" y="1"/>
                    <a:pt x="2459" y="1"/>
                  </a:cubicBezTo>
                  <a:close/>
                </a:path>
              </a:pathLst>
            </a:custGeom>
            <a:solidFill>
              <a:schemeClr val="dk1"/>
            </a:solidFill>
            <a:ln cap="flat" cmpd="sng" w="23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5"/>
            <p:cNvSpPr/>
            <p:nvPr/>
          </p:nvSpPr>
          <p:spPr>
            <a:xfrm>
              <a:off x="8365743" y="1408991"/>
              <a:ext cx="50643" cy="22468"/>
            </a:xfrm>
            <a:custGeom>
              <a:rect b="b" l="l" r="r" t="t"/>
              <a:pathLst>
                <a:path extrusionOk="0" h="689" w="1553">
                  <a:moveTo>
                    <a:pt x="1374" y="1"/>
                  </a:moveTo>
                  <a:cubicBezTo>
                    <a:pt x="1356" y="1"/>
                    <a:pt x="1338" y="4"/>
                    <a:pt x="1318" y="12"/>
                  </a:cubicBezTo>
                  <a:cubicBezTo>
                    <a:pt x="1128" y="43"/>
                    <a:pt x="1033" y="139"/>
                    <a:pt x="843" y="170"/>
                  </a:cubicBezTo>
                  <a:cubicBezTo>
                    <a:pt x="590" y="297"/>
                    <a:pt x="305" y="360"/>
                    <a:pt x="83" y="487"/>
                  </a:cubicBezTo>
                  <a:cubicBezTo>
                    <a:pt x="0" y="515"/>
                    <a:pt x="38" y="688"/>
                    <a:pt x="113" y="688"/>
                  </a:cubicBezTo>
                  <a:cubicBezTo>
                    <a:pt x="124" y="688"/>
                    <a:pt x="135" y="685"/>
                    <a:pt x="147" y="677"/>
                  </a:cubicBezTo>
                  <a:cubicBezTo>
                    <a:pt x="432" y="614"/>
                    <a:pt x="685" y="487"/>
                    <a:pt x="907" y="424"/>
                  </a:cubicBezTo>
                  <a:lnTo>
                    <a:pt x="1002" y="424"/>
                  </a:lnTo>
                  <a:cubicBezTo>
                    <a:pt x="1160" y="360"/>
                    <a:pt x="1255" y="297"/>
                    <a:pt x="1413" y="234"/>
                  </a:cubicBezTo>
                  <a:cubicBezTo>
                    <a:pt x="1552" y="178"/>
                    <a:pt x="1496" y="1"/>
                    <a:pt x="1374" y="1"/>
                  </a:cubicBezTo>
                  <a:close/>
                </a:path>
              </a:pathLst>
            </a:custGeom>
            <a:solidFill>
              <a:schemeClr val="dk1"/>
            </a:solidFill>
            <a:ln cap="flat" cmpd="sng" w="23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25"/>
          <p:cNvGrpSpPr/>
          <p:nvPr/>
        </p:nvGrpSpPr>
        <p:grpSpPr>
          <a:xfrm rot="1222218">
            <a:off x="488488" y="3527935"/>
            <a:ext cx="1077184" cy="1112763"/>
            <a:chOff x="214638" y="3453144"/>
            <a:chExt cx="1077141" cy="1112718"/>
          </a:xfrm>
        </p:grpSpPr>
        <p:sp>
          <p:nvSpPr>
            <p:cNvPr id="349" name="Google Shape;349;p25"/>
            <p:cNvSpPr/>
            <p:nvPr/>
          </p:nvSpPr>
          <p:spPr>
            <a:xfrm>
              <a:off x="214638" y="3453144"/>
              <a:ext cx="1077141" cy="1112718"/>
            </a:xfrm>
            <a:custGeom>
              <a:rect b="b" l="l" r="r" t="t"/>
              <a:pathLst>
                <a:path extrusionOk="0" h="34122" w="33031">
                  <a:moveTo>
                    <a:pt x="3990" y="609"/>
                  </a:moveTo>
                  <a:cubicBezTo>
                    <a:pt x="4841" y="609"/>
                    <a:pt x="5683" y="818"/>
                    <a:pt x="6366" y="1311"/>
                  </a:cubicBezTo>
                  <a:cubicBezTo>
                    <a:pt x="7632" y="2230"/>
                    <a:pt x="7981" y="4098"/>
                    <a:pt x="6967" y="5270"/>
                  </a:cubicBezTo>
                  <a:cubicBezTo>
                    <a:pt x="6746" y="4953"/>
                    <a:pt x="6587" y="4636"/>
                    <a:pt x="6461" y="4320"/>
                  </a:cubicBezTo>
                  <a:cubicBezTo>
                    <a:pt x="6400" y="4229"/>
                    <a:pt x="6325" y="4189"/>
                    <a:pt x="6250" y="4189"/>
                  </a:cubicBezTo>
                  <a:cubicBezTo>
                    <a:pt x="6167" y="4189"/>
                    <a:pt x="6083" y="4237"/>
                    <a:pt x="6017" y="4320"/>
                  </a:cubicBezTo>
                  <a:cubicBezTo>
                    <a:pt x="5893" y="4276"/>
                    <a:pt x="5759" y="4254"/>
                    <a:pt x="5625" y="4254"/>
                  </a:cubicBezTo>
                  <a:cubicBezTo>
                    <a:pt x="5178" y="4254"/>
                    <a:pt x="4736" y="4498"/>
                    <a:pt x="4687" y="4985"/>
                  </a:cubicBezTo>
                  <a:cubicBezTo>
                    <a:pt x="4687" y="5080"/>
                    <a:pt x="4687" y="5080"/>
                    <a:pt x="4751" y="5111"/>
                  </a:cubicBezTo>
                  <a:cubicBezTo>
                    <a:pt x="4592" y="5143"/>
                    <a:pt x="4497" y="5301"/>
                    <a:pt x="4592" y="5460"/>
                  </a:cubicBezTo>
                  <a:lnTo>
                    <a:pt x="5289" y="6758"/>
                  </a:lnTo>
                  <a:cubicBezTo>
                    <a:pt x="4085" y="6758"/>
                    <a:pt x="2850" y="6378"/>
                    <a:pt x="1964" y="5428"/>
                  </a:cubicBezTo>
                  <a:cubicBezTo>
                    <a:pt x="792" y="4130"/>
                    <a:pt x="159" y="1596"/>
                    <a:pt x="2312" y="868"/>
                  </a:cubicBezTo>
                  <a:cubicBezTo>
                    <a:pt x="2845" y="703"/>
                    <a:pt x="3420" y="609"/>
                    <a:pt x="3990" y="609"/>
                  </a:cubicBezTo>
                  <a:close/>
                  <a:moveTo>
                    <a:pt x="5645" y="4628"/>
                  </a:moveTo>
                  <a:cubicBezTo>
                    <a:pt x="5866" y="4628"/>
                    <a:pt x="6077" y="4728"/>
                    <a:pt x="6176" y="4953"/>
                  </a:cubicBezTo>
                  <a:cubicBezTo>
                    <a:pt x="6207" y="4953"/>
                    <a:pt x="6207" y="4985"/>
                    <a:pt x="6207" y="4985"/>
                  </a:cubicBezTo>
                  <a:cubicBezTo>
                    <a:pt x="7347" y="7297"/>
                    <a:pt x="8741" y="9513"/>
                    <a:pt x="10451" y="11414"/>
                  </a:cubicBezTo>
                  <a:cubicBezTo>
                    <a:pt x="10356" y="11477"/>
                    <a:pt x="10324" y="11604"/>
                    <a:pt x="10324" y="11699"/>
                  </a:cubicBezTo>
                  <a:cubicBezTo>
                    <a:pt x="10008" y="11857"/>
                    <a:pt x="9691" y="12015"/>
                    <a:pt x="9406" y="12205"/>
                  </a:cubicBezTo>
                  <a:cubicBezTo>
                    <a:pt x="9374" y="12205"/>
                    <a:pt x="9374" y="12174"/>
                    <a:pt x="9374" y="12174"/>
                  </a:cubicBezTo>
                  <a:cubicBezTo>
                    <a:pt x="7854" y="9862"/>
                    <a:pt x="6397" y="7550"/>
                    <a:pt x="5004" y="5175"/>
                  </a:cubicBezTo>
                  <a:cubicBezTo>
                    <a:pt x="5004" y="5143"/>
                    <a:pt x="4972" y="5111"/>
                    <a:pt x="4941" y="5111"/>
                  </a:cubicBezTo>
                  <a:cubicBezTo>
                    <a:pt x="4941" y="5080"/>
                    <a:pt x="4972" y="5080"/>
                    <a:pt x="4972" y="5048"/>
                  </a:cubicBezTo>
                  <a:cubicBezTo>
                    <a:pt x="5078" y="4784"/>
                    <a:pt x="5369" y="4628"/>
                    <a:pt x="5645" y="4628"/>
                  </a:cubicBezTo>
                  <a:close/>
                  <a:moveTo>
                    <a:pt x="26557" y="15867"/>
                  </a:moveTo>
                  <a:cubicBezTo>
                    <a:pt x="26952" y="15867"/>
                    <a:pt x="27347" y="15871"/>
                    <a:pt x="27742" y="15879"/>
                  </a:cubicBezTo>
                  <a:lnTo>
                    <a:pt x="27806" y="15879"/>
                  </a:lnTo>
                  <a:cubicBezTo>
                    <a:pt x="28091" y="16227"/>
                    <a:pt x="28186" y="16702"/>
                    <a:pt x="27806" y="17019"/>
                  </a:cubicBezTo>
                  <a:cubicBezTo>
                    <a:pt x="26200" y="16984"/>
                    <a:pt x="24489" y="16882"/>
                    <a:pt x="22789" y="16882"/>
                  </a:cubicBezTo>
                  <a:cubicBezTo>
                    <a:pt x="21404" y="16882"/>
                    <a:pt x="20025" y="16950"/>
                    <a:pt x="18717" y="17177"/>
                  </a:cubicBezTo>
                  <a:cubicBezTo>
                    <a:pt x="18748" y="16766"/>
                    <a:pt x="18717" y="16354"/>
                    <a:pt x="18622" y="15910"/>
                  </a:cubicBezTo>
                  <a:lnTo>
                    <a:pt x="18622" y="15910"/>
                  </a:lnTo>
                  <a:cubicBezTo>
                    <a:pt x="19313" y="15940"/>
                    <a:pt x="20008" y="15950"/>
                    <a:pt x="20705" y="15950"/>
                  </a:cubicBezTo>
                  <a:cubicBezTo>
                    <a:pt x="22647" y="15950"/>
                    <a:pt x="24606" y="15867"/>
                    <a:pt x="26557" y="15867"/>
                  </a:cubicBezTo>
                  <a:close/>
                  <a:moveTo>
                    <a:pt x="29429" y="13024"/>
                  </a:moveTo>
                  <a:cubicBezTo>
                    <a:pt x="30952" y="13024"/>
                    <a:pt x="32506" y="14159"/>
                    <a:pt x="32524" y="16132"/>
                  </a:cubicBezTo>
                  <a:cubicBezTo>
                    <a:pt x="32524" y="17557"/>
                    <a:pt x="31606" y="18729"/>
                    <a:pt x="30276" y="19141"/>
                  </a:cubicBezTo>
                  <a:cubicBezTo>
                    <a:pt x="29983" y="19219"/>
                    <a:pt x="29675" y="19258"/>
                    <a:pt x="29369" y="19258"/>
                  </a:cubicBezTo>
                  <a:cubicBezTo>
                    <a:pt x="28183" y="19258"/>
                    <a:pt x="27012" y="18670"/>
                    <a:pt x="26760" y="17462"/>
                  </a:cubicBezTo>
                  <a:lnTo>
                    <a:pt x="27964" y="17462"/>
                  </a:lnTo>
                  <a:cubicBezTo>
                    <a:pt x="28122" y="17462"/>
                    <a:pt x="28217" y="17304"/>
                    <a:pt x="28186" y="17146"/>
                  </a:cubicBezTo>
                  <a:cubicBezTo>
                    <a:pt x="28629" y="16702"/>
                    <a:pt x="28692" y="15847"/>
                    <a:pt x="28091" y="15530"/>
                  </a:cubicBezTo>
                  <a:cubicBezTo>
                    <a:pt x="28059" y="15499"/>
                    <a:pt x="28027" y="15499"/>
                    <a:pt x="27964" y="15499"/>
                  </a:cubicBezTo>
                  <a:cubicBezTo>
                    <a:pt x="27932" y="15404"/>
                    <a:pt x="27869" y="15372"/>
                    <a:pt x="27774" y="15372"/>
                  </a:cubicBezTo>
                  <a:cubicBezTo>
                    <a:pt x="27394" y="15372"/>
                    <a:pt x="26982" y="15340"/>
                    <a:pt x="26602" y="15340"/>
                  </a:cubicBezTo>
                  <a:cubicBezTo>
                    <a:pt x="26634" y="15340"/>
                    <a:pt x="26665" y="15277"/>
                    <a:pt x="26665" y="15245"/>
                  </a:cubicBezTo>
                  <a:cubicBezTo>
                    <a:pt x="27068" y="13717"/>
                    <a:pt x="28239" y="13024"/>
                    <a:pt x="29429" y="13024"/>
                  </a:cubicBezTo>
                  <a:close/>
                  <a:moveTo>
                    <a:pt x="12664" y="11202"/>
                  </a:moveTo>
                  <a:cubicBezTo>
                    <a:pt x="15363" y="11202"/>
                    <a:pt x="18198" y="14498"/>
                    <a:pt x="18147" y="16987"/>
                  </a:cubicBezTo>
                  <a:cubicBezTo>
                    <a:pt x="18115" y="19774"/>
                    <a:pt x="15930" y="22403"/>
                    <a:pt x="13079" y="22498"/>
                  </a:cubicBezTo>
                  <a:cubicBezTo>
                    <a:pt x="13034" y="22499"/>
                    <a:pt x="12989" y="22499"/>
                    <a:pt x="12944" y="22499"/>
                  </a:cubicBezTo>
                  <a:cubicBezTo>
                    <a:pt x="10514" y="22499"/>
                    <a:pt x="7970" y="20837"/>
                    <a:pt x="7379" y="18381"/>
                  </a:cubicBezTo>
                  <a:cubicBezTo>
                    <a:pt x="6746" y="15720"/>
                    <a:pt x="8297" y="13124"/>
                    <a:pt x="10609" y="11889"/>
                  </a:cubicBezTo>
                  <a:cubicBezTo>
                    <a:pt x="10641" y="11889"/>
                    <a:pt x="10673" y="11889"/>
                    <a:pt x="10704" y="11825"/>
                  </a:cubicBezTo>
                  <a:cubicBezTo>
                    <a:pt x="10768" y="11794"/>
                    <a:pt x="10799" y="11794"/>
                    <a:pt x="10831" y="11762"/>
                  </a:cubicBezTo>
                  <a:lnTo>
                    <a:pt x="10863" y="11762"/>
                  </a:lnTo>
                  <a:lnTo>
                    <a:pt x="10926" y="11730"/>
                  </a:lnTo>
                  <a:cubicBezTo>
                    <a:pt x="11477" y="11363"/>
                    <a:pt x="12067" y="11202"/>
                    <a:pt x="12664" y="11202"/>
                  </a:cubicBezTo>
                  <a:close/>
                  <a:moveTo>
                    <a:pt x="9089" y="21738"/>
                  </a:moveTo>
                  <a:cubicBezTo>
                    <a:pt x="9533" y="22054"/>
                    <a:pt x="9976" y="22339"/>
                    <a:pt x="10483" y="22529"/>
                  </a:cubicBezTo>
                  <a:cubicBezTo>
                    <a:pt x="9121" y="24999"/>
                    <a:pt x="7854" y="27596"/>
                    <a:pt x="6841" y="30257"/>
                  </a:cubicBezTo>
                  <a:cubicBezTo>
                    <a:pt x="6825" y="30225"/>
                    <a:pt x="6801" y="30209"/>
                    <a:pt x="6777" y="30209"/>
                  </a:cubicBezTo>
                  <a:cubicBezTo>
                    <a:pt x="6754" y="30209"/>
                    <a:pt x="6730" y="30225"/>
                    <a:pt x="6714" y="30257"/>
                  </a:cubicBezTo>
                  <a:cubicBezTo>
                    <a:pt x="6620" y="30322"/>
                    <a:pt x="6510" y="30352"/>
                    <a:pt x="6397" y="30352"/>
                  </a:cubicBezTo>
                  <a:cubicBezTo>
                    <a:pt x="6128" y="30352"/>
                    <a:pt x="5844" y="30185"/>
                    <a:pt x="5732" y="29940"/>
                  </a:cubicBezTo>
                  <a:cubicBezTo>
                    <a:pt x="7062" y="27375"/>
                    <a:pt x="7949" y="24429"/>
                    <a:pt x="9089" y="21738"/>
                  </a:cubicBezTo>
                  <a:close/>
                  <a:moveTo>
                    <a:pt x="4832" y="28295"/>
                  </a:moveTo>
                  <a:cubicBezTo>
                    <a:pt x="5202" y="28295"/>
                    <a:pt x="5570" y="28331"/>
                    <a:pt x="5922" y="28388"/>
                  </a:cubicBezTo>
                  <a:cubicBezTo>
                    <a:pt x="5796" y="28831"/>
                    <a:pt x="5701" y="29211"/>
                    <a:pt x="5606" y="29623"/>
                  </a:cubicBezTo>
                  <a:cubicBezTo>
                    <a:pt x="5582" y="29588"/>
                    <a:pt x="5550" y="29575"/>
                    <a:pt x="5520" y="29575"/>
                  </a:cubicBezTo>
                  <a:cubicBezTo>
                    <a:pt x="5466" y="29575"/>
                    <a:pt x="5416" y="29615"/>
                    <a:pt x="5416" y="29655"/>
                  </a:cubicBezTo>
                  <a:cubicBezTo>
                    <a:pt x="5315" y="30232"/>
                    <a:pt x="5850" y="30669"/>
                    <a:pt x="6361" y="30669"/>
                  </a:cubicBezTo>
                  <a:cubicBezTo>
                    <a:pt x="6495" y="30669"/>
                    <a:pt x="6627" y="30639"/>
                    <a:pt x="6746" y="30573"/>
                  </a:cubicBezTo>
                  <a:cubicBezTo>
                    <a:pt x="6796" y="30640"/>
                    <a:pt x="6872" y="30680"/>
                    <a:pt x="6947" y="30680"/>
                  </a:cubicBezTo>
                  <a:cubicBezTo>
                    <a:pt x="7015" y="30680"/>
                    <a:pt x="7081" y="30648"/>
                    <a:pt x="7126" y="30573"/>
                  </a:cubicBezTo>
                  <a:cubicBezTo>
                    <a:pt x="7189" y="30383"/>
                    <a:pt x="7316" y="30225"/>
                    <a:pt x="7379" y="30003"/>
                  </a:cubicBezTo>
                  <a:lnTo>
                    <a:pt x="7379" y="30003"/>
                  </a:lnTo>
                  <a:cubicBezTo>
                    <a:pt x="8178" y="32155"/>
                    <a:pt x="6458" y="33617"/>
                    <a:pt x="4689" y="33617"/>
                  </a:cubicBezTo>
                  <a:cubicBezTo>
                    <a:pt x="3724" y="33617"/>
                    <a:pt x="2746" y="33183"/>
                    <a:pt x="2154" y="32188"/>
                  </a:cubicBezTo>
                  <a:cubicBezTo>
                    <a:pt x="1489" y="31017"/>
                    <a:pt x="1679" y="29465"/>
                    <a:pt x="2914" y="28736"/>
                  </a:cubicBezTo>
                  <a:cubicBezTo>
                    <a:pt x="3503" y="28411"/>
                    <a:pt x="4170" y="28295"/>
                    <a:pt x="4832" y="28295"/>
                  </a:cubicBezTo>
                  <a:close/>
                  <a:moveTo>
                    <a:pt x="3943" y="1"/>
                  </a:moveTo>
                  <a:cubicBezTo>
                    <a:pt x="3196" y="1"/>
                    <a:pt x="2451" y="149"/>
                    <a:pt x="1805" y="424"/>
                  </a:cubicBezTo>
                  <a:cubicBezTo>
                    <a:pt x="0" y="1216"/>
                    <a:pt x="32" y="3370"/>
                    <a:pt x="950" y="4858"/>
                  </a:cubicBezTo>
                  <a:cubicBezTo>
                    <a:pt x="1777" y="6209"/>
                    <a:pt x="3253" y="7104"/>
                    <a:pt x="4833" y="7104"/>
                  </a:cubicBezTo>
                  <a:cubicBezTo>
                    <a:pt x="5067" y="7104"/>
                    <a:pt x="5305" y="7084"/>
                    <a:pt x="5542" y="7043"/>
                  </a:cubicBezTo>
                  <a:cubicBezTo>
                    <a:pt x="6587" y="8912"/>
                    <a:pt x="7791" y="10685"/>
                    <a:pt x="9121" y="12300"/>
                  </a:cubicBezTo>
                  <a:cubicBezTo>
                    <a:pt x="9121" y="12364"/>
                    <a:pt x="9184" y="12364"/>
                    <a:pt x="9184" y="12364"/>
                  </a:cubicBezTo>
                  <a:cubicBezTo>
                    <a:pt x="7221" y="13852"/>
                    <a:pt x="6271" y="16512"/>
                    <a:pt x="7062" y="18919"/>
                  </a:cubicBezTo>
                  <a:cubicBezTo>
                    <a:pt x="7379" y="19869"/>
                    <a:pt x="7981" y="20692"/>
                    <a:pt x="8741" y="21389"/>
                  </a:cubicBezTo>
                  <a:lnTo>
                    <a:pt x="8709" y="21421"/>
                  </a:lnTo>
                  <a:cubicBezTo>
                    <a:pt x="7791" y="23511"/>
                    <a:pt x="6746" y="25728"/>
                    <a:pt x="6049" y="28008"/>
                  </a:cubicBezTo>
                  <a:cubicBezTo>
                    <a:pt x="5599" y="27854"/>
                    <a:pt x="5108" y="27773"/>
                    <a:pt x="4615" y="27773"/>
                  </a:cubicBezTo>
                  <a:cubicBezTo>
                    <a:pt x="3686" y="27773"/>
                    <a:pt x="2753" y="28063"/>
                    <a:pt x="2090" y="28705"/>
                  </a:cubicBezTo>
                  <a:cubicBezTo>
                    <a:pt x="982" y="29813"/>
                    <a:pt x="1109" y="31650"/>
                    <a:pt x="2059" y="32822"/>
                  </a:cubicBezTo>
                  <a:cubicBezTo>
                    <a:pt x="2773" y="33728"/>
                    <a:pt x="3763" y="34122"/>
                    <a:pt x="4738" y="34122"/>
                  </a:cubicBezTo>
                  <a:cubicBezTo>
                    <a:pt x="6828" y="34122"/>
                    <a:pt x="8846" y="32307"/>
                    <a:pt x="7917" y="29845"/>
                  </a:cubicBezTo>
                  <a:cubicBezTo>
                    <a:pt x="7868" y="29722"/>
                    <a:pt x="7762" y="29675"/>
                    <a:pt x="7673" y="29675"/>
                  </a:cubicBezTo>
                  <a:cubicBezTo>
                    <a:pt x="7647" y="29675"/>
                    <a:pt x="7622" y="29679"/>
                    <a:pt x="7601" y="29686"/>
                  </a:cubicBezTo>
                  <a:cubicBezTo>
                    <a:pt x="8772" y="27438"/>
                    <a:pt x="9849" y="24999"/>
                    <a:pt x="10768" y="22624"/>
                  </a:cubicBezTo>
                  <a:cubicBezTo>
                    <a:pt x="11463" y="22856"/>
                    <a:pt x="12206" y="22994"/>
                    <a:pt x="12946" y="22994"/>
                  </a:cubicBezTo>
                  <a:cubicBezTo>
                    <a:pt x="13419" y="22994"/>
                    <a:pt x="13890" y="22938"/>
                    <a:pt x="14346" y="22814"/>
                  </a:cubicBezTo>
                  <a:cubicBezTo>
                    <a:pt x="16785" y="22181"/>
                    <a:pt x="18558" y="19806"/>
                    <a:pt x="18717" y="17304"/>
                  </a:cubicBezTo>
                  <a:cubicBezTo>
                    <a:pt x="19977" y="17470"/>
                    <a:pt x="21280" y="17514"/>
                    <a:pt x="22596" y="17514"/>
                  </a:cubicBezTo>
                  <a:cubicBezTo>
                    <a:pt x="23792" y="17514"/>
                    <a:pt x="24999" y="17477"/>
                    <a:pt x="26190" y="17462"/>
                  </a:cubicBezTo>
                  <a:cubicBezTo>
                    <a:pt x="26488" y="18925"/>
                    <a:pt x="27922" y="19716"/>
                    <a:pt x="29361" y="19716"/>
                  </a:cubicBezTo>
                  <a:cubicBezTo>
                    <a:pt x="29604" y="19716"/>
                    <a:pt x="29848" y="19693"/>
                    <a:pt x="30086" y="19647"/>
                  </a:cubicBezTo>
                  <a:cubicBezTo>
                    <a:pt x="31828" y="19299"/>
                    <a:pt x="33031" y="17779"/>
                    <a:pt x="32968" y="15974"/>
                  </a:cubicBezTo>
                  <a:cubicBezTo>
                    <a:pt x="32873" y="14200"/>
                    <a:pt x="31606" y="12712"/>
                    <a:pt x="29864" y="12522"/>
                  </a:cubicBezTo>
                  <a:cubicBezTo>
                    <a:pt x="29699" y="12498"/>
                    <a:pt x="29535" y="12487"/>
                    <a:pt x="29374" y="12487"/>
                  </a:cubicBezTo>
                  <a:cubicBezTo>
                    <a:pt x="27807" y="12487"/>
                    <a:pt x="26486" y="13577"/>
                    <a:pt x="26285" y="15214"/>
                  </a:cubicBezTo>
                  <a:cubicBezTo>
                    <a:pt x="26285" y="15245"/>
                    <a:pt x="26317" y="15277"/>
                    <a:pt x="26349" y="15309"/>
                  </a:cubicBezTo>
                  <a:cubicBezTo>
                    <a:pt x="25506" y="15278"/>
                    <a:pt x="24657" y="15257"/>
                    <a:pt x="23807" y="15257"/>
                  </a:cubicBezTo>
                  <a:cubicBezTo>
                    <a:pt x="22039" y="15257"/>
                    <a:pt x="20270" y="15347"/>
                    <a:pt x="18558" y="15625"/>
                  </a:cubicBezTo>
                  <a:cubicBezTo>
                    <a:pt x="17969" y="13271"/>
                    <a:pt x="15146" y="10647"/>
                    <a:pt x="12547" y="10647"/>
                  </a:cubicBezTo>
                  <a:cubicBezTo>
                    <a:pt x="11930" y="10647"/>
                    <a:pt x="11326" y="10795"/>
                    <a:pt x="10768" y="11128"/>
                  </a:cubicBezTo>
                  <a:cubicBezTo>
                    <a:pt x="9438" y="9387"/>
                    <a:pt x="8234" y="7613"/>
                    <a:pt x="7189" y="5713"/>
                  </a:cubicBezTo>
                  <a:cubicBezTo>
                    <a:pt x="8392" y="4510"/>
                    <a:pt x="8329" y="2546"/>
                    <a:pt x="7221" y="1311"/>
                  </a:cubicBezTo>
                  <a:cubicBezTo>
                    <a:pt x="6413" y="404"/>
                    <a:pt x="5175" y="1"/>
                    <a:pt x="3943" y="1"/>
                  </a:cubicBezTo>
                  <a:close/>
                </a:path>
              </a:pathLst>
            </a:custGeom>
            <a:solidFill>
              <a:schemeClr val="dk1"/>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5"/>
            <p:cNvSpPr/>
            <p:nvPr/>
          </p:nvSpPr>
          <p:spPr>
            <a:xfrm>
              <a:off x="1077988" y="3878019"/>
              <a:ext cx="196247" cy="203160"/>
            </a:xfrm>
            <a:custGeom>
              <a:rect b="b" l="l" r="r" t="t"/>
              <a:pathLst>
                <a:path extrusionOk="0" h="6230" w="6018">
                  <a:moveTo>
                    <a:pt x="4568" y="3166"/>
                  </a:moveTo>
                  <a:cubicBezTo>
                    <a:pt x="4658" y="3166"/>
                    <a:pt x="4751" y="3222"/>
                    <a:pt x="4751" y="3325"/>
                  </a:cubicBezTo>
                  <a:cubicBezTo>
                    <a:pt x="4719" y="3958"/>
                    <a:pt x="4117" y="4528"/>
                    <a:pt x="3484" y="4623"/>
                  </a:cubicBezTo>
                  <a:cubicBezTo>
                    <a:pt x="3326" y="4623"/>
                    <a:pt x="3294" y="4370"/>
                    <a:pt x="3452" y="4307"/>
                  </a:cubicBezTo>
                  <a:cubicBezTo>
                    <a:pt x="3959" y="4212"/>
                    <a:pt x="4276" y="3800"/>
                    <a:pt x="4402" y="3293"/>
                  </a:cubicBezTo>
                  <a:cubicBezTo>
                    <a:pt x="4417" y="3206"/>
                    <a:pt x="4491" y="3166"/>
                    <a:pt x="4568" y="3166"/>
                  </a:cubicBezTo>
                  <a:close/>
                  <a:moveTo>
                    <a:pt x="4706" y="4061"/>
                  </a:moveTo>
                  <a:cubicBezTo>
                    <a:pt x="4808" y="4061"/>
                    <a:pt x="4931" y="4168"/>
                    <a:pt x="4909" y="4275"/>
                  </a:cubicBezTo>
                  <a:cubicBezTo>
                    <a:pt x="4756" y="5042"/>
                    <a:pt x="3889" y="5512"/>
                    <a:pt x="3144" y="5512"/>
                  </a:cubicBezTo>
                  <a:cubicBezTo>
                    <a:pt x="3120" y="5512"/>
                    <a:pt x="3096" y="5511"/>
                    <a:pt x="3072" y="5510"/>
                  </a:cubicBezTo>
                  <a:cubicBezTo>
                    <a:pt x="2882" y="5510"/>
                    <a:pt x="2882" y="5225"/>
                    <a:pt x="3072" y="5225"/>
                  </a:cubicBezTo>
                  <a:cubicBezTo>
                    <a:pt x="3095" y="5226"/>
                    <a:pt x="3118" y="5226"/>
                    <a:pt x="3141" y="5226"/>
                  </a:cubicBezTo>
                  <a:cubicBezTo>
                    <a:pt x="3833" y="5226"/>
                    <a:pt x="4316" y="4762"/>
                    <a:pt x="4592" y="4148"/>
                  </a:cubicBezTo>
                  <a:cubicBezTo>
                    <a:pt x="4613" y="4086"/>
                    <a:pt x="4657" y="4061"/>
                    <a:pt x="4706" y="4061"/>
                  </a:cubicBezTo>
                  <a:close/>
                  <a:moveTo>
                    <a:pt x="2917" y="1"/>
                  </a:moveTo>
                  <a:cubicBezTo>
                    <a:pt x="1710" y="1"/>
                    <a:pt x="510" y="701"/>
                    <a:pt x="64" y="2248"/>
                  </a:cubicBezTo>
                  <a:cubicBezTo>
                    <a:pt x="64" y="2280"/>
                    <a:pt x="32" y="2343"/>
                    <a:pt x="0" y="2343"/>
                  </a:cubicBezTo>
                  <a:cubicBezTo>
                    <a:pt x="380" y="2343"/>
                    <a:pt x="792" y="2375"/>
                    <a:pt x="1172" y="2375"/>
                  </a:cubicBezTo>
                  <a:cubicBezTo>
                    <a:pt x="1299" y="2375"/>
                    <a:pt x="1362" y="2406"/>
                    <a:pt x="1394" y="2501"/>
                  </a:cubicBezTo>
                  <a:cubicBezTo>
                    <a:pt x="1426" y="2501"/>
                    <a:pt x="1457" y="2501"/>
                    <a:pt x="1521" y="2533"/>
                  </a:cubicBezTo>
                  <a:cubicBezTo>
                    <a:pt x="2091" y="2850"/>
                    <a:pt x="2027" y="3768"/>
                    <a:pt x="1584" y="4148"/>
                  </a:cubicBezTo>
                  <a:cubicBezTo>
                    <a:pt x="1647" y="4275"/>
                    <a:pt x="1584" y="4465"/>
                    <a:pt x="1394" y="4465"/>
                  </a:cubicBezTo>
                  <a:lnTo>
                    <a:pt x="159" y="4465"/>
                  </a:lnTo>
                  <a:cubicBezTo>
                    <a:pt x="511" y="5647"/>
                    <a:pt x="1681" y="6229"/>
                    <a:pt x="2861" y="6229"/>
                  </a:cubicBezTo>
                  <a:cubicBezTo>
                    <a:pt x="3168" y="6229"/>
                    <a:pt x="3475" y="6190"/>
                    <a:pt x="3769" y="6112"/>
                  </a:cubicBezTo>
                  <a:cubicBezTo>
                    <a:pt x="5131" y="5700"/>
                    <a:pt x="6018" y="4465"/>
                    <a:pt x="6018" y="3103"/>
                  </a:cubicBezTo>
                  <a:cubicBezTo>
                    <a:pt x="6000" y="1135"/>
                    <a:pt x="4453" y="1"/>
                    <a:pt x="2917" y="1"/>
                  </a:cubicBezTo>
                  <a:close/>
                </a:path>
              </a:pathLst>
            </a:custGeom>
            <a:solidFill>
              <a:schemeClr val="accent6"/>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5"/>
            <p:cNvSpPr/>
            <p:nvPr/>
          </p:nvSpPr>
          <p:spPr>
            <a:xfrm>
              <a:off x="1171970" y="4010448"/>
              <a:ext cx="66818" cy="47317"/>
            </a:xfrm>
            <a:custGeom>
              <a:rect b="b" l="l" r="r" t="t"/>
              <a:pathLst>
                <a:path extrusionOk="0" h="1451" w="2049">
                  <a:moveTo>
                    <a:pt x="1824" y="0"/>
                  </a:moveTo>
                  <a:cubicBezTo>
                    <a:pt x="1775" y="0"/>
                    <a:pt x="1731" y="25"/>
                    <a:pt x="1710" y="87"/>
                  </a:cubicBezTo>
                  <a:cubicBezTo>
                    <a:pt x="1425" y="721"/>
                    <a:pt x="950" y="1164"/>
                    <a:pt x="222" y="1164"/>
                  </a:cubicBezTo>
                  <a:cubicBezTo>
                    <a:pt x="0" y="1164"/>
                    <a:pt x="0" y="1449"/>
                    <a:pt x="222" y="1449"/>
                  </a:cubicBezTo>
                  <a:cubicBezTo>
                    <a:pt x="245" y="1450"/>
                    <a:pt x="268" y="1451"/>
                    <a:pt x="291" y="1451"/>
                  </a:cubicBezTo>
                  <a:cubicBezTo>
                    <a:pt x="1007" y="1451"/>
                    <a:pt x="1874" y="981"/>
                    <a:pt x="2027" y="214"/>
                  </a:cubicBezTo>
                  <a:cubicBezTo>
                    <a:pt x="2049" y="107"/>
                    <a:pt x="1926" y="0"/>
                    <a:pt x="1824" y="0"/>
                  </a:cubicBezTo>
                  <a:close/>
                </a:path>
              </a:pathLst>
            </a:custGeom>
            <a:solidFill>
              <a:schemeClr val="dk1"/>
            </a:solidFill>
            <a:ln cap="flat" cmpd="sng" w="23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a:off x="1183318" y="3979762"/>
              <a:ext cx="49600" cy="46958"/>
            </a:xfrm>
            <a:custGeom>
              <a:rect b="b" l="l" r="r" t="t"/>
              <a:pathLst>
                <a:path extrusionOk="0" h="1440" w="1521">
                  <a:moveTo>
                    <a:pt x="1330" y="1"/>
                  </a:moveTo>
                  <a:cubicBezTo>
                    <a:pt x="1257" y="1"/>
                    <a:pt x="1187" y="43"/>
                    <a:pt x="1172" y="142"/>
                  </a:cubicBezTo>
                  <a:cubicBezTo>
                    <a:pt x="1077" y="680"/>
                    <a:pt x="761" y="1092"/>
                    <a:pt x="159" y="1123"/>
                  </a:cubicBezTo>
                  <a:cubicBezTo>
                    <a:pt x="1" y="1155"/>
                    <a:pt x="64" y="1440"/>
                    <a:pt x="222" y="1440"/>
                  </a:cubicBezTo>
                  <a:cubicBezTo>
                    <a:pt x="887" y="1408"/>
                    <a:pt x="1489" y="838"/>
                    <a:pt x="1521" y="173"/>
                  </a:cubicBezTo>
                  <a:cubicBezTo>
                    <a:pt x="1521" y="67"/>
                    <a:pt x="1423" y="1"/>
                    <a:pt x="1330" y="1"/>
                  </a:cubicBezTo>
                  <a:close/>
                </a:path>
              </a:pathLst>
            </a:custGeom>
            <a:solidFill>
              <a:schemeClr val="dk1"/>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p:nvPr/>
          </p:nvSpPr>
          <p:spPr>
            <a:xfrm>
              <a:off x="821869" y="3969197"/>
              <a:ext cx="311915" cy="43078"/>
            </a:xfrm>
            <a:custGeom>
              <a:rect b="b" l="l" r="r" t="t"/>
              <a:pathLst>
                <a:path extrusionOk="0" h="1321" w="9565">
                  <a:moveTo>
                    <a:pt x="7627" y="0"/>
                  </a:moveTo>
                  <a:cubicBezTo>
                    <a:pt x="5725" y="0"/>
                    <a:pt x="3797" y="90"/>
                    <a:pt x="1890" y="90"/>
                  </a:cubicBezTo>
                  <a:cubicBezTo>
                    <a:pt x="1257" y="90"/>
                    <a:pt x="627" y="80"/>
                    <a:pt x="1" y="54"/>
                  </a:cubicBezTo>
                  <a:lnTo>
                    <a:pt x="1" y="54"/>
                  </a:lnTo>
                  <a:cubicBezTo>
                    <a:pt x="96" y="497"/>
                    <a:pt x="127" y="877"/>
                    <a:pt x="96" y="1321"/>
                  </a:cubicBezTo>
                  <a:cubicBezTo>
                    <a:pt x="1390" y="1093"/>
                    <a:pt x="2760" y="1025"/>
                    <a:pt x="4145" y="1025"/>
                  </a:cubicBezTo>
                  <a:cubicBezTo>
                    <a:pt x="5843" y="1025"/>
                    <a:pt x="7562" y="1127"/>
                    <a:pt x="9185" y="1162"/>
                  </a:cubicBezTo>
                  <a:cubicBezTo>
                    <a:pt x="9565" y="846"/>
                    <a:pt x="9470" y="371"/>
                    <a:pt x="9185" y="22"/>
                  </a:cubicBezTo>
                  <a:cubicBezTo>
                    <a:pt x="9163" y="22"/>
                    <a:pt x="9156" y="36"/>
                    <a:pt x="9145" y="36"/>
                  </a:cubicBezTo>
                  <a:cubicBezTo>
                    <a:pt x="9139" y="36"/>
                    <a:pt x="9132" y="33"/>
                    <a:pt x="9121" y="22"/>
                  </a:cubicBezTo>
                  <a:cubicBezTo>
                    <a:pt x="8626" y="7"/>
                    <a:pt x="8127" y="0"/>
                    <a:pt x="7627" y="0"/>
                  </a:cubicBezTo>
                  <a:close/>
                </a:path>
              </a:pathLst>
            </a:custGeom>
            <a:solidFill>
              <a:schemeClr val="accent6"/>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a:off x="436679" y="3819452"/>
              <a:ext cx="372276" cy="368526"/>
            </a:xfrm>
            <a:custGeom>
              <a:rect b="b" l="l" r="r" t="t"/>
              <a:pathLst>
                <a:path extrusionOk="0" h="11301" w="11416">
                  <a:moveTo>
                    <a:pt x="6365" y="561"/>
                  </a:moveTo>
                  <a:cubicBezTo>
                    <a:pt x="7316" y="687"/>
                    <a:pt x="8266" y="1067"/>
                    <a:pt x="8931" y="1764"/>
                  </a:cubicBezTo>
                  <a:cubicBezTo>
                    <a:pt x="9051" y="1884"/>
                    <a:pt x="8953" y="2040"/>
                    <a:pt x="8829" y="2040"/>
                  </a:cubicBezTo>
                  <a:cubicBezTo>
                    <a:pt x="8790" y="2040"/>
                    <a:pt x="8747" y="2024"/>
                    <a:pt x="8709" y="1986"/>
                  </a:cubicBezTo>
                  <a:cubicBezTo>
                    <a:pt x="7981" y="1352"/>
                    <a:pt x="7284" y="972"/>
                    <a:pt x="6334" y="751"/>
                  </a:cubicBezTo>
                  <a:cubicBezTo>
                    <a:pt x="6239" y="719"/>
                    <a:pt x="6239" y="561"/>
                    <a:pt x="6365" y="561"/>
                  </a:cubicBezTo>
                  <a:close/>
                  <a:moveTo>
                    <a:pt x="5935" y="1209"/>
                  </a:moveTo>
                  <a:cubicBezTo>
                    <a:pt x="6771" y="1209"/>
                    <a:pt x="7579" y="1528"/>
                    <a:pt x="8139" y="2144"/>
                  </a:cubicBezTo>
                  <a:cubicBezTo>
                    <a:pt x="8237" y="2267"/>
                    <a:pt x="8106" y="2447"/>
                    <a:pt x="7998" y="2447"/>
                  </a:cubicBezTo>
                  <a:cubicBezTo>
                    <a:pt x="7967" y="2447"/>
                    <a:pt x="7938" y="2433"/>
                    <a:pt x="7917" y="2397"/>
                  </a:cubicBezTo>
                  <a:cubicBezTo>
                    <a:pt x="7339" y="1758"/>
                    <a:pt x="6614" y="1382"/>
                    <a:pt x="5743" y="1382"/>
                  </a:cubicBezTo>
                  <a:cubicBezTo>
                    <a:pt x="5708" y="1382"/>
                    <a:pt x="5673" y="1383"/>
                    <a:pt x="5637" y="1384"/>
                  </a:cubicBezTo>
                  <a:cubicBezTo>
                    <a:pt x="5625" y="1392"/>
                    <a:pt x="5614" y="1395"/>
                    <a:pt x="5603" y="1395"/>
                  </a:cubicBezTo>
                  <a:cubicBezTo>
                    <a:pt x="5529" y="1395"/>
                    <a:pt x="5495" y="1226"/>
                    <a:pt x="5605" y="1226"/>
                  </a:cubicBezTo>
                  <a:cubicBezTo>
                    <a:pt x="5716" y="1215"/>
                    <a:pt x="5826" y="1209"/>
                    <a:pt x="5935" y="1209"/>
                  </a:cubicBezTo>
                  <a:close/>
                  <a:moveTo>
                    <a:pt x="5858" y="0"/>
                  </a:moveTo>
                  <a:cubicBezTo>
                    <a:pt x="5259" y="0"/>
                    <a:pt x="4668" y="162"/>
                    <a:pt x="4117" y="529"/>
                  </a:cubicBezTo>
                  <a:cubicBezTo>
                    <a:pt x="4117" y="529"/>
                    <a:pt x="4054" y="529"/>
                    <a:pt x="4117" y="561"/>
                  </a:cubicBezTo>
                  <a:lnTo>
                    <a:pt x="4085" y="561"/>
                  </a:lnTo>
                  <a:cubicBezTo>
                    <a:pt x="4022" y="592"/>
                    <a:pt x="3990" y="592"/>
                    <a:pt x="3959" y="656"/>
                  </a:cubicBezTo>
                  <a:cubicBezTo>
                    <a:pt x="3895" y="687"/>
                    <a:pt x="3864" y="687"/>
                    <a:pt x="3832" y="687"/>
                  </a:cubicBezTo>
                  <a:cubicBezTo>
                    <a:pt x="1552" y="1922"/>
                    <a:pt x="0" y="4582"/>
                    <a:pt x="633" y="7179"/>
                  </a:cubicBezTo>
                  <a:cubicBezTo>
                    <a:pt x="1219" y="9645"/>
                    <a:pt x="3663" y="11300"/>
                    <a:pt x="6129" y="11300"/>
                  </a:cubicBezTo>
                  <a:cubicBezTo>
                    <a:pt x="6197" y="11300"/>
                    <a:pt x="6265" y="11299"/>
                    <a:pt x="6334" y="11296"/>
                  </a:cubicBezTo>
                  <a:cubicBezTo>
                    <a:pt x="9152" y="11170"/>
                    <a:pt x="11306" y="8541"/>
                    <a:pt x="11338" y="5786"/>
                  </a:cubicBezTo>
                  <a:cubicBezTo>
                    <a:pt x="11415" y="3297"/>
                    <a:pt x="8563" y="0"/>
                    <a:pt x="5858" y="0"/>
                  </a:cubicBezTo>
                  <a:close/>
                </a:path>
              </a:pathLst>
            </a:custGeom>
            <a:solidFill>
              <a:schemeClr val="accent6"/>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5"/>
            <p:cNvSpPr/>
            <p:nvPr/>
          </p:nvSpPr>
          <p:spPr>
            <a:xfrm>
              <a:off x="640101" y="3837713"/>
              <a:ext cx="91732" cy="48295"/>
            </a:xfrm>
            <a:custGeom>
              <a:rect b="b" l="l" r="r" t="t"/>
              <a:pathLst>
                <a:path extrusionOk="0" h="1481" w="2813">
                  <a:moveTo>
                    <a:pt x="159" y="1"/>
                  </a:moveTo>
                  <a:cubicBezTo>
                    <a:pt x="32" y="1"/>
                    <a:pt x="1" y="159"/>
                    <a:pt x="127" y="222"/>
                  </a:cubicBezTo>
                  <a:cubicBezTo>
                    <a:pt x="1046" y="412"/>
                    <a:pt x="1774" y="792"/>
                    <a:pt x="2471" y="1426"/>
                  </a:cubicBezTo>
                  <a:cubicBezTo>
                    <a:pt x="2509" y="1464"/>
                    <a:pt x="2552" y="1480"/>
                    <a:pt x="2591" y="1480"/>
                  </a:cubicBezTo>
                  <a:cubicBezTo>
                    <a:pt x="2715" y="1480"/>
                    <a:pt x="2813" y="1324"/>
                    <a:pt x="2693" y="1204"/>
                  </a:cubicBezTo>
                  <a:cubicBezTo>
                    <a:pt x="1996" y="539"/>
                    <a:pt x="1078" y="127"/>
                    <a:pt x="159" y="1"/>
                  </a:cubicBezTo>
                  <a:close/>
                </a:path>
              </a:pathLst>
            </a:custGeom>
            <a:solidFill>
              <a:schemeClr val="dk1"/>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5"/>
            <p:cNvSpPr/>
            <p:nvPr/>
          </p:nvSpPr>
          <p:spPr>
            <a:xfrm>
              <a:off x="615317" y="3860149"/>
              <a:ext cx="90004" cy="39132"/>
            </a:xfrm>
            <a:custGeom>
              <a:rect b="b" l="l" r="r" t="t"/>
              <a:pathLst>
                <a:path extrusionOk="0" h="1200" w="2760">
                  <a:moveTo>
                    <a:pt x="591" y="1"/>
                  </a:moveTo>
                  <a:cubicBezTo>
                    <a:pt x="428" y="1"/>
                    <a:pt x="262" y="14"/>
                    <a:pt x="96" y="41"/>
                  </a:cubicBezTo>
                  <a:cubicBezTo>
                    <a:pt x="1" y="41"/>
                    <a:pt x="1" y="199"/>
                    <a:pt x="127" y="199"/>
                  </a:cubicBezTo>
                  <a:cubicBezTo>
                    <a:pt x="221" y="190"/>
                    <a:pt x="314" y="185"/>
                    <a:pt x="405" y="185"/>
                  </a:cubicBezTo>
                  <a:cubicBezTo>
                    <a:pt x="1205" y="185"/>
                    <a:pt x="1899" y="552"/>
                    <a:pt x="2439" y="1149"/>
                  </a:cubicBezTo>
                  <a:cubicBezTo>
                    <a:pt x="2475" y="1185"/>
                    <a:pt x="2511" y="1199"/>
                    <a:pt x="2546" y="1199"/>
                  </a:cubicBezTo>
                  <a:cubicBezTo>
                    <a:pt x="2667" y="1199"/>
                    <a:pt x="2759" y="1019"/>
                    <a:pt x="2661" y="896"/>
                  </a:cubicBezTo>
                  <a:cubicBezTo>
                    <a:pt x="2135" y="317"/>
                    <a:pt x="1391" y="1"/>
                    <a:pt x="591" y="1"/>
                  </a:cubicBezTo>
                  <a:close/>
                </a:path>
              </a:pathLst>
            </a:custGeom>
            <a:solidFill>
              <a:schemeClr val="dk1"/>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5"/>
            <p:cNvSpPr/>
            <p:nvPr/>
          </p:nvSpPr>
          <p:spPr>
            <a:xfrm>
              <a:off x="376775" y="3605074"/>
              <a:ext cx="179714" cy="247119"/>
            </a:xfrm>
            <a:custGeom>
              <a:rect b="b" l="l" r="r" t="t"/>
              <a:pathLst>
                <a:path extrusionOk="0" h="7578" w="5511">
                  <a:moveTo>
                    <a:pt x="681" y="0"/>
                  </a:moveTo>
                  <a:cubicBezTo>
                    <a:pt x="403" y="0"/>
                    <a:pt x="120" y="157"/>
                    <a:pt x="32" y="421"/>
                  </a:cubicBezTo>
                  <a:cubicBezTo>
                    <a:pt x="32" y="452"/>
                    <a:pt x="32" y="484"/>
                    <a:pt x="0" y="484"/>
                  </a:cubicBezTo>
                  <a:lnTo>
                    <a:pt x="95" y="579"/>
                  </a:lnTo>
                  <a:cubicBezTo>
                    <a:pt x="1457" y="2954"/>
                    <a:pt x="2945" y="5234"/>
                    <a:pt x="4434" y="7546"/>
                  </a:cubicBezTo>
                  <a:cubicBezTo>
                    <a:pt x="4466" y="7546"/>
                    <a:pt x="4466" y="7578"/>
                    <a:pt x="4466" y="7578"/>
                  </a:cubicBezTo>
                  <a:cubicBezTo>
                    <a:pt x="4751" y="7388"/>
                    <a:pt x="5067" y="7230"/>
                    <a:pt x="5384" y="7071"/>
                  </a:cubicBezTo>
                  <a:cubicBezTo>
                    <a:pt x="5352" y="6945"/>
                    <a:pt x="5384" y="6818"/>
                    <a:pt x="5511" y="6755"/>
                  </a:cubicBezTo>
                  <a:cubicBezTo>
                    <a:pt x="3769" y="4791"/>
                    <a:pt x="2375" y="2638"/>
                    <a:pt x="1267" y="389"/>
                  </a:cubicBezTo>
                  <a:cubicBezTo>
                    <a:pt x="1235" y="389"/>
                    <a:pt x="1235" y="326"/>
                    <a:pt x="1235" y="326"/>
                  </a:cubicBezTo>
                  <a:cubicBezTo>
                    <a:pt x="1123" y="101"/>
                    <a:pt x="904" y="0"/>
                    <a:pt x="681" y="0"/>
                  </a:cubicBezTo>
                  <a:close/>
                </a:path>
              </a:pathLst>
            </a:custGeom>
            <a:solidFill>
              <a:schemeClr val="accent6"/>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
            <p:cNvSpPr/>
            <p:nvPr/>
          </p:nvSpPr>
          <p:spPr>
            <a:xfrm>
              <a:off x="401559" y="4160944"/>
              <a:ext cx="154930" cy="279533"/>
            </a:xfrm>
            <a:custGeom>
              <a:rect b="b" l="l" r="r" t="t"/>
              <a:pathLst>
                <a:path extrusionOk="0" h="8572" w="4751">
                  <a:moveTo>
                    <a:pt x="3357" y="1"/>
                  </a:moveTo>
                  <a:cubicBezTo>
                    <a:pt x="2217" y="2693"/>
                    <a:pt x="1330" y="5606"/>
                    <a:pt x="0" y="8140"/>
                  </a:cubicBezTo>
                  <a:cubicBezTo>
                    <a:pt x="109" y="8401"/>
                    <a:pt x="367" y="8572"/>
                    <a:pt x="630" y="8572"/>
                  </a:cubicBezTo>
                  <a:cubicBezTo>
                    <a:pt x="751" y="8572"/>
                    <a:pt x="873" y="8536"/>
                    <a:pt x="982" y="8456"/>
                  </a:cubicBezTo>
                  <a:lnTo>
                    <a:pt x="1109" y="8456"/>
                  </a:lnTo>
                  <a:cubicBezTo>
                    <a:pt x="2122" y="5860"/>
                    <a:pt x="3389" y="3231"/>
                    <a:pt x="4751" y="793"/>
                  </a:cubicBezTo>
                  <a:cubicBezTo>
                    <a:pt x="4244" y="603"/>
                    <a:pt x="3801" y="318"/>
                    <a:pt x="3357" y="1"/>
                  </a:cubicBezTo>
                  <a:close/>
                </a:path>
              </a:pathLst>
            </a:custGeom>
            <a:solidFill>
              <a:schemeClr val="accent6"/>
            </a:solidFill>
            <a:ln cap="flat" cmpd="sng" w="23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262118" y="4376267"/>
              <a:ext cx="219302" cy="172898"/>
            </a:xfrm>
            <a:custGeom>
              <a:rect b="b" l="l" r="r" t="t"/>
              <a:pathLst>
                <a:path extrusionOk="0" h="5302" w="6725">
                  <a:moveTo>
                    <a:pt x="2217" y="3369"/>
                  </a:moveTo>
                  <a:cubicBezTo>
                    <a:pt x="2227" y="3369"/>
                    <a:pt x="2238" y="3371"/>
                    <a:pt x="2249" y="3374"/>
                  </a:cubicBezTo>
                  <a:cubicBezTo>
                    <a:pt x="2503" y="3437"/>
                    <a:pt x="2756" y="3564"/>
                    <a:pt x="3009" y="3659"/>
                  </a:cubicBezTo>
                  <a:cubicBezTo>
                    <a:pt x="3168" y="3690"/>
                    <a:pt x="3295" y="3754"/>
                    <a:pt x="3453" y="3817"/>
                  </a:cubicBezTo>
                  <a:cubicBezTo>
                    <a:pt x="3589" y="3871"/>
                    <a:pt x="3538" y="4090"/>
                    <a:pt x="3420" y="4090"/>
                  </a:cubicBezTo>
                  <a:cubicBezTo>
                    <a:pt x="3401" y="4090"/>
                    <a:pt x="3380" y="4084"/>
                    <a:pt x="3358" y="4070"/>
                  </a:cubicBezTo>
                  <a:cubicBezTo>
                    <a:pt x="3231" y="4007"/>
                    <a:pt x="3073" y="3975"/>
                    <a:pt x="2914" y="3912"/>
                  </a:cubicBezTo>
                  <a:lnTo>
                    <a:pt x="2883" y="3880"/>
                  </a:lnTo>
                  <a:cubicBezTo>
                    <a:pt x="2661" y="3817"/>
                    <a:pt x="2408" y="3690"/>
                    <a:pt x="2186" y="3564"/>
                  </a:cubicBezTo>
                  <a:cubicBezTo>
                    <a:pt x="2071" y="3506"/>
                    <a:pt x="2113" y="3369"/>
                    <a:pt x="2217" y="3369"/>
                  </a:cubicBezTo>
                  <a:close/>
                  <a:moveTo>
                    <a:pt x="1313" y="3327"/>
                  </a:moveTo>
                  <a:cubicBezTo>
                    <a:pt x="1341" y="3327"/>
                    <a:pt x="1370" y="3341"/>
                    <a:pt x="1394" y="3374"/>
                  </a:cubicBezTo>
                  <a:cubicBezTo>
                    <a:pt x="2028" y="4039"/>
                    <a:pt x="2724" y="4229"/>
                    <a:pt x="3611" y="4387"/>
                  </a:cubicBezTo>
                  <a:cubicBezTo>
                    <a:pt x="3770" y="4450"/>
                    <a:pt x="3675" y="4672"/>
                    <a:pt x="3548" y="4672"/>
                  </a:cubicBezTo>
                  <a:cubicBezTo>
                    <a:pt x="3485" y="4679"/>
                    <a:pt x="3423" y="4682"/>
                    <a:pt x="3360" y="4682"/>
                  </a:cubicBezTo>
                  <a:cubicBezTo>
                    <a:pt x="2538" y="4682"/>
                    <a:pt x="1736" y="4121"/>
                    <a:pt x="1236" y="3532"/>
                  </a:cubicBezTo>
                  <a:cubicBezTo>
                    <a:pt x="1166" y="3438"/>
                    <a:pt x="1234" y="3327"/>
                    <a:pt x="1313" y="3327"/>
                  </a:cubicBezTo>
                  <a:close/>
                  <a:moveTo>
                    <a:pt x="3353" y="1"/>
                  </a:moveTo>
                  <a:cubicBezTo>
                    <a:pt x="2695" y="1"/>
                    <a:pt x="2044" y="105"/>
                    <a:pt x="1458" y="428"/>
                  </a:cubicBezTo>
                  <a:cubicBezTo>
                    <a:pt x="254" y="1157"/>
                    <a:pt x="1" y="2709"/>
                    <a:pt x="698" y="3880"/>
                  </a:cubicBezTo>
                  <a:cubicBezTo>
                    <a:pt x="1287" y="4871"/>
                    <a:pt x="2260" y="5302"/>
                    <a:pt x="3220" y="5302"/>
                  </a:cubicBezTo>
                  <a:cubicBezTo>
                    <a:pt x="4994" y="5302"/>
                    <a:pt x="6724" y="3832"/>
                    <a:pt x="5923" y="1695"/>
                  </a:cubicBezTo>
                  <a:lnTo>
                    <a:pt x="5923" y="1695"/>
                  </a:lnTo>
                  <a:cubicBezTo>
                    <a:pt x="5860" y="1917"/>
                    <a:pt x="5765" y="2107"/>
                    <a:pt x="5670" y="2265"/>
                  </a:cubicBezTo>
                  <a:cubicBezTo>
                    <a:pt x="5622" y="2329"/>
                    <a:pt x="5551" y="2360"/>
                    <a:pt x="5480" y="2360"/>
                  </a:cubicBezTo>
                  <a:cubicBezTo>
                    <a:pt x="5408" y="2360"/>
                    <a:pt x="5337" y="2329"/>
                    <a:pt x="5290" y="2265"/>
                  </a:cubicBezTo>
                  <a:cubicBezTo>
                    <a:pt x="5158" y="2331"/>
                    <a:pt x="5018" y="2361"/>
                    <a:pt x="4880" y="2361"/>
                  </a:cubicBezTo>
                  <a:cubicBezTo>
                    <a:pt x="4355" y="2361"/>
                    <a:pt x="3859" y="1924"/>
                    <a:pt x="3960" y="1347"/>
                  </a:cubicBezTo>
                  <a:cubicBezTo>
                    <a:pt x="3978" y="1310"/>
                    <a:pt x="4018" y="1294"/>
                    <a:pt x="4061" y="1294"/>
                  </a:cubicBezTo>
                  <a:cubicBezTo>
                    <a:pt x="4092" y="1294"/>
                    <a:pt x="4123" y="1302"/>
                    <a:pt x="4150" y="1315"/>
                  </a:cubicBezTo>
                  <a:cubicBezTo>
                    <a:pt x="4245" y="872"/>
                    <a:pt x="4340" y="492"/>
                    <a:pt x="4466" y="80"/>
                  </a:cubicBezTo>
                  <a:cubicBezTo>
                    <a:pt x="4100" y="34"/>
                    <a:pt x="3725" y="1"/>
                    <a:pt x="3353" y="1"/>
                  </a:cubicBezTo>
                  <a:close/>
                </a:path>
              </a:pathLst>
            </a:custGeom>
            <a:solidFill>
              <a:schemeClr val="accent6"/>
            </a:solidFill>
            <a:ln cap="flat" cmpd="sng" w="23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220834" y="3473264"/>
              <a:ext cx="254065" cy="201367"/>
            </a:xfrm>
            <a:custGeom>
              <a:rect b="b" l="l" r="r" t="t"/>
              <a:pathLst>
                <a:path extrusionOk="0" h="6175" w="7791">
                  <a:moveTo>
                    <a:pt x="4596" y="532"/>
                  </a:moveTo>
                  <a:cubicBezTo>
                    <a:pt x="4605" y="532"/>
                    <a:pt x="4614" y="533"/>
                    <a:pt x="4624" y="536"/>
                  </a:cubicBezTo>
                  <a:cubicBezTo>
                    <a:pt x="5384" y="821"/>
                    <a:pt x="6049" y="1423"/>
                    <a:pt x="6366" y="2151"/>
                  </a:cubicBezTo>
                  <a:cubicBezTo>
                    <a:pt x="6387" y="2258"/>
                    <a:pt x="6278" y="2350"/>
                    <a:pt x="6176" y="2350"/>
                  </a:cubicBezTo>
                  <a:cubicBezTo>
                    <a:pt x="6127" y="2350"/>
                    <a:pt x="6080" y="2329"/>
                    <a:pt x="6049" y="2278"/>
                  </a:cubicBezTo>
                  <a:cubicBezTo>
                    <a:pt x="5669" y="1613"/>
                    <a:pt x="5257" y="1042"/>
                    <a:pt x="4561" y="789"/>
                  </a:cubicBezTo>
                  <a:cubicBezTo>
                    <a:pt x="4443" y="701"/>
                    <a:pt x="4489" y="532"/>
                    <a:pt x="4596" y="532"/>
                  </a:cubicBezTo>
                  <a:close/>
                  <a:moveTo>
                    <a:pt x="3776" y="1"/>
                  </a:moveTo>
                  <a:cubicBezTo>
                    <a:pt x="3228" y="1"/>
                    <a:pt x="2682" y="89"/>
                    <a:pt x="2185" y="251"/>
                  </a:cubicBezTo>
                  <a:cubicBezTo>
                    <a:pt x="0" y="1011"/>
                    <a:pt x="602" y="3544"/>
                    <a:pt x="1805" y="4811"/>
                  </a:cubicBezTo>
                  <a:cubicBezTo>
                    <a:pt x="2663" y="5730"/>
                    <a:pt x="3816" y="6174"/>
                    <a:pt x="5007" y="6174"/>
                  </a:cubicBezTo>
                  <a:cubicBezTo>
                    <a:pt x="5048" y="6174"/>
                    <a:pt x="5089" y="6174"/>
                    <a:pt x="5131" y="6173"/>
                  </a:cubicBezTo>
                  <a:lnTo>
                    <a:pt x="4434" y="4843"/>
                  </a:lnTo>
                  <a:cubicBezTo>
                    <a:pt x="4339" y="4684"/>
                    <a:pt x="4466" y="4526"/>
                    <a:pt x="4592" y="4494"/>
                  </a:cubicBezTo>
                  <a:cubicBezTo>
                    <a:pt x="4561" y="4463"/>
                    <a:pt x="4561" y="4431"/>
                    <a:pt x="4561" y="4368"/>
                  </a:cubicBezTo>
                  <a:cubicBezTo>
                    <a:pt x="4585" y="3881"/>
                    <a:pt x="5003" y="3637"/>
                    <a:pt x="5454" y="3637"/>
                  </a:cubicBezTo>
                  <a:cubicBezTo>
                    <a:pt x="5589" y="3637"/>
                    <a:pt x="5727" y="3659"/>
                    <a:pt x="5859" y="3703"/>
                  </a:cubicBezTo>
                  <a:cubicBezTo>
                    <a:pt x="5925" y="3620"/>
                    <a:pt x="6017" y="3572"/>
                    <a:pt x="6104" y="3572"/>
                  </a:cubicBezTo>
                  <a:cubicBezTo>
                    <a:pt x="6183" y="3572"/>
                    <a:pt x="6257" y="3612"/>
                    <a:pt x="6302" y="3703"/>
                  </a:cubicBezTo>
                  <a:lnTo>
                    <a:pt x="6777" y="4653"/>
                  </a:lnTo>
                  <a:cubicBezTo>
                    <a:pt x="7791" y="3481"/>
                    <a:pt x="7442" y="1613"/>
                    <a:pt x="6176" y="694"/>
                  </a:cubicBezTo>
                  <a:cubicBezTo>
                    <a:pt x="5483" y="213"/>
                    <a:pt x="4626" y="1"/>
                    <a:pt x="3776" y="1"/>
                  </a:cubicBezTo>
                  <a:close/>
                </a:path>
              </a:pathLst>
            </a:custGeom>
            <a:solidFill>
              <a:schemeClr val="accent6"/>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364709" y="3488330"/>
              <a:ext cx="65807" cy="60557"/>
            </a:xfrm>
            <a:custGeom>
              <a:rect b="b" l="l" r="r" t="t"/>
              <a:pathLst>
                <a:path extrusionOk="0" h="1857" w="2018">
                  <a:moveTo>
                    <a:pt x="141" y="0"/>
                  </a:moveTo>
                  <a:cubicBezTo>
                    <a:pt x="41" y="0"/>
                    <a:pt x="1" y="204"/>
                    <a:pt x="85" y="232"/>
                  </a:cubicBezTo>
                  <a:cubicBezTo>
                    <a:pt x="845" y="580"/>
                    <a:pt x="1257" y="1119"/>
                    <a:pt x="1637" y="1784"/>
                  </a:cubicBezTo>
                  <a:cubicBezTo>
                    <a:pt x="1678" y="1835"/>
                    <a:pt x="1736" y="1857"/>
                    <a:pt x="1792" y="1857"/>
                  </a:cubicBezTo>
                  <a:cubicBezTo>
                    <a:pt x="1909" y="1857"/>
                    <a:pt x="2018" y="1764"/>
                    <a:pt x="1954" y="1657"/>
                  </a:cubicBezTo>
                  <a:cubicBezTo>
                    <a:pt x="1637" y="961"/>
                    <a:pt x="940" y="359"/>
                    <a:pt x="180" y="10"/>
                  </a:cubicBezTo>
                  <a:cubicBezTo>
                    <a:pt x="166" y="3"/>
                    <a:pt x="153" y="0"/>
                    <a:pt x="141" y="0"/>
                  </a:cubicBezTo>
                  <a:close/>
                </a:path>
              </a:pathLst>
            </a:custGeom>
            <a:solidFill>
              <a:schemeClr val="dk1"/>
            </a:solidFill>
            <a:ln cap="flat" cmpd="sng" w="31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300076" y="4485185"/>
              <a:ext cx="84982" cy="43795"/>
            </a:xfrm>
            <a:custGeom>
              <a:rect b="b" l="l" r="r" t="t"/>
              <a:pathLst>
                <a:path extrusionOk="0" h="1343" w="2606">
                  <a:moveTo>
                    <a:pt x="141" y="0"/>
                  </a:moveTo>
                  <a:cubicBezTo>
                    <a:pt x="55" y="0"/>
                    <a:pt x="0" y="96"/>
                    <a:pt x="72" y="192"/>
                  </a:cubicBezTo>
                  <a:cubicBezTo>
                    <a:pt x="571" y="808"/>
                    <a:pt x="1395" y="1342"/>
                    <a:pt x="2194" y="1342"/>
                  </a:cubicBezTo>
                  <a:cubicBezTo>
                    <a:pt x="2257" y="1342"/>
                    <a:pt x="2321" y="1339"/>
                    <a:pt x="2384" y="1332"/>
                  </a:cubicBezTo>
                  <a:cubicBezTo>
                    <a:pt x="2542" y="1300"/>
                    <a:pt x="2606" y="1110"/>
                    <a:pt x="2447" y="1047"/>
                  </a:cubicBezTo>
                  <a:cubicBezTo>
                    <a:pt x="1560" y="889"/>
                    <a:pt x="864" y="699"/>
                    <a:pt x="230" y="34"/>
                  </a:cubicBezTo>
                  <a:cubicBezTo>
                    <a:pt x="199" y="10"/>
                    <a:pt x="169" y="0"/>
                    <a:pt x="141" y="0"/>
                  </a:cubicBezTo>
                  <a:close/>
                </a:path>
              </a:pathLst>
            </a:custGeom>
            <a:solidFill>
              <a:schemeClr val="dk1"/>
            </a:solidFill>
            <a:ln cap="flat" cmpd="sng" w="23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329588" y="4486163"/>
              <a:ext cx="49730" cy="23186"/>
            </a:xfrm>
            <a:custGeom>
              <a:rect b="b" l="l" r="r" t="t"/>
              <a:pathLst>
                <a:path extrusionOk="0" h="711" w="1525">
                  <a:moveTo>
                    <a:pt x="153" y="0"/>
                  </a:moveTo>
                  <a:cubicBezTo>
                    <a:pt x="45" y="0"/>
                    <a:pt x="0" y="164"/>
                    <a:pt x="117" y="194"/>
                  </a:cubicBezTo>
                  <a:cubicBezTo>
                    <a:pt x="339" y="320"/>
                    <a:pt x="592" y="384"/>
                    <a:pt x="814" y="510"/>
                  </a:cubicBezTo>
                  <a:cubicBezTo>
                    <a:pt x="814" y="542"/>
                    <a:pt x="845" y="542"/>
                    <a:pt x="845" y="542"/>
                  </a:cubicBezTo>
                  <a:cubicBezTo>
                    <a:pt x="1004" y="605"/>
                    <a:pt x="1131" y="669"/>
                    <a:pt x="1289" y="700"/>
                  </a:cubicBezTo>
                  <a:cubicBezTo>
                    <a:pt x="1306" y="707"/>
                    <a:pt x="1323" y="710"/>
                    <a:pt x="1338" y="710"/>
                  </a:cubicBezTo>
                  <a:cubicBezTo>
                    <a:pt x="1465" y="710"/>
                    <a:pt x="1525" y="503"/>
                    <a:pt x="1384" y="447"/>
                  </a:cubicBezTo>
                  <a:cubicBezTo>
                    <a:pt x="1257" y="384"/>
                    <a:pt x="1099" y="352"/>
                    <a:pt x="940" y="289"/>
                  </a:cubicBezTo>
                  <a:cubicBezTo>
                    <a:pt x="687" y="194"/>
                    <a:pt x="434" y="67"/>
                    <a:pt x="180" y="4"/>
                  </a:cubicBezTo>
                  <a:cubicBezTo>
                    <a:pt x="171" y="1"/>
                    <a:pt x="161" y="0"/>
                    <a:pt x="153" y="0"/>
                  </a:cubicBezTo>
                  <a:close/>
                </a:path>
              </a:pathLst>
            </a:custGeom>
            <a:solidFill>
              <a:schemeClr val="dk1"/>
            </a:solidFill>
            <a:ln cap="flat" cmpd="sng" w="2375">
              <a:solidFill>
                <a:schemeClr val="dk1"/>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25"/>
          <p:cNvGrpSpPr/>
          <p:nvPr/>
        </p:nvGrpSpPr>
        <p:grpSpPr>
          <a:xfrm>
            <a:off x="922752" y="1093463"/>
            <a:ext cx="208639" cy="191095"/>
            <a:chOff x="922752" y="1302713"/>
            <a:chExt cx="208639" cy="191095"/>
          </a:xfrm>
        </p:grpSpPr>
        <p:sp>
          <p:nvSpPr>
            <p:cNvPr id="365" name="Google Shape;365;p25"/>
            <p:cNvSpPr/>
            <p:nvPr/>
          </p:nvSpPr>
          <p:spPr>
            <a:xfrm>
              <a:off x="926698" y="1321724"/>
              <a:ext cx="187149" cy="153495"/>
            </a:xfrm>
            <a:custGeom>
              <a:rect b="b" l="l" r="r" t="t"/>
              <a:pathLst>
                <a:path extrusionOk="0" h="4707" w="5739">
                  <a:moveTo>
                    <a:pt x="2655" y="1"/>
                  </a:moveTo>
                  <a:cubicBezTo>
                    <a:pt x="2375" y="1"/>
                    <a:pt x="2090" y="34"/>
                    <a:pt x="1811" y="99"/>
                  </a:cubicBezTo>
                  <a:lnTo>
                    <a:pt x="1780" y="99"/>
                  </a:lnTo>
                  <a:cubicBezTo>
                    <a:pt x="1780" y="162"/>
                    <a:pt x="1780" y="257"/>
                    <a:pt x="1685" y="289"/>
                  </a:cubicBezTo>
                  <a:cubicBezTo>
                    <a:pt x="1" y="1752"/>
                    <a:pt x="820" y="4707"/>
                    <a:pt x="2840" y="4707"/>
                  </a:cubicBezTo>
                  <a:cubicBezTo>
                    <a:pt x="3138" y="4707"/>
                    <a:pt x="3461" y="4643"/>
                    <a:pt x="3807" y="4501"/>
                  </a:cubicBezTo>
                  <a:cubicBezTo>
                    <a:pt x="4915" y="4026"/>
                    <a:pt x="5738" y="2790"/>
                    <a:pt x="5232" y="1555"/>
                  </a:cubicBezTo>
                  <a:cubicBezTo>
                    <a:pt x="4778" y="498"/>
                    <a:pt x="3744" y="1"/>
                    <a:pt x="26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p:nvPr/>
          </p:nvSpPr>
          <p:spPr>
            <a:xfrm>
              <a:off x="922752" y="1302713"/>
              <a:ext cx="208639" cy="191095"/>
            </a:xfrm>
            <a:custGeom>
              <a:rect b="b" l="l" r="r" t="t"/>
              <a:pathLst>
                <a:path extrusionOk="0" h="5860" w="6398">
                  <a:moveTo>
                    <a:pt x="2755" y="640"/>
                  </a:moveTo>
                  <a:cubicBezTo>
                    <a:pt x="3796" y="640"/>
                    <a:pt x="4843" y="1105"/>
                    <a:pt x="5289" y="2170"/>
                  </a:cubicBezTo>
                  <a:cubicBezTo>
                    <a:pt x="5511" y="2645"/>
                    <a:pt x="5511" y="3183"/>
                    <a:pt x="5289" y="3658"/>
                  </a:cubicBezTo>
                  <a:cubicBezTo>
                    <a:pt x="5068" y="4229"/>
                    <a:pt x="4498" y="4767"/>
                    <a:pt x="3864" y="5020"/>
                  </a:cubicBezTo>
                  <a:cubicBezTo>
                    <a:pt x="3540" y="5158"/>
                    <a:pt x="3224" y="5225"/>
                    <a:pt x="2926" y="5225"/>
                  </a:cubicBezTo>
                  <a:cubicBezTo>
                    <a:pt x="2266" y="5225"/>
                    <a:pt x="1692" y="4893"/>
                    <a:pt x="1299" y="4260"/>
                  </a:cubicBezTo>
                  <a:cubicBezTo>
                    <a:pt x="761" y="3373"/>
                    <a:pt x="761" y="1853"/>
                    <a:pt x="1806" y="935"/>
                  </a:cubicBezTo>
                  <a:cubicBezTo>
                    <a:pt x="1869" y="903"/>
                    <a:pt x="1901" y="840"/>
                    <a:pt x="1901" y="745"/>
                  </a:cubicBezTo>
                  <a:cubicBezTo>
                    <a:pt x="2176" y="676"/>
                    <a:pt x="2466" y="640"/>
                    <a:pt x="2755" y="640"/>
                  </a:cubicBezTo>
                  <a:close/>
                  <a:moveTo>
                    <a:pt x="3042" y="0"/>
                  </a:moveTo>
                  <a:cubicBezTo>
                    <a:pt x="2599" y="0"/>
                    <a:pt x="2180" y="122"/>
                    <a:pt x="1806" y="365"/>
                  </a:cubicBezTo>
                  <a:cubicBezTo>
                    <a:pt x="1774" y="365"/>
                    <a:pt x="1774" y="397"/>
                    <a:pt x="1774" y="397"/>
                  </a:cubicBezTo>
                  <a:cubicBezTo>
                    <a:pt x="1742" y="381"/>
                    <a:pt x="1695" y="373"/>
                    <a:pt x="1647" y="373"/>
                  </a:cubicBezTo>
                  <a:cubicBezTo>
                    <a:pt x="1600" y="373"/>
                    <a:pt x="1552" y="381"/>
                    <a:pt x="1521" y="397"/>
                  </a:cubicBezTo>
                  <a:cubicBezTo>
                    <a:pt x="1457" y="428"/>
                    <a:pt x="1426" y="428"/>
                    <a:pt x="1394" y="492"/>
                  </a:cubicBezTo>
                  <a:cubicBezTo>
                    <a:pt x="159" y="1347"/>
                    <a:pt x="1" y="3057"/>
                    <a:pt x="507" y="4260"/>
                  </a:cubicBezTo>
                  <a:cubicBezTo>
                    <a:pt x="971" y="5281"/>
                    <a:pt x="1928" y="5860"/>
                    <a:pt x="2980" y="5860"/>
                  </a:cubicBezTo>
                  <a:cubicBezTo>
                    <a:pt x="3363" y="5860"/>
                    <a:pt x="3760" y="5783"/>
                    <a:pt x="4149" y="5622"/>
                  </a:cubicBezTo>
                  <a:cubicBezTo>
                    <a:pt x="4403" y="5559"/>
                    <a:pt x="4593" y="5432"/>
                    <a:pt x="4783" y="5274"/>
                  </a:cubicBezTo>
                  <a:cubicBezTo>
                    <a:pt x="5733" y="4609"/>
                    <a:pt x="6398" y="3373"/>
                    <a:pt x="5986" y="2107"/>
                  </a:cubicBezTo>
                  <a:cubicBezTo>
                    <a:pt x="5701" y="1283"/>
                    <a:pt x="4909" y="492"/>
                    <a:pt x="3991" y="175"/>
                  </a:cubicBezTo>
                  <a:cubicBezTo>
                    <a:pt x="3667" y="58"/>
                    <a:pt x="3348" y="0"/>
                    <a:pt x="30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979559" y="1348889"/>
              <a:ext cx="45458" cy="65285"/>
            </a:xfrm>
            <a:custGeom>
              <a:rect b="b" l="l" r="r" t="t"/>
              <a:pathLst>
                <a:path extrusionOk="0" h="2002" w="1394">
                  <a:moveTo>
                    <a:pt x="1200" y="0"/>
                  </a:moveTo>
                  <a:cubicBezTo>
                    <a:pt x="1175" y="0"/>
                    <a:pt x="1144" y="8"/>
                    <a:pt x="1109" y="26"/>
                  </a:cubicBezTo>
                  <a:cubicBezTo>
                    <a:pt x="697" y="121"/>
                    <a:pt x="349" y="406"/>
                    <a:pt x="159" y="849"/>
                  </a:cubicBezTo>
                  <a:cubicBezTo>
                    <a:pt x="0" y="1197"/>
                    <a:pt x="32" y="1609"/>
                    <a:pt x="222" y="1894"/>
                  </a:cubicBezTo>
                  <a:cubicBezTo>
                    <a:pt x="270" y="1965"/>
                    <a:pt x="335" y="2001"/>
                    <a:pt x="405" y="2001"/>
                  </a:cubicBezTo>
                  <a:cubicBezTo>
                    <a:pt x="428" y="2001"/>
                    <a:pt x="452" y="1997"/>
                    <a:pt x="476" y="1989"/>
                  </a:cubicBezTo>
                  <a:lnTo>
                    <a:pt x="507" y="1989"/>
                  </a:lnTo>
                  <a:cubicBezTo>
                    <a:pt x="539" y="1957"/>
                    <a:pt x="602" y="1862"/>
                    <a:pt x="602" y="1799"/>
                  </a:cubicBezTo>
                  <a:cubicBezTo>
                    <a:pt x="476" y="1514"/>
                    <a:pt x="507" y="1197"/>
                    <a:pt x="634" y="944"/>
                  </a:cubicBezTo>
                  <a:cubicBezTo>
                    <a:pt x="761" y="722"/>
                    <a:pt x="951" y="564"/>
                    <a:pt x="1172" y="469"/>
                  </a:cubicBezTo>
                  <a:cubicBezTo>
                    <a:pt x="1331" y="437"/>
                    <a:pt x="1394" y="311"/>
                    <a:pt x="1331" y="216"/>
                  </a:cubicBezTo>
                  <a:cubicBezTo>
                    <a:pt x="1331" y="184"/>
                    <a:pt x="1331" y="184"/>
                    <a:pt x="1299" y="121"/>
                  </a:cubicBezTo>
                  <a:cubicBezTo>
                    <a:pt x="1299" y="52"/>
                    <a:pt x="1266" y="0"/>
                    <a:pt x="12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25"/>
          <p:cNvGrpSpPr/>
          <p:nvPr/>
        </p:nvGrpSpPr>
        <p:grpSpPr>
          <a:xfrm>
            <a:off x="4281561" y="584428"/>
            <a:ext cx="494694" cy="509042"/>
            <a:chOff x="4281561" y="584428"/>
            <a:chExt cx="494694" cy="509042"/>
          </a:xfrm>
        </p:grpSpPr>
        <p:sp>
          <p:nvSpPr>
            <p:cNvPr id="369" name="Google Shape;369;p25"/>
            <p:cNvSpPr/>
            <p:nvPr/>
          </p:nvSpPr>
          <p:spPr>
            <a:xfrm>
              <a:off x="4572606" y="922300"/>
              <a:ext cx="186105" cy="153593"/>
            </a:xfrm>
            <a:custGeom>
              <a:rect b="b" l="l" r="r" t="t"/>
              <a:pathLst>
                <a:path extrusionOk="0" h="4710" w="5707">
                  <a:moveTo>
                    <a:pt x="2647" y="1"/>
                  </a:moveTo>
                  <a:cubicBezTo>
                    <a:pt x="2367" y="1"/>
                    <a:pt x="2085" y="35"/>
                    <a:pt x="1811" y="102"/>
                  </a:cubicBezTo>
                  <a:lnTo>
                    <a:pt x="1748" y="102"/>
                  </a:lnTo>
                  <a:cubicBezTo>
                    <a:pt x="1748" y="165"/>
                    <a:pt x="1748" y="260"/>
                    <a:pt x="1685" y="292"/>
                  </a:cubicBezTo>
                  <a:cubicBezTo>
                    <a:pt x="1" y="1755"/>
                    <a:pt x="795" y="4710"/>
                    <a:pt x="2810" y="4710"/>
                  </a:cubicBezTo>
                  <a:cubicBezTo>
                    <a:pt x="3107" y="4710"/>
                    <a:pt x="3429" y="4646"/>
                    <a:pt x="3775" y="4504"/>
                  </a:cubicBezTo>
                  <a:cubicBezTo>
                    <a:pt x="4883" y="4029"/>
                    <a:pt x="5707" y="2794"/>
                    <a:pt x="5200" y="1559"/>
                  </a:cubicBezTo>
                  <a:cubicBezTo>
                    <a:pt x="4725" y="484"/>
                    <a:pt x="3698" y="1"/>
                    <a:pt x="26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4566605" y="902114"/>
              <a:ext cx="209650" cy="191355"/>
            </a:xfrm>
            <a:custGeom>
              <a:rect b="b" l="l" r="r" t="t"/>
              <a:pathLst>
                <a:path extrusionOk="0" h="5868" w="6429">
                  <a:moveTo>
                    <a:pt x="2772" y="657"/>
                  </a:moveTo>
                  <a:cubicBezTo>
                    <a:pt x="3800" y="657"/>
                    <a:pt x="4857" y="1088"/>
                    <a:pt x="5352" y="2178"/>
                  </a:cubicBezTo>
                  <a:cubicBezTo>
                    <a:pt x="5542" y="2653"/>
                    <a:pt x="5542" y="3159"/>
                    <a:pt x="5352" y="3634"/>
                  </a:cubicBezTo>
                  <a:cubicBezTo>
                    <a:pt x="5099" y="4236"/>
                    <a:pt x="4561" y="4743"/>
                    <a:pt x="3927" y="5028"/>
                  </a:cubicBezTo>
                  <a:cubicBezTo>
                    <a:pt x="3593" y="5165"/>
                    <a:pt x="3270" y="5233"/>
                    <a:pt x="2969" y="5233"/>
                  </a:cubicBezTo>
                  <a:cubicBezTo>
                    <a:pt x="2300" y="5233"/>
                    <a:pt x="1733" y="4901"/>
                    <a:pt x="1362" y="4268"/>
                  </a:cubicBezTo>
                  <a:cubicBezTo>
                    <a:pt x="792" y="3381"/>
                    <a:pt x="792" y="1861"/>
                    <a:pt x="1869" y="942"/>
                  </a:cubicBezTo>
                  <a:cubicBezTo>
                    <a:pt x="1900" y="911"/>
                    <a:pt x="1932" y="816"/>
                    <a:pt x="1932" y="752"/>
                  </a:cubicBezTo>
                  <a:cubicBezTo>
                    <a:pt x="2201" y="690"/>
                    <a:pt x="2486" y="657"/>
                    <a:pt x="2772" y="657"/>
                  </a:cubicBezTo>
                  <a:close/>
                  <a:moveTo>
                    <a:pt x="3090" y="1"/>
                  </a:moveTo>
                  <a:cubicBezTo>
                    <a:pt x="2642" y="1"/>
                    <a:pt x="2222" y="122"/>
                    <a:pt x="1837" y="372"/>
                  </a:cubicBezTo>
                  <a:cubicBezTo>
                    <a:pt x="1774" y="372"/>
                    <a:pt x="1774" y="404"/>
                    <a:pt x="1774" y="404"/>
                  </a:cubicBezTo>
                  <a:cubicBezTo>
                    <a:pt x="1742" y="388"/>
                    <a:pt x="1695" y="380"/>
                    <a:pt x="1647" y="380"/>
                  </a:cubicBezTo>
                  <a:cubicBezTo>
                    <a:pt x="1600" y="380"/>
                    <a:pt x="1552" y="388"/>
                    <a:pt x="1520" y="404"/>
                  </a:cubicBezTo>
                  <a:cubicBezTo>
                    <a:pt x="1489" y="436"/>
                    <a:pt x="1425" y="436"/>
                    <a:pt x="1394" y="467"/>
                  </a:cubicBezTo>
                  <a:cubicBezTo>
                    <a:pt x="159" y="1354"/>
                    <a:pt x="0" y="3064"/>
                    <a:pt x="539" y="4268"/>
                  </a:cubicBezTo>
                  <a:cubicBezTo>
                    <a:pt x="979" y="5289"/>
                    <a:pt x="1930" y="5867"/>
                    <a:pt x="2980" y="5867"/>
                  </a:cubicBezTo>
                  <a:cubicBezTo>
                    <a:pt x="3363" y="5867"/>
                    <a:pt x="3759" y="5790"/>
                    <a:pt x="4149" y="5629"/>
                  </a:cubicBezTo>
                  <a:cubicBezTo>
                    <a:pt x="4402" y="5534"/>
                    <a:pt x="4592" y="5439"/>
                    <a:pt x="4782" y="5281"/>
                  </a:cubicBezTo>
                  <a:cubicBezTo>
                    <a:pt x="5732" y="4584"/>
                    <a:pt x="6429" y="3381"/>
                    <a:pt x="5986" y="2114"/>
                  </a:cubicBezTo>
                  <a:cubicBezTo>
                    <a:pt x="5732" y="1259"/>
                    <a:pt x="4941" y="531"/>
                    <a:pt x="3991" y="151"/>
                  </a:cubicBezTo>
                  <a:cubicBezTo>
                    <a:pt x="3680" y="51"/>
                    <a:pt x="3379" y="1"/>
                    <a:pt x="30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p:nvPr/>
          </p:nvSpPr>
          <p:spPr>
            <a:xfrm>
              <a:off x="4624423" y="948127"/>
              <a:ext cx="45491" cy="65677"/>
            </a:xfrm>
            <a:custGeom>
              <a:rect b="b" l="l" r="r" t="t"/>
              <a:pathLst>
                <a:path extrusionOk="0" h="2014" w="1395">
                  <a:moveTo>
                    <a:pt x="1146" y="0"/>
                  </a:moveTo>
                  <a:cubicBezTo>
                    <a:pt x="1134" y="0"/>
                    <a:pt x="1122" y="2"/>
                    <a:pt x="1109" y="7"/>
                  </a:cubicBezTo>
                  <a:cubicBezTo>
                    <a:pt x="729" y="133"/>
                    <a:pt x="381" y="418"/>
                    <a:pt x="159" y="830"/>
                  </a:cubicBezTo>
                  <a:cubicBezTo>
                    <a:pt x="1" y="1210"/>
                    <a:pt x="64" y="1590"/>
                    <a:pt x="254" y="1907"/>
                  </a:cubicBezTo>
                  <a:cubicBezTo>
                    <a:pt x="278" y="1978"/>
                    <a:pt x="355" y="2014"/>
                    <a:pt x="419" y="2014"/>
                  </a:cubicBezTo>
                  <a:cubicBezTo>
                    <a:pt x="440" y="2014"/>
                    <a:pt x="460" y="2010"/>
                    <a:pt x="476" y="2002"/>
                  </a:cubicBezTo>
                  <a:lnTo>
                    <a:pt x="539" y="2002"/>
                  </a:lnTo>
                  <a:cubicBezTo>
                    <a:pt x="571" y="1970"/>
                    <a:pt x="602" y="1875"/>
                    <a:pt x="602" y="1780"/>
                  </a:cubicBezTo>
                  <a:cubicBezTo>
                    <a:pt x="476" y="1527"/>
                    <a:pt x="539" y="1210"/>
                    <a:pt x="634" y="957"/>
                  </a:cubicBezTo>
                  <a:cubicBezTo>
                    <a:pt x="761" y="735"/>
                    <a:pt x="951" y="577"/>
                    <a:pt x="1204" y="482"/>
                  </a:cubicBezTo>
                  <a:cubicBezTo>
                    <a:pt x="1362" y="450"/>
                    <a:pt x="1394" y="323"/>
                    <a:pt x="1362" y="197"/>
                  </a:cubicBezTo>
                  <a:cubicBezTo>
                    <a:pt x="1362" y="165"/>
                    <a:pt x="1362" y="165"/>
                    <a:pt x="1331" y="133"/>
                  </a:cubicBezTo>
                  <a:cubicBezTo>
                    <a:pt x="1276" y="78"/>
                    <a:pt x="1221" y="0"/>
                    <a:pt x="11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
            <p:cNvSpPr/>
            <p:nvPr/>
          </p:nvSpPr>
          <p:spPr>
            <a:xfrm>
              <a:off x="4281561" y="584428"/>
              <a:ext cx="265445" cy="253054"/>
            </a:xfrm>
            <a:custGeom>
              <a:rect b="b" l="l" r="r" t="t"/>
              <a:pathLst>
                <a:path extrusionOk="0" h="7760" w="8140">
                  <a:moveTo>
                    <a:pt x="3685" y="658"/>
                  </a:moveTo>
                  <a:cubicBezTo>
                    <a:pt x="5468" y="658"/>
                    <a:pt x="7363" y="2265"/>
                    <a:pt x="7284" y="4446"/>
                  </a:cubicBezTo>
                  <a:cubicBezTo>
                    <a:pt x="7284" y="4572"/>
                    <a:pt x="7348" y="4636"/>
                    <a:pt x="7443" y="4731"/>
                  </a:cubicBezTo>
                  <a:cubicBezTo>
                    <a:pt x="7443" y="4731"/>
                    <a:pt x="7411" y="4731"/>
                    <a:pt x="7411" y="4762"/>
                  </a:cubicBezTo>
                  <a:cubicBezTo>
                    <a:pt x="6666" y="6099"/>
                    <a:pt x="5337" y="7122"/>
                    <a:pt x="3813" y="7122"/>
                  </a:cubicBezTo>
                  <a:cubicBezTo>
                    <a:pt x="3459" y="7122"/>
                    <a:pt x="3094" y="7067"/>
                    <a:pt x="2724" y="6948"/>
                  </a:cubicBezTo>
                  <a:cubicBezTo>
                    <a:pt x="951" y="6346"/>
                    <a:pt x="444" y="4319"/>
                    <a:pt x="1014" y="2704"/>
                  </a:cubicBezTo>
                  <a:cubicBezTo>
                    <a:pt x="1543" y="1261"/>
                    <a:pt x="2593" y="658"/>
                    <a:pt x="3685" y="658"/>
                  </a:cubicBezTo>
                  <a:close/>
                  <a:moveTo>
                    <a:pt x="3859" y="1"/>
                  </a:moveTo>
                  <a:cubicBezTo>
                    <a:pt x="2348" y="1"/>
                    <a:pt x="970" y="988"/>
                    <a:pt x="381" y="2577"/>
                  </a:cubicBezTo>
                  <a:cubicBezTo>
                    <a:pt x="286" y="2894"/>
                    <a:pt x="222" y="3179"/>
                    <a:pt x="191" y="3527"/>
                  </a:cubicBezTo>
                  <a:cubicBezTo>
                    <a:pt x="1" y="5079"/>
                    <a:pt x="634" y="6789"/>
                    <a:pt x="2249" y="7486"/>
                  </a:cubicBezTo>
                  <a:cubicBezTo>
                    <a:pt x="2692" y="7668"/>
                    <a:pt x="3200" y="7760"/>
                    <a:pt x="3724" y="7760"/>
                  </a:cubicBezTo>
                  <a:cubicBezTo>
                    <a:pt x="4472" y="7760"/>
                    <a:pt x="5252" y="7573"/>
                    <a:pt x="5923" y="7201"/>
                  </a:cubicBezTo>
                  <a:cubicBezTo>
                    <a:pt x="6873" y="6694"/>
                    <a:pt x="7506" y="5871"/>
                    <a:pt x="7633" y="4921"/>
                  </a:cubicBezTo>
                  <a:lnTo>
                    <a:pt x="7633" y="4826"/>
                  </a:lnTo>
                  <a:cubicBezTo>
                    <a:pt x="7759" y="4794"/>
                    <a:pt x="7823" y="4667"/>
                    <a:pt x="7886" y="4572"/>
                  </a:cubicBezTo>
                  <a:cubicBezTo>
                    <a:pt x="7886" y="4477"/>
                    <a:pt x="7918" y="4446"/>
                    <a:pt x="7918" y="4351"/>
                  </a:cubicBezTo>
                  <a:cubicBezTo>
                    <a:pt x="8140" y="2387"/>
                    <a:pt x="6619" y="677"/>
                    <a:pt x="4941" y="170"/>
                  </a:cubicBezTo>
                  <a:cubicBezTo>
                    <a:pt x="4579" y="56"/>
                    <a:pt x="4215" y="1"/>
                    <a:pt x="38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4428209" y="657083"/>
              <a:ext cx="60948" cy="100211"/>
            </a:xfrm>
            <a:custGeom>
              <a:rect b="b" l="l" r="r" t="t"/>
              <a:pathLst>
                <a:path extrusionOk="0" h="3073" w="1869">
                  <a:moveTo>
                    <a:pt x="159" y="1"/>
                  </a:moveTo>
                  <a:cubicBezTo>
                    <a:pt x="64" y="64"/>
                    <a:pt x="1" y="318"/>
                    <a:pt x="222" y="381"/>
                  </a:cubicBezTo>
                  <a:cubicBezTo>
                    <a:pt x="1077" y="698"/>
                    <a:pt x="1584" y="1774"/>
                    <a:pt x="1109" y="2661"/>
                  </a:cubicBezTo>
                  <a:cubicBezTo>
                    <a:pt x="1014" y="2851"/>
                    <a:pt x="1204" y="3041"/>
                    <a:pt x="1362" y="3073"/>
                  </a:cubicBezTo>
                  <a:cubicBezTo>
                    <a:pt x="1426" y="3041"/>
                    <a:pt x="1521" y="3009"/>
                    <a:pt x="1552" y="2914"/>
                  </a:cubicBezTo>
                  <a:cubicBezTo>
                    <a:pt x="1869" y="2376"/>
                    <a:pt x="1869" y="1616"/>
                    <a:pt x="1584" y="1014"/>
                  </a:cubicBezTo>
                  <a:cubicBezTo>
                    <a:pt x="1331" y="476"/>
                    <a:pt x="887" y="128"/>
                    <a:pt x="3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a:off x="4293953" y="605592"/>
              <a:ext cx="229314" cy="210237"/>
            </a:xfrm>
            <a:custGeom>
              <a:rect b="b" l="l" r="r" t="t"/>
              <a:pathLst>
                <a:path extrusionOk="0" h="6447" w="7032">
                  <a:moveTo>
                    <a:pt x="4434" y="1485"/>
                  </a:moveTo>
                  <a:cubicBezTo>
                    <a:pt x="5764" y="1802"/>
                    <a:pt x="6303" y="3385"/>
                    <a:pt x="5701" y="4493"/>
                  </a:cubicBezTo>
                  <a:cubicBezTo>
                    <a:pt x="5669" y="4620"/>
                    <a:pt x="5543" y="4620"/>
                    <a:pt x="5479" y="4620"/>
                  </a:cubicBezTo>
                  <a:cubicBezTo>
                    <a:pt x="5289" y="4620"/>
                    <a:pt x="5131" y="4430"/>
                    <a:pt x="5226" y="4177"/>
                  </a:cubicBezTo>
                  <a:cubicBezTo>
                    <a:pt x="5701" y="3353"/>
                    <a:pt x="5194" y="2277"/>
                    <a:pt x="4339" y="1928"/>
                  </a:cubicBezTo>
                  <a:cubicBezTo>
                    <a:pt x="4118" y="1833"/>
                    <a:pt x="4181" y="1643"/>
                    <a:pt x="4276" y="1517"/>
                  </a:cubicBezTo>
                  <a:cubicBezTo>
                    <a:pt x="4339" y="1485"/>
                    <a:pt x="4403" y="1485"/>
                    <a:pt x="4434" y="1485"/>
                  </a:cubicBezTo>
                  <a:close/>
                  <a:moveTo>
                    <a:pt x="3267" y="0"/>
                  </a:moveTo>
                  <a:cubicBezTo>
                    <a:pt x="2179" y="0"/>
                    <a:pt x="1133" y="607"/>
                    <a:pt x="602" y="2055"/>
                  </a:cubicBezTo>
                  <a:cubicBezTo>
                    <a:pt x="1" y="3638"/>
                    <a:pt x="539" y="5697"/>
                    <a:pt x="2312" y="6235"/>
                  </a:cubicBezTo>
                  <a:cubicBezTo>
                    <a:pt x="2713" y="6380"/>
                    <a:pt x="3111" y="6446"/>
                    <a:pt x="3497" y="6446"/>
                  </a:cubicBezTo>
                  <a:cubicBezTo>
                    <a:pt x="4975" y="6446"/>
                    <a:pt x="6290" y="5469"/>
                    <a:pt x="6968" y="4113"/>
                  </a:cubicBezTo>
                  <a:cubicBezTo>
                    <a:pt x="6968" y="4082"/>
                    <a:pt x="7031" y="4082"/>
                    <a:pt x="7031" y="4082"/>
                  </a:cubicBezTo>
                  <a:cubicBezTo>
                    <a:pt x="6936" y="3987"/>
                    <a:pt x="6873" y="3923"/>
                    <a:pt x="6873" y="3797"/>
                  </a:cubicBezTo>
                  <a:cubicBezTo>
                    <a:pt x="6912" y="1601"/>
                    <a:pt x="5034" y="0"/>
                    <a:pt x="32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25"/>
          <p:cNvGrpSpPr/>
          <p:nvPr/>
        </p:nvGrpSpPr>
        <p:grpSpPr>
          <a:xfrm>
            <a:off x="8025565" y="3962065"/>
            <a:ext cx="265445" cy="253151"/>
            <a:chOff x="8373602" y="4288128"/>
            <a:chExt cx="265445" cy="253151"/>
          </a:xfrm>
        </p:grpSpPr>
        <p:sp>
          <p:nvSpPr>
            <p:cNvPr id="376" name="Google Shape;376;p25"/>
            <p:cNvSpPr/>
            <p:nvPr/>
          </p:nvSpPr>
          <p:spPr>
            <a:xfrm>
              <a:off x="8373602" y="4288128"/>
              <a:ext cx="265445" cy="253151"/>
            </a:xfrm>
            <a:custGeom>
              <a:rect b="b" l="l" r="r" t="t"/>
              <a:pathLst>
                <a:path extrusionOk="0" h="7763" w="8140">
                  <a:moveTo>
                    <a:pt x="3677" y="692"/>
                  </a:moveTo>
                  <a:cubicBezTo>
                    <a:pt x="5453" y="692"/>
                    <a:pt x="7344" y="2300"/>
                    <a:pt x="7285" y="4480"/>
                  </a:cubicBezTo>
                  <a:cubicBezTo>
                    <a:pt x="7285" y="4607"/>
                    <a:pt x="7348" y="4670"/>
                    <a:pt x="7443" y="4765"/>
                  </a:cubicBezTo>
                  <a:cubicBezTo>
                    <a:pt x="7443" y="4765"/>
                    <a:pt x="7411" y="4765"/>
                    <a:pt x="7411" y="4797"/>
                  </a:cubicBezTo>
                  <a:cubicBezTo>
                    <a:pt x="6666" y="6133"/>
                    <a:pt x="5316" y="7157"/>
                    <a:pt x="3801" y="7157"/>
                  </a:cubicBezTo>
                  <a:cubicBezTo>
                    <a:pt x="3449" y="7157"/>
                    <a:pt x="3088" y="7101"/>
                    <a:pt x="2724" y="6982"/>
                  </a:cubicBezTo>
                  <a:cubicBezTo>
                    <a:pt x="951" y="6348"/>
                    <a:pt x="412" y="4322"/>
                    <a:pt x="1014" y="2738"/>
                  </a:cubicBezTo>
                  <a:cubicBezTo>
                    <a:pt x="1543" y="1295"/>
                    <a:pt x="2589" y="692"/>
                    <a:pt x="3677" y="692"/>
                  </a:cubicBezTo>
                  <a:close/>
                  <a:moveTo>
                    <a:pt x="3843" y="1"/>
                  </a:moveTo>
                  <a:cubicBezTo>
                    <a:pt x="2338" y="1"/>
                    <a:pt x="968" y="971"/>
                    <a:pt x="381" y="2580"/>
                  </a:cubicBezTo>
                  <a:cubicBezTo>
                    <a:pt x="254" y="2897"/>
                    <a:pt x="222" y="3182"/>
                    <a:pt x="191" y="3530"/>
                  </a:cubicBezTo>
                  <a:cubicBezTo>
                    <a:pt x="1" y="5082"/>
                    <a:pt x="634" y="6760"/>
                    <a:pt x="2249" y="7489"/>
                  </a:cubicBezTo>
                  <a:cubicBezTo>
                    <a:pt x="2693" y="7671"/>
                    <a:pt x="3200" y="7762"/>
                    <a:pt x="3724" y="7762"/>
                  </a:cubicBezTo>
                  <a:cubicBezTo>
                    <a:pt x="4472" y="7762"/>
                    <a:pt x="5252" y="7576"/>
                    <a:pt x="5923" y="7204"/>
                  </a:cubicBezTo>
                  <a:cubicBezTo>
                    <a:pt x="6873" y="6697"/>
                    <a:pt x="7506" y="5873"/>
                    <a:pt x="7633" y="4923"/>
                  </a:cubicBezTo>
                  <a:lnTo>
                    <a:pt x="7633" y="4828"/>
                  </a:lnTo>
                  <a:cubicBezTo>
                    <a:pt x="7760" y="4797"/>
                    <a:pt x="7823" y="4670"/>
                    <a:pt x="7855" y="4543"/>
                  </a:cubicBezTo>
                  <a:cubicBezTo>
                    <a:pt x="7855" y="4480"/>
                    <a:pt x="7918" y="4448"/>
                    <a:pt x="7918" y="4353"/>
                  </a:cubicBezTo>
                  <a:cubicBezTo>
                    <a:pt x="8140" y="2390"/>
                    <a:pt x="6588" y="680"/>
                    <a:pt x="4941" y="173"/>
                  </a:cubicBezTo>
                  <a:cubicBezTo>
                    <a:pt x="4573" y="57"/>
                    <a:pt x="4204" y="1"/>
                    <a:pt x="38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p:nvPr/>
          </p:nvSpPr>
          <p:spPr>
            <a:xfrm>
              <a:off x="8520249" y="4360881"/>
              <a:ext cx="60981" cy="100211"/>
            </a:xfrm>
            <a:custGeom>
              <a:rect b="b" l="l" r="r" t="t"/>
              <a:pathLst>
                <a:path extrusionOk="0" h="3073" w="1870">
                  <a:moveTo>
                    <a:pt x="159" y="1"/>
                  </a:moveTo>
                  <a:cubicBezTo>
                    <a:pt x="32" y="64"/>
                    <a:pt x="1" y="317"/>
                    <a:pt x="191" y="381"/>
                  </a:cubicBezTo>
                  <a:cubicBezTo>
                    <a:pt x="1077" y="697"/>
                    <a:pt x="1584" y="1774"/>
                    <a:pt x="1109" y="2629"/>
                  </a:cubicBezTo>
                  <a:cubicBezTo>
                    <a:pt x="982" y="2851"/>
                    <a:pt x="1204" y="3041"/>
                    <a:pt x="1362" y="3072"/>
                  </a:cubicBezTo>
                  <a:cubicBezTo>
                    <a:pt x="1426" y="3041"/>
                    <a:pt x="1521" y="3009"/>
                    <a:pt x="1552" y="2914"/>
                  </a:cubicBezTo>
                  <a:cubicBezTo>
                    <a:pt x="1869" y="2376"/>
                    <a:pt x="1869" y="1616"/>
                    <a:pt x="1584" y="1014"/>
                  </a:cubicBezTo>
                  <a:cubicBezTo>
                    <a:pt x="1331" y="476"/>
                    <a:pt x="887" y="96"/>
                    <a:pt x="3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
            <p:cNvSpPr/>
            <p:nvPr/>
          </p:nvSpPr>
          <p:spPr>
            <a:xfrm>
              <a:off x="8385994" y="4309357"/>
              <a:ext cx="228270" cy="209748"/>
            </a:xfrm>
            <a:custGeom>
              <a:rect b="b" l="l" r="r" t="t"/>
              <a:pathLst>
                <a:path extrusionOk="0" h="6432" w="7000">
                  <a:moveTo>
                    <a:pt x="4434" y="1486"/>
                  </a:moveTo>
                  <a:cubicBezTo>
                    <a:pt x="5733" y="1802"/>
                    <a:pt x="6303" y="3386"/>
                    <a:pt x="5701" y="4494"/>
                  </a:cubicBezTo>
                  <a:cubicBezTo>
                    <a:pt x="5669" y="4621"/>
                    <a:pt x="5543" y="4621"/>
                    <a:pt x="5479" y="4621"/>
                  </a:cubicBezTo>
                  <a:cubicBezTo>
                    <a:pt x="5258" y="4621"/>
                    <a:pt x="5099" y="4431"/>
                    <a:pt x="5226" y="4177"/>
                  </a:cubicBezTo>
                  <a:cubicBezTo>
                    <a:pt x="5701" y="3354"/>
                    <a:pt x="5194" y="2277"/>
                    <a:pt x="4308" y="1929"/>
                  </a:cubicBezTo>
                  <a:cubicBezTo>
                    <a:pt x="4118" y="1834"/>
                    <a:pt x="4149" y="1644"/>
                    <a:pt x="4276" y="1517"/>
                  </a:cubicBezTo>
                  <a:cubicBezTo>
                    <a:pt x="4308" y="1486"/>
                    <a:pt x="4403" y="1486"/>
                    <a:pt x="4434" y="1486"/>
                  </a:cubicBezTo>
                  <a:close/>
                  <a:moveTo>
                    <a:pt x="3265" y="1"/>
                  </a:moveTo>
                  <a:cubicBezTo>
                    <a:pt x="2179" y="1"/>
                    <a:pt x="1133" y="608"/>
                    <a:pt x="602" y="2056"/>
                  </a:cubicBezTo>
                  <a:cubicBezTo>
                    <a:pt x="1" y="3639"/>
                    <a:pt x="507" y="5697"/>
                    <a:pt x="2313" y="6236"/>
                  </a:cubicBezTo>
                  <a:cubicBezTo>
                    <a:pt x="2701" y="6370"/>
                    <a:pt x="3088" y="6432"/>
                    <a:pt x="3463" y="6432"/>
                  </a:cubicBezTo>
                  <a:cubicBezTo>
                    <a:pt x="4955" y="6432"/>
                    <a:pt x="6285" y="5455"/>
                    <a:pt x="6968" y="4114"/>
                  </a:cubicBezTo>
                  <a:cubicBezTo>
                    <a:pt x="6968" y="4051"/>
                    <a:pt x="7000" y="4051"/>
                    <a:pt x="7000" y="4051"/>
                  </a:cubicBezTo>
                  <a:cubicBezTo>
                    <a:pt x="6936" y="3987"/>
                    <a:pt x="6841" y="3892"/>
                    <a:pt x="6841" y="3797"/>
                  </a:cubicBezTo>
                  <a:cubicBezTo>
                    <a:pt x="6900" y="1602"/>
                    <a:pt x="5030" y="1"/>
                    <a:pt x="32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txBox="1"/>
          <p:nvPr>
            <p:ph type="title"/>
          </p:nvPr>
        </p:nvSpPr>
        <p:spPr>
          <a:xfrm>
            <a:off x="610738" y="555275"/>
            <a:ext cx="79167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4"/>
          <p:cNvSpPr txBox="1"/>
          <p:nvPr>
            <p:ph idx="1" type="body"/>
          </p:nvPr>
        </p:nvSpPr>
        <p:spPr>
          <a:xfrm>
            <a:off x="610500" y="1316051"/>
            <a:ext cx="7916700" cy="3437700"/>
          </a:xfrm>
          <a:prstGeom prst="rect">
            <a:avLst/>
          </a:prstGeom>
        </p:spPr>
        <p:txBody>
          <a:bodyPr anchorCtr="0" anchor="t" bIns="91425" lIns="91425" spcFirstLastPara="1" rIns="91425" wrap="square" tIns="91425">
            <a:noAutofit/>
          </a:bodyPr>
          <a:lstStyle>
            <a:lvl1pPr indent="-336550" lvl="0" marL="457200" rtl="0">
              <a:lnSpc>
                <a:spcPct val="100000"/>
              </a:lnSpc>
              <a:spcBef>
                <a:spcPts val="0"/>
              </a:spcBef>
              <a:spcAft>
                <a:spcPts val="0"/>
              </a:spcAft>
              <a:buClr>
                <a:schemeClr val="accent4"/>
              </a:buClr>
              <a:buSzPts val="1700"/>
              <a:buChar char="●"/>
              <a:defRPr sz="1700">
                <a:solidFill>
                  <a:schemeClr val="dk1"/>
                </a:solidFill>
              </a:defRPr>
            </a:lvl1pPr>
            <a:lvl2pPr indent="-323850" lvl="1" marL="914400" rtl="0">
              <a:lnSpc>
                <a:spcPct val="100000"/>
              </a:lnSpc>
              <a:spcBef>
                <a:spcPts val="1600"/>
              </a:spcBef>
              <a:spcAft>
                <a:spcPts val="0"/>
              </a:spcAft>
              <a:buClr>
                <a:schemeClr val="accent5"/>
              </a:buClr>
              <a:buSzPts val="1500"/>
              <a:buChar char="○"/>
              <a:defRPr sz="1500">
                <a:solidFill>
                  <a:schemeClr val="dk1"/>
                </a:solidFill>
              </a:defRPr>
            </a:lvl2pPr>
            <a:lvl3pPr indent="-311150" lvl="2" marL="1371600" rtl="0">
              <a:lnSpc>
                <a:spcPct val="100000"/>
              </a:lnSpc>
              <a:spcBef>
                <a:spcPts val="1600"/>
              </a:spcBef>
              <a:spcAft>
                <a:spcPts val="0"/>
              </a:spcAft>
              <a:buClr>
                <a:schemeClr val="accent6"/>
              </a:buClr>
              <a:buSzPts val="1300"/>
              <a:buChar char="■"/>
              <a:defRPr sz="1300">
                <a:solidFill>
                  <a:schemeClr val="dk1"/>
                </a:solidFill>
              </a:defRPr>
            </a:lvl3pPr>
            <a:lvl4pPr indent="-311150" lvl="3" marL="1828800" rtl="0">
              <a:lnSpc>
                <a:spcPct val="100000"/>
              </a:lnSpc>
              <a:spcBef>
                <a:spcPts val="1600"/>
              </a:spcBef>
              <a:spcAft>
                <a:spcPts val="0"/>
              </a:spcAft>
              <a:buClr>
                <a:schemeClr val="accent3"/>
              </a:buClr>
              <a:buSzPts val="1300"/>
              <a:buChar char="●"/>
              <a:defRPr sz="1300">
                <a:solidFill>
                  <a:schemeClr val="dk1"/>
                </a:solidFill>
              </a:defRPr>
            </a:lvl4pPr>
            <a:lvl5pPr indent="-311150" lvl="4" marL="2286000" rtl="0">
              <a:lnSpc>
                <a:spcPct val="100000"/>
              </a:lnSpc>
              <a:spcBef>
                <a:spcPts val="1600"/>
              </a:spcBef>
              <a:spcAft>
                <a:spcPts val="0"/>
              </a:spcAft>
              <a:buClr>
                <a:schemeClr val="dk1"/>
              </a:buClr>
              <a:buSzPts val="1300"/>
              <a:buChar char="○"/>
              <a:defRPr sz="1300">
                <a:solidFill>
                  <a:schemeClr val="dk1"/>
                </a:solidFill>
              </a:defRPr>
            </a:lvl5pPr>
            <a:lvl6pPr indent="-311150" lvl="5" marL="2743200" rtl="0">
              <a:lnSpc>
                <a:spcPct val="100000"/>
              </a:lnSpc>
              <a:spcBef>
                <a:spcPts val="1600"/>
              </a:spcBef>
              <a:spcAft>
                <a:spcPts val="0"/>
              </a:spcAft>
              <a:buClr>
                <a:schemeClr val="dk1"/>
              </a:buClr>
              <a:buSzPts val="1300"/>
              <a:buChar char="■"/>
              <a:defRPr sz="1300">
                <a:solidFill>
                  <a:schemeClr val="dk1"/>
                </a:solidFill>
              </a:defRPr>
            </a:lvl6pPr>
            <a:lvl7pPr indent="-311150" lvl="6" marL="3200400" rtl="0">
              <a:lnSpc>
                <a:spcPct val="100000"/>
              </a:lnSpc>
              <a:spcBef>
                <a:spcPts val="1600"/>
              </a:spcBef>
              <a:spcAft>
                <a:spcPts val="0"/>
              </a:spcAft>
              <a:buClr>
                <a:schemeClr val="dk1"/>
              </a:buClr>
              <a:buSzPts val="1300"/>
              <a:buChar char="●"/>
              <a:defRPr sz="1300">
                <a:solidFill>
                  <a:schemeClr val="dk1"/>
                </a:solidFill>
              </a:defRPr>
            </a:lvl7pPr>
            <a:lvl8pPr indent="-311150" lvl="7" marL="3657600" rtl="0">
              <a:lnSpc>
                <a:spcPct val="100000"/>
              </a:lnSpc>
              <a:spcBef>
                <a:spcPts val="1600"/>
              </a:spcBef>
              <a:spcAft>
                <a:spcPts val="0"/>
              </a:spcAft>
              <a:buClr>
                <a:schemeClr val="dk1"/>
              </a:buClr>
              <a:buSzPts val="1300"/>
              <a:buChar char="○"/>
              <a:defRPr sz="1300">
                <a:solidFill>
                  <a:schemeClr val="dk1"/>
                </a:solidFill>
              </a:defRPr>
            </a:lvl8pPr>
            <a:lvl9pPr indent="-311150" lvl="8" marL="4114800" rtl="0">
              <a:lnSpc>
                <a:spcPct val="100000"/>
              </a:lnSpc>
              <a:spcBef>
                <a:spcPts val="1600"/>
              </a:spcBef>
              <a:spcAft>
                <a:spcPts val="1600"/>
              </a:spcAft>
              <a:buClr>
                <a:schemeClr val="dk1"/>
              </a:buClr>
              <a:buSzPts val="1300"/>
              <a:buChar char="■"/>
              <a:defRPr sz="1300">
                <a:solidFill>
                  <a:schemeClr val="dk1"/>
                </a:solidFill>
              </a:defRPr>
            </a:lvl9pPr>
          </a:lstStyle>
          <a:p/>
        </p:txBody>
      </p:sp>
      <p:grpSp>
        <p:nvGrpSpPr>
          <p:cNvPr id="28" name="Google Shape;28;p4"/>
          <p:cNvGrpSpPr/>
          <p:nvPr/>
        </p:nvGrpSpPr>
        <p:grpSpPr>
          <a:xfrm>
            <a:off x="521898" y="508120"/>
            <a:ext cx="8088611" cy="556577"/>
            <a:chOff x="521898" y="508120"/>
            <a:chExt cx="8088611" cy="556577"/>
          </a:xfrm>
        </p:grpSpPr>
        <p:sp>
          <p:nvSpPr>
            <p:cNvPr id="29" name="Google Shape;29;p4"/>
            <p:cNvSpPr/>
            <p:nvPr/>
          </p:nvSpPr>
          <p:spPr>
            <a:xfrm>
              <a:off x="8399051" y="893521"/>
              <a:ext cx="201282" cy="150760"/>
            </a:xfrm>
            <a:custGeom>
              <a:rect b="b" l="l" r="r" t="t"/>
              <a:pathLst>
                <a:path extrusionOk="0" h="4682" w="6251">
                  <a:moveTo>
                    <a:pt x="4508" y="0"/>
                  </a:moveTo>
                  <a:cubicBezTo>
                    <a:pt x="4477" y="64"/>
                    <a:pt x="4413" y="64"/>
                    <a:pt x="4318" y="64"/>
                  </a:cubicBezTo>
                  <a:cubicBezTo>
                    <a:pt x="4174" y="40"/>
                    <a:pt x="4032" y="28"/>
                    <a:pt x="3892" y="28"/>
                  </a:cubicBezTo>
                  <a:cubicBezTo>
                    <a:pt x="1605" y="28"/>
                    <a:pt x="1" y="3056"/>
                    <a:pt x="2418" y="4339"/>
                  </a:cubicBezTo>
                  <a:cubicBezTo>
                    <a:pt x="2820" y="4563"/>
                    <a:pt x="3278" y="4682"/>
                    <a:pt x="3726" y="4682"/>
                  </a:cubicBezTo>
                  <a:cubicBezTo>
                    <a:pt x="4481" y="4682"/>
                    <a:pt x="5208" y="4345"/>
                    <a:pt x="5585" y="3610"/>
                  </a:cubicBezTo>
                  <a:cubicBezTo>
                    <a:pt x="6250" y="2280"/>
                    <a:pt x="5617" y="855"/>
                    <a:pt x="4540" y="32"/>
                  </a:cubicBezTo>
                  <a:cubicBezTo>
                    <a:pt x="4508" y="32"/>
                    <a:pt x="4508" y="0"/>
                    <a:pt x="45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8404493" y="874040"/>
              <a:ext cx="206016" cy="190656"/>
            </a:xfrm>
            <a:custGeom>
              <a:rect b="b" l="l" r="r" t="t"/>
              <a:pathLst>
                <a:path extrusionOk="0" h="5921" w="6398">
                  <a:moveTo>
                    <a:pt x="4339" y="669"/>
                  </a:moveTo>
                  <a:cubicBezTo>
                    <a:pt x="5353" y="1429"/>
                    <a:pt x="6050" y="2822"/>
                    <a:pt x="5385" y="4152"/>
                  </a:cubicBezTo>
                  <a:cubicBezTo>
                    <a:pt x="5131" y="4627"/>
                    <a:pt x="4751" y="4944"/>
                    <a:pt x="4213" y="5102"/>
                  </a:cubicBezTo>
                  <a:cubicBezTo>
                    <a:pt x="3983" y="5183"/>
                    <a:pt x="3744" y="5221"/>
                    <a:pt x="3504" y="5221"/>
                  </a:cubicBezTo>
                  <a:cubicBezTo>
                    <a:pt x="3082" y="5221"/>
                    <a:pt x="2653" y="5102"/>
                    <a:pt x="2249" y="4880"/>
                  </a:cubicBezTo>
                  <a:cubicBezTo>
                    <a:pt x="1268" y="4310"/>
                    <a:pt x="856" y="3424"/>
                    <a:pt x="1204" y="2410"/>
                  </a:cubicBezTo>
                  <a:cubicBezTo>
                    <a:pt x="1538" y="1521"/>
                    <a:pt x="2456" y="681"/>
                    <a:pt x="3639" y="681"/>
                  </a:cubicBezTo>
                  <a:cubicBezTo>
                    <a:pt x="3805" y="681"/>
                    <a:pt x="3975" y="697"/>
                    <a:pt x="4149" y="732"/>
                  </a:cubicBezTo>
                  <a:cubicBezTo>
                    <a:pt x="4244" y="732"/>
                    <a:pt x="4308" y="732"/>
                    <a:pt x="4339" y="669"/>
                  </a:cubicBezTo>
                  <a:close/>
                  <a:moveTo>
                    <a:pt x="3448" y="1"/>
                  </a:moveTo>
                  <a:cubicBezTo>
                    <a:pt x="2253" y="1"/>
                    <a:pt x="1170" y="832"/>
                    <a:pt x="666" y="1840"/>
                  </a:cubicBezTo>
                  <a:cubicBezTo>
                    <a:pt x="1" y="3170"/>
                    <a:pt x="539" y="4754"/>
                    <a:pt x="1933" y="5514"/>
                  </a:cubicBezTo>
                  <a:cubicBezTo>
                    <a:pt x="2123" y="5641"/>
                    <a:pt x="2376" y="5704"/>
                    <a:pt x="2598" y="5799"/>
                  </a:cubicBezTo>
                  <a:cubicBezTo>
                    <a:pt x="2892" y="5879"/>
                    <a:pt x="3197" y="5920"/>
                    <a:pt x="3500" y="5920"/>
                  </a:cubicBezTo>
                  <a:cubicBezTo>
                    <a:pt x="4400" y="5920"/>
                    <a:pt x="5283" y="5552"/>
                    <a:pt x="5828" y="4722"/>
                  </a:cubicBezTo>
                  <a:cubicBezTo>
                    <a:pt x="6335" y="3930"/>
                    <a:pt x="6398" y="2822"/>
                    <a:pt x="6081" y="1872"/>
                  </a:cubicBezTo>
                  <a:cubicBezTo>
                    <a:pt x="5828" y="1080"/>
                    <a:pt x="5258" y="574"/>
                    <a:pt x="4593" y="320"/>
                  </a:cubicBezTo>
                  <a:lnTo>
                    <a:pt x="4498" y="320"/>
                  </a:lnTo>
                  <a:cubicBezTo>
                    <a:pt x="4498" y="257"/>
                    <a:pt x="4434" y="162"/>
                    <a:pt x="4308" y="130"/>
                  </a:cubicBezTo>
                  <a:cubicBezTo>
                    <a:pt x="4276" y="130"/>
                    <a:pt x="4244" y="98"/>
                    <a:pt x="4149" y="98"/>
                  </a:cubicBezTo>
                  <a:cubicBezTo>
                    <a:pt x="3914" y="32"/>
                    <a:pt x="3679" y="1"/>
                    <a:pt x="3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8481998" y="917188"/>
              <a:ext cx="67330" cy="32425"/>
            </a:xfrm>
            <a:custGeom>
              <a:rect b="b" l="l" r="r" t="t"/>
              <a:pathLst>
                <a:path extrusionOk="0" h="1007" w="2091">
                  <a:moveTo>
                    <a:pt x="1166" y="0"/>
                  </a:moveTo>
                  <a:cubicBezTo>
                    <a:pt x="1037" y="0"/>
                    <a:pt x="909" y="18"/>
                    <a:pt x="792" y="57"/>
                  </a:cubicBezTo>
                  <a:cubicBezTo>
                    <a:pt x="444" y="184"/>
                    <a:pt x="159" y="405"/>
                    <a:pt x="32" y="754"/>
                  </a:cubicBezTo>
                  <a:cubicBezTo>
                    <a:pt x="1" y="880"/>
                    <a:pt x="32" y="975"/>
                    <a:pt x="127" y="1007"/>
                  </a:cubicBezTo>
                  <a:lnTo>
                    <a:pt x="159" y="1007"/>
                  </a:lnTo>
                  <a:cubicBezTo>
                    <a:pt x="222" y="1007"/>
                    <a:pt x="317" y="1007"/>
                    <a:pt x="349" y="944"/>
                  </a:cubicBezTo>
                  <a:cubicBezTo>
                    <a:pt x="507" y="690"/>
                    <a:pt x="761" y="500"/>
                    <a:pt x="1014" y="469"/>
                  </a:cubicBezTo>
                  <a:cubicBezTo>
                    <a:pt x="1082" y="452"/>
                    <a:pt x="1152" y="444"/>
                    <a:pt x="1222" y="444"/>
                  </a:cubicBezTo>
                  <a:cubicBezTo>
                    <a:pt x="1413" y="444"/>
                    <a:pt x="1603" y="503"/>
                    <a:pt x="1742" y="595"/>
                  </a:cubicBezTo>
                  <a:cubicBezTo>
                    <a:pt x="1795" y="635"/>
                    <a:pt x="1843" y="653"/>
                    <a:pt x="1887" y="653"/>
                  </a:cubicBezTo>
                  <a:cubicBezTo>
                    <a:pt x="1949" y="653"/>
                    <a:pt x="2004" y="619"/>
                    <a:pt x="2059" y="564"/>
                  </a:cubicBezTo>
                  <a:cubicBezTo>
                    <a:pt x="2059" y="564"/>
                    <a:pt x="2091" y="532"/>
                    <a:pt x="2091" y="500"/>
                  </a:cubicBezTo>
                  <a:cubicBezTo>
                    <a:pt x="2059" y="405"/>
                    <a:pt x="2059" y="342"/>
                    <a:pt x="1964" y="247"/>
                  </a:cubicBezTo>
                  <a:cubicBezTo>
                    <a:pt x="1766" y="93"/>
                    <a:pt x="1461" y="0"/>
                    <a:pt x="1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941556" y="657689"/>
              <a:ext cx="269224" cy="250709"/>
            </a:xfrm>
            <a:custGeom>
              <a:rect b="b" l="l" r="r" t="t"/>
              <a:pathLst>
                <a:path extrusionOk="0" h="7786" w="8361">
                  <a:moveTo>
                    <a:pt x="4405" y="612"/>
                  </a:moveTo>
                  <a:cubicBezTo>
                    <a:pt x="4861" y="612"/>
                    <a:pt x="5329" y="701"/>
                    <a:pt x="5795" y="895"/>
                  </a:cubicBezTo>
                  <a:cubicBezTo>
                    <a:pt x="7474" y="1624"/>
                    <a:pt x="7854" y="3682"/>
                    <a:pt x="7126" y="5234"/>
                  </a:cubicBezTo>
                  <a:cubicBezTo>
                    <a:pt x="6519" y="6537"/>
                    <a:pt x="5526" y="7079"/>
                    <a:pt x="4515" y="7079"/>
                  </a:cubicBezTo>
                  <a:cubicBezTo>
                    <a:pt x="2676" y="7079"/>
                    <a:pt x="779" y="5286"/>
                    <a:pt x="1045" y="3017"/>
                  </a:cubicBezTo>
                  <a:cubicBezTo>
                    <a:pt x="1045" y="2891"/>
                    <a:pt x="982" y="2796"/>
                    <a:pt x="918" y="2732"/>
                  </a:cubicBezTo>
                  <a:cubicBezTo>
                    <a:pt x="918" y="2732"/>
                    <a:pt x="950" y="2732"/>
                    <a:pt x="950" y="2701"/>
                  </a:cubicBezTo>
                  <a:cubicBezTo>
                    <a:pt x="1715" y="1458"/>
                    <a:pt x="3003" y="612"/>
                    <a:pt x="4405" y="612"/>
                  </a:cubicBezTo>
                  <a:close/>
                  <a:moveTo>
                    <a:pt x="4424" y="0"/>
                  </a:moveTo>
                  <a:cubicBezTo>
                    <a:pt x="3793" y="0"/>
                    <a:pt x="3149" y="127"/>
                    <a:pt x="2565" y="389"/>
                  </a:cubicBezTo>
                  <a:cubicBezTo>
                    <a:pt x="1583" y="832"/>
                    <a:pt x="918" y="1624"/>
                    <a:pt x="665" y="2542"/>
                  </a:cubicBezTo>
                  <a:lnTo>
                    <a:pt x="665" y="2606"/>
                  </a:lnTo>
                  <a:cubicBezTo>
                    <a:pt x="570" y="2637"/>
                    <a:pt x="475" y="2732"/>
                    <a:pt x="443" y="2891"/>
                  </a:cubicBezTo>
                  <a:cubicBezTo>
                    <a:pt x="443" y="2954"/>
                    <a:pt x="412" y="3017"/>
                    <a:pt x="412" y="3081"/>
                  </a:cubicBezTo>
                  <a:cubicBezTo>
                    <a:pt x="0" y="5012"/>
                    <a:pt x="1393" y="6849"/>
                    <a:pt x="3040" y="7514"/>
                  </a:cubicBezTo>
                  <a:cubicBezTo>
                    <a:pt x="3491" y="7698"/>
                    <a:pt x="3952" y="7785"/>
                    <a:pt x="4402" y="7785"/>
                  </a:cubicBezTo>
                  <a:cubicBezTo>
                    <a:pt x="5817" y="7785"/>
                    <a:pt x="7134" y="6921"/>
                    <a:pt x="7759" y="5456"/>
                  </a:cubicBezTo>
                  <a:cubicBezTo>
                    <a:pt x="7886" y="5171"/>
                    <a:pt x="8012" y="4854"/>
                    <a:pt x="8044" y="4537"/>
                  </a:cubicBezTo>
                  <a:cubicBezTo>
                    <a:pt x="8361" y="3017"/>
                    <a:pt x="7854" y="1275"/>
                    <a:pt x="6302" y="420"/>
                  </a:cubicBezTo>
                  <a:cubicBezTo>
                    <a:pt x="5748" y="143"/>
                    <a:pt x="5093" y="0"/>
                    <a:pt x="4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8001705" y="731362"/>
              <a:ext cx="56125" cy="101011"/>
            </a:xfrm>
            <a:custGeom>
              <a:rect b="b" l="l" r="r" t="t"/>
              <a:pathLst>
                <a:path extrusionOk="0" h="3137" w="1743">
                  <a:moveTo>
                    <a:pt x="634" y="1"/>
                  </a:moveTo>
                  <a:cubicBezTo>
                    <a:pt x="539" y="1"/>
                    <a:pt x="476" y="32"/>
                    <a:pt x="381" y="127"/>
                  </a:cubicBezTo>
                  <a:cubicBezTo>
                    <a:pt x="32" y="666"/>
                    <a:pt x="0" y="1394"/>
                    <a:pt x="222" y="2028"/>
                  </a:cubicBezTo>
                  <a:cubicBezTo>
                    <a:pt x="444" y="2566"/>
                    <a:pt x="856" y="2978"/>
                    <a:pt x="1426" y="3136"/>
                  </a:cubicBezTo>
                  <a:lnTo>
                    <a:pt x="1584" y="3136"/>
                  </a:lnTo>
                  <a:cubicBezTo>
                    <a:pt x="1711" y="3073"/>
                    <a:pt x="1742" y="2851"/>
                    <a:pt x="1584" y="2756"/>
                  </a:cubicBezTo>
                  <a:cubicBezTo>
                    <a:pt x="761" y="2344"/>
                    <a:pt x="317" y="1236"/>
                    <a:pt x="824" y="444"/>
                  </a:cubicBezTo>
                  <a:cubicBezTo>
                    <a:pt x="951" y="254"/>
                    <a:pt x="792" y="32"/>
                    <a:pt x="6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7967283" y="678071"/>
              <a:ext cx="227171" cy="207336"/>
            </a:xfrm>
            <a:custGeom>
              <a:rect b="b" l="l" r="r" t="t"/>
              <a:pathLst>
                <a:path extrusionOk="0" h="6439" w="7055">
                  <a:moveTo>
                    <a:pt x="1640" y="1656"/>
                  </a:moveTo>
                  <a:cubicBezTo>
                    <a:pt x="1861" y="1687"/>
                    <a:pt x="2020" y="1909"/>
                    <a:pt x="1861" y="2099"/>
                  </a:cubicBezTo>
                  <a:cubicBezTo>
                    <a:pt x="1323" y="2891"/>
                    <a:pt x="1766" y="3999"/>
                    <a:pt x="2621" y="4411"/>
                  </a:cubicBezTo>
                  <a:cubicBezTo>
                    <a:pt x="2811" y="4474"/>
                    <a:pt x="2780" y="4728"/>
                    <a:pt x="2621" y="4791"/>
                  </a:cubicBezTo>
                  <a:cubicBezTo>
                    <a:pt x="2590" y="4807"/>
                    <a:pt x="2558" y="4815"/>
                    <a:pt x="2526" y="4815"/>
                  </a:cubicBezTo>
                  <a:cubicBezTo>
                    <a:pt x="2495" y="4815"/>
                    <a:pt x="2463" y="4807"/>
                    <a:pt x="2431" y="4791"/>
                  </a:cubicBezTo>
                  <a:cubicBezTo>
                    <a:pt x="1196" y="4474"/>
                    <a:pt x="753" y="2796"/>
                    <a:pt x="1418" y="1782"/>
                  </a:cubicBezTo>
                  <a:cubicBezTo>
                    <a:pt x="1513" y="1656"/>
                    <a:pt x="1576" y="1656"/>
                    <a:pt x="1640" y="1656"/>
                  </a:cubicBezTo>
                  <a:close/>
                  <a:moveTo>
                    <a:pt x="3614" y="1"/>
                  </a:moveTo>
                  <a:cubicBezTo>
                    <a:pt x="2217" y="1"/>
                    <a:pt x="940" y="872"/>
                    <a:pt x="151" y="2068"/>
                  </a:cubicBezTo>
                  <a:cubicBezTo>
                    <a:pt x="151" y="2099"/>
                    <a:pt x="119" y="2099"/>
                    <a:pt x="119" y="2099"/>
                  </a:cubicBezTo>
                  <a:cubicBezTo>
                    <a:pt x="183" y="2163"/>
                    <a:pt x="246" y="2258"/>
                    <a:pt x="246" y="2384"/>
                  </a:cubicBezTo>
                  <a:cubicBezTo>
                    <a:pt x="0" y="4636"/>
                    <a:pt x="1925" y="6438"/>
                    <a:pt x="3762" y="6438"/>
                  </a:cubicBezTo>
                  <a:cubicBezTo>
                    <a:pt x="4767" y="6438"/>
                    <a:pt x="5744" y="5900"/>
                    <a:pt x="6327" y="4601"/>
                  </a:cubicBezTo>
                  <a:cubicBezTo>
                    <a:pt x="7055" y="3049"/>
                    <a:pt x="6675" y="991"/>
                    <a:pt x="4996" y="294"/>
                  </a:cubicBezTo>
                  <a:cubicBezTo>
                    <a:pt x="4531" y="92"/>
                    <a:pt x="4066" y="1"/>
                    <a:pt x="36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865632" y="528019"/>
              <a:ext cx="185569" cy="150020"/>
            </a:xfrm>
            <a:custGeom>
              <a:rect b="b" l="l" r="r" t="t"/>
              <a:pathLst>
                <a:path extrusionOk="0" h="4659" w="5763">
                  <a:moveTo>
                    <a:pt x="2682" y="0"/>
                  </a:moveTo>
                  <a:cubicBezTo>
                    <a:pt x="2355" y="0"/>
                    <a:pt x="2025" y="48"/>
                    <a:pt x="1708" y="140"/>
                  </a:cubicBezTo>
                  <a:lnTo>
                    <a:pt x="1677" y="140"/>
                  </a:lnTo>
                  <a:cubicBezTo>
                    <a:pt x="1677" y="235"/>
                    <a:pt x="1677" y="299"/>
                    <a:pt x="1582" y="330"/>
                  </a:cubicBezTo>
                  <a:cubicBezTo>
                    <a:pt x="1" y="1802"/>
                    <a:pt x="860" y="4658"/>
                    <a:pt x="2826" y="4658"/>
                  </a:cubicBezTo>
                  <a:cubicBezTo>
                    <a:pt x="3144" y="4658"/>
                    <a:pt x="3491" y="4583"/>
                    <a:pt x="3862" y="4416"/>
                  </a:cubicBezTo>
                  <a:cubicBezTo>
                    <a:pt x="4970" y="3941"/>
                    <a:pt x="5762" y="2642"/>
                    <a:pt x="5160" y="1439"/>
                  </a:cubicBezTo>
                  <a:cubicBezTo>
                    <a:pt x="4681" y="457"/>
                    <a:pt x="3695" y="0"/>
                    <a:pt x="26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859450" y="508120"/>
              <a:ext cx="209075" cy="189819"/>
            </a:xfrm>
            <a:custGeom>
              <a:rect b="b" l="l" r="r" t="t"/>
              <a:pathLst>
                <a:path extrusionOk="0" h="5895" w="6493">
                  <a:moveTo>
                    <a:pt x="2836" y="655"/>
                  </a:moveTo>
                  <a:cubicBezTo>
                    <a:pt x="3816" y="655"/>
                    <a:pt x="4799" y="1077"/>
                    <a:pt x="5321" y="2120"/>
                  </a:cubicBezTo>
                  <a:cubicBezTo>
                    <a:pt x="5542" y="2595"/>
                    <a:pt x="5542" y="3102"/>
                    <a:pt x="5384" y="3577"/>
                  </a:cubicBezTo>
                  <a:cubicBezTo>
                    <a:pt x="5162" y="4179"/>
                    <a:pt x="4624" y="4717"/>
                    <a:pt x="3991" y="5002"/>
                  </a:cubicBezTo>
                  <a:cubicBezTo>
                    <a:pt x="3642" y="5165"/>
                    <a:pt x="3298" y="5246"/>
                    <a:pt x="2971" y="5246"/>
                  </a:cubicBezTo>
                  <a:cubicBezTo>
                    <a:pt x="2347" y="5246"/>
                    <a:pt x="1789" y="4951"/>
                    <a:pt x="1394" y="4369"/>
                  </a:cubicBezTo>
                  <a:cubicBezTo>
                    <a:pt x="792" y="3450"/>
                    <a:pt x="729" y="1993"/>
                    <a:pt x="1774" y="1012"/>
                  </a:cubicBezTo>
                  <a:cubicBezTo>
                    <a:pt x="1837" y="948"/>
                    <a:pt x="1869" y="885"/>
                    <a:pt x="1869" y="790"/>
                  </a:cubicBezTo>
                  <a:cubicBezTo>
                    <a:pt x="2179" y="703"/>
                    <a:pt x="2508" y="655"/>
                    <a:pt x="2836" y="655"/>
                  </a:cubicBezTo>
                  <a:close/>
                  <a:moveTo>
                    <a:pt x="3044" y="1"/>
                  </a:moveTo>
                  <a:cubicBezTo>
                    <a:pt x="2568" y="1"/>
                    <a:pt x="2123" y="129"/>
                    <a:pt x="1742" y="410"/>
                  </a:cubicBezTo>
                  <a:cubicBezTo>
                    <a:pt x="1710" y="410"/>
                    <a:pt x="1710" y="442"/>
                    <a:pt x="1710" y="442"/>
                  </a:cubicBezTo>
                  <a:cubicBezTo>
                    <a:pt x="1676" y="430"/>
                    <a:pt x="1641" y="423"/>
                    <a:pt x="1606" y="423"/>
                  </a:cubicBezTo>
                  <a:cubicBezTo>
                    <a:pt x="1546" y="423"/>
                    <a:pt x="1486" y="445"/>
                    <a:pt x="1425" y="505"/>
                  </a:cubicBezTo>
                  <a:cubicBezTo>
                    <a:pt x="1394" y="537"/>
                    <a:pt x="1330" y="537"/>
                    <a:pt x="1299" y="568"/>
                  </a:cubicBezTo>
                  <a:cubicBezTo>
                    <a:pt x="127" y="1487"/>
                    <a:pt x="0" y="3229"/>
                    <a:pt x="602" y="4400"/>
                  </a:cubicBezTo>
                  <a:cubicBezTo>
                    <a:pt x="1071" y="5360"/>
                    <a:pt x="1995" y="5895"/>
                    <a:pt x="3009" y="5895"/>
                  </a:cubicBezTo>
                  <a:cubicBezTo>
                    <a:pt x="3435" y="5895"/>
                    <a:pt x="3877" y="5800"/>
                    <a:pt x="4307" y="5604"/>
                  </a:cubicBezTo>
                  <a:cubicBezTo>
                    <a:pt x="4529" y="5477"/>
                    <a:pt x="4751" y="5350"/>
                    <a:pt x="4941" y="5255"/>
                  </a:cubicBezTo>
                  <a:cubicBezTo>
                    <a:pt x="5891" y="4527"/>
                    <a:pt x="6492" y="3260"/>
                    <a:pt x="6017" y="2025"/>
                  </a:cubicBezTo>
                  <a:cubicBezTo>
                    <a:pt x="5669" y="1170"/>
                    <a:pt x="4814" y="410"/>
                    <a:pt x="3896" y="125"/>
                  </a:cubicBezTo>
                  <a:cubicBezTo>
                    <a:pt x="3605" y="44"/>
                    <a:pt x="3320" y="1"/>
                    <a:pt x="30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912483" y="550881"/>
              <a:ext cx="42858" cy="62243"/>
            </a:xfrm>
            <a:custGeom>
              <a:rect b="b" l="l" r="r" t="t"/>
              <a:pathLst>
                <a:path extrusionOk="0" h="1933" w="1331">
                  <a:moveTo>
                    <a:pt x="1014" y="0"/>
                  </a:moveTo>
                  <a:cubicBezTo>
                    <a:pt x="602" y="95"/>
                    <a:pt x="285" y="444"/>
                    <a:pt x="127" y="824"/>
                  </a:cubicBezTo>
                  <a:cubicBezTo>
                    <a:pt x="0" y="1172"/>
                    <a:pt x="63" y="1584"/>
                    <a:pt x="253" y="1869"/>
                  </a:cubicBezTo>
                  <a:cubicBezTo>
                    <a:pt x="317" y="1932"/>
                    <a:pt x="412" y="1932"/>
                    <a:pt x="475" y="1932"/>
                  </a:cubicBezTo>
                  <a:lnTo>
                    <a:pt x="538" y="1932"/>
                  </a:lnTo>
                  <a:cubicBezTo>
                    <a:pt x="570" y="1901"/>
                    <a:pt x="602" y="1806"/>
                    <a:pt x="570" y="1742"/>
                  </a:cubicBezTo>
                  <a:cubicBezTo>
                    <a:pt x="443" y="1457"/>
                    <a:pt x="443" y="1172"/>
                    <a:pt x="602" y="887"/>
                  </a:cubicBezTo>
                  <a:cubicBezTo>
                    <a:pt x="729" y="665"/>
                    <a:pt x="919" y="507"/>
                    <a:pt x="1172" y="444"/>
                  </a:cubicBezTo>
                  <a:cubicBezTo>
                    <a:pt x="1267" y="380"/>
                    <a:pt x="1330" y="285"/>
                    <a:pt x="1330" y="159"/>
                  </a:cubicBezTo>
                  <a:cubicBezTo>
                    <a:pt x="1330" y="95"/>
                    <a:pt x="1330" y="95"/>
                    <a:pt x="1267" y="64"/>
                  </a:cubicBezTo>
                  <a:cubicBezTo>
                    <a:pt x="1172" y="32"/>
                    <a:pt x="1077" y="0"/>
                    <a:pt x="10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521898" y="653438"/>
              <a:ext cx="270287" cy="251321"/>
            </a:xfrm>
            <a:custGeom>
              <a:rect b="b" l="l" r="r" t="t"/>
              <a:pathLst>
                <a:path extrusionOk="0" h="7805" w="8394">
                  <a:moveTo>
                    <a:pt x="3864" y="645"/>
                  </a:moveTo>
                  <a:cubicBezTo>
                    <a:pt x="5078" y="645"/>
                    <a:pt x="6259" y="1476"/>
                    <a:pt x="6841" y="2547"/>
                  </a:cubicBezTo>
                  <a:cubicBezTo>
                    <a:pt x="8233" y="5103"/>
                    <a:pt x="6139" y="7051"/>
                    <a:pt x="3901" y="7051"/>
                  </a:cubicBezTo>
                  <a:cubicBezTo>
                    <a:pt x="3032" y="7051"/>
                    <a:pt x="2143" y="6758"/>
                    <a:pt x="1426" y="6094"/>
                  </a:cubicBezTo>
                  <a:cubicBezTo>
                    <a:pt x="1331" y="6031"/>
                    <a:pt x="1204" y="6031"/>
                    <a:pt x="1109" y="6031"/>
                  </a:cubicBezTo>
                  <a:lnTo>
                    <a:pt x="1109" y="5968"/>
                  </a:lnTo>
                  <a:cubicBezTo>
                    <a:pt x="413" y="4163"/>
                    <a:pt x="793" y="2041"/>
                    <a:pt x="2566" y="996"/>
                  </a:cubicBezTo>
                  <a:cubicBezTo>
                    <a:pt x="2985" y="753"/>
                    <a:pt x="3427" y="645"/>
                    <a:pt x="3864" y="645"/>
                  </a:cubicBezTo>
                  <a:close/>
                  <a:moveTo>
                    <a:pt x="3968" y="1"/>
                  </a:moveTo>
                  <a:cubicBezTo>
                    <a:pt x="3493" y="1"/>
                    <a:pt x="3008" y="103"/>
                    <a:pt x="2534" y="331"/>
                  </a:cubicBezTo>
                  <a:cubicBezTo>
                    <a:pt x="1426" y="837"/>
                    <a:pt x="508" y="1977"/>
                    <a:pt x="223" y="3244"/>
                  </a:cubicBezTo>
                  <a:cubicBezTo>
                    <a:pt x="1" y="4321"/>
                    <a:pt x="191" y="5303"/>
                    <a:pt x="824" y="6063"/>
                  </a:cubicBezTo>
                  <a:cubicBezTo>
                    <a:pt x="856" y="6094"/>
                    <a:pt x="856" y="6094"/>
                    <a:pt x="919" y="6094"/>
                  </a:cubicBezTo>
                  <a:cubicBezTo>
                    <a:pt x="856" y="6221"/>
                    <a:pt x="856" y="6348"/>
                    <a:pt x="951" y="6474"/>
                  </a:cubicBezTo>
                  <a:cubicBezTo>
                    <a:pt x="983" y="6506"/>
                    <a:pt x="1014" y="6569"/>
                    <a:pt x="1078" y="6633"/>
                  </a:cubicBezTo>
                  <a:cubicBezTo>
                    <a:pt x="1801" y="7445"/>
                    <a:pt x="2830" y="7804"/>
                    <a:pt x="3862" y="7804"/>
                  </a:cubicBezTo>
                  <a:cubicBezTo>
                    <a:pt x="4682" y="7804"/>
                    <a:pt x="5504" y="7578"/>
                    <a:pt x="6176" y="7171"/>
                  </a:cubicBezTo>
                  <a:cubicBezTo>
                    <a:pt x="7886" y="6158"/>
                    <a:pt x="8393" y="4004"/>
                    <a:pt x="7411" y="2199"/>
                  </a:cubicBezTo>
                  <a:cubicBezTo>
                    <a:pt x="7253" y="1914"/>
                    <a:pt x="7031" y="1629"/>
                    <a:pt x="6841" y="1407"/>
                  </a:cubicBezTo>
                  <a:cubicBezTo>
                    <a:pt x="6131" y="564"/>
                    <a:pt x="5079" y="1"/>
                    <a:pt x="39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574931" y="794989"/>
              <a:ext cx="100979" cy="54032"/>
            </a:xfrm>
            <a:custGeom>
              <a:rect b="b" l="l" r="r" t="t"/>
              <a:pathLst>
                <a:path extrusionOk="0" h="1678" w="3136">
                  <a:moveTo>
                    <a:pt x="253" y="0"/>
                  </a:moveTo>
                  <a:cubicBezTo>
                    <a:pt x="175" y="0"/>
                    <a:pt x="103" y="31"/>
                    <a:pt x="64" y="83"/>
                  </a:cubicBezTo>
                  <a:cubicBezTo>
                    <a:pt x="1" y="178"/>
                    <a:pt x="1" y="242"/>
                    <a:pt x="64" y="337"/>
                  </a:cubicBezTo>
                  <a:cubicBezTo>
                    <a:pt x="286" y="907"/>
                    <a:pt x="792" y="1445"/>
                    <a:pt x="1426" y="1603"/>
                  </a:cubicBezTo>
                  <a:cubicBezTo>
                    <a:pt x="1614" y="1653"/>
                    <a:pt x="1796" y="1678"/>
                    <a:pt x="1972" y="1678"/>
                  </a:cubicBezTo>
                  <a:cubicBezTo>
                    <a:pt x="2361" y="1678"/>
                    <a:pt x="2724" y="1558"/>
                    <a:pt x="3073" y="1318"/>
                  </a:cubicBezTo>
                  <a:cubicBezTo>
                    <a:pt x="3104" y="1287"/>
                    <a:pt x="3136" y="1223"/>
                    <a:pt x="3136" y="1192"/>
                  </a:cubicBezTo>
                  <a:cubicBezTo>
                    <a:pt x="3136" y="1074"/>
                    <a:pt x="3066" y="956"/>
                    <a:pt x="2951" y="956"/>
                  </a:cubicBezTo>
                  <a:cubicBezTo>
                    <a:pt x="2912" y="956"/>
                    <a:pt x="2868" y="969"/>
                    <a:pt x="2819" y="1002"/>
                  </a:cubicBezTo>
                  <a:cubicBezTo>
                    <a:pt x="2571" y="1135"/>
                    <a:pt x="2297" y="1200"/>
                    <a:pt x="2026" y="1200"/>
                  </a:cubicBezTo>
                  <a:cubicBezTo>
                    <a:pt x="1397" y="1200"/>
                    <a:pt x="782" y="852"/>
                    <a:pt x="539" y="210"/>
                  </a:cubicBezTo>
                  <a:cubicBezTo>
                    <a:pt x="483" y="62"/>
                    <a:pt x="363" y="0"/>
                    <a:pt x="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536195" y="673853"/>
              <a:ext cx="250774" cy="207529"/>
            </a:xfrm>
            <a:custGeom>
              <a:rect b="b" l="l" r="r" t="t"/>
              <a:pathLst>
                <a:path extrusionOk="0" h="6445" w="7788">
                  <a:moveTo>
                    <a:pt x="1456" y="3762"/>
                  </a:moveTo>
                  <a:cubicBezTo>
                    <a:pt x="1566" y="3762"/>
                    <a:pt x="1686" y="3824"/>
                    <a:pt x="1742" y="3972"/>
                  </a:cubicBezTo>
                  <a:cubicBezTo>
                    <a:pt x="1963" y="4614"/>
                    <a:pt x="2587" y="4962"/>
                    <a:pt x="3223" y="4962"/>
                  </a:cubicBezTo>
                  <a:cubicBezTo>
                    <a:pt x="3498" y="4962"/>
                    <a:pt x="3774" y="4897"/>
                    <a:pt x="4022" y="4764"/>
                  </a:cubicBezTo>
                  <a:cubicBezTo>
                    <a:pt x="4063" y="4743"/>
                    <a:pt x="4102" y="4735"/>
                    <a:pt x="4138" y="4735"/>
                  </a:cubicBezTo>
                  <a:cubicBezTo>
                    <a:pt x="4271" y="4735"/>
                    <a:pt x="4364" y="4854"/>
                    <a:pt x="4339" y="4954"/>
                  </a:cubicBezTo>
                  <a:cubicBezTo>
                    <a:pt x="4339" y="4985"/>
                    <a:pt x="4307" y="5080"/>
                    <a:pt x="4276" y="5112"/>
                  </a:cubicBezTo>
                  <a:cubicBezTo>
                    <a:pt x="3938" y="5370"/>
                    <a:pt x="3550" y="5485"/>
                    <a:pt x="3164" y="5485"/>
                  </a:cubicBezTo>
                  <a:cubicBezTo>
                    <a:pt x="2318" y="5485"/>
                    <a:pt x="1476" y="4935"/>
                    <a:pt x="1172" y="4130"/>
                  </a:cubicBezTo>
                  <a:cubicBezTo>
                    <a:pt x="1140" y="4004"/>
                    <a:pt x="1172" y="3940"/>
                    <a:pt x="1267" y="3845"/>
                  </a:cubicBezTo>
                  <a:cubicBezTo>
                    <a:pt x="1306" y="3793"/>
                    <a:pt x="1378" y="3762"/>
                    <a:pt x="1456" y="3762"/>
                  </a:cubicBezTo>
                  <a:close/>
                  <a:moveTo>
                    <a:pt x="3453" y="1"/>
                  </a:moveTo>
                  <a:cubicBezTo>
                    <a:pt x="3005" y="1"/>
                    <a:pt x="2552" y="113"/>
                    <a:pt x="2122" y="362"/>
                  </a:cubicBezTo>
                  <a:cubicBezTo>
                    <a:pt x="349" y="1438"/>
                    <a:pt x="0" y="3529"/>
                    <a:pt x="665" y="5302"/>
                  </a:cubicBezTo>
                  <a:lnTo>
                    <a:pt x="665" y="5397"/>
                  </a:lnTo>
                  <a:cubicBezTo>
                    <a:pt x="760" y="5397"/>
                    <a:pt x="887" y="5397"/>
                    <a:pt x="982" y="5460"/>
                  </a:cubicBezTo>
                  <a:cubicBezTo>
                    <a:pt x="1701" y="6144"/>
                    <a:pt x="2595" y="6444"/>
                    <a:pt x="3466" y="6444"/>
                  </a:cubicBezTo>
                  <a:cubicBezTo>
                    <a:pt x="5701" y="6444"/>
                    <a:pt x="7788" y="4466"/>
                    <a:pt x="6397" y="1913"/>
                  </a:cubicBezTo>
                  <a:cubicBezTo>
                    <a:pt x="5820" y="806"/>
                    <a:pt x="4655" y="1"/>
                    <a:pt x="3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 name="Shape 41"/>
        <p:cNvGrpSpPr/>
        <p:nvPr/>
      </p:nvGrpSpPr>
      <p:grpSpPr>
        <a:xfrm>
          <a:off x="0" y="0"/>
          <a:ext cx="0" cy="0"/>
          <a:chOff x="0" y="0"/>
          <a:chExt cx="0" cy="0"/>
        </a:xfrm>
      </p:grpSpPr>
      <p:sp>
        <p:nvSpPr>
          <p:cNvPr id="42" name="Google Shape;42;p5"/>
          <p:cNvSpPr txBox="1"/>
          <p:nvPr>
            <p:ph idx="1" type="body"/>
          </p:nvPr>
        </p:nvSpPr>
        <p:spPr>
          <a:xfrm>
            <a:off x="580075" y="2360779"/>
            <a:ext cx="3992100" cy="2266200"/>
          </a:xfrm>
          <a:prstGeom prst="rect">
            <a:avLst/>
          </a:prstGeom>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Char char="●"/>
              <a:defRPr sz="1200"/>
            </a:lvl1pPr>
            <a:lvl2pPr indent="-311150" lvl="1" marL="914400">
              <a:spcBef>
                <a:spcPts val="0"/>
              </a:spcBef>
              <a:spcAft>
                <a:spcPts val="0"/>
              </a:spcAft>
              <a:buSzPts val="1300"/>
              <a:buChar char="○"/>
              <a:defRPr sz="1300"/>
            </a:lvl2pPr>
            <a:lvl3pPr indent="-311150" lvl="2" marL="1371600">
              <a:spcBef>
                <a:spcPts val="1600"/>
              </a:spcBef>
              <a:spcAft>
                <a:spcPts val="0"/>
              </a:spcAft>
              <a:buSzPts val="1300"/>
              <a:buChar char="■"/>
              <a:defRPr sz="1300"/>
            </a:lvl3pPr>
            <a:lvl4pPr indent="-311150" lvl="3" marL="1828800">
              <a:spcBef>
                <a:spcPts val="1600"/>
              </a:spcBef>
              <a:spcAft>
                <a:spcPts val="0"/>
              </a:spcAft>
              <a:buSzPts val="1300"/>
              <a:buChar char="●"/>
              <a:defRPr sz="1300"/>
            </a:lvl4pPr>
            <a:lvl5pPr indent="-311150" lvl="4" marL="2286000">
              <a:spcBef>
                <a:spcPts val="1600"/>
              </a:spcBef>
              <a:spcAft>
                <a:spcPts val="0"/>
              </a:spcAft>
              <a:buSzPts val="1300"/>
              <a:buChar char="○"/>
              <a:defRPr sz="1300"/>
            </a:lvl5pPr>
            <a:lvl6pPr indent="-311150" lvl="5" marL="2743200">
              <a:spcBef>
                <a:spcPts val="1600"/>
              </a:spcBef>
              <a:spcAft>
                <a:spcPts val="0"/>
              </a:spcAft>
              <a:buSzPts val="1300"/>
              <a:buChar char="■"/>
              <a:defRPr sz="1300"/>
            </a:lvl6pPr>
            <a:lvl7pPr indent="-311150" lvl="6" marL="3200400">
              <a:spcBef>
                <a:spcPts val="1600"/>
              </a:spcBef>
              <a:spcAft>
                <a:spcPts val="0"/>
              </a:spcAft>
              <a:buSzPts val="1300"/>
              <a:buChar char="●"/>
              <a:defRPr sz="1300"/>
            </a:lvl7pPr>
            <a:lvl8pPr indent="-311150" lvl="7" marL="3657600">
              <a:spcBef>
                <a:spcPts val="1600"/>
              </a:spcBef>
              <a:spcAft>
                <a:spcPts val="0"/>
              </a:spcAft>
              <a:buSzPts val="1300"/>
              <a:buChar char="○"/>
              <a:defRPr sz="1300"/>
            </a:lvl8pPr>
            <a:lvl9pPr indent="-311150" lvl="8" marL="4114800">
              <a:spcBef>
                <a:spcPts val="1600"/>
              </a:spcBef>
              <a:spcAft>
                <a:spcPts val="1600"/>
              </a:spcAft>
              <a:buSzPts val="1300"/>
              <a:buChar char="■"/>
              <a:defRPr sz="1300"/>
            </a:lvl9pPr>
          </a:lstStyle>
          <a:p/>
        </p:txBody>
      </p:sp>
      <p:sp>
        <p:nvSpPr>
          <p:cNvPr id="43" name="Google Shape;43;p5"/>
          <p:cNvSpPr txBox="1"/>
          <p:nvPr>
            <p:ph idx="2" type="body"/>
          </p:nvPr>
        </p:nvSpPr>
        <p:spPr>
          <a:xfrm>
            <a:off x="4572125" y="2360775"/>
            <a:ext cx="3992100" cy="2256300"/>
          </a:xfrm>
          <a:prstGeom prst="rect">
            <a:avLst/>
          </a:prstGeom>
        </p:spPr>
        <p:txBody>
          <a:bodyPr anchorCtr="0" anchor="t" bIns="91425" lIns="91425" spcFirstLastPara="1" rIns="91425" wrap="square" tIns="91425">
            <a:noAutofit/>
          </a:bodyPr>
          <a:lstStyle>
            <a:lvl1pPr indent="-311150" lvl="0" marL="457200">
              <a:lnSpc>
                <a:spcPct val="115000"/>
              </a:lnSpc>
              <a:spcBef>
                <a:spcPts val="0"/>
              </a:spcBef>
              <a:spcAft>
                <a:spcPts val="0"/>
              </a:spcAft>
              <a:buSzPts val="1300"/>
              <a:buChar char="●"/>
              <a:defRPr sz="1200"/>
            </a:lvl1pPr>
            <a:lvl2pPr indent="-311150" lvl="1" marL="914400">
              <a:spcBef>
                <a:spcPts val="0"/>
              </a:spcBef>
              <a:spcAft>
                <a:spcPts val="0"/>
              </a:spcAft>
              <a:buClr>
                <a:schemeClr val="dk1"/>
              </a:buClr>
              <a:buSzPts val="1300"/>
              <a:buChar char="○"/>
              <a:defRPr sz="1300"/>
            </a:lvl2pPr>
            <a:lvl3pPr indent="-311150" lvl="2" marL="1371600">
              <a:spcBef>
                <a:spcPts val="1600"/>
              </a:spcBef>
              <a:spcAft>
                <a:spcPts val="0"/>
              </a:spcAft>
              <a:buClr>
                <a:schemeClr val="dk1"/>
              </a:buClr>
              <a:buSzPts val="1300"/>
              <a:buChar char="■"/>
              <a:defRPr sz="1300"/>
            </a:lvl3pPr>
            <a:lvl4pPr indent="-311150" lvl="3" marL="1828800">
              <a:spcBef>
                <a:spcPts val="1600"/>
              </a:spcBef>
              <a:spcAft>
                <a:spcPts val="0"/>
              </a:spcAft>
              <a:buClr>
                <a:schemeClr val="dk1"/>
              </a:buClr>
              <a:buSzPts val="1300"/>
              <a:buChar char="●"/>
              <a:defRPr sz="1300"/>
            </a:lvl4pPr>
            <a:lvl5pPr indent="-311150" lvl="4" marL="2286000">
              <a:spcBef>
                <a:spcPts val="1600"/>
              </a:spcBef>
              <a:spcAft>
                <a:spcPts val="0"/>
              </a:spcAft>
              <a:buClr>
                <a:schemeClr val="dk1"/>
              </a:buClr>
              <a:buSzPts val="1300"/>
              <a:buChar char="○"/>
              <a:defRPr sz="1300"/>
            </a:lvl5pPr>
            <a:lvl6pPr indent="-311150" lvl="5" marL="2743200">
              <a:spcBef>
                <a:spcPts val="1600"/>
              </a:spcBef>
              <a:spcAft>
                <a:spcPts val="0"/>
              </a:spcAft>
              <a:buClr>
                <a:schemeClr val="dk1"/>
              </a:buClr>
              <a:buSzPts val="1300"/>
              <a:buChar char="■"/>
              <a:defRPr sz="1300"/>
            </a:lvl6pPr>
            <a:lvl7pPr indent="-311150" lvl="6" marL="3200400">
              <a:spcBef>
                <a:spcPts val="1600"/>
              </a:spcBef>
              <a:spcAft>
                <a:spcPts val="0"/>
              </a:spcAft>
              <a:buClr>
                <a:schemeClr val="dk1"/>
              </a:buClr>
              <a:buSzPts val="1300"/>
              <a:buChar char="●"/>
              <a:defRPr sz="1300"/>
            </a:lvl7pPr>
            <a:lvl8pPr indent="-311150" lvl="7" marL="3657600">
              <a:spcBef>
                <a:spcPts val="1600"/>
              </a:spcBef>
              <a:spcAft>
                <a:spcPts val="0"/>
              </a:spcAft>
              <a:buClr>
                <a:schemeClr val="dk1"/>
              </a:buClr>
              <a:buSzPts val="1300"/>
              <a:buChar char="○"/>
              <a:defRPr sz="1300"/>
            </a:lvl8pPr>
            <a:lvl9pPr indent="-311150" lvl="8" marL="4114800">
              <a:spcBef>
                <a:spcPts val="1600"/>
              </a:spcBef>
              <a:spcAft>
                <a:spcPts val="1600"/>
              </a:spcAft>
              <a:buClr>
                <a:schemeClr val="dk1"/>
              </a:buClr>
              <a:buSzPts val="1300"/>
              <a:buChar char="■"/>
              <a:defRPr sz="1300"/>
            </a:lvl9pPr>
          </a:lstStyle>
          <a:p/>
        </p:txBody>
      </p:sp>
      <p:sp>
        <p:nvSpPr>
          <p:cNvPr id="44" name="Google Shape;44;p5"/>
          <p:cNvSpPr txBox="1"/>
          <p:nvPr>
            <p:ph type="title"/>
          </p:nvPr>
        </p:nvSpPr>
        <p:spPr>
          <a:xfrm>
            <a:off x="610738" y="555275"/>
            <a:ext cx="79167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5" name="Google Shape;45;p5"/>
          <p:cNvGrpSpPr/>
          <p:nvPr/>
        </p:nvGrpSpPr>
        <p:grpSpPr>
          <a:xfrm>
            <a:off x="597281" y="476583"/>
            <a:ext cx="8041552" cy="775837"/>
            <a:chOff x="6344700" y="3084975"/>
            <a:chExt cx="6268750" cy="604800"/>
          </a:xfrm>
        </p:grpSpPr>
        <p:sp>
          <p:nvSpPr>
            <p:cNvPr id="46" name="Google Shape;46;p5"/>
            <p:cNvSpPr/>
            <p:nvPr/>
          </p:nvSpPr>
          <p:spPr>
            <a:xfrm>
              <a:off x="12017375" y="3120050"/>
              <a:ext cx="209825" cy="195375"/>
            </a:xfrm>
            <a:custGeom>
              <a:rect b="b" l="l" r="r" t="t"/>
              <a:pathLst>
                <a:path extrusionOk="0" h="7815" w="8393">
                  <a:moveTo>
                    <a:pt x="4588" y="694"/>
                  </a:moveTo>
                  <a:cubicBezTo>
                    <a:pt x="5351" y="694"/>
                    <a:pt x="6132" y="924"/>
                    <a:pt x="6809" y="1447"/>
                  </a:cubicBezTo>
                  <a:cubicBezTo>
                    <a:pt x="6865" y="1484"/>
                    <a:pt x="6931" y="1499"/>
                    <a:pt x="6996" y="1499"/>
                  </a:cubicBezTo>
                  <a:cubicBezTo>
                    <a:pt x="7041" y="1499"/>
                    <a:pt x="7086" y="1492"/>
                    <a:pt x="7126" y="1479"/>
                  </a:cubicBezTo>
                  <a:lnTo>
                    <a:pt x="7126" y="1574"/>
                  </a:lnTo>
                  <a:cubicBezTo>
                    <a:pt x="7981" y="3252"/>
                    <a:pt x="7822" y="5437"/>
                    <a:pt x="6112" y="6641"/>
                  </a:cubicBezTo>
                  <a:cubicBezTo>
                    <a:pt x="5630" y="6972"/>
                    <a:pt x="5105" y="7119"/>
                    <a:pt x="4584" y="7119"/>
                  </a:cubicBezTo>
                  <a:cubicBezTo>
                    <a:pt x="3464" y="7119"/>
                    <a:pt x="2359" y="6441"/>
                    <a:pt x="1710" y="5469"/>
                  </a:cubicBezTo>
                  <a:cubicBezTo>
                    <a:pt x="8" y="2927"/>
                    <a:pt x="2209" y="694"/>
                    <a:pt x="4588" y="694"/>
                  </a:cubicBezTo>
                  <a:close/>
                  <a:moveTo>
                    <a:pt x="4609" y="1"/>
                  </a:moveTo>
                  <a:cubicBezTo>
                    <a:pt x="3656" y="1"/>
                    <a:pt x="2700" y="322"/>
                    <a:pt x="1964" y="845"/>
                  </a:cubicBezTo>
                  <a:cubicBezTo>
                    <a:pt x="317" y="2049"/>
                    <a:pt x="0" y="4202"/>
                    <a:pt x="1203" y="5944"/>
                  </a:cubicBezTo>
                  <a:cubicBezTo>
                    <a:pt x="1362" y="6229"/>
                    <a:pt x="1583" y="6482"/>
                    <a:pt x="1837" y="6672"/>
                  </a:cubicBezTo>
                  <a:cubicBezTo>
                    <a:pt x="2565" y="7360"/>
                    <a:pt x="3538" y="7815"/>
                    <a:pt x="4543" y="7815"/>
                  </a:cubicBezTo>
                  <a:cubicBezTo>
                    <a:pt x="5111" y="7815"/>
                    <a:pt x="5689" y="7669"/>
                    <a:pt x="6239" y="7337"/>
                  </a:cubicBezTo>
                  <a:cubicBezTo>
                    <a:pt x="7284" y="6704"/>
                    <a:pt x="8076" y="5469"/>
                    <a:pt x="8234" y="4170"/>
                  </a:cubicBezTo>
                  <a:cubicBezTo>
                    <a:pt x="8392" y="3094"/>
                    <a:pt x="8076" y="2112"/>
                    <a:pt x="7411" y="1447"/>
                  </a:cubicBezTo>
                  <a:cubicBezTo>
                    <a:pt x="7379" y="1415"/>
                    <a:pt x="7379" y="1415"/>
                    <a:pt x="7347" y="1415"/>
                  </a:cubicBezTo>
                  <a:cubicBezTo>
                    <a:pt x="7379" y="1289"/>
                    <a:pt x="7347" y="1162"/>
                    <a:pt x="7252" y="1035"/>
                  </a:cubicBezTo>
                  <a:cubicBezTo>
                    <a:pt x="7221" y="1004"/>
                    <a:pt x="7189" y="972"/>
                    <a:pt x="7094" y="940"/>
                  </a:cubicBezTo>
                  <a:cubicBezTo>
                    <a:pt x="6390" y="282"/>
                    <a:pt x="5500" y="1"/>
                    <a:pt x="4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12104450" y="3161075"/>
              <a:ext cx="80000" cy="38425"/>
            </a:xfrm>
            <a:custGeom>
              <a:rect b="b" l="l" r="r" t="t"/>
              <a:pathLst>
                <a:path extrusionOk="0" h="1537" w="3200">
                  <a:moveTo>
                    <a:pt x="1341" y="1"/>
                  </a:moveTo>
                  <a:cubicBezTo>
                    <a:pt x="867" y="1"/>
                    <a:pt x="429" y="163"/>
                    <a:pt x="96" y="471"/>
                  </a:cubicBezTo>
                  <a:cubicBezTo>
                    <a:pt x="32" y="503"/>
                    <a:pt x="1" y="566"/>
                    <a:pt x="1" y="598"/>
                  </a:cubicBezTo>
                  <a:cubicBezTo>
                    <a:pt x="1" y="718"/>
                    <a:pt x="92" y="820"/>
                    <a:pt x="206" y="820"/>
                  </a:cubicBezTo>
                  <a:cubicBezTo>
                    <a:pt x="242" y="820"/>
                    <a:pt x="280" y="810"/>
                    <a:pt x="317" y="788"/>
                  </a:cubicBezTo>
                  <a:cubicBezTo>
                    <a:pt x="597" y="609"/>
                    <a:pt x="924" y="521"/>
                    <a:pt x="1247" y="521"/>
                  </a:cubicBezTo>
                  <a:cubicBezTo>
                    <a:pt x="1838" y="521"/>
                    <a:pt x="2415" y="816"/>
                    <a:pt x="2661" y="1389"/>
                  </a:cubicBezTo>
                  <a:cubicBezTo>
                    <a:pt x="2727" y="1489"/>
                    <a:pt x="2819" y="1536"/>
                    <a:pt x="2910" y="1536"/>
                  </a:cubicBezTo>
                  <a:cubicBezTo>
                    <a:pt x="2993" y="1536"/>
                    <a:pt x="3075" y="1497"/>
                    <a:pt x="3136" y="1421"/>
                  </a:cubicBezTo>
                  <a:cubicBezTo>
                    <a:pt x="3199" y="1389"/>
                    <a:pt x="3199" y="1294"/>
                    <a:pt x="3168" y="1199"/>
                  </a:cubicBezTo>
                  <a:cubicBezTo>
                    <a:pt x="2914" y="598"/>
                    <a:pt x="2312" y="154"/>
                    <a:pt x="1679" y="28"/>
                  </a:cubicBezTo>
                  <a:cubicBezTo>
                    <a:pt x="1565" y="10"/>
                    <a:pt x="1452" y="1"/>
                    <a:pt x="13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12018150" y="3137400"/>
              <a:ext cx="198750" cy="159800"/>
            </a:xfrm>
            <a:custGeom>
              <a:rect b="b" l="l" r="r" t="t"/>
              <a:pathLst>
                <a:path extrusionOk="0" h="6392" w="7950">
                  <a:moveTo>
                    <a:pt x="4782" y="935"/>
                  </a:moveTo>
                  <a:cubicBezTo>
                    <a:pt x="5540" y="935"/>
                    <a:pt x="6308" y="1399"/>
                    <a:pt x="6651" y="2146"/>
                  </a:cubicBezTo>
                  <a:cubicBezTo>
                    <a:pt x="6715" y="2241"/>
                    <a:pt x="6715" y="2336"/>
                    <a:pt x="6620" y="2400"/>
                  </a:cubicBezTo>
                  <a:cubicBezTo>
                    <a:pt x="6556" y="2463"/>
                    <a:pt x="6461" y="2503"/>
                    <a:pt x="6370" y="2503"/>
                  </a:cubicBezTo>
                  <a:cubicBezTo>
                    <a:pt x="6279" y="2503"/>
                    <a:pt x="6192" y="2463"/>
                    <a:pt x="6145" y="2368"/>
                  </a:cubicBezTo>
                  <a:cubicBezTo>
                    <a:pt x="5896" y="1809"/>
                    <a:pt x="5295" y="1507"/>
                    <a:pt x="4705" y="1507"/>
                  </a:cubicBezTo>
                  <a:cubicBezTo>
                    <a:pt x="4393" y="1507"/>
                    <a:pt x="4085" y="1591"/>
                    <a:pt x="3833" y="1766"/>
                  </a:cubicBezTo>
                  <a:cubicBezTo>
                    <a:pt x="3792" y="1799"/>
                    <a:pt x="3748" y="1812"/>
                    <a:pt x="3705" y="1812"/>
                  </a:cubicBezTo>
                  <a:cubicBezTo>
                    <a:pt x="3578" y="1812"/>
                    <a:pt x="3461" y="1694"/>
                    <a:pt x="3484" y="1576"/>
                  </a:cubicBezTo>
                  <a:cubicBezTo>
                    <a:pt x="3484" y="1545"/>
                    <a:pt x="3548" y="1450"/>
                    <a:pt x="3579" y="1418"/>
                  </a:cubicBezTo>
                  <a:cubicBezTo>
                    <a:pt x="3924" y="1085"/>
                    <a:pt x="4351" y="935"/>
                    <a:pt x="4782" y="935"/>
                  </a:cubicBezTo>
                  <a:close/>
                  <a:moveTo>
                    <a:pt x="4574" y="0"/>
                  </a:moveTo>
                  <a:cubicBezTo>
                    <a:pt x="2207" y="0"/>
                    <a:pt x="1" y="2233"/>
                    <a:pt x="1679" y="4775"/>
                  </a:cubicBezTo>
                  <a:cubicBezTo>
                    <a:pt x="2318" y="5734"/>
                    <a:pt x="3402" y="6391"/>
                    <a:pt x="4505" y="6391"/>
                  </a:cubicBezTo>
                  <a:cubicBezTo>
                    <a:pt x="5042" y="6391"/>
                    <a:pt x="5584" y="6236"/>
                    <a:pt x="6081" y="5883"/>
                  </a:cubicBezTo>
                  <a:cubicBezTo>
                    <a:pt x="7728" y="4743"/>
                    <a:pt x="7950" y="2558"/>
                    <a:pt x="7095" y="880"/>
                  </a:cubicBezTo>
                  <a:lnTo>
                    <a:pt x="7095" y="785"/>
                  </a:lnTo>
                  <a:cubicBezTo>
                    <a:pt x="7055" y="798"/>
                    <a:pt x="7010" y="805"/>
                    <a:pt x="6965" y="805"/>
                  </a:cubicBezTo>
                  <a:cubicBezTo>
                    <a:pt x="6900" y="805"/>
                    <a:pt x="6834" y="790"/>
                    <a:pt x="6778" y="753"/>
                  </a:cubicBezTo>
                  <a:cubicBezTo>
                    <a:pt x="6109" y="230"/>
                    <a:pt x="5333" y="0"/>
                    <a:pt x="45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12461525" y="3556925"/>
              <a:ext cx="151925" cy="115450"/>
            </a:xfrm>
            <a:custGeom>
              <a:rect b="b" l="l" r="r" t="t"/>
              <a:pathLst>
                <a:path extrusionOk="0" h="4618" w="6077">
                  <a:moveTo>
                    <a:pt x="2507" y="1"/>
                  </a:moveTo>
                  <a:cubicBezTo>
                    <a:pt x="1955" y="1"/>
                    <a:pt x="1412" y="204"/>
                    <a:pt x="1014" y="661"/>
                  </a:cubicBezTo>
                  <a:cubicBezTo>
                    <a:pt x="0" y="1770"/>
                    <a:pt x="285" y="3322"/>
                    <a:pt x="1172" y="4367"/>
                  </a:cubicBezTo>
                  <a:lnTo>
                    <a:pt x="1172" y="4398"/>
                  </a:lnTo>
                  <a:cubicBezTo>
                    <a:pt x="1214" y="4398"/>
                    <a:pt x="1271" y="4384"/>
                    <a:pt x="1322" y="4384"/>
                  </a:cubicBezTo>
                  <a:cubicBezTo>
                    <a:pt x="1348" y="4384"/>
                    <a:pt x="1373" y="4388"/>
                    <a:pt x="1394" y="4398"/>
                  </a:cubicBezTo>
                  <a:cubicBezTo>
                    <a:pt x="1738" y="4549"/>
                    <a:pt x="2091" y="4617"/>
                    <a:pt x="2435" y="4617"/>
                  </a:cubicBezTo>
                  <a:cubicBezTo>
                    <a:pt x="4400" y="4617"/>
                    <a:pt x="6077" y="2396"/>
                    <a:pt x="4244" y="725"/>
                  </a:cubicBezTo>
                  <a:cubicBezTo>
                    <a:pt x="3787" y="268"/>
                    <a:pt x="3141" y="1"/>
                    <a:pt x="25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12454400" y="3541350"/>
              <a:ext cx="156000" cy="148425"/>
            </a:xfrm>
            <a:custGeom>
              <a:rect b="b" l="l" r="r" t="t"/>
              <a:pathLst>
                <a:path extrusionOk="0" h="5937" w="6240">
                  <a:moveTo>
                    <a:pt x="2887" y="705"/>
                  </a:moveTo>
                  <a:cubicBezTo>
                    <a:pt x="3465" y="705"/>
                    <a:pt x="4074" y="953"/>
                    <a:pt x="4529" y="1379"/>
                  </a:cubicBezTo>
                  <a:cubicBezTo>
                    <a:pt x="5384" y="2171"/>
                    <a:pt x="5574" y="3153"/>
                    <a:pt x="4972" y="4040"/>
                  </a:cubicBezTo>
                  <a:cubicBezTo>
                    <a:pt x="4530" y="4692"/>
                    <a:pt x="3693" y="5207"/>
                    <a:pt x="2765" y="5207"/>
                  </a:cubicBezTo>
                  <a:cubicBezTo>
                    <a:pt x="2431" y="5207"/>
                    <a:pt x="2086" y="5140"/>
                    <a:pt x="1742" y="4990"/>
                  </a:cubicBezTo>
                  <a:cubicBezTo>
                    <a:pt x="1695" y="4958"/>
                    <a:pt x="1655" y="4942"/>
                    <a:pt x="1619" y="4942"/>
                  </a:cubicBezTo>
                  <a:cubicBezTo>
                    <a:pt x="1584" y="4942"/>
                    <a:pt x="1552" y="4958"/>
                    <a:pt x="1520" y="4990"/>
                  </a:cubicBezTo>
                  <a:cubicBezTo>
                    <a:pt x="697" y="4040"/>
                    <a:pt x="285" y="2488"/>
                    <a:pt x="1330" y="1348"/>
                  </a:cubicBezTo>
                  <a:cubicBezTo>
                    <a:pt x="1679" y="936"/>
                    <a:pt x="2122" y="714"/>
                    <a:pt x="2692" y="714"/>
                  </a:cubicBezTo>
                  <a:cubicBezTo>
                    <a:pt x="2757" y="708"/>
                    <a:pt x="2822" y="705"/>
                    <a:pt x="2887" y="705"/>
                  </a:cubicBezTo>
                  <a:close/>
                  <a:moveTo>
                    <a:pt x="2803" y="1"/>
                  </a:moveTo>
                  <a:cubicBezTo>
                    <a:pt x="2153" y="1"/>
                    <a:pt x="1501" y="227"/>
                    <a:pt x="982" y="746"/>
                  </a:cubicBezTo>
                  <a:cubicBezTo>
                    <a:pt x="285" y="1379"/>
                    <a:pt x="0" y="2393"/>
                    <a:pt x="64" y="3406"/>
                  </a:cubicBezTo>
                  <a:cubicBezTo>
                    <a:pt x="127" y="4230"/>
                    <a:pt x="539" y="4863"/>
                    <a:pt x="1172" y="5243"/>
                  </a:cubicBezTo>
                  <a:cubicBezTo>
                    <a:pt x="1204" y="5243"/>
                    <a:pt x="1204" y="5306"/>
                    <a:pt x="1267" y="5306"/>
                  </a:cubicBezTo>
                  <a:cubicBezTo>
                    <a:pt x="1267" y="5370"/>
                    <a:pt x="1299" y="5496"/>
                    <a:pt x="1362" y="5528"/>
                  </a:cubicBezTo>
                  <a:cubicBezTo>
                    <a:pt x="1425" y="5560"/>
                    <a:pt x="1457" y="5560"/>
                    <a:pt x="1489" y="5623"/>
                  </a:cubicBezTo>
                  <a:cubicBezTo>
                    <a:pt x="1892" y="5839"/>
                    <a:pt x="2329" y="5937"/>
                    <a:pt x="2765" y="5937"/>
                  </a:cubicBezTo>
                  <a:cubicBezTo>
                    <a:pt x="3734" y="5937"/>
                    <a:pt x="4700" y="5457"/>
                    <a:pt x="5289" y="4736"/>
                  </a:cubicBezTo>
                  <a:cubicBezTo>
                    <a:pt x="6239" y="3596"/>
                    <a:pt x="6081" y="1918"/>
                    <a:pt x="4941" y="873"/>
                  </a:cubicBezTo>
                  <a:cubicBezTo>
                    <a:pt x="4782" y="683"/>
                    <a:pt x="4529" y="556"/>
                    <a:pt x="4339" y="429"/>
                  </a:cubicBezTo>
                  <a:cubicBezTo>
                    <a:pt x="3879" y="156"/>
                    <a:pt x="3342" y="1"/>
                    <a:pt x="28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12494775" y="3635200"/>
              <a:ext cx="53075" cy="19900"/>
            </a:xfrm>
            <a:custGeom>
              <a:rect b="b" l="l" r="r" t="t"/>
              <a:pathLst>
                <a:path extrusionOk="0" h="796" w="2123">
                  <a:moveTo>
                    <a:pt x="234" y="1"/>
                  </a:moveTo>
                  <a:cubicBezTo>
                    <a:pt x="175" y="1"/>
                    <a:pt x="111" y="16"/>
                    <a:pt x="64" y="32"/>
                  </a:cubicBezTo>
                  <a:lnTo>
                    <a:pt x="32" y="64"/>
                  </a:lnTo>
                  <a:cubicBezTo>
                    <a:pt x="0" y="159"/>
                    <a:pt x="0" y="222"/>
                    <a:pt x="32" y="317"/>
                  </a:cubicBezTo>
                  <a:cubicBezTo>
                    <a:pt x="297" y="611"/>
                    <a:pt x="643" y="796"/>
                    <a:pt x="1045" y="796"/>
                  </a:cubicBezTo>
                  <a:cubicBezTo>
                    <a:pt x="1077" y="796"/>
                    <a:pt x="1108" y="795"/>
                    <a:pt x="1141" y="792"/>
                  </a:cubicBezTo>
                  <a:cubicBezTo>
                    <a:pt x="1552" y="761"/>
                    <a:pt x="1869" y="602"/>
                    <a:pt x="2059" y="286"/>
                  </a:cubicBezTo>
                  <a:cubicBezTo>
                    <a:pt x="2122" y="191"/>
                    <a:pt x="2091" y="64"/>
                    <a:pt x="2027" y="32"/>
                  </a:cubicBezTo>
                  <a:lnTo>
                    <a:pt x="1964" y="32"/>
                  </a:lnTo>
                  <a:cubicBezTo>
                    <a:pt x="1938" y="19"/>
                    <a:pt x="1906" y="11"/>
                    <a:pt x="1876" y="11"/>
                  </a:cubicBezTo>
                  <a:cubicBezTo>
                    <a:pt x="1833" y="11"/>
                    <a:pt x="1793" y="27"/>
                    <a:pt x="1774" y="64"/>
                  </a:cubicBezTo>
                  <a:cubicBezTo>
                    <a:pt x="1584" y="286"/>
                    <a:pt x="1299" y="381"/>
                    <a:pt x="1014" y="381"/>
                  </a:cubicBezTo>
                  <a:cubicBezTo>
                    <a:pt x="761" y="381"/>
                    <a:pt x="539" y="286"/>
                    <a:pt x="381" y="64"/>
                  </a:cubicBezTo>
                  <a:cubicBezTo>
                    <a:pt x="349" y="16"/>
                    <a:pt x="293" y="1"/>
                    <a:pt x="2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11570050" y="3407300"/>
              <a:ext cx="150325" cy="115700"/>
            </a:xfrm>
            <a:custGeom>
              <a:rect b="b" l="l" r="r" t="t"/>
              <a:pathLst>
                <a:path extrusionOk="0" h="4628" w="6013">
                  <a:moveTo>
                    <a:pt x="2459" y="1"/>
                  </a:moveTo>
                  <a:cubicBezTo>
                    <a:pt x="1907" y="1"/>
                    <a:pt x="1363" y="204"/>
                    <a:pt x="950" y="661"/>
                  </a:cubicBezTo>
                  <a:cubicBezTo>
                    <a:pt x="0" y="1801"/>
                    <a:pt x="253" y="3321"/>
                    <a:pt x="1108" y="4366"/>
                  </a:cubicBezTo>
                  <a:lnTo>
                    <a:pt x="1108" y="4398"/>
                  </a:lnTo>
                  <a:cubicBezTo>
                    <a:pt x="1172" y="4398"/>
                    <a:pt x="1221" y="4384"/>
                    <a:pt x="1275" y="4384"/>
                  </a:cubicBezTo>
                  <a:cubicBezTo>
                    <a:pt x="1302" y="4384"/>
                    <a:pt x="1330" y="4387"/>
                    <a:pt x="1362" y="4398"/>
                  </a:cubicBezTo>
                  <a:cubicBezTo>
                    <a:pt x="1707" y="4556"/>
                    <a:pt x="2061" y="4627"/>
                    <a:pt x="2407" y="4627"/>
                  </a:cubicBezTo>
                  <a:cubicBezTo>
                    <a:pt x="4346" y="4627"/>
                    <a:pt x="6013" y="2391"/>
                    <a:pt x="4212" y="724"/>
                  </a:cubicBezTo>
                  <a:cubicBezTo>
                    <a:pt x="3738" y="268"/>
                    <a:pt x="3093" y="1"/>
                    <a:pt x="24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11561325" y="3391725"/>
              <a:ext cx="157575" cy="148425"/>
            </a:xfrm>
            <a:custGeom>
              <a:rect b="b" l="l" r="r" t="t"/>
              <a:pathLst>
                <a:path extrusionOk="0" h="5937" w="6303">
                  <a:moveTo>
                    <a:pt x="2812" y="711"/>
                  </a:moveTo>
                  <a:cubicBezTo>
                    <a:pt x="3416" y="711"/>
                    <a:pt x="4086" y="934"/>
                    <a:pt x="4561" y="1379"/>
                  </a:cubicBezTo>
                  <a:cubicBezTo>
                    <a:pt x="5384" y="2171"/>
                    <a:pt x="5574" y="3152"/>
                    <a:pt x="4973" y="4039"/>
                  </a:cubicBezTo>
                  <a:cubicBezTo>
                    <a:pt x="4558" y="4708"/>
                    <a:pt x="3723" y="5225"/>
                    <a:pt x="2799" y="5225"/>
                  </a:cubicBezTo>
                  <a:cubicBezTo>
                    <a:pt x="2454" y="5225"/>
                    <a:pt x="2096" y="5153"/>
                    <a:pt x="1742" y="4989"/>
                  </a:cubicBezTo>
                  <a:cubicBezTo>
                    <a:pt x="1711" y="4973"/>
                    <a:pt x="1671" y="4965"/>
                    <a:pt x="1636" y="4965"/>
                  </a:cubicBezTo>
                  <a:cubicBezTo>
                    <a:pt x="1600" y="4965"/>
                    <a:pt x="1568" y="4973"/>
                    <a:pt x="1552" y="4989"/>
                  </a:cubicBezTo>
                  <a:cubicBezTo>
                    <a:pt x="729" y="4039"/>
                    <a:pt x="349" y="2487"/>
                    <a:pt x="1362" y="1347"/>
                  </a:cubicBezTo>
                  <a:cubicBezTo>
                    <a:pt x="1711" y="936"/>
                    <a:pt x="2154" y="714"/>
                    <a:pt x="2693" y="714"/>
                  </a:cubicBezTo>
                  <a:cubicBezTo>
                    <a:pt x="2732" y="712"/>
                    <a:pt x="2772" y="711"/>
                    <a:pt x="2812" y="711"/>
                  </a:cubicBezTo>
                  <a:close/>
                  <a:moveTo>
                    <a:pt x="2853" y="0"/>
                  </a:moveTo>
                  <a:cubicBezTo>
                    <a:pt x="2207" y="0"/>
                    <a:pt x="1565" y="226"/>
                    <a:pt x="1046" y="746"/>
                  </a:cubicBezTo>
                  <a:cubicBezTo>
                    <a:pt x="349" y="1379"/>
                    <a:pt x="1" y="2424"/>
                    <a:pt x="127" y="3406"/>
                  </a:cubicBezTo>
                  <a:cubicBezTo>
                    <a:pt x="191" y="4229"/>
                    <a:pt x="602" y="4863"/>
                    <a:pt x="1236" y="5274"/>
                  </a:cubicBezTo>
                  <a:cubicBezTo>
                    <a:pt x="1267" y="5274"/>
                    <a:pt x="1267" y="5306"/>
                    <a:pt x="1299" y="5306"/>
                  </a:cubicBezTo>
                  <a:cubicBezTo>
                    <a:pt x="1299" y="5369"/>
                    <a:pt x="1362" y="5496"/>
                    <a:pt x="1426" y="5528"/>
                  </a:cubicBezTo>
                  <a:cubicBezTo>
                    <a:pt x="1457" y="5559"/>
                    <a:pt x="1521" y="5559"/>
                    <a:pt x="1552" y="5623"/>
                  </a:cubicBezTo>
                  <a:cubicBezTo>
                    <a:pt x="1956" y="5839"/>
                    <a:pt x="2389" y="5936"/>
                    <a:pt x="2822" y="5936"/>
                  </a:cubicBezTo>
                  <a:cubicBezTo>
                    <a:pt x="3784" y="5936"/>
                    <a:pt x="4741" y="5456"/>
                    <a:pt x="5353" y="4736"/>
                  </a:cubicBezTo>
                  <a:cubicBezTo>
                    <a:pt x="6303" y="3596"/>
                    <a:pt x="6144" y="1949"/>
                    <a:pt x="5004" y="872"/>
                  </a:cubicBezTo>
                  <a:cubicBezTo>
                    <a:pt x="4846" y="714"/>
                    <a:pt x="4624" y="556"/>
                    <a:pt x="4403" y="429"/>
                  </a:cubicBezTo>
                  <a:cubicBezTo>
                    <a:pt x="3929" y="156"/>
                    <a:pt x="3390" y="0"/>
                    <a:pt x="28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11601700" y="3485650"/>
              <a:ext cx="54650" cy="19825"/>
            </a:xfrm>
            <a:custGeom>
              <a:rect b="b" l="l" r="r" t="t"/>
              <a:pathLst>
                <a:path extrusionOk="0" h="793" w="2186">
                  <a:moveTo>
                    <a:pt x="279" y="0"/>
                  </a:moveTo>
                  <a:cubicBezTo>
                    <a:pt x="225" y="0"/>
                    <a:pt x="170" y="15"/>
                    <a:pt x="127" y="29"/>
                  </a:cubicBezTo>
                  <a:lnTo>
                    <a:pt x="96" y="92"/>
                  </a:lnTo>
                  <a:cubicBezTo>
                    <a:pt x="1" y="155"/>
                    <a:pt x="1" y="250"/>
                    <a:pt x="96" y="314"/>
                  </a:cubicBezTo>
                  <a:cubicBezTo>
                    <a:pt x="331" y="608"/>
                    <a:pt x="702" y="792"/>
                    <a:pt x="1108" y="792"/>
                  </a:cubicBezTo>
                  <a:cubicBezTo>
                    <a:pt x="1140" y="792"/>
                    <a:pt x="1172" y="791"/>
                    <a:pt x="1204" y="789"/>
                  </a:cubicBezTo>
                  <a:cubicBezTo>
                    <a:pt x="1584" y="757"/>
                    <a:pt x="1901" y="599"/>
                    <a:pt x="2123" y="282"/>
                  </a:cubicBezTo>
                  <a:cubicBezTo>
                    <a:pt x="2186" y="187"/>
                    <a:pt x="2154" y="92"/>
                    <a:pt x="2059" y="29"/>
                  </a:cubicBezTo>
                  <a:lnTo>
                    <a:pt x="2028" y="29"/>
                  </a:lnTo>
                  <a:cubicBezTo>
                    <a:pt x="2004" y="17"/>
                    <a:pt x="1977" y="10"/>
                    <a:pt x="1950" y="10"/>
                  </a:cubicBezTo>
                  <a:cubicBezTo>
                    <a:pt x="1903" y="10"/>
                    <a:pt x="1858" y="32"/>
                    <a:pt x="1838" y="92"/>
                  </a:cubicBezTo>
                  <a:cubicBezTo>
                    <a:pt x="1648" y="282"/>
                    <a:pt x="1363" y="409"/>
                    <a:pt x="1078" y="409"/>
                  </a:cubicBezTo>
                  <a:cubicBezTo>
                    <a:pt x="793" y="409"/>
                    <a:pt x="602" y="282"/>
                    <a:pt x="444" y="92"/>
                  </a:cubicBezTo>
                  <a:cubicBezTo>
                    <a:pt x="409" y="22"/>
                    <a:pt x="345" y="0"/>
                    <a:pt x="2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6751600" y="3100825"/>
              <a:ext cx="151250" cy="115500"/>
            </a:xfrm>
            <a:custGeom>
              <a:rect b="b" l="l" r="r" t="t"/>
              <a:pathLst>
                <a:path extrusionOk="0" h="4620" w="6050">
                  <a:moveTo>
                    <a:pt x="2504" y="0"/>
                  </a:moveTo>
                  <a:cubicBezTo>
                    <a:pt x="1947" y="0"/>
                    <a:pt x="1398" y="203"/>
                    <a:pt x="982" y="664"/>
                  </a:cubicBezTo>
                  <a:cubicBezTo>
                    <a:pt x="0" y="1773"/>
                    <a:pt x="285" y="3324"/>
                    <a:pt x="1140" y="4338"/>
                  </a:cubicBezTo>
                  <a:lnTo>
                    <a:pt x="1140" y="4401"/>
                  </a:lnTo>
                  <a:cubicBezTo>
                    <a:pt x="1203" y="4401"/>
                    <a:pt x="1253" y="4373"/>
                    <a:pt x="1307" y="4373"/>
                  </a:cubicBezTo>
                  <a:cubicBezTo>
                    <a:pt x="1334" y="4373"/>
                    <a:pt x="1362" y="4380"/>
                    <a:pt x="1394" y="4401"/>
                  </a:cubicBezTo>
                  <a:cubicBezTo>
                    <a:pt x="1733" y="4552"/>
                    <a:pt x="2081" y="4620"/>
                    <a:pt x="2422" y="4620"/>
                  </a:cubicBezTo>
                  <a:cubicBezTo>
                    <a:pt x="4368" y="4620"/>
                    <a:pt x="6050" y="2394"/>
                    <a:pt x="4244" y="696"/>
                  </a:cubicBezTo>
                  <a:cubicBezTo>
                    <a:pt x="3773" y="259"/>
                    <a:pt x="3134" y="0"/>
                    <a:pt x="25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6743675" y="3084975"/>
              <a:ext cx="156000" cy="148350"/>
            </a:xfrm>
            <a:custGeom>
              <a:rect b="b" l="l" r="r" t="t"/>
              <a:pathLst>
                <a:path extrusionOk="0" h="5934" w="6240">
                  <a:moveTo>
                    <a:pt x="2799" y="694"/>
                  </a:moveTo>
                  <a:cubicBezTo>
                    <a:pt x="3406" y="694"/>
                    <a:pt x="4082" y="945"/>
                    <a:pt x="4561" y="1393"/>
                  </a:cubicBezTo>
                  <a:cubicBezTo>
                    <a:pt x="5384" y="2185"/>
                    <a:pt x="5574" y="3167"/>
                    <a:pt x="5004" y="4022"/>
                  </a:cubicBezTo>
                  <a:cubicBezTo>
                    <a:pt x="4566" y="4690"/>
                    <a:pt x="3725" y="5208"/>
                    <a:pt x="2799" y="5208"/>
                  </a:cubicBezTo>
                  <a:cubicBezTo>
                    <a:pt x="2453" y="5208"/>
                    <a:pt x="2095" y="5135"/>
                    <a:pt x="1742" y="4972"/>
                  </a:cubicBezTo>
                  <a:cubicBezTo>
                    <a:pt x="1711" y="4956"/>
                    <a:pt x="1671" y="4948"/>
                    <a:pt x="1635" y="4948"/>
                  </a:cubicBezTo>
                  <a:cubicBezTo>
                    <a:pt x="1600" y="4948"/>
                    <a:pt x="1568" y="4956"/>
                    <a:pt x="1552" y="4972"/>
                  </a:cubicBezTo>
                  <a:cubicBezTo>
                    <a:pt x="729" y="4022"/>
                    <a:pt x="317" y="2502"/>
                    <a:pt x="1362" y="1330"/>
                  </a:cubicBezTo>
                  <a:cubicBezTo>
                    <a:pt x="1711" y="950"/>
                    <a:pt x="2154" y="696"/>
                    <a:pt x="2692" y="696"/>
                  </a:cubicBezTo>
                  <a:cubicBezTo>
                    <a:pt x="2728" y="695"/>
                    <a:pt x="2763" y="694"/>
                    <a:pt x="2799" y="694"/>
                  </a:cubicBezTo>
                  <a:close/>
                  <a:moveTo>
                    <a:pt x="2766" y="1"/>
                  </a:moveTo>
                  <a:cubicBezTo>
                    <a:pt x="2128" y="1"/>
                    <a:pt x="1491" y="219"/>
                    <a:pt x="982" y="728"/>
                  </a:cubicBezTo>
                  <a:cubicBezTo>
                    <a:pt x="317" y="1361"/>
                    <a:pt x="0" y="2407"/>
                    <a:pt x="95" y="3388"/>
                  </a:cubicBezTo>
                  <a:cubicBezTo>
                    <a:pt x="159" y="4243"/>
                    <a:pt x="570" y="4877"/>
                    <a:pt x="1204" y="5257"/>
                  </a:cubicBezTo>
                  <a:cubicBezTo>
                    <a:pt x="1235" y="5257"/>
                    <a:pt x="1235" y="5288"/>
                    <a:pt x="1267" y="5288"/>
                  </a:cubicBezTo>
                  <a:cubicBezTo>
                    <a:pt x="1267" y="5383"/>
                    <a:pt x="1299" y="5510"/>
                    <a:pt x="1394" y="5542"/>
                  </a:cubicBezTo>
                  <a:cubicBezTo>
                    <a:pt x="1425" y="5573"/>
                    <a:pt x="1457" y="5573"/>
                    <a:pt x="1489" y="5605"/>
                  </a:cubicBezTo>
                  <a:cubicBezTo>
                    <a:pt x="1905" y="5833"/>
                    <a:pt x="2348" y="5934"/>
                    <a:pt x="2788" y="5934"/>
                  </a:cubicBezTo>
                  <a:cubicBezTo>
                    <a:pt x="3755" y="5934"/>
                    <a:pt x="4701" y="5447"/>
                    <a:pt x="5289" y="4750"/>
                  </a:cubicBezTo>
                  <a:cubicBezTo>
                    <a:pt x="6239" y="3610"/>
                    <a:pt x="6081" y="1931"/>
                    <a:pt x="4941" y="855"/>
                  </a:cubicBezTo>
                  <a:cubicBezTo>
                    <a:pt x="4782" y="696"/>
                    <a:pt x="4561" y="538"/>
                    <a:pt x="4339" y="443"/>
                  </a:cubicBezTo>
                  <a:cubicBezTo>
                    <a:pt x="3869" y="164"/>
                    <a:pt x="3317" y="1"/>
                    <a:pt x="27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6784050" y="3178850"/>
              <a:ext cx="53850" cy="20225"/>
            </a:xfrm>
            <a:custGeom>
              <a:rect b="b" l="l" r="r" t="t"/>
              <a:pathLst>
                <a:path extrusionOk="0" h="809" w="2154">
                  <a:moveTo>
                    <a:pt x="259" y="1"/>
                  </a:moveTo>
                  <a:cubicBezTo>
                    <a:pt x="193" y="1"/>
                    <a:pt x="130" y="28"/>
                    <a:pt x="96" y="45"/>
                  </a:cubicBezTo>
                  <a:lnTo>
                    <a:pt x="64" y="77"/>
                  </a:lnTo>
                  <a:cubicBezTo>
                    <a:pt x="1" y="172"/>
                    <a:pt x="1" y="235"/>
                    <a:pt x="64" y="330"/>
                  </a:cubicBezTo>
                  <a:cubicBezTo>
                    <a:pt x="299" y="624"/>
                    <a:pt x="670" y="808"/>
                    <a:pt x="1076" y="808"/>
                  </a:cubicBezTo>
                  <a:cubicBezTo>
                    <a:pt x="1108" y="808"/>
                    <a:pt x="1140" y="807"/>
                    <a:pt x="1172" y="805"/>
                  </a:cubicBezTo>
                  <a:cubicBezTo>
                    <a:pt x="1552" y="742"/>
                    <a:pt x="1869" y="583"/>
                    <a:pt x="2059" y="267"/>
                  </a:cubicBezTo>
                  <a:cubicBezTo>
                    <a:pt x="2154" y="203"/>
                    <a:pt x="2091" y="77"/>
                    <a:pt x="2027" y="45"/>
                  </a:cubicBezTo>
                  <a:lnTo>
                    <a:pt x="1996" y="45"/>
                  </a:lnTo>
                  <a:cubicBezTo>
                    <a:pt x="1956" y="32"/>
                    <a:pt x="1922" y="24"/>
                    <a:pt x="1894" y="24"/>
                  </a:cubicBezTo>
                  <a:cubicBezTo>
                    <a:pt x="1854" y="24"/>
                    <a:pt x="1824" y="40"/>
                    <a:pt x="1806" y="77"/>
                  </a:cubicBezTo>
                  <a:cubicBezTo>
                    <a:pt x="1584" y="267"/>
                    <a:pt x="1331" y="393"/>
                    <a:pt x="1046" y="393"/>
                  </a:cubicBezTo>
                  <a:cubicBezTo>
                    <a:pt x="761" y="393"/>
                    <a:pt x="571" y="267"/>
                    <a:pt x="412" y="77"/>
                  </a:cubicBezTo>
                  <a:cubicBezTo>
                    <a:pt x="369" y="19"/>
                    <a:pt x="313" y="1"/>
                    <a:pt x="2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6878275" y="3276550"/>
              <a:ext cx="156775" cy="117825"/>
            </a:xfrm>
            <a:custGeom>
              <a:rect b="b" l="l" r="r" t="t"/>
              <a:pathLst>
                <a:path extrusionOk="0" h="4713" w="6271">
                  <a:moveTo>
                    <a:pt x="4529" y="1"/>
                  </a:moveTo>
                  <a:cubicBezTo>
                    <a:pt x="4465" y="96"/>
                    <a:pt x="4402" y="96"/>
                    <a:pt x="4307" y="96"/>
                  </a:cubicBezTo>
                  <a:cubicBezTo>
                    <a:pt x="4155" y="68"/>
                    <a:pt x="4004" y="55"/>
                    <a:pt x="3856" y="55"/>
                  </a:cubicBezTo>
                  <a:cubicBezTo>
                    <a:pt x="1608" y="55"/>
                    <a:pt x="0" y="3063"/>
                    <a:pt x="2407" y="4371"/>
                  </a:cubicBezTo>
                  <a:cubicBezTo>
                    <a:pt x="2806" y="4594"/>
                    <a:pt x="3265" y="4712"/>
                    <a:pt x="3714" y="4712"/>
                  </a:cubicBezTo>
                  <a:cubicBezTo>
                    <a:pt x="4479" y="4712"/>
                    <a:pt x="5215" y="4369"/>
                    <a:pt x="5574" y="3611"/>
                  </a:cubicBezTo>
                  <a:cubicBezTo>
                    <a:pt x="6271" y="2312"/>
                    <a:pt x="5637" y="887"/>
                    <a:pt x="4560" y="64"/>
                  </a:cubicBezTo>
                  <a:cubicBezTo>
                    <a:pt x="4529" y="64"/>
                    <a:pt x="4529" y="1"/>
                    <a:pt x="45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6882225" y="3262550"/>
              <a:ext cx="160750" cy="147825"/>
            </a:xfrm>
            <a:custGeom>
              <a:rect b="b" l="l" r="r" t="t"/>
              <a:pathLst>
                <a:path extrusionOk="0" h="5913" w="6430">
                  <a:moveTo>
                    <a:pt x="3654" y="677"/>
                  </a:moveTo>
                  <a:cubicBezTo>
                    <a:pt x="3804" y="677"/>
                    <a:pt x="3959" y="691"/>
                    <a:pt x="4117" y="719"/>
                  </a:cubicBezTo>
                  <a:cubicBezTo>
                    <a:pt x="4212" y="719"/>
                    <a:pt x="4276" y="719"/>
                    <a:pt x="4307" y="687"/>
                  </a:cubicBezTo>
                  <a:cubicBezTo>
                    <a:pt x="5321" y="1416"/>
                    <a:pt x="6049" y="2777"/>
                    <a:pt x="5353" y="4171"/>
                  </a:cubicBezTo>
                  <a:cubicBezTo>
                    <a:pt x="5099" y="4646"/>
                    <a:pt x="4719" y="4963"/>
                    <a:pt x="4212" y="5121"/>
                  </a:cubicBezTo>
                  <a:cubicBezTo>
                    <a:pt x="3980" y="5191"/>
                    <a:pt x="3735" y="5226"/>
                    <a:pt x="3487" y="5226"/>
                  </a:cubicBezTo>
                  <a:cubicBezTo>
                    <a:pt x="3058" y="5226"/>
                    <a:pt x="2618" y="5120"/>
                    <a:pt x="2217" y="4899"/>
                  </a:cubicBezTo>
                  <a:cubicBezTo>
                    <a:pt x="1236" y="4329"/>
                    <a:pt x="824" y="3411"/>
                    <a:pt x="1204" y="2429"/>
                  </a:cubicBezTo>
                  <a:cubicBezTo>
                    <a:pt x="1514" y="1528"/>
                    <a:pt x="2449" y="677"/>
                    <a:pt x="3654" y="677"/>
                  </a:cubicBezTo>
                  <a:close/>
                  <a:moveTo>
                    <a:pt x="3487" y="1"/>
                  </a:moveTo>
                  <a:cubicBezTo>
                    <a:pt x="2277" y="1"/>
                    <a:pt x="1175" y="834"/>
                    <a:pt x="666" y="1827"/>
                  </a:cubicBezTo>
                  <a:cubicBezTo>
                    <a:pt x="0" y="3189"/>
                    <a:pt x="571" y="4773"/>
                    <a:pt x="1932" y="5533"/>
                  </a:cubicBezTo>
                  <a:cubicBezTo>
                    <a:pt x="2154" y="5628"/>
                    <a:pt x="2376" y="5723"/>
                    <a:pt x="2629" y="5786"/>
                  </a:cubicBezTo>
                  <a:cubicBezTo>
                    <a:pt x="2926" y="5868"/>
                    <a:pt x="3237" y="5912"/>
                    <a:pt x="3546" y="5912"/>
                  </a:cubicBezTo>
                  <a:cubicBezTo>
                    <a:pt x="4422" y="5912"/>
                    <a:pt x="5289" y="5560"/>
                    <a:pt x="5828" y="4741"/>
                  </a:cubicBezTo>
                  <a:cubicBezTo>
                    <a:pt x="6334" y="3886"/>
                    <a:pt x="6429" y="2777"/>
                    <a:pt x="6113" y="1891"/>
                  </a:cubicBezTo>
                  <a:cubicBezTo>
                    <a:pt x="5828" y="1099"/>
                    <a:pt x="5258" y="561"/>
                    <a:pt x="4592" y="339"/>
                  </a:cubicBezTo>
                  <a:lnTo>
                    <a:pt x="4529" y="339"/>
                  </a:lnTo>
                  <a:cubicBezTo>
                    <a:pt x="4529" y="244"/>
                    <a:pt x="4434" y="181"/>
                    <a:pt x="4307" y="149"/>
                  </a:cubicBezTo>
                  <a:cubicBezTo>
                    <a:pt x="4276" y="149"/>
                    <a:pt x="4244" y="86"/>
                    <a:pt x="4149" y="86"/>
                  </a:cubicBezTo>
                  <a:cubicBezTo>
                    <a:pt x="3927" y="28"/>
                    <a:pt x="3705" y="1"/>
                    <a:pt x="3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6942400" y="3296350"/>
              <a:ext cx="52275" cy="25350"/>
            </a:xfrm>
            <a:custGeom>
              <a:rect b="b" l="l" r="r" t="t"/>
              <a:pathLst>
                <a:path extrusionOk="0" h="1014" w="2091">
                  <a:moveTo>
                    <a:pt x="1217" y="0"/>
                  </a:moveTo>
                  <a:cubicBezTo>
                    <a:pt x="1074" y="0"/>
                    <a:pt x="929" y="21"/>
                    <a:pt x="792" y="64"/>
                  </a:cubicBezTo>
                  <a:cubicBezTo>
                    <a:pt x="444" y="159"/>
                    <a:pt x="159" y="412"/>
                    <a:pt x="64" y="760"/>
                  </a:cubicBezTo>
                  <a:cubicBezTo>
                    <a:pt x="0" y="887"/>
                    <a:pt x="64" y="950"/>
                    <a:pt x="127" y="1014"/>
                  </a:cubicBezTo>
                  <a:lnTo>
                    <a:pt x="159" y="1014"/>
                  </a:lnTo>
                  <a:cubicBezTo>
                    <a:pt x="254" y="1014"/>
                    <a:pt x="317" y="1014"/>
                    <a:pt x="380" y="919"/>
                  </a:cubicBezTo>
                  <a:cubicBezTo>
                    <a:pt x="539" y="665"/>
                    <a:pt x="760" y="475"/>
                    <a:pt x="1045" y="444"/>
                  </a:cubicBezTo>
                  <a:cubicBezTo>
                    <a:pt x="1095" y="437"/>
                    <a:pt x="1148" y="433"/>
                    <a:pt x="1203" y="433"/>
                  </a:cubicBezTo>
                  <a:cubicBezTo>
                    <a:pt x="1390" y="433"/>
                    <a:pt x="1595" y="479"/>
                    <a:pt x="1742" y="602"/>
                  </a:cubicBezTo>
                  <a:cubicBezTo>
                    <a:pt x="1791" y="626"/>
                    <a:pt x="1839" y="637"/>
                    <a:pt x="1884" y="637"/>
                  </a:cubicBezTo>
                  <a:cubicBezTo>
                    <a:pt x="1956" y="637"/>
                    <a:pt x="2020" y="609"/>
                    <a:pt x="2059" y="570"/>
                  </a:cubicBezTo>
                  <a:cubicBezTo>
                    <a:pt x="2059" y="570"/>
                    <a:pt x="2090" y="507"/>
                    <a:pt x="2090" y="475"/>
                  </a:cubicBezTo>
                  <a:cubicBezTo>
                    <a:pt x="2059" y="380"/>
                    <a:pt x="2059" y="285"/>
                    <a:pt x="1995" y="254"/>
                  </a:cubicBezTo>
                  <a:cubicBezTo>
                    <a:pt x="1784" y="85"/>
                    <a:pt x="1503" y="0"/>
                    <a:pt x="12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6344700" y="3276550"/>
              <a:ext cx="156725" cy="117825"/>
            </a:xfrm>
            <a:custGeom>
              <a:rect b="b" l="l" r="r" t="t"/>
              <a:pathLst>
                <a:path extrusionOk="0" h="4713" w="6269">
                  <a:moveTo>
                    <a:pt x="4527" y="1"/>
                  </a:moveTo>
                  <a:cubicBezTo>
                    <a:pt x="4495" y="96"/>
                    <a:pt x="4400" y="96"/>
                    <a:pt x="4337" y="96"/>
                  </a:cubicBezTo>
                  <a:cubicBezTo>
                    <a:pt x="4182" y="68"/>
                    <a:pt x="4030" y="55"/>
                    <a:pt x="3880" y="55"/>
                  </a:cubicBezTo>
                  <a:cubicBezTo>
                    <a:pt x="1606" y="55"/>
                    <a:pt x="0" y="3063"/>
                    <a:pt x="2437" y="4371"/>
                  </a:cubicBezTo>
                  <a:cubicBezTo>
                    <a:pt x="2824" y="4594"/>
                    <a:pt x="3275" y="4712"/>
                    <a:pt x="3722" y="4712"/>
                  </a:cubicBezTo>
                  <a:cubicBezTo>
                    <a:pt x="4481" y="4712"/>
                    <a:pt x="5225" y="4369"/>
                    <a:pt x="5604" y="3611"/>
                  </a:cubicBezTo>
                  <a:cubicBezTo>
                    <a:pt x="6269" y="2312"/>
                    <a:pt x="5667" y="887"/>
                    <a:pt x="4559" y="64"/>
                  </a:cubicBezTo>
                  <a:cubicBezTo>
                    <a:pt x="4527" y="64"/>
                    <a:pt x="4527" y="1"/>
                    <a:pt x="45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6348600" y="3261750"/>
              <a:ext cx="161525" cy="147700"/>
            </a:xfrm>
            <a:custGeom>
              <a:rect b="b" l="l" r="r" t="t"/>
              <a:pathLst>
                <a:path extrusionOk="0" h="5908" w="6461">
                  <a:moveTo>
                    <a:pt x="3670" y="668"/>
                  </a:moveTo>
                  <a:cubicBezTo>
                    <a:pt x="3836" y="668"/>
                    <a:pt x="4007" y="684"/>
                    <a:pt x="4181" y="719"/>
                  </a:cubicBezTo>
                  <a:cubicBezTo>
                    <a:pt x="4244" y="719"/>
                    <a:pt x="4339" y="719"/>
                    <a:pt x="4371" y="688"/>
                  </a:cubicBezTo>
                  <a:cubicBezTo>
                    <a:pt x="5353" y="1384"/>
                    <a:pt x="6113" y="2809"/>
                    <a:pt x="5384" y="4171"/>
                  </a:cubicBezTo>
                  <a:cubicBezTo>
                    <a:pt x="5163" y="4646"/>
                    <a:pt x="4751" y="4963"/>
                    <a:pt x="4244" y="5121"/>
                  </a:cubicBezTo>
                  <a:cubicBezTo>
                    <a:pt x="4017" y="5189"/>
                    <a:pt x="3777" y="5225"/>
                    <a:pt x="3534" y="5225"/>
                  </a:cubicBezTo>
                  <a:cubicBezTo>
                    <a:pt x="3100" y="5225"/>
                    <a:pt x="2655" y="5111"/>
                    <a:pt x="2249" y="4868"/>
                  </a:cubicBezTo>
                  <a:cubicBezTo>
                    <a:pt x="1267" y="4329"/>
                    <a:pt x="887" y="3411"/>
                    <a:pt x="1236" y="2429"/>
                  </a:cubicBezTo>
                  <a:cubicBezTo>
                    <a:pt x="1541" y="1512"/>
                    <a:pt x="2481" y="668"/>
                    <a:pt x="3670" y="668"/>
                  </a:cubicBezTo>
                  <a:close/>
                  <a:moveTo>
                    <a:pt x="3507" y="1"/>
                  </a:moveTo>
                  <a:cubicBezTo>
                    <a:pt x="2277" y="1"/>
                    <a:pt x="1180" y="835"/>
                    <a:pt x="697" y="1828"/>
                  </a:cubicBezTo>
                  <a:cubicBezTo>
                    <a:pt x="1" y="3189"/>
                    <a:pt x="571" y="4773"/>
                    <a:pt x="1964" y="5501"/>
                  </a:cubicBezTo>
                  <a:cubicBezTo>
                    <a:pt x="2154" y="5628"/>
                    <a:pt x="2376" y="5691"/>
                    <a:pt x="2629" y="5786"/>
                  </a:cubicBezTo>
                  <a:cubicBezTo>
                    <a:pt x="2916" y="5866"/>
                    <a:pt x="3217" y="5907"/>
                    <a:pt x="3517" y="5907"/>
                  </a:cubicBezTo>
                  <a:cubicBezTo>
                    <a:pt x="4412" y="5907"/>
                    <a:pt x="5306" y="5539"/>
                    <a:pt x="5828" y="4710"/>
                  </a:cubicBezTo>
                  <a:cubicBezTo>
                    <a:pt x="6334" y="3886"/>
                    <a:pt x="6461" y="2809"/>
                    <a:pt x="6113" y="1859"/>
                  </a:cubicBezTo>
                  <a:cubicBezTo>
                    <a:pt x="5828" y="1068"/>
                    <a:pt x="5289" y="561"/>
                    <a:pt x="4593" y="339"/>
                  </a:cubicBezTo>
                  <a:lnTo>
                    <a:pt x="4529" y="339"/>
                  </a:lnTo>
                  <a:cubicBezTo>
                    <a:pt x="4529" y="244"/>
                    <a:pt x="4434" y="181"/>
                    <a:pt x="4339" y="118"/>
                  </a:cubicBezTo>
                  <a:cubicBezTo>
                    <a:pt x="4276" y="118"/>
                    <a:pt x="4244" y="86"/>
                    <a:pt x="4181" y="86"/>
                  </a:cubicBezTo>
                  <a:cubicBezTo>
                    <a:pt x="3954" y="28"/>
                    <a:pt x="3728" y="1"/>
                    <a:pt x="3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6409575" y="3295300"/>
              <a:ext cx="52275" cy="24825"/>
            </a:xfrm>
            <a:custGeom>
              <a:rect b="b" l="l" r="r" t="t"/>
              <a:pathLst>
                <a:path extrusionOk="0" h="993" w="2091">
                  <a:moveTo>
                    <a:pt x="1142" y="0"/>
                  </a:moveTo>
                  <a:cubicBezTo>
                    <a:pt x="1021" y="0"/>
                    <a:pt x="903" y="15"/>
                    <a:pt x="792" y="42"/>
                  </a:cubicBezTo>
                  <a:cubicBezTo>
                    <a:pt x="412" y="169"/>
                    <a:pt x="158" y="422"/>
                    <a:pt x="32" y="771"/>
                  </a:cubicBezTo>
                  <a:cubicBezTo>
                    <a:pt x="0" y="897"/>
                    <a:pt x="32" y="961"/>
                    <a:pt x="95" y="992"/>
                  </a:cubicBezTo>
                  <a:lnTo>
                    <a:pt x="127" y="992"/>
                  </a:lnTo>
                  <a:cubicBezTo>
                    <a:pt x="222" y="992"/>
                    <a:pt x="317" y="992"/>
                    <a:pt x="348" y="929"/>
                  </a:cubicBezTo>
                  <a:cubicBezTo>
                    <a:pt x="507" y="676"/>
                    <a:pt x="728" y="486"/>
                    <a:pt x="1013" y="454"/>
                  </a:cubicBezTo>
                  <a:cubicBezTo>
                    <a:pt x="1071" y="438"/>
                    <a:pt x="1132" y="430"/>
                    <a:pt x="1195" y="430"/>
                  </a:cubicBezTo>
                  <a:cubicBezTo>
                    <a:pt x="1376" y="430"/>
                    <a:pt x="1569" y="495"/>
                    <a:pt x="1710" y="612"/>
                  </a:cubicBezTo>
                  <a:cubicBezTo>
                    <a:pt x="1755" y="635"/>
                    <a:pt x="1800" y="645"/>
                    <a:pt x="1842" y="645"/>
                  </a:cubicBezTo>
                  <a:cubicBezTo>
                    <a:pt x="1919" y="645"/>
                    <a:pt x="1986" y="610"/>
                    <a:pt x="2027" y="549"/>
                  </a:cubicBezTo>
                  <a:cubicBezTo>
                    <a:pt x="2027" y="549"/>
                    <a:pt x="2090" y="517"/>
                    <a:pt x="2090" y="486"/>
                  </a:cubicBezTo>
                  <a:cubicBezTo>
                    <a:pt x="2090" y="422"/>
                    <a:pt x="2059" y="327"/>
                    <a:pt x="1964" y="264"/>
                  </a:cubicBezTo>
                  <a:cubicBezTo>
                    <a:pt x="1739" y="84"/>
                    <a:pt x="1435" y="0"/>
                    <a:pt x="1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6"/>
          <p:cNvSpPr txBox="1"/>
          <p:nvPr>
            <p:ph type="title"/>
          </p:nvPr>
        </p:nvSpPr>
        <p:spPr>
          <a:xfrm>
            <a:off x="616250" y="554700"/>
            <a:ext cx="79068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6" name="Google Shape;66;p6"/>
          <p:cNvGrpSpPr/>
          <p:nvPr/>
        </p:nvGrpSpPr>
        <p:grpSpPr>
          <a:xfrm>
            <a:off x="718809" y="544092"/>
            <a:ext cx="8051006" cy="989495"/>
            <a:chOff x="-21177300" y="1273350"/>
            <a:chExt cx="6267325" cy="770275"/>
          </a:xfrm>
        </p:grpSpPr>
        <p:sp>
          <p:nvSpPr>
            <p:cNvPr id="67" name="Google Shape;67;p6"/>
            <p:cNvSpPr/>
            <p:nvPr/>
          </p:nvSpPr>
          <p:spPr>
            <a:xfrm>
              <a:off x="-21172675" y="1664650"/>
              <a:ext cx="142650" cy="117700"/>
            </a:xfrm>
            <a:custGeom>
              <a:rect b="b" l="l" r="r" t="t"/>
              <a:pathLst>
                <a:path extrusionOk="0" h="4708" w="5706">
                  <a:moveTo>
                    <a:pt x="2711" y="1"/>
                  </a:moveTo>
                  <a:cubicBezTo>
                    <a:pt x="2409" y="1"/>
                    <a:pt x="2105" y="45"/>
                    <a:pt x="1811" y="131"/>
                  </a:cubicBezTo>
                  <a:lnTo>
                    <a:pt x="1747" y="131"/>
                  </a:lnTo>
                  <a:cubicBezTo>
                    <a:pt x="1747" y="194"/>
                    <a:pt x="1747" y="289"/>
                    <a:pt x="1684" y="321"/>
                  </a:cubicBezTo>
                  <a:cubicBezTo>
                    <a:pt x="0" y="1756"/>
                    <a:pt x="794" y="4708"/>
                    <a:pt x="2809" y="4708"/>
                  </a:cubicBezTo>
                  <a:cubicBezTo>
                    <a:pt x="3105" y="4708"/>
                    <a:pt x="3429" y="4644"/>
                    <a:pt x="3774" y="4501"/>
                  </a:cubicBezTo>
                  <a:cubicBezTo>
                    <a:pt x="4882" y="4026"/>
                    <a:pt x="5706" y="2823"/>
                    <a:pt x="5199" y="1588"/>
                  </a:cubicBezTo>
                  <a:cubicBezTo>
                    <a:pt x="4734" y="510"/>
                    <a:pt x="3739" y="1"/>
                    <a:pt x="27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21177300" y="1649525"/>
              <a:ext cx="160750" cy="146750"/>
            </a:xfrm>
            <a:custGeom>
              <a:rect b="b" l="l" r="r" t="t"/>
              <a:pathLst>
                <a:path extrusionOk="0" h="5870" w="6430">
                  <a:moveTo>
                    <a:pt x="2773" y="672"/>
                  </a:moveTo>
                  <a:cubicBezTo>
                    <a:pt x="3800" y="672"/>
                    <a:pt x="4857" y="1103"/>
                    <a:pt x="5352" y="2193"/>
                  </a:cubicBezTo>
                  <a:cubicBezTo>
                    <a:pt x="5542" y="2668"/>
                    <a:pt x="5542" y="3175"/>
                    <a:pt x="5352" y="3650"/>
                  </a:cubicBezTo>
                  <a:cubicBezTo>
                    <a:pt x="5099" y="4251"/>
                    <a:pt x="4561" y="4758"/>
                    <a:pt x="3927" y="5043"/>
                  </a:cubicBezTo>
                  <a:cubicBezTo>
                    <a:pt x="3593" y="5181"/>
                    <a:pt x="3271" y="5248"/>
                    <a:pt x="2969" y="5248"/>
                  </a:cubicBezTo>
                  <a:cubicBezTo>
                    <a:pt x="2300" y="5248"/>
                    <a:pt x="1733" y="4916"/>
                    <a:pt x="1362" y="4283"/>
                  </a:cubicBezTo>
                  <a:cubicBezTo>
                    <a:pt x="792" y="3365"/>
                    <a:pt x="792" y="1876"/>
                    <a:pt x="1869" y="958"/>
                  </a:cubicBezTo>
                  <a:cubicBezTo>
                    <a:pt x="1901" y="926"/>
                    <a:pt x="1932" y="831"/>
                    <a:pt x="1932" y="768"/>
                  </a:cubicBezTo>
                  <a:cubicBezTo>
                    <a:pt x="2202" y="706"/>
                    <a:pt x="2486" y="672"/>
                    <a:pt x="2773" y="672"/>
                  </a:cubicBezTo>
                  <a:close/>
                  <a:moveTo>
                    <a:pt x="3085" y="0"/>
                  </a:moveTo>
                  <a:cubicBezTo>
                    <a:pt x="2639" y="0"/>
                    <a:pt x="2221" y="126"/>
                    <a:pt x="1837" y="356"/>
                  </a:cubicBezTo>
                  <a:cubicBezTo>
                    <a:pt x="1774" y="356"/>
                    <a:pt x="1774" y="419"/>
                    <a:pt x="1774" y="419"/>
                  </a:cubicBezTo>
                  <a:cubicBezTo>
                    <a:pt x="1742" y="388"/>
                    <a:pt x="1695" y="372"/>
                    <a:pt x="1647" y="372"/>
                  </a:cubicBezTo>
                  <a:cubicBezTo>
                    <a:pt x="1600" y="372"/>
                    <a:pt x="1552" y="388"/>
                    <a:pt x="1521" y="419"/>
                  </a:cubicBezTo>
                  <a:cubicBezTo>
                    <a:pt x="1489" y="451"/>
                    <a:pt x="1426" y="451"/>
                    <a:pt x="1394" y="483"/>
                  </a:cubicBezTo>
                  <a:cubicBezTo>
                    <a:pt x="159" y="1369"/>
                    <a:pt x="0" y="3048"/>
                    <a:pt x="507" y="4283"/>
                  </a:cubicBezTo>
                  <a:cubicBezTo>
                    <a:pt x="973" y="5307"/>
                    <a:pt x="1934" y="5869"/>
                    <a:pt x="2989" y="5869"/>
                  </a:cubicBezTo>
                  <a:cubicBezTo>
                    <a:pt x="3370" y="5869"/>
                    <a:pt x="3763" y="5796"/>
                    <a:pt x="4149" y="5645"/>
                  </a:cubicBezTo>
                  <a:cubicBezTo>
                    <a:pt x="4402" y="5550"/>
                    <a:pt x="4592" y="5423"/>
                    <a:pt x="4782" y="5265"/>
                  </a:cubicBezTo>
                  <a:cubicBezTo>
                    <a:pt x="5733" y="4600"/>
                    <a:pt x="6429" y="3365"/>
                    <a:pt x="5986" y="2098"/>
                  </a:cubicBezTo>
                  <a:cubicBezTo>
                    <a:pt x="5733" y="1274"/>
                    <a:pt x="4941" y="514"/>
                    <a:pt x="3991" y="166"/>
                  </a:cubicBezTo>
                  <a:cubicBezTo>
                    <a:pt x="3678" y="54"/>
                    <a:pt x="3376" y="0"/>
                    <a:pt x="30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21132975" y="1685050"/>
              <a:ext cx="34875" cy="50475"/>
            </a:xfrm>
            <a:custGeom>
              <a:rect b="b" l="l" r="r" t="t"/>
              <a:pathLst>
                <a:path extrusionOk="0" h="2019" w="1395">
                  <a:moveTo>
                    <a:pt x="1176" y="0"/>
                  </a:moveTo>
                  <a:cubicBezTo>
                    <a:pt x="1154" y="0"/>
                    <a:pt x="1132" y="4"/>
                    <a:pt x="1109" y="12"/>
                  </a:cubicBezTo>
                  <a:cubicBezTo>
                    <a:pt x="729" y="138"/>
                    <a:pt x="381" y="423"/>
                    <a:pt x="159" y="835"/>
                  </a:cubicBezTo>
                  <a:cubicBezTo>
                    <a:pt x="1" y="1215"/>
                    <a:pt x="64" y="1595"/>
                    <a:pt x="254" y="1912"/>
                  </a:cubicBezTo>
                  <a:cubicBezTo>
                    <a:pt x="278" y="1983"/>
                    <a:pt x="355" y="2019"/>
                    <a:pt x="419" y="2019"/>
                  </a:cubicBezTo>
                  <a:cubicBezTo>
                    <a:pt x="440" y="2019"/>
                    <a:pt x="460" y="2015"/>
                    <a:pt x="476" y="2007"/>
                  </a:cubicBezTo>
                  <a:lnTo>
                    <a:pt x="539" y="2007"/>
                  </a:lnTo>
                  <a:cubicBezTo>
                    <a:pt x="571" y="1944"/>
                    <a:pt x="603" y="1880"/>
                    <a:pt x="603" y="1785"/>
                  </a:cubicBezTo>
                  <a:cubicBezTo>
                    <a:pt x="476" y="1532"/>
                    <a:pt x="539" y="1215"/>
                    <a:pt x="634" y="962"/>
                  </a:cubicBezTo>
                  <a:cubicBezTo>
                    <a:pt x="761" y="740"/>
                    <a:pt x="951" y="582"/>
                    <a:pt x="1204" y="487"/>
                  </a:cubicBezTo>
                  <a:cubicBezTo>
                    <a:pt x="1363" y="455"/>
                    <a:pt x="1394" y="328"/>
                    <a:pt x="1363" y="202"/>
                  </a:cubicBezTo>
                  <a:cubicBezTo>
                    <a:pt x="1363" y="170"/>
                    <a:pt x="1363" y="170"/>
                    <a:pt x="1331" y="138"/>
                  </a:cubicBezTo>
                  <a:cubicBezTo>
                    <a:pt x="1307" y="42"/>
                    <a:pt x="1246" y="0"/>
                    <a:pt x="11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20884500" y="1912100"/>
              <a:ext cx="142675" cy="118050"/>
            </a:xfrm>
            <a:custGeom>
              <a:rect b="b" l="l" r="r" t="t"/>
              <a:pathLst>
                <a:path extrusionOk="0" h="4722" w="5707">
                  <a:moveTo>
                    <a:pt x="2654" y="0"/>
                  </a:moveTo>
                  <a:cubicBezTo>
                    <a:pt x="2362" y="0"/>
                    <a:pt x="2067" y="38"/>
                    <a:pt x="1779" y="114"/>
                  </a:cubicBezTo>
                  <a:lnTo>
                    <a:pt x="1748" y="114"/>
                  </a:lnTo>
                  <a:cubicBezTo>
                    <a:pt x="1748" y="209"/>
                    <a:pt x="1748" y="272"/>
                    <a:pt x="1684" y="304"/>
                  </a:cubicBezTo>
                  <a:cubicBezTo>
                    <a:pt x="0" y="1767"/>
                    <a:pt x="795" y="4722"/>
                    <a:pt x="2810" y="4722"/>
                  </a:cubicBezTo>
                  <a:cubicBezTo>
                    <a:pt x="3106" y="4722"/>
                    <a:pt x="3429" y="4658"/>
                    <a:pt x="3775" y="4516"/>
                  </a:cubicBezTo>
                  <a:cubicBezTo>
                    <a:pt x="4883" y="4041"/>
                    <a:pt x="5706" y="2806"/>
                    <a:pt x="5200" y="1570"/>
                  </a:cubicBezTo>
                  <a:cubicBezTo>
                    <a:pt x="4728" y="503"/>
                    <a:pt x="3712" y="0"/>
                    <a:pt x="2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20889125" y="1897100"/>
              <a:ext cx="159975" cy="146525"/>
            </a:xfrm>
            <a:custGeom>
              <a:rect b="b" l="l" r="r" t="t"/>
              <a:pathLst>
                <a:path extrusionOk="0" h="5861" w="6399">
                  <a:moveTo>
                    <a:pt x="2721" y="666"/>
                  </a:moveTo>
                  <a:cubicBezTo>
                    <a:pt x="3765" y="666"/>
                    <a:pt x="4849" y="1088"/>
                    <a:pt x="5353" y="2170"/>
                  </a:cubicBezTo>
                  <a:cubicBezTo>
                    <a:pt x="5543" y="2645"/>
                    <a:pt x="5543" y="3184"/>
                    <a:pt x="5353" y="3659"/>
                  </a:cubicBezTo>
                  <a:cubicBezTo>
                    <a:pt x="5100" y="4229"/>
                    <a:pt x="4561" y="4767"/>
                    <a:pt x="3928" y="5021"/>
                  </a:cubicBezTo>
                  <a:cubicBezTo>
                    <a:pt x="3591" y="5159"/>
                    <a:pt x="3267" y="5227"/>
                    <a:pt x="2962" y="5227"/>
                  </a:cubicBezTo>
                  <a:cubicBezTo>
                    <a:pt x="2294" y="5227"/>
                    <a:pt x="1723" y="4902"/>
                    <a:pt x="1331" y="4292"/>
                  </a:cubicBezTo>
                  <a:cubicBezTo>
                    <a:pt x="793" y="3374"/>
                    <a:pt x="793" y="1854"/>
                    <a:pt x="1869" y="967"/>
                  </a:cubicBezTo>
                  <a:cubicBezTo>
                    <a:pt x="1901" y="904"/>
                    <a:pt x="1933" y="840"/>
                    <a:pt x="1933" y="745"/>
                  </a:cubicBezTo>
                  <a:cubicBezTo>
                    <a:pt x="2186" y="693"/>
                    <a:pt x="2452" y="666"/>
                    <a:pt x="2721" y="666"/>
                  </a:cubicBezTo>
                  <a:close/>
                  <a:moveTo>
                    <a:pt x="3044" y="0"/>
                  </a:moveTo>
                  <a:cubicBezTo>
                    <a:pt x="2604" y="0"/>
                    <a:pt x="2193" y="122"/>
                    <a:pt x="1838" y="365"/>
                  </a:cubicBezTo>
                  <a:cubicBezTo>
                    <a:pt x="1774" y="365"/>
                    <a:pt x="1774" y="397"/>
                    <a:pt x="1774" y="397"/>
                  </a:cubicBezTo>
                  <a:cubicBezTo>
                    <a:pt x="1743" y="381"/>
                    <a:pt x="1695" y="373"/>
                    <a:pt x="1648" y="373"/>
                  </a:cubicBezTo>
                  <a:cubicBezTo>
                    <a:pt x="1600" y="373"/>
                    <a:pt x="1553" y="381"/>
                    <a:pt x="1521" y="397"/>
                  </a:cubicBezTo>
                  <a:cubicBezTo>
                    <a:pt x="1458" y="429"/>
                    <a:pt x="1426" y="429"/>
                    <a:pt x="1394" y="492"/>
                  </a:cubicBezTo>
                  <a:cubicBezTo>
                    <a:pt x="159" y="1347"/>
                    <a:pt x="1" y="3057"/>
                    <a:pt x="508" y="4292"/>
                  </a:cubicBezTo>
                  <a:cubicBezTo>
                    <a:pt x="971" y="5288"/>
                    <a:pt x="1926" y="5861"/>
                    <a:pt x="2975" y="5861"/>
                  </a:cubicBezTo>
                  <a:cubicBezTo>
                    <a:pt x="3361" y="5861"/>
                    <a:pt x="3759" y="5784"/>
                    <a:pt x="4150" y="5622"/>
                  </a:cubicBezTo>
                  <a:cubicBezTo>
                    <a:pt x="4403" y="5559"/>
                    <a:pt x="4593" y="5432"/>
                    <a:pt x="4783" y="5274"/>
                  </a:cubicBezTo>
                  <a:cubicBezTo>
                    <a:pt x="5733" y="4609"/>
                    <a:pt x="6398" y="3374"/>
                    <a:pt x="5986" y="2107"/>
                  </a:cubicBezTo>
                  <a:cubicBezTo>
                    <a:pt x="5733" y="1284"/>
                    <a:pt x="4941" y="492"/>
                    <a:pt x="3991" y="175"/>
                  </a:cubicBezTo>
                  <a:cubicBezTo>
                    <a:pt x="3667" y="59"/>
                    <a:pt x="3349" y="0"/>
                    <a:pt x="30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20844775" y="1932500"/>
              <a:ext cx="34850" cy="50050"/>
            </a:xfrm>
            <a:custGeom>
              <a:rect b="b" l="l" r="r" t="t"/>
              <a:pathLst>
                <a:path extrusionOk="0" h="2002" w="1394">
                  <a:moveTo>
                    <a:pt x="1181" y="1"/>
                  </a:moveTo>
                  <a:cubicBezTo>
                    <a:pt x="1159" y="1"/>
                    <a:pt x="1135" y="8"/>
                    <a:pt x="1109" y="26"/>
                  </a:cubicBezTo>
                  <a:cubicBezTo>
                    <a:pt x="729" y="121"/>
                    <a:pt x="349" y="406"/>
                    <a:pt x="159" y="849"/>
                  </a:cubicBezTo>
                  <a:cubicBezTo>
                    <a:pt x="0" y="1198"/>
                    <a:pt x="32" y="1610"/>
                    <a:pt x="254" y="1926"/>
                  </a:cubicBezTo>
                  <a:cubicBezTo>
                    <a:pt x="277" y="1973"/>
                    <a:pt x="351" y="2002"/>
                    <a:pt x="414" y="2002"/>
                  </a:cubicBezTo>
                  <a:cubicBezTo>
                    <a:pt x="437" y="2002"/>
                    <a:pt x="458" y="1998"/>
                    <a:pt x="475" y="1990"/>
                  </a:cubicBezTo>
                  <a:lnTo>
                    <a:pt x="507" y="1990"/>
                  </a:lnTo>
                  <a:cubicBezTo>
                    <a:pt x="570" y="1958"/>
                    <a:pt x="602" y="1863"/>
                    <a:pt x="602" y="1800"/>
                  </a:cubicBezTo>
                  <a:cubicBezTo>
                    <a:pt x="475" y="1515"/>
                    <a:pt x="507" y="1198"/>
                    <a:pt x="634" y="976"/>
                  </a:cubicBezTo>
                  <a:cubicBezTo>
                    <a:pt x="760" y="723"/>
                    <a:pt x="950" y="564"/>
                    <a:pt x="1204" y="501"/>
                  </a:cubicBezTo>
                  <a:cubicBezTo>
                    <a:pt x="1362" y="438"/>
                    <a:pt x="1394" y="343"/>
                    <a:pt x="1362" y="216"/>
                  </a:cubicBezTo>
                  <a:cubicBezTo>
                    <a:pt x="1362" y="184"/>
                    <a:pt x="1362" y="184"/>
                    <a:pt x="1299" y="121"/>
                  </a:cubicBezTo>
                  <a:cubicBezTo>
                    <a:pt x="1276" y="53"/>
                    <a:pt x="1237" y="1"/>
                    <a:pt x="11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a:off x="-15066000" y="1532450"/>
              <a:ext cx="143350" cy="117675"/>
            </a:xfrm>
            <a:custGeom>
              <a:rect b="b" l="l" r="r" t="t"/>
              <a:pathLst>
                <a:path extrusionOk="0" h="4707" w="5734">
                  <a:moveTo>
                    <a:pt x="2648" y="1"/>
                  </a:moveTo>
                  <a:cubicBezTo>
                    <a:pt x="2369" y="1"/>
                    <a:pt x="2086" y="34"/>
                    <a:pt x="1807" y="99"/>
                  </a:cubicBezTo>
                  <a:lnTo>
                    <a:pt x="1775" y="99"/>
                  </a:lnTo>
                  <a:cubicBezTo>
                    <a:pt x="1775" y="194"/>
                    <a:pt x="1775" y="257"/>
                    <a:pt x="1712" y="289"/>
                  </a:cubicBezTo>
                  <a:cubicBezTo>
                    <a:pt x="1" y="1752"/>
                    <a:pt x="816" y="4707"/>
                    <a:pt x="2836" y="4707"/>
                  </a:cubicBezTo>
                  <a:cubicBezTo>
                    <a:pt x="3133" y="4707"/>
                    <a:pt x="3457" y="4643"/>
                    <a:pt x="3802" y="4501"/>
                  </a:cubicBezTo>
                  <a:cubicBezTo>
                    <a:pt x="4911" y="4026"/>
                    <a:pt x="5734" y="2790"/>
                    <a:pt x="5227" y="1555"/>
                  </a:cubicBezTo>
                  <a:cubicBezTo>
                    <a:pt x="4749" y="498"/>
                    <a:pt x="3730" y="1"/>
                    <a:pt x="26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15069925" y="1517875"/>
              <a:ext cx="159950" cy="146525"/>
            </a:xfrm>
            <a:custGeom>
              <a:rect b="b" l="l" r="r" t="t"/>
              <a:pathLst>
                <a:path extrusionOk="0" h="5861" w="6398">
                  <a:moveTo>
                    <a:pt x="2798" y="646"/>
                  </a:moveTo>
                  <a:cubicBezTo>
                    <a:pt x="3827" y="646"/>
                    <a:pt x="4886" y="1071"/>
                    <a:pt x="5353" y="2202"/>
                  </a:cubicBezTo>
                  <a:cubicBezTo>
                    <a:pt x="5543" y="2677"/>
                    <a:pt x="5543" y="3183"/>
                    <a:pt x="5353" y="3658"/>
                  </a:cubicBezTo>
                  <a:cubicBezTo>
                    <a:pt x="5099" y="4260"/>
                    <a:pt x="4561" y="4767"/>
                    <a:pt x="3928" y="5052"/>
                  </a:cubicBezTo>
                  <a:cubicBezTo>
                    <a:pt x="3594" y="5179"/>
                    <a:pt x="3273" y="5243"/>
                    <a:pt x="2972" y="5243"/>
                  </a:cubicBezTo>
                  <a:cubicBezTo>
                    <a:pt x="2299" y="5243"/>
                    <a:pt x="1724" y="4926"/>
                    <a:pt x="1331" y="4292"/>
                  </a:cubicBezTo>
                  <a:cubicBezTo>
                    <a:pt x="792" y="3373"/>
                    <a:pt x="792" y="1885"/>
                    <a:pt x="1869" y="967"/>
                  </a:cubicBezTo>
                  <a:cubicBezTo>
                    <a:pt x="1901" y="935"/>
                    <a:pt x="1932" y="840"/>
                    <a:pt x="1932" y="745"/>
                  </a:cubicBezTo>
                  <a:cubicBezTo>
                    <a:pt x="2209" y="681"/>
                    <a:pt x="2502" y="646"/>
                    <a:pt x="2798" y="646"/>
                  </a:cubicBezTo>
                  <a:close/>
                  <a:moveTo>
                    <a:pt x="3042" y="0"/>
                  </a:moveTo>
                  <a:cubicBezTo>
                    <a:pt x="2599" y="0"/>
                    <a:pt x="2180" y="122"/>
                    <a:pt x="1806" y="365"/>
                  </a:cubicBezTo>
                  <a:cubicBezTo>
                    <a:pt x="1774" y="365"/>
                    <a:pt x="1774" y="397"/>
                    <a:pt x="1774" y="397"/>
                  </a:cubicBezTo>
                  <a:cubicBezTo>
                    <a:pt x="1742" y="381"/>
                    <a:pt x="1695" y="373"/>
                    <a:pt x="1643" y="373"/>
                  </a:cubicBezTo>
                  <a:cubicBezTo>
                    <a:pt x="1592" y="373"/>
                    <a:pt x="1537" y="381"/>
                    <a:pt x="1489" y="397"/>
                  </a:cubicBezTo>
                  <a:cubicBezTo>
                    <a:pt x="1457" y="428"/>
                    <a:pt x="1426" y="428"/>
                    <a:pt x="1394" y="492"/>
                  </a:cubicBezTo>
                  <a:cubicBezTo>
                    <a:pt x="159" y="1347"/>
                    <a:pt x="1" y="3057"/>
                    <a:pt x="507" y="4292"/>
                  </a:cubicBezTo>
                  <a:cubicBezTo>
                    <a:pt x="971" y="5288"/>
                    <a:pt x="1926" y="5861"/>
                    <a:pt x="2975" y="5861"/>
                  </a:cubicBezTo>
                  <a:cubicBezTo>
                    <a:pt x="3360" y="5861"/>
                    <a:pt x="3758" y="5783"/>
                    <a:pt x="4149" y="5622"/>
                  </a:cubicBezTo>
                  <a:cubicBezTo>
                    <a:pt x="4403" y="5559"/>
                    <a:pt x="4593" y="5432"/>
                    <a:pt x="4783" y="5274"/>
                  </a:cubicBezTo>
                  <a:cubicBezTo>
                    <a:pt x="5733" y="4609"/>
                    <a:pt x="6398" y="3373"/>
                    <a:pt x="5986" y="2107"/>
                  </a:cubicBezTo>
                  <a:cubicBezTo>
                    <a:pt x="5733" y="1252"/>
                    <a:pt x="4941" y="492"/>
                    <a:pt x="3991" y="175"/>
                  </a:cubicBezTo>
                  <a:cubicBezTo>
                    <a:pt x="3667" y="58"/>
                    <a:pt x="3348" y="0"/>
                    <a:pt x="30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p:nvPr/>
          </p:nvSpPr>
          <p:spPr>
            <a:xfrm>
              <a:off x="-15025575" y="1553125"/>
              <a:ext cx="34850" cy="49400"/>
            </a:xfrm>
            <a:custGeom>
              <a:rect b="b" l="l" r="r" t="t"/>
              <a:pathLst>
                <a:path extrusionOk="0" h="1976" w="1394">
                  <a:moveTo>
                    <a:pt x="1108" y="0"/>
                  </a:moveTo>
                  <a:cubicBezTo>
                    <a:pt x="728" y="95"/>
                    <a:pt x="348" y="380"/>
                    <a:pt x="158" y="823"/>
                  </a:cubicBezTo>
                  <a:cubicBezTo>
                    <a:pt x="0" y="1172"/>
                    <a:pt x="32" y="1583"/>
                    <a:pt x="253" y="1900"/>
                  </a:cubicBezTo>
                  <a:cubicBezTo>
                    <a:pt x="277" y="1947"/>
                    <a:pt x="351" y="1976"/>
                    <a:pt x="414" y="1976"/>
                  </a:cubicBezTo>
                  <a:cubicBezTo>
                    <a:pt x="437" y="1976"/>
                    <a:pt x="458" y="1972"/>
                    <a:pt x="475" y="1963"/>
                  </a:cubicBezTo>
                  <a:lnTo>
                    <a:pt x="507" y="1963"/>
                  </a:lnTo>
                  <a:cubicBezTo>
                    <a:pt x="570" y="1932"/>
                    <a:pt x="602" y="1837"/>
                    <a:pt x="602" y="1773"/>
                  </a:cubicBezTo>
                  <a:cubicBezTo>
                    <a:pt x="475" y="1488"/>
                    <a:pt x="507" y="1172"/>
                    <a:pt x="633" y="950"/>
                  </a:cubicBezTo>
                  <a:cubicBezTo>
                    <a:pt x="760" y="697"/>
                    <a:pt x="950" y="538"/>
                    <a:pt x="1203" y="475"/>
                  </a:cubicBezTo>
                  <a:cubicBezTo>
                    <a:pt x="1362" y="412"/>
                    <a:pt x="1394" y="317"/>
                    <a:pt x="1362" y="190"/>
                  </a:cubicBezTo>
                  <a:cubicBezTo>
                    <a:pt x="1362" y="158"/>
                    <a:pt x="1362" y="158"/>
                    <a:pt x="1299" y="95"/>
                  </a:cubicBezTo>
                  <a:cubicBezTo>
                    <a:pt x="1267" y="32"/>
                    <a:pt x="1235" y="0"/>
                    <a:pt x="11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15288450" y="1273350"/>
              <a:ext cx="203500" cy="194300"/>
            </a:xfrm>
            <a:custGeom>
              <a:rect b="b" l="l" r="r" t="t"/>
              <a:pathLst>
                <a:path extrusionOk="0" h="7772" w="8140">
                  <a:moveTo>
                    <a:pt x="3677" y="689"/>
                  </a:moveTo>
                  <a:cubicBezTo>
                    <a:pt x="5454" y="689"/>
                    <a:pt x="7344" y="2297"/>
                    <a:pt x="7285" y="4477"/>
                  </a:cubicBezTo>
                  <a:cubicBezTo>
                    <a:pt x="7285" y="4604"/>
                    <a:pt x="7348" y="4699"/>
                    <a:pt x="7443" y="4762"/>
                  </a:cubicBezTo>
                  <a:cubicBezTo>
                    <a:pt x="7443" y="4762"/>
                    <a:pt x="7412" y="4762"/>
                    <a:pt x="7412" y="4794"/>
                  </a:cubicBezTo>
                  <a:cubicBezTo>
                    <a:pt x="6669" y="6151"/>
                    <a:pt x="5326" y="7156"/>
                    <a:pt x="3817" y="7156"/>
                  </a:cubicBezTo>
                  <a:cubicBezTo>
                    <a:pt x="3460" y="7156"/>
                    <a:pt x="3094" y="7100"/>
                    <a:pt x="2724" y="6979"/>
                  </a:cubicBezTo>
                  <a:cubicBezTo>
                    <a:pt x="951" y="6377"/>
                    <a:pt x="413" y="4319"/>
                    <a:pt x="1014" y="2735"/>
                  </a:cubicBezTo>
                  <a:cubicBezTo>
                    <a:pt x="1544" y="1292"/>
                    <a:pt x="2589" y="689"/>
                    <a:pt x="3677" y="689"/>
                  </a:cubicBezTo>
                  <a:close/>
                  <a:moveTo>
                    <a:pt x="3859" y="1"/>
                  </a:moveTo>
                  <a:cubicBezTo>
                    <a:pt x="2348" y="1"/>
                    <a:pt x="970" y="988"/>
                    <a:pt x="381" y="2577"/>
                  </a:cubicBezTo>
                  <a:cubicBezTo>
                    <a:pt x="254" y="2894"/>
                    <a:pt x="223" y="3179"/>
                    <a:pt x="191" y="3527"/>
                  </a:cubicBezTo>
                  <a:cubicBezTo>
                    <a:pt x="1" y="5079"/>
                    <a:pt x="634" y="6789"/>
                    <a:pt x="2249" y="7486"/>
                  </a:cubicBezTo>
                  <a:cubicBezTo>
                    <a:pt x="2708" y="7675"/>
                    <a:pt x="3236" y="7772"/>
                    <a:pt x="3779" y="7772"/>
                  </a:cubicBezTo>
                  <a:cubicBezTo>
                    <a:pt x="4510" y="7772"/>
                    <a:pt x="5269" y="7596"/>
                    <a:pt x="5923" y="7232"/>
                  </a:cubicBezTo>
                  <a:cubicBezTo>
                    <a:pt x="6873" y="6694"/>
                    <a:pt x="7507" y="5871"/>
                    <a:pt x="7633" y="4921"/>
                  </a:cubicBezTo>
                  <a:lnTo>
                    <a:pt x="7633" y="4857"/>
                  </a:lnTo>
                  <a:cubicBezTo>
                    <a:pt x="7760" y="4794"/>
                    <a:pt x="7823" y="4699"/>
                    <a:pt x="7855" y="4572"/>
                  </a:cubicBezTo>
                  <a:cubicBezTo>
                    <a:pt x="7855" y="4477"/>
                    <a:pt x="7918" y="4446"/>
                    <a:pt x="7918" y="4382"/>
                  </a:cubicBezTo>
                  <a:cubicBezTo>
                    <a:pt x="8140" y="2387"/>
                    <a:pt x="6588" y="677"/>
                    <a:pt x="4941" y="170"/>
                  </a:cubicBezTo>
                  <a:cubicBezTo>
                    <a:pt x="4579" y="55"/>
                    <a:pt x="4215" y="1"/>
                    <a:pt x="38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15176025" y="1329050"/>
              <a:ext cx="46750" cy="77625"/>
            </a:xfrm>
            <a:custGeom>
              <a:rect b="b" l="l" r="r" t="t"/>
              <a:pathLst>
                <a:path extrusionOk="0" h="3105" w="1870">
                  <a:moveTo>
                    <a:pt x="159" y="1"/>
                  </a:moveTo>
                  <a:cubicBezTo>
                    <a:pt x="33" y="96"/>
                    <a:pt x="1" y="317"/>
                    <a:pt x="191" y="412"/>
                  </a:cubicBezTo>
                  <a:cubicBezTo>
                    <a:pt x="1078" y="729"/>
                    <a:pt x="1584" y="1774"/>
                    <a:pt x="1109" y="2661"/>
                  </a:cubicBezTo>
                  <a:cubicBezTo>
                    <a:pt x="983" y="2851"/>
                    <a:pt x="1204" y="3041"/>
                    <a:pt x="1363" y="3104"/>
                  </a:cubicBezTo>
                  <a:cubicBezTo>
                    <a:pt x="1426" y="3041"/>
                    <a:pt x="1521" y="3009"/>
                    <a:pt x="1553" y="2946"/>
                  </a:cubicBezTo>
                  <a:cubicBezTo>
                    <a:pt x="1869" y="2376"/>
                    <a:pt x="1869" y="1616"/>
                    <a:pt x="1584" y="1046"/>
                  </a:cubicBezTo>
                  <a:cubicBezTo>
                    <a:pt x="1299" y="476"/>
                    <a:pt x="888" y="127"/>
                    <a:pt x="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a:off x="-15278950" y="1290575"/>
              <a:ext cx="175000" cy="161275"/>
            </a:xfrm>
            <a:custGeom>
              <a:rect b="b" l="l" r="r" t="t"/>
              <a:pathLst>
                <a:path extrusionOk="0" h="6451" w="7000">
                  <a:moveTo>
                    <a:pt x="4435" y="1508"/>
                  </a:moveTo>
                  <a:cubicBezTo>
                    <a:pt x="5733" y="1793"/>
                    <a:pt x="6335" y="3408"/>
                    <a:pt x="5701" y="4517"/>
                  </a:cubicBezTo>
                  <a:cubicBezTo>
                    <a:pt x="5670" y="4643"/>
                    <a:pt x="5543" y="4643"/>
                    <a:pt x="5480" y="4643"/>
                  </a:cubicBezTo>
                  <a:cubicBezTo>
                    <a:pt x="5258" y="4643"/>
                    <a:pt x="5100" y="4422"/>
                    <a:pt x="5226" y="4200"/>
                  </a:cubicBezTo>
                  <a:cubicBezTo>
                    <a:pt x="5701" y="3377"/>
                    <a:pt x="5195" y="2300"/>
                    <a:pt x="4340" y="1920"/>
                  </a:cubicBezTo>
                  <a:cubicBezTo>
                    <a:pt x="4118" y="1856"/>
                    <a:pt x="4150" y="1666"/>
                    <a:pt x="4276" y="1540"/>
                  </a:cubicBezTo>
                  <a:cubicBezTo>
                    <a:pt x="4340" y="1508"/>
                    <a:pt x="4403" y="1508"/>
                    <a:pt x="4435" y="1508"/>
                  </a:cubicBezTo>
                  <a:close/>
                  <a:moveTo>
                    <a:pt x="3255" y="0"/>
                  </a:moveTo>
                  <a:cubicBezTo>
                    <a:pt x="2173" y="0"/>
                    <a:pt x="1132" y="603"/>
                    <a:pt x="603" y="2046"/>
                  </a:cubicBezTo>
                  <a:cubicBezTo>
                    <a:pt x="1" y="3630"/>
                    <a:pt x="508" y="5688"/>
                    <a:pt x="2313" y="6258"/>
                  </a:cubicBezTo>
                  <a:cubicBezTo>
                    <a:pt x="2695" y="6390"/>
                    <a:pt x="3075" y="6451"/>
                    <a:pt x="3445" y="6451"/>
                  </a:cubicBezTo>
                  <a:cubicBezTo>
                    <a:pt x="4945" y="6451"/>
                    <a:pt x="6282" y="5451"/>
                    <a:pt x="6968" y="4105"/>
                  </a:cubicBezTo>
                  <a:cubicBezTo>
                    <a:pt x="6968" y="4073"/>
                    <a:pt x="7000" y="4073"/>
                    <a:pt x="7000" y="4073"/>
                  </a:cubicBezTo>
                  <a:cubicBezTo>
                    <a:pt x="6936" y="4010"/>
                    <a:pt x="6841" y="3915"/>
                    <a:pt x="6841" y="3788"/>
                  </a:cubicBezTo>
                  <a:cubicBezTo>
                    <a:pt x="6900" y="1608"/>
                    <a:pt x="5022" y="0"/>
                    <a:pt x="32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p7"/>
          <p:cNvSpPr txBox="1"/>
          <p:nvPr>
            <p:ph idx="1" type="subTitle"/>
          </p:nvPr>
        </p:nvSpPr>
        <p:spPr>
          <a:xfrm>
            <a:off x="5269259" y="1870350"/>
            <a:ext cx="2578200" cy="276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Char char="●"/>
              <a:defRPr>
                <a:solidFill>
                  <a:schemeClr val="dk1"/>
                </a:solidFill>
              </a:defRPr>
            </a:lvl1pPr>
            <a:lvl2pPr lvl="1" rtl="0" algn="ctr">
              <a:lnSpc>
                <a:spcPct val="100000"/>
              </a:lnSpc>
              <a:spcBef>
                <a:spcPts val="0"/>
              </a:spcBef>
              <a:spcAft>
                <a:spcPts val="0"/>
              </a:spcAft>
              <a:buClr>
                <a:schemeClr val="dk1"/>
              </a:buClr>
              <a:buSzPts val="1200"/>
              <a:buChar char="○"/>
              <a:defRPr sz="1200"/>
            </a:lvl2pPr>
            <a:lvl3pPr lvl="2" rtl="0" algn="ctr">
              <a:lnSpc>
                <a:spcPct val="100000"/>
              </a:lnSpc>
              <a:spcBef>
                <a:spcPts val="0"/>
              </a:spcBef>
              <a:spcAft>
                <a:spcPts val="0"/>
              </a:spcAft>
              <a:buClr>
                <a:schemeClr val="dk1"/>
              </a:buClr>
              <a:buSzPts val="1200"/>
              <a:buChar char="■"/>
              <a:defRPr sz="1200"/>
            </a:lvl3pPr>
            <a:lvl4pPr lvl="3" rtl="0" algn="ctr">
              <a:lnSpc>
                <a:spcPct val="100000"/>
              </a:lnSpc>
              <a:spcBef>
                <a:spcPts val="0"/>
              </a:spcBef>
              <a:spcAft>
                <a:spcPts val="0"/>
              </a:spcAft>
              <a:buClr>
                <a:schemeClr val="dk1"/>
              </a:buClr>
              <a:buSzPts val="1200"/>
              <a:buChar char="●"/>
              <a:defRPr sz="1200"/>
            </a:lvl4pPr>
            <a:lvl5pPr lvl="4" rtl="0" algn="ctr">
              <a:lnSpc>
                <a:spcPct val="100000"/>
              </a:lnSpc>
              <a:spcBef>
                <a:spcPts val="0"/>
              </a:spcBef>
              <a:spcAft>
                <a:spcPts val="0"/>
              </a:spcAft>
              <a:buClr>
                <a:schemeClr val="dk1"/>
              </a:buClr>
              <a:buSzPts val="1200"/>
              <a:buChar char="○"/>
              <a:defRPr sz="1200"/>
            </a:lvl5pPr>
            <a:lvl6pPr lvl="5" rtl="0" algn="ctr">
              <a:lnSpc>
                <a:spcPct val="100000"/>
              </a:lnSpc>
              <a:spcBef>
                <a:spcPts val="0"/>
              </a:spcBef>
              <a:spcAft>
                <a:spcPts val="0"/>
              </a:spcAft>
              <a:buClr>
                <a:schemeClr val="dk1"/>
              </a:buClr>
              <a:buSzPts val="1200"/>
              <a:buChar char="■"/>
              <a:defRPr sz="1200"/>
            </a:lvl6pPr>
            <a:lvl7pPr lvl="6" rtl="0" algn="ctr">
              <a:lnSpc>
                <a:spcPct val="100000"/>
              </a:lnSpc>
              <a:spcBef>
                <a:spcPts val="0"/>
              </a:spcBef>
              <a:spcAft>
                <a:spcPts val="0"/>
              </a:spcAft>
              <a:buClr>
                <a:schemeClr val="dk1"/>
              </a:buClr>
              <a:buSzPts val="1200"/>
              <a:buChar char="●"/>
              <a:defRPr sz="1200"/>
            </a:lvl7pPr>
            <a:lvl8pPr lvl="7" rtl="0" algn="ctr">
              <a:lnSpc>
                <a:spcPct val="100000"/>
              </a:lnSpc>
              <a:spcBef>
                <a:spcPts val="0"/>
              </a:spcBef>
              <a:spcAft>
                <a:spcPts val="0"/>
              </a:spcAft>
              <a:buClr>
                <a:schemeClr val="dk1"/>
              </a:buClr>
              <a:buSzPts val="1200"/>
              <a:buChar char="○"/>
              <a:defRPr sz="1200"/>
            </a:lvl8pPr>
            <a:lvl9pPr lvl="8" rtl="0" algn="ctr">
              <a:lnSpc>
                <a:spcPct val="100000"/>
              </a:lnSpc>
              <a:spcBef>
                <a:spcPts val="0"/>
              </a:spcBef>
              <a:spcAft>
                <a:spcPts val="0"/>
              </a:spcAft>
              <a:buClr>
                <a:schemeClr val="dk1"/>
              </a:buClr>
              <a:buSzPts val="1200"/>
              <a:buChar char="■"/>
              <a:defRPr sz="1200"/>
            </a:lvl9pPr>
          </a:lstStyle>
          <a:p/>
        </p:txBody>
      </p:sp>
      <p:sp>
        <p:nvSpPr>
          <p:cNvPr id="81" name="Google Shape;81;p7"/>
          <p:cNvSpPr txBox="1"/>
          <p:nvPr>
            <p:ph type="title"/>
          </p:nvPr>
        </p:nvSpPr>
        <p:spPr>
          <a:xfrm>
            <a:off x="617200" y="555275"/>
            <a:ext cx="79095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2" name="Google Shape;82;p7"/>
          <p:cNvGrpSpPr/>
          <p:nvPr/>
        </p:nvGrpSpPr>
        <p:grpSpPr>
          <a:xfrm>
            <a:off x="561332" y="545000"/>
            <a:ext cx="8084688" cy="858218"/>
            <a:chOff x="561332" y="545000"/>
            <a:chExt cx="8084688" cy="858218"/>
          </a:xfrm>
        </p:grpSpPr>
        <p:sp>
          <p:nvSpPr>
            <p:cNvPr id="83" name="Google Shape;83;p7"/>
            <p:cNvSpPr/>
            <p:nvPr/>
          </p:nvSpPr>
          <p:spPr>
            <a:xfrm>
              <a:off x="572826" y="778416"/>
              <a:ext cx="198071" cy="151896"/>
            </a:xfrm>
            <a:custGeom>
              <a:rect b="b" l="l" r="r" t="t"/>
              <a:pathLst>
                <a:path extrusionOk="0" h="4612" w="6014">
                  <a:moveTo>
                    <a:pt x="2460" y="1"/>
                  </a:moveTo>
                  <a:cubicBezTo>
                    <a:pt x="1907" y="1"/>
                    <a:pt x="1364" y="205"/>
                    <a:pt x="950" y="677"/>
                  </a:cubicBezTo>
                  <a:cubicBezTo>
                    <a:pt x="0" y="1785"/>
                    <a:pt x="254" y="3305"/>
                    <a:pt x="1109" y="4350"/>
                  </a:cubicBezTo>
                  <a:lnTo>
                    <a:pt x="1109" y="4382"/>
                  </a:lnTo>
                  <a:cubicBezTo>
                    <a:pt x="1172" y="4382"/>
                    <a:pt x="1221" y="4368"/>
                    <a:pt x="1275" y="4368"/>
                  </a:cubicBezTo>
                  <a:cubicBezTo>
                    <a:pt x="1302" y="4368"/>
                    <a:pt x="1330" y="4372"/>
                    <a:pt x="1362" y="4382"/>
                  </a:cubicBezTo>
                  <a:cubicBezTo>
                    <a:pt x="1707" y="4540"/>
                    <a:pt x="2062" y="4611"/>
                    <a:pt x="2407" y="4611"/>
                  </a:cubicBezTo>
                  <a:cubicBezTo>
                    <a:pt x="4347" y="4611"/>
                    <a:pt x="6013" y="2375"/>
                    <a:pt x="4212" y="708"/>
                  </a:cubicBezTo>
                  <a:cubicBezTo>
                    <a:pt x="3739" y="269"/>
                    <a:pt x="3093" y="1"/>
                    <a:pt x="24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561332" y="757370"/>
              <a:ext cx="207622" cy="195535"/>
            </a:xfrm>
            <a:custGeom>
              <a:rect b="b" l="l" r="r" t="t"/>
              <a:pathLst>
                <a:path extrusionOk="0" h="5937" w="6304">
                  <a:moveTo>
                    <a:pt x="2888" y="705"/>
                  </a:moveTo>
                  <a:cubicBezTo>
                    <a:pt x="3466" y="705"/>
                    <a:pt x="4078" y="952"/>
                    <a:pt x="4561" y="1379"/>
                  </a:cubicBezTo>
                  <a:cubicBezTo>
                    <a:pt x="5385" y="2171"/>
                    <a:pt x="5575" y="3153"/>
                    <a:pt x="4973" y="4039"/>
                  </a:cubicBezTo>
                  <a:cubicBezTo>
                    <a:pt x="4555" y="4689"/>
                    <a:pt x="3712" y="5220"/>
                    <a:pt x="2780" y="5220"/>
                  </a:cubicBezTo>
                  <a:cubicBezTo>
                    <a:pt x="2440" y="5220"/>
                    <a:pt x="2089" y="5150"/>
                    <a:pt x="1743" y="4989"/>
                  </a:cubicBezTo>
                  <a:cubicBezTo>
                    <a:pt x="1695" y="4974"/>
                    <a:pt x="1656" y="4966"/>
                    <a:pt x="1624" y="4966"/>
                  </a:cubicBezTo>
                  <a:cubicBezTo>
                    <a:pt x="1592" y="4966"/>
                    <a:pt x="1569" y="4974"/>
                    <a:pt x="1553" y="4989"/>
                  </a:cubicBezTo>
                  <a:cubicBezTo>
                    <a:pt x="698" y="4039"/>
                    <a:pt x="349" y="2488"/>
                    <a:pt x="1331" y="1347"/>
                  </a:cubicBezTo>
                  <a:cubicBezTo>
                    <a:pt x="1711" y="936"/>
                    <a:pt x="2123" y="714"/>
                    <a:pt x="2693" y="714"/>
                  </a:cubicBezTo>
                  <a:cubicBezTo>
                    <a:pt x="2757" y="708"/>
                    <a:pt x="2822" y="705"/>
                    <a:pt x="2888" y="705"/>
                  </a:cubicBezTo>
                  <a:close/>
                  <a:moveTo>
                    <a:pt x="2840" y="1"/>
                  </a:moveTo>
                  <a:cubicBezTo>
                    <a:pt x="2185" y="1"/>
                    <a:pt x="1534" y="227"/>
                    <a:pt x="1014" y="746"/>
                  </a:cubicBezTo>
                  <a:cubicBezTo>
                    <a:pt x="349" y="1379"/>
                    <a:pt x="1" y="2424"/>
                    <a:pt x="128" y="3406"/>
                  </a:cubicBezTo>
                  <a:cubicBezTo>
                    <a:pt x="191" y="4229"/>
                    <a:pt x="603" y="4863"/>
                    <a:pt x="1236" y="5274"/>
                  </a:cubicBezTo>
                  <a:cubicBezTo>
                    <a:pt x="1268" y="5274"/>
                    <a:pt x="1268" y="5306"/>
                    <a:pt x="1299" y="5306"/>
                  </a:cubicBezTo>
                  <a:cubicBezTo>
                    <a:pt x="1299" y="5369"/>
                    <a:pt x="1331" y="5496"/>
                    <a:pt x="1426" y="5528"/>
                  </a:cubicBezTo>
                  <a:cubicBezTo>
                    <a:pt x="1458" y="5559"/>
                    <a:pt x="1489" y="5559"/>
                    <a:pt x="1553" y="5623"/>
                  </a:cubicBezTo>
                  <a:cubicBezTo>
                    <a:pt x="1956" y="5839"/>
                    <a:pt x="2390" y="5936"/>
                    <a:pt x="2822" y="5936"/>
                  </a:cubicBezTo>
                  <a:cubicBezTo>
                    <a:pt x="3784" y="5936"/>
                    <a:pt x="4742" y="5457"/>
                    <a:pt x="5353" y="4736"/>
                  </a:cubicBezTo>
                  <a:cubicBezTo>
                    <a:pt x="6303" y="3596"/>
                    <a:pt x="6145" y="1918"/>
                    <a:pt x="4973" y="872"/>
                  </a:cubicBezTo>
                  <a:cubicBezTo>
                    <a:pt x="4815" y="714"/>
                    <a:pt x="4593" y="556"/>
                    <a:pt x="4403" y="429"/>
                  </a:cubicBezTo>
                  <a:cubicBezTo>
                    <a:pt x="3929" y="156"/>
                    <a:pt x="3383" y="1"/>
                    <a:pt x="28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p:nvPr/>
          </p:nvSpPr>
          <p:spPr>
            <a:xfrm>
              <a:off x="614556" y="881109"/>
              <a:ext cx="71996" cy="26117"/>
            </a:xfrm>
            <a:custGeom>
              <a:rect b="b" l="l" r="r" t="t"/>
              <a:pathLst>
                <a:path extrusionOk="0" h="793" w="2186">
                  <a:moveTo>
                    <a:pt x="255" y="1"/>
                  </a:moveTo>
                  <a:cubicBezTo>
                    <a:pt x="202" y="1"/>
                    <a:pt x="155" y="15"/>
                    <a:pt x="127" y="29"/>
                  </a:cubicBezTo>
                  <a:lnTo>
                    <a:pt x="95" y="92"/>
                  </a:lnTo>
                  <a:cubicBezTo>
                    <a:pt x="0" y="156"/>
                    <a:pt x="0" y="251"/>
                    <a:pt x="95" y="314"/>
                  </a:cubicBezTo>
                  <a:cubicBezTo>
                    <a:pt x="330" y="608"/>
                    <a:pt x="701" y="792"/>
                    <a:pt x="1108" y="792"/>
                  </a:cubicBezTo>
                  <a:cubicBezTo>
                    <a:pt x="1139" y="792"/>
                    <a:pt x="1171" y="791"/>
                    <a:pt x="1204" y="789"/>
                  </a:cubicBezTo>
                  <a:cubicBezTo>
                    <a:pt x="1584" y="757"/>
                    <a:pt x="1900" y="599"/>
                    <a:pt x="2090" y="282"/>
                  </a:cubicBezTo>
                  <a:cubicBezTo>
                    <a:pt x="2185" y="187"/>
                    <a:pt x="2154" y="92"/>
                    <a:pt x="2059" y="29"/>
                  </a:cubicBezTo>
                  <a:lnTo>
                    <a:pt x="2027" y="29"/>
                  </a:lnTo>
                  <a:cubicBezTo>
                    <a:pt x="1992" y="17"/>
                    <a:pt x="1962" y="10"/>
                    <a:pt x="1935" y="10"/>
                  </a:cubicBezTo>
                  <a:cubicBezTo>
                    <a:pt x="1890" y="10"/>
                    <a:pt x="1857" y="32"/>
                    <a:pt x="1837" y="92"/>
                  </a:cubicBezTo>
                  <a:cubicBezTo>
                    <a:pt x="1615" y="282"/>
                    <a:pt x="1362" y="409"/>
                    <a:pt x="1077" y="409"/>
                  </a:cubicBezTo>
                  <a:cubicBezTo>
                    <a:pt x="792" y="409"/>
                    <a:pt x="602" y="282"/>
                    <a:pt x="443" y="92"/>
                  </a:cubicBezTo>
                  <a:cubicBezTo>
                    <a:pt x="391" y="22"/>
                    <a:pt x="319" y="1"/>
                    <a:pt x="2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7874110" y="566046"/>
              <a:ext cx="197972" cy="151534"/>
            </a:xfrm>
            <a:custGeom>
              <a:rect b="b" l="l" r="r" t="t"/>
              <a:pathLst>
                <a:path extrusionOk="0" h="4601" w="6011">
                  <a:moveTo>
                    <a:pt x="2473" y="1"/>
                  </a:moveTo>
                  <a:cubicBezTo>
                    <a:pt x="1916" y="1"/>
                    <a:pt x="1367" y="203"/>
                    <a:pt x="951" y="664"/>
                  </a:cubicBezTo>
                  <a:cubicBezTo>
                    <a:pt x="1" y="1773"/>
                    <a:pt x="254" y="3325"/>
                    <a:pt x="1109" y="4338"/>
                  </a:cubicBezTo>
                  <a:lnTo>
                    <a:pt x="1109" y="4370"/>
                  </a:lnTo>
                  <a:cubicBezTo>
                    <a:pt x="1173" y="4370"/>
                    <a:pt x="1222" y="4356"/>
                    <a:pt x="1276" y="4356"/>
                  </a:cubicBezTo>
                  <a:cubicBezTo>
                    <a:pt x="1303" y="4356"/>
                    <a:pt x="1331" y="4359"/>
                    <a:pt x="1363" y="4370"/>
                  </a:cubicBezTo>
                  <a:cubicBezTo>
                    <a:pt x="1710" y="4529"/>
                    <a:pt x="2068" y="4601"/>
                    <a:pt x="2416" y="4601"/>
                  </a:cubicBezTo>
                  <a:cubicBezTo>
                    <a:pt x="4352" y="4601"/>
                    <a:pt x="6011" y="2387"/>
                    <a:pt x="4213" y="696"/>
                  </a:cubicBezTo>
                  <a:cubicBezTo>
                    <a:pt x="3742" y="259"/>
                    <a:pt x="3103" y="1"/>
                    <a:pt x="24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7862648" y="545000"/>
              <a:ext cx="207589" cy="195601"/>
            </a:xfrm>
            <a:custGeom>
              <a:rect b="b" l="l" r="r" t="t"/>
              <a:pathLst>
                <a:path extrusionOk="0" h="5939" w="6303">
                  <a:moveTo>
                    <a:pt x="2812" y="667"/>
                  </a:moveTo>
                  <a:cubicBezTo>
                    <a:pt x="3412" y="667"/>
                    <a:pt x="4056" y="890"/>
                    <a:pt x="4561" y="1335"/>
                  </a:cubicBezTo>
                  <a:cubicBezTo>
                    <a:pt x="5384" y="2127"/>
                    <a:pt x="5574" y="3108"/>
                    <a:pt x="4972" y="3995"/>
                  </a:cubicBezTo>
                  <a:cubicBezTo>
                    <a:pt x="4558" y="4664"/>
                    <a:pt x="3723" y="5181"/>
                    <a:pt x="2799" y="5181"/>
                  </a:cubicBezTo>
                  <a:cubicBezTo>
                    <a:pt x="2453" y="5181"/>
                    <a:pt x="2095" y="5109"/>
                    <a:pt x="1742" y="4945"/>
                  </a:cubicBezTo>
                  <a:cubicBezTo>
                    <a:pt x="1695" y="4929"/>
                    <a:pt x="1655" y="4922"/>
                    <a:pt x="1623" y="4922"/>
                  </a:cubicBezTo>
                  <a:cubicBezTo>
                    <a:pt x="1592" y="4922"/>
                    <a:pt x="1568" y="4929"/>
                    <a:pt x="1552" y="4945"/>
                  </a:cubicBezTo>
                  <a:cubicBezTo>
                    <a:pt x="697" y="4027"/>
                    <a:pt x="349" y="2475"/>
                    <a:pt x="1331" y="1303"/>
                  </a:cubicBezTo>
                  <a:cubicBezTo>
                    <a:pt x="1711" y="892"/>
                    <a:pt x="2122" y="670"/>
                    <a:pt x="2692" y="670"/>
                  </a:cubicBezTo>
                  <a:cubicBezTo>
                    <a:pt x="2732" y="668"/>
                    <a:pt x="2772" y="667"/>
                    <a:pt x="2812" y="667"/>
                  </a:cubicBezTo>
                  <a:close/>
                  <a:moveTo>
                    <a:pt x="2824" y="1"/>
                  </a:moveTo>
                  <a:cubicBezTo>
                    <a:pt x="2175" y="1"/>
                    <a:pt x="1529" y="218"/>
                    <a:pt x="1014" y="733"/>
                  </a:cubicBezTo>
                  <a:cubicBezTo>
                    <a:pt x="349" y="1367"/>
                    <a:pt x="0" y="2412"/>
                    <a:pt x="127" y="3394"/>
                  </a:cubicBezTo>
                  <a:cubicBezTo>
                    <a:pt x="190" y="4217"/>
                    <a:pt x="602" y="4850"/>
                    <a:pt x="1236" y="5262"/>
                  </a:cubicBezTo>
                  <a:cubicBezTo>
                    <a:pt x="1267" y="5262"/>
                    <a:pt x="1267" y="5294"/>
                    <a:pt x="1299" y="5294"/>
                  </a:cubicBezTo>
                  <a:cubicBezTo>
                    <a:pt x="1299" y="5389"/>
                    <a:pt x="1331" y="5484"/>
                    <a:pt x="1426" y="5547"/>
                  </a:cubicBezTo>
                  <a:cubicBezTo>
                    <a:pt x="1457" y="5579"/>
                    <a:pt x="1489" y="5579"/>
                    <a:pt x="1552" y="5610"/>
                  </a:cubicBezTo>
                  <a:cubicBezTo>
                    <a:pt x="1958" y="5838"/>
                    <a:pt x="2395" y="5939"/>
                    <a:pt x="2831" y="5939"/>
                  </a:cubicBezTo>
                  <a:cubicBezTo>
                    <a:pt x="3789" y="5939"/>
                    <a:pt x="4743" y="5452"/>
                    <a:pt x="5353" y="4755"/>
                  </a:cubicBezTo>
                  <a:cubicBezTo>
                    <a:pt x="6303" y="3584"/>
                    <a:pt x="6144" y="1937"/>
                    <a:pt x="4972" y="860"/>
                  </a:cubicBezTo>
                  <a:cubicBezTo>
                    <a:pt x="4814" y="702"/>
                    <a:pt x="4592" y="543"/>
                    <a:pt x="4402" y="417"/>
                  </a:cubicBezTo>
                  <a:cubicBezTo>
                    <a:pt x="3924" y="156"/>
                    <a:pt x="3373" y="1"/>
                    <a:pt x="2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a:off x="7915840" y="668476"/>
              <a:ext cx="71996" cy="26216"/>
            </a:xfrm>
            <a:custGeom>
              <a:rect b="b" l="l" r="r" t="t"/>
              <a:pathLst>
                <a:path extrusionOk="0" h="796" w="2186">
                  <a:moveTo>
                    <a:pt x="286" y="1"/>
                  </a:moveTo>
                  <a:cubicBezTo>
                    <a:pt x="230" y="1"/>
                    <a:pt x="175" y="25"/>
                    <a:pt x="127" y="56"/>
                  </a:cubicBezTo>
                  <a:lnTo>
                    <a:pt x="96" y="88"/>
                  </a:lnTo>
                  <a:cubicBezTo>
                    <a:pt x="1" y="151"/>
                    <a:pt x="1" y="246"/>
                    <a:pt x="96" y="310"/>
                  </a:cubicBezTo>
                  <a:cubicBezTo>
                    <a:pt x="320" y="590"/>
                    <a:pt x="668" y="795"/>
                    <a:pt x="1052" y="795"/>
                  </a:cubicBezTo>
                  <a:cubicBezTo>
                    <a:pt x="1102" y="795"/>
                    <a:pt x="1153" y="792"/>
                    <a:pt x="1204" y="785"/>
                  </a:cubicBezTo>
                  <a:cubicBezTo>
                    <a:pt x="1584" y="753"/>
                    <a:pt x="1901" y="595"/>
                    <a:pt x="2091" y="278"/>
                  </a:cubicBezTo>
                  <a:cubicBezTo>
                    <a:pt x="2186" y="215"/>
                    <a:pt x="2154" y="88"/>
                    <a:pt x="2059" y="56"/>
                  </a:cubicBezTo>
                  <a:lnTo>
                    <a:pt x="2027" y="56"/>
                  </a:lnTo>
                  <a:cubicBezTo>
                    <a:pt x="1985" y="28"/>
                    <a:pt x="1948" y="12"/>
                    <a:pt x="1918" y="12"/>
                  </a:cubicBezTo>
                  <a:cubicBezTo>
                    <a:pt x="1882" y="12"/>
                    <a:pt x="1855" y="36"/>
                    <a:pt x="1837" y="88"/>
                  </a:cubicBezTo>
                  <a:cubicBezTo>
                    <a:pt x="1616" y="278"/>
                    <a:pt x="1362" y="405"/>
                    <a:pt x="1077" y="405"/>
                  </a:cubicBezTo>
                  <a:cubicBezTo>
                    <a:pt x="792" y="405"/>
                    <a:pt x="602" y="278"/>
                    <a:pt x="444" y="88"/>
                  </a:cubicBezTo>
                  <a:cubicBezTo>
                    <a:pt x="396" y="25"/>
                    <a:pt x="341" y="1"/>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a:off x="7788693" y="1228235"/>
              <a:ext cx="199125" cy="152061"/>
            </a:xfrm>
            <a:custGeom>
              <a:rect b="b" l="l" r="r" t="t"/>
              <a:pathLst>
                <a:path extrusionOk="0" h="4617" w="6046">
                  <a:moveTo>
                    <a:pt x="2476" y="0"/>
                  </a:moveTo>
                  <a:cubicBezTo>
                    <a:pt x="1923" y="0"/>
                    <a:pt x="1381" y="203"/>
                    <a:pt x="982" y="661"/>
                  </a:cubicBezTo>
                  <a:cubicBezTo>
                    <a:pt x="1" y="1769"/>
                    <a:pt x="254" y="3321"/>
                    <a:pt x="1141" y="4366"/>
                  </a:cubicBezTo>
                  <a:lnTo>
                    <a:pt x="1141" y="4398"/>
                  </a:lnTo>
                  <a:cubicBezTo>
                    <a:pt x="1183" y="4398"/>
                    <a:pt x="1239" y="4384"/>
                    <a:pt x="1291" y="4384"/>
                  </a:cubicBezTo>
                  <a:cubicBezTo>
                    <a:pt x="1317" y="4384"/>
                    <a:pt x="1341" y="4387"/>
                    <a:pt x="1362" y="4398"/>
                  </a:cubicBezTo>
                  <a:cubicBezTo>
                    <a:pt x="1707" y="4549"/>
                    <a:pt x="2059" y="4617"/>
                    <a:pt x="2403" y="4617"/>
                  </a:cubicBezTo>
                  <a:cubicBezTo>
                    <a:pt x="4369" y="4617"/>
                    <a:pt x="6045" y="2395"/>
                    <a:pt x="4213" y="724"/>
                  </a:cubicBezTo>
                  <a:cubicBezTo>
                    <a:pt x="3756" y="267"/>
                    <a:pt x="3109" y="0"/>
                    <a:pt x="24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a:off x="7778253" y="1207716"/>
              <a:ext cx="205514" cy="195502"/>
            </a:xfrm>
            <a:custGeom>
              <a:rect b="b" l="l" r="r" t="t"/>
              <a:pathLst>
                <a:path extrusionOk="0" h="5936" w="6240">
                  <a:moveTo>
                    <a:pt x="2887" y="704"/>
                  </a:moveTo>
                  <a:cubicBezTo>
                    <a:pt x="3466" y="704"/>
                    <a:pt x="4074" y="952"/>
                    <a:pt x="4530" y="1379"/>
                  </a:cubicBezTo>
                  <a:cubicBezTo>
                    <a:pt x="5385" y="2171"/>
                    <a:pt x="5575" y="3152"/>
                    <a:pt x="4973" y="4039"/>
                  </a:cubicBezTo>
                  <a:cubicBezTo>
                    <a:pt x="4530" y="4691"/>
                    <a:pt x="3694" y="5206"/>
                    <a:pt x="2765" y="5206"/>
                  </a:cubicBezTo>
                  <a:cubicBezTo>
                    <a:pt x="2432" y="5206"/>
                    <a:pt x="2086" y="5140"/>
                    <a:pt x="1743" y="4989"/>
                  </a:cubicBezTo>
                  <a:cubicBezTo>
                    <a:pt x="1695" y="4957"/>
                    <a:pt x="1656" y="4942"/>
                    <a:pt x="1620" y="4942"/>
                  </a:cubicBezTo>
                  <a:cubicBezTo>
                    <a:pt x="1584" y="4942"/>
                    <a:pt x="1553" y="4957"/>
                    <a:pt x="1521" y="4989"/>
                  </a:cubicBezTo>
                  <a:cubicBezTo>
                    <a:pt x="698" y="4039"/>
                    <a:pt x="349" y="2487"/>
                    <a:pt x="1331" y="1347"/>
                  </a:cubicBezTo>
                  <a:cubicBezTo>
                    <a:pt x="1679" y="935"/>
                    <a:pt x="2123" y="714"/>
                    <a:pt x="2693" y="714"/>
                  </a:cubicBezTo>
                  <a:cubicBezTo>
                    <a:pt x="2757" y="707"/>
                    <a:pt x="2822" y="704"/>
                    <a:pt x="2887" y="704"/>
                  </a:cubicBezTo>
                  <a:close/>
                  <a:moveTo>
                    <a:pt x="2803" y="0"/>
                  </a:moveTo>
                  <a:cubicBezTo>
                    <a:pt x="2153" y="0"/>
                    <a:pt x="1502" y="226"/>
                    <a:pt x="983" y="745"/>
                  </a:cubicBezTo>
                  <a:cubicBezTo>
                    <a:pt x="349" y="1379"/>
                    <a:pt x="1" y="2392"/>
                    <a:pt x="64" y="3406"/>
                  </a:cubicBezTo>
                  <a:cubicBezTo>
                    <a:pt x="159" y="4229"/>
                    <a:pt x="539" y="4862"/>
                    <a:pt x="1173" y="5242"/>
                  </a:cubicBezTo>
                  <a:cubicBezTo>
                    <a:pt x="1204" y="5242"/>
                    <a:pt x="1204" y="5306"/>
                    <a:pt x="1268" y="5306"/>
                  </a:cubicBezTo>
                  <a:cubicBezTo>
                    <a:pt x="1268" y="5369"/>
                    <a:pt x="1299" y="5496"/>
                    <a:pt x="1363" y="5527"/>
                  </a:cubicBezTo>
                  <a:cubicBezTo>
                    <a:pt x="1426" y="5559"/>
                    <a:pt x="1458" y="5559"/>
                    <a:pt x="1489" y="5622"/>
                  </a:cubicBezTo>
                  <a:cubicBezTo>
                    <a:pt x="1892" y="5839"/>
                    <a:pt x="2329" y="5936"/>
                    <a:pt x="2765" y="5936"/>
                  </a:cubicBezTo>
                  <a:cubicBezTo>
                    <a:pt x="3734" y="5936"/>
                    <a:pt x="4700" y="5456"/>
                    <a:pt x="5290" y="4736"/>
                  </a:cubicBezTo>
                  <a:cubicBezTo>
                    <a:pt x="6240" y="3596"/>
                    <a:pt x="6081" y="1917"/>
                    <a:pt x="4941" y="872"/>
                  </a:cubicBezTo>
                  <a:cubicBezTo>
                    <a:pt x="4783" y="682"/>
                    <a:pt x="4530" y="555"/>
                    <a:pt x="4340" y="429"/>
                  </a:cubicBezTo>
                  <a:cubicBezTo>
                    <a:pt x="3880" y="156"/>
                    <a:pt x="3342" y="0"/>
                    <a:pt x="28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7831444" y="1331324"/>
              <a:ext cx="69921" cy="26249"/>
            </a:xfrm>
            <a:custGeom>
              <a:rect b="b" l="l" r="r" t="t"/>
              <a:pathLst>
                <a:path extrusionOk="0" h="797" w="2123">
                  <a:moveTo>
                    <a:pt x="242" y="1"/>
                  </a:moveTo>
                  <a:cubicBezTo>
                    <a:pt x="183" y="1"/>
                    <a:pt x="128" y="17"/>
                    <a:pt x="96" y="33"/>
                  </a:cubicBezTo>
                  <a:lnTo>
                    <a:pt x="33" y="64"/>
                  </a:lnTo>
                  <a:cubicBezTo>
                    <a:pt x="1" y="159"/>
                    <a:pt x="1" y="223"/>
                    <a:pt x="33" y="318"/>
                  </a:cubicBezTo>
                  <a:cubicBezTo>
                    <a:pt x="297" y="611"/>
                    <a:pt x="643" y="796"/>
                    <a:pt x="1046" y="796"/>
                  </a:cubicBezTo>
                  <a:cubicBezTo>
                    <a:pt x="1077" y="796"/>
                    <a:pt x="1109" y="795"/>
                    <a:pt x="1141" y="793"/>
                  </a:cubicBezTo>
                  <a:cubicBezTo>
                    <a:pt x="1553" y="761"/>
                    <a:pt x="1869" y="603"/>
                    <a:pt x="2059" y="286"/>
                  </a:cubicBezTo>
                  <a:cubicBezTo>
                    <a:pt x="2123" y="191"/>
                    <a:pt x="2091" y="64"/>
                    <a:pt x="2028" y="33"/>
                  </a:cubicBezTo>
                  <a:lnTo>
                    <a:pt x="1996" y="33"/>
                  </a:lnTo>
                  <a:cubicBezTo>
                    <a:pt x="1957" y="19"/>
                    <a:pt x="1917" y="12"/>
                    <a:pt x="1883" y="12"/>
                  </a:cubicBezTo>
                  <a:cubicBezTo>
                    <a:pt x="1833" y="12"/>
                    <a:pt x="1793" y="27"/>
                    <a:pt x="1774" y="64"/>
                  </a:cubicBezTo>
                  <a:cubicBezTo>
                    <a:pt x="1584" y="286"/>
                    <a:pt x="1299" y="381"/>
                    <a:pt x="1014" y="381"/>
                  </a:cubicBezTo>
                  <a:cubicBezTo>
                    <a:pt x="761" y="381"/>
                    <a:pt x="539" y="286"/>
                    <a:pt x="413" y="64"/>
                  </a:cubicBezTo>
                  <a:cubicBezTo>
                    <a:pt x="365" y="17"/>
                    <a:pt x="302" y="1"/>
                    <a:pt x="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a:off x="8447784" y="1141927"/>
              <a:ext cx="198236" cy="152061"/>
            </a:xfrm>
            <a:custGeom>
              <a:rect b="b" l="l" r="r" t="t"/>
              <a:pathLst>
                <a:path extrusionOk="0" h="4617" w="6019">
                  <a:moveTo>
                    <a:pt x="2460" y="0"/>
                  </a:moveTo>
                  <a:cubicBezTo>
                    <a:pt x="1908" y="0"/>
                    <a:pt x="1364" y="203"/>
                    <a:pt x="951" y="661"/>
                  </a:cubicBezTo>
                  <a:cubicBezTo>
                    <a:pt x="1" y="1769"/>
                    <a:pt x="254" y="3321"/>
                    <a:pt x="1109" y="4366"/>
                  </a:cubicBezTo>
                  <a:lnTo>
                    <a:pt x="1109" y="4398"/>
                  </a:lnTo>
                  <a:cubicBezTo>
                    <a:pt x="1173" y="4398"/>
                    <a:pt x="1222" y="4383"/>
                    <a:pt x="1276" y="4383"/>
                  </a:cubicBezTo>
                  <a:cubicBezTo>
                    <a:pt x="1303" y="4383"/>
                    <a:pt x="1331" y="4387"/>
                    <a:pt x="1363" y="4398"/>
                  </a:cubicBezTo>
                  <a:cubicBezTo>
                    <a:pt x="1702" y="4548"/>
                    <a:pt x="2051" y="4616"/>
                    <a:pt x="2392" y="4616"/>
                  </a:cubicBezTo>
                  <a:cubicBezTo>
                    <a:pt x="4338" y="4616"/>
                    <a:pt x="6019" y="2395"/>
                    <a:pt x="4213" y="724"/>
                  </a:cubicBezTo>
                  <a:cubicBezTo>
                    <a:pt x="3739" y="267"/>
                    <a:pt x="3094" y="0"/>
                    <a:pt x="24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8436322" y="1121408"/>
              <a:ext cx="207589" cy="195502"/>
            </a:xfrm>
            <a:custGeom>
              <a:rect b="b" l="l" r="r" t="t"/>
              <a:pathLst>
                <a:path extrusionOk="0" h="5936" w="6303">
                  <a:moveTo>
                    <a:pt x="2888" y="704"/>
                  </a:moveTo>
                  <a:cubicBezTo>
                    <a:pt x="3471" y="704"/>
                    <a:pt x="4106" y="952"/>
                    <a:pt x="4561" y="1379"/>
                  </a:cubicBezTo>
                  <a:cubicBezTo>
                    <a:pt x="5384" y="2170"/>
                    <a:pt x="5574" y="3152"/>
                    <a:pt x="4972" y="4039"/>
                  </a:cubicBezTo>
                  <a:cubicBezTo>
                    <a:pt x="4553" y="4691"/>
                    <a:pt x="3706" y="5206"/>
                    <a:pt x="2770" y="5206"/>
                  </a:cubicBezTo>
                  <a:cubicBezTo>
                    <a:pt x="2433" y="5206"/>
                    <a:pt x="2086" y="5140"/>
                    <a:pt x="1742" y="4989"/>
                  </a:cubicBezTo>
                  <a:cubicBezTo>
                    <a:pt x="1711" y="4957"/>
                    <a:pt x="1671" y="4941"/>
                    <a:pt x="1635" y="4941"/>
                  </a:cubicBezTo>
                  <a:cubicBezTo>
                    <a:pt x="1600" y="4941"/>
                    <a:pt x="1568" y="4957"/>
                    <a:pt x="1552" y="4989"/>
                  </a:cubicBezTo>
                  <a:cubicBezTo>
                    <a:pt x="697" y="4039"/>
                    <a:pt x="349" y="2487"/>
                    <a:pt x="1331" y="1347"/>
                  </a:cubicBezTo>
                  <a:cubicBezTo>
                    <a:pt x="1711" y="935"/>
                    <a:pt x="2122" y="714"/>
                    <a:pt x="2692" y="714"/>
                  </a:cubicBezTo>
                  <a:cubicBezTo>
                    <a:pt x="2757" y="707"/>
                    <a:pt x="2822" y="704"/>
                    <a:pt x="2888" y="704"/>
                  </a:cubicBezTo>
                  <a:close/>
                  <a:moveTo>
                    <a:pt x="2839" y="0"/>
                  </a:moveTo>
                  <a:cubicBezTo>
                    <a:pt x="2185" y="0"/>
                    <a:pt x="1533" y="226"/>
                    <a:pt x="1014" y="745"/>
                  </a:cubicBezTo>
                  <a:cubicBezTo>
                    <a:pt x="349" y="1379"/>
                    <a:pt x="0" y="2392"/>
                    <a:pt x="127" y="3405"/>
                  </a:cubicBezTo>
                  <a:cubicBezTo>
                    <a:pt x="190" y="4229"/>
                    <a:pt x="602" y="4862"/>
                    <a:pt x="1236" y="5242"/>
                  </a:cubicBezTo>
                  <a:cubicBezTo>
                    <a:pt x="1267" y="5242"/>
                    <a:pt x="1267" y="5306"/>
                    <a:pt x="1299" y="5306"/>
                  </a:cubicBezTo>
                  <a:cubicBezTo>
                    <a:pt x="1299" y="5369"/>
                    <a:pt x="1331" y="5496"/>
                    <a:pt x="1426" y="5527"/>
                  </a:cubicBezTo>
                  <a:cubicBezTo>
                    <a:pt x="1457" y="5559"/>
                    <a:pt x="1489" y="5559"/>
                    <a:pt x="1552" y="5622"/>
                  </a:cubicBezTo>
                  <a:cubicBezTo>
                    <a:pt x="1955" y="5839"/>
                    <a:pt x="2389" y="5936"/>
                    <a:pt x="2822" y="5936"/>
                  </a:cubicBezTo>
                  <a:cubicBezTo>
                    <a:pt x="3783" y="5936"/>
                    <a:pt x="4741" y="5456"/>
                    <a:pt x="5352" y="4735"/>
                  </a:cubicBezTo>
                  <a:cubicBezTo>
                    <a:pt x="6303" y="3595"/>
                    <a:pt x="6144" y="1917"/>
                    <a:pt x="4972" y="872"/>
                  </a:cubicBezTo>
                  <a:cubicBezTo>
                    <a:pt x="4814" y="714"/>
                    <a:pt x="4592" y="555"/>
                    <a:pt x="4402" y="429"/>
                  </a:cubicBezTo>
                  <a:cubicBezTo>
                    <a:pt x="3928" y="156"/>
                    <a:pt x="3383" y="0"/>
                    <a:pt x="28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8489514" y="1245016"/>
              <a:ext cx="71996" cy="26216"/>
            </a:xfrm>
            <a:custGeom>
              <a:rect b="b" l="l" r="r" t="t"/>
              <a:pathLst>
                <a:path extrusionOk="0" h="796" w="2186">
                  <a:moveTo>
                    <a:pt x="286" y="1"/>
                  </a:moveTo>
                  <a:cubicBezTo>
                    <a:pt x="230" y="1"/>
                    <a:pt x="175" y="17"/>
                    <a:pt x="127" y="32"/>
                  </a:cubicBezTo>
                  <a:lnTo>
                    <a:pt x="96" y="64"/>
                  </a:lnTo>
                  <a:cubicBezTo>
                    <a:pt x="1" y="159"/>
                    <a:pt x="1" y="222"/>
                    <a:pt x="96" y="317"/>
                  </a:cubicBezTo>
                  <a:cubicBezTo>
                    <a:pt x="331" y="611"/>
                    <a:pt x="702" y="796"/>
                    <a:pt x="1108" y="796"/>
                  </a:cubicBezTo>
                  <a:cubicBezTo>
                    <a:pt x="1140" y="796"/>
                    <a:pt x="1172" y="795"/>
                    <a:pt x="1204" y="792"/>
                  </a:cubicBezTo>
                  <a:cubicBezTo>
                    <a:pt x="1584" y="761"/>
                    <a:pt x="1901" y="602"/>
                    <a:pt x="2091" y="286"/>
                  </a:cubicBezTo>
                  <a:cubicBezTo>
                    <a:pt x="2186" y="191"/>
                    <a:pt x="2154" y="64"/>
                    <a:pt x="2059" y="32"/>
                  </a:cubicBezTo>
                  <a:lnTo>
                    <a:pt x="2027" y="32"/>
                  </a:lnTo>
                  <a:cubicBezTo>
                    <a:pt x="1988" y="19"/>
                    <a:pt x="1954" y="12"/>
                    <a:pt x="1926" y="12"/>
                  </a:cubicBezTo>
                  <a:cubicBezTo>
                    <a:pt x="1885" y="12"/>
                    <a:pt x="1856" y="27"/>
                    <a:pt x="1837" y="64"/>
                  </a:cubicBezTo>
                  <a:cubicBezTo>
                    <a:pt x="1647" y="286"/>
                    <a:pt x="1362" y="381"/>
                    <a:pt x="1077" y="381"/>
                  </a:cubicBezTo>
                  <a:cubicBezTo>
                    <a:pt x="792" y="381"/>
                    <a:pt x="602" y="286"/>
                    <a:pt x="444" y="64"/>
                  </a:cubicBezTo>
                  <a:cubicBezTo>
                    <a:pt x="396" y="17"/>
                    <a:pt x="341" y="1"/>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5" name="Shape 95"/>
        <p:cNvGrpSpPr/>
        <p:nvPr/>
      </p:nvGrpSpPr>
      <p:grpSpPr>
        <a:xfrm>
          <a:off x="0" y="0"/>
          <a:ext cx="0" cy="0"/>
          <a:chOff x="0" y="0"/>
          <a:chExt cx="0" cy="0"/>
        </a:xfrm>
      </p:grpSpPr>
      <p:sp>
        <p:nvSpPr>
          <p:cNvPr id="96" name="Google Shape;96;p8"/>
          <p:cNvSpPr txBox="1"/>
          <p:nvPr>
            <p:ph type="title"/>
          </p:nvPr>
        </p:nvSpPr>
        <p:spPr>
          <a:xfrm>
            <a:off x="6062750" y="758063"/>
            <a:ext cx="2460300" cy="2475900"/>
          </a:xfrm>
          <a:prstGeom prst="rect">
            <a:avLst/>
          </a:prstGeom>
          <a:noFill/>
        </p:spPr>
        <p:txBody>
          <a:bodyPr anchorCtr="0" anchor="ctr" bIns="91425" lIns="91425" spcFirstLastPara="1" rIns="91425" wrap="square" tIns="91425">
            <a:noAutofit/>
          </a:bodyPr>
          <a:lstStyle>
            <a:lvl1pPr lvl="0" rtl="0">
              <a:lnSpc>
                <a:spcPct val="80000"/>
              </a:lnSpc>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7" name="Shape 97"/>
        <p:cNvGrpSpPr/>
        <p:nvPr/>
      </p:nvGrpSpPr>
      <p:grpSpPr>
        <a:xfrm>
          <a:off x="0" y="0"/>
          <a:ext cx="0" cy="0"/>
          <a:chOff x="0" y="0"/>
          <a:chExt cx="0" cy="0"/>
        </a:xfrm>
      </p:grpSpPr>
      <p:sp>
        <p:nvSpPr>
          <p:cNvPr id="98" name="Google Shape;98;p9"/>
          <p:cNvSpPr txBox="1"/>
          <p:nvPr>
            <p:ph idx="1" type="subTitle"/>
          </p:nvPr>
        </p:nvSpPr>
        <p:spPr>
          <a:xfrm>
            <a:off x="1301425" y="2322875"/>
            <a:ext cx="2739900" cy="119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9" name="Google Shape;99;p9"/>
          <p:cNvSpPr txBox="1"/>
          <p:nvPr>
            <p:ph type="title"/>
          </p:nvPr>
        </p:nvSpPr>
        <p:spPr>
          <a:xfrm>
            <a:off x="1282975" y="1629775"/>
            <a:ext cx="2776800" cy="747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200"/>
              <a:buNone/>
              <a:defRPr sz="4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0" name="Google Shape;100;p9"/>
          <p:cNvGrpSpPr/>
          <p:nvPr/>
        </p:nvGrpSpPr>
        <p:grpSpPr>
          <a:xfrm>
            <a:off x="1152150" y="1094949"/>
            <a:ext cx="3800359" cy="3334533"/>
            <a:chOff x="27828200" y="-2466450"/>
            <a:chExt cx="2888250" cy="2534225"/>
          </a:xfrm>
        </p:grpSpPr>
        <p:sp>
          <p:nvSpPr>
            <p:cNvPr id="101" name="Google Shape;101;p9"/>
            <p:cNvSpPr/>
            <p:nvPr/>
          </p:nvSpPr>
          <p:spPr>
            <a:xfrm>
              <a:off x="30287300" y="-64125"/>
              <a:ext cx="143400" cy="116500"/>
            </a:xfrm>
            <a:custGeom>
              <a:rect b="b" l="l" r="r" t="t"/>
              <a:pathLst>
                <a:path extrusionOk="0" h="4660" w="5736">
                  <a:moveTo>
                    <a:pt x="2890" y="1"/>
                  </a:moveTo>
                  <a:cubicBezTo>
                    <a:pt x="2526" y="1"/>
                    <a:pt x="2129" y="104"/>
                    <a:pt x="1711" y="339"/>
                  </a:cubicBezTo>
                  <a:cubicBezTo>
                    <a:pt x="634" y="941"/>
                    <a:pt x="1" y="2271"/>
                    <a:pt x="666" y="3442"/>
                  </a:cubicBezTo>
                  <a:cubicBezTo>
                    <a:pt x="1219" y="4283"/>
                    <a:pt x="2142" y="4660"/>
                    <a:pt x="3070" y="4660"/>
                  </a:cubicBezTo>
                  <a:cubicBezTo>
                    <a:pt x="3471" y="4660"/>
                    <a:pt x="3872" y="4590"/>
                    <a:pt x="4245" y="4456"/>
                  </a:cubicBezTo>
                  <a:lnTo>
                    <a:pt x="4276" y="4456"/>
                  </a:lnTo>
                  <a:cubicBezTo>
                    <a:pt x="4245" y="4392"/>
                    <a:pt x="4276" y="4297"/>
                    <a:pt x="4308" y="4234"/>
                  </a:cubicBezTo>
                  <a:cubicBezTo>
                    <a:pt x="5736" y="2647"/>
                    <a:pt x="4735" y="1"/>
                    <a:pt x="28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a:off x="30273050" y="-78100"/>
              <a:ext cx="162325" cy="145875"/>
            </a:xfrm>
            <a:custGeom>
              <a:rect b="b" l="l" r="r" t="t"/>
              <a:pathLst>
                <a:path extrusionOk="0" h="5835" w="6493">
                  <a:moveTo>
                    <a:pt x="3495" y="614"/>
                  </a:moveTo>
                  <a:cubicBezTo>
                    <a:pt x="4070" y="614"/>
                    <a:pt x="4601" y="861"/>
                    <a:pt x="5005" y="1341"/>
                  </a:cubicBezTo>
                  <a:cubicBezTo>
                    <a:pt x="5670" y="2165"/>
                    <a:pt x="5860" y="3621"/>
                    <a:pt x="4910" y="4698"/>
                  </a:cubicBezTo>
                  <a:cubicBezTo>
                    <a:pt x="4878" y="4730"/>
                    <a:pt x="4846" y="4825"/>
                    <a:pt x="4846" y="4888"/>
                  </a:cubicBezTo>
                  <a:cubicBezTo>
                    <a:pt x="4451" y="5053"/>
                    <a:pt x="3995" y="5149"/>
                    <a:pt x="3537" y="5149"/>
                  </a:cubicBezTo>
                  <a:cubicBezTo>
                    <a:pt x="2675" y="5149"/>
                    <a:pt x="1807" y="4807"/>
                    <a:pt x="1331" y="3938"/>
                  </a:cubicBezTo>
                  <a:cubicBezTo>
                    <a:pt x="1046" y="3526"/>
                    <a:pt x="951" y="2988"/>
                    <a:pt x="1109" y="2481"/>
                  </a:cubicBezTo>
                  <a:cubicBezTo>
                    <a:pt x="1268" y="1848"/>
                    <a:pt x="1743" y="1246"/>
                    <a:pt x="2344" y="929"/>
                  </a:cubicBezTo>
                  <a:cubicBezTo>
                    <a:pt x="2731" y="718"/>
                    <a:pt x="3122" y="614"/>
                    <a:pt x="3495" y="614"/>
                  </a:cubicBezTo>
                  <a:close/>
                  <a:moveTo>
                    <a:pt x="3492" y="1"/>
                  </a:moveTo>
                  <a:cubicBezTo>
                    <a:pt x="2981" y="1"/>
                    <a:pt x="2454" y="138"/>
                    <a:pt x="1964" y="423"/>
                  </a:cubicBezTo>
                  <a:cubicBezTo>
                    <a:pt x="1743" y="549"/>
                    <a:pt x="1553" y="708"/>
                    <a:pt x="1363" y="866"/>
                  </a:cubicBezTo>
                  <a:cubicBezTo>
                    <a:pt x="476" y="1658"/>
                    <a:pt x="1" y="2956"/>
                    <a:pt x="603" y="4160"/>
                  </a:cubicBezTo>
                  <a:cubicBezTo>
                    <a:pt x="1046" y="4888"/>
                    <a:pt x="1901" y="5585"/>
                    <a:pt x="2851" y="5775"/>
                  </a:cubicBezTo>
                  <a:cubicBezTo>
                    <a:pt x="3049" y="5814"/>
                    <a:pt x="3245" y="5834"/>
                    <a:pt x="3436" y="5834"/>
                  </a:cubicBezTo>
                  <a:cubicBezTo>
                    <a:pt x="4011" y="5834"/>
                    <a:pt x="4545" y="5656"/>
                    <a:pt x="4973" y="5300"/>
                  </a:cubicBezTo>
                  <a:lnTo>
                    <a:pt x="5005" y="5268"/>
                  </a:lnTo>
                  <a:cubicBezTo>
                    <a:pt x="5023" y="5277"/>
                    <a:pt x="5047" y="5281"/>
                    <a:pt x="5074" y="5281"/>
                  </a:cubicBezTo>
                  <a:cubicBezTo>
                    <a:pt x="5139" y="5281"/>
                    <a:pt x="5222" y="5259"/>
                    <a:pt x="5290" y="5236"/>
                  </a:cubicBezTo>
                  <a:cubicBezTo>
                    <a:pt x="5321" y="5173"/>
                    <a:pt x="5353" y="5141"/>
                    <a:pt x="5385" y="5141"/>
                  </a:cubicBezTo>
                  <a:cubicBezTo>
                    <a:pt x="6493" y="4128"/>
                    <a:pt x="6461" y="2418"/>
                    <a:pt x="5765" y="1246"/>
                  </a:cubicBezTo>
                  <a:cubicBezTo>
                    <a:pt x="5258" y="435"/>
                    <a:pt x="4400" y="1"/>
                    <a:pt x="34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
            <p:cNvSpPr/>
            <p:nvPr/>
          </p:nvSpPr>
          <p:spPr>
            <a:xfrm>
              <a:off x="30365700" y="-17400"/>
              <a:ext cx="31675" cy="52300"/>
            </a:xfrm>
            <a:custGeom>
              <a:rect b="b" l="l" r="r" t="t"/>
              <a:pathLst>
                <a:path extrusionOk="0" h="2092" w="1267">
                  <a:moveTo>
                    <a:pt x="803" y="1"/>
                  </a:moveTo>
                  <a:cubicBezTo>
                    <a:pt x="770" y="1"/>
                    <a:pt x="736" y="8"/>
                    <a:pt x="697" y="22"/>
                  </a:cubicBezTo>
                  <a:lnTo>
                    <a:pt x="665" y="22"/>
                  </a:lnTo>
                  <a:cubicBezTo>
                    <a:pt x="633" y="53"/>
                    <a:pt x="570" y="148"/>
                    <a:pt x="633" y="212"/>
                  </a:cubicBezTo>
                  <a:cubicBezTo>
                    <a:pt x="728" y="465"/>
                    <a:pt x="792" y="782"/>
                    <a:pt x="665" y="1035"/>
                  </a:cubicBezTo>
                  <a:cubicBezTo>
                    <a:pt x="570" y="1288"/>
                    <a:pt x="380" y="1478"/>
                    <a:pt x="158" y="1573"/>
                  </a:cubicBezTo>
                  <a:cubicBezTo>
                    <a:pt x="32" y="1605"/>
                    <a:pt x="0" y="1763"/>
                    <a:pt x="32" y="1827"/>
                  </a:cubicBezTo>
                  <a:cubicBezTo>
                    <a:pt x="32" y="1890"/>
                    <a:pt x="63" y="1890"/>
                    <a:pt x="63" y="1922"/>
                  </a:cubicBezTo>
                  <a:cubicBezTo>
                    <a:pt x="88" y="2044"/>
                    <a:pt x="151" y="2091"/>
                    <a:pt x="237" y="2091"/>
                  </a:cubicBezTo>
                  <a:cubicBezTo>
                    <a:pt x="261" y="2091"/>
                    <a:pt x="288" y="2087"/>
                    <a:pt x="317" y="2080"/>
                  </a:cubicBezTo>
                  <a:cubicBezTo>
                    <a:pt x="697" y="1922"/>
                    <a:pt x="1014" y="1573"/>
                    <a:pt x="1140" y="1130"/>
                  </a:cubicBezTo>
                  <a:cubicBezTo>
                    <a:pt x="1267" y="718"/>
                    <a:pt x="1172" y="370"/>
                    <a:pt x="950" y="53"/>
                  </a:cubicBezTo>
                  <a:cubicBezTo>
                    <a:pt x="895" y="16"/>
                    <a:pt x="850" y="1"/>
                    <a:pt x="8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
            <p:cNvSpPr/>
            <p:nvPr/>
          </p:nvSpPr>
          <p:spPr>
            <a:xfrm>
              <a:off x="27828200" y="-2466450"/>
              <a:ext cx="194800" cy="194475"/>
            </a:xfrm>
            <a:custGeom>
              <a:rect b="b" l="l" r="r" t="t"/>
              <a:pathLst>
                <a:path extrusionOk="0" h="7779" w="7792">
                  <a:moveTo>
                    <a:pt x="3520" y="680"/>
                  </a:moveTo>
                  <a:cubicBezTo>
                    <a:pt x="5022" y="680"/>
                    <a:pt x="6643" y="1650"/>
                    <a:pt x="7126" y="3389"/>
                  </a:cubicBezTo>
                  <a:cubicBezTo>
                    <a:pt x="7158" y="3484"/>
                    <a:pt x="7221" y="3579"/>
                    <a:pt x="7348" y="3610"/>
                  </a:cubicBezTo>
                  <a:lnTo>
                    <a:pt x="7316" y="3642"/>
                  </a:lnTo>
                  <a:cubicBezTo>
                    <a:pt x="6971" y="5492"/>
                    <a:pt x="5570" y="7094"/>
                    <a:pt x="3544" y="7094"/>
                  </a:cubicBezTo>
                  <a:cubicBezTo>
                    <a:pt x="3524" y="7094"/>
                    <a:pt x="3504" y="7094"/>
                    <a:pt x="3484" y="7094"/>
                  </a:cubicBezTo>
                  <a:cubicBezTo>
                    <a:pt x="1648" y="7062"/>
                    <a:pt x="539" y="5257"/>
                    <a:pt x="634" y="3579"/>
                  </a:cubicBezTo>
                  <a:cubicBezTo>
                    <a:pt x="728" y="1586"/>
                    <a:pt x="2068" y="680"/>
                    <a:pt x="3520" y="680"/>
                  </a:cubicBezTo>
                  <a:close/>
                  <a:moveTo>
                    <a:pt x="3643" y="0"/>
                  </a:moveTo>
                  <a:cubicBezTo>
                    <a:pt x="1648" y="0"/>
                    <a:pt x="64" y="1552"/>
                    <a:pt x="1" y="3642"/>
                  </a:cubicBezTo>
                  <a:cubicBezTo>
                    <a:pt x="1" y="3959"/>
                    <a:pt x="1" y="4275"/>
                    <a:pt x="64" y="4592"/>
                  </a:cubicBezTo>
                  <a:cubicBezTo>
                    <a:pt x="349" y="6144"/>
                    <a:pt x="1458" y="7569"/>
                    <a:pt x="3199" y="7759"/>
                  </a:cubicBezTo>
                  <a:cubicBezTo>
                    <a:pt x="3318" y="7772"/>
                    <a:pt x="3440" y="7778"/>
                    <a:pt x="3562" y="7778"/>
                  </a:cubicBezTo>
                  <a:cubicBezTo>
                    <a:pt x="4649" y="7778"/>
                    <a:pt x="5858" y="7282"/>
                    <a:pt x="6683" y="6429"/>
                  </a:cubicBezTo>
                  <a:cubicBezTo>
                    <a:pt x="7443" y="5637"/>
                    <a:pt x="7791" y="4687"/>
                    <a:pt x="7633" y="3737"/>
                  </a:cubicBezTo>
                  <a:cubicBezTo>
                    <a:pt x="7633" y="3674"/>
                    <a:pt x="7633" y="3642"/>
                    <a:pt x="7601" y="3642"/>
                  </a:cubicBezTo>
                  <a:cubicBezTo>
                    <a:pt x="7696" y="3579"/>
                    <a:pt x="7760" y="3452"/>
                    <a:pt x="7760" y="3325"/>
                  </a:cubicBezTo>
                  <a:cubicBezTo>
                    <a:pt x="7760" y="3262"/>
                    <a:pt x="7760" y="3199"/>
                    <a:pt x="7696" y="3135"/>
                  </a:cubicBezTo>
                  <a:cubicBezTo>
                    <a:pt x="7348" y="1203"/>
                    <a:pt x="5384" y="0"/>
                    <a:pt x="36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27925600" y="-2417075"/>
              <a:ext cx="59400" cy="64775"/>
            </a:xfrm>
            <a:custGeom>
              <a:rect b="b" l="l" r="r" t="t"/>
              <a:pathLst>
                <a:path extrusionOk="0" h="2591" w="2376">
                  <a:moveTo>
                    <a:pt x="464" y="0"/>
                  </a:moveTo>
                  <a:cubicBezTo>
                    <a:pt x="383" y="0"/>
                    <a:pt x="303" y="7"/>
                    <a:pt x="222" y="20"/>
                  </a:cubicBezTo>
                  <a:cubicBezTo>
                    <a:pt x="158" y="20"/>
                    <a:pt x="127" y="52"/>
                    <a:pt x="95" y="52"/>
                  </a:cubicBezTo>
                  <a:cubicBezTo>
                    <a:pt x="0" y="179"/>
                    <a:pt x="63" y="369"/>
                    <a:pt x="253" y="400"/>
                  </a:cubicBezTo>
                  <a:cubicBezTo>
                    <a:pt x="1172" y="495"/>
                    <a:pt x="1995" y="1350"/>
                    <a:pt x="1805" y="2269"/>
                  </a:cubicBezTo>
                  <a:cubicBezTo>
                    <a:pt x="1748" y="2468"/>
                    <a:pt x="1947" y="2590"/>
                    <a:pt x="2103" y="2590"/>
                  </a:cubicBezTo>
                  <a:cubicBezTo>
                    <a:pt x="2120" y="2590"/>
                    <a:pt x="2137" y="2589"/>
                    <a:pt x="2154" y="2585"/>
                  </a:cubicBezTo>
                  <a:cubicBezTo>
                    <a:pt x="2217" y="2585"/>
                    <a:pt x="2280" y="2554"/>
                    <a:pt x="2280" y="2427"/>
                  </a:cubicBezTo>
                  <a:cubicBezTo>
                    <a:pt x="2375" y="1794"/>
                    <a:pt x="2185" y="1129"/>
                    <a:pt x="1742" y="590"/>
                  </a:cubicBezTo>
                  <a:cubicBezTo>
                    <a:pt x="1416" y="237"/>
                    <a:pt x="950" y="0"/>
                    <a:pt x="4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a:off x="27841675" y="-2449550"/>
              <a:ext cx="170225" cy="160500"/>
            </a:xfrm>
            <a:custGeom>
              <a:rect b="b" l="l" r="r" t="t"/>
              <a:pathLst>
                <a:path extrusionOk="0" h="6420" w="6809">
                  <a:moveTo>
                    <a:pt x="3821" y="1306"/>
                  </a:moveTo>
                  <a:cubicBezTo>
                    <a:pt x="5019" y="1306"/>
                    <a:pt x="5940" y="2559"/>
                    <a:pt x="5701" y="3726"/>
                  </a:cubicBezTo>
                  <a:cubicBezTo>
                    <a:pt x="5669" y="3853"/>
                    <a:pt x="5574" y="3884"/>
                    <a:pt x="5511" y="3916"/>
                  </a:cubicBezTo>
                  <a:cubicBezTo>
                    <a:pt x="5497" y="3919"/>
                    <a:pt x="5482" y="3920"/>
                    <a:pt x="5468" y="3920"/>
                  </a:cubicBezTo>
                  <a:cubicBezTo>
                    <a:pt x="5311" y="3920"/>
                    <a:pt x="5104" y="3773"/>
                    <a:pt x="5162" y="3599"/>
                  </a:cubicBezTo>
                  <a:cubicBezTo>
                    <a:pt x="5352" y="2649"/>
                    <a:pt x="4529" y="1794"/>
                    <a:pt x="3610" y="1731"/>
                  </a:cubicBezTo>
                  <a:cubicBezTo>
                    <a:pt x="3420" y="1731"/>
                    <a:pt x="3357" y="1509"/>
                    <a:pt x="3452" y="1383"/>
                  </a:cubicBezTo>
                  <a:cubicBezTo>
                    <a:pt x="3484" y="1351"/>
                    <a:pt x="3515" y="1319"/>
                    <a:pt x="3610" y="1319"/>
                  </a:cubicBezTo>
                  <a:cubicBezTo>
                    <a:pt x="3682" y="1311"/>
                    <a:pt x="3752" y="1306"/>
                    <a:pt x="3821" y="1306"/>
                  </a:cubicBezTo>
                  <a:close/>
                  <a:moveTo>
                    <a:pt x="2990" y="0"/>
                  </a:moveTo>
                  <a:cubicBezTo>
                    <a:pt x="1535" y="0"/>
                    <a:pt x="189" y="906"/>
                    <a:pt x="95" y="2903"/>
                  </a:cubicBezTo>
                  <a:cubicBezTo>
                    <a:pt x="0" y="4581"/>
                    <a:pt x="1109" y="6386"/>
                    <a:pt x="2945" y="6418"/>
                  </a:cubicBezTo>
                  <a:cubicBezTo>
                    <a:pt x="2984" y="6419"/>
                    <a:pt x="3022" y="6420"/>
                    <a:pt x="3060" y="6420"/>
                  </a:cubicBezTo>
                  <a:cubicBezTo>
                    <a:pt x="5057" y="6420"/>
                    <a:pt x="6435" y="4800"/>
                    <a:pt x="6777" y="2966"/>
                  </a:cubicBezTo>
                  <a:cubicBezTo>
                    <a:pt x="6777" y="2934"/>
                    <a:pt x="6809" y="2934"/>
                    <a:pt x="6809" y="2934"/>
                  </a:cubicBezTo>
                  <a:cubicBezTo>
                    <a:pt x="6682" y="2903"/>
                    <a:pt x="6619" y="2808"/>
                    <a:pt x="6587" y="2681"/>
                  </a:cubicBezTo>
                  <a:cubicBezTo>
                    <a:pt x="6105" y="961"/>
                    <a:pt x="4490" y="0"/>
                    <a:pt x="29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30506625" y="-260850"/>
              <a:ext cx="209825" cy="195200"/>
            </a:xfrm>
            <a:custGeom>
              <a:rect b="b" l="l" r="r" t="t"/>
              <a:pathLst>
                <a:path extrusionOk="0" h="7808" w="8393">
                  <a:moveTo>
                    <a:pt x="4588" y="741"/>
                  </a:moveTo>
                  <a:cubicBezTo>
                    <a:pt x="5351" y="741"/>
                    <a:pt x="6132" y="971"/>
                    <a:pt x="6809" y="1494"/>
                  </a:cubicBezTo>
                  <a:cubicBezTo>
                    <a:pt x="6865" y="1531"/>
                    <a:pt x="6931" y="1546"/>
                    <a:pt x="6996" y="1546"/>
                  </a:cubicBezTo>
                  <a:cubicBezTo>
                    <a:pt x="7042" y="1546"/>
                    <a:pt x="7086" y="1539"/>
                    <a:pt x="7126" y="1526"/>
                  </a:cubicBezTo>
                  <a:lnTo>
                    <a:pt x="7126" y="1589"/>
                  </a:lnTo>
                  <a:cubicBezTo>
                    <a:pt x="7981" y="3299"/>
                    <a:pt x="7822" y="5484"/>
                    <a:pt x="6112" y="6656"/>
                  </a:cubicBezTo>
                  <a:cubicBezTo>
                    <a:pt x="5628" y="6989"/>
                    <a:pt x="5102" y="7136"/>
                    <a:pt x="4579" y="7136"/>
                  </a:cubicBezTo>
                  <a:cubicBezTo>
                    <a:pt x="3461" y="7136"/>
                    <a:pt x="2358" y="6465"/>
                    <a:pt x="1710" y="5516"/>
                  </a:cubicBezTo>
                  <a:cubicBezTo>
                    <a:pt x="8" y="2974"/>
                    <a:pt x="2209" y="741"/>
                    <a:pt x="4588" y="741"/>
                  </a:cubicBezTo>
                  <a:close/>
                  <a:moveTo>
                    <a:pt x="4609" y="1"/>
                  </a:moveTo>
                  <a:cubicBezTo>
                    <a:pt x="3656" y="1"/>
                    <a:pt x="2700" y="321"/>
                    <a:pt x="1964" y="861"/>
                  </a:cubicBezTo>
                  <a:cubicBezTo>
                    <a:pt x="317" y="2032"/>
                    <a:pt x="0" y="4218"/>
                    <a:pt x="1204" y="5959"/>
                  </a:cubicBezTo>
                  <a:cubicBezTo>
                    <a:pt x="1362" y="6244"/>
                    <a:pt x="1584" y="6466"/>
                    <a:pt x="1837" y="6656"/>
                  </a:cubicBezTo>
                  <a:cubicBezTo>
                    <a:pt x="2572" y="7350"/>
                    <a:pt x="3556" y="7807"/>
                    <a:pt x="4571" y="7807"/>
                  </a:cubicBezTo>
                  <a:cubicBezTo>
                    <a:pt x="5130" y="7807"/>
                    <a:pt x="5699" y="7668"/>
                    <a:pt x="6239" y="7353"/>
                  </a:cubicBezTo>
                  <a:cubicBezTo>
                    <a:pt x="7284" y="6719"/>
                    <a:pt x="8076" y="5484"/>
                    <a:pt x="8234" y="4186"/>
                  </a:cubicBezTo>
                  <a:cubicBezTo>
                    <a:pt x="8393" y="3109"/>
                    <a:pt x="8076" y="2127"/>
                    <a:pt x="7411" y="1431"/>
                  </a:cubicBezTo>
                  <a:cubicBezTo>
                    <a:pt x="7379" y="1399"/>
                    <a:pt x="7379" y="1399"/>
                    <a:pt x="7347" y="1399"/>
                  </a:cubicBezTo>
                  <a:cubicBezTo>
                    <a:pt x="7379" y="1272"/>
                    <a:pt x="7347" y="1177"/>
                    <a:pt x="7252" y="1051"/>
                  </a:cubicBezTo>
                  <a:cubicBezTo>
                    <a:pt x="7221" y="1019"/>
                    <a:pt x="7189" y="956"/>
                    <a:pt x="7094" y="924"/>
                  </a:cubicBezTo>
                  <a:cubicBezTo>
                    <a:pt x="6390" y="281"/>
                    <a:pt x="5501" y="1"/>
                    <a:pt x="4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a:off x="30593700" y="-219025"/>
              <a:ext cx="80775" cy="38800"/>
            </a:xfrm>
            <a:custGeom>
              <a:rect b="b" l="l" r="r" t="t"/>
              <a:pathLst>
                <a:path extrusionOk="0" h="1552" w="3231">
                  <a:moveTo>
                    <a:pt x="1283" y="0"/>
                  </a:moveTo>
                  <a:cubicBezTo>
                    <a:pt x="840" y="0"/>
                    <a:pt x="439" y="167"/>
                    <a:pt x="96" y="486"/>
                  </a:cubicBezTo>
                  <a:cubicBezTo>
                    <a:pt x="64" y="518"/>
                    <a:pt x="1" y="549"/>
                    <a:pt x="1" y="613"/>
                  </a:cubicBezTo>
                  <a:cubicBezTo>
                    <a:pt x="1" y="737"/>
                    <a:pt x="99" y="823"/>
                    <a:pt x="218" y="823"/>
                  </a:cubicBezTo>
                  <a:cubicBezTo>
                    <a:pt x="250" y="823"/>
                    <a:pt x="284" y="816"/>
                    <a:pt x="317" y="803"/>
                  </a:cubicBezTo>
                  <a:cubicBezTo>
                    <a:pt x="597" y="624"/>
                    <a:pt x="924" y="536"/>
                    <a:pt x="1247" y="536"/>
                  </a:cubicBezTo>
                  <a:cubicBezTo>
                    <a:pt x="1838" y="536"/>
                    <a:pt x="2415" y="831"/>
                    <a:pt x="2661" y="1404"/>
                  </a:cubicBezTo>
                  <a:cubicBezTo>
                    <a:pt x="2727" y="1504"/>
                    <a:pt x="2819" y="1551"/>
                    <a:pt x="2910" y="1551"/>
                  </a:cubicBezTo>
                  <a:cubicBezTo>
                    <a:pt x="2993" y="1551"/>
                    <a:pt x="3076" y="1512"/>
                    <a:pt x="3136" y="1436"/>
                  </a:cubicBezTo>
                  <a:cubicBezTo>
                    <a:pt x="3231" y="1341"/>
                    <a:pt x="3231" y="1278"/>
                    <a:pt x="3168" y="1183"/>
                  </a:cubicBezTo>
                  <a:cubicBezTo>
                    <a:pt x="2914" y="613"/>
                    <a:pt x="2313" y="169"/>
                    <a:pt x="1679" y="43"/>
                  </a:cubicBezTo>
                  <a:cubicBezTo>
                    <a:pt x="1544" y="14"/>
                    <a:pt x="1412" y="0"/>
                    <a:pt x="12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a:off x="30507400" y="-242325"/>
              <a:ext cx="198750" cy="159800"/>
            </a:xfrm>
            <a:custGeom>
              <a:rect b="b" l="l" r="r" t="t"/>
              <a:pathLst>
                <a:path extrusionOk="0" h="6392" w="7950">
                  <a:moveTo>
                    <a:pt x="4781" y="910"/>
                  </a:moveTo>
                  <a:cubicBezTo>
                    <a:pt x="5552" y="910"/>
                    <a:pt x="6338" y="1373"/>
                    <a:pt x="6683" y="2083"/>
                  </a:cubicBezTo>
                  <a:cubicBezTo>
                    <a:pt x="6715" y="2210"/>
                    <a:pt x="6715" y="2273"/>
                    <a:pt x="6620" y="2368"/>
                  </a:cubicBezTo>
                  <a:cubicBezTo>
                    <a:pt x="6572" y="2431"/>
                    <a:pt x="6477" y="2471"/>
                    <a:pt x="6382" y="2471"/>
                  </a:cubicBezTo>
                  <a:cubicBezTo>
                    <a:pt x="6287" y="2471"/>
                    <a:pt x="6192" y="2431"/>
                    <a:pt x="6145" y="2336"/>
                  </a:cubicBezTo>
                  <a:cubicBezTo>
                    <a:pt x="5899" y="1763"/>
                    <a:pt x="5309" y="1468"/>
                    <a:pt x="4725" y="1468"/>
                  </a:cubicBezTo>
                  <a:cubicBezTo>
                    <a:pt x="4407" y="1468"/>
                    <a:pt x="4090" y="1556"/>
                    <a:pt x="3833" y="1735"/>
                  </a:cubicBezTo>
                  <a:cubicBezTo>
                    <a:pt x="3793" y="1767"/>
                    <a:pt x="3748" y="1781"/>
                    <a:pt x="3705" y="1781"/>
                  </a:cubicBezTo>
                  <a:cubicBezTo>
                    <a:pt x="3580" y="1781"/>
                    <a:pt x="3469" y="1663"/>
                    <a:pt x="3516" y="1545"/>
                  </a:cubicBezTo>
                  <a:cubicBezTo>
                    <a:pt x="3516" y="1481"/>
                    <a:pt x="3548" y="1418"/>
                    <a:pt x="3579" y="1386"/>
                  </a:cubicBezTo>
                  <a:cubicBezTo>
                    <a:pt x="3921" y="1056"/>
                    <a:pt x="4349" y="910"/>
                    <a:pt x="4781" y="910"/>
                  </a:cubicBezTo>
                  <a:close/>
                  <a:moveTo>
                    <a:pt x="4574" y="0"/>
                  </a:moveTo>
                  <a:cubicBezTo>
                    <a:pt x="2208" y="0"/>
                    <a:pt x="1" y="2233"/>
                    <a:pt x="1679" y="4775"/>
                  </a:cubicBezTo>
                  <a:cubicBezTo>
                    <a:pt x="2318" y="5734"/>
                    <a:pt x="3402" y="6391"/>
                    <a:pt x="4505" y="6391"/>
                  </a:cubicBezTo>
                  <a:cubicBezTo>
                    <a:pt x="5042" y="6391"/>
                    <a:pt x="5584" y="6236"/>
                    <a:pt x="6081" y="5883"/>
                  </a:cubicBezTo>
                  <a:cubicBezTo>
                    <a:pt x="7791" y="4712"/>
                    <a:pt x="7950" y="2558"/>
                    <a:pt x="7095" y="848"/>
                  </a:cubicBezTo>
                  <a:lnTo>
                    <a:pt x="7095" y="785"/>
                  </a:lnTo>
                  <a:cubicBezTo>
                    <a:pt x="7055" y="798"/>
                    <a:pt x="7011" y="805"/>
                    <a:pt x="6965" y="805"/>
                  </a:cubicBezTo>
                  <a:cubicBezTo>
                    <a:pt x="6900" y="805"/>
                    <a:pt x="6834" y="790"/>
                    <a:pt x="6778" y="753"/>
                  </a:cubicBezTo>
                  <a:cubicBezTo>
                    <a:pt x="6109" y="230"/>
                    <a:pt x="5333" y="0"/>
                    <a:pt x="45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10"/>
          <p:cNvSpPr txBox="1"/>
          <p:nvPr>
            <p:ph idx="1" type="body"/>
          </p:nvPr>
        </p:nvSpPr>
        <p:spPr>
          <a:xfrm>
            <a:off x="1571200" y="2248025"/>
            <a:ext cx="6001500" cy="6474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Clr>
                <a:schemeClr val="accent2"/>
              </a:buClr>
              <a:buSzPts val="4000"/>
              <a:buFont typeface="Montserrat"/>
              <a:buNone/>
              <a:defRPr b="1" sz="4000">
                <a:solidFill>
                  <a:schemeClr val="lt2"/>
                </a:solidFill>
                <a:latin typeface="Indie Flower"/>
                <a:ea typeface="Indie Flower"/>
                <a:cs typeface="Indie Flower"/>
                <a:sym typeface="Indie Flower"/>
              </a:defRPr>
            </a:lvl1pPr>
          </a:lstStyle>
          <a:p/>
        </p:txBody>
      </p:sp>
      <p:sp>
        <p:nvSpPr>
          <p:cNvPr id="112" name="Google Shape;112;p10"/>
          <p:cNvSpPr txBox="1"/>
          <p:nvPr>
            <p:ph type="title"/>
          </p:nvPr>
        </p:nvSpPr>
        <p:spPr>
          <a:xfrm>
            <a:off x="1551975" y="2255102"/>
            <a:ext cx="6036300" cy="631800"/>
          </a:xfrm>
          <a:prstGeom prst="rect">
            <a:avLst/>
          </a:prstGeom>
        </p:spPr>
        <p:txBody>
          <a:bodyPr anchorCtr="0" anchor="ctr" bIns="91425" lIns="91425" spcFirstLastPara="1" rIns="91425" wrap="square" tIns="91425">
            <a:noAutofit/>
          </a:bodyPr>
          <a:lstStyle>
            <a:lvl1pPr lvl="0">
              <a:spcBef>
                <a:spcPts val="0"/>
              </a:spcBef>
              <a:spcAft>
                <a:spcPts val="0"/>
              </a:spcAft>
              <a:buNone/>
              <a:defRPr sz="4000"/>
            </a:lvl1pPr>
            <a:lvl2pPr lvl="1">
              <a:spcBef>
                <a:spcPts val="0"/>
              </a:spcBef>
              <a:spcAft>
                <a:spcPts val="0"/>
              </a:spcAft>
              <a:buNone/>
              <a:defRPr sz="4000"/>
            </a:lvl2pPr>
            <a:lvl3pPr lvl="2">
              <a:spcBef>
                <a:spcPts val="0"/>
              </a:spcBef>
              <a:spcAft>
                <a:spcPts val="0"/>
              </a:spcAft>
              <a:buNone/>
              <a:defRPr sz="4000"/>
            </a:lvl3pPr>
            <a:lvl4pPr lvl="3">
              <a:spcBef>
                <a:spcPts val="0"/>
              </a:spcBef>
              <a:spcAft>
                <a:spcPts val="0"/>
              </a:spcAft>
              <a:buNone/>
              <a:defRPr sz="4000"/>
            </a:lvl4pPr>
            <a:lvl5pPr lvl="4">
              <a:spcBef>
                <a:spcPts val="0"/>
              </a:spcBef>
              <a:spcAft>
                <a:spcPts val="0"/>
              </a:spcAft>
              <a:buNone/>
              <a:defRPr sz="4000"/>
            </a:lvl5pPr>
            <a:lvl6pPr lvl="5">
              <a:spcBef>
                <a:spcPts val="0"/>
              </a:spcBef>
              <a:spcAft>
                <a:spcPts val="0"/>
              </a:spcAft>
              <a:buNone/>
              <a:defRPr sz="4000"/>
            </a:lvl6pPr>
            <a:lvl7pPr lvl="6">
              <a:spcBef>
                <a:spcPts val="0"/>
              </a:spcBef>
              <a:spcAft>
                <a:spcPts val="0"/>
              </a:spcAft>
              <a:buNone/>
              <a:defRPr sz="4000"/>
            </a:lvl7pPr>
            <a:lvl8pPr lvl="7">
              <a:spcBef>
                <a:spcPts val="0"/>
              </a:spcBef>
              <a:spcAft>
                <a:spcPts val="0"/>
              </a:spcAft>
              <a:buNone/>
              <a:defRPr sz="4000"/>
            </a:lvl8pPr>
            <a:lvl9pPr lvl="8">
              <a:spcBef>
                <a:spcPts val="0"/>
              </a:spcBef>
              <a:spcAft>
                <a:spcPts val="0"/>
              </a:spcAft>
              <a:buNone/>
              <a:defRPr sz="4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theme" Target="../theme/theme2.xml"/><Relationship Id="rId25" Type="http://schemas.openxmlformats.org/officeDocument/2006/relationships/slideLayout" Target="../slideLayouts/slideLayout2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7125" y="0"/>
            <a:ext cx="9144000" cy="5143500"/>
          </a:xfrm>
          <a:prstGeom prst="rect">
            <a:avLst/>
          </a:prstGeom>
          <a:noFill/>
          <a:ln>
            <a:noFill/>
          </a:ln>
        </p:spPr>
      </p:pic>
      <p:sp>
        <p:nvSpPr>
          <p:cNvPr id="7" name="Google Shape;7;p1"/>
          <p:cNvSpPr txBox="1"/>
          <p:nvPr>
            <p:ph type="title"/>
          </p:nvPr>
        </p:nvSpPr>
        <p:spPr>
          <a:xfrm>
            <a:off x="718575" y="349525"/>
            <a:ext cx="7721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4200"/>
              <a:buFont typeface="Indie Flower"/>
              <a:buNone/>
              <a:defRPr b="1" sz="4200">
                <a:solidFill>
                  <a:schemeClr val="lt1"/>
                </a:solidFill>
                <a:latin typeface="Indie Flower"/>
                <a:ea typeface="Indie Flower"/>
                <a:cs typeface="Indie Flower"/>
                <a:sym typeface="Indie Flower"/>
              </a:defRPr>
            </a:lvl1pPr>
            <a:lvl2pPr lvl="1">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9pPr>
          </a:lstStyle>
          <a:p/>
        </p:txBody>
      </p:sp>
      <p:sp>
        <p:nvSpPr>
          <p:cNvPr id="8" name="Google Shape;8;p1"/>
          <p:cNvSpPr txBox="1"/>
          <p:nvPr>
            <p:ph idx="1" type="body"/>
          </p:nvPr>
        </p:nvSpPr>
        <p:spPr>
          <a:xfrm>
            <a:off x="718575" y="1202925"/>
            <a:ext cx="7711800" cy="3416400"/>
          </a:xfrm>
          <a:prstGeom prst="rect">
            <a:avLst/>
          </a:prstGeom>
          <a:noFill/>
          <a:ln>
            <a:noFill/>
          </a:ln>
        </p:spPr>
        <p:txBody>
          <a:bodyPr anchorCtr="0" anchor="t" bIns="91425" lIns="91425" spcFirstLastPara="1" rIns="91425" wrap="square" tIns="91425">
            <a:noAutofit/>
          </a:bodyPr>
          <a:lstStyle>
            <a:lvl1pPr indent="-336550" lvl="0" marL="457200">
              <a:lnSpc>
                <a:spcPct val="100000"/>
              </a:lnSpc>
              <a:spcBef>
                <a:spcPts val="0"/>
              </a:spcBef>
              <a:spcAft>
                <a:spcPts val="0"/>
              </a:spcAft>
              <a:buClr>
                <a:schemeClr val="dk1"/>
              </a:buClr>
              <a:buSzPts val="1700"/>
              <a:buFont typeface="Open Sans"/>
              <a:buChar char="●"/>
              <a:defRPr sz="1700">
                <a:solidFill>
                  <a:schemeClr val="dk1"/>
                </a:solidFill>
                <a:latin typeface="Open Sans"/>
                <a:ea typeface="Open Sans"/>
                <a:cs typeface="Open Sans"/>
                <a:sym typeface="Open Sans"/>
              </a:defRPr>
            </a:lvl1pPr>
            <a:lvl2pPr indent="-323850" lvl="1" marL="914400">
              <a:lnSpc>
                <a:spcPct val="100000"/>
              </a:lnSpc>
              <a:spcBef>
                <a:spcPts val="1600"/>
              </a:spcBef>
              <a:spcAft>
                <a:spcPts val="0"/>
              </a:spcAft>
              <a:buClr>
                <a:schemeClr val="dk1"/>
              </a:buClr>
              <a:buSzPts val="1500"/>
              <a:buFont typeface="Open Sans"/>
              <a:buChar char="○"/>
              <a:defRPr sz="1500">
                <a:solidFill>
                  <a:schemeClr val="dk1"/>
                </a:solidFill>
                <a:latin typeface="Open Sans"/>
                <a:ea typeface="Open Sans"/>
                <a:cs typeface="Open Sans"/>
                <a:sym typeface="Open Sans"/>
              </a:defRPr>
            </a:lvl2pPr>
            <a:lvl3pPr indent="-311150" lvl="2" marL="1371600">
              <a:lnSpc>
                <a:spcPct val="100000"/>
              </a:lnSpc>
              <a:spcBef>
                <a:spcPts val="1600"/>
              </a:spcBef>
              <a:spcAft>
                <a:spcPts val="0"/>
              </a:spcAft>
              <a:buClr>
                <a:schemeClr val="dk1"/>
              </a:buClr>
              <a:buSzPts val="1300"/>
              <a:buFont typeface="Open Sans"/>
              <a:buChar char="■"/>
              <a:defRPr sz="1300">
                <a:solidFill>
                  <a:schemeClr val="dk1"/>
                </a:solidFill>
                <a:latin typeface="Open Sans"/>
                <a:ea typeface="Open Sans"/>
                <a:cs typeface="Open Sans"/>
                <a:sym typeface="Open Sans"/>
              </a:defRPr>
            </a:lvl3pPr>
            <a:lvl4pPr indent="-311150" lvl="3" marL="1828800">
              <a:lnSpc>
                <a:spcPct val="100000"/>
              </a:lnSpc>
              <a:spcBef>
                <a:spcPts val="1600"/>
              </a:spcBef>
              <a:spcAft>
                <a:spcPts val="0"/>
              </a:spcAft>
              <a:buClr>
                <a:schemeClr val="dk1"/>
              </a:buClr>
              <a:buSzPts val="1300"/>
              <a:buFont typeface="Open Sans"/>
              <a:buChar char="●"/>
              <a:defRPr sz="1300">
                <a:solidFill>
                  <a:schemeClr val="dk1"/>
                </a:solidFill>
                <a:latin typeface="Open Sans"/>
                <a:ea typeface="Open Sans"/>
                <a:cs typeface="Open Sans"/>
                <a:sym typeface="Open Sans"/>
              </a:defRPr>
            </a:lvl4pPr>
            <a:lvl5pPr indent="-311150" lvl="4" marL="2286000">
              <a:lnSpc>
                <a:spcPct val="100000"/>
              </a:lnSpc>
              <a:spcBef>
                <a:spcPts val="1600"/>
              </a:spcBef>
              <a:spcAft>
                <a:spcPts val="0"/>
              </a:spcAft>
              <a:buClr>
                <a:schemeClr val="dk1"/>
              </a:buClr>
              <a:buSzPts val="1300"/>
              <a:buFont typeface="Open Sans"/>
              <a:buChar char="○"/>
              <a:defRPr sz="1300">
                <a:solidFill>
                  <a:schemeClr val="dk1"/>
                </a:solidFill>
                <a:latin typeface="Open Sans"/>
                <a:ea typeface="Open Sans"/>
                <a:cs typeface="Open Sans"/>
                <a:sym typeface="Open Sans"/>
              </a:defRPr>
            </a:lvl5pPr>
            <a:lvl6pPr indent="-311150" lvl="5" marL="2743200">
              <a:lnSpc>
                <a:spcPct val="100000"/>
              </a:lnSpc>
              <a:spcBef>
                <a:spcPts val="1600"/>
              </a:spcBef>
              <a:spcAft>
                <a:spcPts val="0"/>
              </a:spcAft>
              <a:buClr>
                <a:schemeClr val="dk1"/>
              </a:buClr>
              <a:buSzPts val="1300"/>
              <a:buFont typeface="Open Sans"/>
              <a:buChar char="■"/>
              <a:defRPr sz="1300">
                <a:solidFill>
                  <a:schemeClr val="dk1"/>
                </a:solidFill>
                <a:latin typeface="Open Sans"/>
                <a:ea typeface="Open Sans"/>
                <a:cs typeface="Open Sans"/>
                <a:sym typeface="Open Sans"/>
              </a:defRPr>
            </a:lvl6pPr>
            <a:lvl7pPr indent="-311150" lvl="6" marL="3200400">
              <a:lnSpc>
                <a:spcPct val="100000"/>
              </a:lnSpc>
              <a:spcBef>
                <a:spcPts val="1600"/>
              </a:spcBef>
              <a:spcAft>
                <a:spcPts val="0"/>
              </a:spcAft>
              <a:buClr>
                <a:schemeClr val="dk1"/>
              </a:buClr>
              <a:buSzPts val="1300"/>
              <a:buFont typeface="Open Sans"/>
              <a:buChar char="●"/>
              <a:defRPr sz="1300">
                <a:solidFill>
                  <a:schemeClr val="dk1"/>
                </a:solidFill>
                <a:latin typeface="Open Sans"/>
                <a:ea typeface="Open Sans"/>
                <a:cs typeface="Open Sans"/>
                <a:sym typeface="Open Sans"/>
              </a:defRPr>
            </a:lvl7pPr>
            <a:lvl8pPr indent="-311150" lvl="7" marL="3657600">
              <a:lnSpc>
                <a:spcPct val="100000"/>
              </a:lnSpc>
              <a:spcBef>
                <a:spcPts val="1600"/>
              </a:spcBef>
              <a:spcAft>
                <a:spcPts val="0"/>
              </a:spcAft>
              <a:buClr>
                <a:schemeClr val="dk1"/>
              </a:buClr>
              <a:buSzPts val="1300"/>
              <a:buFont typeface="Open Sans"/>
              <a:buChar char="○"/>
              <a:defRPr sz="1300">
                <a:solidFill>
                  <a:schemeClr val="dk1"/>
                </a:solidFill>
                <a:latin typeface="Open Sans"/>
                <a:ea typeface="Open Sans"/>
                <a:cs typeface="Open Sans"/>
                <a:sym typeface="Open Sans"/>
              </a:defRPr>
            </a:lvl8pPr>
            <a:lvl9pPr indent="-311150" lvl="8" marL="4114800">
              <a:lnSpc>
                <a:spcPct val="100000"/>
              </a:lnSpc>
              <a:spcBef>
                <a:spcPts val="1600"/>
              </a:spcBef>
              <a:spcAft>
                <a:spcPts val="1600"/>
              </a:spcAft>
              <a:buClr>
                <a:schemeClr val="dk1"/>
              </a:buClr>
              <a:buSzPts val="1300"/>
              <a:buFont typeface="Open Sans"/>
              <a:buChar char="■"/>
              <a:defRPr sz="1300">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6.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82" name="Shape 382"/>
        <p:cNvGrpSpPr/>
        <p:nvPr/>
      </p:nvGrpSpPr>
      <p:grpSpPr>
        <a:xfrm>
          <a:off x="0" y="0"/>
          <a:ext cx="0" cy="0"/>
          <a:chOff x="0" y="0"/>
          <a:chExt cx="0" cy="0"/>
        </a:xfrm>
      </p:grpSpPr>
      <p:sp>
        <p:nvSpPr>
          <p:cNvPr id="383" name="Google Shape;383;p26"/>
          <p:cNvSpPr txBox="1"/>
          <p:nvPr>
            <p:ph type="ctrTitle"/>
          </p:nvPr>
        </p:nvSpPr>
        <p:spPr>
          <a:xfrm>
            <a:off x="-100" y="93875"/>
            <a:ext cx="9144000" cy="2074500"/>
          </a:xfrm>
          <a:prstGeom prst="rect">
            <a:avLst/>
          </a:prstGeom>
        </p:spPr>
        <p:txBody>
          <a:bodyPr anchorCtr="0" anchor="ctr" bIns="91425" lIns="91425" spcFirstLastPara="1" rIns="91425" wrap="square" tIns="91425">
            <a:noAutofit/>
          </a:bodyPr>
          <a:lstStyle/>
          <a:p>
            <a:pPr indent="9144" lvl="0" marL="0" rtl="0" algn="ctr">
              <a:spcBef>
                <a:spcPts val="0"/>
              </a:spcBef>
              <a:spcAft>
                <a:spcPts val="0"/>
              </a:spcAft>
              <a:buNone/>
            </a:pPr>
            <a:r>
              <a:rPr lang="en" sz="7000">
                <a:solidFill>
                  <a:srgbClr val="1C4C4E"/>
                </a:solidFill>
                <a:latin typeface="Montserrat"/>
                <a:ea typeface="Montserrat"/>
                <a:cs typeface="Montserrat"/>
                <a:sym typeface="Montserrat"/>
              </a:rPr>
              <a:t>Tìm hiểu </a:t>
            </a:r>
            <a:endParaRPr sz="7000">
              <a:solidFill>
                <a:srgbClr val="1C4C4E"/>
              </a:solidFill>
              <a:latin typeface="Montserrat"/>
              <a:ea typeface="Montserrat"/>
              <a:cs typeface="Montserrat"/>
              <a:sym typeface="Montserrat"/>
            </a:endParaRPr>
          </a:p>
          <a:p>
            <a:pPr indent="9144" lvl="0" marL="0" rtl="0" algn="ctr">
              <a:spcBef>
                <a:spcPts val="0"/>
              </a:spcBef>
              <a:spcAft>
                <a:spcPts val="0"/>
              </a:spcAft>
              <a:buNone/>
            </a:pPr>
            <a:r>
              <a:rPr lang="en" sz="7000">
                <a:solidFill>
                  <a:srgbClr val="1C4C4E"/>
                </a:solidFill>
                <a:latin typeface="Montserrat"/>
                <a:ea typeface="Montserrat"/>
                <a:cs typeface="Montserrat"/>
                <a:sym typeface="Montserrat"/>
              </a:rPr>
              <a:t>pub/sub pattern</a:t>
            </a:r>
            <a:endParaRPr sz="5000">
              <a:solidFill>
                <a:srgbClr val="1C4C4E"/>
              </a:solidFill>
              <a:latin typeface="Montserrat"/>
              <a:ea typeface="Montserrat"/>
              <a:cs typeface="Montserrat"/>
              <a:sym typeface="Montserrat"/>
            </a:endParaRPr>
          </a:p>
        </p:txBody>
      </p:sp>
      <p:sp>
        <p:nvSpPr>
          <p:cNvPr id="384" name="Google Shape;384;p26"/>
          <p:cNvSpPr txBox="1"/>
          <p:nvPr/>
        </p:nvSpPr>
        <p:spPr>
          <a:xfrm>
            <a:off x="4922050" y="2836775"/>
            <a:ext cx="4071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1C4C4E"/>
                </a:solidFill>
                <a:latin typeface="Montserrat"/>
                <a:ea typeface="Montserrat"/>
                <a:cs typeface="Montserrat"/>
                <a:sym typeface="Montserrat"/>
              </a:rPr>
              <a:t>Giảng viên:</a:t>
            </a:r>
            <a:endParaRPr b="1" sz="2500">
              <a:solidFill>
                <a:srgbClr val="1C4C4E"/>
              </a:solidFill>
              <a:latin typeface="Montserrat"/>
              <a:ea typeface="Montserrat"/>
              <a:cs typeface="Montserrat"/>
              <a:sym typeface="Montserrat"/>
            </a:endParaRPr>
          </a:p>
          <a:p>
            <a:pPr indent="0" lvl="0" marL="0" rtl="0" algn="ctr">
              <a:spcBef>
                <a:spcPts val="0"/>
              </a:spcBef>
              <a:spcAft>
                <a:spcPts val="0"/>
              </a:spcAft>
              <a:buNone/>
            </a:pPr>
            <a:r>
              <a:rPr b="1" lang="en" sz="2500">
                <a:solidFill>
                  <a:srgbClr val="1C4C4E"/>
                </a:solidFill>
                <a:latin typeface="Montserrat"/>
                <a:ea typeface="Montserrat"/>
                <a:cs typeface="Montserrat"/>
                <a:sym typeface="Montserrat"/>
              </a:rPr>
              <a:t>ThS. Nguyễn Minh Hiệp</a:t>
            </a:r>
            <a:endParaRPr b="1" sz="2500">
              <a:solidFill>
                <a:srgbClr val="1C4C4E"/>
              </a:solidFill>
              <a:latin typeface="Montserrat"/>
              <a:ea typeface="Montserrat"/>
              <a:cs typeface="Montserrat"/>
              <a:sym typeface="Montserrat"/>
            </a:endParaRPr>
          </a:p>
        </p:txBody>
      </p:sp>
      <p:sp>
        <p:nvSpPr>
          <p:cNvPr id="385" name="Google Shape;385;p26"/>
          <p:cNvSpPr txBox="1"/>
          <p:nvPr/>
        </p:nvSpPr>
        <p:spPr>
          <a:xfrm>
            <a:off x="0" y="2281150"/>
            <a:ext cx="48318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000">
              <a:solidFill>
                <a:srgbClr val="1C4C4E"/>
              </a:solidFill>
              <a:latin typeface="Montserrat"/>
              <a:ea typeface="Montserrat"/>
              <a:cs typeface="Montserrat"/>
              <a:sym typeface="Montserrat"/>
            </a:endParaRPr>
          </a:p>
          <a:p>
            <a:pPr indent="457200" lvl="0" marL="914400" rtl="0" algn="l">
              <a:spcBef>
                <a:spcPts val="0"/>
              </a:spcBef>
              <a:spcAft>
                <a:spcPts val="0"/>
              </a:spcAft>
              <a:buNone/>
            </a:pPr>
            <a:r>
              <a:rPr b="1" lang="en" sz="2000">
                <a:solidFill>
                  <a:srgbClr val="1C4C4E"/>
                </a:solidFill>
                <a:latin typeface="Montserrat"/>
                <a:ea typeface="Montserrat"/>
                <a:cs typeface="Montserrat"/>
                <a:sym typeface="Montserrat"/>
              </a:rPr>
              <a:t>Lưu Đức Thái</a:t>
            </a:r>
            <a:endParaRPr b="1" sz="2000">
              <a:solidFill>
                <a:srgbClr val="1C4C4E"/>
              </a:solidFill>
              <a:latin typeface="Montserrat"/>
              <a:ea typeface="Montserrat"/>
              <a:cs typeface="Montserrat"/>
              <a:sym typeface="Montserrat"/>
            </a:endParaRPr>
          </a:p>
          <a:p>
            <a:pPr indent="457200" lvl="0" marL="914400" rtl="0" algn="l">
              <a:spcBef>
                <a:spcPts val="0"/>
              </a:spcBef>
              <a:spcAft>
                <a:spcPts val="0"/>
              </a:spcAft>
              <a:buNone/>
            </a:pPr>
            <a:r>
              <a:rPr b="1" lang="en" sz="2000">
                <a:solidFill>
                  <a:srgbClr val="1C4C4E"/>
                </a:solidFill>
                <a:latin typeface="Montserrat"/>
                <a:ea typeface="Montserrat"/>
                <a:cs typeface="Montserrat"/>
                <a:sym typeface="Montserrat"/>
              </a:rPr>
              <a:t>Nguyễn Đức Hiếu</a:t>
            </a:r>
            <a:endParaRPr b="1" sz="2000">
              <a:solidFill>
                <a:srgbClr val="1C4C4E"/>
              </a:solidFill>
              <a:latin typeface="Montserrat"/>
              <a:ea typeface="Montserrat"/>
              <a:cs typeface="Montserrat"/>
              <a:sym typeface="Montserrat"/>
            </a:endParaRPr>
          </a:p>
          <a:p>
            <a:pPr indent="457200" lvl="0" marL="914400" rtl="0" algn="l">
              <a:spcBef>
                <a:spcPts val="0"/>
              </a:spcBef>
              <a:spcAft>
                <a:spcPts val="0"/>
              </a:spcAft>
              <a:buNone/>
            </a:pPr>
            <a:r>
              <a:rPr b="1" lang="en" sz="2000">
                <a:solidFill>
                  <a:srgbClr val="1C4C4E"/>
                </a:solidFill>
                <a:latin typeface="Montserrat"/>
                <a:ea typeface="Montserrat"/>
                <a:cs typeface="Montserrat"/>
                <a:sym typeface="Montserrat"/>
              </a:rPr>
              <a:t>Nguyễn Trần Quang Bảo</a:t>
            </a:r>
            <a:endParaRPr b="1" sz="2000">
              <a:solidFill>
                <a:srgbClr val="1C4C4E"/>
              </a:solidFill>
              <a:latin typeface="Montserrat"/>
              <a:ea typeface="Montserrat"/>
              <a:cs typeface="Montserrat"/>
              <a:sym typeface="Montserrat"/>
            </a:endParaRPr>
          </a:p>
          <a:p>
            <a:pPr indent="457200" lvl="0" marL="914400" rtl="0" algn="l">
              <a:spcBef>
                <a:spcPts val="0"/>
              </a:spcBef>
              <a:spcAft>
                <a:spcPts val="0"/>
              </a:spcAft>
              <a:buNone/>
            </a:pPr>
            <a:r>
              <a:rPr b="1" lang="en" sz="2000">
                <a:solidFill>
                  <a:srgbClr val="1C4C4E"/>
                </a:solidFill>
                <a:latin typeface="Montserrat"/>
                <a:ea typeface="Montserrat"/>
                <a:cs typeface="Montserrat"/>
                <a:sym typeface="Montserrat"/>
              </a:rPr>
              <a:t>Võ Ái Quốc</a:t>
            </a:r>
            <a:endParaRPr b="1" sz="2000">
              <a:solidFill>
                <a:srgbClr val="1C4C4E"/>
              </a:solidFill>
              <a:latin typeface="Montserrat"/>
              <a:ea typeface="Montserrat"/>
              <a:cs typeface="Montserrat"/>
              <a:sym typeface="Montserrat"/>
            </a:endParaRPr>
          </a:p>
          <a:p>
            <a:pPr indent="457200" lvl="0" marL="914400" rtl="0" algn="l">
              <a:spcBef>
                <a:spcPts val="0"/>
              </a:spcBef>
              <a:spcAft>
                <a:spcPts val="0"/>
              </a:spcAft>
              <a:buNone/>
            </a:pPr>
            <a:r>
              <a:rPr b="1" lang="en" sz="2000">
                <a:solidFill>
                  <a:srgbClr val="1C4C4E"/>
                </a:solidFill>
                <a:latin typeface="Montserrat"/>
                <a:ea typeface="Montserrat"/>
                <a:cs typeface="Montserrat"/>
                <a:sym typeface="Montserrat"/>
              </a:rPr>
              <a:t>Đào Xuân Hải</a:t>
            </a:r>
            <a:endParaRPr b="1" sz="2000">
              <a:solidFill>
                <a:srgbClr val="1C4C4E"/>
              </a:solidFill>
              <a:latin typeface="Montserrat"/>
              <a:ea typeface="Montserrat"/>
              <a:cs typeface="Montserrat"/>
              <a:sym typeface="Montserrat"/>
            </a:endParaRPr>
          </a:p>
          <a:p>
            <a:pPr indent="457200" lvl="0" marL="914400" rtl="0" algn="l">
              <a:spcBef>
                <a:spcPts val="0"/>
              </a:spcBef>
              <a:spcAft>
                <a:spcPts val="0"/>
              </a:spcAft>
              <a:buNone/>
            </a:pPr>
            <a:r>
              <a:rPr b="1" lang="en" sz="2000">
                <a:solidFill>
                  <a:srgbClr val="1C4C4E"/>
                </a:solidFill>
                <a:latin typeface="Montserrat"/>
                <a:ea typeface="Montserrat"/>
                <a:cs typeface="Montserrat"/>
                <a:sym typeface="Montserrat"/>
              </a:rPr>
              <a:t>Vũ Thành Đại</a:t>
            </a:r>
            <a:endParaRPr b="1" sz="2000">
              <a:solidFill>
                <a:srgbClr val="1C4C4E"/>
              </a:solidFill>
              <a:latin typeface="Montserrat"/>
              <a:ea typeface="Montserrat"/>
              <a:cs typeface="Montserrat"/>
              <a:sym typeface="Montserrat"/>
            </a:endParaRPr>
          </a:p>
          <a:p>
            <a:pPr indent="457200" lvl="0" marL="914400" rtl="0" algn="l">
              <a:spcBef>
                <a:spcPts val="0"/>
              </a:spcBef>
              <a:spcAft>
                <a:spcPts val="0"/>
              </a:spcAft>
              <a:buNone/>
            </a:pPr>
            <a:r>
              <a:rPr b="1" lang="en" sz="2000">
                <a:solidFill>
                  <a:srgbClr val="1C4C4E"/>
                </a:solidFill>
                <a:latin typeface="Montserrat"/>
                <a:ea typeface="Montserrat"/>
                <a:cs typeface="Montserrat"/>
                <a:sym typeface="Montserrat"/>
              </a:rPr>
              <a:t>Tôn Thất Nhật Minh</a:t>
            </a:r>
            <a:endParaRPr b="1" sz="2000">
              <a:solidFill>
                <a:srgbClr val="1C4C4E"/>
              </a:solidFill>
              <a:latin typeface="Montserrat"/>
              <a:ea typeface="Montserrat"/>
              <a:cs typeface="Montserrat"/>
              <a:sym typeface="Montserrat"/>
            </a:endParaRPr>
          </a:p>
        </p:txBody>
      </p:sp>
      <p:sp>
        <p:nvSpPr>
          <p:cNvPr id="386" name="Google Shape;386;p26"/>
          <p:cNvSpPr txBox="1"/>
          <p:nvPr/>
        </p:nvSpPr>
        <p:spPr>
          <a:xfrm>
            <a:off x="147725" y="2281150"/>
            <a:ext cx="28443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1C4C4E"/>
                </a:solidFill>
                <a:latin typeface="Montserrat"/>
                <a:ea typeface="Montserrat"/>
                <a:cs typeface="Montserrat"/>
                <a:sym typeface="Montserrat"/>
              </a:rPr>
              <a:t>Thành viên nhóm:</a:t>
            </a:r>
            <a:endParaRPr b="1" sz="2000">
              <a:solidFill>
                <a:srgbClr val="1C4C4E"/>
              </a:solidFill>
              <a:latin typeface="Montserrat"/>
              <a:ea typeface="Montserrat"/>
              <a:cs typeface="Montserrat"/>
              <a:sym typeface="Montserrat"/>
            </a:endParaRPr>
          </a:p>
          <a:p>
            <a:pPr indent="0" lvl="0" marL="0" rtl="0" algn="l">
              <a:spcBef>
                <a:spcPts val="0"/>
              </a:spcBef>
              <a:spcAft>
                <a:spcPts val="0"/>
              </a:spcAft>
              <a:buNone/>
            </a:pPr>
            <a:r>
              <a:rPr b="1" lang="en" sz="2000">
                <a:solidFill>
                  <a:srgbClr val="1C4C4E"/>
                </a:solidFill>
                <a:latin typeface="Montserrat"/>
                <a:ea typeface="Montserrat"/>
                <a:cs typeface="Montserrat"/>
                <a:sym typeface="Montserrat"/>
              </a:rPr>
              <a:t>1613200</a:t>
            </a:r>
            <a:endParaRPr b="1" sz="2000">
              <a:solidFill>
                <a:srgbClr val="1C4C4E"/>
              </a:solidFill>
              <a:latin typeface="Montserrat"/>
              <a:ea typeface="Montserrat"/>
              <a:cs typeface="Montserrat"/>
              <a:sym typeface="Montserrat"/>
            </a:endParaRPr>
          </a:p>
          <a:p>
            <a:pPr indent="0" lvl="0" marL="0" rtl="0" algn="l">
              <a:spcBef>
                <a:spcPts val="0"/>
              </a:spcBef>
              <a:spcAft>
                <a:spcPts val="0"/>
              </a:spcAft>
              <a:buNone/>
            </a:pPr>
            <a:r>
              <a:rPr b="1" lang="en" sz="2000">
                <a:solidFill>
                  <a:srgbClr val="1C4C4E"/>
                </a:solidFill>
                <a:latin typeface="Montserrat"/>
                <a:ea typeface="Montserrat"/>
                <a:cs typeface="Montserrat"/>
                <a:sym typeface="Montserrat"/>
              </a:rPr>
              <a:t>1710172</a:t>
            </a:r>
            <a:endParaRPr b="1" sz="2000">
              <a:solidFill>
                <a:srgbClr val="1C4C4E"/>
              </a:solidFill>
              <a:latin typeface="Montserrat"/>
              <a:ea typeface="Montserrat"/>
              <a:cs typeface="Montserrat"/>
              <a:sym typeface="Montserrat"/>
            </a:endParaRPr>
          </a:p>
          <a:p>
            <a:pPr indent="0" lvl="0" marL="0" rtl="0" algn="l">
              <a:spcBef>
                <a:spcPts val="0"/>
              </a:spcBef>
              <a:spcAft>
                <a:spcPts val="0"/>
              </a:spcAft>
              <a:buNone/>
            </a:pPr>
            <a:r>
              <a:rPr b="1" lang="en" sz="2000">
                <a:solidFill>
                  <a:srgbClr val="1C4C4E"/>
                </a:solidFill>
                <a:latin typeface="Montserrat"/>
                <a:ea typeface="Montserrat"/>
                <a:cs typeface="Montserrat"/>
                <a:sym typeface="Montserrat"/>
              </a:rPr>
              <a:t>1911133</a:t>
            </a:r>
            <a:endParaRPr b="1" sz="2000">
              <a:solidFill>
                <a:srgbClr val="1C4C4E"/>
              </a:solidFill>
              <a:latin typeface="Montserrat"/>
              <a:ea typeface="Montserrat"/>
              <a:cs typeface="Montserrat"/>
              <a:sym typeface="Montserrat"/>
            </a:endParaRPr>
          </a:p>
          <a:p>
            <a:pPr indent="0" lvl="0" marL="0" rtl="0" algn="l">
              <a:spcBef>
                <a:spcPts val="0"/>
              </a:spcBef>
              <a:spcAft>
                <a:spcPts val="0"/>
              </a:spcAft>
              <a:buNone/>
            </a:pPr>
            <a:r>
              <a:rPr b="1" lang="en" sz="2000">
                <a:solidFill>
                  <a:srgbClr val="1C4C4E"/>
                </a:solidFill>
                <a:latin typeface="Montserrat"/>
                <a:ea typeface="Montserrat"/>
                <a:cs typeface="Montserrat"/>
                <a:sym typeface="Montserrat"/>
              </a:rPr>
              <a:t>1911194</a:t>
            </a:r>
            <a:endParaRPr b="1" sz="2000">
              <a:solidFill>
                <a:srgbClr val="1C4C4E"/>
              </a:solidFill>
              <a:latin typeface="Montserrat"/>
              <a:ea typeface="Montserrat"/>
              <a:cs typeface="Montserrat"/>
              <a:sym typeface="Montserrat"/>
            </a:endParaRPr>
          </a:p>
          <a:p>
            <a:pPr indent="0" lvl="0" marL="0" rtl="0" algn="l">
              <a:spcBef>
                <a:spcPts val="0"/>
              </a:spcBef>
              <a:spcAft>
                <a:spcPts val="0"/>
              </a:spcAft>
              <a:buNone/>
            </a:pPr>
            <a:r>
              <a:rPr b="1" lang="en" sz="2000">
                <a:solidFill>
                  <a:srgbClr val="1C4C4E"/>
                </a:solidFill>
                <a:latin typeface="Montserrat"/>
                <a:ea typeface="Montserrat"/>
                <a:cs typeface="Montserrat"/>
                <a:sym typeface="Montserrat"/>
              </a:rPr>
              <a:t>1911147</a:t>
            </a:r>
            <a:endParaRPr b="1" sz="2000">
              <a:solidFill>
                <a:srgbClr val="1C4C4E"/>
              </a:solidFill>
              <a:latin typeface="Montserrat"/>
              <a:ea typeface="Montserrat"/>
              <a:cs typeface="Montserrat"/>
              <a:sym typeface="Montserrat"/>
            </a:endParaRPr>
          </a:p>
          <a:p>
            <a:pPr indent="0" lvl="0" marL="0" rtl="0" algn="l">
              <a:spcBef>
                <a:spcPts val="0"/>
              </a:spcBef>
              <a:spcAft>
                <a:spcPts val="0"/>
              </a:spcAft>
              <a:buNone/>
            </a:pPr>
            <a:r>
              <a:rPr b="1" lang="en" sz="2000">
                <a:solidFill>
                  <a:srgbClr val="1C4C4E"/>
                </a:solidFill>
                <a:latin typeface="Montserrat"/>
                <a:ea typeface="Montserrat"/>
                <a:cs typeface="Montserrat"/>
                <a:sym typeface="Montserrat"/>
              </a:rPr>
              <a:t>1911135</a:t>
            </a:r>
            <a:endParaRPr b="1" sz="2000">
              <a:solidFill>
                <a:srgbClr val="1C4C4E"/>
              </a:solidFill>
              <a:latin typeface="Montserrat"/>
              <a:ea typeface="Montserrat"/>
              <a:cs typeface="Montserrat"/>
              <a:sym typeface="Montserrat"/>
            </a:endParaRPr>
          </a:p>
          <a:p>
            <a:pPr indent="0" lvl="0" marL="0" rtl="0" algn="l">
              <a:spcBef>
                <a:spcPts val="0"/>
              </a:spcBef>
              <a:spcAft>
                <a:spcPts val="0"/>
              </a:spcAft>
              <a:buNone/>
            </a:pPr>
            <a:r>
              <a:rPr b="1" lang="en" sz="2000">
                <a:solidFill>
                  <a:srgbClr val="1C4C4E"/>
                </a:solidFill>
                <a:latin typeface="Montserrat"/>
                <a:ea typeface="Montserrat"/>
                <a:cs typeface="Montserrat"/>
                <a:sym typeface="Montserrat"/>
              </a:rPr>
              <a:t>1911136</a:t>
            </a:r>
            <a:endParaRPr b="1" sz="2000">
              <a:solidFill>
                <a:srgbClr val="1C4C4E"/>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5"/>
          <p:cNvSpPr txBox="1"/>
          <p:nvPr/>
        </p:nvSpPr>
        <p:spPr>
          <a:xfrm>
            <a:off x="780150" y="380575"/>
            <a:ext cx="75837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400">
                <a:latin typeface="Montserrat SemiBold"/>
                <a:ea typeface="Montserrat SemiBold"/>
                <a:cs typeface="Montserrat SemiBold"/>
                <a:sym typeface="Montserrat SemiBold"/>
              </a:rPr>
              <a:t>Platform và công nghệ sử dụng</a:t>
            </a:r>
            <a:endParaRPr sz="3400">
              <a:latin typeface="Montserrat SemiBold"/>
              <a:ea typeface="Montserrat SemiBold"/>
              <a:cs typeface="Montserrat SemiBold"/>
              <a:sym typeface="Montserrat SemiBold"/>
            </a:endParaRPr>
          </a:p>
        </p:txBody>
      </p:sp>
      <p:sp>
        <p:nvSpPr>
          <p:cNvPr id="454" name="Google Shape;454;p35"/>
          <p:cNvSpPr txBox="1"/>
          <p:nvPr/>
        </p:nvSpPr>
        <p:spPr>
          <a:xfrm>
            <a:off x="1117375" y="1968725"/>
            <a:ext cx="28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455" name="Google Shape;455;p35"/>
          <p:cNvPicPr preferRelativeResize="0"/>
          <p:nvPr/>
        </p:nvPicPr>
        <p:blipFill>
          <a:blip r:embed="rId3">
            <a:alphaModFix/>
          </a:blip>
          <a:stretch>
            <a:fillRect/>
          </a:stretch>
        </p:blipFill>
        <p:spPr>
          <a:xfrm>
            <a:off x="2186113" y="1450954"/>
            <a:ext cx="4771775" cy="3082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6"/>
          <p:cNvSpPr txBox="1"/>
          <p:nvPr/>
        </p:nvSpPr>
        <p:spPr>
          <a:xfrm>
            <a:off x="780150" y="380575"/>
            <a:ext cx="75837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400">
                <a:latin typeface="Montserrat SemiBold"/>
                <a:ea typeface="Montserrat SemiBold"/>
                <a:cs typeface="Montserrat SemiBold"/>
                <a:sym typeface="Montserrat SemiBold"/>
              </a:rPr>
              <a:t>Platform và công nghệ sử dụng</a:t>
            </a:r>
            <a:endParaRPr sz="3400">
              <a:latin typeface="Montserrat SemiBold"/>
              <a:ea typeface="Montserrat SemiBold"/>
              <a:cs typeface="Montserrat SemiBold"/>
              <a:sym typeface="Montserrat SemiBold"/>
            </a:endParaRPr>
          </a:p>
        </p:txBody>
      </p:sp>
      <p:sp>
        <p:nvSpPr>
          <p:cNvPr id="461" name="Google Shape;461;p36"/>
          <p:cNvSpPr txBox="1"/>
          <p:nvPr/>
        </p:nvSpPr>
        <p:spPr>
          <a:xfrm>
            <a:off x="1117375" y="1968725"/>
            <a:ext cx="28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462" name="Google Shape;462;p36"/>
          <p:cNvPicPr preferRelativeResize="0"/>
          <p:nvPr/>
        </p:nvPicPr>
        <p:blipFill>
          <a:blip r:embed="rId3">
            <a:alphaModFix/>
          </a:blip>
          <a:stretch>
            <a:fillRect/>
          </a:stretch>
        </p:blipFill>
        <p:spPr>
          <a:xfrm>
            <a:off x="1569200" y="1188675"/>
            <a:ext cx="5858375" cy="3750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7"/>
          <p:cNvSpPr txBox="1"/>
          <p:nvPr/>
        </p:nvSpPr>
        <p:spPr>
          <a:xfrm>
            <a:off x="780150" y="380575"/>
            <a:ext cx="75837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400">
                <a:latin typeface="Montserrat SemiBold"/>
                <a:ea typeface="Montserrat SemiBold"/>
                <a:cs typeface="Montserrat SemiBold"/>
                <a:sym typeface="Montserrat SemiBold"/>
              </a:rPr>
              <a:t>Platform và công nghệ sử dụng</a:t>
            </a:r>
            <a:endParaRPr sz="3400">
              <a:latin typeface="Montserrat SemiBold"/>
              <a:ea typeface="Montserrat SemiBold"/>
              <a:cs typeface="Montserrat SemiBold"/>
              <a:sym typeface="Montserrat SemiBold"/>
            </a:endParaRPr>
          </a:p>
        </p:txBody>
      </p:sp>
      <p:sp>
        <p:nvSpPr>
          <p:cNvPr id="468" name="Google Shape;468;p37"/>
          <p:cNvSpPr txBox="1"/>
          <p:nvPr/>
        </p:nvSpPr>
        <p:spPr>
          <a:xfrm>
            <a:off x="1117375" y="1968725"/>
            <a:ext cx="28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469" name="Google Shape;469;p37"/>
          <p:cNvPicPr preferRelativeResize="0"/>
          <p:nvPr/>
        </p:nvPicPr>
        <p:blipFill>
          <a:blip r:embed="rId3">
            <a:alphaModFix/>
          </a:blip>
          <a:stretch>
            <a:fillRect/>
          </a:stretch>
        </p:blipFill>
        <p:spPr>
          <a:xfrm>
            <a:off x="1180775" y="1281450"/>
            <a:ext cx="6782450" cy="3395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8"/>
          <p:cNvSpPr txBox="1"/>
          <p:nvPr/>
        </p:nvSpPr>
        <p:spPr>
          <a:xfrm>
            <a:off x="780150" y="380575"/>
            <a:ext cx="75837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400">
                <a:latin typeface="Montserrat SemiBold"/>
                <a:ea typeface="Montserrat SemiBold"/>
                <a:cs typeface="Montserrat SemiBold"/>
                <a:sym typeface="Montserrat SemiBold"/>
              </a:rPr>
              <a:t>Platform và công nghệ sử dụng</a:t>
            </a:r>
            <a:endParaRPr sz="3400">
              <a:latin typeface="Montserrat SemiBold"/>
              <a:ea typeface="Montserrat SemiBold"/>
              <a:cs typeface="Montserrat SemiBold"/>
              <a:sym typeface="Montserrat SemiBold"/>
            </a:endParaRPr>
          </a:p>
        </p:txBody>
      </p:sp>
      <p:sp>
        <p:nvSpPr>
          <p:cNvPr id="475" name="Google Shape;475;p38"/>
          <p:cNvSpPr txBox="1"/>
          <p:nvPr/>
        </p:nvSpPr>
        <p:spPr>
          <a:xfrm>
            <a:off x="4612900" y="1249725"/>
            <a:ext cx="3818100" cy="36789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Apache kafka</a:t>
            </a:r>
            <a:endParaRPr sz="2000">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Rabbitmq</a:t>
            </a:r>
            <a:endParaRPr sz="2000">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Redis pub/sub</a:t>
            </a:r>
            <a:endParaRPr sz="2000">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MQTT</a:t>
            </a:r>
            <a:endParaRPr sz="2000">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Google cloud pub/sub</a:t>
            </a:r>
            <a:endParaRPr sz="2000">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Microsoft azure event grid</a:t>
            </a:r>
            <a:endParaRPr sz="2000">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Amazon simple notification service (SNS)</a:t>
            </a:r>
            <a:endParaRPr sz="2000">
              <a:latin typeface="Montserrat Medium"/>
              <a:ea typeface="Montserrat Medium"/>
              <a:cs typeface="Montserrat Medium"/>
              <a:sym typeface="Montserrat Medium"/>
            </a:endParaRPr>
          </a:p>
        </p:txBody>
      </p:sp>
      <p:sp>
        <p:nvSpPr>
          <p:cNvPr id="476" name="Google Shape;476;p38"/>
          <p:cNvSpPr txBox="1"/>
          <p:nvPr/>
        </p:nvSpPr>
        <p:spPr>
          <a:xfrm>
            <a:off x="1117375" y="1968725"/>
            <a:ext cx="28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477" name="Google Shape;477;p38"/>
          <p:cNvPicPr preferRelativeResize="0"/>
          <p:nvPr/>
        </p:nvPicPr>
        <p:blipFill>
          <a:blip r:embed="rId3">
            <a:alphaModFix/>
          </a:blip>
          <a:stretch>
            <a:fillRect/>
          </a:stretch>
        </p:blipFill>
        <p:spPr>
          <a:xfrm>
            <a:off x="192700" y="1835900"/>
            <a:ext cx="4240950" cy="227015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9"/>
          <p:cNvSpPr txBox="1"/>
          <p:nvPr/>
        </p:nvSpPr>
        <p:spPr>
          <a:xfrm>
            <a:off x="871550" y="350050"/>
            <a:ext cx="76653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rgbClr val="205E61"/>
                </a:solidFill>
                <a:latin typeface="Montserrat"/>
                <a:ea typeface="Montserrat"/>
                <a:cs typeface="Montserrat"/>
                <a:sym typeface="Montserrat"/>
              </a:rPr>
              <a:t>So sánh pub/sub pattern với</a:t>
            </a:r>
            <a:endParaRPr b="1" sz="3000">
              <a:solidFill>
                <a:srgbClr val="205E61"/>
              </a:solidFill>
              <a:latin typeface="Montserrat"/>
              <a:ea typeface="Montserrat"/>
              <a:cs typeface="Montserrat"/>
              <a:sym typeface="Montserrat"/>
            </a:endParaRPr>
          </a:p>
          <a:p>
            <a:pPr indent="0" lvl="0" marL="0" rtl="0" algn="ctr">
              <a:spcBef>
                <a:spcPts val="0"/>
              </a:spcBef>
              <a:spcAft>
                <a:spcPts val="0"/>
              </a:spcAft>
              <a:buNone/>
            </a:pPr>
            <a:r>
              <a:rPr b="1" lang="en" sz="3000">
                <a:solidFill>
                  <a:srgbClr val="205E61"/>
                </a:solidFill>
                <a:latin typeface="Montserrat"/>
                <a:ea typeface="Montserrat"/>
                <a:cs typeface="Montserrat"/>
                <a:sym typeface="Montserrat"/>
              </a:rPr>
              <a:t>observer pattern</a:t>
            </a:r>
            <a:endParaRPr b="1" sz="3000">
              <a:solidFill>
                <a:srgbClr val="205E61"/>
              </a:solidFill>
              <a:latin typeface="Montserrat"/>
              <a:ea typeface="Montserrat"/>
              <a:cs typeface="Montserrat"/>
              <a:sym typeface="Montserrat"/>
            </a:endParaRPr>
          </a:p>
        </p:txBody>
      </p:sp>
      <p:pic>
        <p:nvPicPr>
          <p:cNvPr id="483" name="Google Shape;483;p39"/>
          <p:cNvPicPr preferRelativeResize="0"/>
          <p:nvPr/>
        </p:nvPicPr>
        <p:blipFill>
          <a:blip r:embed="rId3">
            <a:alphaModFix/>
          </a:blip>
          <a:stretch>
            <a:fillRect/>
          </a:stretch>
        </p:blipFill>
        <p:spPr>
          <a:xfrm>
            <a:off x="152425" y="1753450"/>
            <a:ext cx="4170674" cy="2555575"/>
          </a:xfrm>
          <a:prstGeom prst="rect">
            <a:avLst/>
          </a:prstGeom>
          <a:noFill/>
          <a:ln>
            <a:noFill/>
          </a:ln>
        </p:spPr>
      </p:pic>
      <p:pic>
        <p:nvPicPr>
          <p:cNvPr id="484" name="Google Shape;484;p39"/>
          <p:cNvPicPr preferRelativeResize="0"/>
          <p:nvPr/>
        </p:nvPicPr>
        <p:blipFill>
          <a:blip r:embed="rId4">
            <a:alphaModFix/>
          </a:blip>
          <a:stretch>
            <a:fillRect/>
          </a:stretch>
        </p:blipFill>
        <p:spPr>
          <a:xfrm>
            <a:off x="4577900" y="1764400"/>
            <a:ext cx="4286250" cy="2533650"/>
          </a:xfrm>
          <a:prstGeom prst="rect">
            <a:avLst/>
          </a:prstGeom>
          <a:noFill/>
          <a:ln>
            <a:noFill/>
          </a:ln>
        </p:spPr>
      </p:pic>
      <p:sp>
        <p:nvSpPr>
          <p:cNvPr id="485" name="Google Shape;485;p39"/>
          <p:cNvSpPr txBox="1"/>
          <p:nvPr/>
        </p:nvSpPr>
        <p:spPr>
          <a:xfrm>
            <a:off x="483450" y="4203425"/>
            <a:ext cx="77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id="490" name="Google Shape;490;p40"/>
          <p:cNvPicPr preferRelativeResize="0"/>
          <p:nvPr/>
        </p:nvPicPr>
        <p:blipFill>
          <a:blip r:embed="rId3">
            <a:alphaModFix/>
          </a:blip>
          <a:stretch>
            <a:fillRect/>
          </a:stretch>
        </p:blipFill>
        <p:spPr>
          <a:xfrm>
            <a:off x="647700" y="958200"/>
            <a:ext cx="7848600" cy="3714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1"/>
          <p:cNvSpPr txBox="1"/>
          <p:nvPr/>
        </p:nvSpPr>
        <p:spPr>
          <a:xfrm>
            <a:off x="983700" y="1709850"/>
            <a:ext cx="71766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205E61"/>
                </a:solidFill>
                <a:latin typeface="Indie Flower"/>
                <a:ea typeface="Indie Flower"/>
                <a:cs typeface="Indie Flower"/>
                <a:sym typeface="Indie Flower"/>
              </a:rPr>
              <a:t>Cảm ơn thầy và các bạn đã lắng nghe</a:t>
            </a:r>
            <a:endParaRPr b="1" sz="5000">
              <a:solidFill>
                <a:srgbClr val="205E61"/>
              </a:solidFill>
              <a:latin typeface="Indie Flower"/>
              <a:ea typeface="Indie Flower"/>
              <a:cs typeface="Indie Flower"/>
              <a:sym typeface="Indie Flow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7"/>
          <p:cNvSpPr/>
          <p:nvPr/>
        </p:nvSpPr>
        <p:spPr>
          <a:xfrm>
            <a:off x="5318851" y="-16075"/>
            <a:ext cx="71198" cy="5176268"/>
          </a:xfrm>
          <a:custGeom>
            <a:rect b="b" l="l" r="r" t="t"/>
            <a:pathLst>
              <a:path extrusionOk="0" h="202673" w="4054">
                <a:moveTo>
                  <a:pt x="1451" y="202673"/>
                </a:moveTo>
                <a:cubicBezTo>
                  <a:pt x="1451" y="183521"/>
                  <a:pt x="-151" y="163994"/>
                  <a:pt x="3861" y="145267"/>
                </a:cubicBezTo>
                <a:cubicBezTo>
                  <a:pt x="4637" y="141647"/>
                  <a:pt x="1422" y="138211"/>
                  <a:pt x="1013" y="134531"/>
                </a:cubicBezTo>
                <a:cubicBezTo>
                  <a:pt x="497" y="129889"/>
                  <a:pt x="3939" y="125369"/>
                  <a:pt x="3423" y="120727"/>
                </a:cubicBezTo>
                <a:cubicBezTo>
                  <a:pt x="2676" y="114001"/>
                  <a:pt x="340" y="107303"/>
                  <a:pt x="1013" y="100569"/>
                </a:cubicBezTo>
                <a:cubicBezTo>
                  <a:pt x="1563" y="95071"/>
                  <a:pt x="3814" y="89629"/>
                  <a:pt x="3204" y="84137"/>
                </a:cubicBezTo>
                <a:cubicBezTo>
                  <a:pt x="2588" y="78590"/>
                  <a:pt x="241" y="72934"/>
                  <a:pt x="1451" y="67485"/>
                </a:cubicBezTo>
                <a:cubicBezTo>
                  <a:pt x="4334" y="54507"/>
                  <a:pt x="4444" y="40391"/>
                  <a:pt x="794" y="27607"/>
                </a:cubicBezTo>
                <a:cubicBezTo>
                  <a:pt x="-1739" y="18736"/>
                  <a:pt x="2766" y="9226"/>
                  <a:pt x="2766" y="0"/>
                </a:cubicBezTo>
              </a:path>
            </a:pathLst>
          </a:custGeom>
          <a:noFill/>
          <a:ln cap="flat" cmpd="sng" w="76200">
            <a:solidFill>
              <a:schemeClr val="dk2"/>
            </a:solidFill>
            <a:prstDash val="solid"/>
            <a:round/>
            <a:headEnd len="med" w="med" type="none"/>
            <a:tailEnd len="med" w="med" type="none"/>
          </a:ln>
        </p:spPr>
      </p:sp>
      <p:sp>
        <p:nvSpPr>
          <p:cNvPr id="392" name="Google Shape;392;p27"/>
          <p:cNvSpPr txBox="1"/>
          <p:nvPr>
            <p:ph idx="1" type="subTitle"/>
          </p:nvPr>
        </p:nvSpPr>
        <p:spPr>
          <a:xfrm>
            <a:off x="2026025" y="1876100"/>
            <a:ext cx="2693700" cy="1495500"/>
          </a:xfrm>
          <a:prstGeom prst="rect">
            <a:avLst/>
          </a:prstGeom>
        </p:spPr>
        <p:txBody>
          <a:bodyPr anchorCtr="0" anchor="t" bIns="91425" lIns="91425" spcFirstLastPara="1" rIns="91425" wrap="square" tIns="91425">
            <a:noAutofit/>
          </a:bodyPr>
          <a:lstStyle/>
          <a:p>
            <a:pPr indent="-387350" lvl="0" marL="457200" rtl="0" algn="l">
              <a:lnSpc>
                <a:spcPct val="115000"/>
              </a:lnSpc>
              <a:spcBef>
                <a:spcPts val="0"/>
              </a:spcBef>
              <a:spcAft>
                <a:spcPts val="0"/>
              </a:spcAft>
              <a:buClr>
                <a:srgbClr val="205E61"/>
              </a:buClr>
              <a:buSzPts val="2500"/>
              <a:buFont typeface="Montserrat"/>
              <a:buAutoNum type="arabicPeriod"/>
            </a:pPr>
            <a:r>
              <a:rPr b="1" lang="en" sz="2500">
                <a:solidFill>
                  <a:srgbClr val="205E61"/>
                </a:solidFill>
                <a:latin typeface="Montserrat"/>
                <a:ea typeface="Montserrat"/>
                <a:cs typeface="Montserrat"/>
                <a:sym typeface="Montserrat"/>
              </a:rPr>
              <a:t>Giới thiệu</a:t>
            </a:r>
            <a:endParaRPr b="1" sz="2500">
              <a:solidFill>
                <a:srgbClr val="205E61"/>
              </a:solidFill>
              <a:latin typeface="Montserrat"/>
              <a:ea typeface="Montserrat"/>
              <a:cs typeface="Montserrat"/>
              <a:sym typeface="Montserrat"/>
            </a:endParaRPr>
          </a:p>
          <a:p>
            <a:pPr indent="-387350" lvl="0" marL="457200" rtl="0" algn="l">
              <a:lnSpc>
                <a:spcPct val="115000"/>
              </a:lnSpc>
              <a:spcBef>
                <a:spcPts val="0"/>
              </a:spcBef>
              <a:spcAft>
                <a:spcPts val="0"/>
              </a:spcAft>
              <a:buClr>
                <a:srgbClr val="205E61"/>
              </a:buClr>
              <a:buSzPts val="2500"/>
              <a:buFont typeface="Montserrat"/>
              <a:buAutoNum type="arabicPeriod"/>
            </a:pPr>
            <a:r>
              <a:rPr b="1" lang="en" sz="2500">
                <a:solidFill>
                  <a:srgbClr val="205E61"/>
                </a:solidFill>
                <a:latin typeface="Montserrat"/>
                <a:ea typeface="Montserrat"/>
                <a:cs typeface="Montserrat"/>
                <a:sym typeface="Montserrat"/>
              </a:rPr>
              <a:t>Khái niệm</a:t>
            </a:r>
            <a:endParaRPr b="1" sz="2500">
              <a:solidFill>
                <a:srgbClr val="205E61"/>
              </a:solidFill>
              <a:latin typeface="Montserrat"/>
              <a:ea typeface="Montserrat"/>
              <a:cs typeface="Montserrat"/>
              <a:sym typeface="Montserrat"/>
            </a:endParaRPr>
          </a:p>
          <a:p>
            <a:pPr indent="-387350" lvl="0" marL="457200" rtl="0" algn="l">
              <a:lnSpc>
                <a:spcPct val="115000"/>
              </a:lnSpc>
              <a:spcBef>
                <a:spcPts val="0"/>
              </a:spcBef>
              <a:spcAft>
                <a:spcPts val="0"/>
              </a:spcAft>
              <a:buClr>
                <a:srgbClr val="205E61"/>
              </a:buClr>
              <a:buSzPts val="2500"/>
              <a:buFont typeface="Montserrat"/>
              <a:buAutoNum type="arabicPeriod"/>
            </a:pPr>
            <a:r>
              <a:rPr b="1" lang="en" sz="2500">
                <a:solidFill>
                  <a:srgbClr val="205E61"/>
                </a:solidFill>
                <a:latin typeface="Montserrat"/>
                <a:ea typeface="Montserrat"/>
                <a:cs typeface="Montserrat"/>
                <a:sym typeface="Montserrat"/>
              </a:rPr>
              <a:t>Ứng dụng</a:t>
            </a:r>
            <a:endParaRPr b="1" sz="2500">
              <a:solidFill>
                <a:srgbClr val="205E61"/>
              </a:solidFill>
              <a:latin typeface="Montserrat"/>
              <a:ea typeface="Montserrat"/>
              <a:cs typeface="Montserrat"/>
              <a:sym typeface="Montserrat"/>
            </a:endParaRPr>
          </a:p>
        </p:txBody>
      </p:sp>
      <p:pic>
        <p:nvPicPr>
          <p:cNvPr id="393" name="Google Shape;393;p27"/>
          <p:cNvPicPr preferRelativeResize="0"/>
          <p:nvPr/>
        </p:nvPicPr>
        <p:blipFill rotWithShape="1">
          <a:blip r:embed="rId3">
            <a:alphaModFix/>
          </a:blip>
          <a:srcRect b="0" l="74973" r="0" t="0"/>
          <a:stretch/>
        </p:blipFill>
        <p:spPr>
          <a:xfrm>
            <a:off x="6855600" y="325"/>
            <a:ext cx="2288400" cy="5143500"/>
          </a:xfrm>
          <a:prstGeom prst="rect">
            <a:avLst/>
          </a:prstGeom>
          <a:noFill/>
          <a:ln>
            <a:noFill/>
          </a:ln>
        </p:spPr>
      </p:pic>
      <p:sp>
        <p:nvSpPr>
          <p:cNvPr id="394" name="Google Shape;394;p27"/>
          <p:cNvSpPr/>
          <p:nvPr/>
        </p:nvSpPr>
        <p:spPr>
          <a:xfrm>
            <a:off x="731168" y="1552195"/>
            <a:ext cx="554344" cy="219417"/>
          </a:xfrm>
          <a:custGeom>
            <a:rect b="b" l="l" r="r" t="t"/>
            <a:pathLst>
              <a:path extrusionOk="0" h="18190" w="45956">
                <a:moveTo>
                  <a:pt x="0" y="0"/>
                </a:moveTo>
                <a:cubicBezTo>
                  <a:pt x="2122" y="2977"/>
                  <a:pt x="3421" y="6524"/>
                  <a:pt x="4054" y="10071"/>
                </a:cubicBezTo>
                <a:cubicBezTo>
                  <a:pt x="4656" y="13174"/>
                  <a:pt x="4434" y="15771"/>
                  <a:pt x="8203" y="17101"/>
                </a:cubicBezTo>
                <a:cubicBezTo>
                  <a:pt x="9190" y="17459"/>
                  <a:pt x="10454" y="17552"/>
                  <a:pt x="11761" y="17552"/>
                </a:cubicBezTo>
                <a:cubicBezTo>
                  <a:pt x="13168" y="17552"/>
                  <a:pt x="14623" y="17444"/>
                  <a:pt x="15831" y="17444"/>
                </a:cubicBezTo>
                <a:cubicBezTo>
                  <a:pt x="15984" y="17444"/>
                  <a:pt x="16133" y="17446"/>
                  <a:pt x="16278" y="17450"/>
                </a:cubicBezTo>
                <a:cubicBezTo>
                  <a:pt x="21155" y="17671"/>
                  <a:pt x="25937" y="17830"/>
                  <a:pt x="30941" y="17893"/>
                </a:cubicBezTo>
                <a:cubicBezTo>
                  <a:pt x="33380" y="17925"/>
                  <a:pt x="35786" y="17988"/>
                  <a:pt x="38257" y="18020"/>
                </a:cubicBezTo>
                <a:cubicBezTo>
                  <a:pt x="38876" y="18020"/>
                  <a:pt x="40356" y="18190"/>
                  <a:pt x="41830" y="18190"/>
                </a:cubicBezTo>
                <a:cubicBezTo>
                  <a:pt x="43899" y="18190"/>
                  <a:pt x="45955" y="17855"/>
                  <a:pt x="45604" y="16246"/>
                </a:cubicBezTo>
                <a:cubicBezTo>
                  <a:pt x="45541" y="16151"/>
                  <a:pt x="45477" y="16024"/>
                  <a:pt x="45477" y="15929"/>
                </a:cubicBezTo>
                <a:cubicBezTo>
                  <a:pt x="43544" y="16453"/>
                  <a:pt x="41571" y="16676"/>
                  <a:pt x="39591" y="16676"/>
                </a:cubicBezTo>
                <a:cubicBezTo>
                  <a:pt x="35345" y="16676"/>
                  <a:pt x="31063" y="15652"/>
                  <a:pt x="27046" y="14378"/>
                </a:cubicBezTo>
                <a:cubicBezTo>
                  <a:pt x="20934" y="12414"/>
                  <a:pt x="14727" y="9976"/>
                  <a:pt x="9121" y="6904"/>
                </a:cubicBezTo>
                <a:cubicBezTo>
                  <a:pt x="5701" y="5067"/>
                  <a:pt x="2661" y="2724"/>
                  <a:pt x="0" y="0"/>
                </a:cubicBezTo>
                <a:close/>
              </a:path>
            </a:pathLst>
          </a:custGeom>
          <a:solidFill>
            <a:schemeClr val="accent6"/>
          </a:solidFill>
          <a:ln cap="rnd" cmpd="sng" w="198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7"/>
          <p:cNvSpPr/>
          <p:nvPr/>
        </p:nvSpPr>
        <p:spPr>
          <a:xfrm>
            <a:off x="585250" y="712245"/>
            <a:ext cx="785040" cy="1046325"/>
          </a:xfrm>
          <a:custGeom>
            <a:rect b="b" l="l" r="r" t="t"/>
            <a:pathLst>
              <a:path extrusionOk="0" h="86742" w="65081">
                <a:moveTo>
                  <a:pt x="24861" y="0"/>
                </a:moveTo>
                <a:cubicBezTo>
                  <a:pt x="6968" y="9311"/>
                  <a:pt x="1" y="35469"/>
                  <a:pt x="4435" y="54027"/>
                </a:cubicBezTo>
                <a:cubicBezTo>
                  <a:pt x="10167" y="78032"/>
                  <a:pt x="37655" y="86551"/>
                  <a:pt x="59665" y="86741"/>
                </a:cubicBezTo>
                <a:cubicBezTo>
                  <a:pt x="59665" y="86710"/>
                  <a:pt x="59697" y="86646"/>
                  <a:pt x="59729" y="86615"/>
                </a:cubicBezTo>
                <a:cubicBezTo>
                  <a:pt x="62104" y="85474"/>
                  <a:pt x="62832" y="78729"/>
                  <a:pt x="63212" y="76449"/>
                </a:cubicBezTo>
                <a:cubicBezTo>
                  <a:pt x="63466" y="75024"/>
                  <a:pt x="65081" y="67613"/>
                  <a:pt x="63244" y="66441"/>
                </a:cubicBezTo>
                <a:lnTo>
                  <a:pt x="63244" y="66441"/>
                </a:lnTo>
                <a:cubicBezTo>
                  <a:pt x="63212" y="66441"/>
                  <a:pt x="63212" y="66473"/>
                  <a:pt x="63212" y="66473"/>
                </a:cubicBezTo>
                <a:cubicBezTo>
                  <a:pt x="61275" y="66707"/>
                  <a:pt x="59307" y="66823"/>
                  <a:pt x="57325" y="66823"/>
                </a:cubicBezTo>
                <a:cubicBezTo>
                  <a:pt x="43206" y="66823"/>
                  <a:pt x="28439" y="60917"/>
                  <a:pt x="19857" y="49530"/>
                </a:cubicBezTo>
                <a:cubicBezTo>
                  <a:pt x="10958" y="37781"/>
                  <a:pt x="14917" y="19128"/>
                  <a:pt x="29010" y="13586"/>
                </a:cubicBezTo>
                <a:cubicBezTo>
                  <a:pt x="27490" y="9121"/>
                  <a:pt x="26159" y="4560"/>
                  <a:pt x="24861" y="0"/>
                </a:cubicBezTo>
                <a:close/>
              </a:path>
            </a:pathLst>
          </a:custGeom>
          <a:solidFill>
            <a:schemeClr val="accent6"/>
          </a:solidFill>
          <a:ln cap="rnd" cmpd="sng" w="198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7"/>
          <p:cNvSpPr/>
          <p:nvPr/>
        </p:nvSpPr>
        <p:spPr>
          <a:xfrm>
            <a:off x="585250" y="706890"/>
            <a:ext cx="736524" cy="1055951"/>
          </a:xfrm>
          <a:custGeom>
            <a:rect b="b" l="l" r="r" t="t"/>
            <a:pathLst>
              <a:path extrusionOk="0" h="87540" w="61059">
                <a:moveTo>
                  <a:pt x="25241" y="1"/>
                </a:moveTo>
                <a:cubicBezTo>
                  <a:pt x="14822" y="3928"/>
                  <a:pt x="8615" y="13872"/>
                  <a:pt x="4941" y="23404"/>
                </a:cubicBezTo>
                <a:cubicBezTo>
                  <a:pt x="1078" y="33570"/>
                  <a:pt x="64" y="46396"/>
                  <a:pt x="3484" y="56815"/>
                </a:cubicBezTo>
                <a:cubicBezTo>
                  <a:pt x="6651" y="66474"/>
                  <a:pt x="13302" y="73441"/>
                  <a:pt x="22739" y="78350"/>
                </a:cubicBezTo>
                <a:cubicBezTo>
                  <a:pt x="32399" y="83346"/>
                  <a:pt x="43445" y="87539"/>
                  <a:pt x="54557" y="87539"/>
                </a:cubicBezTo>
                <a:cubicBezTo>
                  <a:pt x="56122" y="87539"/>
                  <a:pt x="57689" y="87456"/>
                  <a:pt x="59254" y="87280"/>
                </a:cubicBezTo>
                <a:cubicBezTo>
                  <a:pt x="59317" y="87280"/>
                  <a:pt x="59380" y="87280"/>
                  <a:pt x="59412" y="87312"/>
                </a:cubicBezTo>
                <a:cubicBezTo>
                  <a:pt x="60045" y="86900"/>
                  <a:pt x="60584" y="86489"/>
                  <a:pt x="61059" y="86013"/>
                </a:cubicBezTo>
                <a:lnTo>
                  <a:pt x="61059" y="86013"/>
                </a:lnTo>
                <a:cubicBezTo>
                  <a:pt x="60866" y="86015"/>
                  <a:pt x="60673" y="86015"/>
                  <a:pt x="60479" y="86015"/>
                </a:cubicBezTo>
                <a:cubicBezTo>
                  <a:pt x="37626" y="86015"/>
                  <a:pt x="9803" y="76727"/>
                  <a:pt x="4213" y="53426"/>
                </a:cubicBezTo>
                <a:cubicBezTo>
                  <a:pt x="1" y="35755"/>
                  <a:pt x="7063" y="9628"/>
                  <a:pt x="25684" y="1394"/>
                </a:cubicBezTo>
                <a:cubicBezTo>
                  <a:pt x="25526" y="919"/>
                  <a:pt x="25399" y="476"/>
                  <a:pt x="25241" y="1"/>
                </a:cubicBezTo>
                <a:close/>
              </a:path>
            </a:pathLst>
          </a:custGeom>
          <a:solidFill>
            <a:schemeClr val="accent4"/>
          </a:solidFill>
          <a:ln cap="rnd" cmpd="sng" w="198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7"/>
          <p:cNvSpPr/>
          <p:nvPr/>
        </p:nvSpPr>
        <p:spPr>
          <a:xfrm>
            <a:off x="831626" y="494900"/>
            <a:ext cx="64957" cy="33027"/>
          </a:xfrm>
          <a:custGeom>
            <a:rect b="b" l="l" r="r" t="t"/>
            <a:pathLst>
              <a:path extrusionOk="0" h="2738" w="5385">
                <a:moveTo>
                  <a:pt x="5384" y="1"/>
                </a:moveTo>
                <a:cubicBezTo>
                  <a:pt x="3231" y="159"/>
                  <a:pt x="1299" y="1046"/>
                  <a:pt x="0" y="2692"/>
                </a:cubicBezTo>
                <a:cubicBezTo>
                  <a:pt x="241" y="2723"/>
                  <a:pt x="479" y="2738"/>
                  <a:pt x="715" y="2738"/>
                </a:cubicBezTo>
                <a:cubicBezTo>
                  <a:pt x="2684" y="2738"/>
                  <a:pt x="4451" y="1698"/>
                  <a:pt x="5384" y="1"/>
                </a:cubicBezTo>
                <a:close/>
              </a:path>
            </a:pathLst>
          </a:custGeom>
          <a:solidFill>
            <a:schemeClr val="accent4"/>
          </a:solidFill>
          <a:ln cap="rnd" cmpd="sng" w="198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7"/>
          <p:cNvSpPr/>
          <p:nvPr/>
        </p:nvSpPr>
        <p:spPr>
          <a:xfrm>
            <a:off x="831626" y="494900"/>
            <a:ext cx="127597" cy="138586"/>
          </a:xfrm>
          <a:custGeom>
            <a:rect b="b" l="l" r="r" t="t"/>
            <a:pathLst>
              <a:path extrusionOk="0" h="11489" w="10578">
                <a:moveTo>
                  <a:pt x="5384" y="1"/>
                </a:moveTo>
                <a:cubicBezTo>
                  <a:pt x="4592" y="1698"/>
                  <a:pt x="2563" y="2738"/>
                  <a:pt x="671" y="2738"/>
                </a:cubicBezTo>
                <a:cubicBezTo>
                  <a:pt x="445" y="2738"/>
                  <a:pt x="220" y="2723"/>
                  <a:pt x="0" y="2692"/>
                </a:cubicBezTo>
                <a:lnTo>
                  <a:pt x="0" y="2692"/>
                </a:lnTo>
                <a:cubicBezTo>
                  <a:pt x="1584" y="5036"/>
                  <a:pt x="3801" y="8519"/>
                  <a:pt x="4181" y="11243"/>
                </a:cubicBezTo>
                <a:cubicBezTo>
                  <a:pt x="4735" y="11409"/>
                  <a:pt x="5293" y="11488"/>
                  <a:pt x="5844" y="11488"/>
                </a:cubicBezTo>
                <a:cubicBezTo>
                  <a:pt x="7498" y="11488"/>
                  <a:pt x="9089" y="10776"/>
                  <a:pt x="10325" y="9565"/>
                </a:cubicBezTo>
                <a:cubicBezTo>
                  <a:pt x="10420" y="9470"/>
                  <a:pt x="10483" y="9470"/>
                  <a:pt x="10578" y="9470"/>
                </a:cubicBezTo>
                <a:cubicBezTo>
                  <a:pt x="10515" y="9406"/>
                  <a:pt x="10578" y="9311"/>
                  <a:pt x="10578" y="9248"/>
                </a:cubicBezTo>
                <a:lnTo>
                  <a:pt x="10578" y="9248"/>
                </a:lnTo>
                <a:cubicBezTo>
                  <a:pt x="10549" y="9296"/>
                  <a:pt x="10523" y="9318"/>
                  <a:pt x="10497" y="9318"/>
                </a:cubicBezTo>
                <a:cubicBezTo>
                  <a:pt x="10439" y="9318"/>
                  <a:pt x="10381" y="9203"/>
                  <a:pt x="10293" y="9026"/>
                </a:cubicBezTo>
                <a:cubicBezTo>
                  <a:pt x="8709" y="6176"/>
                  <a:pt x="6714" y="3009"/>
                  <a:pt x="5384" y="1"/>
                </a:cubicBezTo>
                <a:close/>
              </a:path>
            </a:pathLst>
          </a:custGeom>
          <a:solidFill>
            <a:schemeClr val="accent6"/>
          </a:solidFill>
          <a:ln cap="rnd" cmpd="sng" w="198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7"/>
          <p:cNvSpPr/>
          <p:nvPr/>
        </p:nvSpPr>
        <p:spPr>
          <a:xfrm>
            <a:off x="864095" y="598796"/>
            <a:ext cx="130661" cy="60325"/>
          </a:xfrm>
          <a:custGeom>
            <a:rect b="b" l="l" r="r" t="t"/>
            <a:pathLst>
              <a:path extrusionOk="0" h="5001" w="10832">
                <a:moveTo>
                  <a:pt x="7854" y="0"/>
                </a:moveTo>
                <a:cubicBezTo>
                  <a:pt x="7854" y="64"/>
                  <a:pt x="7854" y="95"/>
                  <a:pt x="7823" y="190"/>
                </a:cubicBezTo>
                <a:cubicBezTo>
                  <a:pt x="6682" y="1797"/>
                  <a:pt x="4806" y="2650"/>
                  <a:pt x="2898" y="2650"/>
                </a:cubicBezTo>
                <a:cubicBezTo>
                  <a:pt x="2210" y="2650"/>
                  <a:pt x="1518" y="2539"/>
                  <a:pt x="855" y="2312"/>
                </a:cubicBezTo>
                <a:cubicBezTo>
                  <a:pt x="634" y="3231"/>
                  <a:pt x="349" y="4054"/>
                  <a:pt x="0" y="4909"/>
                </a:cubicBezTo>
                <a:cubicBezTo>
                  <a:pt x="64" y="4846"/>
                  <a:pt x="159" y="4846"/>
                  <a:pt x="254" y="4846"/>
                </a:cubicBezTo>
                <a:cubicBezTo>
                  <a:pt x="872" y="4949"/>
                  <a:pt x="1487" y="5001"/>
                  <a:pt x="2098" y="5001"/>
                </a:cubicBezTo>
                <a:cubicBezTo>
                  <a:pt x="3739" y="5001"/>
                  <a:pt x="5340" y="4626"/>
                  <a:pt x="6841" y="3864"/>
                </a:cubicBezTo>
                <a:cubicBezTo>
                  <a:pt x="8393" y="3104"/>
                  <a:pt x="9501" y="1901"/>
                  <a:pt x="10831" y="887"/>
                </a:cubicBezTo>
                <a:cubicBezTo>
                  <a:pt x="10768" y="824"/>
                  <a:pt x="10704" y="697"/>
                  <a:pt x="10704" y="634"/>
                </a:cubicBezTo>
                <a:cubicBezTo>
                  <a:pt x="10635" y="636"/>
                  <a:pt x="10565" y="637"/>
                  <a:pt x="10496" y="637"/>
                </a:cubicBezTo>
                <a:cubicBezTo>
                  <a:pt x="9580" y="637"/>
                  <a:pt x="8649" y="442"/>
                  <a:pt x="7854" y="0"/>
                </a:cubicBezTo>
                <a:close/>
              </a:path>
            </a:pathLst>
          </a:custGeom>
          <a:solidFill>
            <a:schemeClr val="accent4"/>
          </a:solidFill>
          <a:ln cap="rnd" cmpd="sng" w="198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7"/>
          <p:cNvSpPr/>
          <p:nvPr/>
        </p:nvSpPr>
        <p:spPr>
          <a:xfrm>
            <a:off x="864855" y="606431"/>
            <a:ext cx="370560" cy="312551"/>
          </a:xfrm>
          <a:custGeom>
            <a:rect b="b" l="l" r="r" t="t"/>
            <a:pathLst>
              <a:path extrusionOk="0" h="25911" w="30720">
                <a:moveTo>
                  <a:pt x="10420" y="1"/>
                </a:moveTo>
                <a:cubicBezTo>
                  <a:pt x="8813" y="2977"/>
                  <a:pt x="5301" y="4201"/>
                  <a:pt x="1979" y="4201"/>
                </a:cubicBezTo>
                <a:cubicBezTo>
                  <a:pt x="1306" y="4201"/>
                  <a:pt x="641" y="4150"/>
                  <a:pt x="1" y="4054"/>
                </a:cubicBezTo>
                <a:lnTo>
                  <a:pt x="1" y="4054"/>
                </a:lnTo>
                <a:cubicBezTo>
                  <a:pt x="64" y="4118"/>
                  <a:pt x="96" y="4149"/>
                  <a:pt x="96" y="4213"/>
                </a:cubicBezTo>
                <a:cubicBezTo>
                  <a:pt x="1837" y="10167"/>
                  <a:pt x="6113" y="24734"/>
                  <a:pt x="6398" y="25716"/>
                </a:cubicBezTo>
                <a:cubicBezTo>
                  <a:pt x="6398" y="25811"/>
                  <a:pt x="6429" y="25843"/>
                  <a:pt x="6398" y="25906"/>
                </a:cubicBezTo>
                <a:cubicBezTo>
                  <a:pt x="6598" y="25909"/>
                  <a:pt x="6798" y="25910"/>
                  <a:pt x="6998" y="25910"/>
                </a:cubicBezTo>
                <a:cubicBezTo>
                  <a:pt x="11223" y="25910"/>
                  <a:pt x="15357" y="25267"/>
                  <a:pt x="19319" y="23816"/>
                </a:cubicBezTo>
                <a:cubicBezTo>
                  <a:pt x="23594" y="22264"/>
                  <a:pt x="26919" y="19699"/>
                  <a:pt x="30720" y="17450"/>
                </a:cubicBezTo>
                <a:cubicBezTo>
                  <a:pt x="27236" y="14632"/>
                  <a:pt x="13428" y="3199"/>
                  <a:pt x="10420" y="1"/>
                </a:cubicBezTo>
                <a:close/>
              </a:path>
            </a:pathLst>
          </a:custGeom>
          <a:solidFill>
            <a:schemeClr val="accent6"/>
          </a:solidFill>
          <a:ln cap="rnd" cmpd="sng" w="198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7"/>
          <p:cNvSpPr/>
          <p:nvPr/>
        </p:nvSpPr>
        <p:spPr>
          <a:xfrm>
            <a:off x="928648" y="804297"/>
            <a:ext cx="334264" cy="152313"/>
          </a:xfrm>
          <a:custGeom>
            <a:rect b="b" l="l" r="r" t="t"/>
            <a:pathLst>
              <a:path extrusionOk="0" h="12627" w="27711">
                <a:moveTo>
                  <a:pt x="24164" y="0"/>
                </a:moveTo>
                <a:cubicBezTo>
                  <a:pt x="24256" y="92"/>
                  <a:pt x="24401" y="175"/>
                  <a:pt x="24565" y="253"/>
                </a:cubicBezTo>
                <a:lnTo>
                  <a:pt x="24565" y="253"/>
                </a:lnTo>
                <a:cubicBezTo>
                  <a:pt x="24427" y="163"/>
                  <a:pt x="24293" y="78"/>
                  <a:pt x="24164" y="0"/>
                </a:cubicBezTo>
                <a:close/>
                <a:moveTo>
                  <a:pt x="24565" y="253"/>
                </a:moveTo>
                <a:cubicBezTo>
                  <a:pt x="24852" y="442"/>
                  <a:pt x="25153" y="655"/>
                  <a:pt x="25450" y="874"/>
                </a:cubicBezTo>
                <a:lnTo>
                  <a:pt x="25450" y="874"/>
                </a:lnTo>
                <a:cubicBezTo>
                  <a:pt x="25501" y="827"/>
                  <a:pt x="25546" y="781"/>
                  <a:pt x="25526" y="760"/>
                </a:cubicBezTo>
                <a:cubicBezTo>
                  <a:pt x="25333" y="568"/>
                  <a:pt x="24908" y="418"/>
                  <a:pt x="24565" y="253"/>
                </a:cubicBezTo>
                <a:close/>
                <a:moveTo>
                  <a:pt x="25450" y="874"/>
                </a:moveTo>
                <a:cubicBezTo>
                  <a:pt x="25421" y="901"/>
                  <a:pt x="25390" y="928"/>
                  <a:pt x="25367" y="950"/>
                </a:cubicBezTo>
                <a:cubicBezTo>
                  <a:pt x="17222" y="7424"/>
                  <a:pt x="9864" y="9639"/>
                  <a:pt x="1642" y="9639"/>
                </a:cubicBezTo>
                <a:cubicBezTo>
                  <a:pt x="1297" y="9639"/>
                  <a:pt x="950" y="9635"/>
                  <a:pt x="602" y="9628"/>
                </a:cubicBezTo>
                <a:cubicBezTo>
                  <a:pt x="222" y="9628"/>
                  <a:pt x="792" y="8488"/>
                  <a:pt x="792" y="8171"/>
                </a:cubicBezTo>
                <a:cubicBezTo>
                  <a:pt x="792" y="8171"/>
                  <a:pt x="791" y="8171"/>
                  <a:pt x="791" y="8171"/>
                </a:cubicBezTo>
                <a:cubicBezTo>
                  <a:pt x="721" y="8171"/>
                  <a:pt x="1" y="11027"/>
                  <a:pt x="95" y="12066"/>
                </a:cubicBezTo>
                <a:cubicBezTo>
                  <a:pt x="190" y="12066"/>
                  <a:pt x="222" y="12066"/>
                  <a:pt x="317" y="12098"/>
                </a:cubicBezTo>
                <a:cubicBezTo>
                  <a:pt x="1343" y="12471"/>
                  <a:pt x="2470" y="12626"/>
                  <a:pt x="3652" y="12626"/>
                </a:cubicBezTo>
                <a:cubicBezTo>
                  <a:pt x="7686" y="12626"/>
                  <a:pt x="12357" y="10818"/>
                  <a:pt x="15835" y="9691"/>
                </a:cubicBezTo>
                <a:cubicBezTo>
                  <a:pt x="20744" y="8044"/>
                  <a:pt x="23974" y="6271"/>
                  <a:pt x="27711" y="2629"/>
                </a:cubicBezTo>
                <a:cubicBezTo>
                  <a:pt x="27665" y="2629"/>
                  <a:pt x="26584" y="1708"/>
                  <a:pt x="25450" y="874"/>
                </a:cubicBezTo>
                <a:close/>
              </a:path>
            </a:pathLst>
          </a:custGeom>
          <a:solidFill>
            <a:schemeClr val="accent4"/>
          </a:solidFill>
          <a:ln cap="rnd" cmpd="sng" w="198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7"/>
          <p:cNvSpPr/>
          <p:nvPr/>
        </p:nvSpPr>
        <p:spPr>
          <a:xfrm>
            <a:off x="1008095" y="941422"/>
            <a:ext cx="66862" cy="68382"/>
          </a:xfrm>
          <a:custGeom>
            <a:rect b="b" l="l" r="r" t="t"/>
            <a:pathLst>
              <a:path extrusionOk="0" h="5669" w="5543">
                <a:moveTo>
                  <a:pt x="3737" y="0"/>
                </a:moveTo>
                <a:cubicBezTo>
                  <a:pt x="2534" y="412"/>
                  <a:pt x="1267" y="729"/>
                  <a:pt x="0" y="919"/>
                </a:cubicBezTo>
                <a:cubicBezTo>
                  <a:pt x="761" y="2471"/>
                  <a:pt x="1394" y="4054"/>
                  <a:pt x="1996" y="5638"/>
                </a:cubicBezTo>
                <a:lnTo>
                  <a:pt x="2027" y="5638"/>
                </a:lnTo>
                <a:cubicBezTo>
                  <a:pt x="2215" y="5658"/>
                  <a:pt x="2399" y="5669"/>
                  <a:pt x="2578" y="5669"/>
                </a:cubicBezTo>
                <a:cubicBezTo>
                  <a:pt x="3764" y="5669"/>
                  <a:pt x="4773" y="5215"/>
                  <a:pt x="5543" y="4307"/>
                </a:cubicBezTo>
                <a:cubicBezTo>
                  <a:pt x="4878" y="2946"/>
                  <a:pt x="4244" y="1457"/>
                  <a:pt x="3737" y="0"/>
                </a:cubicBezTo>
                <a:close/>
              </a:path>
            </a:pathLst>
          </a:custGeom>
          <a:solidFill>
            <a:schemeClr val="accent6"/>
          </a:solidFill>
          <a:ln cap="rnd" cmpd="sng" w="198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7"/>
          <p:cNvSpPr/>
          <p:nvPr/>
        </p:nvSpPr>
        <p:spPr>
          <a:xfrm>
            <a:off x="1097025" y="916847"/>
            <a:ext cx="127609" cy="117553"/>
          </a:xfrm>
          <a:custGeom>
            <a:rect b="b" l="l" r="r" t="t"/>
            <a:pathLst>
              <a:path extrusionOk="0" h="9046" w="9818">
                <a:moveTo>
                  <a:pt x="6524" y="1"/>
                </a:moveTo>
                <a:cubicBezTo>
                  <a:pt x="5036" y="729"/>
                  <a:pt x="3484" y="1299"/>
                  <a:pt x="1932" y="1837"/>
                </a:cubicBezTo>
                <a:cubicBezTo>
                  <a:pt x="1299" y="1996"/>
                  <a:pt x="665" y="2217"/>
                  <a:pt x="0" y="2471"/>
                </a:cubicBezTo>
                <a:lnTo>
                  <a:pt x="32" y="2502"/>
                </a:lnTo>
                <a:cubicBezTo>
                  <a:pt x="1394" y="4529"/>
                  <a:pt x="2407" y="6841"/>
                  <a:pt x="3484" y="9026"/>
                </a:cubicBezTo>
                <a:cubicBezTo>
                  <a:pt x="3505" y="9026"/>
                  <a:pt x="3526" y="9012"/>
                  <a:pt x="3566" y="9012"/>
                </a:cubicBezTo>
                <a:cubicBezTo>
                  <a:pt x="3586" y="9012"/>
                  <a:pt x="3611" y="9016"/>
                  <a:pt x="3642" y="9026"/>
                </a:cubicBezTo>
                <a:cubicBezTo>
                  <a:pt x="3857" y="9039"/>
                  <a:pt x="4067" y="9045"/>
                  <a:pt x="4272" y="9045"/>
                </a:cubicBezTo>
                <a:cubicBezTo>
                  <a:pt x="6631" y="9045"/>
                  <a:pt x="8332" y="8199"/>
                  <a:pt x="9818" y="6334"/>
                </a:cubicBezTo>
                <a:cubicBezTo>
                  <a:pt x="9754" y="6303"/>
                  <a:pt x="9659" y="6271"/>
                  <a:pt x="9628" y="6176"/>
                </a:cubicBezTo>
                <a:cubicBezTo>
                  <a:pt x="8994" y="5226"/>
                  <a:pt x="8583" y="4118"/>
                  <a:pt x="8076" y="3136"/>
                </a:cubicBezTo>
                <a:cubicBezTo>
                  <a:pt x="7569" y="2091"/>
                  <a:pt x="6999" y="1109"/>
                  <a:pt x="6524" y="96"/>
                </a:cubicBezTo>
                <a:lnTo>
                  <a:pt x="6524" y="1"/>
                </a:lnTo>
                <a:close/>
              </a:path>
            </a:pathLst>
          </a:custGeom>
          <a:solidFill>
            <a:schemeClr val="accent6"/>
          </a:solidFill>
          <a:ln cap="rnd" cmpd="sng" w="198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4" name="Google Shape;404;p27"/>
          <p:cNvPicPr preferRelativeResize="0"/>
          <p:nvPr/>
        </p:nvPicPr>
        <p:blipFill>
          <a:blip r:embed="rId4">
            <a:alphaModFix/>
          </a:blip>
          <a:stretch>
            <a:fillRect/>
          </a:stretch>
        </p:blipFill>
        <p:spPr>
          <a:xfrm>
            <a:off x="4958325" y="1324850"/>
            <a:ext cx="4302125" cy="4302125"/>
          </a:xfrm>
          <a:prstGeom prst="rect">
            <a:avLst/>
          </a:prstGeom>
          <a:noFill/>
          <a:ln>
            <a:noFill/>
          </a:ln>
        </p:spPr>
      </p:pic>
      <p:sp>
        <p:nvSpPr>
          <p:cNvPr id="405" name="Google Shape;405;p27"/>
          <p:cNvSpPr txBox="1"/>
          <p:nvPr>
            <p:ph type="title"/>
          </p:nvPr>
        </p:nvSpPr>
        <p:spPr>
          <a:xfrm>
            <a:off x="1695600" y="276100"/>
            <a:ext cx="6788700" cy="149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5000">
                <a:solidFill>
                  <a:srgbClr val="205E61"/>
                </a:solidFill>
                <a:latin typeface="Montserrat SemiBold"/>
                <a:ea typeface="Montserrat SemiBold"/>
                <a:cs typeface="Montserrat SemiBold"/>
                <a:sym typeface="Montserrat SemiBold"/>
              </a:rPr>
              <a:t>Nội dung hôm nay</a:t>
            </a:r>
            <a:endParaRPr b="0" sz="5000">
              <a:solidFill>
                <a:srgbClr val="205E61"/>
              </a:solidFill>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8"/>
          <p:cNvSpPr txBox="1"/>
          <p:nvPr>
            <p:ph type="title"/>
          </p:nvPr>
        </p:nvSpPr>
        <p:spPr>
          <a:xfrm>
            <a:off x="613650" y="232975"/>
            <a:ext cx="8249700" cy="125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4000">
                <a:solidFill>
                  <a:srgbClr val="205E61"/>
                </a:solidFill>
                <a:latin typeface="Montserrat SemiBold"/>
                <a:ea typeface="Montserrat SemiBold"/>
                <a:cs typeface="Montserrat SemiBold"/>
                <a:sym typeface="Montserrat SemiBold"/>
              </a:rPr>
              <a:t>Nên đánh con nào đây?</a:t>
            </a:r>
            <a:endParaRPr b="0" sz="4000">
              <a:solidFill>
                <a:srgbClr val="205E61"/>
              </a:solidFill>
              <a:latin typeface="Montserrat SemiBold"/>
              <a:ea typeface="Montserrat SemiBold"/>
              <a:cs typeface="Montserrat SemiBold"/>
              <a:sym typeface="Montserrat SemiBold"/>
            </a:endParaRPr>
          </a:p>
        </p:txBody>
      </p:sp>
      <p:pic>
        <p:nvPicPr>
          <p:cNvPr id="411" name="Google Shape;411;p28"/>
          <p:cNvPicPr preferRelativeResize="0"/>
          <p:nvPr/>
        </p:nvPicPr>
        <p:blipFill>
          <a:blip r:embed="rId3">
            <a:alphaModFix/>
          </a:blip>
          <a:stretch>
            <a:fillRect/>
          </a:stretch>
        </p:blipFill>
        <p:spPr>
          <a:xfrm>
            <a:off x="930650" y="1387775"/>
            <a:ext cx="7282706" cy="3348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29"/>
          <p:cNvPicPr preferRelativeResize="0"/>
          <p:nvPr/>
        </p:nvPicPr>
        <p:blipFill>
          <a:blip r:embed="rId3">
            <a:alphaModFix/>
          </a:blip>
          <a:stretch>
            <a:fillRect/>
          </a:stretch>
        </p:blipFill>
        <p:spPr>
          <a:xfrm>
            <a:off x="515275" y="152400"/>
            <a:ext cx="7985692" cy="483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30"/>
          <p:cNvPicPr preferRelativeResize="0"/>
          <p:nvPr/>
        </p:nvPicPr>
        <p:blipFill>
          <a:blip r:embed="rId3">
            <a:alphaModFix/>
          </a:blip>
          <a:stretch>
            <a:fillRect/>
          </a:stretch>
        </p:blipFill>
        <p:spPr>
          <a:xfrm>
            <a:off x="823300" y="1225850"/>
            <a:ext cx="7000875" cy="3133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1"/>
          <p:cNvSpPr txBox="1"/>
          <p:nvPr/>
        </p:nvSpPr>
        <p:spPr>
          <a:xfrm>
            <a:off x="761700" y="485900"/>
            <a:ext cx="76206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400">
                <a:solidFill>
                  <a:srgbClr val="1C4C4E"/>
                </a:solidFill>
                <a:latin typeface="Montserrat SemiBold"/>
                <a:ea typeface="Montserrat SemiBold"/>
                <a:cs typeface="Montserrat SemiBold"/>
                <a:sym typeface="Montserrat SemiBold"/>
              </a:rPr>
              <a:t>Ưu nhược điểm</a:t>
            </a:r>
            <a:endParaRPr sz="3400">
              <a:solidFill>
                <a:srgbClr val="1C4C4E"/>
              </a:solidFill>
              <a:latin typeface="Montserrat SemiBold"/>
              <a:ea typeface="Montserrat SemiBold"/>
              <a:cs typeface="Montserrat SemiBold"/>
              <a:sym typeface="Montserrat SemiBold"/>
            </a:endParaRPr>
          </a:p>
        </p:txBody>
      </p:sp>
      <p:graphicFrame>
        <p:nvGraphicFramePr>
          <p:cNvPr id="427" name="Google Shape;427;p31"/>
          <p:cNvGraphicFramePr/>
          <p:nvPr/>
        </p:nvGraphicFramePr>
        <p:xfrm>
          <a:off x="952500" y="1678075"/>
          <a:ext cx="3000000" cy="3000000"/>
        </p:xfrm>
        <a:graphic>
          <a:graphicData uri="http://schemas.openxmlformats.org/drawingml/2006/table">
            <a:tbl>
              <a:tblPr>
                <a:noFill/>
                <a:tableStyleId>{5ACDCCEF-6E72-489F-8A65-E23A0FE80BA6}</a:tableStyleId>
              </a:tblPr>
              <a:tblGrid>
                <a:gridCol w="3619500"/>
                <a:gridCol w="3619500"/>
              </a:tblGrid>
              <a:tr h="622875">
                <a:tc>
                  <a:txBody>
                    <a:bodyPr/>
                    <a:lstStyle/>
                    <a:p>
                      <a:pPr indent="0" lvl="0" marL="0" rtl="0" algn="ctr">
                        <a:spcBef>
                          <a:spcPts val="0"/>
                        </a:spcBef>
                        <a:spcAft>
                          <a:spcPts val="0"/>
                        </a:spcAft>
                        <a:buNone/>
                      </a:pPr>
                      <a:r>
                        <a:rPr b="1" lang="en" sz="2500">
                          <a:latin typeface="Montserrat"/>
                          <a:ea typeface="Montserrat"/>
                          <a:cs typeface="Montserrat"/>
                          <a:sym typeface="Montserrat"/>
                        </a:rPr>
                        <a:t>Ưu điểm</a:t>
                      </a:r>
                      <a:endParaRPr b="1" sz="25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sz="2500">
                          <a:latin typeface="Montserrat"/>
                          <a:ea typeface="Montserrat"/>
                          <a:cs typeface="Montserrat"/>
                          <a:sym typeface="Montserrat"/>
                        </a:rPr>
                        <a:t>Nhược điểm</a:t>
                      </a:r>
                      <a:endParaRPr b="1" sz="2500">
                        <a:latin typeface="Montserrat"/>
                        <a:ea typeface="Montserrat"/>
                        <a:cs typeface="Montserrat"/>
                        <a:sym typeface="Montserrat"/>
                      </a:endParaRPr>
                    </a:p>
                  </a:txBody>
                  <a:tcPr marT="91425" marB="91425" marR="91425" marL="91425"/>
                </a:tc>
              </a:tr>
              <a:tr h="1755350">
                <a:tc>
                  <a:txBody>
                    <a:bodyPr/>
                    <a:lstStyle/>
                    <a:p>
                      <a:pPr indent="-355600" lvl="0" marL="457200" rtl="0" algn="l">
                        <a:lnSpc>
                          <a:spcPct val="115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Decoupling (Tách rời)</a:t>
                      </a:r>
                      <a:endParaRPr sz="2000">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Scable (mở rộng)</a:t>
                      </a:r>
                      <a:endParaRPr sz="2000">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Flexible (linh hoạt)</a:t>
                      </a:r>
                      <a:endParaRPr sz="2000">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Performance (hiệu suất)</a:t>
                      </a:r>
                      <a:endParaRPr sz="2000">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Resilience (Khả năng phục hồi)</a:t>
                      </a:r>
                      <a:endParaRPr sz="2000">
                        <a:latin typeface="Montserrat Medium"/>
                        <a:ea typeface="Montserrat Medium"/>
                        <a:cs typeface="Montserrat Medium"/>
                        <a:sym typeface="Montserrat Medium"/>
                      </a:endParaRPr>
                    </a:p>
                  </a:txBody>
                  <a:tcPr marT="91425" marB="91425" marR="91425" marL="91425"/>
                </a:tc>
                <a:tc>
                  <a:txBody>
                    <a:bodyPr/>
                    <a:lstStyle/>
                    <a:p>
                      <a:pPr indent="-355600" lvl="0" marL="457200" rtl="0" algn="l">
                        <a:lnSpc>
                          <a:spcPct val="115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Complexity (phức tạp)</a:t>
                      </a:r>
                      <a:endParaRPr sz="2000">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Decouple (tách rời)</a:t>
                      </a:r>
                      <a:endParaRPr sz="2000">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Bottleneck (nghẽn cổ chai)</a:t>
                      </a:r>
                      <a:endParaRPr sz="2000">
                        <a:latin typeface="Montserrat Medium"/>
                        <a:ea typeface="Montserrat Medium"/>
                        <a:cs typeface="Montserrat Medium"/>
                        <a:sym typeface="Montserrat Medium"/>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2"/>
          <p:cNvSpPr txBox="1"/>
          <p:nvPr/>
        </p:nvSpPr>
        <p:spPr>
          <a:xfrm>
            <a:off x="3028050" y="355125"/>
            <a:ext cx="3087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400">
                <a:latin typeface="Montserrat SemiBold"/>
                <a:ea typeface="Montserrat SemiBold"/>
                <a:cs typeface="Montserrat SemiBold"/>
                <a:sym typeface="Montserrat SemiBold"/>
              </a:rPr>
              <a:t>Nên sử dụng</a:t>
            </a:r>
            <a:endParaRPr sz="3400">
              <a:latin typeface="Montserrat SemiBold"/>
              <a:ea typeface="Montserrat SemiBold"/>
              <a:cs typeface="Montserrat SemiBold"/>
              <a:sym typeface="Montserrat SemiBold"/>
            </a:endParaRPr>
          </a:p>
        </p:txBody>
      </p:sp>
      <p:sp>
        <p:nvSpPr>
          <p:cNvPr id="433" name="Google Shape;433;p32"/>
          <p:cNvSpPr txBox="1"/>
          <p:nvPr/>
        </p:nvSpPr>
        <p:spPr>
          <a:xfrm>
            <a:off x="265125" y="1216775"/>
            <a:ext cx="4076100" cy="35865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Gửi thông tin tới nhiều người dùng</a:t>
            </a:r>
            <a:endParaRPr sz="2000">
              <a:latin typeface="Montserrat Medium"/>
              <a:ea typeface="Montserrat Medium"/>
              <a:cs typeface="Montserrat Medium"/>
              <a:sym typeface="Montserrat Medium"/>
            </a:endParaRPr>
          </a:p>
          <a:p>
            <a:pPr indent="0" lvl="0" marL="457200" rtl="0" algn="l">
              <a:lnSpc>
                <a:spcPct val="100000"/>
              </a:lnSpc>
              <a:spcBef>
                <a:spcPts val="0"/>
              </a:spcBef>
              <a:spcAft>
                <a:spcPts val="0"/>
              </a:spcAft>
              <a:buNone/>
            </a:pPr>
            <a:r>
              <a:t/>
            </a:r>
            <a:endParaRPr sz="2000">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Giao tiếp giữa một hoặc nhiều ứng dụng phát triển độc lập</a:t>
            </a:r>
            <a:endParaRPr sz="2000">
              <a:latin typeface="Montserrat Medium"/>
              <a:ea typeface="Montserrat Medium"/>
              <a:cs typeface="Montserrat Medium"/>
              <a:sym typeface="Montserrat Medium"/>
            </a:endParaRPr>
          </a:p>
          <a:p>
            <a:pPr indent="0" lvl="0" marL="457200" rtl="0" algn="l">
              <a:lnSpc>
                <a:spcPct val="100000"/>
              </a:lnSpc>
              <a:spcBef>
                <a:spcPts val="0"/>
              </a:spcBef>
              <a:spcAft>
                <a:spcPts val="0"/>
              </a:spcAft>
              <a:buNone/>
            </a:pPr>
            <a:r>
              <a:t/>
            </a:r>
            <a:endParaRPr sz="2000">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Gửi thông tin mà không yêu cầu phản hồi thời gian thực từ các subscribers</a:t>
            </a:r>
            <a:endParaRPr sz="2000">
              <a:latin typeface="Montserrat Medium"/>
              <a:ea typeface="Montserrat Medium"/>
              <a:cs typeface="Montserrat Medium"/>
              <a:sym typeface="Montserrat Medium"/>
            </a:endParaRPr>
          </a:p>
        </p:txBody>
      </p:sp>
      <p:pic>
        <p:nvPicPr>
          <p:cNvPr id="434" name="Google Shape;434;p32"/>
          <p:cNvPicPr preferRelativeResize="0"/>
          <p:nvPr/>
        </p:nvPicPr>
        <p:blipFill>
          <a:blip r:embed="rId3">
            <a:alphaModFix/>
          </a:blip>
          <a:stretch>
            <a:fillRect/>
          </a:stretch>
        </p:blipFill>
        <p:spPr>
          <a:xfrm>
            <a:off x="4499275" y="1546599"/>
            <a:ext cx="4484651" cy="3142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3"/>
          <p:cNvSpPr txBox="1"/>
          <p:nvPr/>
        </p:nvSpPr>
        <p:spPr>
          <a:xfrm>
            <a:off x="4557375" y="1771438"/>
            <a:ext cx="3818100" cy="25704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Một ứng dụng nhỏ với vài người tiêu dùng cần thông tin khác nhau</a:t>
            </a:r>
            <a:endParaRPr sz="2000">
              <a:latin typeface="Montserrat Medium"/>
              <a:ea typeface="Montserrat Medium"/>
              <a:cs typeface="Montserrat Medium"/>
              <a:sym typeface="Montserrat Medium"/>
            </a:endParaRPr>
          </a:p>
          <a:p>
            <a:pPr indent="0" lvl="0" marL="457200" rtl="0" algn="l">
              <a:lnSpc>
                <a:spcPct val="100000"/>
              </a:lnSpc>
              <a:spcBef>
                <a:spcPts val="0"/>
              </a:spcBef>
              <a:spcAft>
                <a:spcPts val="0"/>
              </a:spcAft>
              <a:buNone/>
            </a:pPr>
            <a:r>
              <a:t/>
            </a:r>
            <a:endParaRPr sz="2000">
              <a:latin typeface="Montserrat Medium"/>
              <a:ea typeface="Montserrat Medium"/>
              <a:cs typeface="Montserrat Medium"/>
              <a:sym typeface="Montserrat Medium"/>
            </a:endParaRPr>
          </a:p>
          <a:p>
            <a:pPr indent="-355600" lvl="0" marL="457200" rtl="0" algn="l">
              <a:lnSpc>
                <a:spcPct val="115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Một ứng dụng cần tương tác thời gian thực với subscribers</a:t>
            </a:r>
            <a:endParaRPr sz="2000">
              <a:latin typeface="Montserrat Medium"/>
              <a:ea typeface="Montserrat Medium"/>
              <a:cs typeface="Montserrat Medium"/>
              <a:sym typeface="Montserrat Medium"/>
            </a:endParaRPr>
          </a:p>
        </p:txBody>
      </p:sp>
      <p:sp>
        <p:nvSpPr>
          <p:cNvPr id="440" name="Google Shape;440;p33"/>
          <p:cNvSpPr txBox="1"/>
          <p:nvPr/>
        </p:nvSpPr>
        <p:spPr>
          <a:xfrm>
            <a:off x="3028050" y="556575"/>
            <a:ext cx="3087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400">
                <a:latin typeface="Montserrat SemiBold"/>
                <a:ea typeface="Montserrat SemiBold"/>
                <a:cs typeface="Montserrat SemiBold"/>
                <a:sym typeface="Montserrat SemiBold"/>
              </a:rPr>
              <a:t>Không nên</a:t>
            </a:r>
            <a:endParaRPr sz="3400">
              <a:latin typeface="Montserrat SemiBold"/>
              <a:ea typeface="Montserrat SemiBold"/>
              <a:cs typeface="Montserrat SemiBold"/>
              <a:sym typeface="Montserrat SemiBold"/>
            </a:endParaRPr>
          </a:p>
        </p:txBody>
      </p:sp>
      <p:pic>
        <p:nvPicPr>
          <p:cNvPr id="441" name="Google Shape;441;p33"/>
          <p:cNvPicPr preferRelativeResize="0"/>
          <p:nvPr/>
        </p:nvPicPr>
        <p:blipFill>
          <a:blip r:embed="rId3">
            <a:alphaModFix/>
          </a:blip>
          <a:stretch>
            <a:fillRect/>
          </a:stretch>
        </p:blipFill>
        <p:spPr>
          <a:xfrm>
            <a:off x="173650" y="1839850"/>
            <a:ext cx="4093475" cy="2433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4"/>
          <p:cNvSpPr txBox="1"/>
          <p:nvPr/>
        </p:nvSpPr>
        <p:spPr>
          <a:xfrm>
            <a:off x="1266600" y="465875"/>
            <a:ext cx="66108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400">
                <a:latin typeface="Montserrat SemiBold"/>
                <a:ea typeface="Montserrat SemiBold"/>
                <a:cs typeface="Montserrat SemiBold"/>
                <a:sym typeface="Montserrat SemiBold"/>
              </a:rPr>
              <a:t>Ứng dụng</a:t>
            </a:r>
            <a:endParaRPr sz="3400">
              <a:latin typeface="Montserrat SemiBold"/>
              <a:ea typeface="Montserrat SemiBold"/>
              <a:cs typeface="Montserrat SemiBold"/>
              <a:sym typeface="Montserrat SemiBold"/>
            </a:endParaRPr>
          </a:p>
        </p:txBody>
      </p:sp>
      <p:sp>
        <p:nvSpPr>
          <p:cNvPr id="447" name="Google Shape;447;p34"/>
          <p:cNvSpPr txBox="1"/>
          <p:nvPr/>
        </p:nvSpPr>
        <p:spPr>
          <a:xfrm>
            <a:off x="536450" y="1173875"/>
            <a:ext cx="3818100" cy="3879000"/>
          </a:xfrm>
          <a:prstGeom prst="rect">
            <a:avLst/>
          </a:prstGeom>
          <a:noFill/>
          <a:ln>
            <a:noFill/>
          </a:ln>
        </p:spPr>
        <p:txBody>
          <a:bodyPr anchorCtr="0" anchor="t" bIns="91425" lIns="91425" spcFirstLastPara="1" rIns="91425" wrap="square" tIns="91425">
            <a:spAutoFit/>
          </a:bodyPr>
          <a:lstStyle/>
          <a:p>
            <a:pPr indent="-355600" lvl="0" marL="457200" rtl="0" algn="l">
              <a:lnSpc>
                <a:spcPct val="100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Chat application</a:t>
            </a:r>
            <a:endParaRPr sz="2000">
              <a:latin typeface="Montserrat Medium"/>
              <a:ea typeface="Montserrat Medium"/>
              <a:cs typeface="Montserrat Medium"/>
              <a:sym typeface="Montserrat Medium"/>
            </a:endParaRPr>
          </a:p>
          <a:p>
            <a:pPr indent="0" lvl="0" marL="457200" rtl="0" algn="l">
              <a:lnSpc>
                <a:spcPct val="100000"/>
              </a:lnSpc>
              <a:spcBef>
                <a:spcPts val="0"/>
              </a:spcBef>
              <a:spcAft>
                <a:spcPts val="0"/>
              </a:spcAft>
              <a:buNone/>
            </a:pPr>
            <a:r>
              <a:t/>
            </a:r>
            <a:endParaRPr sz="2000">
              <a:latin typeface="Montserrat Medium"/>
              <a:ea typeface="Montserrat Medium"/>
              <a:cs typeface="Montserrat Medium"/>
              <a:sym typeface="Montserrat Medium"/>
            </a:endParaRPr>
          </a:p>
          <a:p>
            <a:pPr indent="-355600" lvl="0" marL="457200" rtl="0" algn="l">
              <a:lnSpc>
                <a:spcPct val="100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Notification system</a:t>
            </a:r>
            <a:endParaRPr sz="2000">
              <a:latin typeface="Montserrat Medium"/>
              <a:ea typeface="Montserrat Medium"/>
              <a:cs typeface="Montserrat Medium"/>
              <a:sym typeface="Montserrat Medium"/>
            </a:endParaRPr>
          </a:p>
          <a:p>
            <a:pPr indent="0" lvl="0" marL="457200" rtl="0" algn="l">
              <a:lnSpc>
                <a:spcPct val="100000"/>
              </a:lnSpc>
              <a:spcBef>
                <a:spcPts val="0"/>
              </a:spcBef>
              <a:spcAft>
                <a:spcPts val="0"/>
              </a:spcAft>
              <a:buNone/>
            </a:pPr>
            <a:r>
              <a:t/>
            </a:r>
            <a:endParaRPr sz="2000">
              <a:latin typeface="Montserrat Medium"/>
              <a:ea typeface="Montserrat Medium"/>
              <a:cs typeface="Montserrat Medium"/>
              <a:sym typeface="Montserrat Medium"/>
            </a:endParaRPr>
          </a:p>
          <a:p>
            <a:pPr indent="-355600" lvl="0" marL="457200" rtl="0" algn="l">
              <a:lnSpc>
                <a:spcPct val="100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Social media</a:t>
            </a:r>
            <a:endParaRPr sz="2000">
              <a:latin typeface="Montserrat Medium"/>
              <a:ea typeface="Montserrat Medium"/>
              <a:cs typeface="Montserrat Medium"/>
              <a:sym typeface="Montserrat Medium"/>
            </a:endParaRPr>
          </a:p>
          <a:p>
            <a:pPr indent="0" lvl="0" marL="457200" rtl="0" algn="l">
              <a:lnSpc>
                <a:spcPct val="100000"/>
              </a:lnSpc>
              <a:spcBef>
                <a:spcPts val="0"/>
              </a:spcBef>
              <a:spcAft>
                <a:spcPts val="0"/>
              </a:spcAft>
              <a:buNone/>
            </a:pPr>
            <a:r>
              <a:t/>
            </a:r>
            <a:endParaRPr sz="2000">
              <a:latin typeface="Montserrat Medium"/>
              <a:ea typeface="Montserrat Medium"/>
              <a:cs typeface="Montserrat Medium"/>
              <a:sym typeface="Montserrat Medium"/>
            </a:endParaRPr>
          </a:p>
          <a:p>
            <a:pPr indent="-355600" lvl="0" marL="457200" rtl="0" algn="l">
              <a:lnSpc>
                <a:spcPct val="100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Stock trading system</a:t>
            </a:r>
            <a:endParaRPr sz="2000">
              <a:latin typeface="Montserrat Medium"/>
              <a:ea typeface="Montserrat Medium"/>
              <a:cs typeface="Montserrat Medium"/>
              <a:sym typeface="Montserrat Medium"/>
            </a:endParaRPr>
          </a:p>
          <a:p>
            <a:pPr indent="0" lvl="0" marL="457200" rtl="0" algn="l">
              <a:lnSpc>
                <a:spcPct val="100000"/>
              </a:lnSpc>
              <a:spcBef>
                <a:spcPts val="0"/>
              </a:spcBef>
              <a:spcAft>
                <a:spcPts val="0"/>
              </a:spcAft>
              <a:buNone/>
            </a:pPr>
            <a:r>
              <a:t/>
            </a:r>
            <a:endParaRPr sz="2000">
              <a:latin typeface="Montserrat Medium"/>
              <a:ea typeface="Montserrat Medium"/>
              <a:cs typeface="Montserrat Medium"/>
              <a:sym typeface="Montserrat Medium"/>
            </a:endParaRPr>
          </a:p>
          <a:p>
            <a:pPr indent="-355600" lvl="0" marL="457200" rtl="0" algn="l">
              <a:lnSpc>
                <a:spcPct val="100000"/>
              </a:lnSpc>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Gaming</a:t>
            </a:r>
            <a:endParaRPr sz="2000">
              <a:latin typeface="Montserrat Medium"/>
              <a:ea typeface="Montserrat Medium"/>
              <a:cs typeface="Montserrat Medium"/>
              <a:sym typeface="Montserrat Medium"/>
            </a:endParaRPr>
          </a:p>
          <a:p>
            <a:pPr indent="0" lvl="0" marL="0" rtl="0" algn="l">
              <a:lnSpc>
                <a:spcPct val="100000"/>
              </a:lnSpc>
              <a:spcBef>
                <a:spcPts val="0"/>
              </a:spcBef>
              <a:spcAft>
                <a:spcPts val="0"/>
              </a:spcAft>
              <a:buNone/>
            </a:pPr>
            <a:r>
              <a:t/>
            </a:r>
            <a:endParaRPr sz="2000">
              <a:latin typeface="Montserrat Medium"/>
              <a:ea typeface="Montserrat Medium"/>
              <a:cs typeface="Montserrat Medium"/>
              <a:sym typeface="Montserrat Medium"/>
            </a:endParaRPr>
          </a:p>
          <a:p>
            <a:pPr indent="-355600" lvl="0" marL="457200" rtl="0" algn="l">
              <a:spcBef>
                <a:spcPts val="0"/>
              </a:spcBef>
              <a:spcAft>
                <a:spcPts val="0"/>
              </a:spcAft>
              <a:buSzPts val="2000"/>
              <a:buFont typeface="Montserrat Medium"/>
              <a:buChar char="❏"/>
            </a:pPr>
            <a:r>
              <a:rPr lang="en" sz="2000">
                <a:latin typeface="Montserrat Medium"/>
                <a:ea typeface="Montserrat Medium"/>
                <a:cs typeface="Montserrat Medium"/>
                <a:sym typeface="Montserrat Medium"/>
              </a:rPr>
              <a:t>Streaming data processing pipelines</a:t>
            </a:r>
            <a:endParaRPr sz="2000">
              <a:latin typeface="Montserrat Medium"/>
              <a:ea typeface="Montserrat Medium"/>
              <a:cs typeface="Montserrat Medium"/>
              <a:sym typeface="Montserrat Medium"/>
            </a:endParaRPr>
          </a:p>
        </p:txBody>
      </p:sp>
      <p:pic>
        <p:nvPicPr>
          <p:cNvPr id="448" name="Google Shape;448;p34"/>
          <p:cNvPicPr preferRelativeResize="0"/>
          <p:nvPr/>
        </p:nvPicPr>
        <p:blipFill>
          <a:blip r:embed="rId3">
            <a:alphaModFix/>
          </a:blip>
          <a:stretch>
            <a:fillRect/>
          </a:stretch>
        </p:blipFill>
        <p:spPr>
          <a:xfrm>
            <a:off x="4439800" y="1666575"/>
            <a:ext cx="4484651" cy="241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cience Education Center by Slidesgo">
  <a:themeElements>
    <a:clrScheme name="Simple Light">
      <a:dk1>
        <a:srgbClr val="555555"/>
      </a:dk1>
      <a:lt1>
        <a:srgbClr val="FFFFFF"/>
      </a:lt1>
      <a:dk2>
        <a:srgbClr val="79C8CF"/>
      </a:dk2>
      <a:lt2>
        <a:srgbClr val="FFFFFF"/>
      </a:lt2>
      <a:accent1>
        <a:srgbClr val="D8EEF9"/>
      </a:accent1>
      <a:accent2>
        <a:srgbClr val="9BD3D4"/>
      </a:accent2>
      <a:accent3>
        <a:srgbClr val="5BC0C7"/>
      </a:accent3>
      <a:accent4>
        <a:srgbClr val="F49432"/>
      </a:accent4>
      <a:accent5>
        <a:srgbClr val="FBD98C"/>
      </a:accent5>
      <a:accent6>
        <a:srgbClr val="FFF8CD"/>
      </a:accent6>
      <a:hlink>
        <a:srgbClr val="5555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