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aveat"/>
      <p:regular r:id="rId19"/>
      <p:bold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Palanquin Dark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78D984-6E53-4956-936D-0F745D0107E8}">
  <a:tblStyle styleId="{1D78D984-6E53-4956-936D-0F745D010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lanquinDark-bold.fntdata"/><Relationship Id="rId25" Type="http://schemas.openxmlformats.org/officeDocument/2006/relationships/font" Target="fonts/PalanquinDar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ve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40ad1109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340ad110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3ff81ba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3ff81ba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444b59dd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444b59dd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0c77268a7_3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0c77268a7_3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0c77268a7_32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10c77268a7_3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0c77268a7_3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0c77268a7_3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0c77268a7_3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0c77268a7_3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0c77268a7_3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0c77268a7_3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0c77268a7_3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0c77268a7_3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0c77268a7_3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0c77268a7_3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0c77268a7_3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0c77268a7_3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a1be7232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a1be7232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B1B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bedffa441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bbedffa441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fmla="val 3331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516500" y="967875"/>
            <a:ext cx="6111000" cy="24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16500" y="3938056"/>
            <a:ext cx="6111000" cy="46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999925" y="1601450"/>
            <a:ext cx="71445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subTitle"/>
          </p:nvPr>
        </p:nvSpPr>
        <p:spPr>
          <a:xfrm flipH="1">
            <a:off x="999672" y="3290150"/>
            <a:ext cx="71445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59950" y="2038800"/>
            <a:ext cx="44190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112900" y="752412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249800" y="3816330"/>
            <a:ext cx="30393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365700" y="1600500"/>
            <a:ext cx="8412600" cy="3177300"/>
          </a:xfrm>
          <a:prstGeom prst="roundRect">
            <a:avLst>
              <a:gd fmla="val 406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74450" y="2030250"/>
            <a:ext cx="6995100" cy="22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2375" y="431775"/>
            <a:ext cx="7699200" cy="94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024200" y="2946981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1024200" y="3281430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5343000" y="2946981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/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5343000" y="3281430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65700" y="1203800"/>
            <a:ext cx="8412600" cy="3573900"/>
          </a:xfrm>
          <a:prstGeom prst="roundRect">
            <a:avLst>
              <a:gd fmla="val 406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1111488" y="2589782"/>
            <a:ext cx="29589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1111488" y="1446037"/>
            <a:ext cx="2958900" cy="11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353600" y="1448709"/>
            <a:ext cx="64368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699750" y="2096296"/>
            <a:ext cx="3942600" cy="16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5071575" y="1444800"/>
            <a:ext cx="2859600" cy="22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1423950" y="906675"/>
            <a:ext cx="6296100" cy="2124900"/>
          </a:xfrm>
          <a:prstGeom prst="roundRect">
            <a:avLst>
              <a:gd fmla="val 636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3"/>
          <p:cNvSpPr/>
          <p:nvPr/>
        </p:nvSpPr>
        <p:spPr>
          <a:xfrm>
            <a:off x="1940275" y="2649250"/>
            <a:ext cx="5263500" cy="1130400"/>
          </a:xfrm>
          <a:prstGeom prst="roundRect">
            <a:avLst>
              <a:gd fmla="val 20654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2278425" y="2951325"/>
            <a:ext cx="14493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Dương Mỹ Lộc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Trần Diệu Đông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Trần Bảo Lâm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3"/>
          <p:cNvGrpSpPr/>
          <p:nvPr/>
        </p:nvGrpSpPr>
        <p:grpSpPr>
          <a:xfrm>
            <a:off x="545948" y="2322158"/>
            <a:ext cx="602100" cy="666100"/>
            <a:chOff x="1820650" y="1393100"/>
            <a:chExt cx="602100" cy="666100"/>
          </a:xfrm>
        </p:grpSpPr>
        <p:sp>
          <p:nvSpPr>
            <p:cNvPr id="51" name="Google Shape;51;p13"/>
            <p:cNvSpPr/>
            <p:nvPr/>
          </p:nvSpPr>
          <p:spPr>
            <a:xfrm>
              <a:off x="1820650" y="1393100"/>
              <a:ext cx="602100" cy="666100"/>
            </a:xfrm>
            <a:custGeom>
              <a:rect b="b" l="l" r="r" t="t"/>
              <a:pathLst>
                <a:path extrusionOk="0" h="26644" w="24084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1919875" y="1484850"/>
              <a:ext cx="346950" cy="297125"/>
            </a:xfrm>
            <a:custGeom>
              <a:rect b="b" l="l" r="r" t="t"/>
              <a:pathLst>
                <a:path extrusionOk="0" h="11885" w="13878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13"/>
          <p:cNvGrpSpPr/>
          <p:nvPr/>
        </p:nvGrpSpPr>
        <p:grpSpPr>
          <a:xfrm>
            <a:off x="574853" y="678063"/>
            <a:ext cx="849091" cy="639458"/>
            <a:chOff x="1574625" y="624700"/>
            <a:chExt cx="822125" cy="619150"/>
          </a:xfrm>
        </p:grpSpPr>
        <p:sp>
          <p:nvSpPr>
            <p:cNvPr id="54" name="Google Shape;54;p13"/>
            <p:cNvSpPr/>
            <p:nvPr/>
          </p:nvSpPr>
          <p:spPr>
            <a:xfrm>
              <a:off x="1574625" y="624700"/>
              <a:ext cx="822125" cy="547350"/>
            </a:xfrm>
            <a:custGeom>
              <a:rect b="b" l="l" r="r" t="t"/>
              <a:pathLst>
                <a:path extrusionOk="0" h="21894" w="32885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790625" y="837925"/>
              <a:ext cx="274375" cy="405925"/>
            </a:xfrm>
            <a:custGeom>
              <a:rect b="b" l="l" r="r" t="t"/>
              <a:pathLst>
                <a:path extrusionOk="0" h="16237" w="10975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13"/>
          <p:cNvSpPr/>
          <p:nvPr/>
        </p:nvSpPr>
        <p:spPr>
          <a:xfrm>
            <a:off x="733573" y="3335038"/>
            <a:ext cx="226850" cy="226850"/>
          </a:xfrm>
          <a:custGeom>
            <a:rect b="b" l="l" r="r" t="t"/>
            <a:pathLst>
              <a:path extrusionOk="0" h="9074" w="9074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7916316" y="3799337"/>
            <a:ext cx="602100" cy="666100"/>
            <a:chOff x="1820650" y="1393100"/>
            <a:chExt cx="602100" cy="666100"/>
          </a:xfrm>
        </p:grpSpPr>
        <p:sp>
          <p:nvSpPr>
            <p:cNvPr id="58" name="Google Shape;58;p13"/>
            <p:cNvSpPr/>
            <p:nvPr/>
          </p:nvSpPr>
          <p:spPr>
            <a:xfrm>
              <a:off x="1820650" y="1393100"/>
              <a:ext cx="602100" cy="666100"/>
            </a:xfrm>
            <a:custGeom>
              <a:rect b="b" l="l" r="r" t="t"/>
              <a:pathLst>
                <a:path extrusionOk="0" h="26644" w="24084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919875" y="1484850"/>
              <a:ext cx="346950" cy="297125"/>
            </a:xfrm>
            <a:custGeom>
              <a:rect b="b" l="l" r="r" t="t"/>
              <a:pathLst>
                <a:path extrusionOk="0" h="11885" w="13878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3"/>
          <p:cNvSpPr/>
          <p:nvPr/>
        </p:nvSpPr>
        <p:spPr>
          <a:xfrm>
            <a:off x="691873" y="1664302"/>
            <a:ext cx="310250" cy="311075"/>
          </a:xfrm>
          <a:custGeom>
            <a:rect b="b" l="l" r="r" t="t"/>
            <a:pathLst>
              <a:path extrusionOk="0" h="12443" w="1241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062241" y="3173638"/>
            <a:ext cx="310250" cy="311075"/>
          </a:xfrm>
          <a:custGeom>
            <a:rect b="b" l="l" r="r" t="t"/>
            <a:pathLst>
              <a:path extrusionOk="0" h="12443" w="1241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069753" y="1632145"/>
            <a:ext cx="295225" cy="246175"/>
          </a:xfrm>
          <a:custGeom>
            <a:rect b="b" l="l" r="r" t="t"/>
            <a:pathLst>
              <a:path extrusionOk="0" h="9847" w="11809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13"/>
          <p:cNvGrpSpPr/>
          <p:nvPr/>
        </p:nvGrpSpPr>
        <p:grpSpPr>
          <a:xfrm>
            <a:off x="7967016" y="2192944"/>
            <a:ext cx="500699" cy="666069"/>
            <a:chOff x="4863650" y="3815375"/>
            <a:chExt cx="624625" cy="830925"/>
          </a:xfrm>
        </p:grpSpPr>
        <p:sp>
          <p:nvSpPr>
            <p:cNvPr id="64" name="Google Shape;64;p13"/>
            <p:cNvSpPr/>
            <p:nvPr/>
          </p:nvSpPr>
          <p:spPr>
            <a:xfrm>
              <a:off x="5086300" y="4421100"/>
              <a:ext cx="236875" cy="180150"/>
            </a:xfrm>
            <a:custGeom>
              <a:rect b="b" l="l" r="r" t="t"/>
              <a:pathLst>
                <a:path extrusionOk="0" h="7206" w="9475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163850" y="4601225"/>
              <a:ext cx="81750" cy="45075"/>
            </a:xfrm>
            <a:custGeom>
              <a:rect b="b" l="l" r="r" t="t"/>
              <a:pathLst>
                <a:path extrusionOk="0" h="1803" w="327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087125" y="4543700"/>
              <a:ext cx="236050" cy="25"/>
            </a:xfrm>
            <a:custGeom>
              <a:rect b="b" l="l" r="r" t="t"/>
              <a:pathLst>
                <a:path extrusionOk="0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087125" y="4543700"/>
              <a:ext cx="236050" cy="25"/>
            </a:xfrm>
            <a:custGeom>
              <a:rect b="b" l="l" r="r" t="t"/>
              <a:pathLst>
                <a:path extrusionOk="0" fill="none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087125" y="4490325"/>
              <a:ext cx="236050" cy="25"/>
            </a:xfrm>
            <a:custGeom>
              <a:rect b="b" l="l" r="r" t="t"/>
              <a:pathLst>
                <a:path extrusionOk="0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087125" y="4490325"/>
              <a:ext cx="236050" cy="25"/>
            </a:xfrm>
            <a:custGeom>
              <a:rect b="b" l="l" r="r" t="t"/>
              <a:pathLst>
                <a:path extrusionOk="0" fill="none" h="1" w="9442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863650" y="3815375"/>
              <a:ext cx="624625" cy="620775"/>
            </a:xfrm>
            <a:custGeom>
              <a:rect b="b" l="l" r="r" t="t"/>
              <a:pathLst>
                <a:path extrusionOk="0" h="24831" w="24985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7836680" y="684284"/>
            <a:ext cx="761372" cy="649317"/>
            <a:chOff x="1481225" y="4240975"/>
            <a:chExt cx="965350" cy="823275"/>
          </a:xfrm>
        </p:grpSpPr>
        <p:sp>
          <p:nvSpPr>
            <p:cNvPr id="72" name="Google Shape;72;p13"/>
            <p:cNvSpPr/>
            <p:nvPr/>
          </p:nvSpPr>
          <p:spPr>
            <a:xfrm>
              <a:off x="2074975" y="4738825"/>
              <a:ext cx="371600" cy="325425"/>
            </a:xfrm>
            <a:custGeom>
              <a:rect b="b" l="l" r="r" t="t"/>
              <a:pathLst>
                <a:path extrusionOk="0" h="13017" w="14864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979925" y="4644600"/>
              <a:ext cx="176800" cy="172850"/>
            </a:xfrm>
            <a:custGeom>
              <a:rect b="b" l="l" r="r" t="t"/>
              <a:pathLst>
                <a:path extrusionOk="0" h="6914" w="7072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481225" y="4240975"/>
              <a:ext cx="683850" cy="566275"/>
            </a:xfrm>
            <a:custGeom>
              <a:rect b="b" l="l" r="r" t="t"/>
              <a:pathLst>
                <a:path extrusionOk="0" h="22651" w="27354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596300" y="4326875"/>
              <a:ext cx="526250" cy="393650"/>
            </a:xfrm>
            <a:custGeom>
              <a:rect b="b" l="l" r="r" t="t"/>
              <a:pathLst>
                <a:path extrusionOk="0" h="15746" w="2105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627589" y="3908669"/>
            <a:ext cx="562445" cy="556812"/>
            <a:chOff x="2532825" y="1741700"/>
            <a:chExt cx="438896" cy="434500"/>
          </a:xfrm>
        </p:grpSpPr>
        <p:sp>
          <p:nvSpPr>
            <p:cNvPr id="77" name="Google Shape;77;p13"/>
            <p:cNvSpPr/>
            <p:nvPr/>
          </p:nvSpPr>
          <p:spPr>
            <a:xfrm>
              <a:off x="2532825" y="1741700"/>
              <a:ext cx="438896" cy="434500"/>
            </a:xfrm>
            <a:custGeom>
              <a:rect b="b" l="l" r="r" t="t"/>
              <a:pathLst>
                <a:path extrusionOk="0" h="17380" w="21116">
                  <a:moveTo>
                    <a:pt x="2335" y="0"/>
                  </a:moveTo>
                  <a:cubicBezTo>
                    <a:pt x="1034" y="0"/>
                    <a:pt x="0" y="1067"/>
                    <a:pt x="0" y="2368"/>
                  </a:cubicBezTo>
                  <a:lnTo>
                    <a:pt x="0" y="15011"/>
                  </a:lnTo>
                  <a:cubicBezTo>
                    <a:pt x="0" y="16345"/>
                    <a:pt x="1034" y="17379"/>
                    <a:pt x="2335" y="17379"/>
                  </a:cubicBezTo>
                  <a:lnTo>
                    <a:pt x="18780" y="17379"/>
                  </a:lnTo>
                  <a:cubicBezTo>
                    <a:pt x="20081" y="17379"/>
                    <a:pt x="21115" y="16345"/>
                    <a:pt x="21115" y="15011"/>
                  </a:cubicBezTo>
                  <a:lnTo>
                    <a:pt x="21115" y="2368"/>
                  </a:lnTo>
                  <a:cubicBezTo>
                    <a:pt x="21115" y="1067"/>
                    <a:pt x="20081" y="0"/>
                    <a:pt x="18780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604660" y="1828676"/>
              <a:ext cx="295226" cy="260549"/>
            </a:xfrm>
            <a:custGeom>
              <a:rect b="b" l="l" r="r" t="t"/>
              <a:pathLst>
                <a:path extrusionOk="0" h="12277" w="13911">
                  <a:moveTo>
                    <a:pt x="6943" y="1"/>
                  </a:moveTo>
                  <a:cubicBezTo>
                    <a:pt x="6589" y="1"/>
                    <a:pt x="6238" y="134"/>
                    <a:pt x="5972" y="401"/>
                  </a:cubicBezTo>
                  <a:lnTo>
                    <a:pt x="734" y="5638"/>
                  </a:lnTo>
                  <a:cubicBezTo>
                    <a:pt x="1" y="6372"/>
                    <a:pt x="201" y="7573"/>
                    <a:pt x="1602" y="7573"/>
                  </a:cubicBezTo>
                  <a:lnTo>
                    <a:pt x="2903" y="7573"/>
                  </a:lnTo>
                  <a:lnTo>
                    <a:pt x="2903" y="10875"/>
                  </a:lnTo>
                  <a:cubicBezTo>
                    <a:pt x="2903" y="11642"/>
                    <a:pt x="3503" y="12276"/>
                    <a:pt x="4270" y="12276"/>
                  </a:cubicBezTo>
                  <a:lnTo>
                    <a:pt x="5404" y="12276"/>
                  </a:lnTo>
                  <a:lnTo>
                    <a:pt x="5404" y="9774"/>
                  </a:lnTo>
                  <a:cubicBezTo>
                    <a:pt x="5404" y="9007"/>
                    <a:pt x="6005" y="8373"/>
                    <a:pt x="6772" y="8373"/>
                  </a:cubicBezTo>
                  <a:lnTo>
                    <a:pt x="7139" y="8373"/>
                  </a:lnTo>
                  <a:cubicBezTo>
                    <a:pt x="7873" y="8373"/>
                    <a:pt x="8507" y="9007"/>
                    <a:pt x="8507" y="9774"/>
                  </a:cubicBezTo>
                  <a:lnTo>
                    <a:pt x="8507" y="12276"/>
                  </a:lnTo>
                  <a:lnTo>
                    <a:pt x="9641" y="12276"/>
                  </a:lnTo>
                  <a:cubicBezTo>
                    <a:pt x="10375" y="12276"/>
                    <a:pt x="11008" y="11642"/>
                    <a:pt x="11008" y="10875"/>
                  </a:cubicBezTo>
                  <a:lnTo>
                    <a:pt x="11008" y="7573"/>
                  </a:lnTo>
                  <a:lnTo>
                    <a:pt x="12309" y="7573"/>
                  </a:lnTo>
                  <a:cubicBezTo>
                    <a:pt x="13710" y="7573"/>
                    <a:pt x="13911" y="6372"/>
                    <a:pt x="13177" y="5638"/>
                  </a:cubicBezTo>
                  <a:lnTo>
                    <a:pt x="7940" y="401"/>
                  </a:lnTo>
                  <a:cubicBezTo>
                    <a:pt x="7656" y="134"/>
                    <a:pt x="7297" y="1"/>
                    <a:pt x="6943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5694550" y="2984400"/>
            <a:ext cx="1170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Nhóm 3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2278425" y="2705419"/>
            <a:ext cx="10710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Thành viên: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2740738" y="1802122"/>
            <a:ext cx="3662623" cy="556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3"/>
                </a:solidFill>
                <a:latin typeface="Poppins"/>
              </a:rPr>
              <a:t>ADAPTER</a:t>
            </a:r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1721288" y="1082675"/>
            <a:ext cx="5701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Arial"/>
                <a:ea typeface="Arial"/>
                <a:cs typeface="Arial"/>
                <a:sym typeface="Arial"/>
              </a:rPr>
              <a:t>DESIGN PATTERN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286" y="3869848"/>
            <a:ext cx="666079" cy="6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3573825" y="2951325"/>
            <a:ext cx="14982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Phan Minh Nhân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Nguyễn Trường Vũ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Nguyễn Xuân Phát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ƯU NHƯỢC ĐIỂM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25" y="1391150"/>
            <a:ext cx="2186675" cy="32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375" y="1391150"/>
            <a:ext cx="1995796" cy="320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/>
          <p:nvPr/>
        </p:nvSpPr>
        <p:spPr>
          <a:xfrm>
            <a:off x="3012625" y="2639100"/>
            <a:ext cx="3048600" cy="34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4026477" y="2986200"/>
            <a:ext cx="10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Adapter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3658125" y="1506300"/>
            <a:ext cx="2741700" cy="681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ỨNG DỤNG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3658125" y="1477800"/>
            <a:ext cx="27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r>
              <a:rPr lang="en" sz="1200"/>
              <a:t>hi không thể kế thừa lớp A, nhưng muốn một lớp B có những xử lý tương tự như lớp A.</a:t>
            </a:r>
            <a:endParaRPr sz="1200"/>
          </a:p>
        </p:txBody>
      </p:sp>
      <p:sp>
        <p:nvSpPr>
          <p:cNvPr id="236" name="Google Shape;236;p23"/>
          <p:cNvSpPr/>
          <p:nvPr/>
        </p:nvSpPr>
        <p:spPr>
          <a:xfrm>
            <a:off x="3658125" y="2373100"/>
            <a:ext cx="2741700" cy="681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3658125" y="2344600"/>
            <a:ext cx="27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Khi muốn sử dụng một lớp đã tồn tại trước đó nhưng interface sử dụng không phù hợp như mong muốn</a:t>
            </a:r>
            <a:endParaRPr sz="1200"/>
          </a:p>
        </p:txBody>
      </p:sp>
      <p:sp>
        <p:nvSpPr>
          <p:cNvPr id="238" name="Google Shape;238;p23"/>
          <p:cNvSpPr/>
          <p:nvPr/>
        </p:nvSpPr>
        <p:spPr>
          <a:xfrm>
            <a:off x="3658125" y="3239900"/>
            <a:ext cx="2741700" cy="525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3658125" y="3211400"/>
            <a:ext cx="27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Cần phải có sự chuyển đổi interface từ nhiều nguồn khác nhau</a:t>
            </a:r>
            <a:endParaRPr sz="1200"/>
          </a:p>
        </p:txBody>
      </p:sp>
      <p:sp>
        <p:nvSpPr>
          <p:cNvPr id="240" name="Google Shape;240;p23"/>
          <p:cNvSpPr/>
          <p:nvPr/>
        </p:nvSpPr>
        <p:spPr>
          <a:xfrm>
            <a:off x="3658125" y="3950400"/>
            <a:ext cx="2741700" cy="525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3658125" y="3921900"/>
            <a:ext cx="27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Khi cần đảm bảo nguyên tắc Open/ Close trong một ứng dụng</a:t>
            </a:r>
            <a:endParaRPr sz="1200"/>
          </a:p>
        </p:txBody>
      </p:sp>
      <p:sp>
        <p:nvSpPr>
          <p:cNvPr id="242" name="Google Shape;242;p23"/>
          <p:cNvSpPr/>
          <p:nvPr/>
        </p:nvSpPr>
        <p:spPr>
          <a:xfrm>
            <a:off x="7209600" y="2500800"/>
            <a:ext cx="1214400" cy="1200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7306500" y="2900838"/>
            <a:ext cx="1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Adapter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44" name="Google Shape;244;p23"/>
          <p:cNvCxnSpPr>
            <a:endCxn id="242" idx="2"/>
          </p:cNvCxnSpPr>
          <p:nvPr/>
        </p:nvCxnSpPr>
        <p:spPr>
          <a:xfrm>
            <a:off x="6390900" y="1853250"/>
            <a:ext cx="818700" cy="124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3"/>
          <p:cNvCxnSpPr>
            <a:endCxn id="242" idx="2"/>
          </p:cNvCxnSpPr>
          <p:nvPr/>
        </p:nvCxnSpPr>
        <p:spPr>
          <a:xfrm>
            <a:off x="6409500" y="2700450"/>
            <a:ext cx="800100" cy="40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3"/>
          <p:cNvCxnSpPr>
            <a:stCxn id="239" idx="3"/>
            <a:endCxn id="242" idx="2"/>
          </p:cNvCxnSpPr>
          <p:nvPr/>
        </p:nvCxnSpPr>
        <p:spPr>
          <a:xfrm flipH="1" rot="10800000">
            <a:off x="6399825" y="3100850"/>
            <a:ext cx="809700" cy="38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3"/>
          <p:cNvCxnSpPr>
            <a:stCxn id="241" idx="3"/>
            <a:endCxn id="242" idx="2"/>
          </p:cNvCxnSpPr>
          <p:nvPr/>
        </p:nvCxnSpPr>
        <p:spPr>
          <a:xfrm flipH="1" rot="10800000">
            <a:off x="6399825" y="3100950"/>
            <a:ext cx="809700" cy="109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3"/>
          <p:cNvSpPr/>
          <p:nvPr/>
        </p:nvSpPr>
        <p:spPr>
          <a:xfrm>
            <a:off x="883363" y="2361700"/>
            <a:ext cx="2078229" cy="497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3"/>
                </a:solidFill>
                <a:latin typeface="Poppins"/>
              </a:rPr>
              <a:t>ADAPTER</a:t>
            </a:r>
          </a:p>
        </p:txBody>
      </p:sp>
      <p:sp>
        <p:nvSpPr>
          <p:cNvPr id="249" name="Google Shape;249;p23"/>
          <p:cNvSpPr txBox="1"/>
          <p:nvPr>
            <p:ph idx="4294967295" type="subTitle"/>
          </p:nvPr>
        </p:nvSpPr>
        <p:spPr>
          <a:xfrm>
            <a:off x="623625" y="2931800"/>
            <a:ext cx="25977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DESIGN PATTERN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863" y="1435400"/>
            <a:ext cx="6224325" cy="32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13" y="2894900"/>
            <a:ext cx="29813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Hỏi đáp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3303865" y="2192531"/>
            <a:ext cx="2536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NỘI DUNG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4"/>
          <p:cNvCxnSpPr>
            <a:endCxn id="92" idx="1"/>
          </p:cNvCxnSpPr>
          <p:nvPr/>
        </p:nvCxnSpPr>
        <p:spPr>
          <a:xfrm rot="10800000">
            <a:off x="2771675" y="1693597"/>
            <a:ext cx="123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>
            <a:endCxn id="94" idx="1"/>
          </p:cNvCxnSpPr>
          <p:nvPr/>
        </p:nvCxnSpPr>
        <p:spPr>
          <a:xfrm rot="10800000">
            <a:off x="2771675" y="2515372"/>
            <a:ext cx="111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endCxn id="96" idx="1"/>
          </p:cNvCxnSpPr>
          <p:nvPr/>
        </p:nvCxnSpPr>
        <p:spPr>
          <a:xfrm rot="10800000">
            <a:off x="2771675" y="3337147"/>
            <a:ext cx="1101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endCxn id="98" idx="1"/>
          </p:cNvCxnSpPr>
          <p:nvPr/>
        </p:nvCxnSpPr>
        <p:spPr>
          <a:xfrm rot="10800000">
            <a:off x="2771675" y="4158922"/>
            <a:ext cx="1061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endCxn id="100" idx="3"/>
          </p:cNvCxnSpPr>
          <p:nvPr/>
        </p:nvCxnSpPr>
        <p:spPr>
          <a:xfrm>
            <a:off x="5163325" y="1693597"/>
            <a:ext cx="1209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endCxn id="102" idx="3"/>
          </p:cNvCxnSpPr>
          <p:nvPr/>
        </p:nvCxnSpPr>
        <p:spPr>
          <a:xfrm>
            <a:off x="5291425" y="2515372"/>
            <a:ext cx="108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endCxn id="104" idx="3"/>
          </p:cNvCxnSpPr>
          <p:nvPr/>
        </p:nvCxnSpPr>
        <p:spPr>
          <a:xfrm>
            <a:off x="5311225" y="3337147"/>
            <a:ext cx="106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>
            <a:endCxn id="106" idx="3"/>
          </p:cNvCxnSpPr>
          <p:nvPr/>
        </p:nvCxnSpPr>
        <p:spPr>
          <a:xfrm>
            <a:off x="5311225" y="4158922"/>
            <a:ext cx="106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" name="Google Shape;107;p14"/>
          <p:cNvGrpSpPr/>
          <p:nvPr/>
        </p:nvGrpSpPr>
        <p:grpSpPr>
          <a:xfrm>
            <a:off x="722275" y="1460500"/>
            <a:ext cx="2049400" cy="393300"/>
            <a:chOff x="722275" y="1384300"/>
            <a:chExt cx="2049400" cy="393300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722275" y="1384300"/>
              <a:ext cx="17415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GIỚI THIỆU</a:t>
              </a:r>
              <a:endParaRPr b="1" sz="1600">
                <a:solidFill>
                  <a:schemeClr val="dk1"/>
                </a:solidFill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 flipH="1">
              <a:off x="2545475" y="1504297"/>
              <a:ext cx="226200" cy="226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CE7CD"/>
                </a:solidFill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570475" y="3930425"/>
            <a:ext cx="2201200" cy="393300"/>
            <a:chOff x="570475" y="3854225"/>
            <a:chExt cx="2201200" cy="393300"/>
          </a:xfrm>
        </p:grpSpPr>
        <p:sp>
          <p:nvSpPr>
            <p:cNvPr id="110" name="Google Shape;110;p14"/>
            <p:cNvSpPr txBox="1"/>
            <p:nvPr/>
          </p:nvSpPr>
          <p:spPr>
            <a:xfrm>
              <a:off x="570475" y="3854225"/>
              <a:ext cx="19749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TRIỂN KHAI</a:t>
              </a:r>
              <a:endParaRPr b="1" sz="1600"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 flipH="1">
              <a:off x="2545475" y="3969622"/>
              <a:ext cx="226200" cy="2262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CE7CD"/>
                </a:solidFill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570475" y="2283800"/>
            <a:ext cx="2201200" cy="393300"/>
            <a:chOff x="570475" y="2207600"/>
            <a:chExt cx="2201200" cy="393300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570475" y="2207600"/>
              <a:ext cx="18933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ĐỊNH NGHĨA</a:t>
              </a:r>
              <a:endParaRPr b="1" sz="1600"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flipH="1">
              <a:off x="2545475" y="2326072"/>
              <a:ext cx="226200" cy="226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CE7CD"/>
                </a:solidFill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722275" y="3107117"/>
            <a:ext cx="2049400" cy="393300"/>
            <a:chOff x="722275" y="3030917"/>
            <a:chExt cx="2049400" cy="393300"/>
          </a:xfrm>
        </p:grpSpPr>
        <p:sp>
          <p:nvSpPr>
            <p:cNvPr id="114" name="Google Shape;114;p14"/>
            <p:cNvSpPr txBox="1"/>
            <p:nvPr/>
          </p:nvSpPr>
          <p:spPr>
            <a:xfrm>
              <a:off x="722275" y="3030917"/>
              <a:ext cx="17415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VÍ DỤ</a:t>
              </a:r>
              <a:endParaRPr b="1" sz="1600"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 flipH="1">
              <a:off x="2545475" y="3147847"/>
              <a:ext cx="226200" cy="226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CE7CD"/>
                </a:solidFill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6372325" y="1460488"/>
            <a:ext cx="2022900" cy="393300"/>
            <a:chOff x="6372325" y="1384288"/>
            <a:chExt cx="2022900" cy="393300"/>
          </a:xfrm>
        </p:grpSpPr>
        <p:sp>
          <p:nvSpPr>
            <p:cNvPr id="116" name="Google Shape;116;p14"/>
            <p:cNvSpPr txBox="1"/>
            <p:nvPr/>
          </p:nvSpPr>
          <p:spPr>
            <a:xfrm flipH="1">
              <a:off x="6653725" y="1384288"/>
              <a:ext cx="17415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KIẾN TRÚC</a:t>
              </a:r>
              <a:endParaRPr b="1" sz="1600">
                <a:solidFill>
                  <a:schemeClr val="dk1"/>
                </a:solidFill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 flipH="1">
              <a:off x="6372325" y="1504297"/>
              <a:ext cx="226200" cy="2262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CE7CD"/>
                </a:solidFill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6372325" y="3930426"/>
            <a:ext cx="2050800" cy="393300"/>
            <a:chOff x="6372325" y="3854226"/>
            <a:chExt cx="2050800" cy="393300"/>
          </a:xfrm>
        </p:grpSpPr>
        <p:sp>
          <p:nvSpPr>
            <p:cNvPr id="118" name="Google Shape;118;p14"/>
            <p:cNvSpPr txBox="1"/>
            <p:nvPr/>
          </p:nvSpPr>
          <p:spPr>
            <a:xfrm flipH="1">
              <a:off x="6681625" y="3854226"/>
              <a:ext cx="17415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DEMO</a:t>
              </a:r>
              <a:endParaRPr b="1" sz="1600"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flipH="1">
              <a:off x="6372325" y="3969622"/>
              <a:ext cx="226200" cy="2262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CE7CD"/>
                </a:solidFill>
              </a:endParaRPr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6372325" y="3107125"/>
            <a:ext cx="2237175" cy="393300"/>
            <a:chOff x="6372325" y="3030925"/>
            <a:chExt cx="2237175" cy="393300"/>
          </a:xfrm>
        </p:grpSpPr>
        <p:sp>
          <p:nvSpPr>
            <p:cNvPr id="120" name="Google Shape;120;p14"/>
            <p:cNvSpPr txBox="1"/>
            <p:nvPr/>
          </p:nvSpPr>
          <p:spPr>
            <a:xfrm flipH="1">
              <a:off x="6681700" y="3030925"/>
              <a:ext cx="19278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ỨNG DỤNG</a:t>
              </a:r>
              <a:endParaRPr b="1" sz="1600"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flipH="1">
              <a:off x="6372325" y="3147847"/>
              <a:ext cx="226200" cy="226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CE7CD"/>
                </a:solidFill>
              </a:endParaRPr>
            </a:p>
          </p:txBody>
        </p:sp>
      </p:grpSp>
      <p:sp>
        <p:nvSpPr>
          <p:cNvPr id="121" name="Google Shape;121;p14"/>
          <p:cNvSpPr/>
          <p:nvPr/>
        </p:nvSpPr>
        <p:spPr>
          <a:xfrm>
            <a:off x="3831989" y="1590350"/>
            <a:ext cx="1480023" cy="2951249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" name="Google Shape;122;p14"/>
          <p:cNvSpPr/>
          <p:nvPr/>
        </p:nvSpPr>
        <p:spPr>
          <a:xfrm flipH="1">
            <a:off x="4036248" y="1985694"/>
            <a:ext cx="443700" cy="443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CE7CD"/>
              </a:solidFill>
            </a:endParaRP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6372325" y="2283813"/>
            <a:ext cx="2304275" cy="393300"/>
            <a:chOff x="6372325" y="2207613"/>
            <a:chExt cx="2304275" cy="393300"/>
          </a:xfrm>
        </p:grpSpPr>
        <p:sp>
          <p:nvSpPr>
            <p:cNvPr id="124" name="Google Shape;124;p14"/>
            <p:cNvSpPr txBox="1"/>
            <p:nvPr/>
          </p:nvSpPr>
          <p:spPr>
            <a:xfrm flipH="1">
              <a:off x="6681600" y="2207613"/>
              <a:ext cx="19950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</a:rPr>
                <a:t>ƯU/NHƯỢC ĐIỂM</a:t>
              </a:r>
              <a:endParaRPr b="1" sz="1600"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6372325" y="2326072"/>
              <a:ext cx="226200" cy="226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5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CE7CD"/>
                </a:solidFill>
              </a:endParaRPr>
            </a:p>
          </p:txBody>
        </p:sp>
      </p:grpSp>
      <p:sp>
        <p:nvSpPr>
          <p:cNvPr id="125" name="Google Shape;125;p14"/>
          <p:cNvSpPr/>
          <p:nvPr/>
        </p:nvSpPr>
        <p:spPr>
          <a:xfrm flipH="1">
            <a:off x="4664052" y="1985694"/>
            <a:ext cx="443700" cy="443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CE7CD"/>
              </a:solidFill>
            </a:endParaRPr>
          </a:p>
        </p:txBody>
      </p:sp>
      <p:sp>
        <p:nvSpPr>
          <p:cNvPr id="126" name="Google Shape;126;p14"/>
          <p:cNvSpPr/>
          <p:nvPr/>
        </p:nvSpPr>
        <p:spPr>
          <a:xfrm flipH="1">
            <a:off x="4036248" y="2554836"/>
            <a:ext cx="443700" cy="44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CE7CD"/>
              </a:solidFill>
            </a:endParaRPr>
          </a:p>
        </p:txBody>
      </p:sp>
      <p:sp>
        <p:nvSpPr>
          <p:cNvPr id="127" name="Google Shape;127;p14"/>
          <p:cNvSpPr/>
          <p:nvPr/>
        </p:nvSpPr>
        <p:spPr>
          <a:xfrm flipH="1">
            <a:off x="4664052" y="2554836"/>
            <a:ext cx="443700" cy="443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CE7CD"/>
              </a:solidFill>
            </a:endParaRPr>
          </a:p>
        </p:txBody>
      </p:sp>
      <p:sp>
        <p:nvSpPr>
          <p:cNvPr id="128" name="Google Shape;128;p14"/>
          <p:cNvSpPr/>
          <p:nvPr/>
        </p:nvSpPr>
        <p:spPr>
          <a:xfrm flipH="1">
            <a:off x="4036248" y="3123978"/>
            <a:ext cx="443700" cy="443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CE7CD"/>
              </a:solidFill>
            </a:endParaRPr>
          </a:p>
        </p:txBody>
      </p:sp>
      <p:sp>
        <p:nvSpPr>
          <p:cNvPr id="129" name="Google Shape;129;p14"/>
          <p:cNvSpPr/>
          <p:nvPr/>
        </p:nvSpPr>
        <p:spPr>
          <a:xfrm flipH="1">
            <a:off x="4664052" y="3123978"/>
            <a:ext cx="443700" cy="44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CE7CD"/>
              </a:solidFill>
            </a:endParaRPr>
          </a:p>
        </p:txBody>
      </p:sp>
      <p:sp>
        <p:nvSpPr>
          <p:cNvPr id="130" name="Google Shape;130;p14"/>
          <p:cNvSpPr/>
          <p:nvPr/>
        </p:nvSpPr>
        <p:spPr>
          <a:xfrm flipH="1">
            <a:off x="4036248" y="3693119"/>
            <a:ext cx="443700" cy="443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CE7CD"/>
              </a:solidFill>
            </a:endParaRPr>
          </a:p>
        </p:txBody>
      </p:sp>
      <p:sp>
        <p:nvSpPr>
          <p:cNvPr id="131" name="Google Shape;131;p14"/>
          <p:cNvSpPr/>
          <p:nvPr/>
        </p:nvSpPr>
        <p:spPr>
          <a:xfrm flipH="1">
            <a:off x="4664052" y="3693119"/>
            <a:ext cx="443700" cy="443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CE7CD"/>
              </a:solidFill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4755415" y="2656615"/>
            <a:ext cx="260974" cy="240142"/>
          </a:xfrm>
          <a:custGeom>
            <a:rect b="b" l="l" r="r" t="t"/>
            <a:pathLst>
              <a:path extrusionOk="0" h="13384" w="14545">
                <a:moveTo>
                  <a:pt x="568" y="0"/>
                </a:moveTo>
                <a:cubicBezTo>
                  <a:pt x="251" y="0"/>
                  <a:pt x="0" y="251"/>
                  <a:pt x="0" y="568"/>
                </a:cubicBezTo>
                <a:lnTo>
                  <a:pt x="0" y="11111"/>
                </a:lnTo>
                <a:cubicBezTo>
                  <a:pt x="0" y="12365"/>
                  <a:pt x="1019" y="13384"/>
                  <a:pt x="2273" y="13384"/>
                </a:cubicBezTo>
                <a:lnTo>
                  <a:pt x="12248" y="13384"/>
                </a:lnTo>
                <a:cubicBezTo>
                  <a:pt x="13501" y="13384"/>
                  <a:pt x="14520" y="12365"/>
                  <a:pt x="14520" y="11111"/>
                </a:cubicBezTo>
                <a:cubicBezTo>
                  <a:pt x="14545" y="10710"/>
                  <a:pt x="14248" y="10510"/>
                  <a:pt x="13952" y="10510"/>
                </a:cubicBezTo>
                <a:cubicBezTo>
                  <a:pt x="13655" y="10510"/>
                  <a:pt x="13359" y="10710"/>
                  <a:pt x="13384" y="11111"/>
                </a:cubicBezTo>
                <a:cubicBezTo>
                  <a:pt x="13384" y="11730"/>
                  <a:pt x="12882" y="12248"/>
                  <a:pt x="12248" y="12248"/>
                </a:cubicBezTo>
                <a:lnTo>
                  <a:pt x="2273" y="12248"/>
                </a:lnTo>
                <a:cubicBezTo>
                  <a:pt x="1654" y="12248"/>
                  <a:pt x="1136" y="11730"/>
                  <a:pt x="1136" y="11111"/>
                </a:cubicBezTo>
                <a:lnTo>
                  <a:pt x="1136" y="1136"/>
                </a:lnTo>
                <a:lnTo>
                  <a:pt x="4595" y="1136"/>
                </a:lnTo>
                <a:lnTo>
                  <a:pt x="4595" y="2824"/>
                </a:lnTo>
                <a:cubicBezTo>
                  <a:pt x="4595" y="3141"/>
                  <a:pt x="4846" y="3392"/>
                  <a:pt x="5163" y="3392"/>
                </a:cubicBezTo>
                <a:lnTo>
                  <a:pt x="13384" y="3392"/>
                </a:lnTo>
                <a:lnTo>
                  <a:pt x="13384" y="8271"/>
                </a:lnTo>
                <a:cubicBezTo>
                  <a:pt x="13384" y="8588"/>
                  <a:pt x="13634" y="8839"/>
                  <a:pt x="13952" y="8839"/>
                </a:cubicBezTo>
                <a:cubicBezTo>
                  <a:pt x="14269" y="8839"/>
                  <a:pt x="14520" y="8588"/>
                  <a:pt x="14520" y="8271"/>
                </a:cubicBezTo>
                <a:lnTo>
                  <a:pt x="14520" y="568"/>
                </a:lnTo>
                <a:cubicBezTo>
                  <a:pt x="14520" y="251"/>
                  <a:pt x="14269" y="0"/>
                  <a:pt x="13952" y="0"/>
                </a:cubicBezTo>
                <a:lnTo>
                  <a:pt x="11629" y="0"/>
                </a:lnTo>
                <a:cubicBezTo>
                  <a:pt x="10911" y="34"/>
                  <a:pt x="10911" y="1086"/>
                  <a:pt x="11629" y="1136"/>
                </a:cubicBezTo>
                <a:lnTo>
                  <a:pt x="13384" y="1136"/>
                </a:lnTo>
                <a:lnTo>
                  <a:pt x="13384" y="2273"/>
                </a:lnTo>
                <a:lnTo>
                  <a:pt x="10092" y="2273"/>
                </a:lnTo>
                <a:lnTo>
                  <a:pt x="10092" y="568"/>
                </a:lnTo>
                <a:cubicBezTo>
                  <a:pt x="10092" y="251"/>
                  <a:pt x="9841" y="0"/>
                  <a:pt x="9524" y="0"/>
                </a:cubicBezTo>
                <a:lnTo>
                  <a:pt x="7268" y="0"/>
                </a:lnTo>
                <a:cubicBezTo>
                  <a:pt x="6550" y="34"/>
                  <a:pt x="6550" y="1086"/>
                  <a:pt x="7268" y="1136"/>
                </a:cubicBezTo>
                <a:lnTo>
                  <a:pt x="8956" y="1136"/>
                </a:lnTo>
                <a:lnTo>
                  <a:pt x="8956" y="2273"/>
                </a:lnTo>
                <a:lnTo>
                  <a:pt x="5731" y="2273"/>
                </a:lnTo>
                <a:lnTo>
                  <a:pt x="5731" y="568"/>
                </a:lnTo>
                <a:cubicBezTo>
                  <a:pt x="5731" y="251"/>
                  <a:pt x="5481" y="0"/>
                  <a:pt x="51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4755783" y="3215108"/>
            <a:ext cx="260238" cy="261440"/>
          </a:xfrm>
          <a:custGeom>
            <a:rect b="b" l="l" r="r" t="t"/>
            <a:pathLst>
              <a:path extrusionOk="0" h="14571" w="14504">
                <a:moveTo>
                  <a:pt x="7221" y="1170"/>
                </a:moveTo>
                <a:cubicBezTo>
                  <a:pt x="7231" y="1170"/>
                  <a:pt x="7242" y="1170"/>
                  <a:pt x="7252" y="1170"/>
                </a:cubicBezTo>
                <a:lnTo>
                  <a:pt x="7252" y="1187"/>
                </a:lnTo>
                <a:cubicBezTo>
                  <a:pt x="7262" y="1187"/>
                  <a:pt x="7272" y="1186"/>
                  <a:pt x="7283" y="1186"/>
                </a:cubicBezTo>
                <a:cubicBezTo>
                  <a:pt x="7854" y="1186"/>
                  <a:pt x="8322" y="1648"/>
                  <a:pt x="8322" y="2223"/>
                </a:cubicBezTo>
                <a:lnTo>
                  <a:pt x="8322" y="3576"/>
                </a:lnTo>
                <a:lnTo>
                  <a:pt x="6166" y="3576"/>
                </a:lnTo>
                <a:lnTo>
                  <a:pt x="6166" y="2223"/>
                </a:lnTo>
                <a:cubicBezTo>
                  <a:pt x="6183" y="1632"/>
                  <a:pt x="6635" y="1170"/>
                  <a:pt x="7221" y="1170"/>
                </a:cubicBezTo>
                <a:close/>
                <a:moveTo>
                  <a:pt x="7252" y="6199"/>
                </a:moveTo>
                <a:cubicBezTo>
                  <a:pt x="6734" y="6199"/>
                  <a:pt x="6484" y="6818"/>
                  <a:pt x="6835" y="7185"/>
                </a:cubicBezTo>
                <a:cubicBezTo>
                  <a:pt x="6953" y="7298"/>
                  <a:pt x="7097" y="7349"/>
                  <a:pt x="7238" y="7349"/>
                </a:cubicBezTo>
                <a:cubicBezTo>
                  <a:pt x="7536" y="7349"/>
                  <a:pt x="7820" y="7124"/>
                  <a:pt x="7820" y="6784"/>
                </a:cubicBezTo>
                <a:cubicBezTo>
                  <a:pt x="7820" y="6467"/>
                  <a:pt x="7553" y="6199"/>
                  <a:pt x="7252" y="6199"/>
                </a:cubicBezTo>
                <a:close/>
                <a:moveTo>
                  <a:pt x="9441" y="4696"/>
                </a:moveTo>
                <a:cubicBezTo>
                  <a:pt x="9759" y="4696"/>
                  <a:pt x="10009" y="4946"/>
                  <a:pt x="10009" y="5264"/>
                </a:cubicBezTo>
                <a:lnTo>
                  <a:pt x="10009" y="8873"/>
                </a:lnTo>
                <a:lnTo>
                  <a:pt x="4495" y="8873"/>
                </a:lnTo>
                <a:lnTo>
                  <a:pt x="4495" y="5264"/>
                </a:lnTo>
                <a:cubicBezTo>
                  <a:pt x="4495" y="4946"/>
                  <a:pt x="4746" y="4696"/>
                  <a:pt x="5063" y="4696"/>
                </a:cubicBezTo>
                <a:close/>
                <a:moveTo>
                  <a:pt x="7252" y="1"/>
                </a:moveTo>
                <a:cubicBezTo>
                  <a:pt x="6032" y="1"/>
                  <a:pt x="5047" y="986"/>
                  <a:pt x="5030" y="2223"/>
                </a:cubicBezTo>
                <a:lnTo>
                  <a:pt x="5030" y="3560"/>
                </a:lnTo>
                <a:cubicBezTo>
                  <a:pt x="4111" y="3576"/>
                  <a:pt x="3376" y="4328"/>
                  <a:pt x="3359" y="5264"/>
                </a:cubicBezTo>
                <a:lnTo>
                  <a:pt x="3359" y="9441"/>
                </a:lnTo>
                <a:cubicBezTo>
                  <a:pt x="3359" y="9758"/>
                  <a:pt x="3626" y="10009"/>
                  <a:pt x="3927" y="10009"/>
                </a:cubicBezTo>
                <a:lnTo>
                  <a:pt x="3927" y="9992"/>
                </a:lnTo>
                <a:lnTo>
                  <a:pt x="10594" y="9992"/>
                </a:lnTo>
                <a:cubicBezTo>
                  <a:pt x="10911" y="9992"/>
                  <a:pt x="11162" y="9742"/>
                  <a:pt x="11162" y="9441"/>
                </a:cubicBezTo>
                <a:lnTo>
                  <a:pt x="11162" y="5264"/>
                </a:lnTo>
                <a:cubicBezTo>
                  <a:pt x="11162" y="4311"/>
                  <a:pt x="10393" y="3560"/>
                  <a:pt x="9458" y="3560"/>
                </a:cubicBezTo>
                <a:lnTo>
                  <a:pt x="9458" y="2223"/>
                </a:lnTo>
                <a:cubicBezTo>
                  <a:pt x="9458" y="986"/>
                  <a:pt x="8472" y="1"/>
                  <a:pt x="7252" y="1"/>
                </a:cubicBezTo>
                <a:close/>
                <a:moveTo>
                  <a:pt x="3852" y="11165"/>
                </a:moveTo>
                <a:cubicBezTo>
                  <a:pt x="3560" y="11165"/>
                  <a:pt x="3276" y="11390"/>
                  <a:pt x="3276" y="11730"/>
                </a:cubicBezTo>
                <a:cubicBezTo>
                  <a:pt x="3276" y="12047"/>
                  <a:pt x="3526" y="12298"/>
                  <a:pt x="3844" y="12298"/>
                </a:cubicBezTo>
                <a:cubicBezTo>
                  <a:pt x="4345" y="12298"/>
                  <a:pt x="4596" y="11697"/>
                  <a:pt x="4245" y="11329"/>
                </a:cubicBezTo>
                <a:cubicBezTo>
                  <a:pt x="4132" y="11216"/>
                  <a:pt x="3991" y="11165"/>
                  <a:pt x="3852" y="11165"/>
                </a:cubicBezTo>
                <a:close/>
                <a:moveTo>
                  <a:pt x="6136" y="11178"/>
                </a:moveTo>
                <a:cubicBezTo>
                  <a:pt x="6129" y="11178"/>
                  <a:pt x="6123" y="11178"/>
                  <a:pt x="6116" y="11179"/>
                </a:cubicBezTo>
                <a:cubicBezTo>
                  <a:pt x="5799" y="11179"/>
                  <a:pt x="5548" y="11429"/>
                  <a:pt x="5548" y="11730"/>
                </a:cubicBezTo>
                <a:cubicBezTo>
                  <a:pt x="5548" y="12082"/>
                  <a:pt x="5826" y="12311"/>
                  <a:pt x="6119" y="12311"/>
                </a:cubicBezTo>
                <a:cubicBezTo>
                  <a:pt x="6258" y="12311"/>
                  <a:pt x="6399" y="12260"/>
                  <a:pt x="6517" y="12148"/>
                </a:cubicBezTo>
                <a:cubicBezTo>
                  <a:pt x="6863" y="11785"/>
                  <a:pt x="6624" y="11178"/>
                  <a:pt x="6136" y="11178"/>
                </a:cubicBezTo>
                <a:close/>
                <a:moveTo>
                  <a:pt x="8392" y="11178"/>
                </a:moveTo>
                <a:cubicBezTo>
                  <a:pt x="8385" y="11178"/>
                  <a:pt x="8379" y="11178"/>
                  <a:pt x="8372" y="11179"/>
                </a:cubicBezTo>
                <a:cubicBezTo>
                  <a:pt x="8071" y="11179"/>
                  <a:pt x="7820" y="11429"/>
                  <a:pt x="7820" y="11730"/>
                </a:cubicBezTo>
                <a:cubicBezTo>
                  <a:pt x="7809" y="12082"/>
                  <a:pt x="8091" y="12311"/>
                  <a:pt x="8388" y="12311"/>
                </a:cubicBezTo>
                <a:cubicBezTo>
                  <a:pt x="8528" y="12311"/>
                  <a:pt x="8672" y="12260"/>
                  <a:pt x="8789" y="12148"/>
                </a:cubicBezTo>
                <a:cubicBezTo>
                  <a:pt x="9136" y="11785"/>
                  <a:pt x="8896" y="11178"/>
                  <a:pt x="8392" y="11178"/>
                </a:cubicBezTo>
                <a:close/>
                <a:moveTo>
                  <a:pt x="10672" y="11178"/>
                </a:moveTo>
                <a:cubicBezTo>
                  <a:pt x="10663" y="11178"/>
                  <a:pt x="10654" y="11178"/>
                  <a:pt x="10644" y="11179"/>
                </a:cubicBezTo>
                <a:cubicBezTo>
                  <a:pt x="10143" y="11179"/>
                  <a:pt x="9892" y="11780"/>
                  <a:pt x="10243" y="12148"/>
                </a:cubicBezTo>
                <a:cubicBezTo>
                  <a:pt x="10361" y="12260"/>
                  <a:pt x="10502" y="12311"/>
                  <a:pt x="10641" y="12311"/>
                </a:cubicBezTo>
                <a:cubicBezTo>
                  <a:pt x="10934" y="12311"/>
                  <a:pt x="11212" y="12082"/>
                  <a:pt x="11212" y="11730"/>
                </a:cubicBezTo>
                <a:cubicBezTo>
                  <a:pt x="11212" y="11438"/>
                  <a:pt x="10976" y="11178"/>
                  <a:pt x="10672" y="11178"/>
                </a:cubicBezTo>
                <a:close/>
                <a:moveTo>
                  <a:pt x="12716" y="8928"/>
                </a:moveTo>
                <a:cubicBezTo>
                  <a:pt x="12132" y="8928"/>
                  <a:pt x="11929" y="9845"/>
                  <a:pt x="12582" y="10042"/>
                </a:cubicBezTo>
                <a:cubicBezTo>
                  <a:pt x="13050" y="10193"/>
                  <a:pt x="13368" y="10611"/>
                  <a:pt x="13368" y="11112"/>
                </a:cubicBezTo>
                <a:lnTo>
                  <a:pt x="13368" y="12332"/>
                </a:lnTo>
                <a:cubicBezTo>
                  <a:pt x="13368" y="12933"/>
                  <a:pt x="12866" y="13434"/>
                  <a:pt x="12265" y="13434"/>
                </a:cubicBezTo>
                <a:lnTo>
                  <a:pt x="2240" y="13434"/>
                </a:lnTo>
                <a:cubicBezTo>
                  <a:pt x="1621" y="13434"/>
                  <a:pt x="1137" y="12933"/>
                  <a:pt x="1137" y="12332"/>
                </a:cubicBezTo>
                <a:lnTo>
                  <a:pt x="1137" y="11112"/>
                </a:lnTo>
                <a:cubicBezTo>
                  <a:pt x="1137" y="10627"/>
                  <a:pt x="1438" y="10210"/>
                  <a:pt x="1889" y="10059"/>
                </a:cubicBezTo>
                <a:cubicBezTo>
                  <a:pt x="2537" y="9848"/>
                  <a:pt x="2315" y="8957"/>
                  <a:pt x="1737" y="8957"/>
                </a:cubicBezTo>
                <a:cubicBezTo>
                  <a:pt x="1675" y="8957"/>
                  <a:pt x="1608" y="8967"/>
                  <a:pt x="1538" y="8990"/>
                </a:cubicBezTo>
                <a:cubicBezTo>
                  <a:pt x="619" y="9291"/>
                  <a:pt x="1" y="10143"/>
                  <a:pt x="1" y="11112"/>
                </a:cubicBezTo>
                <a:lnTo>
                  <a:pt x="1" y="12332"/>
                </a:lnTo>
                <a:cubicBezTo>
                  <a:pt x="1" y="13568"/>
                  <a:pt x="1003" y="14570"/>
                  <a:pt x="2240" y="14570"/>
                </a:cubicBezTo>
                <a:lnTo>
                  <a:pt x="12265" y="14570"/>
                </a:lnTo>
                <a:cubicBezTo>
                  <a:pt x="13501" y="14570"/>
                  <a:pt x="14504" y="13568"/>
                  <a:pt x="14504" y="12332"/>
                </a:cubicBezTo>
                <a:lnTo>
                  <a:pt x="14504" y="11112"/>
                </a:lnTo>
                <a:cubicBezTo>
                  <a:pt x="14504" y="10611"/>
                  <a:pt x="14337" y="10143"/>
                  <a:pt x="14053" y="9758"/>
                </a:cubicBezTo>
                <a:cubicBezTo>
                  <a:pt x="13769" y="9374"/>
                  <a:pt x="13368" y="9090"/>
                  <a:pt x="12900" y="8956"/>
                </a:cubicBezTo>
                <a:cubicBezTo>
                  <a:pt x="12835" y="8937"/>
                  <a:pt x="12774" y="8928"/>
                  <a:pt x="12716" y="892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4753980" y="2077264"/>
            <a:ext cx="263844" cy="260561"/>
          </a:xfrm>
          <a:custGeom>
            <a:rect b="b" l="l" r="r" t="t"/>
            <a:pathLst>
              <a:path extrusionOk="0" h="14522" w="14705">
                <a:moveTo>
                  <a:pt x="6233" y="3208"/>
                </a:moveTo>
                <a:cubicBezTo>
                  <a:pt x="5531" y="3242"/>
                  <a:pt x="5531" y="4294"/>
                  <a:pt x="6233" y="4344"/>
                </a:cubicBezTo>
                <a:lnTo>
                  <a:pt x="11112" y="4344"/>
                </a:lnTo>
                <a:cubicBezTo>
                  <a:pt x="11830" y="4294"/>
                  <a:pt x="11830" y="3242"/>
                  <a:pt x="11112" y="3208"/>
                </a:cubicBezTo>
                <a:close/>
                <a:moveTo>
                  <a:pt x="3361" y="3207"/>
                </a:moveTo>
                <a:cubicBezTo>
                  <a:pt x="2601" y="3207"/>
                  <a:pt x="2607" y="4345"/>
                  <a:pt x="3376" y="4345"/>
                </a:cubicBezTo>
                <a:cubicBezTo>
                  <a:pt x="3387" y="4345"/>
                  <a:pt x="3398" y="4345"/>
                  <a:pt x="3409" y="4344"/>
                </a:cubicBezTo>
                <a:lnTo>
                  <a:pt x="3960" y="4344"/>
                </a:lnTo>
                <a:cubicBezTo>
                  <a:pt x="3971" y="4345"/>
                  <a:pt x="3982" y="4345"/>
                  <a:pt x="3993" y="4345"/>
                </a:cubicBezTo>
                <a:cubicBezTo>
                  <a:pt x="4747" y="4345"/>
                  <a:pt x="4752" y="3207"/>
                  <a:pt x="4008" y="3207"/>
                </a:cubicBezTo>
                <a:cubicBezTo>
                  <a:pt x="3992" y="3207"/>
                  <a:pt x="3977" y="3207"/>
                  <a:pt x="3960" y="3208"/>
                </a:cubicBezTo>
                <a:lnTo>
                  <a:pt x="3409" y="3208"/>
                </a:lnTo>
                <a:cubicBezTo>
                  <a:pt x="3393" y="3207"/>
                  <a:pt x="3376" y="3207"/>
                  <a:pt x="3361" y="3207"/>
                </a:cubicBezTo>
                <a:close/>
                <a:moveTo>
                  <a:pt x="6233" y="6600"/>
                </a:moveTo>
                <a:cubicBezTo>
                  <a:pt x="5531" y="6650"/>
                  <a:pt x="5531" y="7703"/>
                  <a:pt x="6233" y="7736"/>
                </a:cubicBezTo>
                <a:lnTo>
                  <a:pt x="11112" y="7736"/>
                </a:lnTo>
                <a:cubicBezTo>
                  <a:pt x="11429" y="7736"/>
                  <a:pt x="11680" y="7486"/>
                  <a:pt x="11680" y="7168"/>
                </a:cubicBezTo>
                <a:cubicBezTo>
                  <a:pt x="11680" y="6851"/>
                  <a:pt x="11429" y="6600"/>
                  <a:pt x="11112" y="6600"/>
                </a:cubicBezTo>
                <a:close/>
                <a:moveTo>
                  <a:pt x="3361" y="6599"/>
                </a:moveTo>
                <a:cubicBezTo>
                  <a:pt x="2606" y="6599"/>
                  <a:pt x="2606" y="7738"/>
                  <a:pt x="3361" y="7738"/>
                </a:cubicBezTo>
                <a:cubicBezTo>
                  <a:pt x="3377" y="7738"/>
                  <a:pt x="3393" y="7737"/>
                  <a:pt x="3409" y="7736"/>
                </a:cubicBezTo>
                <a:lnTo>
                  <a:pt x="3960" y="7736"/>
                </a:lnTo>
                <a:cubicBezTo>
                  <a:pt x="3976" y="7737"/>
                  <a:pt x="3992" y="7738"/>
                  <a:pt x="4007" y="7738"/>
                </a:cubicBezTo>
                <a:cubicBezTo>
                  <a:pt x="4747" y="7738"/>
                  <a:pt x="4747" y="6599"/>
                  <a:pt x="4007" y="6599"/>
                </a:cubicBezTo>
                <a:cubicBezTo>
                  <a:pt x="3992" y="6599"/>
                  <a:pt x="3976" y="6599"/>
                  <a:pt x="3960" y="6600"/>
                </a:cubicBezTo>
                <a:lnTo>
                  <a:pt x="3409" y="6600"/>
                </a:lnTo>
                <a:cubicBezTo>
                  <a:pt x="3393" y="6599"/>
                  <a:pt x="3377" y="6599"/>
                  <a:pt x="3361" y="6599"/>
                </a:cubicBezTo>
                <a:close/>
                <a:moveTo>
                  <a:pt x="3361" y="10208"/>
                </a:moveTo>
                <a:cubicBezTo>
                  <a:pt x="2606" y="10208"/>
                  <a:pt x="2606" y="11347"/>
                  <a:pt x="3361" y="11347"/>
                </a:cubicBezTo>
                <a:cubicBezTo>
                  <a:pt x="3377" y="11347"/>
                  <a:pt x="3393" y="11346"/>
                  <a:pt x="3409" y="11345"/>
                </a:cubicBezTo>
                <a:lnTo>
                  <a:pt x="3960" y="11345"/>
                </a:lnTo>
                <a:cubicBezTo>
                  <a:pt x="3976" y="11346"/>
                  <a:pt x="3992" y="11347"/>
                  <a:pt x="4007" y="11347"/>
                </a:cubicBezTo>
                <a:cubicBezTo>
                  <a:pt x="4747" y="11347"/>
                  <a:pt x="4747" y="10208"/>
                  <a:pt x="4007" y="10208"/>
                </a:cubicBezTo>
                <a:cubicBezTo>
                  <a:pt x="3992" y="10208"/>
                  <a:pt x="3976" y="10208"/>
                  <a:pt x="3960" y="10209"/>
                </a:cubicBezTo>
                <a:lnTo>
                  <a:pt x="3409" y="10209"/>
                </a:lnTo>
                <a:cubicBezTo>
                  <a:pt x="3393" y="10208"/>
                  <a:pt x="3377" y="10208"/>
                  <a:pt x="3361" y="10208"/>
                </a:cubicBezTo>
                <a:close/>
                <a:moveTo>
                  <a:pt x="7082" y="10208"/>
                </a:moveTo>
                <a:cubicBezTo>
                  <a:pt x="7066" y="10208"/>
                  <a:pt x="7051" y="10208"/>
                  <a:pt x="7035" y="10209"/>
                </a:cubicBezTo>
                <a:lnTo>
                  <a:pt x="6233" y="10209"/>
                </a:lnTo>
                <a:cubicBezTo>
                  <a:pt x="5531" y="10242"/>
                  <a:pt x="5531" y="11295"/>
                  <a:pt x="6233" y="11345"/>
                </a:cubicBezTo>
                <a:lnTo>
                  <a:pt x="7035" y="11345"/>
                </a:lnTo>
                <a:cubicBezTo>
                  <a:pt x="7051" y="11346"/>
                  <a:pt x="7066" y="11347"/>
                  <a:pt x="7082" y="11347"/>
                </a:cubicBezTo>
                <a:cubicBezTo>
                  <a:pt x="7821" y="11347"/>
                  <a:pt x="7821" y="10208"/>
                  <a:pt x="7082" y="10208"/>
                </a:cubicBezTo>
                <a:close/>
                <a:moveTo>
                  <a:pt x="11289" y="9776"/>
                </a:moveTo>
                <a:cubicBezTo>
                  <a:pt x="11639" y="9776"/>
                  <a:pt x="11994" y="9905"/>
                  <a:pt x="12281" y="10192"/>
                </a:cubicBezTo>
                <a:cubicBezTo>
                  <a:pt x="13184" y="11095"/>
                  <a:pt x="12549" y="12615"/>
                  <a:pt x="11279" y="12615"/>
                </a:cubicBezTo>
                <a:cubicBezTo>
                  <a:pt x="10494" y="12615"/>
                  <a:pt x="9859" y="11980"/>
                  <a:pt x="9859" y="11195"/>
                </a:cubicBezTo>
                <a:cubicBezTo>
                  <a:pt x="9859" y="10337"/>
                  <a:pt x="10561" y="9776"/>
                  <a:pt x="11289" y="9776"/>
                </a:cubicBezTo>
                <a:close/>
                <a:moveTo>
                  <a:pt x="11296" y="8621"/>
                </a:moveTo>
                <a:cubicBezTo>
                  <a:pt x="10901" y="8621"/>
                  <a:pt x="10486" y="8719"/>
                  <a:pt x="10076" y="8939"/>
                </a:cubicBezTo>
                <a:cubicBezTo>
                  <a:pt x="7737" y="10192"/>
                  <a:pt x="8622" y="13751"/>
                  <a:pt x="11279" y="13751"/>
                </a:cubicBezTo>
                <a:cubicBezTo>
                  <a:pt x="11747" y="13751"/>
                  <a:pt x="12198" y="13618"/>
                  <a:pt x="12582" y="13384"/>
                </a:cubicBezTo>
                <a:lnTo>
                  <a:pt x="13551" y="14353"/>
                </a:lnTo>
                <a:cubicBezTo>
                  <a:pt x="13651" y="14453"/>
                  <a:pt x="13802" y="14520"/>
                  <a:pt x="13952" y="14520"/>
                </a:cubicBezTo>
                <a:cubicBezTo>
                  <a:pt x="14453" y="14503"/>
                  <a:pt x="14704" y="13902"/>
                  <a:pt x="14353" y="13551"/>
                </a:cubicBezTo>
                <a:lnTo>
                  <a:pt x="13401" y="12615"/>
                </a:lnTo>
                <a:cubicBezTo>
                  <a:pt x="14613" y="10783"/>
                  <a:pt x="13156" y="8621"/>
                  <a:pt x="11296" y="8621"/>
                </a:cubicBezTo>
                <a:close/>
                <a:moveTo>
                  <a:pt x="2273" y="0"/>
                </a:moveTo>
                <a:cubicBezTo>
                  <a:pt x="1020" y="0"/>
                  <a:pt x="1" y="1019"/>
                  <a:pt x="1" y="2273"/>
                </a:cubicBezTo>
                <a:lnTo>
                  <a:pt x="1" y="12248"/>
                </a:lnTo>
                <a:cubicBezTo>
                  <a:pt x="1" y="13501"/>
                  <a:pt x="1020" y="14520"/>
                  <a:pt x="2273" y="14520"/>
                </a:cubicBezTo>
                <a:lnTo>
                  <a:pt x="8121" y="14520"/>
                </a:lnTo>
                <a:cubicBezTo>
                  <a:pt x="8137" y="14521"/>
                  <a:pt x="8152" y="14521"/>
                  <a:pt x="8168" y="14521"/>
                </a:cubicBezTo>
                <a:cubicBezTo>
                  <a:pt x="8907" y="14521"/>
                  <a:pt x="8907" y="13382"/>
                  <a:pt x="8168" y="13382"/>
                </a:cubicBezTo>
                <a:cubicBezTo>
                  <a:pt x="8152" y="13382"/>
                  <a:pt x="8137" y="13383"/>
                  <a:pt x="8121" y="13384"/>
                </a:cubicBezTo>
                <a:lnTo>
                  <a:pt x="2273" y="13384"/>
                </a:lnTo>
                <a:cubicBezTo>
                  <a:pt x="1638" y="13384"/>
                  <a:pt x="1137" y="12866"/>
                  <a:pt x="1137" y="12248"/>
                </a:cubicBezTo>
                <a:lnTo>
                  <a:pt x="1137" y="2273"/>
                </a:lnTo>
                <a:cubicBezTo>
                  <a:pt x="1137" y="1638"/>
                  <a:pt x="1638" y="1136"/>
                  <a:pt x="2273" y="1136"/>
                </a:cubicBezTo>
                <a:lnTo>
                  <a:pt x="12248" y="1136"/>
                </a:lnTo>
                <a:cubicBezTo>
                  <a:pt x="12866" y="1136"/>
                  <a:pt x="13367" y="1638"/>
                  <a:pt x="13367" y="2273"/>
                </a:cubicBezTo>
                <a:lnTo>
                  <a:pt x="13367" y="7887"/>
                </a:lnTo>
                <a:cubicBezTo>
                  <a:pt x="13392" y="8237"/>
                  <a:pt x="13668" y="8413"/>
                  <a:pt x="13942" y="8413"/>
                </a:cubicBezTo>
                <a:cubicBezTo>
                  <a:pt x="14215" y="8413"/>
                  <a:pt x="14487" y="8237"/>
                  <a:pt x="14504" y="7887"/>
                </a:cubicBezTo>
                <a:lnTo>
                  <a:pt x="14504" y="2273"/>
                </a:lnTo>
                <a:cubicBezTo>
                  <a:pt x="14504" y="1019"/>
                  <a:pt x="13484" y="0"/>
                  <a:pt x="122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4125871" y="3784779"/>
            <a:ext cx="264455" cy="260382"/>
          </a:xfrm>
          <a:custGeom>
            <a:rect b="b" l="l" r="r" t="t"/>
            <a:pathLst>
              <a:path extrusionOk="0" h="14512" w="14739">
                <a:moveTo>
                  <a:pt x="5016" y="3574"/>
                </a:moveTo>
                <a:cubicBezTo>
                  <a:pt x="4278" y="3574"/>
                  <a:pt x="4278" y="4697"/>
                  <a:pt x="5016" y="4697"/>
                </a:cubicBezTo>
                <a:cubicBezTo>
                  <a:pt x="5032" y="4697"/>
                  <a:pt x="5048" y="4696"/>
                  <a:pt x="5064" y="4695"/>
                </a:cubicBezTo>
                <a:lnTo>
                  <a:pt x="6768" y="4695"/>
                </a:lnTo>
                <a:cubicBezTo>
                  <a:pt x="7487" y="4662"/>
                  <a:pt x="7487" y="3609"/>
                  <a:pt x="6768" y="3576"/>
                </a:cubicBezTo>
                <a:lnTo>
                  <a:pt x="5064" y="3576"/>
                </a:lnTo>
                <a:cubicBezTo>
                  <a:pt x="5048" y="3575"/>
                  <a:pt x="5032" y="3574"/>
                  <a:pt x="5016" y="3574"/>
                </a:cubicBezTo>
                <a:close/>
                <a:moveTo>
                  <a:pt x="5032" y="5547"/>
                </a:moveTo>
                <a:cubicBezTo>
                  <a:pt x="4278" y="5547"/>
                  <a:pt x="4273" y="6685"/>
                  <a:pt x="5016" y="6685"/>
                </a:cubicBezTo>
                <a:cubicBezTo>
                  <a:pt x="5032" y="6685"/>
                  <a:pt x="5048" y="6685"/>
                  <a:pt x="5064" y="6684"/>
                </a:cubicBezTo>
                <a:lnTo>
                  <a:pt x="6768" y="6684"/>
                </a:lnTo>
                <a:cubicBezTo>
                  <a:pt x="7487" y="6650"/>
                  <a:pt x="7487" y="5598"/>
                  <a:pt x="6768" y="5547"/>
                </a:cubicBezTo>
                <a:lnTo>
                  <a:pt x="5064" y="5547"/>
                </a:lnTo>
                <a:cubicBezTo>
                  <a:pt x="5053" y="5547"/>
                  <a:pt x="5042" y="5547"/>
                  <a:pt x="5032" y="5547"/>
                </a:cubicBezTo>
                <a:close/>
                <a:moveTo>
                  <a:pt x="5017" y="7534"/>
                </a:moveTo>
                <a:cubicBezTo>
                  <a:pt x="4278" y="7534"/>
                  <a:pt x="4278" y="8673"/>
                  <a:pt x="5017" y="8673"/>
                </a:cubicBezTo>
                <a:cubicBezTo>
                  <a:pt x="5032" y="8673"/>
                  <a:pt x="5048" y="8673"/>
                  <a:pt x="5064" y="8672"/>
                </a:cubicBezTo>
                <a:lnTo>
                  <a:pt x="6768" y="8672"/>
                </a:lnTo>
                <a:cubicBezTo>
                  <a:pt x="7487" y="8638"/>
                  <a:pt x="7487" y="7586"/>
                  <a:pt x="6768" y="7536"/>
                </a:cubicBezTo>
                <a:lnTo>
                  <a:pt x="5064" y="7536"/>
                </a:lnTo>
                <a:cubicBezTo>
                  <a:pt x="5048" y="7535"/>
                  <a:pt x="5032" y="7534"/>
                  <a:pt x="5017" y="7534"/>
                </a:cubicBezTo>
                <a:close/>
                <a:moveTo>
                  <a:pt x="4228" y="0"/>
                </a:moveTo>
                <a:cubicBezTo>
                  <a:pt x="3276" y="0"/>
                  <a:pt x="2524" y="752"/>
                  <a:pt x="2524" y="1704"/>
                </a:cubicBezTo>
                <a:lnTo>
                  <a:pt x="2524" y="5564"/>
                </a:lnTo>
                <a:lnTo>
                  <a:pt x="787" y="5564"/>
                </a:lnTo>
                <a:cubicBezTo>
                  <a:pt x="770" y="5563"/>
                  <a:pt x="755" y="5563"/>
                  <a:pt x="739" y="5563"/>
                </a:cubicBezTo>
                <a:cubicBezTo>
                  <a:pt x="0" y="5563"/>
                  <a:pt x="0" y="6685"/>
                  <a:pt x="739" y="6685"/>
                </a:cubicBezTo>
                <a:cubicBezTo>
                  <a:pt x="755" y="6685"/>
                  <a:pt x="770" y="6685"/>
                  <a:pt x="787" y="6684"/>
                </a:cubicBezTo>
                <a:lnTo>
                  <a:pt x="2524" y="6684"/>
                </a:lnTo>
                <a:lnTo>
                  <a:pt x="2524" y="10827"/>
                </a:lnTo>
                <a:cubicBezTo>
                  <a:pt x="2524" y="11429"/>
                  <a:pt x="2775" y="12014"/>
                  <a:pt x="3209" y="12448"/>
                </a:cubicBezTo>
                <a:lnTo>
                  <a:pt x="4863" y="14069"/>
                </a:lnTo>
                <a:cubicBezTo>
                  <a:pt x="5160" y="14365"/>
                  <a:pt x="5546" y="14512"/>
                  <a:pt x="5935" y="14512"/>
                </a:cubicBezTo>
                <a:cubicBezTo>
                  <a:pt x="6335" y="14512"/>
                  <a:pt x="6739" y="14357"/>
                  <a:pt x="7052" y="14052"/>
                </a:cubicBezTo>
                <a:lnTo>
                  <a:pt x="8656" y="12448"/>
                </a:lnTo>
                <a:cubicBezTo>
                  <a:pt x="9074" y="12030"/>
                  <a:pt x="9325" y="11462"/>
                  <a:pt x="9325" y="10861"/>
                </a:cubicBezTo>
                <a:cubicBezTo>
                  <a:pt x="9350" y="10460"/>
                  <a:pt x="9053" y="10259"/>
                  <a:pt x="8757" y="10259"/>
                </a:cubicBezTo>
                <a:cubicBezTo>
                  <a:pt x="8460" y="10259"/>
                  <a:pt x="8163" y="10460"/>
                  <a:pt x="8188" y="10861"/>
                </a:cubicBezTo>
                <a:cubicBezTo>
                  <a:pt x="8188" y="11161"/>
                  <a:pt x="8071" y="11446"/>
                  <a:pt x="7854" y="11646"/>
                </a:cubicBezTo>
                <a:lnTo>
                  <a:pt x="6234" y="13267"/>
                </a:lnTo>
                <a:cubicBezTo>
                  <a:pt x="6150" y="13342"/>
                  <a:pt x="6046" y="13380"/>
                  <a:pt x="5941" y="13380"/>
                </a:cubicBezTo>
                <a:cubicBezTo>
                  <a:pt x="5837" y="13380"/>
                  <a:pt x="5732" y="13342"/>
                  <a:pt x="5649" y="13267"/>
                </a:cubicBezTo>
                <a:lnTo>
                  <a:pt x="3995" y="11646"/>
                </a:lnTo>
                <a:cubicBezTo>
                  <a:pt x="3777" y="11429"/>
                  <a:pt x="3660" y="11128"/>
                  <a:pt x="3660" y="10827"/>
                </a:cubicBezTo>
                <a:lnTo>
                  <a:pt x="3660" y="1704"/>
                </a:lnTo>
                <a:cubicBezTo>
                  <a:pt x="3660" y="1387"/>
                  <a:pt x="3911" y="1136"/>
                  <a:pt x="4212" y="1136"/>
                </a:cubicBezTo>
                <a:lnTo>
                  <a:pt x="7620" y="1136"/>
                </a:lnTo>
                <a:cubicBezTo>
                  <a:pt x="7938" y="1136"/>
                  <a:pt x="8188" y="1387"/>
                  <a:pt x="8188" y="1704"/>
                </a:cubicBezTo>
                <a:lnTo>
                  <a:pt x="8188" y="8137"/>
                </a:lnTo>
                <a:cubicBezTo>
                  <a:pt x="8213" y="8488"/>
                  <a:pt x="8485" y="8664"/>
                  <a:pt x="8757" y="8664"/>
                </a:cubicBezTo>
                <a:cubicBezTo>
                  <a:pt x="9028" y="8664"/>
                  <a:pt x="9300" y="8488"/>
                  <a:pt x="9325" y="8137"/>
                </a:cubicBezTo>
                <a:lnTo>
                  <a:pt x="9325" y="6684"/>
                </a:lnTo>
                <a:lnTo>
                  <a:pt x="14170" y="6684"/>
                </a:lnTo>
                <a:cubicBezTo>
                  <a:pt x="14488" y="6684"/>
                  <a:pt x="14738" y="6433"/>
                  <a:pt x="14738" y="6115"/>
                </a:cubicBezTo>
                <a:cubicBezTo>
                  <a:pt x="14738" y="5815"/>
                  <a:pt x="14488" y="5564"/>
                  <a:pt x="14170" y="5564"/>
                </a:cubicBezTo>
                <a:lnTo>
                  <a:pt x="9325" y="5564"/>
                </a:lnTo>
                <a:lnTo>
                  <a:pt x="9325" y="1704"/>
                </a:lnTo>
                <a:cubicBezTo>
                  <a:pt x="9325" y="752"/>
                  <a:pt x="8556" y="0"/>
                  <a:pt x="7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4755550" y="3794898"/>
            <a:ext cx="260705" cy="240142"/>
          </a:xfrm>
          <a:custGeom>
            <a:rect b="b" l="l" r="r" t="t"/>
            <a:pathLst>
              <a:path extrusionOk="0" h="13384" w="14530">
                <a:moveTo>
                  <a:pt x="10511" y="1136"/>
                </a:moveTo>
                <a:cubicBezTo>
                  <a:pt x="11012" y="1136"/>
                  <a:pt x="11263" y="1738"/>
                  <a:pt x="10912" y="2106"/>
                </a:cubicBezTo>
                <a:cubicBezTo>
                  <a:pt x="10793" y="2218"/>
                  <a:pt x="10651" y="2269"/>
                  <a:pt x="10512" y="2269"/>
                </a:cubicBezTo>
                <a:cubicBezTo>
                  <a:pt x="10219" y="2269"/>
                  <a:pt x="9943" y="2044"/>
                  <a:pt x="9943" y="1705"/>
                </a:cubicBezTo>
                <a:cubicBezTo>
                  <a:pt x="9943" y="1387"/>
                  <a:pt x="10193" y="1136"/>
                  <a:pt x="10511" y="1136"/>
                </a:cubicBezTo>
                <a:close/>
                <a:moveTo>
                  <a:pt x="12783" y="1136"/>
                </a:moveTo>
                <a:cubicBezTo>
                  <a:pt x="13084" y="1136"/>
                  <a:pt x="13351" y="1387"/>
                  <a:pt x="13351" y="1705"/>
                </a:cubicBezTo>
                <a:cubicBezTo>
                  <a:pt x="13340" y="2044"/>
                  <a:pt x="13060" y="2269"/>
                  <a:pt x="12766" y="2269"/>
                </a:cubicBezTo>
                <a:cubicBezTo>
                  <a:pt x="12626" y="2269"/>
                  <a:pt x="12484" y="2218"/>
                  <a:pt x="12365" y="2106"/>
                </a:cubicBezTo>
                <a:cubicBezTo>
                  <a:pt x="12014" y="1738"/>
                  <a:pt x="12265" y="1136"/>
                  <a:pt x="12783" y="1136"/>
                </a:cubicBezTo>
                <a:close/>
                <a:moveTo>
                  <a:pt x="8923" y="1136"/>
                </a:moveTo>
                <a:cubicBezTo>
                  <a:pt x="8773" y="1504"/>
                  <a:pt x="8773" y="1922"/>
                  <a:pt x="8923" y="2289"/>
                </a:cubicBezTo>
                <a:lnTo>
                  <a:pt x="1120" y="2289"/>
                </a:lnTo>
                <a:lnTo>
                  <a:pt x="1120" y="1705"/>
                </a:lnTo>
                <a:cubicBezTo>
                  <a:pt x="1120" y="1387"/>
                  <a:pt x="1371" y="1136"/>
                  <a:pt x="1689" y="1136"/>
                </a:cubicBezTo>
                <a:close/>
                <a:moveTo>
                  <a:pt x="2207" y="7319"/>
                </a:moveTo>
                <a:cubicBezTo>
                  <a:pt x="1889" y="7319"/>
                  <a:pt x="1638" y="7569"/>
                  <a:pt x="1638" y="7887"/>
                </a:cubicBezTo>
                <a:cubicBezTo>
                  <a:pt x="1638" y="8227"/>
                  <a:pt x="1915" y="8451"/>
                  <a:pt x="2208" y="8451"/>
                </a:cubicBezTo>
                <a:cubicBezTo>
                  <a:pt x="2347" y="8451"/>
                  <a:pt x="2489" y="8401"/>
                  <a:pt x="2608" y="8288"/>
                </a:cubicBezTo>
                <a:cubicBezTo>
                  <a:pt x="2958" y="7920"/>
                  <a:pt x="2708" y="7319"/>
                  <a:pt x="2207" y="7319"/>
                </a:cubicBezTo>
                <a:close/>
                <a:moveTo>
                  <a:pt x="4195" y="7319"/>
                </a:moveTo>
                <a:cubicBezTo>
                  <a:pt x="3877" y="7319"/>
                  <a:pt x="3610" y="7569"/>
                  <a:pt x="3627" y="7887"/>
                </a:cubicBezTo>
                <a:cubicBezTo>
                  <a:pt x="3615" y="8227"/>
                  <a:pt x="3896" y="8451"/>
                  <a:pt x="4187" y="8451"/>
                </a:cubicBezTo>
                <a:cubicBezTo>
                  <a:pt x="4326" y="8451"/>
                  <a:pt x="4466" y="8401"/>
                  <a:pt x="4579" y="8288"/>
                </a:cubicBezTo>
                <a:cubicBezTo>
                  <a:pt x="4947" y="7920"/>
                  <a:pt x="4696" y="7319"/>
                  <a:pt x="4195" y="7319"/>
                </a:cubicBezTo>
                <a:close/>
                <a:moveTo>
                  <a:pt x="6233" y="7319"/>
                </a:moveTo>
                <a:cubicBezTo>
                  <a:pt x="5916" y="7319"/>
                  <a:pt x="5665" y="7569"/>
                  <a:pt x="5665" y="7887"/>
                </a:cubicBezTo>
                <a:cubicBezTo>
                  <a:pt x="5665" y="8227"/>
                  <a:pt x="5942" y="8451"/>
                  <a:pt x="6234" y="8451"/>
                </a:cubicBezTo>
                <a:cubicBezTo>
                  <a:pt x="6373" y="8451"/>
                  <a:pt x="6516" y="8401"/>
                  <a:pt x="6634" y="8288"/>
                </a:cubicBezTo>
                <a:cubicBezTo>
                  <a:pt x="6985" y="7920"/>
                  <a:pt x="6735" y="7319"/>
                  <a:pt x="6233" y="7319"/>
                </a:cubicBezTo>
                <a:close/>
                <a:moveTo>
                  <a:pt x="8272" y="7319"/>
                </a:moveTo>
                <a:cubicBezTo>
                  <a:pt x="7954" y="7319"/>
                  <a:pt x="7704" y="7569"/>
                  <a:pt x="7704" y="7887"/>
                </a:cubicBezTo>
                <a:cubicBezTo>
                  <a:pt x="7704" y="8227"/>
                  <a:pt x="7980" y="8451"/>
                  <a:pt x="8273" y="8451"/>
                </a:cubicBezTo>
                <a:cubicBezTo>
                  <a:pt x="8412" y="8451"/>
                  <a:pt x="8554" y="8401"/>
                  <a:pt x="8673" y="8288"/>
                </a:cubicBezTo>
                <a:cubicBezTo>
                  <a:pt x="9024" y="7920"/>
                  <a:pt x="8773" y="7319"/>
                  <a:pt x="8272" y="7319"/>
                </a:cubicBezTo>
                <a:close/>
                <a:moveTo>
                  <a:pt x="10260" y="7319"/>
                </a:moveTo>
                <a:cubicBezTo>
                  <a:pt x="9943" y="7319"/>
                  <a:pt x="9692" y="7569"/>
                  <a:pt x="9692" y="7887"/>
                </a:cubicBezTo>
                <a:cubicBezTo>
                  <a:pt x="9692" y="8227"/>
                  <a:pt x="9969" y="8451"/>
                  <a:pt x="10261" y="8451"/>
                </a:cubicBezTo>
                <a:cubicBezTo>
                  <a:pt x="10400" y="8451"/>
                  <a:pt x="10543" y="8401"/>
                  <a:pt x="10661" y="8288"/>
                </a:cubicBezTo>
                <a:cubicBezTo>
                  <a:pt x="11012" y="7920"/>
                  <a:pt x="10761" y="7319"/>
                  <a:pt x="10260" y="7319"/>
                </a:cubicBezTo>
                <a:close/>
                <a:moveTo>
                  <a:pt x="12232" y="7319"/>
                </a:moveTo>
                <a:cubicBezTo>
                  <a:pt x="11931" y="7319"/>
                  <a:pt x="11664" y="7569"/>
                  <a:pt x="11664" y="7887"/>
                </a:cubicBezTo>
                <a:cubicBezTo>
                  <a:pt x="11664" y="8227"/>
                  <a:pt x="11948" y="8451"/>
                  <a:pt x="12240" y="8451"/>
                </a:cubicBezTo>
                <a:cubicBezTo>
                  <a:pt x="12379" y="8451"/>
                  <a:pt x="12520" y="8401"/>
                  <a:pt x="12633" y="8288"/>
                </a:cubicBezTo>
                <a:cubicBezTo>
                  <a:pt x="13000" y="7920"/>
                  <a:pt x="12750" y="7319"/>
                  <a:pt x="12232" y="7319"/>
                </a:cubicBezTo>
                <a:close/>
                <a:moveTo>
                  <a:pt x="1689" y="0"/>
                </a:moveTo>
                <a:cubicBezTo>
                  <a:pt x="753" y="0"/>
                  <a:pt x="1" y="752"/>
                  <a:pt x="1" y="1705"/>
                </a:cubicBezTo>
                <a:lnTo>
                  <a:pt x="1" y="11111"/>
                </a:lnTo>
                <a:cubicBezTo>
                  <a:pt x="1" y="12365"/>
                  <a:pt x="1004" y="13384"/>
                  <a:pt x="2257" y="13384"/>
                </a:cubicBezTo>
                <a:lnTo>
                  <a:pt x="12248" y="13384"/>
                </a:lnTo>
                <a:cubicBezTo>
                  <a:pt x="13485" y="13384"/>
                  <a:pt x="14504" y="12365"/>
                  <a:pt x="14504" y="11111"/>
                </a:cubicBezTo>
                <a:cubicBezTo>
                  <a:pt x="14529" y="10710"/>
                  <a:pt x="14233" y="10510"/>
                  <a:pt x="13936" y="10510"/>
                </a:cubicBezTo>
                <a:cubicBezTo>
                  <a:pt x="13639" y="10510"/>
                  <a:pt x="13343" y="10710"/>
                  <a:pt x="13368" y="11111"/>
                </a:cubicBezTo>
                <a:cubicBezTo>
                  <a:pt x="13368" y="11730"/>
                  <a:pt x="12867" y="12248"/>
                  <a:pt x="12248" y="12248"/>
                </a:cubicBezTo>
                <a:lnTo>
                  <a:pt x="2257" y="12248"/>
                </a:lnTo>
                <a:cubicBezTo>
                  <a:pt x="1638" y="12248"/>
                  <a:pt x="1120" y="11730"/>
                  <a:pt x="1120" y="11111"/>
                </a:cubicBezTo>
                <a:lnTo>
                  <a:pt x="1120" y="3426"/>
                </a:lnTo>
                <a:lnTo>
                  <a:pt x="13368" y="3426"/>
                </a:lnTo>
                <a:lnTo>
                  <a:pt x="13368" y="8271"/>
                </a:lnTo>
                <a:cubicBezTo>
                  <a:pt x="13343" y="8672"/>
                  <a:pt x="13639" y="8872"/>
                  <a:pt x="13936" y="8872"/>
                </a:cubicBezTo>
                <a:cubicBezTo>
                  <a:pt x="14233" y="8872"/>
                  <a:pt x="14529" y="8672"/>
                  <a:pt x="14504" y="8271"/>
                </a:cubicBezTo>
                <a:lnTo>
                  <a:pt x="14504" y="1705"/>
                </a:lnTo>
                <a:cubicBezTo>
                  <a:pt x="14504" y="752"/>
                  <a:pt x="13752" y="0"/>
                  <a:pt x="12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4114486" y="3216355"/>
            <a:ext cx="287224" cy="258946"/>
          </a:xfrm>
          <a:custGeom>
            <a:rect b="b" l="l" r="r" t="t"/>
            <a:pathLst>
              <a:path extrusionOk="0" h="14432" w="16008">
                <a:moveTo>
                  <a:pt x="7937" y="4930"/>
                </a:moveTo>
                <a:cubicBezTo>
                  <a:pt x="7503" y="4930"/>
                  <a:pt x="7069" y="5097"/>
                  <a:pt x="6734" y="5431"/>
                </a:cubicBezTo>
                <a:lnTo>
                  <a:pt x="4529" y="7653"/>
                </a:lnTo>
                <a:cubicBezTo>
                  <a:pt x="4166" y="8068"/>
                  <a:pt x="4538" y="8604"/>
                  <a:pt x="4965" y="8604"/>
                </a:cubicBezTo>
                <a:cubicBezTo>
                  <a:pt x="5087" y="8604"/>
                  <a:pt x="5215" y="8560"/>
                  <a:pt x="5331" y="8455"/>
                </a:cubicBezTo>
                <a:lnTo>
                  <a:pt x="7536" y="6233"/>
                </a:lnTo>
                <a:cubicBezTo>
                  <a:pt x="7645" y="6124"/>
                  <a:pt x="7791" y="6070"/>
                  <a:pt x="7937" y="6070"/>
                </a:cubicBezTo>
                <a:cubicBezTo>
                  <a:pt x="8084" y="6070"/>
                  <a:pt x="8230" y="6124"/>
                  <a:pt x="8338" y="6233"/>
                </a:cubicBezTo>
                <a:lnTo>
                  <a:pt x="10544" y="8455"/>
                </a:lnTo>
                <a:cubicBezTo>
                  <a:pt x="10644" y="8555"/>
                  <a:pt x="10795" y="8622"/>
                  <a:pt x="10945" y="8622"/>
                </a:cubicBezTo>
                <a:cubicBezTo>
                  <a:pt x="11095" y="8622"/>
                  <a:pt x="11246" y="8555"/>
                  <a:pt x="11346" y="8455"/>
                </a:cubicBezTo>
                <a:cubicBezTo>
                  <a:pt x="11563" y="8221"/>
                  <a:pt x="11563" y="7870"/>
                  <a:pt x="11346" y="7653"/>
                </a:cubicBezTo>
                <a:lnTo>
                  <a:pt x="9140" y="5431"/>
                </a:lnTo>
                <a:cubicBezTo>
                  <a:pt x="8806" y="5097"/>
                  <a:pt x="8372" y="4930"/>
                  <a:pt x="7937" y="4930"/>
                </a:cubicBezTo>
                <a:close/>
                <a:moveTo>
                  <a:pt x="7965" y="0"/>
                </a:moveTo>
                <a:cubicBezTo>
                  <a:pt x="6153" y="0"/>
                  <a:pt x="4346" y="679"/>
                  <a:pt x="2958" y="2022"/>
                </a:cubicBezTo>
                <a:cubicBezTo>
                  <a:pt x="302" y="4562"/>
                  <a:pt x="1" y="8706"/>
                  <a:pt x="2240" y="11613"/>
                </a:cubicBezTo>
                <a:cubicBezTo>
                  <a:pt x="3648" y="13452"/>
                  <a:pt x="5783" y="14432"/>
                  <a:pt x="7960" y="14432"/>
                </a:cubicBezTo>
                <a:cubicBezTo>
                  <a:pt x="9244" y="14432"/>
                  <a:pt x="10542" y="14091"/>
                  <a:pt x="11714" y="13384"/>
                </a:cubicBezTo>
                <a:cubicBezTo>
                  <a:pt x="12247" y="13062"/>
                  <a:pt x="11920" y="12327"/>
                  <a:pt x="11416" y="12327"/>
                </a:cubicBezTo>
                <a:cubicBezTo>
                  <a:pt x="11319" y="12327"/>
                  <a:pt x="11217" y="12354"/>
                  <a:pt x="11112" y="12415"/>
                </a:cubicBezTo>
                <a:cubicBezTo>
                  <a:pt x="10109" y="13032"/>
                  <a:pt x="8995" y="13328"/>
                  <a:pt x="7891" y="13328"/>
                </a:cubicBezTo>
                <a:cubicBezTo>
                  <a:pt x="6034" y="13328"/>
                  <a:pt x="4207" y="12490"/>
                  <a:pt x="2992" y="10928"/>
                </a:cubicBezTo>
                <a:cubicBezTo>
                  <a:pt x="1070" y="8422"/>
                  <a:pt x="1337" y="4880"/>
                  <a:pt x="3610" y="2691"/>
                </a:cubicBezTo>
                <a:cubicBezTo>
                  <a:pt x="4802" y="1542"/>
                  <a:pt x="6349" y="960"/>
                  <a:pt x="7899" y="960"/>
                </a:cubicBezTo>
                <a:cubicBezTo>
                  <a:pt x="9304" y="960"/>
                  <a:pt x="10712" y="1438"/>
                  <a:pt x="11864" y="2407"/>
                </a:cubicBezTo>
                <a:cubicBezTo>
                  <a:pt x="14270" y="4428"/>
                  <a:pt x="14788" y="7937"/>
                  <a:pt x="13033" y="10577"/>
                </a:cubicBezTo>
                <a:cubicBezTo>
                  <a:pt x="12717" y="11023"/>
                  <a:pt x="13108" y="11477"/>
                  <a:pt x="13514" y="11477"/>
                </a:cubicBezTo>
                <a:cubicBezTo>
                  <a:pt x="13686" y="11477"/>
                  <a:pt x="13861" y="11395"/>
                  <a:pt x="13986" y="11195"/>
                </a:cubicBezTo>
                <a:cubicBezTo>
                  <a:pt x="16008" y="8121"/>
                  <a:pt x="15406" y="4027"/>
                  <a:pt x="12582" y="1672"/>
                </a:cubicBezTo>
                <a:cubicBezTo>
                  <a:pt x="11242" y="554"/>
                  <a:pt x="9602" y="0"/>
                  <a:pt x="79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4125378" y="2651429"/>
            <a:ext cx="265441" cy="250513"/>
          </a:xfrm>
          <a:custGeom>
            <a:rect b="b" l="l" r="r" t="t"/>
            <a:pathLst>
              <a:path extrusionOk="0" h="13962" w="14794">
                <a:moveTo>
                  <a:pt x="569" y="0"/>
                </a:moveTo>
                <a:cubicBezTo>
                  <a:pt x="251" y="0"/>
                  <a:pt x="1" y="251"/>
                  <a:pt x="1" y="568"/>
                </a:cubicBezTo>
                <a:lnTo>
                  <a:pt x="1" y="11111"/>
                </a:lnTo>
                <a:cubicBezTo>
                  <a:pt x="1" y="12365"/>
                  <a:pt x="1020" y="13367"/>
                  <a:pt x="2273" y="13384"/>
                </a:cubicBezTo>
                <a:lnTo>
                  <a:pt x="8138" y="13384"/>
                </a:lnTo>
                <a:cubicBezTo>
                  <a:pt x="8154" y="13385"/>
                  <a:pt x="8169" y="13385"/>
                  <a:pt x="8185" y="13385"/>
                </a:cubicBezTo>
                <a:cubicBezTo>
                  <a:pt x="8924" y="13385"/>
                  <a:pt x="8924" y="12246"/>
                  <a:pt x="8185" y="12246"/>
                </a:cubicBezTo>
                <a:cubicBezTo>
                  <a:pt x="8169" y="12246"/>
                  <a:pt x="8154" y="12247"/>
                  <a:pt x="8138" y="12248"/>
                </a:cubicBezTo>
                <a:lnTo>
                  <a:pt x="2273" y="12248"/>
                </a:lnTo>
                <a:cubicBezTo>
                  <a:pt x="1638" y="12248"/>
                  <a:pt x="1137" y="11730"/>
                  <a:pt x="1137" y="11111"/>
                </a:cubicBezTo>
                <a:lnTo>
                  <a:pt x="1137" y="1136"/>
                </a:lnTo>
                <a:lnTo>
                  <a:pt x="4880" y="1136"/>
                </a:lnTo>
                <a:lnTo>
                  <a:pt x="4880" y="2841"/>
                </a:lnTo>
                <a:cubicBezTo>
                  <a:pt x="4880" y="3141"/>
                  <a:pt x="5130" y="3409"/>
                  <a:pt x="5448" y="3409"/>
                </a:cubicBezTo>
                <a:lnTo>
                  <a:pt x="13384" y="3409"/>
                </a:lnTo>
                <a:lnTo>
                  <a:pt x="13384" y="7419"/>
                </a:lnTo>
                <a:cubicBezTo>
                  <a:pt x="13359" y="7820"/>
                  <a:pt x="13652" y="8020"/>
                  <a:pt x="13944" y="8020"/>
                </a:cubicBezTo>
                <a:cubicBezTo>
                  <a:pt x="14236" y="8020"/>
                  <a:pt x="14529" y="7820"/>
                  <a:pt x="14504" y="7419"/>
                </a:cubicBezTo>
                <a:lnTo>
                  <a:pt x="14504" y="568"/>
                </a:lnTo>
                <a:cubicBezTo>
                  <a:pt x="14504" y="251"/>
                  <a:pt x="14253" y="0"/>
                  <a:pt x="13936" y="0"/>
                </a:cubicBezTo>
                <a:lnTo>
                  <a:pt x="7703" y="0"/>
                </a:lnTo>
                <a:cubicBezTo>
                  <a:pt x="6985" y="34"/>
                  <a:pt x="6985" y="1086"/>
                  <a:pt x="7703" y="1136"/>
                </a:cubicBezTo>
                <a:lnTo>
                  <a:pt x="13401" y="1136"/>
                </a:lnTo>
                <a:lnTo>
                  <a:pt x="13401" y="2273"/>
                </a:lnTo>
                <a:lnTo>
                  <a:pt x="6016" y="2273"/>
                </a:lnTo>
                <a:lnTo>
                  <a:pt x="6016" y="568"/>
                </a:lnTo>
                <a:cubicBezTo>
                  <a:pt x="6016" y="251"/>
                  <a:pt x="5765" y="0"/>
                  <a:pt x="5464" y="0"/>
                </a:cubicBezTo>
                <a:close/>
                <a:moveTo>
                  <a:pt x="10243" y="9086"/>
                </a:moveTo>
                <a:cubicBezTo>
                  <a:pt x="9794" y="9086"/>
                  <a:pt x="9402" y="9686"/>
                  <a:pt x="9859" y="10092"/>
                </a:cubicBezTo>
                <a:lnTo>
                  <a:pt x="11296" y="11529"/>
                </a:lnTo>
                <a:lnTo>
                  <a:pt x="9859" y="12983"/>
                </a:lnTo>
                <a:cubicBezTo>
                  <a:pt x="9508" y="13334"/>
                  <a:pt x="9759" y="13952"/>
                  <a:pt x="10260" y="13952"/>
                </a:cubicBezTo>
                <a:cubicBezTo>
                  <a:pt x="10410" y="13952"/>
                  <a:pt x="10561" y="13885"/>
                  <a:pt x="10661" y="13785"/>
                </a:cubicBezTo>
                <a:lnTo>
                  <a:pt x="12098" y="12331"/>
                </a:lnTo>
                <a:lnTo>
                  <a:pt x="13551" y="13785"/>
                </a:lnTo>
                <a:cubicBezTo>
                  <a:pt x="13672" y="13909"/>
                  <a:pt x="13808" y="13961"/>
                  <a:pt x="13940" y="13961"/>
                </a:cubicBezTo>
                <a:cubicBezTo>
                  <a:pt x="14377" y="13961"/>
                  <a:pt x="14764" y="13393"/>
                  <a:pt x="14353" y="12983"/>
                </a:cubicBezTo>
                <a:lnTo>
                  <a:pt x="12916" y="11529"/>
                </a:lnTo>
                <a:lnTo>
                  <a:pt x="14353" y="10092"/>
                </a:lnTo>
                <a:lnTo>
                  <a:pt x="14337" y="10092"/>
                </a:lnTo>
                <a:cubicBezTo>
                  <a:pt x="14794" y="9686"/>
                  <a:pt x="14402" y="9086"/>
                  <a:pt x="13952" y="9086"/>
                </a:cubicBezTo>
                <a:cubicBezTo>
                  <a:pt x="13810" y="9086"/>
                  <a:pt x="13663" y="9146"/>
                  <a:pt x="13535" y="9290"/>
                </a:cubicBezTo>
                <a:lnTo>
                  <a:pt x="12098" y="10744"/>
                </a:lnTo>
                <a:lnTo>
                  <a:pt x="10661" y="9290"/>
                </a:lnTo>
                <a:cubicBezTo>
                  <a:pt x="10533" y="9146"/>
                  <a:pt x="10385" y="9086"/>
                  <a:pt x="10243" y="90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4126176" y="2077192"/>
            <a:ext cx="263844" cy="260705"/>
          </a:xfrm>
          <a:custGeom>
            <a:rect b="b" l="l" r="r" t="t"/>
            <a:pathLst>
              <a:path extrusionOk="0" h="14530" w="14705">
                <a:moveTo>
                  <a:pt x="8764" y="2274"/>
                </a:moveTo>
                <a:cubicBezTo>
                  <a:pt x="8606" y="2274"/>
                  <a:pt x="8447" y="2333"/>
                  <a:pt x="8322" y="2450"/>
                </a:cubicBezTo>
                <a:lnTo>
                  <a:pt x="7536" y="3235"/>
                </a:lnTo>
                <a:cubicBezTo>
                  <a:pt x="7257" y="3498"/>
                  <a:pt x="7446" y="3971"/>
                  <a:pt x="7834" y="3971"/>
                </a:cubicBezTo>
                <a:cubicBezTo>
                  <a:pt x="7840" y="3971"/>
                  <a:pt x="7847" y="3970"/>
                  <a:pt x="7854" y="3970"/>
                </a:cubicBezTo>
                <a:lnTo>
                  <a:pt x="8221" y="3970"/>
                </a:lnTo>
                <a:lnTo>
                  <a:pt x="8221" y="5390"/>
                </a:lnTo>
                <a:lnTo>
                  <a:pt x="6751" y="5390"/>
                </a:lnTo>
                <a:lnTo>
                  <a:pt x="6751" y="5056"/>
                </a:lnTo>
                <a:cubicBezTo>
                  <a:pt x="6751" y="4785"/>
                  <a:pt x="6537" y="4606"/>
                  <a:pt x="6311" y="4606"/>
                </a:cubicBezTo>
                <a:cubicBezTo>
                  <a:pt x="6202" y="4606"/>
                  <a:pt x="6091" y="4647"/>
                  <a:pt x="5999" y="4739"/>
                </a:cubicBezTo>
                <a:lnTo>
                  <a:pt x="5231" y="5524"/>
                </a:lnTo>
                <a:cubicBezTo>
                  <a:pt x="4980" y="5758"/>
                  <a:pt x="4980" y="6159"/>
                  <a:pt x="5231" y="6410"/>
                </a:cubicBezTo>
                <a:lnTo>
                  <a:pt x="5999" y="7195"/>
                </a:lnTo>
                <a:cubicBezTo>
                  <a:pt x="6089" y="7285"/>
                  <a:pt x="6198" y="7324"/>
                  <a:pt x="6304" y="7324"/>
                </a:cubicBezTo>
                <a:cubicBezTo>
                  <a:pt x="6533" y="7324"/>
                  <a:pt x="6751" y="7140"/>
                  <a:pt x="6751" y="6877"/>
                </a:cubicBezTo>
                <a:lnTo>
                  <a:pt x="6751" y="6543"/>
                </a:lnTo>
                <a:lnTo>
                  <a:pt x="8221" y="6543"/>
                </a:lnTo>
                <a:lnTo>
                  <a:pt x="8221" y="7980"/>
                </a:lnTo>
                <a:lnTo>
                  <a:pt x="7871" y="7980"/>
                </a:lnTo>
                <a:cubicBezTo>
                  <a:pt x="7486" y="7980"/>
                  <a:pt x="7286" y="8448"/>
                  <a:pt x="7553" y="8732"/>
                </a:cubicBezTo>
                <a:lnTo>
                  <a:pt x="8338" y="9501"/>
                </a:lnTo>
                <a:cubicBezTo>
                  <a:pt x="8464" y="9626"/>
                  <a:pt x="8627" y="9689"/>
                  <a:pt x="8789" y="9689"/>
                </a:cubicBezTo>
                <a:cubicBezTo>
                  <a:pt x="8952" y="9689"/>
                  <a:pt x="9115" y="9626"/>
                  <a:pt x="9241" y="9501"/>
                </a:cubicBezTo>
                <a:lnTo>
                  <a:pt x="10026" y="8732"/>
                </a:lnTo>
                <a:cubicBezTo>
                  <a:pt x="10293" y="8448"/>
                  <a:pt x="10093" y="7980"/>
                  <a:pt x="9708" y="7980"/>
                </a:cubicBezTo>
                <a:lnTo>
                  <a:pt x="9358" y="7980"/>
                </a:lnTo>
                <a:lnTo>
                  <a:pt x="9358" y="6543"/>
                </a:lnTo>
                <a:lnTo>
                  <a:pt x="10811" y="6543"/>
                </a:lnTo>
                <a:lnTo>
                  <a:pt x="10811" y="6877"/>
                </a:lnTo>
                <a:cubicBezTo>
                  <a:pt x="10800" y="7149"/>
                  <a:pt x="11018" y="7328"/>
                  <a:pt x="11243" y="7328"/>
                </a:cubicBezTo>
                <a:cubicBezTo>
                  <a:pt x="11350" y="7328"/>
                  <a:pt x="11460" y="7287"/>
                  <a:pt x="11546" y="7195"/>
                </a:cubicBezTo>
                <a:lnTo>
                  <a:pt x="12332" y="6410"/>
                </a:lnTo>
                <a:cubicBezTo>
                  <a:pt x="12566" y="6159"/>
                  <a:pt x="12566" y="5775"/>
                  <a:pt x="12332" y="5524"/>
                </a:cubicBezTo>
                <a:lnTo>
                  <a:pt x="11546" y="4739"/>
                </a:lnTo>
                <a:cubicBezTo>
                  <a:pt x="11454" y="4647"/>
                  <a:pt x="11341" y="4606"/>
                  <a:pt x="11231" y="4606"/>
                </a:cubicBezTo>
                <a:cubicBezTo>
                  <a:pt x="11001" y="4606"/>
                  <a:pt x="10783" y="4785"/>
                  <a:pt x="10795" y="5056"/>
                </a:cubicBezTo>
                <a:lnTo>
                  <a:pt x="10795" y="5390"/>
                </a:lnTo>
                <a:lnTo>
                  <a:pt x="9358" y="5390"/>
                </a:lnTo>
                <a:lnTo>
                  <a:pt x="9358" y="3970"/>
                </a:lnTo>
                <a:lnTo>
                  <a:pt x="9675" y="3970"/>
                </a:lnTo>
                <a:cubicBezTo>
                  <a:pt x="9682" y="3970"/>
                  <a:pt x="9689" y="3971"/>
                  <a:pt x="9695" y="3971"/>
                </a:cubicBezTo>
                <a:cubicBezTo>
                  <a:pt x="10083" y="3971"/>
                  <a:pt x="10272" y="3498"/>
                  <a:pt x="9993" y="3235"/>
                </a:cubicBezTo>
                <a:lnTo>
                  <a:pt x="9207" y="2450"/>
                </a:lnTo>
                <a:cubicBezTo>
                  <a:pt x="9082" y="2333"/>
                  <a:pt x="8923" y="2274"/>
                  <a:pt x="8764" y="2274"/>
                </a:cubicBezTo>
                <a:close/>
                <a:moveTo>
                  <a:pt x="8765" y="1"/>
                </a:moveTo>
                <a:cubicBezTo>
                  <a:pt x="8097" y="1"/>
                  <a:pt x="7412" y="116"/>
                  <a:pt x="6734" y="361"/>
                </a:cubicBezTo>
                <a:cubicBezTo>
                  <a:pt x="2858" y="1765"/>
                  <a:pt x="1538" y="6593"/>
                  <a:pt x="4178" y="9768"/>
                </a:cubicBezTo>
                <a:lnTo>
                  <a:pt x="368" y="13561"/>
                </a:lnTo>
                <a:cubicBezTo>
                  <a:pt x="1" y="13912"/>
                  <a:pt x="251" y="14530"/>
                  <a:pt x="769" y="14530"/>
                </a:cubicBezTo>
                <a:cubicBezTo>
                  <a:pt x="920" y="14530"/>
                  <a:pt x="1053" y="14463"/>
                  <a:pt x="1170" y="14363"/>
                </a:cubicBezTo>
                <a:lnTo>
                  <a:pt x="4980" y="10570"/>
                </a:lnTo>
                <a:cubicBezTo>
                  <a:pt x="6073" y="11462"/>
                  <a:pt x="7409" y="11919"/>
                  <a:pt x="8753" y="11919"/>
                </a:cubicBezTo>
                <a:cubicBezTo>
                  <a:pt x="9750" y="11919"/>
                  <a:pt x="10752" y="11667"/>
                  <a:pt x="11663" y="11155"/>
                </a:cubicBezTo>
                <a:cubicBezTo>
                  <a:pt x="12191" y="10827"/>
                  <a:pt x="11891" y="10098"/>
                  <a:pt x="11388" y="10098"/>
                </a:cubicBezTo>
                <a:cubicBezTo>
                  <a:pt x="11301" y="10098"/>
                  <a:pt x="11208" y="10120"/>
                  <a:pt x="11112" y="10169"/>
                </a:cubicBezTo>
                <a:cubicBezTo>
                  <a:pt x="10370" y="10581"/>
                  <a:pt x="9559" y="10780"/>
                  <a:pt x="8757" y="10780"/>
                </a:cubicBezTo>
                <a:cubicBezTo>
                  <a:pt x="7283" y="10780"/>
                  <a:pt x="5838" y="10110"/>
                  <a:pt x="4896" y="8866"/>
                </a:cubicBezTo>
                <a:cubicBezTo>
                  <a:pt x="3459" y="6944"/>
                  <a:pt x="3643" y="4237"/>
                  <a:pt x="5364" y="2533"/>
                </a:cubicBezTo>
                <a:cubicBezTo>
                  <a:pt x="6295" y="1611"/>
                  <a:pt x="7525" y="1138"/>
                  <a:pt x="8760" y="1138"/>
                </a:cubicBezTo>
                <a:cubicBezTo>
                  <a:pt x="9786" y="1138"/>
                  <a:pt x="10816" y="1465"/>
                  <a:pt x="11680" y="2132"/>
                </a:cubicBezTo>
                <a:cubicBezTo>
                  <a:pt x="13602" y="3603"/>
                  <a:pt x="14136" y="6242"/>
                  <a:pt x="12950" y="8348"/>
                </a:cubicBezTo>
                <a:cubicBezTo>
                  <a:pt x="12686" y="8796"/>
                  <a:pt x="13069" y="9204"/>
                  <a:pt x="13459" y="9204"/>
                </a:cubicBezTo>
                <a:cubicBezTo>
                  <a:pt x="13637" y="9204"/>
                  <a:pt x="13816" y="9120"/>
                  <a:pt x="13936" y="8916"/>
                </a:cubicBezTo>
                <a:cubicBezTo>
                  <a:pt x="14437" y="8014"/>
                  <a:pt x="14704" y="6994"/>
                  <a:pt x="14704" y="5958"/>
                </a:cubicBezTo>
                <a:cubicBezTo>
                  <a:pt x="14704" y="2553"/>
                  <a:pt x="11917" y="1"/>
                  <a:pt x="87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GIỚI THIỆU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37" y="1341275"/>
            <a:ext cx="5600725" cy="3283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47" name="Google Shape;147;p15"/>
          <p:cNvCxnSpPr/>
          <p:nvPr/>
        </p:nvCxnSpPr>
        <p:spPr>
          <a:xfrm flipH="1">
            <a:off x="2808475" y="2873850"/>
            <a:ext cx="2724900" cy="612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5"/>
          <p:cNvCxnSpPr/>
          <p:nvPr/>
        </p:nvCxnSpPr>
        <p:spPr>
          <a:xfrm flipH="1" rot="10800000">
            <a:off x="4931225" y="2843100"/>
            <a:ext cx="153000" cy="377700"/>
          </a:xfrm>
          <a:prstGeom prst="straightConnector1">
            <a:avLst/>
          </a:prstGeom>
          <a:noFill/>
          <a:ln cap="flat" cmpd="sng" w="38100">
            <a:solidFill>
              <a:srgbClr val="EC3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5"/>
          <p:cNvCxnSpPr/>
          <p:nvPr/>
        </p:nvCxnSpPr>
        <p:spPr>
          <a:xfrm>
            <a:off x="4864800" y="2918700"/>
            <a:ext cx="387900" cy="226500"/>
          </a:xfrm>
          <a:prstGeom prst="straightConnector1">
            <a:avLst/>
          </a:prstGeom>
          <a:noFill/>
          <a:ln cap="flat" cmpd="sng" w="38100">
            <a:solidFill>
              <a:srgbClr val="EC3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5"/>
          <p:cNvCxnSpPr/>
          <p:nvPr/>
        </p:nvCxnSpPr>
        <p:spPr>
          <a:xfrm rot="10800000">
            <a:off x="4706750" y="1985875"/>
            <a:ext cx="653100" cy="4083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5"/>
          <p:cNvCxnSpPr/>
          <p:nvPr/>
        </p:nvCxnSpPr>
        <p:spPr>
          <a:xfrm flipH="1">
            <a:off x="3226950" y="1985950"/>
            <a:ext cx="591900" cy="7857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4287225" y="1371938"/>
            <a:ext cx="28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Là một structural </a:t>
            </a:r>
            <a:r>
              <a:rPr lang="en"/>
              <a:t>design pattern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235875" y="2059588"/>
            <a:ext cx="417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 phép các </a:t>
            </a:r>
            <a:r>
              <a:rPr b="1" lang="en"/>
              <a:t>Objects </a:t>
            </a:r>
            <a:r>
              <a:rPr lang="en"/>
              <a:t>có </a:t>
            </a:r>
            <a:r>
              <a:rPr b="1" lang="en"/>
              <a:t>Interface không tương thích</a:t>
            </a:r>
            <a:r>
              <a:rPr lang="en"/>
              <a:t> có thể liên kết với nhau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791513" y="2322825"/>
            <a:ext cx="2078229" cy="497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3"/>
                </a:solidFill>
                <a:latin typeface="Poppins"/>
              </a:rPr>
              <a:t>ADAPTER</a:t>
            </a:r>
          </a:p>
        </p:txBody>
      </p:sp>
      <p:sp>
        <p:nvSpPr>
          <p:cNvPr id="160" name="Google Shape;160;p16"/>
          <p:cNvSpPr txBox="1"/>
          <p:nvPr>
            <p:ph idx="4294967295" type="subTitle"/>
          </p:nvPr>
        </p:nvSpPr>
        <p:spPr>
          <a:xfrm>
            <a:off x="531775" y="2892925"/>
            <a:ext cx="25977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DESIGN PATTERN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6"/>
          <p:cNvCxnSpPr>
            <a:stCxn id="160" idx="3"/>
            <a:endCxn id="157" idx="1"/>
          </p:cNvCxnSpPr>
          <p:nvPr/>
        </p:nvCxnSpPr>
        <p:spPr>
          <a:xfrm flipH="1" rot="10800000">
            <a:off x="3129475" y="1572175"/>
            <a:ext cx="1157700" cy="1574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>
            <a:stCxn id="160" idx="3"/>
            <a:endCxn id="158" idx="1"/>
          </p:cNvCxnSpPr>
          <p:nvPr/>
        </p:nvCxnSpPr>
        <p:spPr>
          <a:xfrm flipH="1" rot="10800000">
            <a:off x="3129475" y="2367475"/>
            <a:ext cx="1106400" cy="7794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375" y="3238713"/>
            <a:ext cx="4050875" cy="1402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4" name="Google Shape;164;p16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ĐỊNH NGHĨA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1543125" y="3813375"/>
            <a:ext cx="25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E9E9E"/>
                </a:solidFill>
              </a:rPr>
              <a:t>(Giữ vai trò trung gian giữa 2 lớp)</a:t>
            </a:r>
            <a:endParaRPr sz="1200">
              <a:solidFill>
                <a:srgbClr val="9E9E9E"/>
              </a:solidFill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4543425" y="1674100"/>
            <a:ext cx="27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E9E9E"/>
                </a:solidFill>
              </a:rPr>
              <a:t>(Không thay đổi thành phần cấu trúc)</a:t>
            </a:r>
            <a:endParaRPr sz="1200">
              <a:solidFill>
                <a:srgbClr val="9E9E9E"/>
              </a:solidFill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4287225" y="2632988"/>
            <a:ext cx="41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Là </a:t>
            </a:r>
            <a:r>
              <a:rPr b="1" lang="en"/>
              <a:t>Wrapper pattern</a:t>
            </a:r>
            <a:endParaRPr b="1"/>
          </a:p>
        </p:txBody>
      </p:sp>
      <p:cxnSp>
        <p:nvCxnSpPr>
          <p:cNvPr id="168" name="Google Shape;168;p16"/>
          <p:cNvCxnSpPr>
            <a:stCxn id="160" idx="3"/>
            <a:endCxn id="167" idx="1"/>
          </p:cNvCxnSpPr>
          <p:nvPr/>
        </p:nvCxnSpPr>
        <p:spPr>
          <a:xfrm flipH="1" rot="10800000">
            <a:off x="3129475" y="2833075"/>
            <a:ext cx="1157700" cy="313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775" y="1791702"/>
            <a:ext cx="5108450" cy="21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>
            <p:ph type="title"/>
          </p:nvPr>
        </p:nvSpPr>
        <p:spPr>
          <a:xfrm>
            <a:off x="3867900" y="4074000"/>
            <a:ext cx="14082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Vấn đề</a:t>
            </a:r>
            <a:endParaRPr sz="2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VÍ DỤ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000" y="1389300"/>
            <a:ext cx="4114011" cy="27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>
            <p:ph type="title"/>
          </p:nvPr>
        </p:nvSpPr>
        <p:spPr>
          <a:xfrm>
            <a:off x="3632100" y="4106100"/>
            <a:ext cx="18798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Giải pháp</a:t>
            </a:r>
            <a:endParaRPr sz="2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VÍ DỤ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TRIỂN KHAI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400" y="1341940"/>
            <a:ext cx="5935074" cy="32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3084700" y="1614500"/>
            <a:ext cx="3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1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3318050" y="3832475"/>
            <a:ext cx="3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2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4848200" y="1856850"/>
            <a:ext cx="3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3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1285062" y="1577663"/>
            <a:ext cx="222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Object adapter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0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KIẾN TRÚC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50" y="2106875"/>
            <a:ext cx="3568434" cy="19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975" y="2053176"/>
            <a:ext cx="3568425" cy="207617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5346325" y="1577675"/>
            <a:ext cx="222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 adapter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612350" y="3762975"/>
            <a:ext cx="3910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1B1B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fmla="val 20371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 txBox="1"/>
          <p:nvPr>
            <p:ph type="title"/>
          </p:nvPr>
        </p:nvSpPr>
        <p:spPr>
          <a:xfrm>
            <a:off x="720000" y="431776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ƯU NHƯỢC ĐIỂM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1"/>
          <p:cNvGraphicFramePr/>
          <p:nvPr/>
        </p:nvGraphicFramePr>
        <p:xfrm>
          <a:off x="722375" y="15141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{1D78D984-6E53-4956-936D-0F745D0107E8}</a:tableStyleId>
              </a:tblPr>
              <a:tblGrid>
                <a:gridCol w="1025075"/>
                <a:gridCol w="2483125"/>
              </a:tblGrid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ƯU ĐIỂM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+</a:t>
                      </a:r>
                      <a:endParaRPr b="1"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CD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Helps achieve reusability and flexibility, single responsibility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+</a:t>
                      </a:r>
                      <a:endParaRPr b="1"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Client class is not complicated by having to use a different interface and can use polymorphism to swap between different implementations of adapters.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3" name="Google Shape;213;p21"/>
          <p:cNvGraphicFramePr/>
          <p:nvPr/>
        </p:nvGraphicFramePr>
        <p:xfrm>
          <a:off x="4876050" y="16120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{1D78D984-6E53-4956-936D-0F745D0107E8}</a:tableStyleId>
              </a:tblPr>
              <a:tblGrid>
                <a:gridCol w="1006525"/>
                <a:gridCol w="2438175"/>
              </a:tblGrid>
              <a:tr h="73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NHƯỢC ĐIỂM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</a:t>
                      </a:r>
                      <a:endParaRPr b="1"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All requests are forwarded, so there is a slight increase in the overhead.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</a:t>
                      </a:r>
                      <a:endParaRPr b="1"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overall complexity of the code increases because you need to introduce a set of new interfaces and classes.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4000" marB="91425" marR="91425" marL="91425" anchor="ctr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21"/>
          <p:cNvSpPr/>
          <p:nvPr/>
        </p:nvSpPr>
        <p:spPr>
          <a:xfrm flipH="1">
            <a:off x="4964925" y="1590350"/>
            <a:ext cx="592200" cy="592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CE7CD"/>
              </a:solidFill>
            </a:endParaRPr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187" y="1719612"/>
            <a:ext cx="333676" cy="333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/>
          <p:nvPr/>
        </p:nvSpPr>
        <p:spPr>
          <a:xfrm flipH="1">
            <a:off x="720000" y="1590350"/>
            <a:ext cx="592200" cy="592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05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CE7CD"/>
              </a:solidFill>
            </a:endParaRPr>
          </a:p>
        </p:txBody>
      </p:sp>
      <p:pic>
        <p:nvPicPr>
          <p:cNvPr id="217" name="Google Shape;2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75" y="1686422"/>
            <a:ext cx="4000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I/UX Slides for Business Infographics by Slidesgo">
  <a:themeElements>
    <a:clrScheme name="Simple Light">
      <a:dk1>
        <a:srgbClr val="281101"/>
      </a:dk1>
      <a:lt1>
        <a:srgbClr val="FFF7DC"/>
      </a:lt1>
      <a:dk2>
        <a:srgbClr val="F9D656"/>
      </a:dk2>
      <a:lt2>
        <a:srgbClr val="FE7443"/>
      </a:lt2>
      <a:accent1>
        <a:srgbClr val="68CDE9"/>
      </a:accent1>
      <a:accent2>
        <a:srgbClr val="F0787A"/>
      </a:accent2>
      <a:accent3>
        <a:srgbClr val="EDF6F7"/>
      </a:accent3>
      <a:accent4>
        <a:srgbClr val="FFFFFF"/>
      </a:accent4>
      <a:accent5>
        <a:srgbClr val="FFFFFF"/>
      </a:accent5>
      <a:accent6>
        <a:srgbClr val="FFFFFF"/>
      </a:accent6>
      <a:hlink>
        <a:srgbClr val="2811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