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9"/>
  </p:notesMasterIdLst>
  <p:sldIdLst>
    <p:sldId id="256" r:id="rId2"/>
    <p:sldId id="257" r:id="rId3"/>
    <p:sldId id="258" r:id="rId4"/>
    <p:sldId id="260" r:id="rId5"/>
    <p:sldId id="327" r:id="rId6"/>
    <p:sldId id="333" r:id="rId7"/>
    <p:sldId id="328" r:id="rId8"/>
    <p:sldId id="277" r:id="rId9"/>
    <p:sldId id="329" r:id="rId10"/>
    <p:sldId id="331" r:id="rId11"/>
    <p:sldId id="334" r:id="rId12"/>
    <p:sldId id="330" r:id="rId13"/>
    <p:sldId id="284" r:id="rId14"/>
    <p:sldId id="335" r:id="rId15"/>
    <p:sldId id="336" r:id="rId16"/>
    <p:sldId id="291" r:id="rId17"/>
    <p:sldId id="305" r:id="rId18"/>
  </p:sldIdLst>
  <p:sldSz cx="9144000" cy="5143500" type="screen16x9"/>
  <p:notesSz cx="6858000" cy="9144000"/>
  <p:embeddedFontLst>
    <p:embeddedFont>
      <p:font typeface="Asap" panose="020B0604020202020204" charset="0"/>
      <p:regular r:id="rId20"/>
      <p:bold r:id="rId21"/>
      <p:italic r:id="rId22"/>
      <p:boldItalic r:id="rId23"/>
    </p:embeddedFont>
    <p:embeddedFont>
      <p:font typeface="Assistant" pitchFamily="2" charset="-79"/>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5A623C-3988-42EB-B762-2AE462B5E8AB}">
  <a:tblStyle styleId="{A85A623C-3988-42EB-B762-2AE462B5E8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431" autoAdjust="0"/>
  </p:normalViewPr>
  <p:slideViewPr>
    <p:cSldViewPr snapToGrid="0">
      <p:cViewPr varScale="1">
        <p:scale>
          <a:sx n="106" d="100"/>
          <a:sy n="106" d="100"/>
        </p:scale>
        <p:origin x="811" y="67"/>
      </p:cViewPr>
      <p:guideLst>
        <p:guide orient="horz" pos="1620"/>
        <p:guide pos="2880"/>
      </p:guideLst>
    </p:cSldViewPr>
  </p:slideViewPr>
  <p:outlineViewPr>
    <p:cViewPr>
      <p:scale>
        <a:sx n="33" d="100"/>
        <a:sy n="33" d="100"/>
      </p:scale>
      <p:origin x="0" y="-773"/>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6" d="100"/>
          <a:sy n="66" d="100"/>
        </p:scale>
        <p:origin x="3134"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8644FD-A559-4E87-8CFC-133C49B0BECF}"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vi-VN"/>
        </a:p>
      </dgm:t>
    </dgm:pt>
    <dgm:pt modelId="{13B8C1C8-53C1-4911-9D82-8BFF4D44CEFD}">
      <dgm:prSet phldrT="[Text]"/>
      <dgm:spPr/>
      <dgm:t>
        <a:bodyPr/>
        <a:lstStyle/>
        <a:p>
          <a:r>
            <a:rPr lang="en-US"/>
            <a:t>D:\ (root)</a:t>
          </a:r>
          <a:endParaRPr lang="vi-VN"/>
        </a:p>
      </dgm:t>
    </dgm:pt>
    <dgm:pt modelId="{D695174A-35CA-4398-89A5-62B91038868D}" type="parTrans" cxnId="{5D9F970D-9509-433A-BBAA-C5AEBF00823E}">
      <dgm:prSet/>
      <dgm:spPr/>
      <dgm:t>
        <a:bodyPr/>
        <a:lstStyle/>
        <a:p>
          <a:endParaRPr lang="vi-VN"/>
        </a:p>
      </dgm:t>
    </dgm:pt>
    <dgm:pt modelId="{EE8F9B31-C16F-42FA-9EA8-BC76709E94EF}" type="sibTrans" cxnId="{5D9F970D-9509-433A-BBAA-C5AEBF00823E}">
      <dgm:prSet/>
      <dgm:spPr/>
      <dgm:t>
        <a:bodyPr/>
        <a:lstStyle/>
        <a:p>
          <a:endParaRPr lang="vi-VN"/>
        </a:p>
      </dgm:t>
    </dgm:pt>
    <dgm:pt modelId="{E34DE576-E9FB-406A-8EC8-0B822E95049B}" type="asst">
      <dgm:prSet phldrT="[Text]"/>
      <dgm:spPr/>
      <dgm:t>
        <a:bodyPr/>
        <a:lstStyle/>
        <a:p>
          <a:r>
            <a:rPr lang="en-US"/>
            <a:t>Trash (leaf)</a:t>
          </a:r>
          <a:endParaRPr lang="vi-VN"/>
        </a:p>
      </dgm:t>
    </dgm:pt>
    <dgm:pt modelId="{864D311D-AAC4-4492-8DF7-9F4E001137F7}" type="parTrans" cxnId="{EC47023C-0553-42C9-A047-7C4AE21B94C9}">
      <dgm:prSet/>
      <dgm:spPr/>
      <dgm:t>
        <a:bodyPr/>
        <a:lstStyle/>
        <a:p>
          <a:endParaRPr lang="vi-VN"/>
        </a:p>
      </dgm:t>
    </dgm:pt>
    <dgm:pt modelId="{11D6FC2D-53DE-474C-96D1-2DBDB5C52FAF}" type="sibTrans" cxnId="{EC47023C-0553-42C9-A047-7C4AE21B94C9}">
      <dgm:prSet/>
      <dgm:spPr/>
      <dgm:t>
        <a:bodyPr/>
        <a:lstStyle/>
        <a:p>
          <a:endParaRPr lang="vi-VN"/>
        </a:p>
      </dgm:t>
    </dgm:pt>
    <dgm:pt modelId="{AB6540EF-9F3F-436E-BA84-8FB53A280E38}">
      <dgm:prSet phldrT="[Text]"/>
      <dgm:spPr/>
      <dgm:t>
        <a:bodyPr/>
        <a:lstStyle/>
        <a:p>
          <a:r>
            <a:rPr lang="en-US"/>
            <a:t>Documents (component)</a:t>
          </a:r>
          <a:endParaRPr lang="vi-VN"/>
        </a:p>
      </dgm:t>
    </dgm:pt>
    <dgm:pt modelId="{39AE0F45-CAA6-4F6C-B17E-9975831BD53F}" type="parTrans" cxnId="{30B54F00-C959-4FDF-8B74-288E910F8E2F}">
      <dgm:prSet/>
      <dgm:spPr/>
      <dgm:t>
        <a:bodyPr/>
        <a:lstStyle/>
        <a:p>
          <a:endParaRPr lang="vi-VN"/>
        </a:p>
      </dgm:t>
    </dgm:pt>
    <dgm:pt modelId="{61D5FAD5-E0C5-4594-BCEE-407AE8368599}" type="sibTrans" cxnId="{30B54F00-C959-4FDF-8B74-288E910F8E2F}">
      <dgm:prSet/>
      <dgm:spPr/>
      <dgm:t>
        <a:bodyPr/>
        <a:lstStyle/>
        <a:p>
          <a:endParaRPr lang="vi-VN"/>
        </a:p>
      </dgm:t>
    </dgm:pt>
    <dgm:pt modelId="{3B8520B8-4790-4516-AD16-D9D419A3015D}">
      <dgm:prSet phldrT="[Text]"/>
      <dgm:spPr/>
      <dgm:t>
        <a:bodyPr/>
        <a:lstStyle/>
        <a:p>
          <a:r>
            <a:rPr lang="en-US"/>
            <a:t>Music (leaf)</a:t>
          </a:r>
          <a:endParaRPr lang="vi-VN"/>
        </a:p>
      </dgm:t>
    </dgm:pt>
    <dgm:pt modelId="{4733107A-4E43-4E8E-A7BE-D92A25F51CE4}" type="parTrans" cxnId="{0F3E641C-0A4D-444A-8A5D-6B754374D519}">
      <dgm:prSet/>
      <dgm:spPr/>
      <dgm:t>
        <a:bodyPr/>
        <a:lstStyle/>
        <a:p>
          <a:endParaRPr lang="vi-VN"/>
        </a:p>
      </dgm:t>
    </dgm:pt>
    <dgm:pt modelId="{C580C8F9-D297-416C-867B-6A760365A7BC}" type="sibTrans" cxnId="{0F3E641C-0A4D-444A-8A5D-6B754374D519}">
      <dgm:prSet/>
      <dgm:spPr/>
      <dgm:t>
        <a:bodyPr/>
        <a:lstStyle/>
        <a:p>
          <a:endParaRPr lang="vi-VN"/>
        </a:p>
      </dgm:t>
    </dgm:pt>
    <dgm:pt modelId="{02DB482A-D587-4DE8-94A2-5D6ED979569F}">
      <dgm:prSet phldrT="[Text]"/>
      <dgm:spPr/>
      <dgm:t>
        <a:bodyPr/>
        <a:lstStyle/>
        <a:p>
          <a:r>
            <a:rPr lang="en-US"/>
            <a:t>Videos (component)</a:t>
          </a:r>
          <a:endParaRPr lang="vi-VN"/>
        </a:p>
      </dgm:t>
    </dgm:pt>
    <dgm:pt modelId="{DF15688D-6786-4250-ACB1-6D9B8EFD34D9}" type="parTrans" cxnId="{C1666E11-FAA4-43B9-957E-BC4EA2E952FF}">
      <dgm:prSet/>
      <dgm:spPr/>
      <dgm:t>
        <a:bodyPr/>
        <a:lstStyle/>
        <a:p>
          <a:endParaRPr lang="vi-VN"/>
        </a:p>
      </dgm:t>
    </dgm:pt>
    <dgm:pt modelId="{DD10BCCF-D2CA-4228-BC7A-9602BF66FB2E}" type="sibTrans" cxnId="{C1666E11-FAA4-43B9-957E-BC4EA2E952FF}">
      <dgm:prSet/>
      <dgm:spPr/>
      <dgm:t>
        <a:bodyPr/>
        <a:lstStyle/>
        <a:p>
          <a:endParaRPr lang="vi-VN"/>
        </a:p>
      </dgm:t>
    </dgm:pt>
    <dgm:pt modelId="{9F3E5BFC-AF1E-4134-80D3-D1E21238F191}" type="asst">
      <dgm:prSet/>
      <dgm:spPr/>
      <dgm:t>
        <a:bodyPr/>
        <a:lstStyle/>
        <a:p>
          <a:r>
            <a:rPr lang="en-US"/>
            <a:t>Work (component)</a:t>
          </a:r>
          <a:endParaRPr lang="vi-VN"/>
        </a:p>
      </dgm:t>
    </dgm:pt>
    <dgm:pt modelId="{1C3B15D6-E524-4C2A-9471-F66EE1F48B7A}" type="parTrans" cxnId="{FC084C84-C9C5-4EE2-B20D-946916440394}">
      <dgm:prSet/>
      <dgm:spPr/>
      <dgm:t>
        <a:bodyPr/>
        <a:lstStyle/>
        <a:p>
          <a:endParaRPr lang="vi-VN"/>
        </a:p>
      </dgm:t>
    </dgm:pt>
    <dgm:pt modelId="{0100D0F8-B398-4327-919A-B0639682E35A}" type="sibTrans" cxnId="{FC084C84-C9C5-4EE2-B20D-946916440394}">
      <dgm:prSet/>
      <dgm:spPr/>
      <dgm:t>
        <a:bodyPr/>
        <a:lstStyle/>
        <a:p>
          <a:endParaRPr lang="vi-VN"/>
        </a:p>
      </dgm:t>
    </dgm:pt>
    <dgm:pt modelId="{C79CDF31-29A1-4590-9F01-C38185584D00}">
      <dgm:prSet/>
      <dgm:spPr/>
      <dgm:t>
        <a:bodyPr/>
        <a:lstStyle/>
        <a:p>
          <a:r>
            <a:rPr lang="en-US"/>
            <a:t>Contract.docx (leaf)</a:t>
          </a:r>
          <a:endParaRPr lang="vi-VN"/>
        </a:p>
      </dgm:t>
    </dgm:pt>
    <dgm:pt modelId="{BBC02C9B-E558-45A0-A788-B78D43EBD07D}" type="parTrans" cxnId="{28FAC687-3EE2-4352-9894-AA242DD16EDB}">
      <dgm:prSet/>
      <dgm:spPr/>
      <dgm:t>
        <a:bodyPr/>
        <a:lstStyle/>
        <a:p>
          <a:endParaRPr lang="vi-VN"/>
        </a:p>
      </dgm:t>
    </dgm:pt>
    <dgm:pt modelId="{BAA610EA-493C-4636-9673-38F77195205E}" type="sibTrans" cxnId="{28FAC687-3EE2-4352-9894-AA242DD16EDB}">
      <dgm:prSet/>
      <dgm:spPr/>
      <dgm:t>
        <a:bodyPr/>
        <a:lstStyle/>
        <a:p>
          <a:endParaRPr lang="vi-VN"/>
        </a:p>
      </dgm:t>
    </dgm:pt>
    <dgm:pt modelId="{6EF317F7-C5ED-46A7-9D10-43AEB9F700A3}">
      <dgm:prSet/>
      <dgm:spPr/>
      <dgm:t>
        <a:bodyPr/>
        <a:lstStyle/>
        <a:p>
          <a:r>
            <a:rPr lang="en-US"/>
            <a:t>Firework.mp4 (leaf)</a:t>
          </a:r>
          <a:endParaRPr lang="vi-VN"/>
        </a:p>
      </dgm:t>
    </dgm:pt>
    <dgm:pt modelId="{D01C93B5-A5F6-4D53-8BF6-649B0A351C67}" type="parTrans" cxnId="{FCA2A690-17E5-4730-8739-4DA234DCDA91}">
      <dgm:prSet/>
      <dgm:spPr/>
      <dgm:t>
        <a:bodyPr/>
        <a:lstStyle/>
        <a:p>
          <a:endParaRPr lang="vi-VN"/>
        </a:p>
      </dgm:t>
    </dgm:pt>
    <dgm:pt modelId="{8D2590F7-B96C-4048-B101-FA219691FA78}" type="sibTrans" cxnId="{FCA2A690-17E5-4730-8739-4DA234DCDA91}">
      <dgm:prSet/>
      <dgm:spPr/>
      <dgm:t>
        <a:bodyPr/>
        <a:lstStyle/>
        <a:p>
          <a:endParaRPr lang="vi-VN"/>
        </a:p>
      </dgm:t>
    </dgm:pt>
    <dgm:pt modelId="{FFFB74F7-20BF-4EF7-9FBE-1D016097FCA7}" type="pres">
      <dgm:prSet presAssocID="{B78644FD-A559-4E87-8CFC-133C49B0BECF}" presName="Name0" presStyleCnt="0">
        <dgm:presLayoutVars>
          <dgm:orgChart val="1"/>
          <dgm:chPref val="1"/>
          <dgm:dir/>
          <dgm:animOne val="branch"/>
          <dgm:animLvl val="lvl"/>
          <dgm:resizeHandles/>
        </dgm:presLayoutVars>
      </dgm:prSet>
      <dgm:spPr/>
    </dgm:pt>
    <dgm:pt modelId="{1EAB302F-68FB-404B-8A80-51B9CE6A728D}" type="pres">
      <dgm:prSet presAssocID="{13B8C1C8-53C1-4911-9D82-8BFF4D44CEFD}" presName="hierRoot1" presStyleCnt="0">
        <dgm:presLayoutVars>
          <dgm:hierBranch val="init"/>
        </dgm:presLayoutVars>
      </dgm:prSet>
      <dgm:spPr/>
    </dgm:pt>
    <dgm:pt modelId="{F13BE98B-C91E-47D0-B5D6-CA8BB251449F}" type="pres">
      <dgm:prSet presAssocID="{13B8C1C8-53C1-4911-9D82-8BFF4D44CEFD}" presName="rootComposite1" presStyleCnt="0"/>
      <dgm:spPr/>
    </dgm:pt>
    <dgm:pt modelId="{0D123855-D36E-48F3-A246-F1B026340C03}" type="pres">
      <dgm:prSet presAssocID="{13B8C1C8-53C1-4911-9D82-8BFF4D44CEFD}" presName="rootText1" presStyleLbl="alignAcc1" presStyleIdx="0" presStyleCnt="0">
        <dgm:presLayoutVars>
          <dgm:chPref val="3"/>
        </dgm:presLayoutVars>
      </dgm:prSet>
      <dgm:spPr/>
    </dgm:pt>
    <dgm:pt modelId="{922A8C59-C3FE-4058-80DA-0B100B052A6F}" type="pres">
      <dgm:prSet presAssocID="{13B8C1C8-53C1-4911-9D82-8BFF4D44CEFD}" presName="topArc1" presStyleLbl="parChTrans1D1" presStyleIdx="0" presStyleCnt="16"/>
      <dgm:spPr/>
    </dgm:pt>
    <dgm:pt modelId="{BCCCC152-54C8-4519-9FD2-D75017AA3C00}" type="pres">
      <dgm:prSet presAssocID="{13B8C1C8-53C1-4911-9D82-8BFF4D44CEFD}" presName="bottomArc1" presStyleLbl="parChTrans1D1" presStyleIdx="1" presStyleCnt="16"/>
      <dgm:spPr/>
    </dgm:pt>
    <dgm:pt modelId="{C484FFA1-71BD-4433-B6BA-BDC87E0484FC}" type="pres">
      <dgm:prSet presAssocID="{13B8C1C8-53C1-4911-9D82-8BFF4D44CEFD}" presName="topConnNode1" presStyleLbl="node1" presStyleIdx="0" presStyleCnt="0"/>
      <dgm:spPr/>
    </dgm:pt>
    <dgm:pt modelId="{A3DFBDBE-1AA5-48D6-82B2-9B59A84C9CB6}" type="pres">
      <dgm:prSet presAssocID="{13B8C1C8-53C1-4911-9D82-8BFF4D44CEFD}" presName="hierChild2" presStyleCnt="0"/>
      <dgm:spPr/>
    </dgm:pt>
    <dgm:pt modelId="{48BDF4E7-B2A2-4B95-BA28-4497F8FA7B4D}" type="pres">
      <dgm:prSet presAssocID="{39AE0F45-CAA6-4F6C-B17E-9975831BD53F}" presName="Name28" presStyleLbl="parChTrans1D2" presStyleIdx="0" presStyleCnt="3"/>
      <dgm:spPr/>
    </dgm:pt>
    <dgm:pt modelId="{B0DDA5C8-0F86-4B4E-966C-A1375585BBB0}" type="pres">
      <dgm:prSet presAssocID="{AB6540EF-9F3F-436E-BA84-8FB53A280E38}" presName="hierRoot2" presStyleCnt="0">
        <dgm:presLayoutVars>
          <dgm:hierBranch val="init"/>
        </dgm:presLayoutVars>
      </dgm:prSet>
      <dgm:spPr/>
    </dgm:pt>
    <dgm:pt modelId="{8F7FAF70-CFF4-419E-A6C8-30B74FB7E78B}" type="pres">
      <dgm:prSet presAssocID="{AB6540EF-9F3F-436E-BA84-8FB53A280E38}" presName="rootComposite2" presStyleCnt="0"/>
      <dgm:spPr/>
    </dgm:pt>
    <dgm:pt modelId="{ECB626C5-D71C-41D3-9ABD-4C02395F7622}" type="pres">
      <dgm:prSet presAssocID="{AB6540EF-9F3F-436E-BA84-8FB53A280E38}" presName="rootText2" presStyleLbl="alignAcc1" presStyleIdx="0" presStyleCnt="0">
        <dgm:presLayoutVars>
          <dgm:chPref val="3"/>
        </dgm:presLayoutVars>
      </dgm:prSet>
      <dgm:spPr/>
    </dgm:pt>
    <dgm:pt modelId="{61112D0D-AAEA-44EA-B56A-FB08288DE829}" type="pres">
      <dgm:prSet presAssocID="{AB6540EF-9F3F-436E-BA84-8FB53A280E38}" presName="topArc2" presStyleLbl="parChTrans1D1" presStyleIdx="2" presStyleCnt="16"/>
      <dgm:spPr/>
    </dgm:pt>
    <dgm:pt modelId="{94C1CEE8-9DC6-436D-A723-9F8951F90375}" type="pres">
      <dgm:prSet presAssocID="{AB6540EF-9F3F-436E-BA84-8FB53A280E38}" presName="bottomArc2" presStyleLbl="parChTrans1D1" presStyleIdx="3" presStyleCnt="16"/>
      <dgm:spPr/>
    </dgm:pt>
    <dgm:pt modelId="{954162D9-9435-4CF8-A403-64F43880DE5E}" type="pres">
      <dgm:prSet presAssocID="{AB6540EF-9F3F-436E-BA84-8FB53A280E38}" presName="topConnNode2" presStyleLbl="node2" presStyleIdx="0" presStyleCnt="0"/>
      <dgm:spPr/>
    </dgm:pt>
    <dgm:pt modelId="{9AAE5C85-9B06-4864-8A23-3CE968BD559B}" type="pres">
      <dgm:prSet presAssocID="{AB6540EF-9F3F-436E-BA84-8FB53A280E38}" presName="hierChild4" presStyleCnt="0"/>
      <dgm:spPr/>
    </dgm:pt>
    <dgm:pt modelId="{F685963A-86B6-4C32-A641-1A0A3A030EAC}" type="pres">
      <dgm:prSet presAssocID="{AB6540EF-9F3F-436E-BA84-8FB53A280E38}" presName="hierChild5" presStyleCnt="0"/>
      <dgm:spPr/>
    </dgm:pt>
    <dgm:pt modelId="{B47C8941-1792-4072-811E-1B094ADC682C}" type="pres">
      <dgm:prSet presAssocID="{864D311D-AAC4-4492-8DF7-9F4E001137F7}" presName="Name101" presStyleLbl="parChTrans1D3" presStyleIdx="0" presStyleCnt="3"/>
      <dgm:spPr/>
    </dgm:pt>
    <dgm:pt modelId="{F6D7F13C-8CC0-4833-A586-776B4F62F2D7}" type="pres">
      <dgm:prSet presAssocID="{E34DE576-E9FB-406A-8EC8-0B822E95049B}" presName="hierRoot3" presStyleCnt="0">
        <dgm:presLayoutVars>
          <dgm:hierBranch val="init"/>
        </dgm:presLayoutVars>
      </dgm:prSet>
      <dgm:spPr/>
    </dgm:pt>
    <dgm:pt modelId="{71A110A7-A31E-4171-AD6B-85F70210FE14}" type="pres">
      <dgm:prSet presAssocID="{E34DE576-E9FB-406A-8EC8-0B822E95049B}" presName="rootComposite3" presStyleCnt="0"/>
      <dgm:spPr/>
    </dgm:pt>
    <dgm:pt modelId="{D993731E-22AA-456D-A470-D0705AB60959}" type="pres">
      <dgm:prSet presAssocID="{E34DE576-E9FB-406A-8EC8-0B822E95049B}" presName="rootText3" presStyleLbl="alignAcc1" presStyleIdx="0" presStyleCnt="0">
        <dgm:presLayoutVars>
          <dgm:chPref val="3"/>
        </dgm:presLayoutVars>
      </dgm:prSet>
      <dgm:spPr/>
    </dgm:pt>
    <dgm:pt modelId="{BD28520B-8AE9-4EAD-BD26-02E7CC3BDF38}" type="pres">
      <dgm:prSet presAssocID="{E34DE576-E9FB-406A-8EC8-0B822E95049B}" presName="topArc3" presStyleLbl="parChTrans1D1" presStyleIdx="4" presStyleCnt="16"/>
      <dgm:spPr/>
    </dgm:pt>
    <dgm:pt modelId="{EC8E1E01-3960-4A73-ADA9-72D1537FFBC9}" type="pres">
      <dgm:prSet presAssocID="{E34DE576-E9FB-406A-8EC8-0B822E95049B}" presName="bottomArc3" presStyleLbl="parChTrans1D1" presStyleIdx="5" presStyleCnt="16"/>
      <dgm:spPr/>
    </dgm:pt>
    <dgm:pt modelId="{CBDB04A6-0B89-4512-97AD-62C707D8BBD2}" type="pres">
      <dgm:prSet presAssocID="{E34DE576-E9FB-406A-8EC8-0B822E95049B}" presName="topConnNode3" presStyleLbl="asst2" presStyleIdx="0" presStyleCnt="0"/>
      <dgm:spPr/>
    </dgm:pt>
    <dgm:pt modelId="{D2FD59AD-057B-4244-B3DF-2407D6214F15}" type="pres">
      <dgm:prSet presAssocID="{E34DE576-E9FB-406A-8EC8-0B822E95049B}" presName="hierChild6" presStyleCnt="0"/>
      <dgm:spPr/>
    </dgm:pt>
    <dgm:pt modelId="{A15536AB-0968-45E8-83E2-01DA59BB6CF3}" type="pres">
      <dgm:prSet presAssocID="{E34DE576-E9FB-406A-8EC8-0B822E95049B}" presName="hierChild7" presStyleCnt="0"/>
      <dgm:spPr/>
    </dgm:pt>
    <dgm:pt modelId="{8D883FA5-649F-4AD4-9F6A-616C98F0210B}" type="pres">
      <dgm:prSet presAssocID="{1C3B15D6-E524-4C2A-9471-F66EE1F48B7A}" presName="Name101" presStyleLbl="parChTrans1D3" presStyleIdx="1" presStyleCnt="3"/>
      <dgm:spPr/>
    </dgm:pt>
    <dgm:pt modelId="{AD3ED5CB-28B0-4592-A5BB-F4E835EBDF6B}" type="pres">
      <dgm:prSet presAssocID="{9F3E5BFC-AF1E-4134-80D3-D1E21238F191}" presName="hierRoot3" presStyleCnt="0">
        <dgm:presLayoutVars>
          <dgm:hierBranch val="init"/>
        </dgm:presLayoutVars>
      </dgm:prSet>
      <dgm:spPr/>
    </dgm:pt>
    <dgm:pt modelId="{889DE239-5456-4F15-892C-B3F13CDB41C3}" type="pres">
      <dgm:prSet presAssocID="{9F3E5BFC-AF1E-4134-80D3-D1E21238F191}" presName="rootComposite3" presStyleCnt="0"/>
      <dgm:spPr/>
    </dgm:pt>
    <dgm:pt modelId="{FF13DE96-4E40-4275-B41A-0940D5EAE36C}" type="pres">
      <dgm:prSet presAssocID="{9F3E5BFC-AF1E-4134-80D3-D1E21238F191}" presName="rootText3" presStyleLbl="alignAcc1" presStyleIdx="0" presStyleCnt="0">
        <dgm:presLayoutVars>
          <dgm:chPref val="3"/>
        </dgm:presLayoutVars>
      </dgm:prSet>
      <dgm:spPr/>
    </dgm:pt>
    <dgm:pt modelId="{D8FA0BDD-231B-46D5-B63A-2CF0D48CD825}" type="pres">
      <dgm:prSet presAssocID="{9F3E5BFC-AF1E-4134-80D3-D1E21238F191}" presName="topArc3" presStyleLbl="parChTrans1D1" presStyleIdx="6" presStyleCnt="16"/>
      <dgm:spPr/>
    </dgm:pt>
    <dgm:pt modelId="{D5A6E91A-164B-4EE6-BF1C-05D249FA9CC2}" type="pres">
      <dgm:prSet presAssocID="{9F3E5BFC-AF1E-4134-80D3-D1E21238F191}" presName="bottomArc3" presStyleLbl="parChTrans1D1" presStyleIdx="7" presStyleCnt="16"/>
      <dgm:spPr/>
    </dgm:pt>
    <dgm:pt modelId="{9562F63F-30F7-4FDE-AC2E-F54CC1270FDB}" type="pres">
      <dgm:prSet presAssocID="{9F3E5BFC-AF1E-4134-80D3-D1E21238F191}" presName="topConnNode3" presStyleLbl="asst2" presStyleIdx="0" presStyleCnt="0"/>
      <dgm:spPr/>
    </dgm:pt>
    <dgm:pt modelId="{CE6D03AA-A99E-41A2-87E9-05048206B2A5}" type="pres">
      <dgm:prSet presAssocID="{9F3E5BFC-AF1E-4134-80D3-D1E21238F191}" presName="hierChild6" presStyleCnt="0"/>
      <dgm:spPr/>
    </dgm:pt>
    <dgm:pt modelId="{96BA1833-D3EA-47F3-95E7-FB024C962115}" type="pres">
      <dgm:prSet presAssocID="{BBC02C9B-E558-45A0-A788-B78D43EBD07D}" presName="Name28" presStyleLbl="parChTrans1D4" presStyleIdx="0" presStyleCnt="1"/>
      <dgm:spPr/>
    </dgm:pt>
    <dgm:pt modelId="{636C7523-51C5-4215-B0B3-2C28CB94B500}" type="pres">
      <dgm:prSet presAssocID="{C79CDF31-29A1-4590-9F01-C38185584D00}" presName="hierRoot2" presStyleCnt="0">
        <dgm:presLayoutVars>
          <dgm:hierBranch val="init"/>
        </dgm:presLayoutVars>
      </dgm:prSet>
      <dgm:spPr/>
    </dgm:pt>
    <dgm:pt modelId="{EFDC71BA-9C3D-4CC7-8515-D5A969D1C2A4}" type="pres">
      <dgm:prSet presAssocID="{C79CDF31-29A1-4590-9F01-C38185584D00}" presName="rootComposite2" presStyleCnt="0"/>
      <dgm:spPr/>
    </dgm:pt>
    <dgm:pt modelId="{F9C38378-3C64-4F5D-B93D-D35C2324A242}" type="pres">
      <dgm:prSet presAssocID="{C79CDF31-29A1-4590-9F01-C38185584D00}" presName="rootText2" presStyleLbl="alignAcc1" presStyleIdx="0" presStyleCnt="0">
        <dgm:presLayoutVars>
          <dgm:chPref val="3"/>
        </dgm:presLayoutVars>
      </dgm:prSet>
      <dgm:spPr/>
    </dgm:pt>
    <dgm:pt modelId="{38FEE030-85FD-4F68-8CC7-89729D7772DB}" type="pres">
      <dgm:prSet presAssocID="{C79CDF31-29A1-4590-9F01-C38185584D00}" presName="topArc2" presStyleLbl="parChTrans1D1" presStyleIdx="8" presStyleCnt="16"/>
      <dgm:spPr/>
    </dgm:pt>
    <dgm:pt modelId="{D14E2EA7-D82D-499A-81B0-2BADD29FA270}" type="pres">
      <dgm:prSet presAssocID="{C79CDF31-29A1-4590-9F01-C38185584D00}" presName="bottomArc2" presStyleLbl="parChTrans1D1" presStyleIdx="9" presStyleCnt="16"/>
      <dgm:spPr/>
    </dgm:pt>
    <dgm:pt modelId="{6B4EE7D4-F4FF-4ED2-9203-08DFB29FDEFF}" type="pres">
      <dgm:prSet presAssocID="{C79CDF31-29A1-4590-9F01-C38185584D00}" presName="topConnNode2" presStyleLbl="node4" presStyleIdx="0" presStyleCnt="0"/>
      <dgm:spPr/>
    </dgm:pt>
    <dgm:pt modelId="{A7205C0B-CCD1-4DCA-8D4C-A77CB35D33F0}" type="pres">
      <dgm:prSet presAssocID="{C79CDF31-29A1-4590-9F01-C38185584D00}" presName="hierChild4" presStyleCnt="0"/>
      <dgm:spPr/>
    </dgm:pt>
    <dgm:pt modelId="{F11B2865-254F-4C66-B25A-E9F0B53844D8}" type="pres">
      <dgm:prSet presAssocID="{C79CDF31-29A1-4590-9F01-C38185584D00}" presName="hierChild5" presStyleCnt="0"/>
      <dgm:spPr/>
    </dgm:pt>
    <dgm:pt modelId="{33607D21-9347-4273-95F9-D9EAD724837E}" type="pres">
      <dgm:prSet presAssocID="{9F3E5BFC-AF1E-4134-80D3-D1E21238F191}" presName="hierChild7" presStyleCnt="0"/>
      <dgm:spPr/>
    </dgm:pt>
    <dgm:pt modelId="{338BC7E0-C347-4194-8BEC-A5AEFAD5DE02}" type="pres">
      <dgm:prSet presAssocID="{4733107A-4E43-4E8E-A7BE-D92A25F51CE4}" presName="Name28" presStyleLbl="parChTrans1D2" presStyleIdx="1" presStyleCnt="3"/>
      <dgm:spPr/>
    </dgm:pt>
    <dgm:pt modelId="{32EB6057-B990-4312-8765-34226A52F1B2}" type="pres">
      <dgm:prSet presAssocID="{3B8520B8-4790-4516-AD16-D9D419A3015D}" presName="hierRoot2" presStyleCnt="0">
        <dgm:presLayoutVars>
          <dgm:hierBranch val="init"/>
        </dgm:presLayoutVars>
      </dgm:prSet>
      <dgm:spPr/>
    </dgm:pt>
    <dgm:pt modelId="{57DA4A7B-CC13-43D8-9DD2-BA784B9ACB51}" type="pres">
      <dgm:prSet presAssocID="{3B8520B8-4790-4516-AD16-D9D419A3015D}" presName="rootComposite2" presStyleCnt="0"/>
      <dgm:spPr/>
    </dgm:pt>
    <dgm:pt modelId="{92A4F48D-831A-4251-AF1B-C64925B29EDD}" type="pres">
      <dgm:prSet presAssocID="{3B8520B8-4790-4516-AD16-D9D419A3015D}" presName="rootText2" presStyleLbl="alignAcc1" presStyleIdx="0" presStyleCnt="0">
        <dgm:presLayoutVars>
          <dgm:chPref val="3"/>
        </dgm:presLayoutVars>
      </dgm:prSet>
      <dgm:spPr/>
    </dgm:pt>
    <dgm:pt modelId="{559536F6-1661-4E55-B758-09BC781406EF}" type="pres">
      <dgm:prSet presAssocID="{3B8520B8-4790-4516-AD16-D9D419A3015D}" presName="topArc2" presStyleLbl="parChTrans1D1" presStyleIdx="10" presStyleCnt="16"/>
      <dgm:spPr/>
    </dgm:pt>
    <dgm:pt modelId="{18BDD1B5-84E0-4949-A743-E636663D3F8D}" type="pres">
      <dgm:prSet presAssocID="{3B8520B8-4790-4516-AD16-D9D419A3015D}" presName="bottomArc2" presStyleLbl="parChTrans1D1" presStyleIdx="11" presStyleCnt="16"/>
      <dgm:spPr/>
    </dgm:pt>
    <dgm:pt modelId="{0B302C35-51FA-4D70-897F-005EBC2E83AA}" type="pres">
      <dgm:prSet presAssocID="{3B8520B8-4790-4516-AD16-D9D419A3015D}" presName="topConnNode2" presStyleLbl="node2" presStyleIdx="0" presStyleCnt="0"/>
      <dgm:spPr/>
    </dgm:pt>
    <dgm:pt modelId="{37CA98AA-F7AB-488F-A666-0E633C8D732D}" type="pres">
      <dgm:prSet presAssocID="{3B8520B8-4790-4516-AD16-D9D419A3015D}" presName="hierChild4" presStyleCnt="0"/>
      <dgm:spPr/>
    </dgm:pt>
    <dgm:pt modelId="{BE6FD759-55AE-4E44-B586-56E9786FD9A8}" type="pres">
      <dgm:prSet presAssocID="{3B8520B8-4790-4516-AD16-D9D419A3015D}" presName="hierChild5" presStyleCnt="0"/>
      <dgm:spPr/>
    </dgm:pt>
    <dgm:pt modelId="{48598FFA-087E-4742-AC0C-AE2310B40E92}" type="pres">
      <dgm:prSet presAssocID="{DF15688D-6786-4250-ACB1-6D9B8EFD34D9}" presName="Name28" presStyleLbl="parChTrans1D2" presStyleIdx="2" presStyleCnt="3"/>
      <dgm:spPr/>
    </dgm:pt>
    <dgm:pt modelId="{3A303894-60CD-4E76-B94A-16B6FD08E634}" type="pres">
      <dgm:prSet presAssocID="{02DB482A-D587-4DE8-94A2-5D6ED979569F}" presName="hierRoot2" presStyleCnt="0">
        <dgm:presLayoutVars>
          <dgm:hierBranch val="init"/>
        </dgm:presLayoutVars>
      </dgm:prSet>
      <dgm:spPr/>
    </dgm:pt>
    <dgm:pt modelId="{E4A22D39-C8C4-4D9A-9EFE-287237A66BD1}" type="pres">
      <dgm:prSet presAssocID="{02DB482A-D587-4DE8-94A2-5D6ED979569F}" presName="rootComposite2" presStyleCnt="0"/>
      <dgm:spPr/>
    </dgm:pt>
    <dgm:pt modelId="{74147067-AF58-48A2-8A14-AC3A964ECB11}" type="pres">
      <dgm:prSet presAssocID="{02DB482A-D587-4DE8-94A2-5D6ED979569F}" presName="rootText2" presStyleLbl="alignAcc1" presStyleIdx="0" presStyleCnt="0">
        <dgm:presLayoutVars>
          <dgm:chPref val="3"/>
        </dgm:presLayoutVars>
      </dgm:prSet>
      <dgm:spPr/>
    </dgm:pt>
    <dgm:pt modelId="{9FBD34D1-B255-47F6-9ABC-94021B575557}" type="pres">
      <dgm:prSet presAssocID="{02DB482A-D587-4DE8-94A2-5D6ED979569F}" presName="topArc2" presStyleLbl="parChTrans1D1" presStyleIdx="12" presStyleCnt="16"/>
      <dgm:spPr/>
    </dgm:pt>
    <dgm:pt modelId="{F06093F2-A468-4A5D-962E-B0D3442ACC84}" type="pres">
      <dgm:prSet presAssocID="{02DB482A-D587-4DE8-94A2-5D6ED979569F}" presName="bottomArc2" presStyleLbl="parChTrans1D1" presStyleIdx="13" presStyleCnt="16"/>
      <dgm:spPr/>
    </dgm:pt>
    <dgm:pt modelId="{17CFC872-BAC5-4512-A29E-2B2B7BD29A40}" type="pres">
      <dgm:prSet presAssocID="{02DB482A-D587-4DE8-94A2-5D6ED979569F}" presName="topConnNode2" presStyleLbl="node2" presStyleIdx="0" presStyleCnt="0"/>
      <dgm:spPr/>
    </dgm:pt>
    <dgm:pt modelId="{436A8916-1495-44F6-A090-7DE3E1119841}" type="pres">
      <dgm:prSet presAssocID="{02DB482A-D587-4DE8-94A2-5D6ED979569F}" presName="hierChild4" presStyleCnt="0"/>
      <dgm:spPr/>
    </dgm:pt>
    <dgm:pt modelId="{87793B15-97EE-40F7-BC83-C001F8674501}" type="pres">
      <dgm:prSet presAssocID="{D01C93B5-A5F6-4D53-8BF6-649B0A351C67}" presName="Name28" presStyleLbl="parChTrans1D3" presStyleIdx="2" presStyleCnt="3"/>
      <dgm:spPr/>
    </dgm:pt>
    <dgm:pt modelId="{F07B239A-BF6E-4E59-804B-139073E62FC7}" type="pres">
      <dgm:prSet presAssocID="{6EF317F7-C5ED-46A7-9D10-43AEB9F700A3}" presName="hierRoot2" presStyleCnt="0">
        <dgm:presLayoutVars>
          <dgm:hierBranch val="init"/>
        </dgm:presLayoutVars>
      </dgm:prSet>
      <dgm:spPr/>
    </dgm:pt>
    <dgm:pt modelId="{427490C4-2305-433F-B55D-76B6F0A7EE48}" type="pres">
      <dgm:prSet presAssocID="{6EF317F7-C5ED-46A7-9D10-43AEB9F700A3}" presName="rootComposite2" presStyleCnt="0"/>
      <dgm:spPr/>
    </dgm:pt>
    <dgm:pt modelId="{8369346C-E7D7-416E-93A4-9B3EB7E89ECD}" type="pres">
      <dgm:prSet presAssocID="{6EF317F7-C5ED-46A7-9D10-43AEB9F700A3}" presName="rootText2" presStyleLbl="alignAcc1" presStyleIdx="0" presStyleCnt="0">
        <dgm:presLayoutVars>
          <dgm:chPref val="3"/>
        </dgm:presLayoutVars>
      </dgm:prSet>
      <dgm:spPr/>
    </dgm:pt>
    <dgm:pt modelId="{0CB0460E-6242-41D2-8F96-606319CCF358}" type="pres">
      <dgm:prSet presAssocID="{6EF317F7-C5ED-46A7-9D10-43AEB9F700A3}" presName="topArc2" presStyleLbl="parChTrans1D1" presStyleIdx="14" presStyleCnt="16"/>
      <dgm:spPr/>
    </dgm:pt>
    <dgm:pt modelId="{02831A68-DE34-4CD2-B619-7A6370181C2D}" type="pres">
      <dgm:prSet presAssocID="{6EF317F7-C5ED-46A7-9D10-43AEB9F700A3}" presName="bottomArc2" presStyleLbl="parChTrans1D1" presStyleIdx="15" presStyleCnt="16"/>
      <dgm:spPr/>
    </dgm:pt>
    <dgm:pt modelId="{51AC3C98-0AC0-4CBB-A153-146A01DEB206}" type="pres">
      <dgm:prSet presAssocID="{6EF317F7-C5ED-46A7-9D10-43AEB9F700A3}" presName="topConnNode2" presStyleLbl="node3" presStyleIdx="0" presStyleCnt="0"/>
      <dgm:spPr/>
    </dgm:pt>
    <dgm:pt modelId="{4A72978D-D96C-4C8D-9F48-1062C8DC98F3}" type="pres">
      <dgm:prSet presAssocID="{6EF317F7-C5ED-46A7-9D10-43AEB9F700A3}" presName="hierChild4" presStyleCnt="0"/>
      <dgm:spPr/>
    </dgm:pt>
    <dgm:pt modelId="{125E8223-90B7-4911-8BCB-803FC011B263}" type="pres">
      <dgm:prSet presAssocID="{6EF317F7-C5ED-46A7-9D10-43AEB9F700A3}" presName="hierChild5" presStyleCnt="0"/>
      <dgm:spPr/>
    </dgm:pt>
    <dgm:pt modelId="{BB74B633-F36C-4F55-84E9-4897E54CAE8B}" type="pres">
      <dgm:prSet presAssocID="{02DB482A-D587-4DE8-94A2-5D6ED979569F}" presName="hierChild5" presStyleCnt="0"/>
      <dgm:spPr/>
    </dgm:pt>
    <dgm:pt modelId="{A2E5316B-3BB3-4288-AFBE-C98546947F92}" type="pres">
      <dgm:prSet presAssocID="{13B8C1C8-53C1-4911-9D82-8BFF4D44CEFD}" presName="hierChild3" presStyleCnt="0"/>
      <dgm:spPr/>
    </dgm:pt>
  </dgm:ptLst>
  <dgm:cxnLst>
    <dgm:cxn modelId="{30B54F00-C959-4FDF-8B74-288E910F8E2F}" srcId="{13B8C1C8-53C1-4911-9D82-8BFF4D44CEFD}" destId="{AB6540EF-9F3F-436E-BA84-8FB53A280E38}" srcOrd="0" destOrd="0" parTransId="{39AE0F45-CAA6-4F6C-B17E-9975831BD53F}" sibTransId="{61D5FAD5-E0C5-4594-BCEE-407AE8368599}"/>
    <dgm:cxn modelId="{F9DFA006-4CC1-4B6C-A872-329D788713DF}" type="presOf" srcId="{AB6540EF-9F3F-436E-BA84-8FB53A280E38}" destId="{ECB626C5-D71C-41D3-9ABD-4C02395F7622}" srcOrd="0" destOrd="0" presId="urn:microsoft.com/office/officeart/2008/layout/HalfCircleOrganizationChart"/>
    <dgm:cxn modelId="{5D9F970D-9509-433A-BBAA-C5AEBF00823E}" srcId="{B78644FD-A559-4E87-8CFC-133C49B0BECF}" destId="{13B8C1C8-53C1-4911-9D82-8BFF4D44CEFD}" srcOrd="0" destOrd="0" parTransId="{D695174A-35CA-4398-89A5-62B91038868D}" sibTransId="{EE8F9B31-C16F-42FA-9EA8-BC76709E94EF}"/>
    <dgm:cxn modelId="{C1666E11-FAA4-43B9-957E-BC4EA2E952FF}" srcId="{13B8C1C8-53C1-4911-9D82-8BFF4D44CEFD}" destId="{02DB482A-D587-4DE8-94A2-5D6ED979569F}" srcOrd="2" destOrd="0" parTransId="{DF15688D-6786-4250-ACB1-6D9B8EFD34D9}" sibTransId="{DD10BCCF-D2CA-4228-BC7A-9602BF66FB2E}"/>
    <dgm:cxn modelId="{0F3E641C-0A4D-444A-8A5D-6B754374D519}" srcId="{13B8C1C8-53C1-4911-9D82-8BFF4D44CEFD}" destId="{3B8520B8-4790-4516-AD16-D9D419A3015D}" srcOrd="1" destOrd="0" parTransId="{4733107A-4E43-4E8E-A7BE-D92A25F51CE4}" sibTransId="{C580C8F9-D297-416C-867B-6A760365A7BC}"/>
    <dgm:cxn modelId="{1A05441F-D5D7-4EA9-95E3-2768429B2AC6}" type="presOf" srcId="{B78644FD-A559-4E87-8CFC-133C49B0BECF}" destId="{FFFB74F7-20BF-4EF7-9FBE-1D016097FCA7}" srcOrd="0" destOrd="0" presId="urn:microsoft.com/office/officeart/2008/layout/HalfCircleOrganizationChart"/>
    <dgm:cxn modelId="{96016428-A9B4-40FB-BE3B-A89FAD1F6515}" type="presOf" srcId="{13B8C1C8-53C1-4911-9D82-8BFF4D44CEFD}" destId="{C484FFA1-71BD-4433-B6BA-BDC87E0484FC}" srcOrd="1" destOrd="0" presId="urn:microsoft.com/office/officeart/2008/layout/HalfCircleOrganizationChart"/>
    <dgm:cxn modelId="{7399A029-E978-48AD-990A-A4437C7DC4D3}" type="presOf" srcId="{BBC02C9B-E558-45A0-A788-B78D43EBD07D}" destId="{96BA1833-D3EA-47F3-95E7-FB024C962115}" srcOrd="0" destOrd="0" presId="urn:microsoft.com/office/officeart/2008/layout/HalfCircleOrganizationChart"/>
    <dgm:cxn modelId="{76E09131-1BEC-49C2-9CDF-78487BF4D00E}" type="presOf" srcId="{6EF317F7-C5ED-46A7-9D10-43AEB9F700A3}" destId="{51AC3C98-0AC0-4CBB-A153-146A01DEB206}" srcOrd="1" destOrd="0" presId="urn:microsoft.com/office/officeart/2008/layout/HalfCircleOrganizationChart"/>
    <dgm:cxn modelId="{17BF4836-BDC5-4154-AE08-B6A4339CE89D}" type="presOf" srcId="{DF15688D-6786-4250-ACB1-6D9B8EFD34D9}" destId="{48598FFA-087E-4742-AC0C-AE2310B40E92}" srcOrd="0" destOrd="0" presId="urn:microsoft.com/office/officeart/2008/layout/HalfCircleOrganizationChart"/>
    <dgm:cxn modelId="{EC47023C-0553-42C9-A047-7C4AE21B94C9}" srcId="{AB6540EF-9F3F-436E-BA84-8FB53A280E38}" destId="{E34DE576-E9FB-406A-8EC8-0B822E95049B}" srcOrd="0" destOrd="0" parTransId="{864D311D-AAC4-4492-8DF7-9F4E001137F7}" sibTransId="{11D6FC2D-53DE-474C-96D1-2DBDB5C52FAF}"/>
    <dgm:cxn modelId="{71B1B45B-9F13-4034-8B1D-161054D7C514}" type="presOf" srcId="{9F3E5BFC-AF1E-4134-80D3-D1E21238F191}" destId="{FF13DE96-4E40-4275-B41A-0940D5EAE36C}" srcOrd="0" destOrd="0" presId="urn:microsoft.com/office/officeart/2008/layout/HalfCircleOrganizationChart"/>
    <dgm:cxn modelId="{6D942561-A64D-432E-B41B-BA02452330B9}" type="presOf" srcId="{E34DE576-E9FB-406A-8EC8-0B822E95049B}" destId="{D993731E-22AA-456D-A470-D0705AB60959}" srcOrd="0" destOrd="0" presId="urn:microsoft.com/office/officeart/2008/layout/HalfCircleOrganizationChart"/>
    <dgm:cxn modelId="{243ED06A-0BF4-4E32-AF9A-75ACAA65CFBA}" type="presOf" srcId="{C79CDF31-29A1-4590-9F01-C38185584D00}" destId="{F9C38378-3C64-4F5D-B93D-D35C2324A242}" srcOrd="0" destOrd="0" presId="urn:microsoft.com/office/officeart/2008/layout/HalfCircleOrganizationChart"/>
    <dgm:cxn modelId="{2B71945A-DAB7-48C9-B9A7-EEE3CDA1F30A}" type="presOf" srcId="{9F3E5BFC-AF1E-4134-80D3-D1E21238F191}" destId="{9562F63F-30F7-4FDE-AC2E-F54CC1270FDB}" srcOrd="1" destOrd="0" presId="urn:microsoft.com/office/officeart/2008/layout/HalfCircleOrganizationChart"/>
    <dgm:cxn modelId="{FC084C84-C9C5-4EE2-B20D-946916440394}" srcId="{AB6540EF-9F3F-436E-BA84-8FB53A280E38}" destId="{9F3E5BFC-AF1E-4134-80D3-D1E21238F191}" srcOrd="1" destOrd="0" parTransId="{1C3B15D6-E524-4C2A-9471-F66EE1F48B7A}" sibTransId="{0100D0F8-B398-4327-919A-B0639682E35A}"/>
    <dgm:cxn modelId="{28FAC687-3EE2-4352-9894-AA242DD16EDB}" srcId="{9F3E5BFC-AF1E-4134-80D3-D1E21238F191}" destId="{C79CDF31-29A1-4590-9F01-C38185584D00}" srcOrd="0" destOrd="0" parTransId="{BBC02C9B-E558-45A0-A788-B78D43EBD07D}" sibTransId="{BAA610EA-493C-4636-9673-38F77195205E}"/>
    <dgm:cxn modelId="{5A4DD088-79B2-45EA-8A55-4333535223F3}" type="presOf" srcId="{864D311D-AAC4-4492-8DF7-9F4E001137F7}" destId="{B47C8941-1792-4072-811E-1B094ADC682C}" srcOrd="0" destOrd="0" presId="urn:microsoft.com/office/officeart/2008/layout/HalfCircleOrganizationChart"/>
    <dgm:cxn modelId="{099B268B-7B2B-455C-A2A3-A83F87E4585A}" type="presOf" srcId="{39AE0F45-CAA6-4F6C-B17E-9975831BD53F}" destId="{48BDF4E7-B2A2-4B95-BA28-4497F8FA7B4D}" srcOrd="0" destOrd="0" presId="urn:microsoft.com/office/officeart/2008/layout/HalfCircleOrganizationChart"/>
    <dgm:cxn modelId="{FCA2A690-17E5-4730-8739-4DA234DCDA91}" srcId="{02DB482A-D587-4DE8-94A2-5D6ED979569F}" destId="{6EF317F7-C5ED-46A7-9D10-43AEB9F700A3}" srcOrd="0" destOrd="0" parTransId="{D01C93B5-A5F6-4D53-8BF6-649B0A351C67}" sibTransId="{8D2590F7-B96C-4048-B101-FA219691FA78}"/>
    <dgm:cxn modelId="{CA9E399B-7FA9-48EA-9E6A-4245EFB1D566}" type="presOf" srcId="{02DB482A-D587-4DE8-94A2-5D6ED979569F}" destId="{74147067-AF58-48A2-8A14-AC3A964ECB11}" srcOrd="0" destOrd="0" presId="urn:microsoft.com/office/officeart/2008/layout/HalfCircleOrganizationChart"/>
    <dgm:cxn modelId="{119EAB9D-6CD2-4313-BFE7-FC41FA6FC0B6}" type="presOf" srcId="{6EF317F7-C5ED-46A7-9D10-43AEB9F700A3}" destId="{8369346C-E7D7-416E-93A4-9B3EB7E89ECD}" srcOrd="0" destOrd="0" presId="urn:microsoft.com/office/officeart/2008/layout/HalfCircleOrganizationChart"/>
    <dgm:cxn modelId="{64A2DEA8-CADC-46FD-9CD1-5A8702BDFEA9}" type="presOf" srcId="{D01C93B5-A5F6-4D53-8BF6-649B0A351C67}" destId="{87793B15-97EE-40F7-BC83-C001F8674501}" srcOrd="0" destOrd="0" presId="urn:microsoft.com/office/officeart/2008/layout/HalfCircleOrganizationChart"/>
    <dgm:cxn modelId="{0EBF3CB1-5CF3-4ADA-A25D-ED86AFFE7373}" type="presOf" srcId="{E34DE576-E9FB-406A-8EC8-0B822E95049B}" destId="{CBDB04A6-0B89-4512-97AD-62C707D8BBD2}" srcOrd="1" destOrd="0" presId="urn:microsoft.com/office/officeart/2008/layout/HalfCircleOrganizationChart"/>
    <dgm:cxn modelId="{FCDA78B1-DA25-459C-9908-0CEF5352881D}" type="presOf" srcId="{3B8520B8-4790-4516-AD16-D9D419A3015D}" destId="{0B302C35-51FA-4D70-897F-005EBC2E83AA}" srcOrd="1" destOrd="0" presId="urn:microsoft.com/office/officeart/2008/layout/HalfCircleOrganizationChart"/>
    <dgm:cxn modelId="{67614DC9-1D4D-47D6-B85A-717015A1BA18}" type="presOf" srcId="{4733107A-4E43-4E8E-A7BE-D92A25F51CE4}" destId="{338BC7E0-C347-4194-8BEC-A5AEFAD5DE02}" srcOrd="0" destOrd="0" presId="urn:microsoft.com/office/officeart/2008/layout/HalfCircleOrganizationChart"/>
    <dgm:cxn modelId="{4F831ECA-C9A5-4B89-8A2D-F0BB855A9ED7}" type="presOf" srcId="{3B8520B8-4790-4516-AD16-D9D419A3015D}" destId="{92A4F48D-831A-4251-AF1B-C64925B29EDD}" srcOrd="0" destOrd="0" presId="urn:microsoft.com/office/officeart/2008/layout/HalfCircleOrganizationChart"/>
    <dgm:cxn modelId="{5FEA00CC-D7AD-4F25-9BA0-11C2E9A8E237}" type="presOf" srcId="{AB6540EF-9F3F-436E-BA84-8FB53A280E38}" destId="{954162D9-9435-4CF8-A403-64F43880DE5E}" srcOrd="1" destOrd="0" presId="urn:microsoft.com/office/officeart/2008/layout/HalfCircleOrganizationChart"/>
    <dgm:cxn modelId="{6EA5AFCC-2D9D-4597-9771-4437FB6C7D79}" type="presOf" srcId="{C79CDF31-29A1-4590-9F01-C38185584D00}" destId="{6B4EE7D4-F4FF-4ED2-9203-08DFB29FDEFF}" srcOrd="1" destOrd="0" presId="urn:microsoft.com/office/officeart/2008/layout/HalfCircleOrganizationChart"/>
    <dgm:cxn modelId="{8B3E19CF-648A-43F1-966E-62A268DDF816}" type="presOf" srcId="{13B8C1C8-53C1-4911-9D82-8BFF4D44CEFD}" destId="{0D123855-D36E-48F3-A246-F1B026340C03}" srcOrd="0" destOrd="0" presId="urn:microsoft.com/office/officeart/2008/layout/HalfCircleOrganizationChart"/>
    <dgm:cxn modelId="{43071DDE-BE35-417B-82CF-BADFF201323B}" type="presOf" srcId="{02DB482A-D587-4DE8-94A2-5D6ED979569F}" destId="{17CFC872-BAC5-4512-A29E-2B2B7BD29A40}" srcOrd="1" destOrd="0" presId="urn:microsoft.com/office/officeart/2008/layout/HalfCircleOrganizationChart"/>
    <dgm:cxn modelId="{05CFD2E9-1F18-4C5C-A465-76CD68CC1585}" type="presOf" srcId="{1C3B15D6-E524-4C2A-9471-F66EE1F48B7A}" destId="{8D883FA5-649F-4AD4-9F6A-616C98F0210B}" srcOrd="0" destOrd="0" presId="urn:microsoft.com/office/officeart/2008/layout/HalfCircleOrganizationChart"/>
    <dgm:cxn modelId="{BB962085-9BAF-495E-8326-4F3E3AFDFB2B}" type="presParOf" srcId="{FFFB74F7-20BF-4EF7-9FBE-1D016097FCA7}" destId="{1EAB302F-68FB-404B-8A80-51B9CE6A728D}" srcOrd="0" destOrd="0" presId="urn:microsoft.com/office/officeart/2008/layout/HalfCircleOrganizationChart"/>
    <dgm:cxn modelId="{5BE6FC75-F135-40DB-A396-AC6D88BF0C76}" type="presParOf" srcId="{1EAB302F-68FB-404B-8A80-51B9CE6A728D}" destId="{F13BE98B-C91E-47D0-B5D6-CA8BB251449F}" srcOrd="0" destOrd="0" presId="urn:microsoft.com/office/officeart/2008/layout/HalfCircleOrganizationChart"/>
    <dgm:cxn modelId="{56BE4654-6B4E-456F-BD3D-3E8309C04A5D}" type="presParOf" srcId="{F13BE98B-C91E-47D0-B5D6-CA8BB251449F}" destId="{0D123855-D36E-48F3-A246-F1B026340C03}" srcOrd="0" destOrd="0" presId="urn:microsoft.com/office/officeart/2008/layout/HalfCircleOrganizationChart"/>
    <dgm:cxn modelId="{801A6134-93F8-4FD3-99A6-3721A8B0C22C}" type="presParOf" srcId="{F13BE98B-C91E-47D0-B5D6-CA8BB251449F}" destId="{922A8C59-C3FE-4058-80DA-0B100B052A6F}" srcOrd="1" destOrd="0" presId="urn:microsoft.com/office/officeart/2008/layout/HalfCircleOrganizationChart"/>
    <dgm:cxn modelId="{0C922BA8-48DD-4330-B4A3-FB0AF8A8391A}" type="presParOf" srcId="{F13BE98B-C91E-47D0-B5D6-CA8BB251449F}" destId="{BCCCC152-54C8-4519-9FD2-D75017AA3C00}" srcOrd="2" destOrd="0" presId="urn:microsoft.com/office/officeart/2008/layout/HalfCircleOrganizationChart"/>
    <dgm:cxn modelId="{F5534848-8E70-4644-93DE-60CB0BC89112}" type="presParOf" srcId="{F13BE98B-C91E-47D0-B5D6-CA8BB251449F}" destId="{C484FFA1-71BD-4433-B6BA-BDC87E0484FC}" srcOrd="3" destOrd="0" presId="urn:microsoft.com/office/officeart/2008/layout/HalfCircleOrganizationChart"/>
    <dgm:cxn modelId="{09986C42-C406-462D-9D2E-9B66C7E074F7}" type="presParOf" srcId="{1EAB302F-68FB-404B-8A80-51B9CE6A728D}" destId="{A3DFBDBE-1AA5-48D6-82B2-9B59A84C9CB6}" srcOrd="1" destOrd="0" presId="urn:microsoft.com/office/officeart/2008/layout/HalfCircleOrganizationChart"/>
    <dgm:cxn modelId="{D8D29E53-EE1C-41E8-8B5B-DC4AEAFA8A69}" type="presParOf" srcId="{A3DFBDBE-1AA5-48D6-82B2-9B59A84C9CB6}" destId="{48BDF4E7-B2A2-4B95-BA28-4497F8FA7B4D}" srcOrd="0" destOrd="0" presId="urn:microsoft.com/office/officeart/2008/layout/HalfCircleOrganizationChart"/>
    <dgm:cxn modelId="{8E6722E7-27A4-48E2-9AD1-7ED44793AB56}" type="presParOf" srcId="{A3DFBDBE-1AA5-48D6-82B2-9B59A84C9CB6}" destId="{B0DDA5C8-0F86-4B4E-966C-A1375585BBB0}" srcOrd="1" destOrd="0" presId="urn:microsoft.com/office/officeart/2008/layout/HalfCircleOrganizationChart"/>
    <dgm:cxn modelId="{46EA3A9A-205A-4814-BC0A-88C69519FC66}" type="presParOf" srcId="{B0DDA5C8-0F86-4B4E-966C-A1375585BBB0}" destId="{8F7FAF70-CFF4-419E-A6C8-30B74FB7E78B}" srcOrd="0" destOrd="0" presId="urn:microsoft.com/office/officeart/2008/layout/HalfCircleOrganizationChart"/>
    <dgm:cxn modelId="{CF46A62E-888F-4FB6-B8BC-EF040F70BEE8}" type="presParOf" srcId="{8F7FAF70-CFF4-419E-A6C8-30B74FB7E78B}" destId="{ECB626C5-D71C-41D3-9ABD-4C02395F7622}" srcOrd="0" destOrd="0" presId="urn:microsoft.com/office/officeart/2008/layout/HalfCircleOrganizationChart"/>
    <dgm:cxn modelId="{AC769456-D2D3-43E9-9AA4-D928D47A25B8}" type="presParOf" srcId="{8F7FAF70-CFF4-419E-A6C8-30B74FB7E78B}" destId="{61112D0D-AAEA-44EA-B56A-FB08288DE829}" srcOrd="1" destOrd="0" presId="urn:microsoft.com/office/officeart/2008/layout/HalfCircleOrganizationChart"/>
    <dgm:cxn modelId="{BD9E3838-4329-4B34-8034-918E98FB6010}" type="presParOf" srcId="{8F7FAF70-CFF4-419E-A6C8-30B74FB7E78B}" destId="{94C1CEE8-9DC6-436D-A723-9F8951F90375}" srcOrd="2" destOrd="0" presId="urn:microsoft.com/office/officeart/2008/layout/HalfCircleOrganizationChart"/>
    <dgm:cxn modelId="{F108A34C-FA41-43A6-A1B6-E3B306A9061F}" type="presParOf" srcId="{8F7FAF70-CFF4-419E-A6C8-30B74FB7E78B}" destId="{954162D9-9435-4CF8-A403-64F43880DE5E}" srcOrd="3" destOrd="0" presId="urn:microsoft.com/office/officeart/2008/layout/HalfCircleOrganizationChart"/>
    <dgm:cxn modelId="{B67BC4B6-5150-446D-93CC-B4E6471944C9}" type="presParOf" srcId="{B0DDA5C8-0F86-4B4E-966C-A1375585BBB0}" destId="{9AAE5C85-9B06-4864-8A23-3CE968BD559B}" srcOrd="1" destOrd="0" presId="urn:microsoft.com/office/officeart/2008/layout/HalfCircleOrganizationChart"/>
    <dgm:cxn modelId="{97C081ED-525E-41AD-91A2-309C0314936A}" type="presParOf" srcId="{B0DDA5C8-0F86-4B4E-966C-A1375585BBB0}" destId="{F685963A-86B6-4C32-A641-1A0A3A030EAC}" srcOrd="2" destOrd="0" presId="urn:microsoft.com/office/officeart/2008/layout/HalfCircleOrganizationChart"/>
    <dgm:cxn modelId="{D5E830F8-A30B-4103-A781-D4BACDFB2EA1}" type="presParOf" srcId="{F685963A-86B6-4C32-A641-1A0A3A030EAC}" destId="{B47C8941-1792-4072-811E-1B094ADC682C}" srcOrd="0" destOrd="0" presId="urn:microsoft.com/office/officeart/2008/layout/HalfCircleOrganizationChart"/>
    <dgm:cxn modelId="{6BAC9177-9DDB-4788-B880-439E763C6690}" type="presParOf" srcId="{F685963A-86B6-4C32-A641-1A0A3A030EAC}" destId="{F6D7F13C-8CC0-4833-A586-776B4F62F2D7}" srcOrd="1" destOrd="0" presId="urn:microsoft.com/office/officeart/2008/layout/HalfCircleOrganizationChart"/>
    <dgm:cxn modelId="{542DCE96-5439-4304-BCF6-54B12FFEC43D}" type="presParOf" srcId="{F6D7F13C-8CC0-4833-A586-776B4F62F2D7}" destId="{71A110A7-A31E-4171-AD6B-85F70210FE14}" srcOrd="0" destOrd="0" presId="urn:microsoft.com/office/officeart/2008/layout/HalfCircleOrganizationChart"/>
    <dgm:cxn modelId="{E321F2B7-F597-42B2-AB18-2D82EA6B8168}" type="presParOf" srcId="{71A110A7-A31E-4171-AD6B-85F70210FE14}" destId="{D993731E-22AA-456D-A470-D0705AB60959}" srcOrd="0" destOrd="0" presId="urn:microsoft.com/office/officeart/2008/layout/HalfCircleOrganizationChart"/>
    <dgm:cxn modelId="{85372E90-527E-4B92-A323-22FF9C326DD1}" type="presParOf" srcId="{71A110A7-A31E-4171-AD6B-85F70210FE14}" destId="{BD28520B-8AE9-4EAD-BD26-02E7CC3BDF38}" srcOrd="1" destOrd="0" presId="urn:microsoft.com/office/officeart/2008/layout/HalfCircleOrganizationChart"/>
    <dgm:cxn modelId="{C049427C-05BE-48CE-867E-0FA086D16848}" type="presParOf" srcId="{71A110A7-A31E-4171-AD6B-85F70210FE14}" destId="{EC8E1E01-3960-4A73-ADA9-72D1537FFBC9}" srcOrd="2" destOrd="0" presId="urn:microsoft.com/office/officeart/2008/layout/HalfCircleOrganizationChart"/>
    <dgm:cxn modelId="{61F37EB2-B045-4749-B0E0-682A9BF33A0E}" type="presParOf" srcId="{71A110A7-A31E-4171-AD6B-85F70210FE14}" destId="{CBDB04A6-0B89-4512-97AD-62C707D8BBD2}" srcOrd="3" destOrd="0" presId="urn:microsoft.com/office/officeart/2008/layout/HalfCircleOrganizationChart"/>
    <dgm:cxn modelId="{A5A16EE7-FEF1-491F-A1CD-A62483AF7299}" type="presParOf" srcId="{F6D7F13C-8CC0-4833-A586-776B4F62F2D7}" destId="{D2FD59AD-057B-4244-B3DF-2407D6214F15}" srcOrd="1" destOrd="0" presId="urn:microsoft.com/office/officeart/2008/layout/HalfCircleOrganizationChart"/>
    <dgm:cxn modelId="{977C34E0-BA6F-44CA-B38E-4E117F23382E}" type="presParOf" srcId="{F6D7F13C-8CC0-4833-A586-776B4F62F2D7}" destId="{A15536AB-0968-45E8-83E2-01DA59BB6CF3}" srcOrd="2" destOrd="0" presId="urn:microsoft.com/office/officeart/2008/layout/HalfCircleOrganizationChart"/>
    <dgm:cxn modelId="{C13E1A1A-2481-4BE8-BFF9-193110BF9FDA}" type="presParOf" srcId="{F685963A-86B6-4C32-A641-1A0A3A030EAC}" destId="{8D883FA5-649F-4AD4-9F6A-616C98F0210B}" srcOrd="2" destOrd="0" presId="urn:microsoft.com/office/officeart/2008/layout/HalfCircleOrganizationChart"/>
    <dgm:cxn modelId="{D3ABD813-59C2-4EA3-A49D-BA71EE78D7EA}" type="presParOf" srcId="{F685963A-86B6-4C32-A641-1A0A3A030EAC}" destId="{AD3ED5CB-28B0-4592-A5BB-F4E835EBDF6B}" srcOrd="3" destOrd="0" presId="urn:microsoft.com/office/officeart/2008/layout/HalfCircleOrganizationChart"/>
    <dgm:cxn modelId="{63A8BF6B-CF66-4BAF-934F-67169DEDD7E9}" type="presParOf" srcId="{AD3ED5CB-28B0-4592-A5BB-F4E835EBDF6B}" destId="{889DE239-5456-4F15-892C-B3F13CDB41C3}" srcOrd="0" destOrd="0" presId="urn:microsoft.com/office/officeart/2008/layout/HalfCircleOrganizationChart"/>
    <dgm:cxn modelId="{A7803287-F474-4A74-86B9-EAF96F0A5C89}" type="presParOf" srcId="{889DE239-5456-4F15-892C-B3F13CDB41C3}" destId="{FF13DE96-4E40-4275-B41A-0940D5EAE36C}" srcOrd="0" destOrd="0" presId="urn:microsoft.com/office/officeart/2008/layout/HalfCircleOrganizationChart"/>
    <dgm:cxn modelId="{C00C9C4A-8026-49E5-9273-2F05A04A31D4}" type="presParOf" srcId="{889DE239-5456-4F15-892C-B3F13CDB41C3}" destId="{D8FA0BDD-231B-46D5-B63A-2CF0D48CD825}" srcOrd="1" destOrd="0" presId="urn:microsoft.com/office/officeart/2008/layout/HalfCircleOrganizationChart"/>
    <dgm:cxn modelId="{2154CADE-AC04-4BF5-B56E-1FEFD5ADDA17}" type="presParOf" srcId="{889DE239-5456-4F15-892C-B3F13CDB41C3}" destId="{D5A6E91A-164B-4EE6-BF1C-05D249FA9CC2}" srcOrd="2" destOrd="0" presId="urn:microsoft.com/office/officeart/2008/layout/HalfCircleOrganizationChart"/>
    <dgm:cxn modelId="{644270E9-368E-4E93-96AE-579F629A0376}" type="presParOf" srcId="{889DE239-5456-4F15-892C-B3F13CDB41C3}" destId="{9562F63F-30F7-4FDE-AC2E-F54CC1270FDB}" srcOrd="3" destOrd="0" presId="urn:microsoft.com/office/officeart/2008/layout/HalfCircleOrganizationChart"/>
    <dgm:cxn modelId="{2BD78F59-2338-48DA-A4EC-78A26C558587}" type="presParOf" srcId="{AD3ED5CB-28B0-4592-A5BB-F4E835EBDF6B}" destId="{CE6D03AA-A99E-41A2-87E9-05048206B2A5}" srcOrd="1" destOrd="0" presId="urn:microsoft.com/office/officeart/2008/layout/HalfCircleOrganizationChart"/>
    <dgm:cxn modelId="{48C17437-9D53-4364-A17D-02E27CEFFB75}" type="presParOf" srcId="{CE6D03AA-A99E-41A2-87E9-05048206B2A5}" destId="{96BA1833-D3EA-47F3-95E7-FB024C962115}" srcOrd="0" destOrd="0" presId="urn:microsoft.com/office/officeart/2008/layout/HalfCircleOrganizationChart"/>
    <dgm:cxn modelId="{AB7EFB3E-CAA2-4C32-A18A-7B5A4647F04D}" type="presParOf" srcId="{CE6D03AA-A99E-41A2-87E9-05048206B2A5}" destId="{636C7523-51C5-4215-B0B3-2C28CB94B500}" srcOrd="1" destOrd="0" presId="urn:microsoft.com/office/officeart/2008/layout/HalfCircleOrganizationChart"/>
    <dgm:cxn modelId="{857B22D6-8AA1-4D11-B0EB-AFD2C04D42AA}" type="presParOf" srcId="{636C7523-51C5-4215-B0B3-2C28CB94B500}" destId="{EFDC71BA-9C3D-4CC7-8515-D5A969D1C2A4}" srcOrd="0" destOrd="0" presId="urn:microsoft.com/office/officeart/2008/layout/HalfCircleOrganizationChart"/>
    <dgm:cxn modelId="{219AD1FA-D953-48D7-BE0A-65EB1F8536EA}" type="presParOf" srcId="{EFDC71BA-9C3D-4CC7-8515-D5A969D1C2A4}" destId="{F9C38378-3C64-4F5D-B93D-D35C2324A242}" srcOrd="0" destOrd="0" presId="urn:microsoft.com/office/officeart/2008/layout/HalfCircleOrganizationChart"/>
    <dgm:cxn modelId="{C7DCE34D-B385-4F2E-9E4C-8AEFBF1C348B}" type="presParOf" srcId="{EFDC71BA-9C3D-4CC7-8515-D5A969D1C2A4}" destId="{38FEE030-85FD-4F68-8CC7-89729D7772DB}" srcOrd="1" destOrd="0" presId="urn:microsoft.com/office/officeart/2008/layout/HalfCircleOrganizationChart"/>
    <dgm:cxn modelId="{3B7A7D40-75AB-4313-8D58-0072D163DEE2}" type="presParOf" srcId="{EFDC71BA-9C3D-4CC7-8515-D5A969D1C2A4}" destId="{D14E2EA7-D82D-499A-81B0-2BADD29FA270}" srcOrd="2" destOrd="0" presId="urn:microsoft.com/office/officeart/2008/layout/HalfCircleOrganizationChart"/>
    <dgm:cxn modelId="{6B2C6879-8657-4512-BA05-5D317FC07CA5}" type="presParOf" srcId="{EFDC71BA-9C3D-4CC7-8515-D5A969D1C2A4}" destId="{6B4EE7D4-F4FF-4ED2-9203-08DFB29FDEFF}" srcOrd="3" destOrd="0" presId="urn:microsoft.com/office/officeart/2008/layout/HalfCircleOrganizationChart"/>
    <dgm:cxn modelId="{F067B7B8-306E-4E67-A6BB-F6C713231F8E}" type="presParOf" srcId="{636C7523-51C5-4215-B0B3-2C28CB94B500}" destId="{A7205C0B-CCD1-4DCA-8D4C-A77CB35D33F0}" srcOrd="1" destOrd="0" presId="urn:microsoft.com/office/officeart/2008/layout/HalfCircleOrganizationChart"/>
    <dgm:cxn modelId="{AA6E3205-676D-426D-B049-B2E697A0C0C4}" type="presParOf" srcId="{636C7523-51C5-4215-B0B3-2C28CB94B500}" destId="{F11B2865-254F-4C66-B25A-E9F0B53844D8}" srcOrd="2" destOrd="0" presId="urn:microsoft.com/office/officeart/2008/layout/HalfCircleOrganizationChart"/>
    <dgm:cxn modelId="{BE5E7F57-42F7-4DA2-9A62-B4804B5DA463}" type="presParOf" srcId="{AD3ED5CB-28B0-4592-A5BB-F4E835EBDF6B}" destId="{33607D21-9347-4273-95F9-D9EAD724837E}" srcOrd="2" destOrd="0" presId="urn:microsoft.com/office/officeart/2008/layout/HalfCircleOrganizationChart"/>
    <dgm:cxn modelId="{1A585A12-84F5-4769-89A7-9E01A77E5479}" type="presParOf" srcId="{A3DFBDBE-1AA5-48D6-82B2-9B59A84C9CB6}" destId="{338BC7E0-C347-4194-8BEC-A5AEFAD5DE02}" srcOrd="2" destOrd="0" presId="urn:microsoft.com/office/officeart/2008/layout/HalfCircleOrganizationChart"/>
    <dgm:cxn modelId="{5922522D-3331-4347-813B-0E150D6BBBDB}" type="presParOf" srcId="{A3DFBDBE-1AA5-48D6-82B2-9B59A84C9CB6}" destId="{32EB6057-B990-4312-8765-34226A52F1B2}" srcOrd="3" destOrd="0" presId="urn:microsoft.com/office/officeart/2008/layout/HalfCircleOrganizationChart"/>
    <dgm:cxn modelId="{D43F160B-6B12-4C13-B1E0-965790235CFA}" type="presParOf" srcId="{32EB6057-B990-4312-8765-34226A52F1B2}" destId="{57DA4A7B-CC13-43D8-9DD2-BA784B9ACB51}" srcOrd="0" destOrd="0" presId="urn:microsoft.com/office/officeart/2008/layout/HalfCircleOrganizationChart"/>
    <dgm:cxn modelId="{75219349-8960-4288-99E3-E5072C1CEB6E}" type="presParOf" srcId="{57DA4A7B-CC13-43D8-9DD2-BA784B9ACB51}" destId="{92A4F48D-831A-4251-AF1B-C64925B29EDD}" srcOrd="0" destOrd="0" presId="urn:microsoft.com/office/officeart/2008/layout/HalfCircleOrganizationChart"/>
    <dgm:cxn modelId="{5630E135-1D43-4D66-BEC2-04EAFA299EA3}" type="presParOf" srcId="{57DA4A7B-CC13-43D8-9DD2-BA784B9ACB51}" destId="{559536F6-1661-4E55-B758-09BC781406EF}" srcOrd="1" destOrd="0" presId="urn:microsoft.com/office/officeart/2008/layout/HalfCircleOrganizationChart"/>
    <dgm:cxn modelId="{6E941B44-AA49-4386-9083-52AAB22BF610}" type="presParOf" srcId="{57DA4A7B-CC13-43D8-9DD2-BA784B9ACB51}" destId="{18BDD1B5-84E0-4949-A743-E636663D3F8D}" srcOrd="2" destOrd="0" presId="urn:microsoft.com/office/officeart/2008/layout/HalfCircleOrganizationChart"/>
    <dgm:cxn modelId="{042C4202-325E-4215-AC0E-676591D37CD4}" type="presParOf" srcId="{57DA4A7B-CC13-43D8-9DD2-BA784B9ACB51}" destId="{0B302C35-51FA-4D70-897F-005EBC2E83AA}" srcOrd="3" destOrd="0" presId="urn:microsoft.com/office/officeart/2008/layout/HalfCircleOrganizationChart"/>
    <dgm:cxn modelId="{296198C8-0B7B-4662-B34B-CF470BDE0F57}" type="presParOf" srcId="{32EB6057-B990-4312-8765-34226A52F1B2}" destId="{37CA98AA-F7AB-488F-A666-0E633C8D732D}" srcOrd="1" destOrd="0" presId="urn:microsoft.com/office/officeart/2008/layout/HalfCircleOrganizationChart"/>
    <dgm:cxn modelId="{3D1F545A-AE35-490E-9721-2C07298E7788}" type="presParOf" srcId="{32EB6057-B990-4312-8765-34226A52F1B2}" destId="{BE6FD759-55AE-4E44-B586-56E9786FD9A8}" srcOrd="2" destOrd="0" presId="urn:microsoft.com/office/officeart/2008/layout/HalfCircleOrganizationChart"/>
    <dgm:cxn modelId="{BC752B3A-C968-4788-BCBB-643FDA1A181D}" type="presParOf" srcId="{A3DFBDBE-1AA5-48D6-82B2-9B59A84C9CB6}" destId="{48598FFA-087E-4742-AC0C-AE2310B40E92}" srcOrd="4" destOrd="0" presId="urn:microsoft.com/office/officeart/2008/layout/HalfCircleOrganizationChart"/>
    <dgm:cxn modelId="{40D56918-04C3-4875-B78F-F696F73E789B}" type="presParOf" srcId="{A3DFBDBE-1AA5-48D6-82B2-9B59A84C9CB6}" destId="{3A303894-60CD-4E76-B94A-16B6FD08E634}" srcOrd="5" destOrd="0" presId="urn:microsoft.com/office/officeart/2008/layout/HalfCircleOrganizationChart"/>
    <dgm:cxn modelId="{9D2D427D-A4AB-409D-AF01-ADD70AED0079}" type="presParOf" srcId="{3A303894-60CD-4E76-B94A-16B6FD08E634}" destId="{E4A22D39-C8C4-4D9A-9EFE-287237A66BD1}" srcOrd="0" destOrd="0" presId="urn:microsoft.com/office/officeart/2008/layout/HalfCircleOrganizationChart"/>
    <dgm:cxn modelId="{B685730B-D1CE-478A-8283-D95411D6E5B8}" type="presParOf" srcId="{E4A22D39-C8C4-4D9A-9EFE-287237A66BD1}" destId="{74147067-AF58-48A2-8A14-AC3A964ECB11}" srcOrd="0" destOrd="0" presId="urn:microsoft.com/office/officeart/2008/layout/HalfCircleOrganizationChart"/>
    <dgm:cxn modelId="{D623A7B3-F886-4F93-8279-FCDA6ACA6654}" type="presParOf" srcId="{E4A22D39-C8C4-4D9A-9EFE-287237A66BD1}" destId="{9FBD34D1-B255-47F6-9ABC-94021B575557}" srcOrd="1" destOrd="0" presId="urn:microsoft.com/office/officeart/2008/layout/HalfCircleOrganizationChart"/>
    <dgm:cxn modelId="{7E025AE4-0268-4E1B-B64A-CC5AEAC88F85}" type="presParOf" srcId="{E4A22D39-C8C4-4D9A-9EFE-287237A66BD1}" destId="{F06093F2-A468-4A5D-962E-B0D3442ACC84}" srcOrd="2" destOrd="0" presId="urn:microsoft.com/office/officeart/2008/layout/HalfCircleOrganizationChart"/>
    <dgm:cxn modelId="{D71464B5-26B7-4E81-B08E-D610BC689A76}" type="presParOf" srcId="{E4A22D39-C8C4-4D9A-9EFE-287237A66BD1}" destId="{17CFC872-BAC5-4512-A29E-2B2B7BD29A40}" srcOrd="3" destOrd="0" presId="urn:microsoft.com/office/officeart/2008/layout/HalfCircleOrganizationChart"/>
    <dgm:cxn modelId="{DC06C7B8-A2FF-4024-BBCE-D52B83CF3581}" type="presParOf" srcId="{3A303894-60CD-4E76-B94A-16B6FD08E634}" destId="{436A8916-1495-44F6-A090-7DE3E1119841}" srcOrd="1" destOrd="0" presId="urn:microsoft.com/office/officeart/2008/layout/HalfCircleOrganizationChart"/>
    <dgm:cxn modelId="{DB2BBB4E-B7A9-47FA-BF98-DB52151F5A6C}" type="presParOf" srcId="{436A8916-1495-44F6-A090-7DE3E1119841}" destId="{87793B15-97EE-40F7-BC83-C001F8674501}" srcOrd="0" destOrd="0" presId="urn:microsoft.com/office/officeart/2008/layout/HalfCircleOrganizationChart"/>
    <dgm:cxn modelId="{35B72E9E-631F-49C7-AA80-EB608927A059}" type="presParOf" srcId="{436A8916-1495-44F6-A090-7DE3E1119841}" destId="{F07B239A-BF6E-4E59-804B-139073E62FC7}" srcOrd="1" destOrd="0" presId="urn:microsoft.com/office/officeart/2008/layout/HalfCircleOrganizationChart"/>
    <dgm:cxn modelId="{1A5905E8-1DD1-4963-B27E-D1A66C56BFC3}" type="presParOf" srcId="{F07B239A-BF6E-4E59-804B-139073E62FC7}" destId="{427490C4-2305-433F-B55D-76B6F0A7EE48}" srcOrd="0" destOrd="0" presId="urn:microsoft.com/office/officeart/2008/layout/HalfCircleOrganizationChart"/>
    <dgm:cxn modelId="{8FEA9A74-6D37-48B3-BD69-CB00D8B7C2AB}" type="presParOf" srcId="{427490C4-2305-433F-B55D-76B6F0A7EE48}" destId="{8369346C-E7D7-416E-93A4-9B3EB7E89ECD}" srcOrd="0" destOrd="0" presId="urn:microsoft.com/office/officeart/2008/layout/HalfCircleOrganizationChart"/>
    <dgm:cxn modelId="{EC25030F-1D18-4C2A-B78F-C261EF9616C9}" type="presParOf" srcId="{427490C4-2305-433F-B55D-76B6F0A7EE48}" destId="{0CB0460E-6242-41D2-8F96-606319CCF358}" srcOrd="1" destOrd="0" presId="urn:microsoft.com/office/officeart/2008/layout/HalfCircleOrganizationChart"/>
    <dgm:cxn modelId="{512D4B82-E66E-4C22-B969-A58D5C06F96B}" type="presParOf" srcId="{427490C4-2305-433F-B55D-76B6F0A7EE48}" destId="{02831A68-DE34-4CD2-B619-7A6370181C2D}" srcOrd="2" destOrd="0" presId="urn:microsoft.com/office/officeart/2008/layout/HalfCircleOrganizationChart"/>
    <dgm:cxn modelId="{5318D34F-244D-48BF-B85A-652AC856F37D}" type="presParOf" srcId="{427490C4-2305-433F-B55D-76B6F0A7EE48}" destId="{51AC3C98-0AC0-4CBB-A153-146A01DEB206}" srcOrd="3" destOrd="0" presId="urn:microsoft.com/office/officeart/2008/layout/HalfCircleOrganizationChart"/>
    <dgm:cxn modelId="{13E96958-0361-46B2-85F2-D64B35219CEF}" type="presParOf" srcId="{F07B239A-BF6E-4E59-804B-139073E62FC7}" destId="{4A72978D-D96C-4C8D-9F48-1062C8DC98F3}" srcOrd="1" destOrd="0" presId="urn:microsoft.com/office/officeart/2008/layout/HalfCircleOrganizationChart"/>
    <dgm:cxn modelId="{C10C2328-BD2D-4E1A-AA98-10ED777375F1}" type="presParOf" srcId="{F07B239A-BF6E-4E59-804B-139073E62FC7}" destId="{125E8223-90B7-4911-8BCB-803FC011B263}" srcOrd="2" destOrd="0" presId="urn:microsoft.com/office/officeart/2008/layout/HalfCircleOrganizationChart"/>
    <dgm:cxn modelId="{FC8845A7-8368-41E8-8C3A-E4ECEB14BF65}" type="presParOf" srcId="{3A303894-60CD-4E76-B94A-16B6FD08E634}" destId="{BB74B633-F36C-4F55-84E9-4897E54CAE8B}" srcOrd="2" destOrd="0" presId="urn:microsoft.com/office/officeart/2008/layout/HalfCircleOrganizationChart"/>
    <dgm:cxn modelId="{0E084D9C-C3BE-4E8A-922C-27725917BBAD}" type="presParOf" srcId="{1EAB302F-68FB-404B-8A80-51B9CE6A728D}" destId="{A2E5316B-3BB3-4288-AFBE-C98546947F92}"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51B690-A545-4332-9016-58FABD2D652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vi-VN"/>
        </a:p>
      </dgm:t>
    </dgm:pt>
    <dgm:pt modelId="{DA3E657E-6069-43AF-A297-03D298E9BBB9}">
      <dgm:prSet phldrT="[Text]"/>
      <dgm:spPr>
        <a:noFill/>
      </dgm:spPr>
      <dgm:t>
        <a:bodyPr/>
        <a:lstStyle/>
        <a:p>
          <a:r>
            <a:rPr lang="en-US"/>
            <a:t>Head Department</a:t>
          </a:r>
          <a:endParaRPr lang="vi-VN"/>
        </a:p>
      </dgm:t>
    </dgm:pt>
    <dgm:pt modelId="{B8CA94AE-1CF8-4F76-9BDA-042FDC0A32D6}" type="parTrans" cxnId="{0E7CE190-7CB2-4995-A1A7-2447AD27A6BA}">
      <dgm:prSet/>
      <dgm:spPr/>
      <dgm:t>
        <a:bodyPr/>
        <a:lstStyle/>
        <a:p>
          <a:endParaRPr lang="vi-VN"/>
        </a:p>
      </dgm:t>
    </dgm:pt>
    <dgm:pt modelId="{742ECD25-CDB8-4783-AF31-4DEDEF1B6925}" type="sibTrans" cxnId="{0E7CE190-7CB2-4995-A1A7-2447AD27A6BA}">
      <dgm:prSet/>
      <dgm:spPr/>
      <dgm:t>
        <a:bodyPr/>
        <a:lstStyle/>
        <a:p>
          <a:endParaRPr lang="vi-VN"/>
        </a:p>
      </dgm:t>
    </dgm:pt>
    <dgm:pt modelId="{9ED71850-9AFD-4D11-94EE-22AEF6DCDB56}" type="asst">
      <dgm:prSet phldrT="[Text]"/>
      <dgm:spPr>
        <a:noFill/>
      </dgm:spPr>
      <dgm:t>
        <a:bodyPr/>
        <a:lstStyle/>
        <a:p>
          <a:r>
            <a:rPr lang="en-US"/>
            <a:t>Tester Department</a:t>
          </a:r>
          <a:endParaRPr lang="vi-VN"/>
        </a:p>
      </dgm:t>
    </dgm:pt>
    <dgm:pt modelId="{C8CBCA9F-2218-4661-AF02-B1C882A18CD9}" type="parTrans" cxnId="{63E7E9E8-245C-440B-9B91-FCDE102DC681}">
      <dgm:prSet/>
      <dgm:spPr/>
      <dgm:t>
        <a:bodyPr/>
        <a:lstStyle/>
        <a:p>
          <a:endParaRPr lang="vi-VN"/>
        </a:p>
      </dgm:t>
    </dgm:pt>
    <dgm:pt modelId="{BF408DA8-7CBD-4665-87D7-D44BD1F263C6}" type="sibTrans" cxnId="{63E7E9E8-245C-440B-9B91-FCDE102DC681}">
      <dgm:prSet/>
      <dgm:spPr/>
      <dgm:t>
        <a:bodyPr/>
        <a:lstStyle/>
        <a:p>
          <a:endParaRPr lang="vi-VN"/>
        </a:p>
      </dgm:t>
    </dgm:pt>
    <dgm:pt modelId="{66340B78-9E93-44BF-A3C4-46BEE367B4A1}">
      <dgm:prSet phldrT="[Text]"/>
      <dgm:spPr>
        <a:noFill/>
      </dgm:spPr>
      <dgm:t>
        <a:bodyPr/>
        <a:lstStyle/>
        <a:p>
          <a:r>
            <a:rPr lang="en-US"/>
            <a:t>Software Department</a:t>
          </a:r>
          <a:endParaRPr lang="vi-VN"/>
        </a:p>
      </dgm:t>
    </dgm:pt>
    <dgm:pt modelId="{9C284E45-D3FE-4BF4-B762-D9C72751E73F}" type="parTrans" cxnId="{FAECBB99-4934-4FE9-9F46-1EBFF890C410}">
      <dgm:prSet/>
      <dgm:spPr/>
      <dgm:t>
        <a:bodyPr/>
        <a:lstStyle/>
        <a:p>
          <a:endParaRPr lang="vi-VN"/>
        </a:p>
      </dgm:t>
    </dgm:pt>
    <dgm:pt modelId="{E1973156-303A-4CE1-B375-C7F06453A5C2}" type="sibTrans" cxnId="{FAECBB99-4934-4FE9-9F46-1EBFF890C410}">
      <dgm:prSet/>
      <dgm:spPr/>
      <dgm:t>
        <a:bodyPr/>
        <a:lstStyle/>
        <a:p>
          <a:endParaRPr lang="vi-VN"/>
        </a:p>
      </dgm:t>
    </dgm:pt>
    <dgm:pt modelId="{028841FA-9437-49BF-997F-3D8ACE76CAE2}">
      <dgm:prSet phldrT="[Text]"/>
      <dgm:spPr>
        <a:noFill/>
      </dgm:spPr>
      <dgm:t>
        <a:bodyPr/>
        <a:lstStyle/>
        <a:p>
          <a:r>
            <a:rPr lang="en-US"/>
            <a:t>Finance Department</a:t>
          </a:r>
          <a:endParaRPr lang="vi-VN"/>
        </a:p>
      </dgm:t>
    </dgm:pt>
    <dgm:pt modelId="{4EB2D27B-F7E0-4CD7-9683-9639902D0AEF}" type="parTrans" cxnId="{DC10E456-EEF6-4A7B-912D-EABEB2ED4D97}">
      <dgm:prSet/>
      <dgm:spPr/>
      <dgm:t>
        <a:bodyPr/>
        <a:lstStyle/>
        <a:p>
          <a:endParaRPr lang="vi-VN"/>
        </a:p>
      </dgm:t>
    </dgm:pt>
    <dgm:pt modelId="{4F596F80-2358-4067-B28D-C88D7100C44D}" type="sibTrans" cxnId="{DC10E456-EEF6-4A7B-912D-EABEB2ED4D97}">
      <dgm:prSet/>
      <dgm:spPr/>
      <dgm:t>
        <a:bodyPr/>
        <a:lstStyle/>
        <a:p>
          <a:endParaRPr lang="vi-VN"/>
        </a:p>
      </dgm:t>
    </dgm:pt>
    <dgm:pt modelId="{9DA61EBA-A7DB-4552-B8CD-71223C5AC15D}">
      <dgm:prSet phldrT="[Text]"/>
      <dgm:spPr>
        <a:noFill/>
      </dgm:spPr>
      <dgm:t>
        <a:bodyPr/>
        <a:lstStyle/>
        <a:p>
          <a:r>
            <a:rPr lang="en-US"/>
            <a:t>Sales Department</a:t>
          </a:r>
          <a:endParaRPr lang="vi-VN"/>
        </a:p>
      </dgm:t>
    </dgm:pt>
    <dgm:pt modelId="{C8CB4C73-BCB6-4C60-852F-CFC4754039B9}" type="parTrans" cxnId="{5CDC0C55-0453-43DC-B838-1535BD0D73A1}">
      <dgm:prSet/>
      <dgm:spPr/>
      <dgm:t>
        <a:bodyPr/>
        <a:lstStyle/>
        <a:p>
          <a:endParaRPr lang="vi-VN"/>
        </a:p>
      </dgm:t>
    </dgm:pt>
    <dgm:pt modelId="{BDCFD14B-56D0-42C2-84F4-8A6617612F26}" type="sibTrans" cxnId="{5CDC0C55-0453-43DC-B838-1535BD0D73A1}">
      <dgm:prSet/>
      <dgm:spPr/>
      <dgm:t>
        <a:bodyPr/>
        <a:lstStyle/>
        <a:p>
          <a:endParaRPr lang="vi-VN"/>
        </a:p>
      </dgm:t>
    </dgm:pt>
    <dgm:pt modelId="{EE8B6821-9C59-4306-A27B-BE33CAA26877}" type="pres">
      <dgm:prSet presAssocID="{DE51B690-A545-4332-9016-58FABD2D6524}" presName="hierChild1" presStyleCnt="0">
        <dgm:presLayoutVars>
          <dgm:orgChart val="1"/>
          <dgm:chPref val="1"/>
          <dgm:dir/>
          <dgm:animOne val="branch"/>
          <dgm:animLvl val="lvl"/>
          <dgm:resizeHandles/>
        </dgm:presLayoutVars>
      </dgm:prSet>
      <dgm:spPr/>
    </dgm:pt>
    <dgm:pt modelId="{33CE6EC7-9F73-4459-863E-B73C9B275ACA}" type="pres">
      <dgm:prSet presAssocID="{DA3E657E-6069-43AF-A297-03D298E9BBB9}" presName="hierRoot1" presStyleCnt="0">
        <dgm:presLayoutVars>
          <dgm:hierBranch val="init"/>
        </dgm:presLayoutVars>
      </dgm:prSet>
      <dgm:spPr/>
    </dgm:pt>
    <dgm:pt modelId="{855DF807-6417-4676-8B4F-8DD841F72919}" type="pres">
      <dgm:prSet presAssocID="{DA3E657E-6069-43AF-A297-03D298E9BBB9}" presName="rootComposite1" presStyleCnt="0"/>
      <dgm:spPr/>
    </dgm:pt>
    <dgm:pt modelId="{B342E9EC-5655-4325-9E5E-C861D122C8C8}" type="pres">
      <dgm:prSet presAssocID="{DA3E657E-6069-43AF-A297-03D298E9BBB9}" presName="rootText1" presStyleLbl="node0" presStyleIdx="0" presStyleCnt="1">
        <dgm:presLayoutVars>
          <dgm:chPref val="3"/>
        </dgm:presLayoutVars>
      </dgm:prSet>
      <dgm:spPr/>
    </dgm:pt>
    <dgm:pt modelId="{819B0735-F2D5-4023-B49C-CB57857DBB7C}" type="pres">
      <dgm:prSet presAssocID="{DA3E657E-6069-43AF-A297-03D298E9BBB9}" presName="rootConnector1" presStyleLbl="node1" presStyleIdx="0" presStyleCnt="0"/>
      <dgm:spPr/>
    </dgm:pt>
    <dgm:pt modelId="{2F8C1E27-3809-4C98-A778-1073D11DB208}" type="pres">
      <dgm:prSet presAssocID="{DA3E657E-6069-43AF-A297-03D298E9BBB9}" presName="hierChild2" presStyleCnt="0"/>
      <dgm:spPr/>
    </dgm:pt>
    <dgm:pt modelId="{A483CB01-297A-4519-8901-0E3FA3782C2C}" type="pres">
      <dgm:prSet presAssocID="{9C284E45-D3FE-4BF4-B762-D9C72751E73F}" presName="Name37" presStyleLbl="parChTrans1D2" presStyleIdx="0" presStyleCnt="3"/>
      <dgm:spPr/>
    </dgm:pt>
    <dgm:pt modelId="{CD927E13-C51E-4E35-A467-80D6E1D48FF4}" type="pres">
      <dgm:prSet presAssocID="{66340B78-9E93-44BF-A3C4-46BEE367B4A1}" presName="hierRoot2" presStyleCnt="0">
        <dgm:presLayoutVars>
          <dgm:hierBranch val="init"/>
        </dgm:presLayoutVars>
      </dgm:prSet>
      <dgm:spPr/>
    </dgm:pt>
    <dgm:pt modelId="{E529804D-59F1-4FA3-BF11-90AA269CA1F7}" type="pres">
      <dgm:prSet presAssocID="{66340B78-9E93-44BF-A3C4-46BEE367B4A1}" presName="rootComposite" presStyleCnt="0"/>
      <dgm:spPr/>
    </dgm:pt>
    <dgm:pt modelId="{AD16E81C-55AC-476E-8AAB-F241F76D8BE7}" type="pres">
      <dgm:prSet presAssocID="{66340B78-9E93-44BF-A3C4-46BEE367B4A1}" presName="rootText" presStyleLbl="node2" presStyleIdx="0" presStyleCnt="3">
        <dgm:presLayoutVars>
          <dgm:chPref val="3"/>
        </dgm:presLayoutVars>
      </dgm:prSet>
      <dgm:spPr/>
    </dgm:pt>
    <dgm:pt modelId="{C0216A71-B18B-430D-92F5-A996A688478F}" type="pres">
      <dgm:prSet presAssocID="{66340B78-9E93-44BF-A3C4-46BEE367B4A1}" presName="rootConnector" presStyleLbl="node2" presStyleIdx="0" presStyleCnt="3"/>
      <dgm:spPr/>
    </dgm:pt>
    <dgm:pt modelId="{14305FBD-13F2-4EAF-870B-1CC3EDE3008B}" type="pres">
      <dgm:prSet presAssocID="{66340B78-9E93-44BF-A3C4-46BEE367B4A1}" presName="hierChild4" presStyleCnt="0"/>
      <dgm:spPr/>
    </dgm:pt>
    <dgm:pt modelId="{E5FF12E4-21C2-4236-AFB0-CC3703158C3B}" type="pres">
      <dgm:prSet presAssocID="{66340B78-9E93-44BF-A3C4-46BEE367B4A1}" presName="hierChild5" presStyleCnt="0"/>
      <dgm:spPr/>
    </dgm:pt>
    <dgm:pt modelId="{2413E8C8-CD15-41B3-8A64-C9F5FF735D84}" type="pres">
      <dgm:prSet presAssocID="{C8CBCA9F-2218-4661-AF02-B1C882A18CD9}" presName="Name111" presStyleLbl="parChTrans1D3" presStyleIdx="0" presStyleCnt="1"/>
      <dgm:spPr/>
    </dgm:pt>
    <dgm:pt modelId="{02599818-5BDF-44B4-8D54-CC5546CE01E6}" type="pres">
      <dgm:prSet presAssocID="{9ED71850-9AFD-4D11-94EE-22AEF6DCDB56}" presName="hierRoot3" presStyleCnt="0">
        <dgm:presLayoutVars>
          <dgm:hierBranch val="init"/>
        </dgm:presLayoutVars>
      </dgm:prSet>
      <dgm:spPr/>
    </dgm:pt>
    <dgm:pt modelId="{E9C6EB97-2E51-44C7-B1D4-8BBF7C6F2CDD}" type="pres">
      <dgm:prSet presAssocID="{9ED71850-9AFD-4D11-94EE-22AEF6DCDB56}" presName="rootComposite3" presStyleCnt="0"/>
      <dgm:spPr/>
    </dgm:pt>
    <dgm:pt modelId="{1F9CFC81-75E2-41C7-B193-3D84A69C7E32}" type="pres">
      <dgm:prSet presAssocID="{9ED71850-9AFD-4D11-94EE-22AEF6DCDB56}" presName="rootText3" presStyleLbl="asst2" presStyleIdx="0" presStyleCnt="1">
        <dgm:presLayoutVars>
          <dgm:chPref val="3"/>
        </dgm:presLayoutVars>
      </dgm:prSet>
      <dgm:spPr/>
    </dgm:pt>
    <dgm:pt modelId="{52F8E934-5D3E-4856-8D05-2BE1B069A8AB}" type="pres">
      <dgm:prSet presAssocID="{9ED71850-9AFD-4D11-94EE-22AEF6DCDB56}" presName="rootConnector3" presStyleLbl="asst2" presStyleIdx="0" presStyleCnt="1"/>
      <dgm:spPr/>
    </dgm:pt>
    <dgm:pt modelId="{49E2B129-9AB2-421F-A646-725E50FDED36}" type="pres">
      <dgm:prSet presAssocID="{9ED71850-9AFD-4D11-94EE-22AEF6DCDB56}" presName="hierChild6" presStyleCnt="0"/>
      <dgm:spPr/>
    </dgm:pt>
    <dgm:pt modelId="{4B817395-DC24-4BBC-9431-D46F1C60B3A6}" type="pres">
      <dgm:prSet presAssocID="{9ED71850-9AFD-4D11-94EE-22AEF6DCDB56}" presName="hierChild7" presStyleCnt="0"/>
      <dgm:spPr/>
    </dgm:pt>
    <dgm:pt modelId="{67D0F120-0E85-48ED-856A-4EBA0B3FA2B1}" type="pres">
      <dgm:prSet presAssocID="{4EB2D27B-F7E0-4CD7-9683-9639902D0AEF}" presName="Name37" presStyleLbl="parChTrans1D2" presStyleIdx="1" presStyleCnt="3"/>
      <dgm:spPr/>
    </dgm:pt>
    <dgm:pt modelId="{8A02461F-8A4B-44B8-928B-624694B3D5A8}" type="pres">
      <dgm:prSet presAssocID="{028841FA-9437-49BF-997F-3D8ACE76CAE2}" presName="hierRoot2" presStyleCnt="0">
        <dgm:presLayoutVars>
          <dgm:hierBranch val="init"/>
        </dgm:presLayoutVars>
      </dgm:prSet>
      <dgm:spPr/>
    </dgm:pt>
    <dgm:pt modelId="{42B4083C-CDE9-48EC-B3AF-C17DD33EF086}" type="pres">
      <dgm:prSet presAssocID="{028841FA-9437-49BF-997F-3D8ACE76CAE2}" presName="rootComposite" presStyleCnt="0"/>
      <dgm:spPr/>
    </dgm:pt>
    <dgm:pt modelId="{A904009E-AFA1-4444-B54C-12F59AFA214B}" type="pres">
      <dgm:prSet presAssocID="{028841FA-9437-49BF-997F-3D8ACE76CAE2}" presName="rootText" presStyleLbl="node2" presStyleIdx="1" presStyleCnt="3">
        <dgm:presLayoutVars>
          <dgm:chPref val="3"/>
        </dgm:presLayoutVars>
      </dgm:prSet>
      <dgm:spPr/>
    </dgm:pt>
    <dgm:pt modelId="{99DDEC6A-38AA-49D5-93D7-81F72013931A}" type="pres">
      <dgm:prSet presAssocID="{028841FA-9437-49BF-997F-3D8ACE76CAE2}" presName="rootConnector" presStyleLbl="node2" presStyleIdx="1" presStyleCnt="3"/>
      <dgm:spPr/>
    </dgm:pt>
    <dgm:pt modelId="{AD962313-F09B-4D0A-9296-088126C53270}" type="pres">
      <dgm:prSet presAssocID="{028841FA-9437-49BF-997F-3D8ACE76CAE2}" presName="hierChild4" presStyleCnt="0"/>
      <dgm:spPr/>
    </dgm:pt>
    <dgm:pt modelId="{71927C76-19EF-4126-94CF-5B5FE6483BED}" type="pres">
      <dgm:prSet presAssocID="{028841FA-9437-49BF-997F-3D8ACE76CAE2}" presName="hierChild5" presStyleCnt="0"/>
      <dgm:spPr/>
    </dgm:pt>
    <dgm:pt modelId="{41A01DB7-CF5F-4274-8118-332FE5C09C0E}" type="pres">
      <dgm:prSet presAssocID="{C8CB4C73-BCB6-4C60-852F-CFC4754039B9}" presName="Name37" presStyleLbl="parChTrans1D2" presStyleIdx="2" presStyleCnt="3"/>
      <dgm:spPr/>
    </dgm:pt>
    <dgm:pt modelId="{87E824DE-A0CA-4B02-B0D1-BAA15BBFD1E4}" type="pres">
      <dgm:prSet presAssocID="{9DA61EBA-A7DB-4552-B8CD-71223C5AC15D}" presName="hierRoot2" presStyleCnt="0">
        <dgm:presLayoutVars>
          <dgm:hierBranch val="init"/>
        </dgm:presLayoutVars>
      </dgm:prSet>
      <dgm:spPr/>
    </dgm:pt>
    <dgm:pt modelId="{570D09B6-BCA5-4FAA-AF05-6299BE7E69A9}" type="pres">
      <dgm:prSet presAssocID="{9DA61EBA-A7DB-4552-B8CD-71223C5AC15D}" presName="rootComposite" presStyleCnt="0"/>
      <dgm:spPr/>
    </dgm:pt>
    <dgm:pt modelId="{3DBAD65A-D88B-460D-AAB0-C9B8C0008813}" type="pres">
      <dgm:prSet presAssocID="{9DA61EBA-A7DB-4552-B8CD-71223C5AC15D}" presName="rootText" presStyleLbl="node2" presStyleIdx="2" presStyleCnt="3">
        <dgm:presLayoutVars>
          <dgm:chPref val="3"/>
        </dgm:presLayoutVars>
      </dgm:prSet>
      <dgm:spPr/>
    </dgm:pt>
    <dgm:pt modelId="{C34010FC-4E69-4DCF-8326-E7653E404B78}" type="pres">
      <dgm:prSet presAssocID="{9DA61EBA-A7DB-4552-B8CD-71223C5AC15D}" presName="rootConnector" presStyleLbl="node2" presStyleIdx="2" presStyleCnt="3"/>
      <dgm:spPr/>
    </dgm:pt>
    <dgm:pt modelId="{6DFFD172-E6E2-47BE-8E7E-1A8406B52687}" type="pres">
      <dgm:prSet presAssocID="{9DA61EBA-A7DB-4552-B8CD-71223C5AC15D}" presName="hierChild4" presStyleCnt="0"/>
      <dgm:spPr/>
    </dgm:pt>
    <dgm:pt modelId="{34042F7D-D152-4F04-82D5-68C1B05E0113}" type="pres">
      <dgm:prSet presAssocID="{9DA61EBA-A7DB-4552-B8CD-71223C5AC15D}" presName="hierChild5" presStyleCnt="0"/>
      <dgm:spPr/>
    </dgm:pt>
    <dgm:pt modelId="{582A8363-980A-4873-AB2D-57A652928D8A}" type="pres">
      <dgm:prSet presAssocID="{DA3E657E-6069-43AF-A297-03D298E9BBB9}" presName="hierChild3" presStyleCnt="0"/>
      <dgm:spPr/>
    </dgm:pt>
  </dgm:ptLst>
  <dgm:cxnLst>
    <dgm:cxn modelId="{F43C4705-7A20-4B4D-82C8-F68283645FD3}" type="presOf" srcId="{DA3E657E-6069-43AF-A297-03D298E9BBB9}" destId="{819B0735-F2D5-4023-B49C-CB57857DBB7C}" srcOrd="1" destOrd="0" presId="urn:microsoft.com/office/officeart/2005/8/layout/orgChart1"/>
    <dgm:cxn modelId="{6E090739-EA82-43DB-8292-9034FD0D1132}" type="presOf" srcId="{DA3E657E-6069-43AF-A297-03D298E9BBB9}" destId="{B342E9EC-5655-4325-9E5E-C861D122C8C8}" srcOrd="0" destOrd="0" presId="urn:microsoft.com/office/officeart/2005/8/layout/orgChart1"/>
    <dgm:cxn modelId="{7333A340-769C-408B-A031-5ADB08600222}" type="presOf" srcId="{9ED71850-9AFD-4D11-94EE-22AEF6DCDB56}" destId="{1F9CFC81-75E2-41C7-B193-3D84A69C7E32}" srcOrd="0" destOrd="0" presId="urn:microsoft.com/office/officeart/2005/8/layout/orgChart1"/>
    <dgm:cxn modelId="{F2ECAB63-F005-4E1E-B86C-83008E45F4D2}" type="presOf" srcId="{9DA61EBA-A7DB-4552-B8CD-71223C5AC15D}" destId="{C34010FC-4E69-4DCF-8326-E7653E404B78}" srcOrd="1" destOrd="0" presId="urn:microsoft.com/office/officeart/2005/8/layout/orgChart1"/>
    <dgm:cxn modelId="{39801745-DF02-457B-A0E0-BE8BF9B27B9E}" type="presOf" srcId="{C8CB4C73-BCB6-4C60-852F-CFC4754039B9}" destId="{41A01DB7-CF5F-4274-8118-332FE5C09C0E}" srcOrd="0" destOrd="0" presId="urn:microsoft.com/office/officeart/2005/8/layout/orgChart1"/>
    <dgm:cxn modelId="{F1AE6C45-388D-4801-A5D5-8C80BB527AA7}" type="presOf" srcId="{9DA61EBA-A7DB-4552-B8CD-71223C5AC15D}" destId="{3DBAD65A-D88B-460D-AAB0-C9B8C0008813}" srcOrd="0" destOrd="0" presId="urn:microsoft.com/office/officeart/2005/8/layout/orgChart1"/>
    <dgm:cxn modelId="{4BB51367-8039-4465-BF1D-CF90CDAEEF60}" type="presOf" srcId="{9ED71850-9AFD-4D11-94EE-22AEF6DCDB56}" destId="{52F8E934-5D3E-4856-8D05-2BE1B069A8AB}" srcOrd="1" destOrd="0" presId="urn:microsoft.com/office/officeart/2005/8/layout/orgChart1"/>
    <dgm:cxn modelId="{99C4916D-D92D-442D-B393-5BA985AD1D2E}" type="presOf" srcId="{C8CBCA9F-2218-4661-AF02-B1C882A18CD9}" destId="{2413E8C8-CD15-41B3-8A64-C9F5FF735D84}" srcOrd="0" destOrd="0" presId="urn:microsoft.com/office/officeart/2005/8/layout/orgChart1"/>
    <dgm:cxn modelId="{9F593F50-59C8-4170-897D-F0D8277F0E13}" type="presOf" srcId="{028841FA-9437-49BF-997F-3D8ACE76CAE2}" destId="{A904009E-AFA1-4444-B54C-12F59AFA214B}" srcOrd="0" destOrd="0" presId="urn:microsoft.com/office/officeart/2005/8/layout/orgChart1"/>
    <dgm:cxn modelId="{D3514C53-4656-4913-9B8D-EB28F69E49EA}" type="presOf" srcId="{66340B78-9E93-44BF-A3C4-46BEE367B4A1}" destId="{C0216A71-B18B-430D-92F5-A996A688478F}" srcOrd="1" destOrd="0" presId="urn:microsoft.com/office/officeart/2005/8/layout/orgChart1"/>
    <dgm:cxn modelId="{5CDC0C55-0453-43DC-B838-1535BD0D73A1}" srcId="{DA3E657E-6069-43AF-A297-03D298E9BBB9}" destId="{9DA61EBA-A7DB-4552-B8CD-71223C5AC15D}" srcOrd="2" destOrd="0" parTransId="{C8CB4C73-BCB6-4C60-852F-CFC4754039B9}" sibTransId="{BDCFD14B-56D0-42C2-84F4-8A6617612F26}"/>
    <dgm:cxn modelId="{E2935255-226D-4298-B0A5-8D4D838AA53A}" type="presOf" srcId="{4EB2D27B-F7E0-4CD7-9683-9639902D0AEF}" destId="{67D0F120-0E85-48ED-856A-4EBA0B3FA2B1}" srcOrd="0" destOrd="0" presId="urn:microsoft.com/office/officeart/2005/8/layout/orgChart1"/>
    <dgm:cxn modelId="{DC10E456-EEF6-4A7B-912D-EABEB2ED4D97}" srcId="{DA3E657E-6069-43AF-A297-03D298E9BBB9}" destId="{028841FA-9437-49BF-997F-3D8ACE76CAE2}" srcOrd="1" destOrd="0" parTransId="{4EB2D27B-F7E0-4CD7-9683-9639902D0AEF}" sibTransId="{4F596F80-2358-4067-B28D-C88D7100C44D}"/>
    <dgm:cxn modelId="{0E7CE190-7CB2-4995-A1A7-2447AD27A6BA}" srcId="{DE51B690-A545-4332-9016-58FABD2D6524}" destId="{DA3E657E-6069-43AF-A297-03D298E9BBB9}" srcOrd="0" destOrd="0" parTransId="{B8CA94AE-1CF8-4F76-9BDA-042FDC0A32D6}" sibTransId="{742ECD25-CDB8-4783-AF31-4DEDEF1B6925}"/>
    <dgm:cxn modelId="{FAECBB99-4934-4FE9-9F46-1EBFF890C410}" srcId="{DA3E657E-6069-43AF-A297-03D298E9BBB9}" destId="{66340B78-9E93-44BF-A3C4-46BEE367B4A1}" srcOrd="0" destOrd="0" parTransId="{9C284E45-D3FE-4BF4-B762-D9C72751E73F}" sibTransId="{E1973156-303A-4CE1-B375-C7F06453A5C2}"/>
    <dgm:cxn modelId="{EA3DF2A0-E8B0-476C-9B0D-46A69DF1FFBB}" type="presOf" srcId="{DE51B690-A545-4332-9016-58FABD2D6524}" destId="{EE8B6821-9C59-4306-A27B-BE33CAA26877}" srcOrd="0" destOrd="0" presId="urn:microsoft.com/office/officeart/2005/8/layout/orgChart1"/>
    <dgm:cxn modelId="{FD4D6DA2-4136-463C-9EAE-BCA35833CD48}" type="presOf" srcId="{028841FA-9437-49BF-997F-3D8ACE76CAE2}" destId="{99DDEC6A-38AA-49D5-93D7-81F72013931A}" srcOrd="1" destOrd="0" presId="urn:microsoft.com/office/officeart/2005/8/layout/orgChart1"/>
    <dgm:cxn modelId="{719724C3-8EAC-4817-9CBE-17D20A8EDA37}" type="presOf" srcId="{9C284E45-D3FE-4BF4-B762-D9C72751E73F}" destId="{A483CB01-297A-4519-8901-0E3FA3782C2C}" srcOrd="0" destOrd="0" presId="urn:microsoft.com/office/officeart/2005/8/layout/orgChart1"/>
    <dgm:cxn modelId="{C74047E5-8E29-45CC-BF0C-7DA4CDFD004D}" type="presOf" srcId="{66340B78-9E93-44BF-A3C4-46BEE367B4A1}" destId="{AD16E81C-55AC-476E-8AAB-F241F76D8BE7}" srcOrd="0" destOrd="0" presId="urn:microsoft.com/office/officeart/2005/8/layout/orgChart1"/>
    <dgm:cxn modelId="{63E7E9E8-245C-440B-9B91-FCDE102DC681}" srcId="{66340B78-9E93-44BF-A3C4-46BEE367B4A1}" destId="{9ED71850-9AFD-4D11-94EE-22AEF6DCDB56}" srcOrd="0" destOrd="0" parTransId="{C8CBCA9F-2218-4661-AF02-B1C882A18CD9}" sibTransId="{BF408DA8-7CBD-4665-87D7-D44BD1F263C6}"/>
    <dgm:cxn modelId="{8B273959-9CEF-4400-A100-CE39D7FD110C}" type="presParOf" srcId="{EE8B6821-9C59-4306-A27B-BE33CAA26877}" destId="{33CE6EC7-9F73-4459-863E-B73C9B275ACA}" srcOrd="0" destOrd="0" presId="urn:microsoft.com/office/officeart/2005/8/layout/orgChart1"/>
    <dgm:cxn modelId="{E640C8D3-5F98-4983-99B0-42C2AD7A272A}" type="presParOf" srcId="{33CE6EC7-9F73-4459-863E-B73C9B275ACA}" destId="{855DF807-6417-4676-8B4F-8DD841F72919}" srcOrd="0" destOrd="0" presId="urn:microsoft.com/office/officeart/2005/8/layout/orgChart1"/>
    <dgm:cxn modelId="{8A261905-A481-4866-8CAD-8D7F1BD84F7D}" type="presParOf" srcId="{855DF807-6417-4676-8B4F-8DD841F72919}" destId="{B342E9EC-5655-4325-9E5E-C861D122C8C8}" srcOrd="0" destOrd="0" presId="urn:microsoft.com/office/officeart/2005/8/layout/orgChart1"/>
    <dgm:cxn modelId="{EC449120-65BF-41F3-8454-B518F721CDA1}" type="presParOf" srcId="{855DF807-6417-4676-8B4F-8DD841F72919}" destId="{819B0735-F2D5-4023-B49C-CB57857DBB7C}" srcOrd="1" destOrd="0" presId="urn:microsoft.com/office/officeart/2005/8/layout/orgChart1"/>
    <dgm:cxn modelId="{7C69CD8B-F863-40BA-A263-B0FEF3A8C565}" type="presParOf" srcId="{33CE6EC7-9F73-4459-863E-B73C9B275ACA}" destId="{2F8C1E27-3809-4C98-A778-1073D11DB208}" srcOrd="1" destOrd="0" presId="urn:microsoft.com/office/officeart/2005/8/layout/orgChart1"/>
    <dgm:cxn modelId="{971E1C63-EB16-44A3-B0B7-A2F57990E0C6}" type="presParOf" srcId="{2F8C1E27-3809-4C98-A778-1073D11DB208}" destId="{A483CB01-297A-4519-8901-0E3FA3782C2C}" srcOrd="0" destOrd="0" presId="urn:microsoft.com/office/officeart/2005/8/layout/orgChart1"/>
    <dgm:cxn modelId="{45A60E0A-755D-4AA3-879A-440460E19B34}" type="presParOf" srcId="{2F8C1E27-3809-4C98-A778-1073D11DB208}" destId="{CD927E13-C51E-4E35-A467-80D6E1D48FF4}" srcOrd="1" destOrd="0" presId="urn:microsoft.com/office/officeart/2005/8/layout/orgChart1"/>
    <dgm:cxn modelId="{BA58C49E-452B-4D97-AE3A-2327B5785278}" type="presParOf" srcId="{CD927E13-C51E-4E35-A467-80D6E1D48FF4}" destId="{E529804D-59F1-4FA3-BF11-90AA269CA1F7}" srcOrd="0" destOrd="0" presId="urn:microsoft.com/office/officeart/2005/8/layout/orgChart1"/>
    <dgm:cxn modelId="{DC49D251-973F-4E7F-9433-B074B11D52AB}" type="presParOf" srcId="{E529804D-59F1-4FA3-BF11-90AA269CA1F7}" destId="{AD16E81C-55AC-476E-8AAB-F241F76D8BE7}" srcOrd="0" destOrd="0" presId="urn:microsoft.com/office/officeart/2005/8/layout/orgChart1"/>
    <dgm:cxn modelId="{1C461F5C-29CB-45E2-A511-316621CB97BE}" type="presParOf" srcId="{E529804D-59F1-4FA3-BF11-90AA269CA1F7}" destId="{C0216A71-B18B-430D-92F5-A996A688478F}" srcOrd="1" destOrd="0" presId="urn:microsoft.com/office/officeart/2005/8/layout/orgChart1"/>
    <dgm:cxn modelId="{B2C57CB2-2D5C-410D-A8E5-6357CCC87433}" type="presParOf" srcId="{CD927E13-C51E-4E35-A467-80D6E1D48FF4}" destId="{14305FBD-13F2-4EAF-870B-1CC3EDE3008B}" srcOrd="1" destOrd="0" presId="urn:microsoft.com/office/officeart/2005/8/layout/orgChart1"/>
    <dgm:cxn modelId="{A5851C0D-D235-49A7-9191-97E184859711}" type="presParOf" srcId="{CD927E13-C51E-4E35-A467-80D6E1D48FF4}" destId="{E5FF12E4-21C2-4236-AFB0-CC3703158C3B}" srcOrd="2" destOrd="0" presId="urn:microsoft.com/office/officeart/2005/8/layout/orgChart1"/>
    <dgm:cxn modelId="{5C8CE0DD-81A5-4C2E-B07E-33677DD3AD94}" type="presParOf" srcId="{E5FF12E4-21C2-4236-AFB0-CC3703158C3B}" destId="{2413E8C8-CD15-41B3-8A64-C9F5FF735D84}" srcOrd="0" destOrd="0" presId="urn:microsoft.com/office/officeart/2005/8/layout/orgChart1"/>
    <dgm:cxn modelId="{0D1941A0-CA36-4C24-8E46-40248DCE4052}" type="presParOf" srcId="{E5FF12E4-21C2-4236-AFB0-CC3703158C3B}" destId="{02599818-5BDF-44B4-8D54-CC5546CE01E6}" srcOrd="1" destOrd="0" presId="urn:microsoft.com/office/officeart/2005/8/layout/orgChart1"/>
    <dgm:cxn modelId="{94031A3C-EE6F-45F4-8137-726168D68E18}" type="presParOf" srcId="{02599818-5BDF-44B4-8D54-CC5546CE01E6}" destId="{E9C6EB97-2E51-44C7-B1D4-8BBF7C6F2CDD}" srcOrd="0" destOrd="0" presId="urn:microsoft.com/office/officeart/2005/8/layout/orgChart1"/>
    <dgm:cxn modelId="{ED1FDC92-17AE-4C63-9CD9-D6BF04645D7F}" type="presParOf" srcId="{E9C6EB97-2E51-44C7-B1D4-8BBF7C6F2CDD}" destId="{1F9CFC81-75E2-41C7-B193-3D84A69C7E32}" srcOrd="0" destOrd="0" presId="urn:microsoft.com/office/officeart/2005/8/layout/orgChart1"/>
    <dgm:cxn modelId="{B0EB51FE-BDBD-46B5-85F7-71F8577D04CA}" type="presParOf" srcId="{E9C6EB97-2E51-44C7-B1D4-8BBF7C6F2CDD}" destId="{52F8E934-5D3E-4856-8D05-2BE1B069A8AB}" srcOrd="1" destOrd="0" presId="urn:microsoft.com/office/officeart/2005/8/layout/orgChart1"/>
    <dgm:cxn modelId="{FF6A1218-EDDC-4DFA-A4FE-8304F6D835BA}" type="presParOf" srcId="{02599818-5BDF-44B4-8D54-CC5546CE01E6}" destId="{49E2B129-9AB2-421F-A646-725E50FDED36}" srcOrd="1" destOrd="0" presId="urn:microsoft.com/office/officeart/2005/8/layout/orgChart1"/>
    <dgm:cxn modelId="{1ABD28FE-B4EF-4C1B-8953-0F4A9A565C33}" type="presParOf" srcId="{02599818-5BDF-44B4-8D54-CC5546CE01E6}" destId="{4B817395-DC24-4BBC-9431-D46F1C60B3A6}" srcOrd="2" destOrd="0" presId="urn:microsoft.com/office/officeart/2005/8/layout/orgChart1"/>
    <dgm:cxn modelId="{4ECDED36-804D-4993-BDF3-62FEDE90C5CB}" type="presParOf" srcId="{2F8C1E27-3809-4C98-A778-1073D11DB208}" destId="{67D0F120-0E85-48ED-856A-4EBA0B3FA2B1}" srcOrd="2" destOrd="0" presId="urn:microsoft.com/office/officeart/2005/8/layout/orgChart1"/>
    <dgm:cxn modelId="{F1458A93-B611-498B-93DD-8E3CD4500D66}" type="presParOf" srcId="{2F8C1E27-3809-4C98-A778-1073D11DB208}" destId="{8A02461F-8A4B-44B8-928B-624694B3D5A8}" srcOrd="3" destOrd="0" presId="urn:microsoft.com/office/officeart/2005/8/layout/orgChart1"/>
    <dgm:cxn modelId="{EF1E7BEF-8563-425C-8CFA-9EF706A5B555}" type="presParOf" srcId="{8A02461F-8A4B-44B8-928B-624694B3D5A8}" destId="{42B4083C-CDE9-48EC-B3AF-C17DD33EF086}" srcOrd="0" destOrd="0" presId="urn:microsoft.com/office/officeart/2005/8/layout/orgChart1"/>
    <dgm:cxn modelId="{904408BC-4B9B-4C4E-BC3E-4AEDBEEDB189}" type="presParOf" srcId="{42B4083C-CDE9-48EC-B3AF-C17DD33EF086}" destId="{A904009E-AFA1-4444-B54C-12F59AFA214B}" srcOrd="0" destOrd="0" presId="urn:microsoft.com/office/officeart/2005/8/layout/orgChart1"/>
    <dgm:cxn modelId="{827E488C-76E0-47EB-A5B8-BD500D573503}" type="presParOf" srcId="{42B4083C-CDE9-48EC-B3AF-C17DD33EF086}" destId="{99DDEC6A-38AA-49D5-93D7-81F72013931A}" srcOrd="1" destOrd="0" presId="urn:microsoft.com/office/officeart/2005/8/layout/orgChart1"/>
    <dgm:cxn modelId="{C1527B6C-A660-4CEF-A3E9-99257199DB9E}" type="presParOf" srcId="{8A02461F-8A4B-44B8-928B-624694B3D5A8}" destId="{AD962313-F09B-4D0A-9296-088126C53270}" srcOrd="1" destOrd="0" presId="urn:microsoft.com/office/officeart/2005/8/layout/orgChart1"/>
    <dgm:cxn modelId="{1ABE1B5D-15CE-4E8B-B43E-6BA8210F73E4}" type="presParOf" srcId="{8A02461F-8A4B-44B8-928B-624694B3D5A8}" destId="{71927C76-19EF-4126-94CF-5B5FE6483BED}" srcOrd="2" destOrd="0" presId="urn:microsoft.com/office/officeart/2005/8/layout/orgChart1"/>
    <dgm:cxn modelId="{14D1DD8D-1D07-465F-AD6A-6B6CFAB20828}" type="presParOf" srcId="{2F8C1E27-3809-4C98-A778-1073D11DB208}" destId="{41A01DB7-CF5F-4274-8118-332FE5C09C0E}" srcOrd="4" destOrd="0" presId="urn:microsoft.com/office/officeart/2005/8/layout/orgChart1"/>
    <dgm:cxn modelId="{DA75553D-7B28-44B8-B2A1-C9A110B29917}" type="presParOf" srcId="{2F8C1E27-3809-4C98-A778-1073D11DB208}" destId="{87E824DE-A0CA-4B02-B0D1-BAA15BBFD1E4}" srcOrd="5" destOrd="0" presId="urn:microsoft.com/office/officeart/2005/8/layout/orgChart1"/>
    <dgm:cxn modelId="{1A96C0FF-BB77-4D8F-A7B2-B47656A76681}" type="presParOf" srcId="{87E824DE-A0CA-4B02-B0D1-BAA15BBFD1E4}" destId="{570D09B6-BCA5-4FAA-AF05-6299BE7E69A9}" srcOrd="0" destOrd="0" presId="urn:microsoft.com/office/officeart/2005/8/layout/orgChart1"/>
    <dgm:cxn modelId="{E28347A7-C81A-4CFD-BA38-DBF28A13D0BD}" type="presParOf" srcId="{570D09B6-BCA5-4FAA-AF05-6299BE7E69A9}" destId="{3DBAD65A-D88B-460D-AAB0-C9B8C0008813}" srcOrd="0" destOrd="0" presId="urn:microsoft.com/office/officeart/2005/8/layout/orgChart1"/>
    <dgm:cxn modelId="{A68DD8EC-1933-47BD-B04C-9F5EBB55AA21}" type="presParOf" srcId="{570D09B6-BCA5-4FAA-AF05-6299BE7E69A9}" destId="{C34010FC-4E69-4DCF-8326-E7653E404B78}" srcOrd="1" destOrd="0" presId="urn:microsoft.com/office/officeart/2005/8/layout/orgChart1"/>
    <dgm:cxn modelId="{8394C124-3ADA-4543-A0AD-D23D8C785E52}" type="presParOf" srcId="{87E824DE-A0CA-4B02-B0D1-BAA15BBFD1E4}" destId="{6DFFD172-E6E2-47BE-8E7E-1A8406B52687}" srcOrd="1" destOrd="0" presId="urn:microsoft.com/office/officeart/2005/8/layout/orgChart1"/>
    <dgm:cxn modelId="{400393B6-34E8-4EF8-9340-69C40629B39F}" type="presParOf" srcId="{87E824DE-A0CA-4B02-B0D1-BAA15BBFD1E4}" destId="{34042F7D-D152-4F04-82D5-68C1B05E0113}" srcOrd="2" destOrd="0" presId="urn:microsoft.com/office/officeart/2005/8/layout/orgChart1"/>
    <dgm:cxn modelId="{574668A3-DAB5-4C63-8B0B-21F5B62B4536}" type="presParOf" srcId="{33CE6EC7-9F73-4459-863E-B73C9B275ACA}" destId="{582A8363-980A-4873-AB2D-57A652928D8A}"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93B15-97EE-40F7-BC83-C001F8674501}">
      <dsp:nvSpPr>
        <dsp:cNvPr id="0" name=""/>
        <dsp:cNvSpPr/>
      </dsp:nvSpPr>
      <dsp:spPr>
        <a:xfrm>
          <a:off x="4594417" y="1895264"/>
          <a:ext cx="599033" cy="390673"/>
        </a:xfrm>
        <a:custGeom>
          <a:avLst/>
          <a:gdLst/>
          <a:ahLst/>
          <a:cxnLst/>
          <a:rect l="0" t="0" r="0" b="0"/>
          <a:pathLst>
            <a:path>
              <a:moveTo>
                <a:pt x="0" y="0"/>
              </a:moveTo>
              <a:lnTo>
                <a:pt x="0" y="390673"/>
              </a:lnTo>
              <a:lnTo>
                <a:pt x="599033" y="3906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598FFA-087E-4742-AC0C-AE2310B40E92}">
      <dsp:nvSpPr>
        <dsp:cNvPr id="0" name=""/>
        <dsp:cNvSpPr/>
      </dsp:nvSpPr>
      <dsp:spPr>
        <a:xfrm>
          <a:off x="3018699" y="970669"/>
          <a:ext cx="1575717" cy="273471"/>
        </a:xfrm>
        <a:custGeom>
          <a:avLst/>
          <a:gdLst/>
          <a:ahLst/>
          <a:cxnLst/>
          <a:rect l="0" t="0" r="0" b="0"/>
          <a:pathLst>
            <a:path>
              <a:moveTo>
                <a:pt x="0" y="0"/>
              </a:moveTo>
              <a:lnTo>
                <a:pt x="0" y="136735"/>
              </a:lnTo>
              <a:lnTo>
                <a:pt x="1575717" y="136735"/>
              </a:lnTo>
              <a:lnTo>
                <a:pt x="1575717" y="2734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8BC7E0-C347-4194-8BEC-A5AEFAD5DE02}">
      <dsp:nvSpPr>
        <dsp:cNvPr id="0" name=""/>
        <dsp:cNvSpPr/>
      </dsp:nvSpPr>
      <dsp:spPr>
        <a:xfrm>
          <a:off x="2972979" y="970669"/>
          <a:ext cx="91440" cy="273471"/>
        </a:xfrm>
        <a:custGeom>
          <a:avLst/>
          <a:gdLst/>
          <a:ahLst/>
          <a:cxnLst/>
          <a:rect l="0" t="0" r="0" b="0"/>
          <a:pathLst>
            <a:path>
              <a:moveTo>
                <a:pt x="45720" y="0"/>
              </a:moveTo>
              <a:lnTo>
                <a:pt x="45720" y="2734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BA1833-D3EA-47F3-95E7-FB024C962115}">
      <dsp:nvSpPr>
        <dsp:cNvPr id="0" name=""/>
        <dsp:cNvSpPr/>
      </dsp:nvSpPr>
      <dsp:spPr>
        <a:xfrm>
          <a:off x="2230840" y="2819858"/>
          <a:ext cx="599033" cy="390673"/>
        </a:xfrm>
        <a:custGeom>
          <a:avLst/>
          <a:gdLst/>
          <a:ahLst/>
          <a:cxnLst/>
          <a:rect l="0" t="0" r="0" b="0"/>
          <a:pathLst>
            <a:path>
              <a:moveTo>
                <a:pt x="0" y="0"/>
              </a:moveTo>
              <a:lnTo>
                <a:pt x="0" y="390673"/>
              </a:lnTo>
              <a:lnTo>
                <a:pt x="599033" y="3906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83FA5-649F-4AD4-9F6A-616C98F0210B}">
      <dsp:nvSpPr>
        <dsp:cNvPr id="0" name=""/>
        <dsp:cNvSpPr/>
      </dsp:nvSpPr>
      <dsp:spPr>
        <a:xfrm>
          <a:off x="1442981" y="1895264"/>
          <a:ext cx="540432" cy="390673"/>
        </a:xfrm>
        <a:custGeom>
          <a:avLst/>
          <a:gdLst/>
          <a:ahLst/>
          <a:cxnLst/>
          <a:rect l="0" t="0" r="0" b="0"/>
          <a:pathLst>
            <a:path>
              <a:moveTo>
                <a:pt x="0" y="0"/>
              </a:moveTo>
              <a:lnTo>
                <a:pt x="0" y="390673"/>
              </a:lnTo>
              <a:lnTo>
                <a:pt x="540432" y="3906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C8941-1792-4072-811E-1B094ADC682C}">
      <dsp:nvSpPr>
        <dsp:cNvPr id="0" name=""/>
        <dsp:cNvSpPr/>
      </dsp:nvSpPr>
      <dsp:spPr>
        <a:xfrm>
          <a:off x="902549" y="1895264"/>
          <a:ext cx="540432" cy="390673"/>
        </a:xfrm>
        <a:custGeom>
          <a:avLst/>
          <a:gdLst/>
          <a:ahLst/>
          <a:cxnLst/>
          <a:rect l="0" t="0" r="0" b="0"/>
          <a:pathLst>
            <a:path>
              <a:moveTo>
                <a:pt x="540432" y="0"/>
              </a:moveTo>
              <a:lnTo>
                <a:pt x="540432" y="390673"/>
              </a:lnTo>
              <a:lnTo>
                <a:pt x="0" y="3906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BDF4E7-B2A2-4B95-BA28-4497F8FA7B4D}">
      <dsp:nvSpPr>
        <dsp:cNvPr id="0" name=""/>
        <dsp:cNvSpPr/>
      </dsp:nvSpPr>
      <dsp:spPr>
        <a:xfrm>
          <a:off x="1442981" y="970669"/>
          <a:ext cx="1575717" cy="273471"/>
        </a:xfrm>
        <a:custGeom>
          <a:avLst/>
          <a:gdLst/>
          <a:ahLst/>
          <a:cxnLst/>
          <a:rect l="0" t="0" r="0" b="0"/>
          <a:pathLst>
            <a:path>
              <a:moveTo>
                <a:pt x="1575717" y="0"/>
              </a:moveTo>
              <a:lnTo>
                <a:pt x="1575717" y="136735"/>
              </a:lnTo>
              <a:lnTo>
                <a:pt x="0" y="136735"/>
              </a:lnTo>
              <a:lnTo>
                <a:pt x="0" y="2734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A8C59-C3FE-4058-80DA-0B100B052A6F}">
      <dsp:nvSpPr>
        <dsp:cNvPr id="0" name=""/>
        <dsp:cNvSpPr/>
      </dsp:nvSpPr>
      <dsp:spPr>
        <a:xfrm>
          <a:off x="2693137" y="319546"/>
          <a:ext cx="651123" cy="65112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CCC152-54C8-4519-9FD2-D75017AA3C00}">
      <dsp:nvSpPr>
        <dsp:cNvPr id="0" name=""/>
        <dsp:cNvSpPr/>
      </dsp:nvSpPr>
      <dsp:spPr>
        <a:xfrm>
          <a:off x="2693137" y="319546"/>
          <a:ext cx="651123" cy="65112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123855-D36E-48F3-A246-F1B026340C03}">
      <dsp:nvSpPr>
        <dsp:cNvPr id="0" name=""/>
        <dsp:cNvSpPr/>
      </dsp:nvSpPr>
      <dsp:spPr>
        <a:xfrm>
          <a:off x="2367576" y="436748"/>
          <a:ext cx="1302246" cy="41671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D:\ (root)</a:t>
          </a:r>
          <a:endParaRPr lang="vi-VN" sz="1500" kern="1200"/>
        </a:p>
      </dsp:txBody>
      <dsp:txXfrm>
        <a:off x="2367576" y="436748"/>
        <a:ext cx="1302246" cy="416718"/>
      </dsp:txXfrm>
    </dsp:sp>
    <dsp:sp modelId="{61112D0D-AAEA-44EA-B56A-FB08288DE829}">
      <dsp:nvSpPr>
        <dsp:cNvPr id="0" name=""/>
        <dsp:cNvSpPr/>
      </dsp:nvSpPr>
      <dsp:spPr>
        <a:xfrm>
          <a:off x="1117420" y="1244141"/>
          <a:ext cx="651123" cy="65112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C1CEE8-9DC6-436D-A723-9F8951F90375}">
      <dsp:nvSpPr>
        <dsp:cNvPr id="0" name=""/>
        <dsp:cNvSpPr/>
      </dsp:nvSpPr>
      <dsp:spPr>
        <a:xfrm>
          <a:off x="1117420" y="1244141"/>
          <a:ext cx="651123" cy="65112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B626C5-D71C-41D3-9ABD-4C02395F7622}">
      <dsp:nvSpPr>
        <dsp:cNvPr id="0" name=""/>
        <dsp:cNvSpPr/>
      </dsp:nvSpPr>
      <dsp:spPr>
        <a:xfrm>
          <a:off x="791858" y="1361343"/>
          <a:ext cx="1302246" cy="41671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Documents (component)</a:t>
          </a:r>
          <a:endParaRPr lang="vi-VN" sz="1500" kern="1200"/>
        </a:p>
      </dsp:txBody>
      <dsp:txXfrm>
        <a:off x="791858" y="1361343"/>
        <a:ext cx="1302246" cy="416718"/>
      </dsp:txXfrm>
    </dsp:sp>
    <dsp:sp modelId="{BD28520B-8AE9-4EAD-BD26-02E7CC3BDF38}">
      <dsp:nvSpPr>
        <dsp:cNvPr id="0" name=""/>
        <dsp:cNvSpPr/>
      </dsp:nvSpPr>
      <dsp:spPr>
        <a:xfrm>
          <a:off x="329561" y="2168735"/>
          <a:ext cx="651123" cy="65112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8E1E01-3960-4A73-ADA9-72D1537FFBC9}">
      <dsp:nvSpPr>
        <dsp:cNvPr id="0" name=""/>
        <dsp:cNvSpPr/>
      </dsp:nvSpPr>
      <dsp:spPr>
        <a:xfrm>
          <a:off x="329561" y="2168735"/>
          <a:ext cx="651123" cy="65112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93731E-22AA-456D-A470-D0705AB60959}">
      <dsp:nvSpPr>
        <dsp:cNvPr id="0" name=""/>
        <dsp:cNvSpPr/>
      </dsp:nvSpPr>
      <dsp:spPr>
        <a:xfrm>
          <a:off x="3999" y="2285937"/>
          <a:ext cx="1302246" cy="41671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Trash (leaf)</a:t>
          </a:r>
          <a:endParaRPr lang="vi-VN" sz="1500" kern="1200"/>
        </a:p>
      </dsp:txBody>
      <dsp:txXfrm>
        <a:off x="3999" y="2285937"/>
        <a:ext cx="1302246" cy="416718"/>
      </dsp:txXfrm>
    </dsp:sp>
    <dsp:sp modelId="{D8FA0BDD-231B-46D5-B63A-2CF0D48CD825}">
      <dsp:nvSpPr>
        <dsp:cNvPr id="0" name=""/>
        <dsp:cNvSpPr/>
      </dsp:nvSpPr>
      <dsp:spPr>
        <a:xfrm>
          <a:off x="1905279" y="2168735"/>
          <a:ext cx="651123" cy="65112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A6E91A-164B-4EE6-BF1C-05D249FA9CC2}">
      <dsp:nvSpPr>
        <dsp:cNvPr id="0" name=""/>
        <dsp:cNvSpPr/>
      </dsp:nvSpPr>
      <dsp:spPr>
        <a:xfrm>
          <a:off x="1905279" y="2168735"/>
          <a:ext cx="651123" cy="65112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13DE96-4E40-4275-B41A-0940D5EAE36C}">
      <dsp:nvSpPr>
        <dsp:cNvPr id="0" name=""/>
        <dsp:cNvSpPr/>
      </dsp:nvSpPr>
      <dsp:spPr>
        <a:xfrm>
          <a:off x="1579717" y="2285937"/>
          <a:ext cx="1302246" cy="41671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Work (component)</a:t>
          </a:r>
          <a:endParaRPr lang="vi-VN" sz="1500" kern="1200"/>
        </a:p>
      </dsp:txBody>
      <dsp:txXfrm>
        <a:off x="1579717" y="2285937"/>
        <a:ext cx="1302246" cy="416718"/>
      </dsp:txXfrm>
    </dsp:sp>
    <dsp:sp modelId="{38FEE030-85FD-4F68-8CC7-89729D7772DB}">
      <dsp:nvSpPr>
        <dsp:cNvPr id="0" name=""/>
        <dsp:cNvSpPr/>
      </dsp:nvSpPr>
      <dsp:spPr>
        <a:xfrm>
          <a:off x="2751739" y="3093330"/>
          <a:ext cx="651123" cy="65112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4E2EA7-D82D-499A-81B0-2BADD29FA270}">
      <dsp:nvSpPr>
        <dsp:cNvPr id="0" name=""/>
        <dsp:cNvSpPr/>
      </dsp:nvSpPr>
      <dsp:spPr>
        <a:xfrm>
          <a:off x="2751739" y="3093330"/>
          <a:ext cx="651123" cy="65112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C38378-3C64-4F5D-B93D-D35C2324A242}">
      <dsp:nvSpPr>
        <dsp:cNvPr id="0" name=""/>
        <dsp:cNvSpPr/>
      </dsp:nvSpPr>
      <dsp:spPr>
        <a:xfrm>
          <a:off x="2426177" y="3210532"/>
          <a:ext cx="1302246" cy="41671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Contract.docx (leaf)</a:t>
          </a:r>
          <a:endParaRPr lang="vi-VN" sz="1500" kern="1200"/>
        </a:p>
      </dsp:txBody>
      <dsp:txXfrm>
        <a:off x="2426177" y="3210532"/>
        <a:ext cx="1302246" cy="416718"/>
      </dsp:txXfrm>
    </dsp:sp>
    <dsp:sp modelId="{559536F6-1661-4E55-B758-09BC781406EF}">
      <dsp:nvSpPr>
        <dsp:cNvPr id="0" name=""/>
        <dsp:cNvSpPr/>
      </dsp:nvSpPr>
      <dsp:spPr>
        <a:xfrm>
          <a:off x="2693137" y="1244141"/>
          <a:ext cx="651123" cy="65112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BDD1B5-84E0-4949-A743-E636663D3F8D}">
      <dsp:nvSpPr>
        <dsp:cNvPr id="0" name=""/>
        <dsp:cNvSpPr/>
      </dsp:nvSpPr>
      <dsp:spPr>
        <a:xfrm>
          <a:off x="2693137" y="1244141"/>
          <a:ext cx="651123" cy="65112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A4F48D-831A-4251-AF1B-C64925B29EDD}">
      <dsp:nvSpPr>
        <dsp:cNvPr id="0" name=""/>
        <dsp:cNvSpPr/>
      </dsp:nvSpPr>
      <dsp:spPr>
        <a:xfrm>
          <a:off x="2367576" y="1361343"/>
          <a:ext cx="1302246" cy="41671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Music (leaf)</a:t>
          </a:r>
          <a:endParaRPr lang="vi-VN" sz="1500" kern="1200"/>
        </a:p>
      </dsp:txBody>
      <dsp:txXfrm>
        <a:off x="2367576" y="1361343"/>
        <a:ext cx="1302246" cy="416718"/>
      </dsp:txXfrm>
    </dsp:sp>
    <dsp:sp modelId="{9FBD34D1-B255-47F6-9ABC-94021B575557}">
      <dsp:nvSpPr>
        <dsp:cNvPr id="0" name=""/>
        <dsp:cNvSpPr/>
      </dsp:nvSpPr>
      <dsp:spPr>
        <a:xfrm>
          <a:off x="4268855" y="1244141"/>
          <a:ext cx="651123" cy="65112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6093F2-A468-4A5D-962E-B0D3442ACC84}">
      <dsp:nvSpPr>
        <dsp:cNvPr id="0" name=""/>
        <dsp:cNvSpPr/>
      </dsp:nvSpPr>
      <dsp:spPr>
        <a:xfrm>
          <a:off x="4268855" y="1244141"/>
          <a:ext cx="651123" cy="65112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147067-AF58-48A2-8A14-AC3A964ECB11}">
      <dsp:nvSpPr>
        <dsp:cNvPr id="0" name=""/>
        <dsp:cNvSpPr/>
      </dsp:nvSpPr>
      <dsp:spPr>
        <a:xfrm>
          <a:off x="3943294" y="1361343"/>
          <a:ext cx="1302246" cy="41671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Videos (component)</a:t>
          </a:r>
          <a:endParaRPr lang="vi-VN" sz="1500" kern="1200"/>
        </a:p>
      </dsp:txBody>
      <dsp:txXfrm>
        <a:off x="3943294" y="1361343"/>
        <a:ext cx="1302246" cy="416718"/>
      </dsp:txXfrm>
    </dsp:sp>
    <dsp:sp modelId="{0CB0460E-6242-41D2-8F96-606319CCF358}">
      <dsp:nvSpPr>
        <dsp:cNvPr id="0" name=""/>
        <dsp:cNvSpPr/>
      </dsp:nvSpPr>
      <dsp:spPr>
        <a:xfrm>
          <a:off x="5115315" y="2168735"/>
          <a:ext cx="651123" cy="65112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831A68-DE34-4CD2-B619-7A6370181C2D}">
      <dsp:nvSpPr>
        <dsp:cNvPr id="0" name=""/>
        <dsp:cNvSpPr/>
      </dsp:nvSpPr>
      <dsp:spPr>
        <a:xfrm>
          <a:off x="5115315" y="2168735"/>
          <a:ext cx="651123" cy="65112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69346C-E7D7-416E-93A4-9B3EB7E89ECD}">
      <dsp:nvSpPr>
        <dsp:cNvPr id="0" name=""/>
        <dsp:cNvSpPr/>
      </dsp:nvSpPr>
      <dsp:spPr>
        <a:xfrm>
          <a:off x="4789754" y="2285937"/>
          <a:ext cx="1302246" cy="41671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Firework.mp4 (leaf)</a:t>
          </a:r>
          <a:endParaRPr lang="vi-VN" sz="1500" kern="1200"/>
        </a:p>
      </dsp:txBody>
      <dsp:txXfrm>
        <a:off x="4789754" y="2285937"/>
        <a:ext cx="1302246" cy="41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01DB7-CF5F-4274-8118-332FE5C09C0E}">
      <dsp:nvSpPr>
        <dsp:cNvPr id="0" name=""/>
        <dsp:cNvSpPr/>
      </dsp:nvSpPr>
      <dsp:spPr>
        <a:xfrm>
          <a:off x="3506083" y="1335409"/>
          <a:ext cx="1832334" cy="318008"/>
        </a:xfrm>
        <a:custGeom>
          <a:avLst/>
          <a:gdLst/>
          <a:ahLst/>
          <a:cxnLst/>
          <a:rect l="0" t="0" r="0" b="0"/>
          <a:pathLst>
            <a:path>
              <a:moveTo>
                <a:pt x="0" y="0"/>
              </a:moveTo>
              <a:lnTo>
                <a:pt x="0" y="159004"/>
              </a:lnTo>
              <a:lnTo>
                <a:pt x="1832334" y="159004"/>
              </a:lnTo>
              <a:lnTo>
                <a:pt x="1832334" y="3180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0F120-0E85-48ED-856A-4EBA0B3FA2B1}">
      <dsp:nvSpPr>
        <dsp:cNvPr id="0" name=""/>
        <dsp:cNvSpPr/>
      </dsp:nvSpPr>
      <dsp:spPr>
        <a:xfrm>
          <a:off x="3460363" y="1335409"/>
          <a:ext cx="91440" cy="318008"/>
        </a:xfrm>
        <a:custGeom>
          <a:avLst/>
          <a:gdLst/>
          <a:ahLst/>
          <a:cxnLst/>
          <a:rect l="0" t="0" r="0" b="0"/>
          <a:pathLst>
            <a:path>
              <a:moveTo>
                <a:pt x="45720" y="0"/>
              </a:moveTo>
              <a:lnTo>
                <a:pt x="45720" y="3180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13E8C8-CD15-41B3-8A64-C9F5FF735D84}">
      <dsp:nvSpPr>
        <dsp:cNvPr id="0" name=""/>
        <dsp:cNvSpPr/>
      </dsp:nvSpPr>
      <dsp:spPr>
        <a:xfrm>
          <a:off x="1514744" y="2410581"/>
          <a:ext cx="159004" cy="696590"/>
        </a:xfrm>
        <a:custGeom>
          <a:avLst/>
          <a:gdLst/>
          <a:ahLst/>
          <a:cxnLst/>
          <a:rect l="0" t="0" r="0" b="0"/>
          <a:pathLst>
            <a:path>
              <a:moveTo>
                <a:pt x="159004" y="0"/>
              </a:moveTo>
              <a:lnTo>
                <a:pt x="159004" y="696590"/>
              </a:lnTo>
              <a:lnTo>
                <a:pt x="0" y="6965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83CB01-297A-4519-8901-0E3FA3782C2C}">
      <dsp:nvSpPr>
        <dsp:cNvPr id="0" name=""/>
        <dsp:cNvSpPr/>
      </dsp:nvSpPr>
      <dsp:spPr>
        <a:xfrm>
          <a:off x="1673748" y="1335409"/>
          <a:ext cx="1832334" cy="318008"/>
        </a:xfrm>
        <a:custGeom>
          <a:avLst/>
          <a:gdLst/>
          <a:ahLst/>
          <a:cxnLst/>
          <a:rect l="0" t="0" r="0" b="0"/>
          <a:pathLst>
            <a:path>
              <a:moveTo>
                <a:pt x="1832334" y="0"/>
              </a:moveTo>
              <a:lnTo>
                <a:pt x="1832334" y="159004"/>
              </a:lnTo>
              <a:lnTo>
                <a:pt x="0" y="159004"/>
              </a:lnTo>
              <a:lnTo>
                <a:pt x="0" y="3180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42E9EC-5655-4325-9E5E-C861D122C8C8}">
      <dsp:nvSpPr>
        <dsp:cNvPr id="0" name=""/>
        <dsp:cNvSpPr/>
      </dsp:nvSpPr>
      <dsp:spPr>
        <a:xfrm>
          <a:off x="2748920" y="578246"/>
          <a:ext cx="1514326" cy="75716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Head Department</a:t>
          </a:r>
          <a:endParaRPr lang="vi-VN" sz="2200" kern="1200"/>
        </a:p>
      </dsp:txBody>
      <dsp:txXfrm>
        <a:off x="2748920" y="578246"/>
        <a:ext cx="1514326" cy="757163"/>
      </dsp:txXfrm>
    </dsp:sp>
    <dsp:sp modelId="{AD16E81C-55AC-476E-8AAB-F241F76D8BE7}">
      <dsp:nvSpPr>
        <dsp:cNvPr id="0" name=""/>
        <dsp:cNvSpPr/>
      </dsp:nvSpPr>
      <dsp:spPr>
        <a:xfrm>
          <a:off x="916585" y="1653418"/>
          <a:ext cx="1514326" cy="75716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Software Department</a:t>
          </a:r>
          <a:endParaRPr lang="vi-VN" sz="2200" kern="1200"/>
        </a:p>
      </dsp:txBody>
      <dsp:txXfrm>
        <a:off x="916585" y="1653418"/>
        <a:ext cx="1514326" cy="757163"/>
      </dsp:txXfrm>
    </dsp:sp>
    <dsp:sp modelId="{1F9CFC81-75E2-41C7-B193-3D84A69C7E32}">
      <dsp:nvSpPr>
        <dsp:cNvPr id="0" name=""/>
        <dsp:cNvSpPr/>
      </dsp:nvSpPr>
      <dsp:spPr>
        <a:xfrm>
          <a:off x="418" y="2728590"/>
          <a:ext cx="1514326" cy="75716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Tester Department</a:t>
          </a:r>
          <a:endParaRPr lang="vi-VN" sz="2200" kern="1200"/>
        </a:p>
      </dsp:txBody>
      <dsp:txXfrm>
        <a:off x="418" y="2728590"/>
        <a:ext cx="1514326" cy="757163"/>
      </dsp:txXfrm>
    </dsp:sp>
    <dsp:sp modelId="{A904009E-AFA1-4444-B54C-12F59AFA214B}">
      <dsp:nvSpPr>
        <dsp:cNvPr id="0" name=""/>
        <dsp:cNvSpPr/>
      </dsp:nvSpPr>
      <dsp:spPr>
        <a:xfrm>
          <a:off x="2748920" y="1653418"/>
          <a:ext cx="1514326" cy="75716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Finance Department</a:t>
          </a:r>
          <a:endParaRPr lang="vi-VN" sz="2200" kern="1200"/>
        </a:p>
      </dsp:txBody>
      <dsp:txXfrm>
        <a:off x="2748920" y="1653418"/>
        <a:ext cx="1514326" cy="757163"/>
      </dsp:txXfrm>
    </dsp:sp>
    <dsp:sp modelId="{3DBAD65A-D88B-460D-AAB0-C9B8C0008813}">
      <dsp:nvSpPr>
        <dsp:cNvPr id="0" name=""/>
        <dsp:cNvSpPr/>
      </dsp:nvSpPr>
      <dsp:spPr>
        <a:xfrm>
          <a:off x="4581255" y="1653418"/>
          <a:ext cx="1514326" cy="757163"/>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Sales Department</a:t>
          </a:r>
          <a:endParaRPr lang="vi-VN" sz="2200" kern="1200"/>
        </a:p>
      </dsp:txBody>
      <dsp:txXfrm>
        <a:off x="4581255" y="1653418"/>
        <a:ext cx="1514326" cy="75716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353744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4231f69b35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4231f69b35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14231f69b35_1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14231f69b35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8"/>
        <p:cNvGrpSpPr/>
        <p:nvPr/>
      </p:nvGrpSpPr>
      <p:grpSpPr>
        <a:xfrm>
          <a:off x="0" y="0"/>
          <a:ext cx="0" cy="0"/>
          <a:chOff x="0" y="0"/>
          <a:chExt cx="0" cy="0"/>
        </a:xfrm>
      </p:grpSpPr>
      <p:sp>
        <p:nvSpPr>
          <p:cNvPr id="1679" name="Google Shape;1679;g1446e945cfd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0" name="Google Shape;1680;g1446e945cfd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b1fa4dd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075402" y="-2502125"/>
            <a:ext cx="13705454" cy="10079450"/>
            <a:chOff x="-2075402" y="-2502125"/>
            <a:chExt cx="13705454" cy="10079450"/>
          </a:xfrm>
        </p:grpSpPr>
        <p:sp>
          <p:nvSpPr>
            <p:cNvPr id="10" name="Google Shape;10;p2"/>
            <p:cNvSpPr/>
            <p:nvPr/>
          </p:nvSpPr>
          <p:spPr>
            <a:xfrm rot="-2700000">
              <a:off x="4788992" y="736265"/>
              <a:ext cx="5667319" cy="56673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1408836" y="-183555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7641344" y="3518445"/>
              <a:ext cx="2170111" cy="2170111"/>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ubTitle" idx="1"/>
          </p:nvPr>
        </p:nvSpPr>
        <p:spPr>
          <a:xfrm rot="-566">
            <a:off x="2749600" y="3425400"/>
            <a:ext cx="3645000" cy="426300"/>
          </a:xfrm>
          <a:prstGeom prst="rect">
            <a:avLst/>
          </a:prstGeom>
          <a:solidFill>
            <a:schemeClr val="dk2"/>
          </a:solidFill>
          <a:ln w="76200" cap="flat" cmpd="sng">
            <a:solidFill>
              <a:schemeClr val="dk2"/>
            </a:solidFill>
            <a:prstDash val="solid"/>
            <a:round/>
            <a:headEnd type="none" w="sm" len="sm"/>
            <a:tailEnd type="none" w="sm" len="sm"/>
          </a:ln>
          <a:effectLst>
            <a:outerShdw blurRad="71438" dist="57150" dir="8400000" algn="bl" rotWithShape="0">
              <a:schemeClr val="accent1">
                <a:alpha val="31000"/>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SECTION_HEADER_2_1">
    <p:spTree>
      <p:nvGrpSpPr>
        <p:cNvPr id="1" name="Shape 151"/>
        <p:cNvGrpSpPr/>
        <p:nvPr/>
      </p:nvGrpSpPr>
      <p:grpSpPr>
        <a:xfrm>
          <a:off x="0" y="0"/>
          <a:ext cx="0" cy="0"/>
          <a:chOff x="0" y="0"/>
          <a:chExt cx="0" cy="0"/>
        </a:xfrm>
      </p:grpSpPr>
      <p:sp>
        <p:nvSpPr>
          <p:cNvPr id="152" name="Google Shape;152;p20"/>
          <p:cNvSpPr txBox="1">
            <a:spLocks noGrp="1"/>
          </p:cNvSpPr>
          <p:nvPr>
            <p:ph type="title" hasCustomPrompt="1"/>
          </p:nvPr>
        </p:nvSpPr>
        <p:spPr>
          <a:xfrm>
            <a:off x="1100563" y="1908750"/>
            <a:ext cx="1416600" cy="1326000"/>
          </a:xfrm>
          <a:prstGeom prst="rect">
            <a:avLst/>
          </a:prstGeom>
          <a:solidFill>
            <a:schemeClr val="lt1"/>
          </a:solidFill>
          <a:ln w="76200" cap="flat" cmpd="sng">
            <a:solidFill>
              <a:schemeClr val="lt1"/>
            </a:solidFill>
            <a:prstDash val="solid"/>
            <a:round/>
            <a:headEnd type="none" w="sm" len="sm"/>
            <a:tailEnd type="none" w="sm" len="sm"/>
          </a:ln>
          <a:effectLst>
            <a:outerShdw blurRad="100013" dist="66675" dir="6599999" algn="bl" rotWithShape="0">
              <a:schemeClr val="accent1">
                <a:alpha val="30000"/>
              </a:schemeClr>
            </a:outerShdw>
          </a:effectLst>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500">
                <a:solidFill>
                  <a:schemeClr val="dk2"/>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
        <p:nvSpPr>
          <p:cNvPr id="153" name="Google Shape;153;p20"/>
          <p:cNvSpPr txBox="1">
            <a:spLocks noGrp="1"/>
          </p:cNvSpPr>
          <p:nvPr>
            <p:ph type="subTitle" idx="1"/>
          </p:nvPr>
        </p:nvSpPr>
        <p:spPr>
          <a:xfrm rot="237">
            <a:off x="2899862" y="3286163"/>
            <a:ext cx="4360200" cy="458100"/>
          </a:xfrm>
          <a:prstGeom prst="rect">
            <a:avLst/>
          </a:prstGeom>
          <a:solidFill>
            <a:schemeClr val="dk2"/>
          </a:solidFill>
          <a:ln w="76200" cap="flat" cmpd="sng">
            <a:solidFill>
              <a:schemeClr val="dk2"/>
            </a:solidFill>
            <a:prstDash val="solid"/>
            <a:round/>
            <a:headEnd type="none" w="sm" len="sm"/>
            <a:tailEnd type="none" w="sm" len="sm"/>
          </a:ln>
          <a:effectLst>
            <a:outerShdw blurRad="100013" dist="66675" dir="6599999" algn="bl" rotWithShape="0">
              <a:schemeClr val="accent1">
                <a:alpha val="30000"/>
              </a:schemeClr>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4" name="Google Shape;154;p20"/>
          <p:cNvSpPr txBox="1">
            <a:spLocks noGrp="1"/>
          </p:cNvSpPr>
          <p:nvPr>
            <p:ph type="title" idx="2"/>
          </p:nvPr>
        </p:nvSpPr>
        <p:spPr>
          <a:xfrm>
            <a:off x="2899638" y="1399075"/>
            <a:ext cx="5143800" cy="194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60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grpSp>
        <p:nvGrpSpPr>
          <p:cNvPr id="155" name="Google Shape;155;p20"/>
          <p:cNvGrpSpPr/>
          <p:nvPr/>
        </p:nvGrpSpPr>
        <p:grpSpPr>
          <a:xfrm>
            <a:off x="-1051696" y="-3152525"/>
            <a:ext cx="13054768" cy="12047850"/>
            <a:chOff x="-1051696" y="-3152525"/>
            <a:chExt cx="13054768" cy="12047850"/>
          </a:xfrm>
        </p:grpSpPr>
        <p:sp>
          <p:nvSpPr>
            <p:cNvPr id="156" name="Google Shape;156;p20"/>
            <p:cNvSpPr/>
            <p:nvPr/>
          </p:nvSpPr>
          <p:spPr>
            <a:xfrm rot="-2700000">
              <a:off x="3183739" y="50102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rot="-2700000">
              <a:off x="8118039" y="145181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rot="-2700000">
              <a:off x="6211589" y="-248595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rot="-2700000">
              <a:off x="1311084" y="4124617"/>
              <a:ext cx="1835791" cy="1835791"/>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rot="-2700000">
              <a:off x="-671491" y="-616033"/>
              <a:ext cx="1835791" cy="1835791"/>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98"/>
        <p:cNvGrpSpPr/>
        <p:nvPr/>
      </p:nvGrpSpPr>
      <p:grpSpPr>
        <a:xfrm>
          <a:off x="0" y="0"/>
          <a:ext cx="0" cy="0"/>
          <a:chOff x="0" y="0"/>
          <a:chExt cx="0" cy="0"/>
        </a:xfrm>
      </p:grpSpPr>
      <p:sp>
        <p:nvSpPr>
          <p:cNvPr id="299" name="Google Shape;299;p30"/>
          <p:cNvSpPr txBox="1">
            <a:spLocks noGrp="1"/>
          </p:cNvSpPr>
          <p:nvPr>
            <p:ph type="ctrTitle"/>
          </p:nvPr>
        </p:nvSpPr>
        <p:spPr>
          <a:xfrm>
            <a:off x="2963700" y="735925"/>
            <a:ext cx="3216600" cy="1058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0" name="Google Shape;300;p30"/>
          <p:cNvSpPr txBox="1">
            <a:spLocks noGrp="1"/>
          </p:cNvSpPr>
          <p:nvPr>
            <p:ph type="subTitle" idx="1"/>
          </p:nvPr>
        </p:nvSpPr>
        <p:spPr>
          <a:xfrm>
            <a:off x="2963700" y="1740148"/>
            <a:ext cx="3216600" cy="12279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30"/>
          <p:cNvSpPr txBox="1">
            <a:spLocks noGrp="1"/>
          </p:cNvSpPr>
          <p:nvPr>
            <p:ph type="subTitle" idx="2"/>
          </p:nvPr>
        </p:nvSpPr>
        <p:spPr>
          <a:xfrm rot="-1283">
            <a:off x="2963700" y="3988172"/>
            <a:ext cx="3216600" cy="4188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2" name="Google Shape;302;p30"/>
          <p:cNvGrpSpPr/>
          <p:nvPr/>
        </p:nvGrpSpPr>
        <p:grpSpPr>
          <a:xfrm>
            <a:off x="-2177077" y="-3531525"/>
            <a:ext cx="12484131" cy="9533450"/>
            <a:chOff x="-2177077" y="-3531525"/>
            <a:chExt cx="12484131" cy="9533450"/>
          </a:xfrm>
        </p:grpSpPr>
        <p:sp>
          <p:nvSpPr>
            <p:cNvPr id="303" name="Google Shape;303;p30"/>
            <p:cNvSpPr/>
            <p:nvPr/>
          </p:nvSpPr>
          <p:spPr>
            <a:xfrm rot="-2700000">
              <a:off x="-1510511" y="21168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rot="-2700000">
              <a:off x="5649689" y="-2864959"/>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316686" y="-936927"/>
              <a:ext cx="2073379" cy="207337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7804264" y="599398"/>
              <a:ext cx="2073379" cy="20733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6907889" y="4104075"/>
              <a:ext cx="1210425" cy="121042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30"/>
          <p:cNvSpPr txBox="1"/>
          <p:nvPr/>
        </p:nvSpPr>
        <p:spPr>
          <a:xfrm>
            <a:off x="2963700" y="3102210"/>
            <a:ext cx="3216600" cy="751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dk1"/>
                </a:solidFill>
                <a:latin typeface="Assistant"/>
                <a:ea typeface="Assistant"/>
                <a:cs typeface="Assistant"/>
                <a:sym typeface="Assistant"/>
              </a:rPr>
              <a:t>CREDITS:</a:t>
            </a:r>
            <a:r>
              <a:rPr lang="en" sz="1100">
                <a:solidFill>
                  <a:schemeClr val="dk1"/>
                </a:solidFill>
                <a:latin typeface="Assistant"/>
                <a:ea typeface="Assistant"/>
                <a:cs typeface="Assistant"/>
                <a:sym typeface="Assistant"/>
              </a:rPr>
              <a:t> This presentation template was created by </a:t>
            </a:r>
            <a:r>
              <a:rPr lang="en" sz="1100" b="1">
                <a:solidFill>
                  <a:schemeClr val="dk1"/>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100" b="1">
                <a:solidFill>
                  <a:schemeClr val="dk1"/>
                </a:solidFill>
                <a:latin typeface="Assistant"/>
                <a:ea typeface="Assistant"/>
                <a:cs typeface="Assistant"/>
                <a:sym typeface="Assistant"/>
              </a:rPr>
              <a:t>,</a:t>
            </a:r>
            <a:r>
              <a:rPr lang="en" sz="1100">
                <a:solidFill>
                  <a:schemeClr val="dk1"/>
                </a:solidFill>
                <a:latin typeface="Assistant"/>
                <a:ea typeface="Assistant"/>
                <a:cs typeface="Assistant"/>
                <a:sym typeface="Assistant"/>
              </a:rPr>
              <a:t> including icons by </a:t>
            </a:r>
            <a:r>
              <a:rPr lang="en" sz="1100" b="1">
                <a:solidFill>
                  <a:schemeClr val="dk1"/>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100" b="1">
                <a:solidFill>
                  <a:schemeClr val="dk1"/>
                </a:solidFill>
                <a:latin typeface="Assistant"/>
                <a:ea typeface="Assistant"/>
                <a:cs typeface="Assistant"/>
                <a:sym typeface="Assistant"/>
              </a:rPr>
              <a:t>,</a:t>
            </a:r>
            <a:r>
              <a:rPr lang="en" sz="1100">
                <a:solidFill>
                  <a:schemeClr val="dk1"/>
                </a:solidFill>
                <a:latin typeface="Assistant"/>
                <a:ea typeface="Assistant"/>
                <a:cs typeface="Assistant"/>
                <a:sym typeface="Assistant"/>
              </a:rPr>
              <a:t> and infographics &amp; images by </a:t>
            </a:r>
            <a:r>
              <a:rPr lang="en" sz="1100" b="1">
                <a:solidFill>
                  <a:schemeClr val="dk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endParaRPr sz="1100" b="1">
              <a:solidFill>
                <a:schemeClr val="dk1"/>
              </a:solidFill>
              <a:latin typeface="Assistant"/>
              <a:ea typeface="Assistant"/>
              <a:cs typeface="Assistant"/>
              <a:sym typeface="Assistan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9"/>
        <p:cNvGrpSpPr/>
        <p:nvPr/>
      </p:nvGrpSpPr>
      <p:grpSpPr>
        <a:xfrm>
          <a:off x="0" y="0"/>
          <a:ext cx="0" cy="0"/>
          <a:chOff x="0" y="0"/>
          <a:chExt cx="0" cy="0"/>
        </a:xfrm>
      </p:grpSpPr>
      <p:grpSp>
        <p:nvGrpSpPr>
          <p:cNvPr id="310" name="Google Shape;310;p31"/>
          <p:cNvGrpSpPr/>
          <p:nvPr/>
        </p:nvGrpSpPr>
        <p:grpSpPr>
          <a:xfrm>
            <a:off x="-2433151" y="-2560200"/>
            <a:ext cx="13598300" cy="10147350"/>
            <a:chOff x="-2433151" y="-2560200"/>
            <a:chExt cx="13598300" cy="10147350"/>
          </a:xfrm>
        </p:grpSpPr>
        <p:sp>
          <p:nvSpPr>
            <p:cNvPr id="311" name="Google Shape;311;p31"/>
            <p:cNvSpPr/>
            <p:nvPr/>
          </p:nvSpPr>
          <p:spPr>
            <a:xfrm rot="-2700000">
              <a:off x="-1979137" y="617264"/>
              <a:ext cx="2192172" cy="2192172"/>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rot="-2700000">
              <a:off x="-480637" y="4940964"/>
              <a:ext cx="2192172" cy="2192172"/>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2700000">
              <a:off x="8518963" y="2269014"/>
              <a:ext cx="2192172" cy="2192172"/>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2700000">
              <a:off x="5133488" y="-2106186"/>
              <a:ext cx="2192172" cy="219217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315"/>
        <p:cNvGrpSpPr/>
        <p:nvPr/>
      </p:nvGrpSpPr>
      <p:grpSpPr>
        <a:xfrm>
          <a:off x="0" y="0"/>
          <a:ext cx="0" cy="0"/>
          <a:chOff x="0" y="0"/>
          <a:chExt cx="0" cy="0"/>
        </a:xfrm>
      </p:grpSpPr>
      <p:grpSp>
        <p:nvGrpSpPr>
          <p:cNvPr id="316" name="Google Shape;316;p32"/>
          <p:cNvGrpSpPr/>
          <p:nvPr/>
        </p:nvGrpSpPr>
        <p:grpSpPr>
          <a:xfrm>
            <a:off x="-3438127" y="-1779747"/>
            <a:ext cx="14072232" cy="8512898"/>
            <a:chOff x="-3438127" y="-1779747"/>
            <a:chExt cx="14072232" cy="8512898"/>
          </a:xfrm>
        </p:grpSpPr>
        <p:sp>
          <p:nvSpPr>
            <p:cNvPr id="317" name="Google Shape;317;p32"/>
            <p:cNvSpPr/>
            <p:nvPr/>
          </p:nvSpPr>
          <p:spPr>
            <a:xfrm rot="-2700000">
              <a:off x="-2771561" y="1568916"/>
              <a:ext cx="3218467" cy="3218467"/>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rot="-2700000">
              <a:off x="-626060" y="-619427"/>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rot="-2700000">
              <a:off x="8409915" y="2482848"/>
              <a:ext cx="1842579" cy="184257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rot="-2700000">
              <a:off x="7398302" y="-1320022"/>
              <a:ext cx="2219750" cy="221975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rot="-2700000">
              <a:off x="3773484" y="4808046"/>
              <a:ext cx="1594809" cy="159480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1"/>
        </a:solidFill>
        <a:effectLst/>
      </p:bgPr>
    </p:bg>
    <p:spTree>
      <p:nvGrpSpPr>
        <p:cNvPr id="1" name="Shape 322"/>
        <p:cNvGrpSpPr/>
        <p:nvPr/>
      </p:nvGrpSpPr>
      <p:grpSpPr>
        <a:xfrm>
          <a:off x="0" y="0"/>
          <a:ext cx="0" cy="0"/>
          <a:chOff x="0" y="0"/>
          <a:chExt cx="0" cy="0"/>
        </a:xfrm>
      </p:grpSpPr>
      <p:grpSp>
        <p:nvGrpSpPr>
          <p:cNvPr id="323" name="Google Shape;323;p33"/>
          <p:cNvGrpSpPr/>
          <p:nvPr/>
        </p:nvGrpSpPr>
        <p:grpSpPr>
          <a:xfrm>
            <a:off x="-2484577" y="-2104200"/>
            <a:ext cx="12855001" cy="11050900"/>
            <a:chOff x="-2484577" y="-2104200"/>
            <a:chExt cx="12855001" cy="11050900"/>
          </a:xfrm>
        </p:grpSpPr>
        <p:sp>
          <p:nvSpPr>
            <p:cNvPr id="324" name="Google Shape;324;p33"/>
            <p:cNvSpPr/>
            <p:nvPr/>
          </p:nvSpPr>
          <p:spPr>
            <a:xfrm rot="-2700000">
              <a:off x="4391514" y="431921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rot="-2700000">
              <a:off x="-1818011" y="-1437634"/>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rot="-2700000">
              <a:off x="1693964" y="5061666"/>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rot="-2700000">
              <a:off x="8230736" y="717437"/>
              <a:ext cx="1772575" cy="1772575"/>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3966348" y="-3218675"/>
            <a:ext cx="16680971" cy="9581975"/>
            <a:chOff x="-3966348" y="-3218675"/>
            <a:chExt cx="16680971" cy="9581975"/>
          </a:xfrm>
        </p:grpSpPr>
        <p:sp>
          <p:nvSpPr>
            <p:cNvPr id="17" name="Google Shape;17;p3"/>
            <p:cNvSpPr/>
            <p:nvPr/>
          </p:nvSpPr>
          <p:spPr>
            <a:xfrm rot="-2700000">
              <a:off x="6339814" y="-255210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2699865">
              <a:off x="-2845047" y="-1470417"/>
              <a:ext cx="5413397" cy="541361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2700000">
              <a:off x="-1846086" y="2478266"/>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700000">
              <a:off x="8829589" y="520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hasCustomPrompt="1"/>
          </p:nvPr>
        </p:nvSpPr>
        <p:spPr>
          <a:xfrm>
            <a:off x="3873075" y="540000"/>
            <a:ext cx="1398000" cy="1271700"/>
          </a:xfrm>
          <a:prstGeom prst="rect">
            <a:avLst/>
          </a:prstGeom>
          <a:solidFill>
            <a:schemeClr val="lt1"/>
          </a:solidFill>
          <a:ln w="76200" cap="flat" cmpd="sng">
            <a:solidFill>
              <a:schemeClr val="lt1"/>
            </a:solidFill>
            <a:prstDash val="solid"/>
            <a:round/>
            <a:headEnd type="none" w="sm" len="sm"/>
            <a:tailEnd type="none" w="sm" len="sm"/>
          </a:ln>
          <a:effectLst>
            <a:outerShdw blurRad="100013" dist="57150" dir="90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rot="264">
            <a:off x="2616125" y="4145275"/>
            <a:ext cx="3912000" cy="458100"/>
          </a:xfrm>
          <a:prstGeom prst="rect">
            <a:avLst/>
          </a:prstGeom>
          <a:solidFill>
            <a:schemeClr val="dk2"/>
          </a:solidFill>
          <a:ln w="76200" cap="flat" cmpd="sng">
            <a:solidFill>
              <a:schemeClr val="dk2"/>
            </a:solidFill>
            <a:prstDash val="solid"/>
            <a:round/>
            <a:headEnd type="none" w="sm" len="sm"/>
            <a:tailEnd type="none" w="sm" len="sm"/>
          </a:ln>
          <a:effectLst>
            <a:outerShdw blurRad="85725" dist="57150" dir="7800000" algn="bl" rotWithShape="0">
              <a:schemeClr val="accent1">
                <a:alpha val="4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subTitle" idx="1"/>
          </p:nvPr>
        </p:nvSpPr>
        <p:spPr>
          <a:xfrm>
            <a:off x="893600" y="2686150"/>
            <a:ext cx="3584400" cy="16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subTitle" idx="2"/>
          </p:nvPr>
        </p:nvSpPr>
        <p:spPr>
          <a:xfrm>
            <a:off x="4666025" y="2686279"/>
            <a:ext cx="3584400" cy="16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 name="Google Shape;36;p5"/>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5"/>
          <p:cNvSpPr txBox="1">
            <a:spLocks noGrp="1"/>
          </p:cNvSpPr>
          <p:nvPr>
            <p:ph type="title" idx="3"/>
          </p:nvPr>
        </p:nvSpPr>
        <p:spPr>
          <a:xfrm>
            <a:off x="893588" y="2340825"/>
            <a:ext cx="3584400" cy="497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8" name="Google Shape;38;p5"/>
          <p:cNvSpPr txBox="1">
            <a:spLocks noGrp="1"/>
          </p:cNvSpPr>
          <p:nvPr>
            <p:ph type="title" idx="4"/>
          </p:nvPr>
        </p:nvSpPr>
        <p:spPr>
          <a:xfrm>
            <a:off x="4666013" y="2340825"/>
            <a:ext cx="3584400" cy="497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39" name="Google Shape;39;p5"/>
          <p:cNvGrpSpPr/>
          <p:nvPr/>
        </p:nvGrpSpPr>
        <p:grpSpPr>
          <a:xfrm>
            <a:off x="-2396725" y="-3225100"/>
            <a:ext cx="13714800" cy="11730625"/>
            <a:chOff x="-2396725" y="-3225100"/>
            <a:chExt cx="13714800" cy="11730625"/>
          </a:xfrm>
        </p:grpSpPr>
        <p:sp>
          <p:nvSpPr>
            <p:cNvPr id="40" name="Google Shape;40;p5"/>
            <p:cNvSpPr/>
            <p:nvPr/>
          </p:nvSpPr>
          <p:spPr>
            <a:xfrm rot="-2700000">
              <a:off x="8050160" y="43985"/>
              <a:ext cx="2707229" cy="270722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2700000">
              <a:off x="386535" y="-2664415"/>
              <a:ext cx="2707229" cy="270722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2700000">
              <a:off x="-1836040" y="3872585"/>
              <a:ext cx="2707229" cy="270722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2700000">
              <a:off x="4881585" y="5237610"/>
              <a:ext cx="2707229" cy="270722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6" name="Google Shape;46;p6"/>
          <p:cNvGrpSpPr/>
          <p:nvPr/>
        </p:nvGrpSpPr>
        <p:grpSpPr>
          <a:xfrm>
            <a:off x="-3872877" y="-2769325"/>
            <a:ext cx="15937775" cy="10869238"/>
            <a:chOff x="-3872877" y="-2769325"/>
            <a:chExt cx="15937775" cy="10869238"/>
          </a:xfrm>
        </p:grpSpPr>
        <p:sp>
          <p:nvSpPr>
            <p:cNvPr id="47" name="Google Shape;47;p6"/>
            <p:cNvSpPr/>
            <p:nvPr/>
          </p:nvSpPr>
          <p:spPr>
            <a:xfrm rot="-2700000">
              <a:off x="8179864" y="-2102759"/>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2700000">
              <a:off x="-3206311" y="119680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2700000">
              <a:off x="-2143611" y="4214879"/>
              <a:ext cx="3218467" cy="3218467"/>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7"/>
          <p:cNvSpPr txBox="1">
            <a:spLocks noGrp="1"/>
          </p:cNvSpPr>
          <p:nvPr>
            <p:ph type="subTitle" idx="1"/>
          </p:nvPr>
        </p:nvSpPr>
        <p:spPr>
          <a:xfrm rot="-458">
            <a:off x="2320200" y="1927775"/>
            <a:ext cx="4503600" cy="2079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53" name="Google Shape;53;p7"/>
          <p:cNvGrpSpPr/>
          <p:nvPr/>
        </p:nvGrpSpPr>
        <p:grpSpPr>
          <a:xfrm>
            <a:off x="-2237222" y="-2462962"/>
            <a:ext cx="13426375" cy="9880075"/>
            <a:chOff x="-2237222" y="-2462962"/>
            <a:chExt cx="13426375" cy="9880075"/>
          </a:xfrm>
        </p:grpSpPr>
        <p:sp>
          <p:nvSpPr>
            <p:cNvPr id="54" name="Google Shape;54;p7"/>
            <p:cNvSpPr/>
            <p:nvPr/>
          </p:nvSpPr>
          <p:spPr>
            <a:xfrm rot="-2700000">
              <a:off x="8366793" y="52428"/>
              <a:ext cx="2338119" cy="2338119"/>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2700000">
              <a:off x="5011893" y="4594753"/>
              <a:ext cx="2338119" cy="233811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2700000">
              <a:off x="-1752982" y="3170853"/>
              <a:ext cx="2338119" cy="233811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2700000">
              <a:off x="-344132" y="-1978722"/>
              <a:ext cx="2338119" cy="233811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8"/>
        <p:cNvGrpSpPr/>
        <p:nvPr/>
      </p:nvGrpSpPr>
      <p:grpSpPr>
        <a:xfrm>
          <a:off x="0" y="0"/>
          <a:ext cx="0" cy="0"/>
          <a:chOff x="0" y="0"/>
          <a:chExt cx="0" cy="0"/>
        </a:xfrm>
      </p:grpSpPr>
      <p:sp>
        <p:nvSpPr>
          <p:cNvPr id="89" name="Google Shape;89;p13"/>
          <p:cNvSpPr txBox="1">
            <a:spLocks noGrp="1"/>
          </p:cNvSpPr>
          <p:nvPr>
            <p:ph type="title" hasCustomPrompt="1"/>
          </p:nvPr>
        </p:nvSpPr>
        <p:spPr>
          <a:xfrm rot="2701">
            <a:off x="2418255"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0" name="Google Shape;90;p13"/>
          <p:cNvSpPr txBox="1">
            <a:spLocks noGrp="1"/>
          </p:cNvSpPr>
          <p:nvPr>
            <p:ph type="title" idx="2"/>
          </p:nvPr>
        </p:nvSpPr>
        <p:spPr>
          <a:xfrm>
            <a:off x="1243944"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3"/>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3" hasCustomPrompt="1"/>
          </p:nvPr>
        </p:nvSpPr>
        <p:spPr>
          <a:xfrm rot="2701">
            <a:off x="2418255" y="3017839"/>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4"/>
          </p:nvPr>
        </p:nvSpPr>
        <p:spPr>
          <a:xfrm>
            <a:off x="1243944" y="366107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3"/>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6" hasCustomPrompt="1"/>
          </p:nvPr>
        </p:nvSpPr>
        <p:spPr>
          <a:xfrm rot="2701">
            <a:off x="5961866" y="1298888"/>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7"/>
          </p:nvPr>
        </p:nvSpPr>
        <p:spPr>
          <a:xfrm>
            <a:off x="4787556" y="1941825"/>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3"/>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9" hasCustomPrompt="1"/>
          </p:nvPr>
        </p:nvSpPr>
        <p:spPr>
          <a:xfrm rot="2701">
            <a:off x="5961912" y="3017841"/>
            <a:ext cx="763800" cy="602100"/>
          </a:xfrm>
          <a:prstGeom prst="rect">
            <a:avLst/>
          </a:prstGeom>
          <a:solidFill>
            <a:schemeClr val="lt1"/>
          </a:solidFill>
          <a:ln w="76200" cap="flat" cmpd="sng">
            <a:solidFill>
              <a:schemeClr val="lt1"/>
            </a:solidFill>
            <a:prstDash val="solid"/>
            <a:round/>
            <a:headEnd type="none" w="sm" len="sm"/>
            <a:tailEnd type="none" w="sm" len="sm"/>
          </a:ln>
          <a:effectLst>
            <a:outerShdw blurRad="114300" dist="57150" dir="8400000" algn="bl" rotWithShape="0">
              <a:schemeClr val="accent1">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9" name="Google Shape;99;p13"/>
          <p:cNvSpPr txBox="1">
            <a:spLocks noGrp="1"/>
          </p:cNvSpPr>
          <p:nvPr>
            <p:ph type="title" idx="13"/>
          </p:nvPr>
        </p:nvSpPr>
        <p:spPr>
          <a:xfrm>
            <a:off x="4787556" y="3661002"/>
            <a:ext cx="3112500" cy="493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3"/>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3"/>
          <p:cNvGrpSpPr/>
          <p:nvPr/>
        </p:nvGrpSpPr>
        <p:grpSpPr>
          <a:xfrm>
            <a:off x="-3831602" y="-3865575"/>
            <a:ext cx="16127200" cy="12690250"/>
            <a:chOff x="-3831602" y="-3865575"/>
            <a:chExt cx="16127200" cy="12690250"/>
          </a:xfrm>
        </p:grpSpPr>
        <p:sp>
          <p:nvSpPr>
            <p:cNvPr id="103" name="Google Shape;103;p13"/>
            <p:cNvSpPr/>
            <p:nvPr/>
          </p:nvSpPr>
          <p:spPr>
            <a:xfrm rot="-2700000">
              <a:off x="-728711" y="-3199009"/>
              <a:ext cx="3218467" cy="3218467"/>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2700000">
              <a:off x="8410564" y="1352591"/>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2700000">
              <a:off x="-3165036" y="-46498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2700000">
              <a:off x="6429689" y="4939641"/>
              <a:ext cx="3218467" cy="3218467"/>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35"/>
        <p:cNvGrpSpPr/>
        <p:nvPr/>
      </p:nvGrpSpPr>
      <p:grpSpPr>
        <a:xfrm>
          <a:off x="0" y="0"/>
          <a:ext cx="0" cy="0"/>
          <a:chOff x="0" y="0"/>
          <a:chExt cx="0" cy="0"/>
        </a:xfrm>
      </p:grpSpPr>
      <p:sp>
        <p:nvSpPr>
          <p:cNvPr id="136" name="Google Shape;136;p18"/>
          <p:cNvSpPr txBox="1">
            <a:spLocks noGrp="1"/>
          </p:cNvSpPr>
          <p:nvPr>
            <p:ph type="title" hasCustomPrompt="1"/>
          </p:nvPr>
        </p:nvSpPr>
        <p:spPr>
          <a:xfrm>
            <a:off x="1001350" y="539988"/>
            <a:ext cx="1514700" cy="1255200"/>
          </a:xfrm>
          <a:prstGeom prst="rect">
            <a:avLst/>
          </a:prstGeom>
          <a:solidFill>
            <a:schemeClr val="lt1"/>
          </a:solidFill>
          <a:ln w="76200" cap="flat" cmpd="sng">
            <a:solidFill>
              <a:schemeClr val="lt1"/>
            </a:solidFill>
            <a:prstDash val="solid"/>
            <a:round/>
            <a:headEnd type="none" w="sm" len="sm"/>
            <a:tailEnd type="none" w="sm" len="sm"/>
          </a:ln>
          <a:effectLst>
            <a:outerShdw blurRad="85725" dist="57150" dir="7800000" algn="bl" rotWithShape="0">
              <a:schemeClr val="accent1">
                <a:alpha val="30000"/>
              </a:schemeClr>
            </a:outerShdw>
          </a:effectLst>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500">
                <a:solidFill>
                  <a:schemeClr val="dk2"/>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137" name="Google Shape;137;p18"/>
          <p:cNvSpPr txBox="1">
            <a:spLocks noGrp="1"/>
          </p:cNvSpPr>
          <p:nvPr>
            <p:ph type="subTitle" idx="1"/>
          </p:nvPr>
        </p:nvSpPr>
        <p:spPr>
          <a:xfrm rot="231">
            <a:off x="1001350" y="4145260"/>
            <a:ext cx="4471500" cy="458100"/>
          </a:xfrm>
          <a:prstGeom prst="rect">
            <a:avLst/>
          </a:prstGeom>
          <a:solidFill>
            <a:schemeClr val="dk2"/>
          </a:solidFill>
          <a:ln>
            <a:noFill/>
          </a:ln>
          <a:effectLst>
            <a:outerShdw blurRad="85725" dist="57150" dir="7800000" algn="bl" rotWithShape="0">
              <a:schemeClr val="accent1">
                <a:alpha val="30000"/>
              </a:schemeClr>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8" name="Google Shape;138;p18"/>
          <p:cNvSpPr txBox="1">
            <a:spLocks noGrp="1"/>
          </p:cNvSpPr>
          <p:nvPr>
            <p:ph type="title" idx="2"/>
          </p:nvPr>
        </p:nvSpPr>
        <p:spPr>
          <a:xfrm>
            <a:off x="1001350" y="1998149"/>
            <a:ext cx="4471500" cy="1944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grpSp>
        <p:nvGrpSpPr>
          <p:cNvPr id="139" name="Google Shape;139;p18"/>
          <p:cNvGrpSpPr/>
          <p:nvPr/>
        </p:nvGrpSpPr>
        <p:grpSpPr>
          <a:xfrm>
            <a:off x="-2630000" y="-2329394"/>
            <a:ext cx="11508150" cy="10179125"/>
            <a:chOff x="-2630000" y="-2329394"/>
            <a:chExt cx="11508150" cy="10179125"/>
          </a:xfrm>
        </p:grpSpPr>
        <p:sp>
          <p:nvSpPr>
            <p:cNvPr id="140" name="Google Shape;140;p18"/>
            <p:cNvSpPr/>
            <p:nvPr/>
          </p:nvSpPr>
          <p:spPr>
            <a:xfrm rot="-2700000">
              <a:off x="5177351" y="-1830806"/>
              <a:ext cx="2407699" cy="2408123"/>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rot="-2700000">
              <a:off x="-2131199" y="2525194"/>
              <a:ext cx="2407699" cy="2408123"/>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rot="-2700000">
              <a:off x="5971651" y="4943019"/>
              <a:ext cx="2407699" cy="2408123"/>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43"/>
        <p:cNvGrpSpPr/>
        <p:nvPr/>
      </p:nvGrpSpPr>
      <p:grpSpPr>
        <a:xfrm>
          <a:off x="0" y="0"/>
          <a:ext cx="0" cy="0"/>
          <a:chOff x="0" y="0"/>
          <a:chExt cx="0" cy="0"/>
        </a:xfrm>
      </p:grpSpPr>
      <p:sp>
        <p:nvSpPr>
          <p:cNvPr id="144" name="Google Shape;144;p19"/>
          <p:cNvSpPr txBox="1">
            <a:spLocks noGrp="1"/>
          </p:cNvSpPr>
          <p:nvPr>
            <p:ph type="title" hasCustomPrompt="1"/>
          </p:nvPr>
        </p:nvSpPr>
        <p:spPr>
          <a:xfrm>
            <a:off x="6138000" y="540000"/>
            <a:ext cx="1780800" cy="1326000"/>
          </a:xfrm>
          <a:prstGeom prst="rect">
            <a:avLst/>
          </a:prstGeom>
          <a:solidFill>
            <a:schemeClr val="lt1"/>
          </a:solidFill>
          <a:ln w="76200" cap="flat" cmpd="sng">
            <a:solidFill>
              <a:schemeClr val="lt1"/>
            </a:solidFill>
            <a:prstDash val="solid"/>
            <a:round/>
            <a:headEnd type="none" w="sm" len="sm"/>
            <a:tailEnd type="none" w="sm" len="sm"/>
          </a:ln>
          <a:effectLst>
            <a:outerShdw blurRad="100013" dist="66675" dir="6600000" algn="bl" rotWithShape="0">
              <a:schemeClr val="accent1">
                <a:alpha val="30000"/>
              </a:schemeClr>
            </a:outerShdw>
          </a:effectLst>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500">
                <a:solidFill>
                  <a:schemeClr val="dk2"/>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
        <p:nvSpPr>
          <p:cNvPr id="145" name="Google Shape;145;p19"/>
          <p:cNvSpPr txBox="1">
            <a:spLocks noGrp="1"/>
          </p:cNvSpPr>
          <p:nvPr>
            <p:ph type="subTitle" idx="1"/>
          </p:nvPr>
        </p:nvSpPr>
        <p:spPr>
          <a:xfrm rot="237">
            <a:off x="3558600" y="4145238"/>
            <a:ext cx="4360200" cy="458100"/>
          </a:xfrm>
          <a:prstGeom prst="rect">
            <a:avLst/>
          </a:prstGeom>
          <a:solidFill>
            <a:schemeClr val="dk2"/>
          </a:solidFill>
          <a:ln w="76200" cap="flat" cmpd="sng">
            <a:solidFill>
              <a:schemeClr val="dk2"/>
            </a:solidFill>
            <a:prstDash val="solid"/>
            <a:round/>
            <a:headEnd type="none" w="sm" len="sm"/>
            <a:tailEnd type="none" w="sm" len="sm"/>
          </a:ln>
          <a:effectLst>
            <a:outerShdw blurRad="100013" dist="66675" dir="6600000" algn="bl" rotWithShape="0">
              <a:schemeClr val="accent1">
                <a:alpha val="30000"/>
              </a:schemeClr>
            </a:outerShdw>
          </a:effectLst>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46" name="Google Shape;146;p19"/>
          <p:cNvSpPr txBox="1">
            <a:spLocks noGrp="1"/>
          </p:cNvSpPr>
          <p:nvPr>
            <p:ph type="title" idx="2"/>
          </p:nvPr>
        </p:nvSpPr>
        <p:spPr>
          <a:xfrm>
            <a:off x="3115250" y="2031900"/>
            <a:ext cx="4803600" cy="1947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grpSp>
        <p:nvGrpSpPr>
          <p:cNvPr id="147" name="Google Shape;147;p19"/>
          <p:cNvGrpSpPr/>
          <p:nvPr/>
        </p:nvGrpSpPr>
        <p:grpSpPr>
          <a:xfrm>
            <a:off x="-1240901" y="2043150"/>
            <a:ext cx="11509676" cy="3860850"/>
            <a:chOff x="-1240901" y="2043150"/>
            <a:chExt cx="11509676" cy="3860850"/>
          </a:xfrm>
        </p:grpSpPr>
        <p:sp>
          <p:nvSpPr>
            <p:cNvPr id="148" name="Google Shape;148;p19"/>
            <p:cNvSpPr/>
            <p:nvPr/>
          </p:nvSpPr>
          <p:spPr>
            <a:xfrm rot="-2700000">
              <a:off x="-839696" y="2533080"/>
              <a:ext cx="1937190" cy="193719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rot="-2700000">
              <a:off x="1472330" y="4261080"/>
              <a:ext cx="1361039" cy="136103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rot="-2700000">
              <a:off x="8625855" y="2325030"/>
              <a:ext cx="1361039" cy="136103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27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1pPr>
            <a:lvl2pPr lvl="1"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2pPr>
            <a:lvl3pPr lvl="2"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3pPr>
            <a:lvl4pPr lvl="3"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4pPr>
            <a:lvl5pPr lvl="4"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5pPr>
            <a:lvl6pPr lvl="5"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6pPr>
            <a:lvl7pPr lvl="6"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7pPr>
            <a:lvl8pPr lvl="7"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8pPr>
            <a:lvl9pPr lvl="8" algn="ctr" rtl="0">
              <a:spcBef>
                <a:spcPts val="0"/>
              </a:spcBef>
              <a:spcAft>
                <a:spcPts val="0"/>
              </a:spcAft>
              <a:buClr>
                <a:schemeClr val="dk1"/>
              </a:buClr>
              <a:buSzPts val="3000"/>
              <a:buFont typeface="Asap"/>
              <a:buNone/>
              <a:defRPr sz="30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
        <p:nvSpPr>
          <p:cNvPr id="3" name="Slide Number Placeholder 2">
            <a:extLst>
              <a:ext uri="{FF2B5EF4-FFF2-40B4-BE49-F238E27FC236}">
                <a16:creationId xmlns:a16="http://schemas.microsoft.com/office/drawing/2014/main" id="{9DA2E140-B01B-4B3A-B4E8-F431809C3C1A}"/>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A1FBCA3-38BA-4DCD-80A4-E8E92FFF99E5}" type="slidenum">
              <a:rPr lang="vi-VN" smtClean="0"/>
              <a:t>‹#›</a:t>
            </a:fld>
            <a:endParaRPr lang="vi-V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4" r:id="rId8"/>
    <p:sldLayoutId id="2147483665" r:id="rId9"/>
    <p:sldLayoutId id="2147483666" r:id="rId10"/>
    <p:sldLayoutId id="2147483676" r:id="rId11"/>
    <p:sldLayoutId id="2147483677" r:id="rId12"/>
    <p:sldLayoutId id="2147483678" r:id="rId13"/>
    <p:sldLayoutId id="214748367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a:spLocks noGrp="1"/>
          </p:cNvSpPr>
          <p:nvPr>
            <p:ph type="subTitle" idx="1"/>
          </p:nvPr>
        </p:nvSpPr>
        <p:spPr>
          <a:xfrm rot="-566">
            <a:off x="2749600" y="3425400"/>
            <a:ext cx="3645000" cy="42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Asap" panose="020B0604020202020204" charset="0"/>
              </a:rPr>
              <a:t>GV: ThS. Nguyễn Minh Hiệp</a:t>
            </a:r>
            <a:endParaRPr>
              <a:latin typeface="Asap" panose="020B0604020202020204" charset="0"/>
            </a:endParaRPr>
          </a:p>
        </p:txBody>
      </p:sp>
      <p:sp>
        <p:nvSpPr>
          <p:cNvPr id="339" name="Google Shape;339;p37"/>
          <p:cNvSpPr txBox="1">
            <a:spLocks noGrp="1"/>
          </p:cNvSpPr>
          <p:nvPr>
            <p:ph type="ctrTitle"/>
          </p:nvPr>
        </p:nvSpPr>
        <p:spPr>
          <a:xfrm>
            <a:off x="720000" y="1291500"/>
            <a:ext cx="7704000" cy="19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Composite Design pattern</a:t>
            </a:r>
            <a:endParaRPr b="1"/>
          </a:p>
        </p:txBody>
      </p:sp>
      <p:sp>
        <p:nvSpPr>
          <p:cNvPr id="340" name="Google Shape;340;p37"/>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3790-AF22-4779-B6F1-47C9DA763053}"/>
              </a:ext>
            </a:extLst>
          </p:cNvPr>
          <p:cNvSpPr>
            <a:spLocks noGrp="1"/>
          </p:cNvSpPr>
          <p:nvPr>
            <p:ph type="title"/>
          </p:nvPr>
        </p:nvSpPr>
        <p:spPr/>
        <p:txBody>
          <a:bodyPr/>
          <a:lstStyle/>
          <a:p>
            <a:r>
              <a:rPr lang="en-US"/>
              <a:t>Lược đồ UML</a:t>
            </a:r>
            <a:endParaRPr lang="vi-VN"/>
          </a:p>
        </p:txBody>
      </p:sp>
      <p:pic>
        <p:nvPicPr>
          <p:cNvPr id="3" name="Picture 2">
            <a:extLst>
              <a:ext uri="{FF2B5EF4-FFF2-40B4-BE49-F238E27FC236}">
                <a16:creationId xmlns:a16="http://schemas.microsoft.com/office/drawing/2014/main" id="{4701E92B-FEBB-4669-B98C-CEE3480AC4DE}"/>
              </a:ext>
            </a:extLst>
          </p:cNvPr>
          <p:cNvPicPr>
            <a:picLocks noChangeAspect="1"/>
          </p:cNvPicPr>
          <p:nvPr/>
        </p:nvPicPr>
        <p:blipFill>
          <a:blip r:embed="rId2"/>
          <a:stretch>
            <a:fillRect/>
          </a:stretch>
        </p:blipFill>
        <p:spPr>
          <a:xfrm>
            <a:off x="2036421" y="1188000"/>
            <a:ext cx="5071158" cy="3670660"/>
          </a:xfrm>
          <a:prstGeom prst="rect">
            <a:avLst/>
          </a:prstGeom>
        </p:spPr>
      </p:pic>
    </p:spTree>
    <p:extLst>
      <p:ext uri="{BB962C8B-B14F-4D97-AF65-F5344CB8AC3E}">
        <p14:creationId xmlns:p14="http://schemas.microsoft.com/office/powerpoint/2010/main" val="246297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A99C-509B-42F9-B9EF-CC0525940639}"/>
              </a:ext>
            </a:extLst>
          </p:cNvPr>
          <p:cNvSpPr>
            <a:spLocks noGrp="1"/>
          </p:cNvSpPr>
          <p:nvPr>
            <p:ph type="title"/>
          </p:nvPr>
        </p:nvSpPr>
        <p:spPr/>
        <p:txBody>
          <a:bodyPr/>
          <a:lstStyle/>
          <a:p>
            <a:r>
              <a:rPr lang="en-US"/>
              <a:t>Thành phần</a:t>
            </a:r>
            <a:endParaRPr lang="vi-VN"/>
          </a:p>
        </p:txBody>
      </p:sp>
      <p:sp>
        <p:nvSpPr>
          <p:cNvPr id="3" name="Subtitle 2">
            <a:extLst>
              <a:ext uri="{FF2B5EF4-FFF2-40B4-BE49-F238E27FC236}">
                <a16:creationId xmlns:a16="http://schemas.microsoft.com/office/drawing/2014/main" id="{99660B21-FF41-4286-93E5-CF3CE7E012FC}"/>
              </a:ext>
            </a:extLst>
          </p:cNvPr>
          <p:cNvSpPr>
            <a:spLocks noGrp="1"/>
          </p:cNvSpPr>
          <p:nvPr>
            <p:ph type="subTitle" idx="1"/>
          </p:nvPr>
        </p:nvSpPr>
        <p:spPr>
          <a:xfrm rot="-458">
            <a:off x="720045" y="1296000"/>
            <a:ext cx="7704000" cy="2880000"/>
          </a:xfrm>
        </p:spPr>
        <p:txBody>
          <a:bodyPr/>
          <a:lstStyle/>
          <a:p>
            <a:pPr>
              <a:lnSpc>
                <a:spcPct val="150000"/>
              </a:lnSpc>
            </a:pPr>
            <a:r>
              <a:rPr lang="vi-VN" sz="1600" b="1">
                <a:latin typeface="Asap" panose="020B0604020202020204" charset="0"/>
              </a:rPr>
              <a:t>Component</a:t>
            </a:r>
            <a:r>
              <a:rPr lang="vi-VN" sz="1600">
                <a:latin typeface="Asap" panose="020B0604020202020204" charset="0"/>
              </a:rPr>
              <a:t>: là một interface hoặc abstract class quy định các method chung cần phải có cho tất cả các thành phần tham gia vào mẫu này</a:t>
            </a:r>
            <a:endParaRPr lang="en-US" sz="1600" b="1">
              <a:latin typeface="Asap" panose="020B0604020202020204" charset="0"/>
            </a:endParaRPr>
          </a:p>
          <a:p>
            <a:pPr>
              <a:lnSpc>
                <a:spcPct val="150000"/>
              </a:lnSpc>
            </a:pPr>
            <a:r>
              <a:rPr lang="vi-VN" sz="1600" b="1">
                <a:latin typeface="Asap" panose="020B0604020202020204" charset="0"/>
              </a:rPr>
              <a:t>Leaf</a:t>
            </a:r>
            <a:r>
              <a:rPr lang="vi-VN" sz="1600">
                <a:latin typeface="Asap" panose="020B0604020202020204" charset="0"/>
              </a:rPr>
              <a:t>: là lớp hiện thực (implements) các phương thức của Component - các object không có con</a:t>
            </a:r>
          </a:p>
          <a:p>
            <a:pPr>
              <a:lnSpc>
                <a:spcPct val="150000"/>
              </a:lnSpc>
            </a:pPr>
            <a:r>
              <a:rPr lang="vi-VN" sz="1600" b="1">
                <a:latin typeface="Asap" panose="020B0604020202020204" charset="0"/>
              </a:rPr>
              <a:t>Composite</a:t>
            </a:r>
            <a:r>
              <a:rPr lang="vi-VN" sz="1600">
                <a:latin typeface="Asap" panose="020B0604020202020204" charset="0"/>
              </a:rPr>
              <a:t>: lưu trữ tập hợp các Leaf và cài đặt các phương thức của Component. Composite cài đặt các phương thức được định nghĩa trong interface Component bằng cách ủy nhiệm cho các thành phần con xử lý</a:t>
            </a:r>
          </a:p>
          <a:p>
            <a:pPr>
              <a:lnSpc>
                <a:spcPct val="150000"/>
              </a:lnSpc>
            </a:pPr>
            <a:r>
              <a:rPr lang="vi-VN" sz="1600" b="1">
                <a:latin typeface="Asap" panose="020B0604020202020204" charset="0"/>
              </a:rPr>
              <a:t>Client</a:t>
            </a:r>
            <a:r>
              <a:rPr lang="vi-VN" sz="1600">
                <a:latin typeface="Asap" panose="020B0604020202020204" charset="0"/>
              </a:rPr>
              <a:t>: sử dụng Component để làm việc với các đối tượng trong Composite</a:t>
            </a:r>
            <a:endParaRPr lang="vi-VN" sz="1600" b="1">
              <a:latin typeface="Asap" panose="020B0604020202020204" charset="0"/>
            </a:endParaRPr>
          </a:p>
        </p:txBody>
      </p:sp>
    </p:spTree>
    <p:extLst>
      <p:ext uri="{BB962C8B-B14F-4D97-AF65-F5344CB8AC3E}">
        <p14:creationId xmlns:p14="http://schemas.microsoft.com/office/powerpoint/2010/main" val="929996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336B79-27DB-4252-910D-BECA4C9D2686}"/>
              </a:ext>
            </a:extLst>
          </p:cNvPr>
          <p:cNvSpPr>
            <a:spLocks noGrp="1"/>
          </p:cNvSpPr>
          <p:nvPr>
            <p:ph type="title"/>
          </p:nvPr>
        </p:nvSpPr>
        <p:spPr/>
        <p:txBody>
          <a:bodyPr/>
          <a:lstStyle/>
          <a:p>
            <a:r>
              <a:rPr lang="en-US"/>
              <a:t>Ưu/ Nhược điểm</a:t>
            </a:r>
            <a:endParaRPr lang="vi-VN"/>
          </a:p>
        </p:txBody>
      </p:sp>
      <p:sp>
        <p:nvSpPr>
          <p:cNvPr id="5" name="Title 4">
            <a:extLst>
              <a:ext uri="{FF2B5EF4-FFF2-40B4-BE49-F238E27FC236}">
                <a16:creationId xmlns:a16="http://schemas.microsoft.com/office/drawing/2014/main" id="{E222D1B1-7865-4341-8098-E582212ABE15}"/>
              </a:ext>
            </a:extLst>
          </p:cNvPr>
          <p:cNvSpPr>
            <a:spLocks noGrp="1"/>
          </p:cNvSpPr>
          <p:nvPr>
            <p:ph type="title" idx="3"/>
          </p:nvPr>
        </p:nvSpPr>
        <p:spPr>
          <a:xfrm>
            <a:off x="893588" y="1506256"/>
            <a:ext cx="3584400" cy="497700"/>
          </a:xfrm>
        </p:spPr>
        <p:txBody>
          <a:bodyPr/>
          <a:lstStyle/>
          <a:p>
            <a:r>
              <a:rPr lang="vi-VN"/>
              <a:t>Ưu điểm</a:t>
            </a:r>
          </a:p>
        </p:txBody>
      </p:sp>
      <p:sp>
        <p:nvSpPr>
          <p:cNvPr id="6" name="Title 5">
            <a:extLst>
              <a:ext uri="{FF2B5EF4-FFF2-40B4-BE49-F238E27FC236}">
                <a16:creationId xmlns:a16="http://schemas.microsoft.com/office/drawing/2014/main" id="{C0F1D0A5-7284-4DEA-A9F9-84DA80FF063C}"/>
              </a:ext>
            </a:extLst>
          </p:cNvPr>
          <p:cNvSpPr>
            <a:spLocks noGrp="1"/>
          </p:cNvSpPr>
          <p:nvPr>
            <p:ph type="title" idx="4"/>
          </p:nvPr>
        </p:nvSpPr>
        <p:spPr>
          <a:xfrm>
            <a:off x="4666013" y="1506256"/>
            <a:ext cx="3584400" cy="497700"/>
          </a:xfrm>
        </p:spPr>
        <p:txBody>
          <a:bodyPr/>
          <a:lstStyle/>
          <a:p>
            <a:r>
              <a:rPr lang="vi-VN"/>
              <a:t>Nhược điểm</a:t>
            </a:r>
          </a:p>
        </p:txBody>
      </p:sp>
      <p:sp>
        <p:nvSpPr>
          <p:cNvPr id="8" name="Subtitle 7">
            <a:extLst>
              <a:ext uri="{FF2B5EF4-FFF2-40B4-BE49-F238E27FC236}">
                <a16:creationId xmlns:a16="http://schemas.microsoft.com/office/drawing/2014/main" id="{3E2EA390-9D85-4ADB-8253-4BC12C975254}"/>
              </a:ext>
            </a:extLst>
          </p:cNvPr>
          <p:cNvSpPr>
            <a:spLocks noGrp="1"/>
          </p:cNvSpPr>
          <p:nvPr>
            <p:ph type="subTitle" idx="1"/>
          </p:nvPr>
        </p:nvSpPr>
        <p:spPr>
          <a:xfrm>
            <a:off x="893600" y="1851581"/>
            <a:ext cx="3584400" cy="1645200"/>
          </a:xfrm>
        </p:spPr>
        <p:txBody>
          <a:bodyPr/>
          <a:lstStyle/>
          <a:p>
            <a:pPr>
              <a:lnSpc>
                <a:spcPct val="150000"/>
              </a:lnSpc>
              <a:buFont typeface="Arial" panose="020B0604020202020204" pitchFamily="34" charset="0"/>
              <a:buChar char="•"/>
            </a:pPr>
            <a:r>
              <a:rPr lang="vi-VN" sz="1600">
                <a:latin typeface="Asap" panose="020B0604020202020204" charset="0"/>
              </a:rPr>
              <a:t>Có thể làm việc với các cấu trúc cây phức tạp thuận tiện hơn</a:t>
            </a:r>
            <a:endParaRPr lang="en-US" sz="1600">
              <a:latin typeface="Asap" panose="020B0604020202020204" charset="0"/>
            </a:endParaRPr>
          </a:p>
          <a:p>
            <a:pPr>
              <a:lnSpc>
                <a:spcPct val="150000"/>
              </a:lnSpc>
              <a:buFont typeface="Arial" panose="020B0604020202020204" pitchFamily="34" charset="0"/>
              <a:buChar char="•"/>
            </a:pPr>
            <a:r>
              <a:rPr lang="vi-VN" sz="1600">
                <a:latin typeface="Asap" panose="020B0604020202020204" charset="0"/>
              </a:rPr>
              <a:t>Nguyên tắc mở/ đóng: có thể khởi tạo các loại </a:t>
            </a:r>
            <a:r>
              <a:rPr lang="vi-VN" sz="1600" i="1">
                <a:latin typeface="Asap" panose="020B0604020202020204" charset="0"/>
              </a:rPr>
              <a:t>phần tử mới</a:t>
            </a:r>
            <a:r>
              <a:rPr lang="vi-VN" sz="1600">
                <a:latin typeface="Asap" panose="020B0604020202020204" charset="0"/>
              </a:rPr>
              <a:t> vào ứng dụng mà không phá vỡ code hiện có đang hoạt động với đối tượng cây</a:t>
            </a:r>
          </a:p>
        </p:txBody>
      </p:sp>
      <p:sp>
        <p:nvSpPr>
          <p:cNvPr id="10" name="Subtitle 9">
            <a:extLst>
              <a:ext uri="{FF2B5EF4-FFF2-40B4-BE49-F238E27FC236}">
                <a16:creationId xmlns:a16="http://schemas.microsoft.com/office/drawing/2014/main" id="{E3B35FF2-D8A6-4E92-AFF1-A3366FB8A5AD}"/>
              </a:ext>
            </a:extLst>
          </p:cNvPr>
          <p:cNvSpPr>
            <a:spLocks noGrp="1"/>
          </p:cNvSpPr>
          <p:nvPr>
            <p:ph type="subTitle" idx="2"/>
          </p:nvPr>
        </p:nvSpPr>
        <p:spPr>
          <a:xfrm>
            <a:off x="4666025" y="1851710"/>
            <a:ext cx="3584400" cy="1645200"/>
          </a:xfrm>
        </p:spPr>
        <p:txBody>
          <a:bodyPr/>
          <a:lstStyle/>
          <a:p>
            <a:pPr>
              <a:lnSpc>
                <a:spcPct val="150000"/>
              </a:lnSpc>
              <a:buFont typeface="Arial" panose="020B0604020202020204" pitchFamily="34" charset="0"/>
              <a:buChar char="•"/>
            </a:pPr>
            <a:r>
              <a:rPr lang="vi-VN" sz="1600">
                <a:latin typeface="Asap" panose="020B0604020202020204" charset="0"/>
              </a:rPr>
              <a:t>Code có thể trở nên phức tạp hơn mức bình thường, vì có rất nhiều interfaces và classes được khởi tạo cùng với mẫu</a:t>
            </a:r>
          </a:p>
        </p:txBody>
      </p:sp>
    </p:spTree>
    <p:extLst>
      <p:ext uri="{BB962C8B-B14F-4D97-AF65-F5344CB8AC3E}">
        <p14:creationId xmlns:p14="http://schemas.microsoft.com/office/powerpoint/2010/main" val="312756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65"/>
          <p:cNvSpPr txBox="1">
            <a:spLocks noGrp="1"/>
          </p:cNvSpPr>
          <p:nvPr>
            <p:ph type="title"/>
          </p:nvPr>
        </p:nvSpPr>
        <p:spPr>
          <a:xfrm>
            <a:off x="6138000" y="540000"/>
            <a:ext cx="1780800" cy="132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372" name="Google Shape;1372;p65"/>
          <p:cNvSpPr txBox="1">
            <a:spLocks noGrp="1"/>
          </p:cNvSpPr>
          <p:nvPr>
            <p:ph type="subTitle" idx="1"/>
          </p:nvPr>
        </p:nvSpPr>
        <p:spPr>
          <a:xfrm rot="237">
            <a:off x="3558600" y="4145238"/>
            <a:ext cx="4360200" cy="45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a:t>Composite Desgin pattern</a:t>
            </a:r>
            <a:endParaRPr/>
          </a:p>
        </p:txBody>
      </p:sp>
      <p:sp>
        <p:nvSpPr>
          <p:cNvPr id="1373" name="Google Shape;1373;p65"/>
          <p:cNvSpPr txBox="1">
            <a:spLocks noGrp="1"/>
          </p:cNvSpPr>
          <p:nvPr>
            <p:ph type="title" idx="2"/>
          </p:nvPr>
        </p:nvSpPr>
        <p:spPr>
          <a:xfrm>
            <a:off x="3115250" y="2031900"/>
            <a:ext cx="4803600" cy="1947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a:t>Ứng dụng</a:t>
            </a:r>
            <a:endParaRPr b="1"/>
          </a:p>
        </p:txBody>
      </p:sp>
      <p:sp>
        <p:nvSpPr>
          <p:cNvPr id="1374" name="Google Shape;1374;p65">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5"/>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5">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5">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5"/>
          <p:cNvSpPr/>
          <p:nvPr/>
        </p:nvSpPr>
        <p:spPr>
          <a:xfrm rot="-2700000">
            <a:off x="385139" y="-706634"/>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A99C-509B-42F9-B9EF-CC0525940639}"/>
              </a:ext>
            </a:extLst>
          </p:cNvPr>
          <p:cNvSpPr>
            <a:spLocks noGrp="1"/>
          </p:cNvSpPr>
          <p:nvPr>
            <p:ph type="title"/>
          </p:nvPr>
        </p:nvSpPr>
        <p:spPr/>
        <p:txBody>
          <a:bodyPr/>
          <a:lstStyle/>
          <a:p>
            <a:r>
              <a:rPr lang="en-US"/>
              <a:t>Trường hợp nên sử dụng</a:t>
            </a:r>
            <a:endParaRPr lang="vi-VN"/>
          </a:p>
        </p:txBody>
      </p:sp>
      <p:sp>
        <p:nvSpPr>
          <p:cNvPr id="3" name="Subtitle 2">
            <a:extLst>
              <a:ext uri="{FF2B5EF4-FFF2-40B4-BE49-F238E27FC236}">
                <a16:creationId xmlns:a16="http://schemas.microsoft.com/office/drawing/2014/main" id="{99660B21-FF41-4286-93E5-CF3CE7E012FC}"/>
              </a:ext>
            </a:extLst>
          </p:cNvPr>
          <p:cNvSpPr>
            <a:spLocks noGrp="1"/>
          </p:cNvSpPr>
          <p:nvPr>
            <p:ph type="subTitle" idx="1"/>
          </p:nvPr>
        </p:nvSpPr>
        <p:spPr>
          <a:xfrm rot="-458">
            <a:off x="720045" y="1440000"/>
            <a:ext cx="7704000" cy="2880000"/>
          </a:xfrm>
        </p:spPr>
        <p:txBody>
          <a:bodyPr/>
          <a:lstStyle/>
          <a:p>
            <a:pPr>
              <a:lnSpc>
                <a:spcPct val="150000"/>
              </a:lnSpc>
            </a:pPr>
            <a:r>
              <a:rPr lang="vi-VN" sz="2000">
                <a:latin typeface="Asap" panose="020B0604020202020204" charset="0"/>
              </a:rPr>
              <a:t>Số lượng đối tượng ít làm giảm mức sử dụng bộ nhớ và giúp tránh các lỗi liên quan đến bộ nhớ</a:t>
            </a:r>
          </a:p>
          <a:p>
            <a:pPr>
              <a:lnSpc>
                <a:spcPct val="150000"/>
              </a:lnSpc>
            </a:pPr>
            <a:r>
              <a:rPr lang="vi-VN" sz="2000">
                <a:latin typeface="Asap" panose="020B0604020202020204" charset="0"/>
              </a:rPr>
              <a:t>Giảm thời gian thực thi chương trình của mình bằng cách chia sẻ các đối tượng</a:t>
            </a:r>
            <a:endParaRPr lang="vi-VN" sz="2000" b="1">
              <a:latin typeface="Asap" panose="020B0604020202020204" charset="0"/>
            </a:endParaRPr>
          </a:p>
        </p:txBody>
      </p:sp>
    </p:spTree>
    <p:extLst>
      <p:ext uri="{BB962C8B-B14F-4D97-AF65-F5344CB8AC3E}">
        <p14:creationId xmlns:p14="http://schemas.microsoft.com/office/powerpoint/2010/main" val="899760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A99C-509B-42F9-B9EF-CC0525940639}"/>
              </a:ext>
            </a:extLst>
          </p:cNvPr>
          <p:cNvSpPr>
            <a:spLocks noGrp="1"/>
          </p:cNvSpPr>
          <p:nvPr>
            <p:ph type="title"/>
          </p:nvPr>
        </p:nvSpPr>
        <p:spPr/>
        <p:txBody>
          <a:bodyPr/>
          <a:lstStyle/>
          <a:p>
            <a:r>
              <a:rPr lang="en-US"/>
              <a:t>Trường hợp không nên sử dụng</a:t>
            </a:r>
            <a:endParaRPr lang="vi-VN"/>
          </a:p>
        </p:txBody>
      </p:sp>
      <p:sp>
        <p:nvSpPr>
          <p:cNvPr id="3" name="Subtitle 2">
            <a:extLst>
              <a:ext uri="{FF2B5EF4-FFF2-40B4-BE49-F238E27FC236}">
                <a16:creationId xmlns:a16="http://schemas.microsoft.com/office/drawing/2014/main" id="{99660B21-FF41-4286-93E5-CF3CE7E012FC}"/>
              </a:ext>
            </a:extLst>
          </p:cNvPr>
          <p:cNvSpPr>
            <a:spLocks noGrp="1"/>
          </p:cNvSpPr>
          <p:nvPr>
            <p:ph type="subTitle" idx="1"/>
          </p:nvPr>
        </p:nvSpPr>
        <p:spPr>
          <a:xfrm rot="-458">
            <a:off x="720045" y="1440000"/>
            <a:ext cx="7704000" cy="2880000"/>
          </a:xfrm>
        </p:spPr>
        <p:txBody>
          <a:bodyPr/>
          <a:lstStyle/>
          <a:p>
            <a:pPr>
              <a:lnSpc>
                <a:spcPct val="150000"/>
              </a:lnSpc>
            </a:pPr>
            <a:r>
              <a:rPr lang="vi-VN" sz="2000">
                <a:latin typeface="Asap" panose="020B0604020202020204" charset="0"/>
              </a:rPr>
              <a:t>Có thể khó cung cấp một interface chung cho các lớp có chức năng khác nhau quá nhiều. Trong một số trường hợp nhất định, cần tổng quát hóa quá mức interface thành phần khiến nó khó hiểu hơn</a:t>
            </a:r>
          </a:p>
          <a:p>
            <a:pPr>
              <a:lnSpc>
                <a:spcPct val="150000"/>
              </a:lnSpc>
            </a:pPr>
            <a:r>
              <a:rPr lang="en-US" sz="2000">
                <a:latin typeface="Asap" panose="020B0604020202020204" charset="0"/>
              </a:rPr>
              <a:t>Lạm dụng Composite Design pattern có thể làm cho thiết kế trở nên quá </a:t>
            </a:r>
            <a:r>
              <a:rPr lang="en-US" sz="2000" i="1">
                <a:latin typeface="Asap" panose="020B0604020202020204" charset="0"/>
              </a:rPr>
              <a:t>chung chung</a:t>
            </a:r>
            <a:endParaRPr lang="vi-VN" sz="2000" i="1">
              <a:latin typeface="Asap" panose="020B0604020202020204" charset="0"/>
            </a:endParaRPr>
          </a:p>
        </p:txBody>
      </p:sp>
    </p:spTree>
    <p:extLst>
      <p:ext uri="{BB962C8B-B14F-4D97-AF65-F5344CB8AC3E}">
        <p14:creationId xmlns:p14="http://schemas.microsoft.com/office/powerpoint/2010/main" val="3615827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1"/>
        <p:cNvGrpSpPr/>
        <p:nvPr/>
      </p:nvGrpSpPr>
      <p:grpSpPr>
        <a:xfrm>
          <a:off x="0" y="0"/>
          <a:ext cx="0" cy="0"/>
          <a:chOff x="0" y="0"/>
          <a:chExt cx="0" cy="0"/>
        </a:xfrm>
      </p:grpSpPr>
      <p:sp>
        <p:nvSpPr>
          <p:cNvPr id="1682" name="Google Shape;1682;p72"/>
          <p:cNvSpPr txBox="1">
            <a:spLocks noGrp="1"/>
          </p:cNvSpPr>
          <p:nvPr>
            <p:ph type="title"/>
          </p:nvPr>
        </p:nvSpPr>
        <p:spPr>
          <a:xfrm>
            <a:off x="1100563" y="1908750"/>
            <a:ext cx="1416600" cy="132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683" name="Google Shape;1683;p72"/>
          <p:cNvSpPr txBox="1">
            <a:spLocks noGrp="1"/>
          </p:cNvSpPr>
          <p:nvPr>
            <p:ph type="subTitle" idx="1"/>
          </p:nvPr>
        </p:nvSpPr>
        <p:spPr>
          <a:xfrm rot="237">
            <a:off x="2899862" y="3286163"/>
            <a:ext cx="4360200" cy="4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Composite Design pattern</a:t>
            </a:r>
            <a:endParaRPr/>
          </a:p>
        </p:txBody>
      </p:sp>
      <p:sp>
        <p:nvSpPr>
          <p:cNvPr id="1684" name="Google Shape;1684;p72"/>
          <p:cNvSpPr txBox="1">
            <a:spLocks noGrp="1"/>
          </p:cNvSpPr>
          <p:nvPr>
            <p:ph type="title" idx="2"/>
          </p:nvPr>
        </p:nvSpPr>
        <p:spPr>
          <a:xfrm>
            <a:off x="2899638" y="1399075"/>
            <a:ext cx="5143800" cy="194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b="1"/>
          </a:p>
        </p:txBody>
      </p:sp>
      <p:sp>
        <p:nvSpPr>
          <p:cNvPr id="1685" name="Google Shape;1685;p72">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2"/>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2">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2">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2" name="Google Shape;2162;p86"/>
          <p:cNvSpPr txBox="1">
            <a:spLocks noGrp="1"/>
          </p:cNvSpPr>
          <p:nvPr>
            <p:ph type="ctrTitle"/>
          </p:nvPr>
        </p:nvSpPr>
        <p:spPr>
          <a:xfrm>
            <a:off x="2963700" y="2031750"/>
            <a:ext cx="3216600"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Q&amp;A</a:t>
            </a:r>
            <a:endParaRPr b="1"/>
          </a:p>
        </p:txBody>
      </p:sp>
      <p:sp>
        <p:nvSpPr>
          <p:cNvPr id="2165" name="Google Shape;2165;p86">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86"/>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86">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86">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6"/>
          <p:cNvSpPr/>
          <p:nvPr/>
        </p:nvSpPr>
        <p:spPr>
          <a:xfrm>
            <a:off x="2324363" y="1814024"/>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6" name="Google Shape;2176;p86"/>
          <p:cNvGrpSpPr/>
          <p:nvPr/>
        </p:nvGrpSpPr>
        <p:grpSpPr>
          <a:xfrm>
            <a:off x="6473797" y="4024690"/>
            <a:ext cx="346056" cy="345674"/>
            <a:chOff x="3303268" y="3817349"/>
            <a:chExt cx="346056" cy="345674"/>
          </a:xfrm>
        </p:grpSpPr>
        <p:sp>
          <p:nvSpPr>
            <p:cNvPr id="2177" name="Google Shape;2177;p8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8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1" name="Google Shape;2181;p86"/>
          <p:cNvGrpSpPr/>
          <p:nvPr/>
        </p:nvGrpSpPr>
        <p:grpSpPr>
          <a:xfrm>
            <a:off x="6473772" y="1814215"/>
            <a:ext cx="346056" cy="345674"/>
            <a:chOff x="3752358" y="3817349"/>
            <a:chExt cx="346056" cy="345674"/>
          </a:xfrm>
        </p:grpSpPr>
        <p:sp>
          <p:nvSpPr>
            <p:cNvPr id="2182" name="Google Shape;2182;p8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6" name="Google Shape;2186;p86"/>
          <p:cNvGrpSpPr/>
          <p:nvPr/>
        </p:nvGrpSpPr>
        <p:grpSpPr>
          <a:xfrm>
            <a:off x="6473788" y="2919465"/>
            <a:ext cx="346024" cy="345674"/>
            <a:chOff x="5100008" y="3817349"/>
            <a:chExt cx="346024" cy="345674"/>
          </a:xfrm>
        </p:grpSpPr>
        <p:sp>
          <p:nvSpPr>
            <p:cNvPr id="2187" name="Google Shape;2187;p86"/>
            <p:cNvSpPr/>
            <p:nvPr/>
          </p:nvSpPr>
          <p:spPr>
            <a:xfrm>
              <a:off x="5100008" y="3817349"/>
              <a:ext cx="346024" cy="345674"/>
            </a:xfrm>
            <a:custGeom>
              <a:avLst/>
              <a:gdLst/>
              <a:ahLst/>
              <a:cxnLst/>
              <a:rect l="l" t="t" r="r" b="b"/>
              <a:pathLst>
                <a:path w="10871" h="10860" extrusionOk="0">
                  <a:moveTo>
                    <a:pt x="5441" y="334"/>
                  </a:moveTo>
                  <a:cubicBezTo>
                    <a:pt x="8251" y="334"/>
                    <a:pt x="10525" y="2608"/>
                    <a:pt x="10525" y="5430"/>
                  </a:cubicBezTo>
                  <a:cubicBezTo>
                    <a:pt x="10525" y="8240"/>
                    <a:pt x="8251" y="10514"/>
                    <a:pt x="5441" y="10514"/>
                  </a:cubicBezTo>
                  <a:cubicBezTo>
                    <a:pt x="2620" y="10514"/>
                    <a:pt x="346" y="8240"/>
                    <a:pt x="346" y="5430"/>
                  </a:cubicBezTo>
                  <a:cubicBezTo>
                    <a:pt x="346" y="2608"/>
                    <a:pt x="2620" y="334"/>
                    <a:pt x="5441" y="334"/>
                  </a:cubicBezTo>
                  <a:close/>
                  <a:moveTo>
                    <a:pt x="5441" y="1"/>
                  </a:moveTo>
                  <a:cubicBezTo>
                    <a:pt x="3989" y="1"/>
                    <a:pt x="2620" y="560"/>
                    <a:pt x="1596" y="1584"/>
                  </a:cubicBezTo>
                  <a:cubicBezTo>
                    <a:pt x="572" y="2620"/>
                    <a:pt x="0" y="3989"/>
                    <a:pt x="0" y="5430"/>
                  </a:cubicBezTo>
                  <a:cubicBezTo>
                    <a:pt x="0" y="6871"/>
                    <a:pt x="572" y="8240"/>
                    <a:pt x="1596" y="9264"/>
                  </a:cubicBezTo>
                  <a:cubicBezTo>
                    <a:pt x="2620" y="10300"/>
                    <a:pt x="3989" y="10859"/>
                    <a:pt x="5441"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86"/>
            <p:cNvSpPr/>
            <p:nvPr/>
          </p:nvSpPr>
          <p:spPr>
            <a:xfrm>
              <a:off x="5150777" y="3867767"/>
              <a:ext cx="244486" cy="243690"/>
            </a:xfrm>
            <a:custGeom>
              <a:avLst/>
              <a:gdLst/>
              <a:ahLst/>
              <a:cxnLst/>
              <a:rect l="l" t="t" r="r" b="b"/>
              <a:pathLst>
                <a:path w="7681" h="7656" extrusionOk="0">
                  <a:moveTo>
                    <a:pt x="3823" y="0"/>
                  </a:moveTo>
                  <a:cubicBezTo>
                    <a:pt x="1715" y="0"/>
                    <a:pt x="1" y="1715"/>
                    <a:pt x="1" y="3834"/>
                  </a:cubicBezTo>
                  <a:cubicBezTo>
                    <a:pt x="1" y="4429"/>
                    <a:pt x="132" y="5001"/>
                    <a:pt x="406" y="5537"/>
                  </a:cubicBezTo>
                  <a:lnTo>
                    <a:pt x="13" y="6513"/>
                  </a:lnTo>
                  <a:cubicBezTo>
                    <a:pt x="1" y="6537"/>
                    <a:pt x="1" y="6584"/>
                    <a:pt x="1" y="6632"/>
                  </a:cubicBezTo>
                  <a:cubicBezTo>
                    <a:pt x="13" y="6703"/>
                    <a:pt x="96" y="6751"/>
                    <a:pt x="167" y="6751"/>
                  </a:cubicBezTo>
                  <a:lnTo>
                    <a:pt x="1346" y="6751"/>
                  </a:lnTo>
                  <a:cubicBezTo>
                    <a:pt x="2037" y="7346"/>
                    <a:pt x="2918" y="7656"/>
                    <a:pt x="3823" y="7656"/>
                  </a:cubicBezTo>
                  <a:cubicBezTo>
                    <a:pt x="5942" y="7656"/>
                    <a:pt x="7656" y="5941"/>
                    <a:pt x="7656" y="3834"/>
                  </a:cubicBezTo>
                  <a:cubicBezTo>
                    <a:pt x="7680" y="2382"/>
                    <a:pt x="6847" y="1108"/>
                    <a:pt x="5644" y="465"/>
                  </a:cubicBezTo>
                  <a:cubicBezTo>
                    <a:pt x="5616" y="450"/>
                    <a:pt x="5586" y="444"/>
                    <a:pt x="5558" y="444"/>
                  </a:cubicBezTo>
                  <a:cubicBezTo>
                    <a:pt x="5470" y="444"/>
                    <a:pt x="5394" y="511"/>
                    <a:pt x="5394" y="619"/>
                  </a:cubicBezTo>
                  <a:cubicBezTo>
                    <a:pt x="5394" y="679"/>
                    <a:pt x="5418" y="727"/>
                    <a:pt x="5478" y="762"/>
                  </a:cubicBezTo>
                  <a:cubicBezTo>
                    <a:pt x="6585" y="1358"/>
                    <a:pt x="7323" y="2501"/>
                    <a:pt x="7323" y="3846"/>
                  </a:cubicBezTo>
                  <a:cubicBezTo>
                    <a:pt x="7323" y="5763"/>
                    <a:pt x="5763" y="7323"/>
                    <a:pt x="3846" y="7323"/>
                  </a:cubicBezTo>
                  <a:cubicBezTo>
                    <a:pt x="2989" y="7323"/>
                    <a:pt x="2168" y="7013"/>
                    <a:pt x="1537" y="6453"/>
                  </a:cubicBezTo>
                  <a:cubicBezTo>
                    <a:pt x="1501" y="6418"/>
                    <a:pt x="1465" y="6406"/>
                    <a:pt x="1418" y="6406"/>
                  </a:cubicBezTo>
                  <a:lnTo>
                    <a:pt x="429" y="6406"/>
                  </a:lnTo>
                  <a:lnTo>
                    <a:pt x="763" y="5596"/>
                  </a:lnTo>
                  <a:cubicBezTo>
                    <a:pt x="775" y="5560"/>
                    <a:pt x="775" y="5501"/>
                    <a:pt x="763" y="5453"/>
                  </a:cubicBezTo>
                  <a:cubicBezTo>
                    <a:pt x="489" y="4965"/>
                    <a:pt x="358" y="4394"/>
                    <a:pt x="358" y="3834"/>
                  </a:cubicBezTo>
                  <a:cubicBezTo>
                    <a:pt x="358" y="1905"/>
                    <a:pt x="1918" y="346"/>
                    <a:pt x="3846" y="346"/>
                  </a:cubicBezTo>
                  <a:cubicBezTo>
                    <a:pt x="4144" y="346"/>
                    <a:pt x="4418" y="381"/>
                    <a:pt x="4692" y="453"/>
                  </a:cubicBezTo>
                  <a:cubicBezTo>
                    <a:pt x="4704" y="455"/>
                    <a:pt x="4717" y="457"/>
                    <a:pt x="4729" y="457"/>
                  </a:cubicBezTo>
                  <a:cubicBezTo>
                    <a:pt x="4820" y="457"/>
                    <a:pt x="4894" y="381"/>
                    <a:pt x="4894" y="286"/>
                  </a:cubicBezTo>
                  <a:cubicBezTo>
                    <a:pt x="4894" y="215"/>
                    <a:pt x="4835" y="143"/>
                    <a:pt x="4763" y="119"/>
                  </a:cubicBezTo>
                  <a:cubicBezTo>
                    <a:pt x="4466" y="48"/>
                    <a:pt x="4156" y="0"/>
                    <a:pt x="3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86"/>
            <p:cNvSpPr/>
            <p:nvPr/>
          </p:nvSpPr>
          <p:spPr>
            <a:xfrm>
              <a:off x="5201960" y="3941167"/>
              <a:ext cx="135691" cy="91097"/>
            </a:xfrm>
            <a:custGeom>
              <a:avLst/>
              <a:gdLst/>
              <a:ahLst/>
              <a:cxnLst/>
              <a:rect l="l" t="t" r="r" b="b"/>
              <a:pathLst>
                <a:path w="4263" h="2862" extrusionOk="0">
                  <a:moveTo>
                    <a:pt x="4077" y="0"/>
                  </a:moveTo>
                  <a:cubicBezTo>
                    <a:pt x="4039" y="0"/>
                    <a:pt x="4000" y="12"/>
                    <a:pt x="3965" y="40"/>
                  </a:cubicBezTo>
                  <a:lnTo>
                    <a:pt x="2869" y="909"/>
                  </a:lnTo>
                  <a:lnTo>
                    <a:pt x="881" y="909"/>
                  </a:lnTo>
                  <a:cubicBezTo>
                    <a:pt x="810" y="909"/>
                    <a:pt x="750" y="957"/>
                    <a:pt x="714" y="1016"/>
                  </a:cubicBezTo>
                  <a:lnTo>
                    <a:pt x="36" y="2623"/>
                  </a:lnTo>
                  <a:cubicBezTo>
                    <a:pt x="0" y="2695"/>
                    <a:pt x="12" y="2778"/>
                    <a:pt x="72" y="2814"/>
                  </a:cubicBezTo>
                  <a:cubicBezTo>
                    <a:pt x="107" y="2850"/>
                    <a:pt x="155" y="2862"/>
                    <a:pt x="191" y="2862"/>
                  </a:cubicBezTo>
                  <a:cubicBezTo>
                    <a:pt x="226" y="2862"/>
                    <a:pt x="250" y="2850"/>
                    <a:pt x="286" y="2826"/>
                  </a:cubicBezTo>
                  <a:lnTo>
                    <a:pt x="1381" y="2171"/>
                  </a:lnTo>
                  <a:lnTo>
                    <a:pt x="1857" y="2171"/>
                  </a:lnTo>
                  <a:cubicBezTo>
                    <a:pt x="1953" y="2171"/>
                    <a:pt x="2036" y="2100"/>
                    <a:pt x="2036" y="1992"/>
                  </a:cubicBezTo>
                  <a:cubicBezTo>
                    <a:pt x="2036" y="1909"/>
                    <a:pt x="1965" y="1814"/>
                    <a:pt x="1857" y="1814"/>
                  </a:cubicBezTo>
                  <a:lnTo>
                    <a:pt x="1345" y="1814"/>
                  </a:lnTo>
                  <a:cubicBezTo>
                    <a:pt x="1310" y="1814"/>
                    <a:pt x="1286" y="1838"/>
                    <a:pt x="1250" y="1850"/>
                  </a:cubicBezTo>
                  <a:lnTo>
                    <a:pt x="572" y="2266"/>
                  </a:lnTo>
                  <a:lnTo>
                    <a:pt x="1000" y="1254"/>
                  </a:lnTo>
                  <a:lnTo>
                    <a:pt x="2953" y="1254"/>
                  </a:lnTo>
                  <a:cubicBezTo>
                    <a:pt x="2989" y="1254"/>
                    <a:pt x="3024" y="1242"/>
                    <a:pt x="3048" y="1207"/>
                  </a:cubicBezTo>
                  <a:lnTo>
                    <a:pt x="3584" y="778"/>
                  </a:lnTo>
                  <a:lnTo>
                    <a:pt x="3072" y="1814"/>
                  </a:lnTo>
                  <a:lnTo>
                    <a:pt x="2691" y="1814"/>
                  </a:lnTo>
                  <a:cubicBezTo>
                    <a:pt x="2608" y="1814"/>
                    <a:pt x="2512" y="1897"/>
                    <a:pt x="2512" y="1992"/>
                  </a:cubicBezTo>
                  <a:cubicBezTo>
                    <a:pt x="2512" y="2088"/>
                    <a:pt x="2596" y="2183"/>
                    <a:pt x="2691" y="2183"/>
                  </a:cubicBezTo>
                  <a:lnTo>
                    <a:pt x="3167" y="2183"/>
                  </a:lnTo>
                  <a:cubicBezTo>
                    <a:pt x="3227" y="2183"/>
                    <a:pt x="3286" y="2147"/>
                    <a:pt x="3322" y="2088"/>
                  </a:cubicBezTo>
                  <a:lnTo>
                    <a:pt x="4227" y="254"/>
                  </a:lnTo>
                  <a:cubicBezTo>
                    <a:pt x="4263" y="171"/>
                    <a:pt x="4227" y="64"/>
                    <a:pt x="4155" y="16"/>
                  </a:cubicBezTo>
                  <a:cubicBezTo>
                    <a:pt x="4131" y="6"/>
                    <a:pt x="4104" y="0"/>
                    <a:pt x="4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0" name="Google Shape;2190;p86"/>
          <p:cNvGrpSpPr/>
          <p:nvPr/>
        </p:nvGrpSpPr>
        <p:grpSpPr>
          <a:xfrm>
            <a:off x="2324188" y="4024515"/>
            <a:ext cx="346024" cy="345674"/>
            <a:chOff x="4201447" y="3817349"/>
            <a:chExt cx="346024" cy="345674"/>
          </a:xfrm>
        </p:grpSpPr>
        <p:sp>
          <p:nvSpPr>
            <p:cNvPr id="2191" name="Google Shape;2191;p8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8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3" name="Google Shape;2193;p86"/>
          <p:cNvGrpSpPr/>
          <p:nvPr/>
        </p:nvGrpSpPr>
        <p:grpSpPr>
          <a:xfrm>
            <a:off x="2324188" y="2919465"/>
            <a:ext cx="346024" cy="345674"/>
            <a:chOff x="4650919" y="3817349"/>
            <a:chExt cx="346024" cy="345674"/>
          </a:xfrm>
        </p:grpSpPr>
        <p:sp>
          <p:nvSpPr>
            <p:cNvPr id="2194" name="Google Shape;2194;p86"/>
            <p:cNvSpPr/>
            <p:nvPr/>
          </p:nvSpPr>
          <p:spPr>
            <a:xfrm>
              <a:off x="4650919" y="3817349"/>
              <a:ext cx="346024" cy="345674"/>
            </a:xfrm>
            <a:custGeom>
              <a:avLst/>
              <a:gdLst/>
              <a:ahLst/>
              <a:cxnLst/>
              <a:rect l="l" t="t" r="r" b="b"/>
              <a:pathLst>
                <a:path w="10871" h="10860" extrusionOk="0">
                  <a:moveTo>
                    <a:pt x="5442" y="334"/>
                  </a:moveTo>
                  <a:cubicBezTo>
                    <a:pt x="8251" y="334"/>
                    <a:pt x="10526" y="2608"/>
                    <a:pt x="10526" y="5430"/>
                  </a:cubicBezTo>
                  <a:cubicBezTo>
                    <a:pt x="10526" y="8240"/>
                    <a:pt x="8240" y="10514"/>
                    <a:pt x="5442" y="10514"/>
                  </a:cubicBezTo>
                  <a:cubicBezTo>
                    <a:pt x="2620" y="10514"/>
                    <a:pt x="346" y="8240"/>
                    <a:pt x="346" y="5430"/>
                  </a:cubicBezTo>
                  <a:cubicBezTo>
                    <a:pt x="346" y="2608"/>
                    <a:pt x="2620" y="334"/>
                    <a:pt x="5442" y="334"/>
                  </a:cubicBezTo>
                  <a:close/>
                  <a:moveTo>
                    <a:pt x="5442" y="1"/>
                  </a:moveTo>
                  <a:cubicBezTo>
                    <a:pt x="3989" y="1"/>
                    <a:pt x="2620" y="560"/>
                    <a:pt x="1596" y="1584"/>
                  </a:cubicBezTo>
                  <a:cubicBezTo>
                    <a:pt x="572" y="2620"/>
                    <a:pt x="0" y="3989"/>
                    <a:pt x="0" y="5430"/>
                  </a:cubicBezTo>
                  <a:cubicBezTo>
                    <a:pt x="0" y="6871"/>
                    <a:pt x="572" y="8240"/>
                    <a:pt x="1596" y="9264"/>
                  </a:cubicBezTo>
                  <a:cubicBezTo>
                    <a:pt x="2620" y="10300"/>
                    <a:pt x="3989" y="10859"/>
                    <a:pt x="5442"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6"/>
            <p:cNvSpPr/>
            <p:nvPr/>
          </p:nvSpPr>
          <p:spPr>
            <a:xfrm>
              <a:off x="4701305" y="3867386"/>
              <a:ext cx="244486" cy="242958"/>
            </a:xfrm>
            <a:custGeom>
              <a:avLst/>
              <a:gdLst/>
              <a:ahLst/>
              <a:cxnLst/>
              <a:rect l="l" t="t" r="r" b="b"/>
              <a:pathLst>
                <a:path w="7681" h="7633" extrusionOk="0">
                  <a:moveTo>
                    <a:pt x="3835" y="0"/>
                  </a:moveTo>
                  <a:cubicBezTo>
                    <a:pt x="1727" y="0"/>
                    <a:pt x="13" y="1715"/>
                    <a:pt x="13" y="3822"/>
                  </a:cubicBezTo>
                  <a:cubicBezTo>
                    <a:pt x="13" y="4418"/>
                    <a:pt x="144" y="5001"/>
                    <a:pt x="418" y="5537"/>
                  </a:cubicBezTo>
                  <a:lnTo>
                    <a:pt x="25" y="6501"/>
                  </a:lnTo>
                  <a:cubicBezTo>
                    <a:pt x="1" y="6585"/>
                    <a:pt x="13" y="6656"/>
                    <a:pt x="84" y="6704"/>
                  </a:cubicBezTo>
                  <a:cubicBezTo>
                    <a:pt x="120" y="6727"/>
                    <a:pt x="156" y="6727"/>
                    <a:pt x="191" y="6727"/>
                  </a:cubicBezTo>
                  <a:lnTo>
                    <a:pt x="1370" y="6727"/>
                  </a:lnTo>
                  <a:cubicBezTo>
                    <a:pt x="2061" y="7323"/>
                    <a:pt x="2942" y="7632"/>
                    <a:pt x="3847" y="7632"/>
                  </a:cubicBezTo>
                  <a:cubicBezTo>
                    <a:pt x="5966" y="7632"/>
                    <a:pt x="7680" y="5930"/>
                    <a:pt x="7680" y="3810"/>
                  </a:cubicBezTo>
                  <a:cubicBezTo>
                    <a:pt x="7680" y="3096"/>
                    <a:pt x="7454" y="2394"/>
                    <a:pt x="7085" y="1798"/>
                  </a:cubicBezTo>
                  <a:cubicBezTo>
                    <a:pt x="7052" y="1752"/>
                    <a:pt x="6997" y="1727"/>
                    <a:pt x="6940" y="1727"/>
                  </a:cubicBezTo>
                  <a:cubicBezTo>
                    <a:pt x="6894" y="1727"/>
                    <a:pt x="6848" y="1743"/>
                    <a:pt x="6811" y="1774"/>
                  </a:cubicBezTo>
                  <a:cubicBezTo>
                    <a:pt x="6752" y="1834"/>
                    <a:pt x="6752" y="1917"/>
                    <a:pt x="6787" y="1977"/>
                  </a:cubicBezTo>
                  <a:cubicBezTo>
                    <a:pt x="7133" y="2513"/>
                    <a:pt x="7323" y="3156"/>
                    <a:pt x="7323" y="3846"/>
                  </a:cubicBezTo>
                  <a:cubicBezTo>
                    <a:pt x="7323" y="5763"/>
                    <a:pt x="5764" y="7323"/>
                    <a:pt x="3835" y="7323"/>
                  </a:cubicBezTo>
                  <a:cubicBezTo>
                    <a:pt x="2989" y="7323"/>
                    <a:pt x="2168" y="7013"/>
                    <a:pt x="1537" y="6442"/>
                  </a:cubicBezTo>
                  <a:cubicBezTo>
                    <a:pt x="1501" y="6418"/>
                    <a:pt x="1453" y="6406"/>
                    <a:pt x="1418" y="6406"/>
                  </a:cubicBezTo>
                  <a:lnTo>
                    <a:pt x="430" y="6406"/>
                  </a:lnTo>
                  <a:lnTo>
                    <a:pt x="763" y="5596"/>
                  </a:lnTo>
                  <a:cubicBezTo>
                    <a:pt x="775" y="5549"/>
                    <a:pt x="775" y="5489"/>
                    <a:pt x="763" y="5453"/>
                  </a:cubicBezTo>
                  <a:cubicBezTo>
                    <a:pt x="489" y="4953"/>
                    <a:pt x="358" y="4394"/>
                    <a:pt x="358" y="3822"/>
                  </a:cubicBezTo>
                  <a:cubicBezTo>
                    <a:pt x="358" y="1905"/>
                    <a:pt x="1918" y="346"/>
                    <a:pt x="3835" y="346"/>
                  </a:cubicBezTo>
                  <a:cubicBezTo>
                    <a:pt x="4787" y="346"/>
                    <a:pt x="5656" y="727"/>
                    <a:pt x="6276" y="1346"/>
                  </a:cubicBezTo>
                  <a:cubicBezTo>
                    <a:pt x="6305" y="1376"/>
                    <a:pt x="6350" y="1390"/>
                    <a:pt x="6395" y="1390"/>
                  </a:cubicBezTo>
                  <a:cubicBezTo>
                    <a:pt x="6439" y="1390"/>
                    <a:pt x="6484" y="1376"/>
                    <a:pt x="6514" y="1346"/>
                  </a:cubicBezTo>
                  <a:cubicBezTo>
                    <a:pt x="6573" y="1262"/>
                    <a:pt x="6573" y="1167"/>
                    <a:pt x="6514" y="1108"/>
                  </a:cubicBezTo>
                  <a:cubicBezTo>
                    <a:pt x="5835" y="417"/>
                    <a:pt x="4882"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6"/>
            <p:cNvSpPr/>
            <p:nvPr/>
          </p:nvSpPr>
          <p:spPr>
            <a:xfrm>
              <a:off x="4749464" y="3911534"/>
              <a:ext cx="153134" cy="151065"/>
            </a:xfrm>
            <a:custGeom>
              <a:avLst/>
              <a:gdLst/>
              <a:ahLst/>
              <a:cxnLst/>
              <a:rect l="l" t="t" r="r" b="b"/>
              <a:pathLst>
                <a:path w="4811" h="4746" extrusionOk="0">
                  <a:moveTo>
                    <a:pt x="1384" y="0"/>
                  </a:moveTo>
                  <a:cubicBezTo>
                    <a:pt x="1342" y="0"/>
                    <a:pt x="1304" y="18"/>
                    <a:pt x="1274" y="54"/>
                  </a:cubicBezTo>
                  <a:lnTo>
                    <a:pt x="274" y="1054"/>
                  </a:lnTo>
                  <a:cubicBezTo>
                    <a:pt x="36" y="1292"/>
                    <a:pt x="0" y="1661"/>
                    <a:pt x="202" y="1935"/>
                  </a:cubicBezTo>
                  <a:cubicBezTo>
                    <a:pt x="619" y="2495"/>
                    <a:pt x="1072" y="3031"/>
                    <a:pt x="1572" y="3531"/>
                  </a:cubicBezTo>
                  <a:cubicBezTo>
                    <a:pt x="1601" y="3560"/>
                    <a:pt x="1646" y="3575"/>
                    <a:pt x="1691" y="3575"/>
                  </a:cubicBezTo>
                  <a:cubicBezTo>
                    <a:pt x="1735" y="3575"/>
                    <a:pt x="1780" y="3560"/>
                    <a:pt x="1810" y="3531"/>
                  </a:cubicBezTo>
                  <a:cubicBezTo>
                    <a:pt x="1881" y="3447"/>
                    <a:pt x="1869" y="3352"/>
                    <a:pt x="1810" y="3293"/>
                  </a:cubicBezTo>
                  <a:cubicBezTo>
                    <a:pt x="1310" y="2816"/>
                    <a:pt x="869" y="2304"/>
                    <a:pt x="464" y="1745"/>
                  </a:cubicBezTo>
                  <a:cubicBezTo>
                    <a:pt x="381" y="1602"/>
                    <a:pt x="393" y="1423"/>
                    <a:pt x="500" y="1304"/>
                  </a:cubicBezTo>
                  <a:lnTo>
                    <a:pt x="1369" y="435"/>
                  </a:lnTo>
                  <a:lnTo>
                    <a:pt x="2107" y="1161"/>
                  </a:lnTo>
                  <a:lnTo>
                    <a:pt x="1750" y="1518"/>
                  </a:lnTo>
                  <a:cubicBezTo>
                    <a:pt x="1703" y="1566"/>
                    <a:pt x="1691" y="1638"/>
                    <a:pt x="1703" y="1697"/>
                  </a:cubicBezTo>
                  <a:cubicBezTo>
                    <a:pt x="1941" y="2400"/>
                    <a:pt x="2405" y="2876"/>
                    <a:pt x="3096" y="3090"/>
                  </a:cubicBezTo>
                  <a:cubicBezTo>
                    <a:pt x="3112" y="3097"/>
                    <a:pt x="3131" y="3100"/>
                    <a:pt x="3150" y="3100"/>
                  </a:cubicBezTo>
                  <a:cubicBezTo>
                    <a:pt x="3198" y="3100"/>
                    <a:pt x="3248" y="3080"/>
                    <a:pt x="3274" y="3054"/>
                  </a:cubicBezTo>
                  <a:lnTo>
                    <a:pt x="3631" y="2697"/>
                  </a:lnTo>
                  <a:lnTo>
                    <a:pt x="4370" y="3423"/>
                  </a:lnTo>
                  <a:lnTo>
                    <a:pt x="3489" y="4305"/>
                  </a:lnTo>
                  <a:cubicBezTo>
                    <a:pt x="3424" y="4369"/>
                    <a:pt x="3343" y="4402"/>
                    <a:pt x="3261" y="4402"/>
                  </a:cubicBezTo>
                  <a:cubicBezTo>
                    <a:pt x="3191" y="4402"/>
                    <a:pt x="3120" y="4378"/>
                    <a:pt x="3060" y="4328"/>
                  </a:cubicBezTo>
                  <a:cubicBezTo>
                    <a:pt x="2834" y="4162"/>
                    <a:pt x="2607" y="4007"/>
                    <a:pt x="2405" y="3828"/>
                  </a:cubicBezTo>
                  <a:cubicBezTo>
                    <a:pt x="2368" y="3801"/>
                    <a:pt x="2330" y="3789"/>
                    <a:pt x="2295" y="3789"/>
                  </a:cubicBezTo>
                  <a:cubicBezTo>
                    <a:pt x="2251" y="3789"/>
                    <a:pt x="2212" y="3807"/>
                    <a:pt x="2179" y="3840"/>
                  </a:cubicBezTo>
                  <a:cubicBezTo>
                    <a:pt x="2107" y="3912"/>
                    <a:pt x="2119" y="4031"/>
                    <a:pt x="2191" y="4090"/>
                  </a:cubicBezTo>
                  <a:cubicBezTo>
                    <a:pt x="2417" y="4269"/>
                    <a:pt x="2643" y="4447"/>
                    <a:pt x="2858" y="4614"/>
                  </a:cubicBezTo>
                  <a:cubicBezTo>
                    <a:pt x="2977" y="4697"/>
                    <a:pt x="3119" y="4745"/>
                    <a:pt x="3250" y="4745"/>
                  </a:cubicBezTo>
                  <a:cubicBezTo>
                    <a:pt x="3429" y="4745"/>
                    <a:pt x="3596" y="4674"/>
                    <a:pt x="3727" y="4555"/>
                  </a:cubicBezTo>
                  <a:lnTo>
                    <a:pt x="4727" y="3554"/>
                  </a:lnTo>
                  <a:cubicBezTo>
                    <a:pt x="4798" y="3495"/>
                    <a:pt x="4810" y="3423"/>
                    <a:pt x="4786" y="3352"/>
                  </a:cubicBezTo>
                  <a:cubicBezTo>
                    <a:pt x="4763" y="3328"/>
                    <a:pt x="4751" y="3304"/>
                    <a:pt x="4739" y="3293"/>
                  </a:cubicBezTo>
                  <a:lnTo>
                    <a:pt x="3774" y="2316"/>
                  </a:lnTo>
                  <a:cubicBezTo>
                    <a:pt x="3733" y="2280"/>
                    <a:pt x="3688" y="2263"/>
                    <a:pt x="3646" y="2263"/>
                  </a:cubicBezTo>
                  <a:cubicBezTo>
                    <a:pt x="3605" y="2263"/>
                    <a:pt x="3566" y="2280"/>
                    <a:pt x="3536" y="2316"/>
                  </a:cubicBezTo>
                  <a:lnTo>
                    <a:pt x="3131" y="2721"/>
                  </a:lnTo>
                  <a:cubicBezTo>
                    <a:pt x="2619" y="2531"/>
                    <a:pt x="2286" y="2185"/>
                    <a:pt x="2072" y="1661"/>
                  </a:cubicBezTo>
                  <a:lnTo>
                    <a:pt x="2477" y="1268"/>
                  </a:lnTo>
                  <a:cubicBezTo>
                    <a:pt x="2548" y="1185"/>
                    <a:pt x="2548" y="1090"/>
                    <a:pt x="2477" y="1030"/>
                  </a:cubicBezTo>
                  <a:lnTo>
                    <a:pt x="1512" y="54"/>
                  </a:lnTo>
                  <a:cubicBezTo>
                    <a:pt x="1470" y="18"/>
                    <a:pt x="1426" y="0"/>
                    <a:pt x="1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a:extLst>
              <a:ext uri="{FF2B5EF4-FFF2-40B4-BE49-F238E27FC236}">
                <a16:creationId xmlns:a16="http://schemas.microsoft.com/office/drawing/2014/main" id="{C870706E-5164-4F64-A3DB-0CB808120E6F}"/>
              </a:ext>
            </a:extLst>
          </p:cNvPr>
          <p:cNvSpPr/>
          <p:nvPr/>
        </p:nvSpPr>
        <p:spPr>
          <a:xfrm>
            <a:off x="3088800" y="3212460"/>
            <a:ext cx="2980800" cy="5459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title"/>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Danh sách thành viên</a:t>
            </a:r>
            <a:endParaRPr b="1"/>
          </a:p>
        </p:txBody>
      </p:sp>
      <p:sp>
        <p:nvSpPr>
          <p:cNvPr id="349" name="Google Shape;349;p38"/>
          <p:cNvSpPr txBox="1"/>
          <p:nvPr/>
        </p:nvSpPr>
        <p:spPr>
          <a:xfrm>
            <a:off x="720000" y="1174500"/>
            <a:ext cx="77040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Assistant"/>
                <a:ea typeface="Assistant"/>
                <a:cs typeface="Assistant"/>
                <a:sym typeface="Assistant"/>
              </a:rPr>
              <a:t>Nhóm 4</a:t>
            </a:r>
            <a:endParaRPr sz="1100" b="1">
              <a:solidFill>
                <a:schemeClr val="dk1"/>
              </a:solidFill>
              <a:latin typeface="Assistant"/>
              <a:ea typeface="Assistant"/>
              <a:cs typeface="Assistant"/>
              <a:sym typeface="Assistant"/>
            </a:endParaRPr>
          </a:p>
        </p:txBody>
      </p:sp>
      <p:sp>
        <p:nvSpPr>
          <p:cNvPr id="350" name="Google Shape;350;p38"/>
          <p:cNvSpPr txBox="1"/>
          <p:nvPr/>
        </p:nvSpPr>
        <p:spPr>
          <a:xfrm>
            <a:off x="720000" y="4124675"/>
            <a:ext cx="3742800" cy="4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b="1">
              <a:solidFill>
                <a:schemeClr val="dk1"/>
              </a:solidFill>
              <a:latin typeface="Assistant"/>
              <a:ea typeface="Assistant"/>
              <a:cs typeface="Assistant"/>
              <a:sym typeface="Assistant"/>
            </a:endParaRPr>
          </a:p>
        </p:txBody>
      </p:sp>
      <p:sp>
        <p:nvSpPr>
          <p:cNvPr id="351" name="Google Shape;351;p38"/>
          <p:cNvSpPr txBox="1"/>
          <p:nvPr/>
        </p:nvSpPr>
        <p:spPr>
          <a:xfrm>
            <a:off x="4679775" y="4124675"/>
            <a:ext cx="3742800" cy="4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b="1">
              <a:solidFill>
                <a:schemeClr val="dk1"/>
              </a:solidFill>
              <a:latin typeface="Assistant"/>
              <a:ea typeface="Assistant"/>
              <a:cs typeface="Assistant"/>
              <a:sym typeface="Assistant"/>
            </a:endParaRPr>
          </a:p>
          <a:p>
            <a:pPr marL="0" lvl="0" indent="0" algn="ctr" rtl="0">
              <a:spcBef>
                <a:spcPts val="0"/>
              </a:spcBef>
              <a:spcAft>
                <a:spcPts val="0"/>
              </a:spcAft>
              <a:buNone/>
            </a:pPr>
            <a:endParaRPr sz="1100" b="1">
              <a:solidFill>
                <a:schemeClr val="dk1"/>
              </a:solidFill>
              <a:latin typeface="Assistant"/>
              <a:ea typeface="Assistant"/>
              <a:cs typeface="Assistant"/>
              <a:sym typeface="Assistant"/>
            </a:endParaRPr>
          </a:p>
        </p:txBody>
      </p:sp>
      <p:graphicFrame>
        <p:nvGraphicFramePr>
          <p:cNvPr id="352" name="Google Shape;352;p38"/>
          <p:cNvGraphicFramePr/>
          <p:nvPr>
            <p:extLst>
              <p:ext uri="{D42A27DB-BD31-4B8C-83A1-F6EECF244321}">
                <p14:modId xmlns:p14="http://schemas.microsoft.com/office/powerpoint/2010/main" val="460837267"/>
              </p:ext>
            </p:extLst>
          </p:nvPr>
        </p:nvGraphicFramePr>
        <p:xfrm>
          <a:off x="720000" y="1754568"/>
          <a:ext cx="7702575" cy="2743020"/>
        </p:xfrm>
        <a:graphic>
          <a:graphicData uri="http://schemas.openxmlformats.org/drawingml/2006/table">
            <a:tbl>
              <a:tblPr>
                <a:noFill/>
                <a:tableStyleId>{A85A623C-3988-42EB-B762-2AE462B5E8AB}</a:tableStyleId>
              </a:tblPr>
              <a:tblGrid>
                <a:gridCol w="2152475">
                  <a:extLst>
                    <a:ext uri="{9D8B030D-6E8A-4147-A177-3AD203B41FA5}">
                      <a16:colId xmlns:a16="http://schemas.microsoft.com/office/drawing/2014/main" val="20000"/>
                    </a:ext>
                  </a:extLst>
                </a:gridCol>
                <a:gridCol w="5550100">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en" sz="1800" b="1">
                          <a:solidFill>
                            <a:schemeClr val="dk1"/>
                          </a:solidFill>
                          <a:uFill>
                            <a:noFill/>
                          </a:uFill>
                          <a:latin typeface="Assistant"/>
                          <a:ea typeface="Assistant"/>
                          <a:cs typeface="Assistant"/>
                          <a:sym typeface="Assistant"/>
                        </a:rPr>
                        <a:t>2012395</a:t>
                      </a:r>
                      <a:endParaRPr sz="1800" b="1">
                        <a:solidFill>
                          <a:schemeClr val="dk1"/>
                        </a:solidFill>
                        <a:latin typeface="Assistant"/>
                        <a:ea typeface="Assistant"/>
                        <a:cs typeface="Assistant"/>
                        <a:sym typeface="Assistan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Clr>
                          <a:schemeClr val="dk1"/>
                        </a:buClr>
                        <a:buSzPts val="1100"/>
                        <a:buFont typeface="Arial"/>
                        <a:buNone/>
                      </a:pPr>
                      <a:r>
                        <a:rPr lang="vi-VN" sz="1800">
                          <a:solidFill>
                            <a:schemeClr val="dk1"/>
                          </a:solidFill>
                          <a:latin typeface="Asap" panose="020B0604020202020204" charset="0"/>
                          <a:ea typeface="Assistant"/>
                          <a:cs typeface="Assistant"/>
                          <a:sym typeface="Assistant"/>
                        </a:rPr>
                        <a:t>Nguyễn Hữu Trọng Vỹ</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66650">
                <a:tc>
                  <a:txBody>
                    <a:bodyPr/>
                    <a:lstStyle/>
                    <a:p>
                      <a:pPr marL="0" lvl="0" indent="0" algn="ctr" rtl="0">
                        <a:spcBef>
                          <a:spcPts val="0"/>
                        </a:spcBef>
                        <a:spcAft>
                          <a:spcPts val="0"/>
                        </a:spcAft>
                        <a:buNone/>
                      </a:pPr>
                      <a:r>
                        <a:rPr lang="en" sz="1800" b="1">
                          <a:solidFill>
                            <a:schemeClr val="dk1"/>
                          </a:solidFill>
                          <a:uFill>
                            <a:noFill/>
                          </a:uFill>
                          <a:latin typeface="Assistant"/>
                          <a:ea typeface="Assistant"/>
                          <a:cs typeface="Assistant"/>
                          <a:sym typeface="Assistant"/>
                        </a:rPr>
                        <a:t>2012353</a:t>
                      </a:r>
                      <a:endParaRPr sz="1800" b="1">
                        <a:solidFill>
                          <a:schemeClr val="dk1"/>
                        </a:solidFill>
                        <a:latin typeface="Assistant"/>
                        <a:ea typeface="Assistant"/>
                        <a:cs typeface="Assistant"/>
                        <a:sym typeface="Assistan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Clr>
                          <a:schemeClr val="dk1"/>
                        </a:buClr>
                        <a:buSzPts val="1100"/>
                        <a:buFont typeface="Arial"/>
                        <a:buNone/>
                      </a:pPr>
                      <a:r>
                        <a:rPr lang="vi-VN" sz="1800">
                          <a:solidFill>
                            <a:schemeClr val="dk1"/>
                          </a:solidFill>
                          <a:latin typeface="Asap" panose="020B0604020202020204" charset="0"/>
                          <a:ea typeface="Assistant"/>
                          <a:cs typeface="Assistant"/>
                          <a:sym typeface="Assistant"/>
                        </a:rPr>
                        <a:t>Đoàn Cao Nhật Hạ</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800" b="1">
                          <a:solidFill>
                            <a:schemeClr val="dk1"/>
                          </a:solidFill>
                          <a:uFill>
                            <a:noFill/>
                          </a:uFill>
                          <a:latin typeface="Assistant"/>
                          <a:ea typeface="Assistant"/>
                          <a:cs typeface="Assistant"/>
                          <a:sym typeface="Assistant"/>
                        </a:rPr>
                        <a:t>2012378</a:t>
                      </a:r>
                      <a:endParaRPr sz="1800" b="1">
                        <a:solidFill>
                          <a:schemeClr val="dk1"/>
                        </a:solidFill>
                        <a:latin typeface="Assistant"/>
                        <a:ea typeface="Assistant"/>
                        <a:cs typeface="Assistant"/>
                        <a:sym typeface="Assistan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vi-VN" sz="1800">
                          <a:solidFill>
                            <a:schemeClr val="dk1"/>
                          </a:solidFill>
                          <a:latin typeface="Asap" panose="020B0604020202020204" charset="0"/>
                          <a:ea typeface="Assistant"/>
                          <a:cs typeface="Assistant"/>
                          <a:sym typeface="Assistant"/>
                        </a:rPr>
                        <a:t>Đặng Ngọc Thắng</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800" b="1">
                          <a:solidFill>
                            <a:schemeClr val="dk1"/>
                          </a:solidFill>
                          <a:uFill>
                            <a:noFill/>
                          </a:uFill>
                          <a:latin typeface="Assistant"/>
                          <a:ea typeface="Assistant"/>
                          <a:cs typeface="Assistant"/>
                          <a:sym typeface="Assistant"/>
                        </a:rPr>
                        <a:t>2011400</a:t>
                      </a:r>
                      <a:endParaRPr sz="1800" b="1">
                        <a:solidFill>
                          <a:schemeClr val="dk1"/>
                        </a:solidFill>
                        <a:latin typeface="Assistant"/>
                        <a:ea typeface="Assistant"/>
                        <a:cs typeface="Assistant"/>
                        <a:sym typeface="Assistan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vi-VN" sz="1800">
                          <a:solidFill>
                            <a:schemeClr val="dk1"/>
                          </a:solidFill>
                          <a:latin typeface="Asap" panose="020B0604020202020204" charset="0"/>
                          <a:ea typeface="Assistant"/>
                          <a:cs typeface="Assistant"/>
                          <a:sym typeface="Assistant"/>
                        </a:rPr>
                        <a:t>Nguyễn Tuấn Kiệt</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66650">
                <a:tc>
                  <a:txBody>
                    <a:bodyPr/>
                    <a:lstStyle/>
                    <a:p>
                      <a:pPr marL="0" lvl="0" indent="0" algn="ctr" rtl="0">
                        <a:spcBef>
                          <a:spcPts val="0"/>
                        </a:spcBef>
                        <a:spcAft>
                          <a:spcPts val="0"/>
                        </a:spcAft>
                        <a:buNone/>
                      </a:pPr>
                      <a:r>
                        <a:rPr lang="en" sz="1800" b="1">
                          <a:solidFill>
                            <a:schemeClr val="dk1"/>
                          </a:solidFill>
                          <a:uFill>
                            <a:noFill/>
                          </a:uFill>
                          <a:latin typeface="Assistant"/>
                          <a:ea typeface="Assistant"/>
                          <a:cs typeface="Assistant"/>
                          <a:sym typeface="Assistant"/>
                        </a:rPr>
                        <a:t>2011439</a:t>
                      </a:r>
                      <a:endParaRPr sz="1800" b="1">
                        <a:solidFill>
                          <a:schemeClr val="dk1"/>
                        </a:solidFill>
                        <a:latin typeface="Assistant"/>
                        <a:ea typeface="Assistant"/>
                        <a:cs typeface="Assistant"/>
                        <a:sym typeface="Assistan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vi-VN" sz="1800">
                          <a:solidFill>
                            <a:schemeClr val="dk1"/>
                          </a:solidFill>
                          <a:latin typeface="Asap" panose="020B0604020202020204" charset="0"/>
                          <a:ea typeface="Assistant"/>
                          <a:cs typeface="Assistant"/>
                          <a:sym typeface="Assistant"/>
                        </a:rPr>
                        <a:t>Huỳnh Tấn Thanh</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66650">
                <a:tc>
                  <a:txBody>
                    <a:bodyPr/>
                    <a:lstStyle/>
                    <a:p>
                      <a:pPr marL="0" lvl="0" indent="0" algn="ctr" rtl="0">
                        <a:spcBef>
                          <a:spcPts val="0"/>
                        </a:spcBef>
                        <a:spcAft>
                          <a:spcPts val="0"/>
                        </a:spcAft>
                        <a:buNone/>
                      </a:pPr>
                      <a:r>
                        <a:rPr lang="en" sz="1800" b="1">
                          <a:solidFill>
                            <a:schemeClr val="dk1"/>
                          </a:solidFill>
                          <a:latin typeface="Assistant"/>
                          <a:ea typeface="Assistant"/>
                          <a:cs typeface="Assistant"/>
                          <a:sym typeface="Assistant"/>
                        </a:rPr>
                        <a:t>2011368</a:t>
                      </a:r>
                      <a:endParaRPr sz="1800" b="1">
                        <a:solidFill>
                          <a:schemeClr val="dk1"/>
                        </a:solidFill>
                        <a:latin typeface="Assistant"/>
                        <a:ea typeface="Assistant"/>
                        <a:cs typeface="Assistant"/>
                        <a:sym typeface="Assistant"/>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vi-VN" sz="1800">
                          <a:solidFill>
                            <a:schemeClr val="dk1"/>
                          </a:solidFill>
                          <a:latin typeface="Asap" panose="020B0604020202020204" charset="0"/>
                          <a:ea typeface="Assistant"/>
                          <a:cs typeface="Assistant"/>
                          <a:sym typeface="Assistant"/>
                        </a:rPr>
                        <a:t>Bùi Văn Du</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53" name="Google Shape;353;p38">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rot="2701">
            <a:off x="2418255"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62" name="Google Shape;362;p39"/>
          <p:cNvSpPr txBox="1">
            <a:spLocks noGrp="1"/>
          </p:cNvSpPr>
          <p:nvPr>
            <p:ph type="title" idx="2"/>
          </p:nvPr>
        </p:nvSpPr>
        <p:spPr>
          <a:xfrm>
            <a:off x="1243944" y="194182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Giới thiệu</a:t>
            </a:r>
            <a:endParaRPr/>
          </a:p>
        </p:txBody>
      </p:sp>
      <p:sp>
        <p:nvSpPr>
          <p:cNvPr id="363" name="Google Shape;363;p39"/>
          <p:cNvSpPr txBox="1">
            <a:spLocks noGrp="1"/>
          </p:cNvSpPr>
          <p:nvPr>
            <p:ph type="subTitle" idx="1"/>
          </p:nvPr>
        </p:nvSpPr>
        <p:spPr>
          <a:xfrm>
            <a:off x="1243944"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364" name="Google Shape;364;p39"/>
          <p:cNvSpPr txBox="1">
            <a:spLocks noGrp="1"/>
          </p:cNvSpPr>
          <p:nvPr>
            <p:ph type="title" idx="15"/>
          </p:nvPr>
        </p:nvSpPr>
        <p:spPr>
          <a:xfrm>
            <a:off x="720000" y="540000"/>
            <a:ext cx="7704000" cy="62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b="1"/>
          </a:p>
        </p:txBody>
      </p:sp>
      <p:sp>
        <p:nvSpPr>
          <p:cNvPr id="365" name="Google Shape;365;p39"/>
          <p:cNvSpPr txBox="1">
            <a:spLocks noGrp="1"/>
          </p:cNvSpPr>
          <p:nvPr>
            <p:ph type="title" idx="3"/>
          </p:nvPr>
        </p:nvSpPr>
        <p:spPr>
          <a:xfrm rot="2701">
            <a:off x="2418255" y="3017839"/>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66" name="Google Shape;366;p39"/>
          <p:cNvSpPr txBox="1">
            <a:spLocks noGrp="1"/>
          </p:cNvSpPr>
          <p:nvPr>
            <p:ph type="title" idx="4"/>
          </p:nvPr>
        </p:nvSpPr>
        <p:spPr>
          <a:xfrm>
            <a:off x="1243944" y="366107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Ứng dụng</a:t>
            </a:r>
            <a:endParaRPr/>
          </a:p>
        </p:txBody>
      </p:sp>
      <p:sp>
        <p:nvSpPr>
          <p:cNvPr id="367" name="Google Shape;367;p39"/>
          <p:cNvSpPr txBox="1">
            <a:spLocks noGrp="1"/>
          </p:cNvSpPr>
          <p:nvPr>
            <p:ph type="subTitle" idx="5"/>
          </p:nvPr>
        </p:nvSpPr>
        <p:spPr>
          <a:xfrm>
            <a:off x="1243944"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p:txBody>
      </p:sp>
      <p:sp>
        <p:nvSpPr>
          <p:cNvPr id="368" name="Google Shape;368;p39"/>
          <p:cNvSpPr txBox="1">
            <a:spLocks noGrp="1"/>
          </p:cNvSpPr>
          <p:nvPr>
            <p:ph type="title" idx="6"/>
          </p:nvPr>
        </p:nvSpPr>
        <p:spPr>
          <a:xfrm rot="2701">
            <a:off x="5961866" y="1298888"/>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69" name="Google Shape;369;p39"/>
          <p:cNvSpPr txBox="1">
            <a:spLocks noGrp="1"/>
          </p:cNvSpPr>
          <p:nvPr>
            <p:ph type="title" idx="7"/>
          </p:nvPr>
        </p:nvSpPr>
        <p:spPr>
          <a:xfrm>
            <a:off x="4787556" y="1941825"/>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Khái niệm</a:t>
            </a:r>
            <a:endParaRPr/>
          </a:p>
        </p:txBody>
      </p:sp>
      <p:sp>
        <p:nvSpPr>
          <p:cNvPr id="370" name="Google Shape;370;p39"/>
          <p:cNvSpPr txBox="1">
            <a:spLocks noGrp="1"/>
          </p:cNvSpPr>
          <p:nvPr>
            <p:ph type="subTitle" idx="8"/>
          </p:nvPr>
        </p:nvSpPr>
        <p:spPr>
          <a:xfrm>
            <a:off x="4787556" y="2283257"/>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p:txBody>
      </p:sp>
      <p:sp>
        <p:nvSpPr>
          <p:cNvPr id="371" name="Google Shape;371;p39"/>
          <p:cNvSpPr txBox="1">
            <a:spLocks noGrp="1"/>
          </p:cNvSpPr>
          <p:nvPr>
            <p:ph type="title" idx="9"/>
          </p:nvPr>
        </p:nvSpPr>
        <p:spPr>
          <a:xfrm rot="2701">
            <a:off x="5961912" y="3017841"/>
            <a:ext cx="763800" cy="6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72" name="Google Shape;372;p39"/>
          <p:cNvSpPr txBox="1">
            <a:spLocks noGrp="1"/>
          </p:cNvSpPr>
          <p:nvPr>
            <p:ph type="title" idx="13"/>
          </p:nvPr>
        </p:nvSpPr>
        <p:spPr>
          <a:xfrm>
            <a:off x="4787556" y="3661002"/>
            <a:ext cx="3112500" cy="49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Demo</a:t>
            </a:r>
            <a:endParaRPr/>
          </a:p>
        </p:txBody>
      </p:sp>
      <p:sp>
        <p:nvSpPr>
          <p:cNvPr id="373" name="Google Shape;373;p39"/>
          <p:cNvSpPr txBox="1">
            <a:spLocks noGrp="1"/>
          </p:cNvSpPr>
          <p:nvPr>
            <p:ph type="subTitle" idx="14"/>
          </p:nvPr>
        </p:nvSpPr>
        <p:spPr>
          <a:xfrm>
            <a:off x="4787556" y="4002300"/>
            <a:ext cx="3112500" cy="6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a:p>
        </p:txBody>
      </p:sp>
      <p:sp>
        <p:nvSpPr>
          <p:cNvPr id="374" name="Google Shape;374;p39">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1"/>
          <p:cNvSpPr txBox="1">
            <a:spLocks noGrp="1"/>
          </p:cNvSpPr>
          <p:nvPr>
            <p:ph type="title" idx="2"/>
          </p:nvPr>
        </p:nvSpPr>
        <p:spPr>
          <a:xfrm>
            <a:off x="2360400" y="1987063"/>
            <a:ext cx="4423200" cy="198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Giới thiệu</a:t>
            </a:r>
            <a:endParaRPr b="1"/>
          </a:p>
        </p:txBody>
      </p:sp>
      <p:sp>
        <p:nvSpPr>
          <p:cNvPr id="393" name="Google Shape;393;p41"/>
          <p:cNvSpPr txBox="1">
            <a:spLocks noGrp="1"/>
          </p:cNvSpPr>
          <p:nvPr>
            <p:ph type="title"/>
          </p:nvPr>
        </p:nvSpPr>
        <p:spPr>
          <a:xfrm>
            <a:off x="3873075" y="540000"/>
            <a:ext cx="1398000" cy="127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94" name="Google Shape;394;p41"/>
          <p:cNvSpPr txBox="1">
            <a:spLocks noGrp="1"/>
          </p:cNvSpPr>
          <p:nvPr>
            <p:ph type="subTitle" idx="1"/>
          </p:nvPr>
        </p:nvSpPr>
        <p:spPr>
          <a:xfrm rot="264">
            <a:off x="2616125" y="4145275"/>
            <a:ext cx="39120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Composite Design pattern</a:t>
            </a:r>
            <a:endParaRPr/>
          </a:p>
        </p:txBody>
      </p:sp>
      <p:sp>
        <p:nvSpPr>
          <p:cNvPr id="395" name="Google Shape;395;p41"/>
          <p:cNvSpPr/>
          <p:nvPr/>
        </p:nvSpPr>
        <p:spPr>
          <a:xfrm>
            <a:off x="7894475" y="3373523"/>
            <a:ext cx="310200" cy="1230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5444B-798A-4200-B75F-A538FC3FCC08}"/>
              </a:ext>
            </a:extLst>
          </p:cNvPr>
          <p:cNvSpPr>
            <a:spLocks noGrp="1"/>
          </p:cNvSpPr>
          <p:nvPr>
            <p:ph type="title"/>
          </p:nvPr>
        </p:nvSpPr>
        <p:spPr/>
        <p:txBody>
          <a:bodyPr/>
          <a:lstStyle/>
          <a:p>
            <a:pPr algn="l"/>
            <a:r>
              <a:rPr lang="en-US"/>
              <a:t>Ví dụ. Cây thư mục</a:t>
            </a:r>
            <a:endParaRPr lang="vi-VN"/>
          </a:p>
        </p:txBody>
      </p:sp>
      <p:graphicFrame>
        <p:nvGraphicFramePr>
          <p:cNvPr id="7" name="Diagram 6">
            <a:extLst>
              <a:ext uri="{FF2B5EF4-FFF2-40B4-BE49-F238E27FC236}">
                <a16:creationId xmlns:a16="http://schemas.microsoft.com/office/drawing/2014/main" id="{CECB5761-2593-4D0C-B542-DF872D05EDB0}"/>
              </a:ext>
            </a:extLst>
          </p:cNvPr>
          <p:cNvGraphicFramePr/>
          <p:nvPr/>
        </p:nvGraphicFramePr>
        <p:xfrm>
          <a:off x="1524000" y="900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721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5F80-76A1-46CA-96A0-75FD9587631D}"/>
              </a:ext>
            </a:extLst>
          </p:cNvPr>
          <p:cNvSpPr>
            <a:spLocks noGrp="1"/>
          </p:cNvSpPr>
          <p:nvPr>
            <p:ph type="title"/>
          </p:nvPr>
        </p:nvSpPr>
        <p:spPr/>
        <p:txBody>
          <a:bodyPr/>
          <a:lstStyle/>
          <a:p>
            <a:pPr algn="l"/>
            <a:r>
              <a:rPr lang="en-US"/>
              <a:t>Ví dụ. Gia phả</a:t>
            </a:r>
            <a:endParaRPr lang="vi-VN"/>
          </a:p>
        </p:txBody>
      </p:sp>
      <p:pic>
        <p:nvPicPr>
          <p:cNvPr id="4" name="Picture 3">
            <a:extLst>
              <a:ext uri="{FF2B5EF4-FFF2-40B4-BE49-F238E27FC236}">
                <a16:creationId xmlns:a16="http://schemas.microsoft.com/office/drawing/2014/main" id="{99B7B842-1C5D-4E3B-89CF-74B73B5A7355}"/>
              </a:ext>
            </a:extLst>
          </p:cNvPr>
          <p:cNvPicPr>
            <a:picLocks noChangeAspect="1"/>
          </p:cNvPicPr>
          <p:nvPr/>
        </p:nvPicPr>
        <p:blipFill>
          <a:blip r:embed="rId2"/>
          <a:stretch>
            <a:fillRect/>
          </a:stretch>
        </p:blipFill>
        <p:spPr>
          <a:xfrm>
            <a:off x="2522781" y="1260000"/>
            <a:ext cx="4098438" cy="4027016"/>
          </a:xfrm>
          <a:prstGeom prst="rect">
            <a:avLst/>
          </a:prstGeom>
        </p:spPr>
      </p:pic>
    </p:spTree>
    <p:extLst>
      <p:ext uri="{BB962C8B-B14F-4D97-AF65-F5344CB8AC3E}">
        <p14:creationId xmlns:p14="http://schemas.microsoft.com/office/powerpoint/2010/main" val="374202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9F51A-910D-446E-A910-851EE8301454}"/>
              </a:ext>
            </a:extLst>
          </p:cNvPr>
          <p:cNvSpPr>
            <a:spLocks noGrp="1"/>
          </p:cNvSpPr>
          <p:nvPr>
            <p:ph type="title"/>
          </p:nvPr>
        </p:nvSpPr>
        <p:spPr/>
        <p:txBody>
          <a:bodyPr/>
          <a:lstStyle/>
          <a:p>
            <a:pPr algn="l"/>
            <a:r>
              <a:rPr lang="en-US"/>
              <a:t>Ví dụ. Phòng ban</a:t>
            </a:r>
            <a:endParaRPr lang="vi-VN"/>
          </a:p>
        </p:txBody>
      </p:sp>
      <p:graphicFrame>
        <p:nvGraphicFramePr>
          <p:cNvPr id="3" name="Diagram 2">
            <a:extLst>
              <a:ext uri="{FF2B5EF4-FFF2-40B4-BE49-F238E27FC236}">
                <a16:creationId xmlns:a16="http://schemas.microsoft.com/office/drawing/2014/main" id="{FDEE0DE3-DC1F-43FC-B407-B1E7D7A50E06}"/>
              </a:ext>
            </a:extLst>
          </p:cNvPr>
          <p:cNvGraphicFramePr/>
          <p:nvPr>
            <p:extLst>
              <p:ext uri="{D42A27DB-BD31-4B8C-83A1-F6EECF244321}">
                <p14:modId xmlns:p14="http://schemas.microsoft.com/office/powerpoint/2010/main" val="2009249441"/>
              </p:ext>
            </p:extLst>
          </p:nvPr>
        </p:nvGraphicFramePr>
        <p:xfrm>
          <a:off x="1524000" y="900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821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58"/>
          <p:cNvSpPr txBox="1">
            <a:spLocks noGrp="1"/>
          </p:cNvSpPr>
          <p:nvPr>
            <p:ph type="title"/>
          </p:nvPr>
        </p:nvSpPr>
        <p:spPr>
          <a:xfrm>
            <a:off x="1001350" y="539988"/>
            <a:ext cx="1514700" cy="12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166" name="Google Shape;1166;p58"/>
          <p:cNvSpPr txBox="1">
            <a:spLocks noGrp="1"/>
          </p:cNvSpPr>
          <p:nvPr>
            <p:ph type="subTitle" idx="1"/>
          </p:nvPr>
        </p:nvSpPr>
        <p:spPr>
          <a:xfrm rot="231">
            <a:off x="1001350" y="4145260"/>
            <a:ext cx="4471500" cy="4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Composite Design pattern</a:t>
            </a:r>
            <a:endParaRPr/>
          </a:p>
        </p:txBody>
      </p:sp>
      <p:sp>
        <p:nvSpPr>
          <p:cNvPr id="1167" name="Google Shape;1167;p58"/>
          <p:cNvSpPr txBox="1">
            <a:spLocks noGrp="1"/>
          </p:cNvSpPr>
          <p:nvPr>
            <p:ph type="title" idx="2"/>
          </p:nvPr>
        </p:nvSpPr>
        <p:spPr>
          <a:xfrm>
            <a:off x="1001350" y="1998149"/>
            <a:ext cx="4471500" cy="194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Khái niệm</a:t>
            </a:r>
            <a:endParaRPr b="1"/>
          </a:p>
        </p:txBody>
      </p:sp>
      <p:sp>
        <p:nvSpPr>
          <p:cNvPr id="1168" name="Google Shape;1168;p58">
            <a:hlinkClick r:id="" action="ppaction://hlinkshowjump?jump=previousslide"/>
          </p:cNvPr>
          <p:cNvSpPr/>
          <p:nvPr/>
        </p:nvSpPr>
        <p:spPr>
          <a:xfrm>
            <a:off x="437582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8"/>
          <p:cNvSpPr/>
          <p:nvPr/>
        </p:nvSpPr>
        <p:spPr>
          <a:xfrm>
            <a:off x="4527650" y="253425"/>
            <a:ext cx="969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8">
            <a:hlinkClick r:id="" action="ppaction://hlinkshowjump?jump=nextslide"/>
          </p:cNvPr>
          <p:cNvSpPr/>
          <p:nvPr/>
        </p:nvSpPr>
        <p:spPr>
          <a:xfrm>
            <a:off x="4679475" y="253425"/>
            <a:ext cx="96900" cy="96900"/>
          </a:xfrm>
          <a:prstGeom prst="ellipse">
            <a:avLst/>
          </a:prstGeom>
          <a:solidFill>
            <a:srgbClr val="B0B0B0">
              <a:alpha val="63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8">
            <a:hlinkClick r:id="rId3" action="ppaction://hlinksldjump"/>
          </p:cNvPr>
          <p:cNvSpPr/>
          <p:nvPr/>
        </p:nvSpPr>
        <p:spPr>
          <a:xfrm>
            <a:off x="4215801" y="253422"/>
            <a:ext cx="105103" cy="96905"/>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8"/>
          <p:cNvSpPr/>
          <p:nvPr/>
        </p:nvSpPr>
        <p:spPr>
          <a:xfrm rot="-2700000">
            <a:off x="6397939" y="666566"/>
            <a:ext cx="3218467" cy="3218467"/>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A99C-509B-42F9-B9EF-CC0525940639}"/>
              </a:ext>
            </a:extLst>
          </p:cNvPr>
          <p:cNvSpPr>
            <a:spLocks noGrp="1"/>
          </p:cNvSpPr>
          <p:nvPr>
            <p:ph type="title"/>
          </p:nvPr>
        </p:nvSpPr>
        <p:spPr/>
        <p:txBody>
          <a:bodyPr/>
          <a:lstStyle/>
          <a:p>
            <a:r>
              <a:rPr lang="en-US"/>
              <a:t>Định nghĩa</a:t>
            </a:r>
            <a:endParaRPr lang="vi-VN"/>
          </a:p>
        </p:txBody>
      </p:sp>
      <p:sp>
        <p:nvSpPr>
          <p:cNvPr id="3" name="Subtitle 2">
            <a:extLst>
              <a:ext uri="{FF2B5EF4-FFF2-40B4-BE49-F238E27FC236}">
                <a16:creationId xmlns:a16="http://schemas.microsoft.com/office/drawing/2014/main" id="{99660B21-FF41-4286-93E5-CF3CE7E012FC}"/>
              </a:ext>
            </a:extLst>
          </p:cNvPr>
          <p:cNvSpPr>
            <a:spLocks noGrp="1"/>
          </p:cNvSpPr>
          <p:nvPr>
            <p:ph type="subTitle" idx="1"/>
          </p:nvPr>
        </p:nvSpPr>
        <p:spPr>
          <a:xfrm rot="-458">
            <a:off x="720045" y="1440000"/>
            <a:ext cx="7704000" cy="2880000"/>
          </a:xfrm>
        </p:spPr>
        <p:txBody>
          <a:bodyPr/>
          <a:lstStyle/>
          <a:p>
            <a:pPr>
              <a:lnSpc>
                <a:spcPct val="150000"/>
              </a:lnSpc>
            </a:pPr>
            <a:r>
              <a:rPr lang="vi-VN" sz="2000">
                <a:latin typeface="Asap" panose="020B0604020202020204" charset="0"/>
              </a:rPr>
              <a:t>Composite là một mẫu thiết kế thuộc nhóm </a:t>
            </a:r>
            <a:r>
              <a:rPr lang="vi-VN" sz="2000" b="1">
                <a:latin typeface="Asap" panose="020B0604020202020204" charset="0"/>
              </a:rPr>
              <a:t>Structural Pattern</a:t>
            </a:r>
            <a:endParaRPr lang="en-US" sz="2000" b="1">
              <a:latin typeface="Asap" panose="020B0604020202020204" charset="0"/>
            </a:endParaRPr>
          </a:p>
          <a:p>
            <a:pPr>
              <a:lnSpc>
                <a:spcPct val="150000"/>
              </a:lnSpc>
            </a:pPr>
            <a:r>
              <a:rPr lang="vi-VN" sz="2000">
                <a:latin typeface="Asap" panose="020B0604020202020204" charset="0"/>
              </a:rPr>
              <a:t>Composite Pattern là một sự tổng hợp những thành phần có </a:t>
            </a:r>
            <a:r>
              <a:rPr lang="vi-VN" sz="2000" b="1">
                <a:latin typeface="Asap" panose="020B0604020202020204" charset="0"/>
              </a:rPr>
              <a:t>quan hệ</a:t>
            </a:r>
            <a:r>
              <a:rPr lang="vi-VN" sz="2000">
                <a:latin typeface="Asap" panose="020B0604020202020204" charset="0"/>
              </a:rPr>
              <a:t> với nhau để tạo ra thành phần lớn hơn</a:t>
            </a:r>
          </a:p>
          <a:p>
            <a:pPr>
              <a:lnSpc>
                <a:spcPct val="150000"/>
              </a:lnSpc>
            </a:pPr>
            <a:r>
              <a:rPr lang="vi-VN" sz="2000">
                <a:latin typeface="Asap" panose="020B0604020202020204" charset="0"/>
              </a:rPr>
              <a:t>Cho phép thực hiện các tương tác với tất cả đối tượng trong mẫu </a:t>
            </a:r>
            <a:r>
              <a:rPr lang="vi-VN" sz="2000" b="1">
                <a:latin typeface="Asap" panose="020B0604020202020204" charset="0"/>
              </a:rPr>
              <a:t>tương tự</a:t>
            </a:r>
            <a:r>
              <a:rPr lang="vi-VN" sz="2000">
                <a:latin typeface="Asap" panose="020B0604020202020204" charset="0"/>
              </a:rPr>
              <a:t> nhau</a:t>
            </a:r>
          </a:p>
          <a:p>
            <a:pPr>
              <a:lnSpc>
                <a:spcPct val="150000"/>
              </a:lnSpc>
            </a:pPr>
            <a:r>
              <a:rPr lang="en-US" sz="2000">
                <a:latin typeface="Asap" panose="020B0604020202020204" charset="0"/>
              </a:rPr>
              <a:t>Tần suất sử dụng: </a:t>
            </a:r>
            <a:r>
              <a:rPr lang="en-US" sz="2000" b="1">
                <a:latin typeface="Asap" panose="020B0604020202020204" charset="0"/>
              </a:rPr>
              <a:t>khá cao</a:t>
            </a:r>
            <a:endParaRPr lang="vi-VN" sz="2000" b="1">
              <a:latin typeface="Asap" panose="020B0604020202020204" charset="0"/>
            </a:endParaRPr>
          </a:p>
        </p:txBody>
      </p:sp>
    </p:spTree>
    <p:extLst>
      <p:ext uri="{BB962C8B-B14F-4D97-AF65-F5344CB8AC3E}">
        <p14:creationId xmlns:p14="http://schemas.microsoft.com/office/powerpoint/2010/main" val="2232409109"/>
      </p:ext>
    </p:extLst>
  </p:cSld>
  <p:clrMapOvr>
    <a:masterClrMapping/>
  </p:clrMapOvr>
</p:sld>
</file>

<file path=ppt/theme/theme1.xml><?xml version="1.0" encoding="utf-8"?>
<a:theme xmlns:a="http://schemas.openxmlformats.org/drawingml/2006/main" name="Quality Management Consulting by Slidesgo">
  <a:themeElements>
    <a:clrScheme name="Simple Light">
      <a:dk1>
        <a:srgbClr val="353738"/>
      </a:dk1>
      <a:lt1>
        <a:srgbClr val="7D5FFE"/>
      </a:lt1>
      <a:dk2>
        <a:srgbClr val="FFFFFF"/>
      </a:dk2>
      <a:lt2>
        <a:srgbClr val="F0F5FA"/>
      </a:lt2>
      <a:accent1>
        <a:srgbClr val="B0B0B0"/>
      </a:accent1>
      <a:accent2>
        <a:srgbClr val="67696B"/>
      </a:accent2>
      <a:accent3>
        <a:srgbClr val="FFFFFF"/>
      </a:accent3>
      <a:accent4>
        <a:srgbClr val="FFFFFF"/>
      </a:accent4>
      <a:accent5>
        <a:srgbClr val="FFFFFF"/>
      </a:accent5>
      <a:accent6>
        <a:srgbClr val="FFFFFF"/>
      </a:accent6>
      <a:hlink>
        <a:srgbClr val="3537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493</Words>
  <Application>Microsoft Office PowerPoint</Application>
  <PresentationFormat>On-screen Show (16:9)</PresentationFormat>
  <Paragraphs>77</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Asap</vt:lpstr>
      <vt:lpstr>Assistant</vt:lpstr>
      <vt:lpstr>Arial</vt:lpstr>
      <vt:lpstr>Quality Management Consulting by Slidesgo</vt:lpstr>
      <vt:lpstr>Composite Design pattern</vt:lpstr>
      <vt:lpstr>Danh sách thành viên</vt:lpstr>
      <vt:lpstr>01</vt:lpstr>
      <vt:lpstr>Giới thiệu</vt:lpstr>
      <vt:lpstr>Ví dụ. Cây thư mục</vt:lpstr>
      <vt:lpstr>Ví dụ. Gia phả</vt:lpstr>
      <vt:lpstr>Ví dụ. Phòng ban</vt:lpstr>
      <vt:lpstr>02</vt:lpstr>
      <vt:lpstr>Định nghĩa</vt:lpstr>
      <vt:lpstr>Lược đồ UML</vt:lpstr>
      <vt:lpstr>Thành phần</vt:lpstr>
      <vt:lpstr>Ưu/ Nhược điểm</vt:lpstr>
      <vt:lpstr>03</vt:lpstr>
      <vt:lpstr>Trường hợp nên sử dụng</vt:lpstr>
      <vt:lpstr>Trường hợp không nên sử dụng</vt:lpstr>
      <vt:lpstr>04</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Composite Design pattern</dc:title>
  <cp:lastModifiedBy>Vỹ Nguyễn Hữu Trọng</cp:lastModifiedBy>
  <cp:revision>53</cp:revision>
  <dcterms:modified xsi:type="dcterms:W3CDTF">2023-03-04T08:00:00Z</dcterms:modified>
</cp:coreProperties>
</file>