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57" r:id="rId3"/>
    <p:sldId id="258" r:id="rId4"/>
    <p:sldId id="260" r:id="rId5"/>
    <p:sldId id="333" r:id="rId6"/>
    <p:sldId id="277" r:id="rId7"/>
    <p:sldId id="329" r:id="rId8"/>
    <p:sldId id="331" r:id="rId9"/>
    <p:sldId id="334" r:id="rId10"/>
    <p:sldId id="330" r:id="rId11"/>
    <p:sldId id="284" r:id="rId12"/>
    <p:sldId id="335" r:id="rId13"/>
    <p:sldId id="291" r:id="rId14"/>
    <p:sldId id="305" r:id="rId15"/>
  </p:sldIdLst>
  <p:sldSz cx="9144000" cy="5143500" type="screen16x9"/>
  <p:notesSz cx="6858000" cy="9144000"/>
  <p:embeddedFontLst>
    <p:embeddedFont>
      <p:font typeface="Asap" panose="020B0604020202020204" charset="0"/>
      <p:regular r:id="rId17"/>
      <p:bold r:id="rId18"/>
      <p:italic r:id="rId19"/>
      <p:boldItalic r:id="rId20"/>
    </p:embeddedFont>
    <p:embeddedFont>
      <p:font typeface="Assistant" pitchFamily="2" charset="-79"/>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5A623C-3988-42EB-B762-2AE462B5E8AB}">
  <a:tblStyle styleId="{A85A623C-3988-42EB-B762-2AE462B5E8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431" autoAdjust="0"/>
  </p:normalViewPr>
  <p:slideViewPr>
    <p:cSldViewPr snapToGrid="0">
      <p:cViewPr varScale="1">
        <p:scale>
          <a:sx n="106" d="100"/>
          <a:sy n="106" d="100"/>
        </p:scale>
        <p:origin x="811" y="67"/>
      </p:cViewPr>
      <p:guideLst>
        <p:guide orient="horz" pos="1620"/>
        <p:guide pos="2880"/>
      </p:guideLst>
    </p:cSldViewPr>
  </p:slideViewPr>
  <p:outlineViewPr>
    <p:cViewPr>
      <p:scale>
        <a:sx n="33" d="100"/>
        <a:sy n="33" d="100"/>
      </p:scale>
      <p:origin x="0" y="-773"/>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6" d="100"/>
          <a:sy n="66" d="100"/>
        </p:scale>
        <p:origin x="3134"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4231f69b35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4231f69b35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14231f69b35_1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14231f69b35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g1446e945cfd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0" name="Google Shape;1680;g1446e945cfd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SECTION_HEADER_2_1">
    <p:spTree>
      <p:nvGrpSpPr>
        <p:cNvPr id="1" name="Shape 151"/>
        <p:cNvGrpSpPr/>
        <p:nvPr/>
      </p:nvGrpSpPr>
      <p:grpSpPr>
        <a:xfrm>
          <a:off x="0" y="0"/>
          <a:ext cx="0" cy="0"/>
          <a:chOff x="0" y="0"/>
          <a:chExt cx="0" cy="0"/>
        </a:xfrm>
      </p:grpSpPr>
      <p:sp>
        <p:nvSpPr>
          <p:cNvPr id="152" name="Google Shape;152;p20"/>
          <p:cNvSpPr txBox="1">
            <a:spLocks noGrp="1"/>
          </p:cNvSpPr>
          <p:nvPr>
            <p:ph type="title" hasCustomPrompt="1"/>
          </p:nvPr>
        </p:nvSpPr>
        <p:spPr>
          <a:xfrm>
            <a:off x="1100563" y="1908750"/>
            <a:ext cx="1416600" cy="1326000"/>
          </a:xfrm>
          <a:prstGeom prst="rect">
            <a:avLst/>
          </a:prstGeom>
          <a:solidFill>
            <a:schemeClr val="lt1"/>
          </a:solidFill>
          <a:ln w="76200" cap="flat" cmpd="sng">
            <a:solidFill>
              <a:schemeClr val="lt1"/>
            </a:solidFill>
            <a:prstDash val="solid"/>
            <a:round/>
            <a:headEnd type="none" w="sm" len="sm"/>
            <a:tailEnd type="none" w="sm" len="sm"/>
          </a:ln>
          <a:effectLst>
            <a:outerShdw blurRad="100013" dist="66675" dir="6599999" algn="bl" rotWithShape="0">
              <a:schemeClr val="accent1">
                <a:alpha val="30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500">
                <a:solidFill>
                  <a:schemeClr val="dk2"/>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
        <p:nvSpPr>
          <p:cNvPr id="153" name="Google Shape;153;p20"/>
          <p:cNvSpPr txBox="1">
            <a:spLocks noGrp="1"/>
          </p:cNvSpPr>
          <p:nvPr>
            <p:ph type="subTitle" idx="1"/>
          </p:nvPr>
        </p:nvSpPr>
        <p:spPr>
          <a:xfrm rot="237">
            <a:off x="2899862" y="3286163"/>
            <a:ext cx="4360200" cy="458100"/>
          </a:xfrm>
          <a:prstGeom prst="rect">
            <a:avLst/>
          </a:prstGeom>
          <a:solidFill>
            <a:schemeClr val="dk2"/>
          </a:solidFill>
          <a:ln w="76200" cap="flat" cmpd="sng">
            <a:solidFill>
              <a:schemeClr val="dk2"/>
            </a:solidFill>
            <a:prstDash val="solid"/>
            <a:round/>
            <a:headEnd type="none" w="sm" len="sm"/>
            <a:tailEnd type="none" w="sm" len="sm"/>
          </a:ln>
          <a:effectLst>
            <a:outerShdw blurRad="100013" dist="66675" dir="6599999" algn="bl" rotWithShape="0">
              <a:schemeClr val="accent1">
                <a:alpha val="30000"/>
              </a:schemeClr>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 name="Google Shape;154;p20"/>
          <p:cNvSpPr txBox="1">
            <a:spLocks noGrp="1"/>
          </p:cNvSpPr>
          <p:nvPr>
            <p:ph type="title" idx="2"/>
          </p:nvPr>
        </p:nvSpPr>
        <p:spPr>
          <a:xfrm>
            <a:off x="2899638" y="1399075"/>
            <a:ext cx="5143800" cy="194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60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grpSp>
        <p:nvGrpSpPr>
          <p:cNvPr id="155" name="Google Shape;155;p20"/>
          <p:cNvGrpSpPr/>
          <p:nvPr/>
        </p:nvGrpSpPr>
        <p:grpSpPr>
          <a:xfrm>
            <a:off x="-1051696" y="-3152525"/>
            <a:ext cx="13054768" cy="12047850"/>
            <a:chOff x="-1051696" y="-3152525"/>
            <a:chExt cx="13054768" cy="12047850"/>
          </a:xfrm>
        </p:grpSpPr>
        <p:sp>
          <p:nvSpPr>
            <p:cNvPr id="156" name="Google Shape;156;p20"/>
            <p:cNvSpPr/>
            <p:nvPr/>
          </p:nvSpPr>
          <p:spPr>
            <a:xfrm rot="-2700000">
              <a:off x="3183739" y="50102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rot="-2700000">
              <a:off x="8118039" y="145181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rot="-2700000">
              <a:off x="6211589" y="-248595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rot="-2700000">
              <a:off x="1311084" y="4124617"/>
              <a:ext cx="1835791" cy="1835791"/>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rot="-2700000">
              <a:off x="-671491" y="-616033"/>
              <a:ext cx="1835791" cy="1835791"/>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98"/>
        <p:cNvGrpSpPr/>
        <p:nvPr/>
      </p:nvGrpSpPr>
      <p:grpSpPr>
        <a:xfrm>
          <a:off x="0" y="0"/>
          <a:ext cx="0" cy="0"/>
          <a:chOff x="0" y="0"/>
          <a:chExt cx="0" cy="0"/>
        </a:xfrm>
      </p:grpSpPr>
      <p:sp>
        <p:nvSpPr>
          <p:cNvPr id="299" name="Google Shape;299;p30"/>
          <p:cNvSpPr txBox="1">
            <a:spLocks noGrp="1"/>
          </p:cNvSpPr>
          <p:nvPr>
            <p:ph type="ctrTitle"/>
          </p:nvPr>
        </p:nvSpPr>
        <p:spPr>
          <a:xfrm>
            <a:off x="2963700" y="735925"/>
            <a:ext cx="3216600" cy="1058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0" name="Google Shape;300;p30"/>
          <p:cNvSpPr txBox="1">
            <a:spLocks noGrp="1"/>
          </p:cNvSpPr>
          <p:nvPr>
            <p:ph type="subTitle" idx="1"/>
          </p:nvPr>
        </p:nvSpPr>
        <p:spPr>
          <a:xfrm>
            <a:off x="2963700" y="1740148"/>
            <a:ext cx="3216600" cy="12279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30"/>
          <p:cNvSpPr txBox="1">
            <a:spLocks noGrp="1"/>
          </p:cNvSpPr>
          <p:nvPr>
            <p:ph type="subTitle" idx="2"/>
          </p:nvPr>
        </p:nvSpPr>
        <p:spPr>
          <a:xfrm rot="-1283">
            <a:off x="2963700" y="3988172"/>
            <a:ext cx="3216600" cy="4188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2" name="Google Shape;302;p30"/>
          <p:cNvGrpSpPr/>
          <p:nvPr/>
        </p:nvGrpSpPr>
        <p:grpSpPr>
          <a:xfrm>
            <a:off x="-2177077" y="-3531525"/>
            <a:ext cx="12484131" cy="9533450"/>
            <a:chOff x="-2177077" y="-3531525"/>
            <a:chExt cx="12484131" cy="9533450"/>
          </a:xfrm>
        </p:grpSpPr>
        <p:sp>
          <p:nvSpPr>
            <p:cNvPr id="303" name="Google Shape;303;p30"/>
            <p:cNvSpPr/>
            <p:nvPr/>
          </p:nvSpPr>
          <p:spPr>
            <a:xfrm rot="-2700000">
              <a:off x="-1510511" y="21168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rot="-2700000">
              <a:off x="5649689" y="-2864959"/>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316686" y="-936927"/>
              <a:ext cx="2073379" cy="207337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7804264" y="599398"/>
              <a:ext cx="2073379" cy="20733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6907889" y="4104075"/>
              <a:ext cx="1210425" cy="121042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30"/>
          <p:cNvSpPr txBox="1"/>
          <p:nvPr/>
        </p:nvSpPr>
        <p:spPr>
          <a:xfrm>
            <a:off x="2963700" y="3102210"/>
            <a:ext cx="3216600" cy="751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1"/>
                </a:solidFill>
                <a:latin typeface="Assistant"/>
                <a:ea typeface="Assistant"/>
                <a:cs typeface="Assistant"/>
                <a:sym typeface="Assistant"/>
              </a:rPr>
              <a:t>CREDITS:</a:t>
            </a:r>
            <a:r>
              <a:rPr lang="en" sz="1100">
                <a:solidFill>
                  <a:schemeClr val="dk1"/>
                </a:solidFill>
                <a:latin typeface="Assistant"/>
                <a:ea typeface="Assistant"/>
                <a:cs typeface="Assistant"/>
                <a:sym typeface="Assistant"/>
              </a:rPr>
              <a:t> This presentation template was created by </a:t>
            </a:r>
            <a:r>
              <a:rPr lang="en" sz="1100" b="1">
                <a:solidFill>
                  <a:schemeClr val="dk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100" b="1">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including icons by </a:t>
            </a:r>
            <a:r>
              <a:rPr lang="en" sz="1100" b="1">
                <a:solidFill>
                  <a:schemeClr val="dk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100" b="1">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and infographics &amp; images by </a:t>
            </a:r>
            <a:r>
              <a:rPr lang="en" sz="1100" b="1">
                <a:solidFill>
                  <a:schemeClr val="dk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100" b="1">
              <a:solidFill>
                <a:schemeClr val="dk1"/>
              </a:solidFill>
              <a:latin typeface="Assistant"/>
              <a:ea typeface="Assistant"/>
              <a:cs typeface="Assistant"/>
              <a:sym typeface="Assistan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315"/>
        <p:cNvGrpSpPr/>
        <p:nvPr/>
      </p:nvGrpSpPr>
      <p:grpSpPr>
        <a:xfrm>
          <a:off x="0" y="0"/>
          <a:ext cx="0" cy="0"/>
          <a:chOff x="0" y="0"/>
          <a:chExt cx="0" cy="0"/>
        </a:xfrm>
      </p:grpSpPr>
      <p:grpSp>
        <p:nvGrpSpPr>
          <p:cNvPr id="316" name="Google Shape;316;p32"/>
          <p:cNvGrpSpPr/>
          <p:nvPr/>
        </p:nvGrpSpPr>
        <p:grpSpPr>
          <a:xfrm>
            <a:off x="-3438127" y="-1779747"/>
            <a:ext cx="14072232" cy="8512898"/>
            <a:chOff x="-3438127" y="-1779747"/>
            <a:chExt cx="14072232" cy="8512898"/>
          </a:xfrm>
        </p:grpSpPr>
        <p:sp>
          <p:nvSpPr>
            <p:cNvPr id="317" name="Google Shape;317;p32"/>
            <p:cNvSpPr/>
            <p:nvPr/>
          </p:nvSpPr>
          <p:spPr>
            <a:xfrm rot="-2700000">
              <a:off x="-2771561" y="1568916"/>
              <a:ext cx="3218467" cy="3218467"/>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2700000">
              <a:off x="-626060" y="-619427"/>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2700000">
              <a:off x="8409915" y="2482848"/>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2700000">
              <a:off x="7398302" y="-1320022"/>
              <a:ext cx="2219750" cy="221975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rot="-2700000">
              <a:off x="3773484" y="4808046"/>
              <a:ext cx="1594809" cy="15948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3966348" y="-3218675"/>
            <a:ext cx="16680971" cy="9581975"/>
            <a:chOff x="-3966348" y="-3218675"/>
            <a:chExt cx="16680971" cy="9581975"/>
          </a:xfrm>
        </p:grpSpPr>
        <p:sp>
          <p:nvSpPr>
            <p:cNvPr id="17" name="Google Shape;17;p3"/>
            <p:cNvSpPr/>
            <p:nvPr/>
          </p:nvSpPr>
          <p:spPr>
            <a:xfrm rot="-2700000">
              <a:off x="6339814" y="-25521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699865">
              <a:off x="-2845047" y="-1470417"/>
              <a:ext cx="5413397" cy="54136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700000">
              <a:off x="-1846086" y="24782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700000">
              <a:off x="8829589" y="520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hasCustomPrompt="1"/>
          </p:nvPr>
        </p:nvSpPr>
        <p:spPr>
          <a:xfrm>
            <a:off x="3873075" y="540000"/>
            <a:ext cx="1398000" cy="1271700"/>
          </a:xfrm>
          <a:prstGeom prst="rect">
            <a:avLst/>
          </a:prstGeom>
          <a:solidFill>
            <a:schemeClr val="lt1"/>
          </a:solidFill>
          <a:ln w="76200" cap="flat" cmpd="sng">
            <a:solidFill>
              <a:schemeClr val="lt1"/>
            </a:solidFill>
            <a:prstDash val="solid"/>
            <a:round/>
            <a:headEnd type="none" w="sm" len="sm"/>
            <a:tailEnd type="none" w="sm" len="sm"/>
          </a:ln>
          <a:effectLst>
            <a:outerShdw blurRad="100013" dist="57150" dir="90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rot="264">
            <a:off x="2616125" y="4145275"/>
            <a:ext cx="3912000" cy="4581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subTitle" idx="1"/>
          </p:nvPr>
        </p:nvSpPr>
        <p:spPr>
          <a:xfrm>
            <a:off x="893600" y="2686150"/>
            <a:ext cx="3584400" cy="16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subTitle" idx="2"/>
          </p:nvPr>
        </p:nvSpPr>
        <p:spPr>
          <a:xfrm>
            <a:off x="4666025" y="2686279"/>
            <a:ext cx="3584400" cy="16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 name="Google Shape;36;p5"/>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5"/>
          <p:cNvSpPr txBox="1">
            <a:spLocks noGrp="1"/>
          </p:cNvSpPr>
          <p:nvPr>
            <p:ph type="title" idx="3"/>
          </p:nvPr>
        </p:nvSpPr>
        <p:spPr>
          <a:xfrm>
            <a:off x="893588" y="2340825"/>
            <a:ext cx="3584400" cy="497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 name="Google Shape;38;p5"/>
          <p:cNvSpPr txBox="1">
            <a:spLocks noGrp="1"/>
          </p:cNvSpPr>
          <p:nvPr>
            <p:ph type="title" idx="4"/>
          </p:nvPr>
        </p:nvSpPr>
        <p:spPr>
          <a:xfrm>
            <a:off x="4666013" y="2340825"/>
            <a:ext cx="3584400" cy="497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39" name="Google Shape;39;p5"/>
          <p:cNvGrpSpPr/>
          <p:nvPr/>
        </p:nvGrpSpPr>
        <p:grpSpPr>
          <a:xfrm>
            <a:off x="-2396725" y="-3225100"/>
            <a:ext cx="13714800" cy="11730625"/>
            <a:chOff x="-2396725" y="-3225100"/>
            <a:chExt cx="13714800" cy="11730625"/>
          </a:xfrm>
        </p:grpSpPr>
        <p:sp>
          <p:nvSpPr>
            <p:cNvPr id="40" name="Google Shape;40;p5"/>
            <p:cNvSpPr/>
            <p:nvPr/>
          </p:nvSpPr>
          <p:spPr>
            <a:xfrm rot="-2700000">
              <a:off x="8050160" y="43985"/>
              <a:ext cx="2707229" cy="270722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2700000">
              <a:off x="386535" y="-2664415"/>
              <a:ext cx="2707229" cy="270722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2700000">
              <a:off x="-1836040" y="3872585"/>
              <a:ext cx="2707229" cy="270722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2700000">
              <a:off x="4881585" y="5237610"/>
              <a:ext cx="2707229" cy="270722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 name="Google Shape;46;p6"/>
          <p:cNvGrpSpPr/>
          <p:nvPr/>
        </p:nvGrpSpPr>
        <p:grpSpPr>
          <a:xfrm>
            <a:off x="-3872877" y="-2769325"/>
            <a:ext cx="15937775" cy="10869238"/>
            <a:chOff x="-3872877" y="-2769325"/>
            <a:chExt cx="15937775" cy="10869238"/>
          </a:xfrm>
        </p:grpSpPr>
        <p:sp>
          <p:nvSpPr>
            <p:cNvPr id="47" name="Google Shape;47;p6"/>
            <p:cNvSpPr/>
            <p:nvPr/>
          </p:nvSpPr>
          <p:spPr>
            <a:xfrm rot="-2700000">
              <a:off x="8179864" y="-210275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2700000">
              <a:off x="-3206311" y="119680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2700000">
              <a:off x="-2143611" y="421487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subTitle" idx="1"/>
          </p:nvPr>
        </p:nvSpPr>
        <p:spPr>
          <a:xfrm rot="-458">
            <a:off x="2320200" y="1927775"/>
            <a:ext cx="4503600" cy="2079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53" name="Google Shape;53;p7"/>
          <p:cNvGrpSpPr/>
          <p:nvPr/>
        </p:nvGrpSpPr>
        <p:grpSpPr>
          <a:xfrm>
            <a:off x="-2237222" y="-2462962"/>
            <a:ext cx="13426375" cy="9880075"/>
            <a:chOff x="-2237222" y="-2462962"/>
            <a:chExt cx="13426375" cy="9880075"/>
          </a:xfrm>
        </p:grpSpPr>
        <p:sp>
          <p:nvSpPr>
            <p:cNvPr id="54" name="Google Shape;54;p7"/>
            <p:cNvSpPr/>
            <p:nvPr/>
          </p:nvSpPr>
          <p:spPr>
            <a:xfrm rot="-2700000">
              <a:off x="8366793" y="52428"/>
              <a:ext cx="2338119" cy="23381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2700000">
              <a:off x="5011893" y="4594753"/>
              <a:ext cx="2338119" cy="233811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2700000">
              <a:off x="-1752982" y="3170853"/>
              <a:ext cx="2338119" cy="233811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2700000">
              <a:off x="-344132" y="-1978722"/>
              <a:ext cx="2338119" cy="233811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5"/>
        <p:cNvGrpSpPr/>
        <p:nvPr/>
      </p:nvGrpSpPr>
      <p:grpSpPr>
        <a:xfrm>
          <a:off x="0" y="0"/>
          <a:ext cx="0" cy="0"/>
          <a:chOff x="0" y="0"/>
          <a:chExt cx="0" cy="0"/>
        </a:xfrm>
      </p:grpSpPr>
      <p:sp>
        <p:nvSpPr>
          <p:cNvPr id="136" name="Google Shape;136;p18"/>
          <p:cNvSpPr txBox="1">
            <a:spLocks noGrp="1"/>
          </p:cNvSpPr>
          <p:nvPr>
            <p:ph type="title" hasCustomPrompt="1"/>
          </p:nvPr>
        </p:nvSpPr>
        <p:spPr>
          <a:xfrm>
            <a:off x="1001350" y="539988"/>
            <a:ext cx="1514700" cy="1255200"/>
          </a:xfrm>
          <a:prstGeom prst="rect">
            <a:avLst/>
          </a:prstGeom>
          <a:solidFill>
            <a:schemeClr val="lt1"/>
          </a:solidFill>
          <a:ln w="76200" cap="flat" cmpd="sng">
            <a:solidFill>
              <a:schemeClr val="lt1"/>
            </a:solidFill>
            <a:prstDash val="solid"/>
            <a:round/>
            <a:headEnd type="none" w="sm" len="sm"/>
            <a:tailEnd type="none" w="sm" len="sm"/>
          </a:ln>
          <a:effectLst>
            <a:outerShdw blurRad="85725" dist="57150" dir="7800000" algn="bl" rotWithShape="0">
              <a:schemeClr val="accent1">
                <a:alpha val="30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500">
                <a:solidFill>
                  <a:schemeClr val="dk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137" name="Google Shape;137;p18"/>
          <p:cNvSpPr txBox="1">
            <a:spLocks noGrp="1"/>
          </p:cNvSpPr>
          <p:nvPr>
            <p:ph type="subTitle" idx="1"/>
          </p:nvPr>
        </p:nvSpPr>
        <p:spPr>
          <a:xfrm rot="231">
            <a:off x="1001350" y="4145260"/>
            <a:ext cx="4471500" cy="458100"/>
          </a:xfrm>
          <a:prstGeom prst="rect">
            <a:avLst/>
          </a:prstGeom>
          <a:solidFill>
            <a:schemeClr val="dk2"/>
          </a:solidFill>
          <a:ln>
            <a:noFill/>
          </a:ln>
          <a:effectLst>
            <a:outerShdw blurRad="85725" dist="57150" dir="7800000" algn="bl" rotWithShape="0">
              <a:schemeClr val="accent1">
                <a:alpha val="30000"/>
              </a:schemeClr>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8" name="Google Shape;138;p18"/>
          <p:cNvSpPr txBox="1">
            <a:spLocks noGrp="1"/>
          </p:cNvSpPr>
          <p:nvPr>
            <p:ph type="title" idx="2"/>
          </p:nvPr>
        </p:nvSpPr>
        <p:spPr>
          <a:xfrm>
            <a:off x="1001350" y="1998149"/>
            <a:ext cx="4471500" cy="1944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grpSp>
        <p:nvGrpSpPr>
          <p:cNvPr id="139" name="Google Shape;139;p18"/>
          <p:cNvGrpSpPr/>
          <p:nvPr/>
        </p:nvGrpSpPr>
        <p:grpSpPr>
          <a:xfrm>
            <a:off x="-2630000" y="-2329394"/>
            <a:ext cx="11508150" cy="10179125"/>
            <a:chOff x="-2630000" y="-2329394"/>
            <a:chExt cx="11508150" cy="10179125"/>
          </a:xfrm>
        </p:grpSpPr>
        <p:sp>
          <p:nvSpPr>
            <p:cNvPr id="140" name="Google Shape;140;p18"/>
            <p:cNvSpPr/>
            <p:nvPr/>
          </p:nvSpPr>
          <p:spPr>
            <a:xfrm rot="-2700000">
              <a:off x="5177351" y="-1830806"/>
              <a:ext cx="2407699" cy="2408123"/>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rot="-2700000">
              <a:off x="-2131199" y="2525194"/>
              <a:ext cx="2407699" cy="2408123"/>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rot="-2700000">
              <a:off x="5971651" y="4943019"/>
              <a:ext cx="2407699" cy="2408123"/>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43"/>
        <p:cNvGrpSpPr/>
        <p:nvPr/>
      </p:nvGrpSpPr>
      <p:grpSpPr>
        <a:xfrm>
          <a:off x="0" y="0"/>
          <a:ext cx="0" cy="0"/>
          <a:chOff x="0" y="0"/>
          <a:chExt cx="0" cy="0"/>
        </a:xfrm>
      </p:grpSpPr>
      <p:sp>
        <p:nvSpPr>
          <p:cNvPr id="144" name="Google Shape;144;p19"/>
          <p:cNvSpPr txBox="1">
            <a:spLocks noGrp="1"/>
          </p:cNvSpPr>
          <p:nvPr>
            <p:ph type="title" hasCustomPrompt="1"/>
          </p:nvPr>
        </p:nvSpPr>
        <p:spPr>
          <a:xfrm>
            <a:off x="6138000" y="540000"/>
            <a:ext cx="1780800" cy="1326000"/>
          </a:xfrm>
          <a:prstGeom prst="rect">
            <a:avLst/>
          </a:prstGeom>
          <a:solidFill>
            <a:schemeClr val="lt1"/>
          </a:solidFill>
          <a:ln w="76200" cap="flat" cmpd="sng">
            <a:solidFill>
              <a:schemeClr val="lt1"/>
            </a:solidFill>
            <a:prstDash val="solid"/>
            <a:round/>
            <a:headEnd type="none" w="sm" len="sm"/>
            <a:tailEnd type="none" w="sm" len="sm"/>
          </a:ln>
          <a:effectLst>
            <a:outerShdw blurRad="100013" dist="66675" dir="6600000" algn="bl" rotWithShape="0">
              <a:schemeClr val="accent1">
                <a:alpha val="30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500">
                <a:solidFill>
                  <a:schemeClr val="dk2"/>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
        <p:nvSpPr>
          <p:cNvPr id="145" name="Google Shape;145;p19"/>
          <p:cNvSpPr txBox="1">
            <a:spLocks noGrp="1"/>
          </p:cNvSpPr>
          <p:nvPr>
            <p:ph type="subTitle" idx="1"/>
          </p:nvPr>
        </p:nvSpPr>
        <p:spPr>
          <a:xfrm rot="237">
            <a:off x="3558600" y="4145238"/>
            <a:ext cx="4360200" cy="458100"/>
          </a:xfrm>
          <a:prstGeom prst="rect">
            <a:avLst/>
          </a:prstGeom>
          <a:solidFill>
            <a:schemeClr val="dk2"/>
          </a:solidFill>
          <a:ln w="76200" cap="flat" cmpd="sng">
            <a:solidFill>
              <a:schemeClr val="dk2"/>
            </a:solidFill>
            <a:prstDash val="solid"/>
            <a:round/>
            <a:headEnd type="none" w="sm" len="sm"/>
            <a:tailEnd type="none" w="sm" len="sm"/>
          </a:ln>
          <a:effectLst>
            <a:outerShdw blurRad="100013" dist="66675" dir="6600000" algn="bl" rotWithShape="0">
              <a:schemeClr val="accent1">
                <a:alpha val="30000"/>
              </a:schemeClr>
            </a:outerShdw>
          </a:effectLst>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46" name="Google Shape;146;p19"/>
          <p:cNvSpPr txBox="1">
            <a:spLocks noGrp="1"/>
          </p:cNvSpPr>
          <p:nvPr>
            <p:ph type="title" idx="2"/>
          </p:nvPr>
        </p:nvSpPr>
        <p:spPr>
          <a:xfrm>
            <a:off x="3115250" y="2031900"/>
            <a:ext cx="4803600" cy="1947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grpSp>
        <p:nvGrpSpPr>
          <p:cNvPr id="147" name="Google Shape;147;p19"/>
          <p:cNvGrpSpPr/>
          <p:nvPr/>
        </p:nvGrpSpPr>
        <p:grpSpPr>
          <a:xfrm>
            <a:off x="-1240901" y="2043150"/>
            <a:ext cx="11509676" cy="3860850"/>
            <a:chOff x="-1240901" y="2043150"/>
            <a:chExt cx="11509676" cy="3860850"/>
          </a:xfrm>
        </p:grpSpPr>
        <p:sp>
          <p:nvSpPr>
            <p:cNvPr id="148" name="Google Shape;148;p19"/>
            <p:cNvSpPr/>
            <p:nvPr/>
          </p:nvSpPr>
          <p:spPr>
            <a:xfrm rot="-2700000">
              <a:off x="-839696" y="2533080"/>
              <a:ext cx="1937190" cy="193719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rot="-2700000">
              <a:off x="1472330" y="4261080"/>
              <a:ext cx="1361039" cy="136103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rot="-2700000">
              <a:off x="8625855" y="2325030"/>
              <a:ext cx="1361039" cy="136103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
        <p:nvSpPr>
          <p:cNvPr id="3" name="Slide Number Placeholder 2">
            <a:extLst>
              <a:ext uri="{FF2B5EF4-FFF2-40B4-BE49-F238E27FC236}">
                <a16:creationId xmlns:a16="http://schemas.microsoft.com/office/drawing/2014/main" id="{9DA2E140-B01B-4B3A-B4E8-F431809C3C1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A1FBCA3-38BA-4DCD-80A4-E8E92FFF99E5}" type="slidenum">
              <a:rPr lang="vi-VN" smtClean="0"/>
              <a:t>‹#›</a:t>
            </a:fld>
            <a:endParaRPr lang="vi-V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4" r:id="rId8"/>
    <p:sldLayoutId id="2147483665" r:id="rId9"/>
    <p:sldLayoutId id="2147483666" r:id="rId10"/>
    <p:sldLayoutId id="2147483676" r:id="rId11"/>
    <p:sldLayoutId id="2147483677" r:id="rId12"/>
    <p:sldLayoutId id="2147483678" r:id="rId13"/>
    <p:sldLayoutId id="214748367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subTitle" idx="1"/>
          </p:nvPr>
        </p:nvSpPr>
        <p:spPr>
          <a:xfrm rot="-566">
            <a:off x="2749600" y="3425400"/>
            <a:ext cx="3645000" cy="42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Asap" panose="020B0604020202020204" charset="0"/>
              </a:rPr>
              <a:t>GV: ThS. Nguyễn Minh Hiệp</a:t>
            </a:r>
            <a:endParaRPr>
              <a:latin typeface="Asap" panose="020B0604020202020204" charset="0"/>
            </a:endParaRPr>
          </a:p>
        </p:txBody>
      </p:sp>
      <p:sp>
        <p:nvSpPr>
          <p:cNvPr id="339" name="Google Shape;339;p37"/>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Decorator Design pattern</a:t>
            </a:r>
            <a:endParaRPr b="1"/>
          </a:p>
        </p:txBody>
      </p:sp>
      <p:sp>
        <p:nvSpPr>
          <p:cNvPr id="340" name="Google Shape;340;p37"/>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336B79-27DB-4252-910D-BECA4C9D2686}"/>
              </a:ext>
            </a:extLst>
          </p:cNvPr>
          <p:cNvSpPr>
            <a:spLocks noGrp="1"/>
          </p:cNvSpPr>
          <p:nvPr>
            <p:ph type="title"/>
          </p:nvPr>
        </p:nvSpPr>
        <p:spPr/>
        <p:txBody>
          <a:bodyPr/>
          <a:lstStyle/>
          <a:p>
            <a:r>
              <a:rPr lang="en-US"/>
              <a:t>Ưu/ Nhược điểm</a:t>
            </a:r>
            <a:endParaRPr lang="vi-VN"/>
          </a:p>
        </p:txBody>
      </p:sp>
      <p:sp>
        <p:nvSpPr>
          <p:cNvPr id="5" name="Title 4">
            <a:extLst>
              <a:ext uri="{FF2B5EF4-FFF2-40B4-BE49-F238E27FC236}">
                <a16:creationId xmlns:a16="http://schemas.microsoft.com/office/drawing/2014/main" id="{E222D1B1-7865-4341-8098-E582212ABE15}"/>
              </a:ext>
            </a:extLst>
          </p:cNvPr>
          <p:cNvSpPr>
            <a:spLocks noGrp="1"/>
          </p:cNvSpPr>
          <p:nvPr>
            <p:ph type="title" idx="3"/>
          </p:nvPr>
        </p:nvSpPr>
        <p:spPr>
          <a:xfrm>
            <a:off x="893588" y="1506256"/>
            <a:ext cx="3584400" cy="497700"/>
          </a:xfrm>
        </p:spPr>
        <p:txBody>
          <a:bodyPr/>
          <a:lstStyle/>
          <a:p>
            <a:r>
              <a:rPr lang="vi-VN"/>
              <a:t>Ưu điểm</a:t>
            </a:r>
          </a:p>
        </p:txBody>
      </p:sp>
      <p:sp>
        <p:nvSpPr>
          <p:cNvPr id="6" name="Title 5">
            <a:extLst>
              <a:ext uri="{FF2B5EF4-FFF2-40B4-BE49-F238E27FC236}">
                <a16:creationId xmlns:a16="http://schemas.microsoft.com/office/drawing/2014/main" id="{C0F1D0A5-7284-4DEA-A9F9-84DA80FF063C}"/>
              </a:ext>
            </a:extLst>
          </p:cNvPr>
          <p:cNvSpPr>
            <a:spLocks noGrp="1"/>
          </p:cNvSpPr>
          <p:nvPr>
            <p:ph type="title" idx="4"/>
          </p:nvPr>
        </p:nvSpPr>
        <p:spPr>
          <a:xfrm>
            <a:off x="4666013" y="1506256"/>
            <a:ext cx="3584400" cy="497700"/>
          </a:xfrm>
        </p:spPr>
        <p:txBody>
          <a:bodyPr/>
          <a:lstStyle/>
          <a:p>
            <a:r>
              <a:rPr lang="vi-VN"/>
              <a:t>Nhược điểm</a:t>
            </a:r>
          </a:p>
        </p:txBody>
      </p:sp>
      <p:sp>
        <p:nvSpPr>
          <p:cNvPr id="8" name="Subtitle 7">
            <a:extLst>
              <a:ext uri="{FF2B5EF4-FFF2-40B4-BE49-F238E27FC236}">
                <a16:creationId xmlns:a16="http://schemas.microsoft.com/office/drawing/2014/main" id="{3E2EA390-9D85-4ADB-8253-4BC12C975254}"/>
              </a:ext>
            </a:extLst>
          </p:cNvPr>
          <p:cNvSpPr>
            <a:spLocks noGrp="1"/>
          </p:cNvSpPr>
          <p:nvPr>
            <p:ph type="subTitle" idx="1"/>
          </p:nvPr>
        </p:nvSpPr>
        <p:spPr>
          <a:xfrm>
            <a:off x="893600" y="1851581"/>
            <a:ext cx="3584400" cy="1645200"/>
          </a:xfrm>
        </p:spPr>
        <p:txBody>
          <a:bodyPr/>
          <a:lstStyle/>
          <a:p>
            <a:pPr>
              <a:lnSpc>
                <a:spcPct val="150000"/>
              </a:lnSpc>
              <a:buFont typeface="Arial" panose="020B0604020202020204" pitchFamily="34" charset="0"/>
              <a:buChar char="•"/>
            </a:pPr>
            <a:r>
              <a:rPr lang="vi-VN" sz="1600">
                <a:latin typeface="Asap" panose="020B0604020202020204" charset="0"/>
              </a:rPr>
              <a:t>Mở rộng hành vi của đối tượng mà không cần tạo lớp con mới</a:t>
            </a:r>
            <a:endParaRPr lang="en-US" sz="1600">
              <a:latin typeface="Asap" panose="020B0604020202020204" charset="0"/>
            </a:endParaRPr>
          </a:p>
          <a:p>
            <a:pPr>
              <a:lnSpc>
                <a:spcPct val="150000"/>
              </a:lnSpc>
              <a:buFont typeface="Arial" panose="020B0604020202020204" pitchFamily="34" charset="0"/>
              <a:buChar char="•"/>
            </a:pPr>
            <a:r>
              <a:rPr lang="vi-VN" sz="1600">
                <a:latin typeface="Asap" panose="020B0604020202020204" charset="0"/>
              </a:rPr>
              <a:t>Thêm hoặc xoá tính năng của một đối tượng trong lúc </a:t>
            </a:r>
            <a:r>
              <a:rPr lang="vi-VN" sz="1600" b="1">
                <a:latin typeface="Asap" panose="020B0604020202020204" charset="0"/>
              </a:rPr>
              <a:t>thực thi</a:t>
            </a:r>
          </a:p>
          <a:p>
            <a:pPr>
              <a:lnSpc>
                <a:spcPct val="150000"/>
              </a:lnSpc>
              <a:buFont typeface="Arial" panose="020B0604020202020204" pitchFamily="34" charset="0"/>
              <a:buChar char="•"/>
            </a:pPr>
            <a:r>
              <a:rPr lang="vi-VN" sz="1600">
                <a:latin typeface="Asap" panose="020B0604020202020204" charset="0"/>
              </a:rPr>
              <a:t>Một đối tượng có thể được bao bọc bởi nhiều wrapper cùng một lúc</a:t>
            </a:r>
          </a:p>
        </p:txBody>
      </p:sp>
      <p:sp>
        <p:nvSpPr>
          <p:cNvPr id="10" name="Subtitle 9">
            <a:extLst>
              <a:ext uri="{FF2B5EF4-FFF2-40B4-BE49-F238E27FC236}">
                <a16:creationId xmlns:a16="http://schemas.microsoft.com/office/drawing/2014/main" id="{E3B35FF2-D8A6-4E92-AFF1-A3366FB8A5AD}"/>
              </a:ext>
            </a:extLst>
          </p:cNvPr>
          <p:cNvSpPr>
            <a:spLocks noGrp="1"/>
          </p:cNvSpPr>
          <p:nvPr>
            <p:ph type="subTitle" idx="2"/>
          </p:nvPr>
        </p:nvSpPr>
        <p:spPr>
          <a:xfrm>
            <a:off x="4666025" y="1851710"/>
            <a:ext cx="3584400" cy="1645200"/>
          </a:xfrm>
        </p:spPr>
        <p:txBody>
          <a:bodyPr/>
          <a:lstStyle/>
          <a:p>
            <a:pPr>
              <a:lnSpc>
                <a:spcPct val="150000"/>
              </a:lnSpc>
              <a:buFont typeface="Arial" panose="020B0604020202020204" pitchFamily="34" charset="0"/>
              <a:buChar char="•"/>
            </a:pPr>
            <a:r>
              <a:rPr lang="en-US" sz="1600">
                <a:latin typeface="Asap" panose="020B0604020202020204" charset="0"/>
              </a:rPr>
              <a:t>Không thể kế thừa</a:t>
            </a:r>
            <a:endParaRPr lang="vi-VN" sz="1600">
              <a:latin typeface="Asap" panose="020B0604020202020204" charset="0"/>
            </a:endParaRPr>
          </a:p>
          <a:p>
            <a:pPr>
              <a:lnSpc>
                <a:spcPct val="150000"/>
              </a:lnSpc>
              <a:buFont typeface="Arial" panose="020B0604020202020204" pitchFamily="34" charset="0"/>
              <a:buChar char="•"/>
            </a:pPr>
            <a:r>
              <a:rPr lang="vi-VN" sz="1600">
                <a:latin typeface="Asap" panose="020B0604020202020204" charset="0"/>
              </a:rPr>
              <a:t>Khó để xóa một wrapper cụ thể khỏi stack</a:t>
            </a:r>
          </a:p>
          <a:p>
            <a:pPr>
              <a:lnSpc>
                <a:spcPct val="150000"/>
              </a:lnSpc>
              <a:buFont typeface="Arial" panose="020B0604020202020204" pitchFamily="34" charset="0"/>
              <a:buChar char="•"/>
            </a:pPr>
            <a:r>
              <a:rPr lang="vi-VN" sz="1600">
                <a:latin typeface="Asap" panose="020B0604020202020204" charset="0"/>
              </a:rPr>
              <a:t>Có thể làm phức tạp quá trình khởi tạo thành phần bởi vì không chỉ phải khởi tạo thành phần mà còn phải bọc nó trong một số đối tượng khác</a:t>
            </a:r>
          </a:p>
        </p:txBody>
      </p:sp>
    </p:spTree>
    <p:extLst>
      <p:ext uri="{BB962C8B-B14F-4D97-AF65-F5344CB8AC3E}">
        <p14:creationId xmlns:p14="http://schemas.microsoft.com/office/powerpoint/2010/main" val="312756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65"/>
          <p:cNvSpPr txBox="1">
            <a:spLocks noGrp="1"/>
          </p:cNvSpPr>
          <p:nvPr>
            <p:ph type="title"/>
          </p:nvPr>
        </p:nvSpPr>
        <p:spPr>
          <a:xfrm>
            <a:off x="6138000" y="540000"/>
            <a:ext cx="1780800" cy="13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372" name="Google Shape;1372;p65"/>
          <p:cNvSpPr txBox="1">
            <a:spLocks noGrp="1"/>
          </p:cNvSpPr>
          <p:nvPr>
            <p:ph type="subTitle" idx="1"/>
          </p:nvPr>
        </p:nvSpPr>
        <p:spPr>
          <a:xfrm rot="237">
            <a:off x="3558600" y="4145238"/>
            <a:ext cx="4360200" cy="45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a:t>Decorator Desgin pattern</a:t>
            </a:r>
            <a:endParaRPr/>
          </a:p>
        </p:txBody>
      </p:sp>
      <p:sp>
        <p:nvSpPr>
          <p:cNvPr id="1373" name="Google Shape;1373;p65"/>
          <p:cNvSpPr txBox="1">
            <a:spLocks noGrp="1"/>
          </p:cNvSpPr>
          <p:nvPr>
            <p:ph type="title" idx="2"/>
          </p:nvPr>
        </p:nvSpPr>
        <p:spPr>
          <a:xfrm>
            <a:off x="3115250" y="2031900"/>
            <a:ext cx="4803600" cy="1947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a:t>Ứng dụng</a:t>
            </a:r>
            <a:endParaRPr b="1"/>
          </a:p>
        </p:txBody>
      </p:sp>
      <p:sp>
        <p:nvSpPr>
          <p:cNvPr id="1374" name="Google Shape;1374;p65">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5"/>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5">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5">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5"/>
          <p:cNvSpPr/>
          <p:nvPr/>
        </p:nvSpPr>
        <p:spPr>
          <a:xfrm rot="-2700000">
            <a:off x="385139" y="-70663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A99C-509B-42F9-B9EF-CC0525940639}"/>
              </a:ext>
            </a:extLst>
          </p:cNvPr>
          <p:cNvSpPr>
            <a:spLocks noGrp="1"/>
          </p:cNvSpPr>
          <p:nvPr>
            <p:ph type="title"/>
          </p:nvPr>
        </p:nvSpPr>
        <p:spPr/>
        <p:txBody>
          <a:bodyPr/>
          <a:lstStyle/>
          <a:p>
            <a:r>
              <a:rPr lang="en-US"/>
              <a:t>Trường hợp nên sử dụng</a:t>
            </a:r>
            <a:endParaRPr lang="vi-VN"/>
          </a:p>
        </p:txBody>
      </p:sp>
      <p:sp>
        <p:nvSpPr>
          <p:cNvPr id="3" name="Subtitle 2">
            <a:extLst>
              <a:ext uri="{FF2B5EF4-FFF2-40B4-BE49-F238E27FC236}">
                <a16:creationId xmlns:a16="http://schemas.microsoft.com/office/drawing/2014/main" id="{99660B21-FF41-4286-93E5-CF3CE7E012FC}"/>
              </a:ext>
            </a:extLst>
          </p:cNvPr>
          <p:cNvSpPr>
            <a:spLocks noGrp="1"/>
          </p:cNvSpPr>
          <p:nvPr>
            <p:ph type="subTitle" idx="1"/>
          </p:nvPr>
        </p:nvSpPr>
        <p:spPr>
          <a:xfrm rot="-458">
            <a:off x="720045" y="1440000"/>
            <a:ext cx="7704000" cy="2880000"/>
          </a:xfrm>
        </p:spPr>
        <p:txBody>
          <a:bodyPr/>
          <a:lstStyle/>
          <a:p>
            <a:pPr>
              <a:lnSpc>
                <a:spcPct val="150000"/>
              </a:lnSpc>
            </a:pPr>
            <a:r>
              <a:rPr lang="vi-VN" sz="2000">
                <a:latin typeface="Asap" panose="020B0604020202020204" charset="0"/>
              </a:rPr>
              <a:t>Khi muốn thêm tính năng mới cho các đối tượng mà không ảnh hưởng đến các đối tượng này</a:t>
            </a:r>
          </a:p>
          <a:p>
            <a:pPr>
              <a:lnSpc>
                <a:spcPct val="150000"/>
              </a:lnSpc>
            </a:pPr>
            <a:r>
              <a:rPr lang="vi-VN" sz="2000">
                <a:latin typeface="Asap" panose="020B0604020202020204" charset="0"/>
              </a:rPr>
              <a:t>Khi không thể mở rộng một đối tượng bằng cách thừa kế (inheritance). Chẳng hạn, một class sử dụng từ khóa final, muốn mở rộng class này chỉ còn cách duy nhất là sử dụng decorator</a:t>
            </a:r>
          </a:p>
          <a:p>
            <a:pPr>
              <a:lnSpc>
                <a:spcPct val="150000"/>
              </a:lnSpc>
            </a:pPr>
            <a:r>
              <a:rPr lang="vi-VN" sz="2000">
                <a:latin typeface="Asap" panose="020B0604020202020204" charset="0"/>
              </a:rPr>
              <a:t>Trong một số nhiều trường hợp mà việc sử dụng kế thừa sẽ mất nhiều công sức viết code</a:t>
            </a:r>
          </a:p>
        </p:txBody>
      </p:sp>
    </p:spTree>
    <p:extLst>
      <p:ext uri="{BB962C8B-B14F-4D97-AF65-F5344CB8AC3E}">
        <p14:creationId xmlns:p14="http://schemas.microsoft.com/office/powerpoint/2010/main" val="899760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1"/>
        <p:cNvGrpSpPr/>
        <p:nvPr/>
      </p:nvGrpSpPr>
      <p:grpSpPr>
        <a:xfrm>
          <a:off x="0" y="0"/>
          <a:ext cx="0" cy="0"/>
          <a:chOff x="0" y="0"/>
          <a:chExt cx="0" cy="0"/>
        </a:xfrm>
      </p:grpSpPr>
      <p:sp>
        <p:nvSpPr>
          <p:cNvPr id="1682" name="Google Shape;1682;p72"/>
          <p:cNvSpPr txBox="1">
            <a:spLocks noGrp="1"/>
          </p:cNvSpPr>
          <p:nvPr>
            <p:ph type="title"/>
          </p:nvPr>
        </p:nvSpPr>
        <p:spPr>
          <a:xfrm>
            <a:off x="1100563" y="1908750"/>
            <a:ext cx="1416600" cy="13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683" name="Google Shape;1683;p72"/>
          <p:cNvSpPr txBox="1">
            <a:spLocks noGrp="1"/>
          </p:cNvSpPr>
          <p:nvPr>
            <p:ph type="subTitle" idx="1"/>
          </p:nvPr>
        </p:nvSpPr>
        <p:spPr>
          <a:xfrm rot="237">
            <a:off x="2899862" y="3286163"/>
            <a:ext cx="4360200" cy="4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Decorator Design pattern</a:t>
            </a:r>
            <a:endParaRPr/>
          </a:p>
        </p:txBody>
      </p:sp>
      <p:sp>
        <p:nvSpPr>
          <p:cNvPr id="1684" name="Google Shape;1684;p72"/>
          <p:cNvSpPr txBox="1">
            <a:spLocks noGrp="1"/>
          </p:cNvSpPr>
          <p:nvPr>
            <p:ph type="title" idx="2"/>
          </p:nvPr>
        </p:nvSpPr>
        <p:spPr>
          <a:xfrm>
            <a:off x="2899638" y="1399075"/>
            <a:ext cx="5143800" cy="194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b="1"/>
          </a:p>
        </p:txBody>
      </p:sp>
      <p:sp>
        <p:nvSpPr>
          <p:cNvPr id="1685" name="Google Shape;1685;p72">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2"/>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2">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2">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86"/>
          <p:cNvSpPr txBox="1">
            <a:spLocks noGrp="1"/>
          </p:cNvSpPr>
          <p:nvPr>
            <p:ph type="ctrTitle"/>
          </p:nvPr>
        </p:nvSpPr>
        <p:spPr>
          <a:xfrm>
            <a:off x="2963700" y="2031750"/>
            <a:ext cx="32166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Q&amp;A</a:t>
            </a:r>
            <a:endParaRPr b="1"/>
          </a:p>
        </p:txBody>
      </p:sp>
      <p:sp>
        <p:nvSpPr>
          <p:cNvPr id="2165" name="Google Shape;2165;p86">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6"/>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86">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6">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6"/>
          <p:cNvSpPr/>
          <p:nvPr/>
        </p:nvSpPr>
        <p:spPr>
          <a:xfrm>
            <a:off x="2324363" y="181402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6" name="Google Shape;2176;p86"/>
          <p:cNvGrpSpPr/>
          <p:nvPr/>
        </p:nvGrpSpPr>
        <p:grpSpPr>
          <a:xfrm>
            <a:off x="6473797" y="4024690"/>
            <a:ext cx="346056" cy="345674"/>
            <a:chOff x="3303268" y="3817349"/>
            <a:chExt cx="346056" cy="345674"/>
          </a:xfrm>
        </p:grpSpPr>
        <p:sp>
          <p:nvSpPr>
            <p:cNvPr id="2177" name="Google Shape;2177;p8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1" name="Google Shape;2181;p86"/>
          <p:cNvGrpSpPr/>
          <p:nvPr/>
        </p:nvGrpSpPr>
        <p:grpSpPr>
          <a:xfrm>
            <a:off x="6473772" y="1814215"/>
            <a:ext cx="346056" cy="345674"/>
            <a:chOff x="3752358" y="3817349"/>
            <a:chExt cx="346056" cy="345674"/>
          </a:xfrm>
        </p:grpSpPr>
        <p:sp>
          <p:nvSpPr>
            <p:cNvPr id="2182" name="Google Shape;2182;p8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2186;p86"/>
          <p:cNvGrpSpPr/>
          <p:nvPr/>
        </p:nvGrpSpPr>
        <p:grpSpPr>
          <a:xfrm>
            <a:off x="6473788" y="2919465"/>
            <a:ext cx="346024" cy="345674"/>
            <a:chOff x="5100008" y="3817349"/>
            <a:chExt cx="346024" cy="345674"/>
          </a:xfrm>
        </p:grpSpPr>
        <p:sp>
          <p:nvSpPr>
            <p:cNvPr id="2187" name="Google Shape;2187;p86"/>
            <p:cNvSpPr/>
            <p:nvPr/>
          </p:nvSpPr>
          <p:spPr>
            <a:xfrm>
              <a:off x="5100008" y="3817349"/>
              <a:ext cx="346024" cy="345674"/>
            </a:xfrm>
            <a:custGeom>
              <a:avLst/>
              <a:gdLst/>
              <a:ahLst/>
              <a:cxnLst/>
              <a:rect l="l" t="t" r="r" b="b"/>
              <a:pathLst>
                <a:path w="10871" h="10860" extrusionOk="0">
                  <a:moveTo>
                    <a:pt x="5441" y="334"/>
                  </a:moveTo>
                  <a:cubicBezTo>
                    <a:pt x="8251" y="334"/>
                    <a:pt x="10525" y="2608"/>
                    <a:pt x="10525" y="5430"/>
                  </a:cubicBezTo>
                  <a:cubicBezTo>
                    <a:pt x="10525" y="8240"/>
                    <a:pt x="8251" y="10514"/>
                    <a:pt x="5441" y="10514"/>
                  </a:cubicBezTo>
                  <a:cubicBezTo>
                    <a:pt x="2620" y="10514"/>
                    <a:pt x="346" y="8240"/>
                    <a:pt x="346" y="5430"/>
                  </a:cubicBezTo>
                  <a:cubicBezTo>
                    <a:pt x="346" y="2608"/>
                    <a:pt x="2620" y="334"/>
                    <a:pt x="5441" y="334"/>
                  </a:cubicBezTo>
                  <a:close/>
                  <a:moveTo>
                    <a:pt x="5441" y="1"/>
                  </a:moveTo>
                  <a:cubicBezTo>
                    <a:pt x="3989" y="1"/>
                    <a:pt x="2620" y="560"/>
                    <a:pt x="1596" y="1584"/>
                  </a:cubicBezTo>
                  <a:cubicBezTo>
                    <a:pt x="572" y="2620"/>
                    <a:pt x="0" y="3989"/>
                    <a:pt x="0" y="5430"/>
                  </a:cubicBezTo>
                  <a:cubicBezTo>
                    <a:pt x="0" y="6871"/>
                    <a:pt x="572" y="8240"/>
                    <a:pt x="1596" y="9264"/>
                  </a:cubicBezTo>
                  <a:cubicBezTo>
                    <a:pt x="2620" y="10300"/>
                    <a:pt x="3989" y="10859"/>
                    <a:pt x="5441"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6"/>
            <p:cNvSpPr/>
            <p:nvPr/>
          </p:nvSpPr>
          <p:spPr>
            <a:xfrm>
              <a:off x="5150777" y="3867767"/>
              <a:ext cx="244486" cy="243690"/>
            </a:xfrm>
            <a:custGeom>
              <a:avLst/>
              <a:gdLst/>
              <a:ahLst/>
              <a:cxnLst/>
              <a:rect l="l" t="t" r="r" b="b"/>
              <a:pathLst>
                <a:path w="7681" h="7656" extrusionOk="0">
                  <a:moveTo>
                    <a:pt x="3823" y="0"/>
                  </a:moveTo>
                  <a:cubicBezTo>
                    <a:pt x="1715" y="0"/>
                    <a:pt x="1" y="1715"/>
                    <a:pt x="1" y="3834"/>
                  </a:cubicBezTo>
                  <a:cubicBezTo>
                    <a:pt x="1" y="4429"/>
                    <a:pt x="132" y="5001"/>
                    <a:pt x="406" y="5537"/>
                  </a:cubicBezTo>
                  <a:lnTo>
                    <a:pt x="13" y="6513"/>
                  </a:lnTo>
                  <a:cubicBezTo>
                    <a:pt x="1" y="6537"/>
                    <a:pt x="1" y="6584"/>
                    <a:pt x="1" y="6632"/>
                  </a:cubicBezTo>
                  <a:cubicBezTo>
                    <a:pt x="13" y="6703"/>
                    <a:pt x="96" y="6751"/>
                    <a:pt x="167" y="6751"/>
                  </a:cubicBezTo>
                  <a:lnTo>
                    <a:pt x="1346" y="6751"/>
                  </a:lnTo>
                  <a:cubicBezTo>
                    <a:pt x="2037" y="7346"/>
                    <a:pt x="2918" y="7656"/>
                    <a:pt x="3823" y="7656"/>
                  </a:cubicBezTo>
                  <a:cubicBezTo>
                    <a:pt x="5942" y="7656"/>
                    <a:pt x="7656" y="5941"/>
                    <a:pt x="7656" y="3834"/>
                  </a:cubicBezTo>
                  <a:cubicBezTo>
                    <a:pt x="7680" y="2382"/>
                    <a:pt x="6847" y="1108"/>
                    <a:pt x="5644" y="465"/>
                  </a:cubicBezTo>
                  <a:cubicBezTo>
                    <a:pt x="5616" y="450"/>
                    <a:pt x="5586" y="444"/>
                    <a:pt x="5558" y="444"/>
                  </a:cubicBezTo>
                  <a:cubicBezTo>
                    <a:pt x="5470" y="444"/>
                    <a:pt x="5394" y="511"/>
                    <a:pt x="5394" y="619"/>
                  </a:cubicBezTo>
                  <a:cubicBezTo>
                    <a:pt x="5394" y="679"/>
                    <a:pt x="5418" y="727"/>
                    <a:pt x="5478" y="762"/>
                  </a:cubicBezTo>
                  <a:cubicBezTo>
                    <a:pt x="6585" y="1358"/>
                    <a:pt x="7323" y="2501"/>
                    <a:pt x="7323" y="3846"/>
                  </a:cubicBezTo>
                  <a:cubicBezTo>
                    <a:pt x="7323" y="5763"/>
                    <a:pt x="5763" y="7323"/>
                    <a:pt x="3846" y="7323"/>
                  </a:cubicBezTo>
                  <a:cubicBezTo>
                    <a:pt x="2989" y="7323"/>
                    <a:pt x="2168" y="7013"/>
                    <a:pt x="1537" y="6453"/>
                  </a:cubicBezTo>
                  <a:cubicBezTo>
                    <a:pt x="1501" y="6418"/>
                    <a:pt x="1465" y="6406"/>
                    <a:pt x="1418" y="6406"/>
                  </a:cubicBezTo>
                  <a:lnTo>
                    <a:pt x="429" y="6406"/>
                  </a:lnTo>
                  <a:lnTo>
                    <a:pt x="763" y="5596"/>
                  </a:lnTo>
                  <a:cubicBezTo>
                    <a:pt x="775" y="5560"/>
                    <a:pt x="775" y="5501"/>
                    <a:pt x="763" y="5453"/>
                  </a:cubicBezTo>
                  <a:cubicBezTo>
                    <a:pt x="489" y="4965"/>
                    <a:pt x="358" y="4394"/>
                    <a:pt x="358" y="3834"/>
                  </a:cubicBezTo>
                  <a:cubicBezTo>
                    <a:pt x="358" y="1905"/>
                    <a:pt x="1918" y="346"/>
                    <a:pt x="3846" y="346"/>
                  </a:cubicBezTo>
                  <a:cubicBezTo>
                    <a:pt x="4144" y="346"/>
                    <a:pt x="4418" y="381"/>
                    <a:pt x="4692" y="453"/>
                  </a:cubicBezTo>
                  <a:cubicBezTo>
                    <a:pt x="4704" y="455"/>
                    <a:pt x="4717" y="457"/>
                    <a:pt x="4729" y="457"/>
                  </a:cubicBezTo>
                  <a:cubicBezTo>
                    <a:pt x="4820" y="457"/>
                    <a:pt x="4894" y="381"/>
                    <a:pt x="4894" y="286"/>
                  </a:cubicBezTo>
                  <a:cubicBezTo>
                    <a:pt x="4894" y="215"/>
                    <a:pt x="4835" y="143"/>
                    <a:pt x="4763" y="119"/>
                  </a:cubicBezTo>
                  <a:cubicBezTo>
                    <a:pt x="4466" y="48"/>
                    <a:pt x="4156" y="0"/>
                    <a:pt x="3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6"/>
            <p:cNvSpPr/>
            <p:nvPr/>
          </p:nvSpPr>
          <p:spPr>
            <a:xfrm>
              <a:off x="5201960" y="3941167"/>
              <a:ext cx="135691" cy="91097"/>
            </a:xfrm>
            <a:custGeom>
              <a:avLst/>
              <a:gdLst/>
              <a:ahLst/>
              <a:cxnLst/>
              <a:rect l="l" t="t" r="r" b="b"/>
              <a:pathLst>
                <a:path w="4263" h="2862" extrusionOk="0">
                  <a:moveTo>
                    <a:pt x="4077" y="0"/>
                  </a:moveTo>
                  <a:cubicBezTo>
                    <a:pt x="4039" y="0"/>
                    <a:pt x="4000" y="12"/>
                    <a:pt x="3965" y="40"/>
                  </a:cubicBezTo>
                  <a:lnTo>
                    <a:pt x="2869" y="909"/>
                  </a:lnTo>
                  <a:lnTo>
                    <a:pt x="881" y="909"/>
                  </a:lnTo>
                  <a:cubicBezTo>
                    <a:pt x="810" y="909"/>
                    <a:pt x="750" y="957"/>
                    <a:pt x="714" y="1016"/>
                  </a:cubicBezTo>
                  <a:lnTo>
                    <a:pt x="36" y="2623"/>
                  </a:lnTo>
                  <a:cubicBezTo>
                    <a:pt x="0" y="2695"/>
                    <a:pt x="12" y="2778"/>
                    <a:pt x="72" y="2814"/>
                  </a:cubicBezTo>
                  <a:cubicBezTo>
                    <a:pt x="107" y="2850"/>
                    <a:pt x="155" y="2862"/>
                    <a:pt x="191" y="2862"/>
                  </a:cubicBezTo>
                  <a:cubicBezTo>
                    <a:pt x="226" y="2862"/>
                    <a:pt x="250" y="2850"/>
                    <a:pt x="286" y="2826"/>
                  </a:cubicBezTo>
                  <a:lnTo>
                    <a:pt x="1381" y="2171"/>
                  </a:lnTo>
                  <a:lnTo>
                    <a:pt x="1857" y="2171"/>
                  </a:lnTo>
                  <a:cubicBezTo>
                    <a:pt x="1953" y="2171"/>
                    <a:pt x="2036" y="2100"/>
                    <a:pt x="2036" y="1992"/>
                  </a:cubicBezTo>
                  <a:cubicBezTo>
                    <a:pt x="2036" y="1909"/>
                    <a:pt x="1965" y="1814"/>
                    <a:pt x="1857" y="1814"/>
                  </a:cubicBezTo>
                  <a:lnTo>
                    <a:pt x="1345" y="1814"/>
                  </a:lnTo>
                  <a:cubicBezTo>
                    <a:pt x="1310" y="1814"/>
                    <a:pt x="1286" y="1838"/>
                    <a:pt x="1250" y="1850"/>
                  </a:cubicBezTo>
                  <a:lnTo>
                    <a:pt x="572" y="2266"/>
                  </a:lnTo>
                  <a:lnTo>
                    <a:pt x="1000" y="1254"/>
                  </a:lnTo>
                  <a:lnTo>
                    <a:pt x="2953" y="1254"/>
                  </a:lnTo>
                  <a:cubicBezTo>
                    <a:pt x="2989" y="1254"/>
                    <a:pt x="3024" y="1242"/>
                    <a:pt x="3048" y="1207"/>
                  </a:cubicBezTo>
                  <a:lnTo>
                    <a:pt x="3584" y="778"/>
                  </a:lnTo>
                  <a:lnTo>
                    <a:pt x="3072" y="1814"/>
                  </a:lnTo>
                  <a:lnTo>
                    <a:pt x="2691" y="1814"/>
                  </a:lnTo>
                  <a:cubicBezTo>
                    <a:pt x="2608" y="1814"/>
                    <a:pt x="2512" y="1897"/>
                    <a:pt x="2512" y="1992"/>
                  </a:cubicBezTo>
                  <a:cubicBezTo>
                    <a:pt x="2512" y="2088"/>
                    <a:pt x="2596" y="2183"/>
                    <a:pt x="2691" y="2183"/>
                  </a:cubicBezTo>
                  <a:lnTo>
                    <a:pt x="3167" y="2183"/>
                  </a:lnTo>
                  <a:cubicBezTo>
                    <a:pt x="3227" y="2183"/>
                    <a:pt x="3286" y="2147"/>
                    <a:pt x="3322" y="2088"/>
                  </a:cubicBezTo>
                  <a:lnTo>
                    <a:pt x="4227" y="254"/>
                  </a:lnTo>
                  <a:cubicBezTo>
                    <a:pt x="4263" y="171"/>
                    <a:pt x="4227" y="64"/>
                    <a:pt x="4155" y="16"/>
                  </a:cubicBezTo>
                  <a:cubicBezTo>
                    <a:pt x="4131" y="6"/>
                    <a:pt x="4104" y="0"/>
                    <a:pt x="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0" name="Google Shape;2190;p86"/>
          <p:cNvGrpSpPr/>
          <p:nvPr/>
        </p:nvGrpSpPr>
        <p:grpSpPr>
          <a:xfrm>
            <a:off x="2324188" y="4024515"/>
            <a:ext cx="346024" cy="345674"/>
            <a:chOff x="4201447" y="3817349"/>
            <a:chExt cx="346024" cy="345674"/>
          </a:xfrm>
        </p:grpSpPr>
        <p:sp>
          <p:nvSpPr>
            <p:cNvPr id="2191" name="Google Shape;2191;p8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3" name="Google Shape;2193;p86"/>
          <p:cNvGrpSpPr/>
          <p:nvPr/>
        </p:nvGrpSpPr>
        <p:grpSpPr>
          <a:xfrm>
            <a:off x="2324188" y="2919465"/>
            <a:ext cx="346024" cy="345674"/>
            <a:chOff x="4650919" y="3817349"/>
            <a:chExt cx="346024" cy="345674"/>
          </a:xfrm>
        </p:grpSpPr>
        <p:sp>
          <p:nvSpPr>
            <p:cNvPr id="2194" name="Google Shape;2194;p86"/>
            <p:cNvSpPr/>
            <p:nvPr/>
          </p:nvSpPr>
          <p:spPr>
            <a:xfrm>
              <a:off x="4650919" y="3817349"/>
              <a:ext cx="346024" cy="345674"/>
            </a:xfrm>
            <a:custGeom>
              <a:avLst/>
              <a:gdLst/>
              <a:ahLst/>
              <a:cxnLst/>
              <a:rect l="l" t="t" r="r" b="b"/>
              <a:pathLst>
                <a:path w="10871" h="10860" extrusionOk="0">
                  <a:moveTo>
                    <a:pt x="5442" y="334"/>
                  </a:moveTo>
                  <a:cubicBezTo>
                    <a:pt x="8251" y="334"/>
                    <a:pt x="10526" y="2608"/>
                    <a:pt x="10526" y="5430"/>
                  </a:cubicBezTo>
                  <a:cubicBezTo>
                    <a:pt x="10526" y="8240"/>
                    <a:pt x="8240" y="10514"/>
                    <a:pt x="5442" y="10514"/>
                  </a:cubicBezTo>
                  <a:cubicBezTo>
                    <a:pt x="2620" y="10514"/>
                    <a:pt x="346" y="8240"/>
                    <a:pt x="346" y="5430"/>
                  </a:cubicBezTo>
                  <a:cubicBezTo>
                    <a:pt x="346" y="2608"/>
                    <a:pt x="2620" y="334"/>
                    <a:pt x="5442" y="334"/>
                  </a:cubicBezTo>
                  <a:close/>
                  <a:moveTo>
                    <a:pt x="5442" y="1"/>
                  </a:moveTo>
                  <a:cubicBezTo>
                    <a:pt x="3989" y="1"/>
                    <a:pt x="2620" y="560"/>
                    <a:pt x="1596" y="1584"/>
                  </a:cubicBezTo>
                  <a:cubicBezTo>
                    <a:pt x="572" y="2620"/>
                    <a:pt x="0" y="3989"/>
                    <a:pt x="0" y="5430"/>
                  </a:cubicBezTo>
                  <a:cubicBezTo>
                    <a:pt x="0" y="6871"/>
                    <a:pt x="572" y="8240"/>
                    <a:pt x="1596" y="9264"/>
                  </a:cubicBezTo>
                  <a:cubicBezTo>
                    <a:pt x="2620" y="10300"/>
                    <a:pt x="3989" y="10859"/>
                    <a:pt x="5442"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6"/>
            <p:cNvSpPr/>
            <p:nvPr/>
          </p:nvSpPr>
          <p:spPr>
            <a:xfrm>
              <a:off x="4701305" y="3867386"/>
              <a:ext cx="244486" cy="242958"/>
            </a:xfrm>
            <a:custGeom>
              <a:avLst/>
              <a:gdLst/>
              <a:ahLst/>
              <a:cxnLst/>
              <a:rect l="l" t="t" r="r" b="b"/>
              <a:pathLst>
                <a:path w="7681" h="7633" extrusionOk="0">
                  <a:moveTo>
                    <a:pt x="3835" y="0"/>
                  </a:moveTo>
                  <a:cubicBezTo>
                    <a:pt x="1727" y="0"/>
                    <a:pt x="13" y="1715"/>
                    <a:pt x="13" y="3822"/>
                  </a:cubicBezTo>
                  <a:cubicBezTo>
                    <a:pt x="13" y="4418"/>
                    <a:pt x="144" y="5001"/>
                    <a:pt x="418" y="5537"/>
                  </a:cubicBezTo>
                  <a:lnTo>
                    <a:pt x="25" y="6501"/>
                  </a:lnTo>
                  <a:cubicBezTo>
                    <a:pt x="1" y="6585"/>
                    <a:pt x="13" y="6656"/>
                    <a:pt x="84" y="6704"/>
                  </a:cubicBezTo>
                  <a:cubicBezTo>
                    <a:pt x="120" y="6727"/>
                    <a:pt x="156" y="6727"/>
                    <a:pt x="191" y="6727"/>
                  </a:cubicBezTo>
                  <a:lnTo>
                    <a:pt x="1370" y="6727"/>
                  </a:lnTo>
                  <a:cubicBezTo>
                    <a:pt x="2061" y="7323"/>
                    <a:pt x="2942" y="7632"/>
                    <a:pt x="3847" y="7632"/>
                  </a:cubicBezTo>
                  <a:cubicBezTo>
                    <a:pt x="5966" y="7632"/>
                    <a:pt x="7680" y="5930"/>
                    <a:pt x="7680" y="3810"/>
                  </a:cubicBezTo>
                  <a:cubicBezTo>
                    <a:pt x="7680" y="3096"/>
                    <a:pt x="7454" y="2394"/>
                    <a:pt x="7085" y="1798"/>
                  </a:cubicBezTo>
                  <a:cubicBezTo>
                    <a:pt x="7052" y="1752"/>
                    <a:pt x="6997" y="1727"/>
                    <a:pt x="6940" y="1727"/>
                  </a:cubicBezTo>
                  <a:cubicBezTo>
                    <a:pt x="6894" y="1727"/>
                    <a:pt x="6848" y="1743"/>
                    <a:pt x="6811" y="1774"/>
                  </a:cubicBezTo>
                  <a:cubicBezTo>
                    <a:pt x="6752" y="1834"/>
                    <a:pt x="6752" y="1917"/>
                    <a:pt x="6787" y="1977"/>
                  </a:cubicBezTo>
                  <a:cubicBezTo>
                    <a:pt x="7133" y="2513"/>
                    <a:pt x="7323" y="3156"/>
                    <a:pt x="7323" y="3846"/>
                  </a:cubicBezTo>
                  <a:cubicBezTo>
                    <a:pt x="7323" y="5763"/>
                    <a:pt x="5764" y="7323"/>
                    <a:pt x="3835" y="7323"/>
                  </a:cubicBezTo>
                  <a:cubicBezTo>
                    <a:pt x="2989" y="7323"/>
                    <a:pt x="2168" y="7013"/>
                    <a:pt x="1537" y="6442"/>
                  </a:cubicBezTo>
                  <a:cubicBezTo>
                    <a:pt x="1501" y="6418"/>
                    <a:pt x="1453" y="6406"/>
                    <a:pt x="1418" y="6406"/>
                  </a:cubicBezTo>
                  <a:lnTo>
                    <a:pt x="430" y="6406"/>
                  </a:lnTo>
                  <a:lnTo>
                    <a:pt x="763" y="5596"/>
                  </a:lnTo>
                  <a:cubicBezTo>
                    <a:pt x="775" y="5549"/>
                    <a:pt x="775" y="5489"/>
                    <a:pt x="763" y="5453"/>
                  </a:cubicBezTo>
                  <a:cubicBezTo>
                    <a:pt x="489" y="4953"/>
                    <a:pt x="358" y="4394"/>
                    <a:pt x="358" y="3822"/>
                  </a:cubicBezTo>
                  <a:cubicBezTo>
                    <a:pt x="358" y="1905"/>
                    <a:pt x="1918" y="346"/>
                    <a:pt x="3835" y="346"/>
                  </a:cubicBezTo>
                  <a:cubicBezTo>
                    <a:pt x="4787" y="346"/>
                    <a:pt x="5656" y="727"/>
                    <a:pt x="6276" y="1346"/>
                  </a:cubicBezTo>
                  <a:cubicBezTo>
                    <a:pt x="6305" y="1376"/>
                    <a:pt x="6350" y="1390"/>
                    <a:pt x="6395" y="1390"/>
                  </a:cubicBezTo>
                  <a:cubicBezTo>
                    <a:pt x="6439" y="1390"/>
                    <a:pt x="6484" y="1376"/>
                    <a:pt x="6514" y="1346"/>
                  </a:cubicBezTo>
                  <a:cubicBezTo>
                    <a:pt x="6573" y="1262"/>
                    <a:pt x="6573" y="1167"/>
                    <a:pt x="6514" y="1108"/>
                  </a:cubicBezTo>
                  <a:cubicBezTo>
                    <a:pt x="5835" y="417"/>
                    <a:pt x="4882"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6"/>
            <p:cNvSpPr/>
            <p:nvPr/>
          </p:nvSpPr>
          <p:spPr>
            <a:xfrm>
              <a:off x="4749464" y="3911534"/>
              <a:ext cx="153134" cy="151065"/>
            </a:xfrm>
            <a:custGeom>
              <a:avLst/>
              <a:gdLst/>
              <a:ahLst/>
              <a:cxnLst/>
              <a:rect l="l" t="t" r="r" b="b"/>
              <a:pathLst>
                <a:path w="4811" h="4746" extrusionOk="0">
                  <a:moveTo>
                    <a:pt x="1384" y="0"/>
                  </a:moveTo>
                  <a:cubicBezTo>
                    <a:pt x="1342" y="0"/>
                    <a:pt x="1304" y="18"/>
                    <a:pt x="1274" y="54"/>
                  </a:cubicBezTo>
                  <a:lnTo>
                    <a:pt x="274" y="1054"/>
                  </a:lnTo>
                  <a:cubicBezTo>
                    <a:pt x="36" y="1292"/>
                    <a:pt x="0" y="1661"/>
                    <a:pt x="202" y="1935"/>
                  </a:cubicBezTo>
                  <a:cubicBezTo>
                    <a:pt x="619" y="2495"/>
                    <a:pt x="1072" y="3031"/>
                    <a:pt x="1572" y="3531"/>
                  </a:cubicBezTo>
                  <a:cubicBezTo>
                    <a:pt x="1601" y="3560"/>
                    <a:pt x="1646" y="3575"/>
                    <a:pt x="1691" y="3575"/>
                  </a:cubicBezTo>
                  <a:cubicBezTo>
                    <a:pt x="1735" y="3575"/>
                    <a:pt x="1780" y="3560"/>
                    <a:pt x="1810" y="3531"/>
                  </a:cubicBezTo>
                  <a:cubicBezTo>
                    <a:pt x="1881" y="3447"/>
                    <a:pt x="1869" y="3352"/>
                    <a:pt x="1810" y="3293"/>
                  </a:cubicBezTo>
                  <a:cubicBezTo>
                    <a:pt x="1310" y="2816"/>
                    <a:pt x="869" y="2304"/>
                    <a:pt x="464" y="1745"/>
                  </a:cubicBezTo>
                  <a:cubicBezTo>
                    <a:pt x="381" y="1602"/>
                    <a:pt x="393" y="1423"/>
                    <a:pt x="500" y="1304"/>
                  </a:cubicBezTo>
                  <a:lnTo>
                    <a:pt x="1369" y="435"/>
                  </a:lnTo>
                  <a:lnTo>
                    <a:pt x="2107" y="1161"/>
                  </a:lnTo>
                  <a:lnTo>
                    <a:pt x="1750" y="1518"/>
                  </a:lnTo>
                  <a:cubicBezTo>
                    <a:pt x="1703" y="1566"/>
                    <a:pt x="1691" y="1638"/>
                    <a:pt x="1703" y="1697"/>
                  </a:cubicBezTo>
                  <a:cubicBezTo>
                    <a:pt x="1941" y="2400"/>
                    <a:pt x="2405" y="2876"/>
                    <a:pt x="3096" y="3090"/>
                  </a:cubicBezTo>
                  <a:cubicBezTo>
                    <a:pt x="3112" y="3097"/>
                    <a:pt x="3131" y="3100"/>
                    <a:pt x="3150" y="3100"/>
                  </a:cubicBezTo>
                  <a:cubicBezTo>
                    <a:pt x="3198" y="3100"/>
                    <a:pt x="3248" y="3080"/>
                    <a:pt x="3274" y="3054"/>
                  </a:cubicBezTo>
                  <a:lnTo>
                    <a:pt x="3631" y="2697"/>
                  </a:lnTo>
                  <a:lnTo>
                    <a:pt x="4370" y="3423"/>
                  </a:lnTo>
                  <a:lnTo>
                    <a:pt x="3489" y="4305"/>
                  </a:lnTo>
                  <a:cubicBezTo>
                    <a:pt x="3424" y="4369"/>
                    <a:pt x="3343" y="4402"/>
                    <a:pt x="3261" y="4402"/>
                  </a:cubicBezTo>
                  <a:cubicBezTo>
                    <a:pt x="3191" y="4402"/>
                    <a:pt x="3120" y="4378"/>
                    <a:pt x="3060" y="4328"/>
                  </a:cubicBezTo>
                  <a:cubicBezTo>
                    <a:pt x="2834" y="4162"/>
                    <a:pt x="2607" y="4007"/>
                    <a:pt x="2405" y="3828"/>
                  </a:cubicBezTo>
                  <a:cubicBezTo>
                    <a:pt x="2368" y="3801"/>
                    <a:pt x="2330" y="3789"/>
                    <a:pt x="2295" y="3789"/>
                  </a:cubicBezTo>
                  <a:cubicBezTo>
                    <a:pt x="2251" y="3789"/>
                    <a:pt x="2212" y="3807"/>
                    <a:pt x="2179" y="3840"/>
                  </a:cubicBezTo>
                  <a:cubicBezTo>
                    <a:pt x="2107" y="3912"/>
                    <a:pt x="2119" y="4031"/>
                    <a:pt x="2191" y="4090"/>
                  </a:cubicBezTo>
                  <a:cubicBezTo>
                    <a:pt x="2417" y="4269"/>
                    <a:pt x="2643" y="4447"/>
                    <a:pt x="2858" y="4614"/>
                  </a:cubicBezTo>
                  <a:cubicBezTo>
                    <a:pt x="2977" y="4697"/>
                    <a:pt x="3119" y="4745"/>
                    <a:pt x="3250" y="4745"/>
                  </a:cubicBezTo>
                  <a:cubicBezTo>
                    <a:pt x="3429" y="4745"/>
                    <a:pt x="3596" y="4674"/>
                    <a:pt x="3727" y="4555"/>
                  </a:cubicBezTo>
                  <a:lnTo>
                    <a:pt x="4727" y="3554"/>
                  </a:lnTo>
                  <a:cubicBezTo>
                    <a:pt x="4798" y="3495"/>
                    <a:pt x="4810" y="3423"/>
                    <a:pt x="4786" y="3352"/>
                  </a:cubicBezTo>
                  <a:cubicBezTo>
                    <a:pt x="4763" y="3328"/>
                    <a:pt x="4751" y="3304"/>
                    <a:pt x="4739" y="3293"/>
                  </a:cubicBezTo>
                  <a:lnTo>
                    <a:pt x="3774" y="2316"/>
                  </a:lnTo>
                  <a:cubicBezTo>
                    <a:pt x="3733" y="2280"/>
                    <a:pt x="3688" y="2263"/>
                    <a:pt x="3646" y="2263"/>
                  </a:cubicBezTo>
                  <a:cubicBezTo>
                    <a:pt x="3605" y="2263"/>
                    <a:pt x="3566" y="2280"/>
                    <a:pt x="3536" y="2316"/>
                  </a:cubicBezTo>
                  <a:lnTo>
                    <a:pt x="3131" y="2721"/>
                  </a:lnTo>
                  <a:cubicBezTo>
                    <a:pt x="2619" y="2531"/>
                    <a:pt x="2286" y="2185"/>
                    <a:pt x="2072" y="1661"/>
                  </a:cubicBezTo>
                  <a:lnTo>
                    <a:pt x="2477" y="1268"/>
                  </a:lnTo>
                  <a:cubicBezTo>
                    <a:pt x="2548" y="1185"/>
                    <a:pt x="2548" y="1090"/>
                    <a:pt x="2477" y="1030"/>
                  </a:cubicBezTo>
                  <a:lnTo>
                    <a:pt x="1512" y="54"/>
                  </a:lnTo>
                  <a:cubicBezTo>
                    <a:pt x="1470" y="18"/>
                    <a:pt x="1426" y="0"/>
                    <a:pt x="1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a:extLst>
              <a:ext uri="{FF2B5EF4-FFF2-40B4-BE49-F238E27FC236}">
                <a16:creationId xmlns:a16="http://schemas.microsoft.com/office/drawing/2014/main" id="{C870706E-5164-4F64-A3DB-0CB808120E6F}"/>
              </a:ext>
            </a:extLst>
          </p:cNvPr>
          <p:cNvSpPr/>
          <p:nvPr/>
        </p:nvSpPr>
        <p:spPr>
          <a:xfrm>
            <a:off x="3088800" y="3212460"/>
            <a:ext cx="2980800" cy="5459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Danh sách thành viên</a:t>
            </a:r>
            <a:endParaRPr b="1"/>
          </a:p>
        </p:txBody>
      </p:sp>
      <p:sp>
        <p:nvSpPr>
          <p:cNvPr id="349" name="Google Shape;349;p38"/>
          <p:cNvSpPr txBox="1"/>
          <p:nvPr/>
        </p:nvSpPr>
        <p:spPr>
          <a:xfrm>
            <a:off x="720000" y="1174500"/>
            <a:ext cx="77040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Assistant"/>
                <a:ea typeface="Assistant"/>
                <a:cs typeface="Assistant"/>
                <a:sym typeface="Assistant"/>
              </a:rPr>
              <a:t>Nhóm 4</a:t>
            </a:r>
            <a:endParaRPr sz="1100" b="1">
              <a:solidFill>
                <a:schemeClr val="dk1"/>
              </a:solidFill>
              <a:latin typeface="Assistant"/>
              <a:ea typeface="Assistant"/>
              <a:cs typeface="Assistant"/>
              <a:sym typeface="Assistant"/>
            </a:endParaRPr>
          </a:p>
        </p:txBody>
      </p:sp>
      <p:sp>
        <p:nvSpPr>
          <p:cNvPr id="350" name="Google Shape;350;p38"/>
          <p:cNvSpPr txBox="1"/>
          <p:nvPr/>
        </p:nvSpPr>
        <p:spPr>
          <a:xfrm>
            <a:off x="720000" y="4124675"/>
            <a:ext cx="3742800" cy="4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b="1">
              <a:solidFill>
                <a:schemeClr val="dk1"/>
              </a:solidFill>
              <a:latin typeface="Assistant"/>
              <a:ea typeface="Assistant"/>
              <a:cs typeface="Assistant"/>
              <a:sym typeface="Assistant"/>
            </a:endParaRPr>
          </a:p>
        </p:txBody>
      </p:sp>
      <p:sp>
        <p:nvSpPr>
          <p:cNvPr id="351" name="Google Shape;351;p38"/>
          <p:cNvSpPr txBox="1"/>
          <p:nvPr/>
        </p:nvSpPr>
        <p:spPr>
          <a:xfrm>
            <a:off x="4679775" y="4124675"/>
            <a:ext cx="3742800" cy="4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b="1">
              <a:solidFill>
                <a:schemeClr val="dk1"/>
              </a:solidFill>
              <a:latin typeface="Assistant"/>
              <a:ea typeface="Assistant"/>
              <a:cs typeface="Assistant"/>
              <a:sym typeface="Assistant"/>
            </a:endParaRPr>
          </a:p>
          <a:p>
            <a:pPr marL="0" lvl="0" indent="0" algn="ctr" rtl="0">
              <a:spcBef>
                <a:spcPts val="0"/>
              </a:spcBef>
              <a:spcAft>
                <a:spcPts val="0"/>
              </a:spcAft>
              <a:buNone/>
            </a:pPr>
            <a:endParaRPr sz="1100" b="1">
              <a:solidFill>
                <a:schemeClr val="dk1"/>
              </a:solidFill>
              <a:latin typeface="Assistant"/>
              <a:ea typeface="Assistant"/>
              <a:cs typeface="Assistant"/>
              <a:sym typeface="Assistant"/>
            </a:endParaRPr>
          </a:p>
        </p:txBody>
      </p:sp>
      <p:graphicFrame>
        <p:nvGraphicFramePr>
          <p:cNvPr id="352" name="Google Shape;352;p38"/>
          <p:cNvGraphicFramePr/>
          <p:nvPr>
            <p:extLst>
              <p:ext uri="{D42A27DB-BD31-4B8C-83A1-F6EECF244321}">
                <p14:modId xmlns:p14="http://schemas.microsoft.com/office/powerpoint/2010/main" val="460837267"/>
              </p:ext>
            </p:extLst>
          </p:nvPr>
        </p:nvGraphicFramePr>
        <p:xfrm>
          <a:off x="720000" y="1754568"/>
          <a:ext cx="7702575" cy="2743020"/>
        </p:xfrm>
        <a:graphic>
          <a:graphicData uri="http://schemas.openxmlformats.org/drawingml/2006/table">
            <a:tbl>
              <a:tblPr>
                <a:noFill/>
                <a:tableStyleId>{A85A623C-3988-42EB-B762-2AE462B5E8AB}</a:tableStyleId>
              </a:tblPr>
              <a:tblGrid>
                <a:gridCol w="2152475">
                  <a:extLst>
                    <a:ext uri="{9D8B030D-6E8A-4147-A177-3AD203B41FA5}">
                      <a16:colId xmlns:a16="http://schemas.microsoft.com/office/drawing/2014/main" val="20000"/>
                    </a:ext>
                  </a:extLst>
                </a:gridCol>
                <a:gridCol w="5550100">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en" sz="1800" b="1">
                          <a:solidFill>
                            <a:schemeClr val="dk1"/>
                          </a:solidFill>
                          <a:uFill>
                            <a:noFill/>
                          </a:uFill>
                          <a:latin typeface="Assistant"/>
                          <a:ea typeface="Assistant"/>
                          <a:cs typeface="Assistant"/>
                          <a:sym typeface="Assistant"/>
                        </a:rPr>
                        <a:t>2012395</a:t>
                      </a:r>
                      <a:endParaRPr sz="1800" b="1">
                        <a:solidFill>
                          <a:schemeClr val="dk1"/>
                        </a:solidFill>
                        <a:latin typeface="Assistant"/>
                        <a:ea typeface="Assistant"/>
                        <a:cs typeface="Assistant"/>
                        <a:sym typeface="Assistan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Clr>
                          <a:schemeClr val="dk1"/>
                        </a:buClr>
                        <a:buSzPts val="1100"/>
                        <a:buFont typeface="Arial"/>
                        <a:buNone/>
                      </a:pPr>
                      <a:r>
                        <a:rPr lang="vi-VN" sz="1800">
                          <a:solidFill>
                            <a:schemeClr val="dk1"/>
                          </a:solidFill>
                          <a:latin typeface="Asap" panose="020B0604020202020204" charset="0"/>
                          <a:ea typeface="Assistant"/>
                          <a:cs typeface="Assistant"/>
                          <a:sym typeface="Assistant"/>
                        </a:rPr>
                        <a:t>Nguyễn Hữu Trọng Vỹ</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6650">
                <a:tc>
                  <a:txBody>
                    <a:bodyPr/>
                    <a:lstStyle/>
                    <a:p>
                      <a:pPr marL="0" lvl="0" indent="0" algn="ctr" rtl="0">
                        <a:spcBef>
                          <a:spcPts val="0"/>
                        </a:spcBef>
                        <a:spcAft>
                          <a:spcPts val="0"/>
                        </a:spcAft>
                        <a:buNone/>
                      </a:pPr>
                      <a:r>
                        <a:rPr lang="en" sz="1800" b="1">
                          <a:solidFill>
                            <a:schemeClr val="dk1"/>
                          </a:solidFill>
                          <a:uFill>
                            <a:noFill/>
                          </a:uFill>
                          <a:latin typeface="Assistant"/>
                          <a:ea typeface="Assistant"/>
                          <a:cs typeface="Assistant"/>
                          <a:sym typeface="Assistant"/>
                        </a:rPr>
                        <a:t>2012353</a:t>
                      </a:r>
                      <a:endParaRPr sz="1800" b="1">
                        <a:solidFill>
                          <a:schemeClr val="dk1"/>
                        </a:solidFill>
                        <a:latin typeface="Assistant"/>
                        <a:ea typeface="Assistant"/>
                        <a:cs typeface="Assistant"/>
                        <a:sym typeface="Assistan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Clr>
                          <a:schemeClr val="dk1"/>
                        </a:buClr>
                        <a:buSzPts val="1100"/>
                        <a:buFont typeface="Arial"/>
                        <a:buNone/>
                      </a:pPr>
                      <a:r>
                        <a:rPr lang="vi-VN" sz="1800">
                          <a:solidFill>
                            <a:schemeClr val="dk1"/>
                          </a:solidFill>
                          <a:latin typeface="Asap" panose="020B0604020202020204" charset="0"/>
                          <a:ea typeface="Assistant"/>
                          <a:cs typeface="Assistant"/>
                          <a:sym typeface="Assistant"/>
                        </a:rPr>
                        <a:t>Đoàn Cao Nhật Hạ</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800" b="1">
                          <a:solidFill>
                            <a:schemeClr val="dk1"/>
                          </a:solidFill>
                          <a:uFill>
                            <a:noFill/>
                          </a:uFill>
                          <a:latin typeface="Assistant"/>
                          <a:ea typeface="Assistant"/>
                          <a:cs typeface="Assistant"/>
                          <a:sym typeface="Assistant"/>
                        </a:rPr>
                        <a:t>2012378</a:t>
                      </a:r>
                      <a:endParaRPr sz="1800" b="1">
                        <a:solidFill>
                          <a:schemeClr val="dk1"/>
                        </a:solidFill>
                        <a:latin typeface="Assistant"/>
                        <a:ea typeface="Assistant"/>
                        <a:cs typeface="Assistant"/>
                        <a:sym typeface="Assistan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vi-VN" sz="1800">
                          <a:solidFill>
                            <a:schemeClr val="dk1"/>
                          </a:solidFill>
                          <a:latin typeface="Asap" panose="020B0604020202020204" charset="0"/>
                          <a:ea typeface="Assistant"/>
                          <a:cs typeface="Assistant"/>
                          <a:sym typeface="Assistant"/>
                        </a:rPr>
                        <a:t>Đặng Ngọc Thắng</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800" b="1">
                          <a:solidFill>
                            <a:schemeClr val="dk1"/>
                          </a:solidFill>
                          <a:uFill>
                            <a:noFill/>
                          </a:uFill>
                          <a:latin typeface="Assistant"/>
                          <a:ea typeface="Assistant"/>
                          <a:cs typeface="Assistant"/>
                          <a:sym typeface="Assistant"/>
                        </a:rPr>
                        <a:t>2011400</a:t>
                      </a:r>
                      <a:endParaRPr sz="1800" b="1">
                        <a:solidFill>
                          <a:schemeClr val="dk1"/>
                        </a:solidFill>
                        <a:latin typeface="Assistant"/>
                        <a:ea typeface="Assistant"/>
                        <a:cs typeface="Assistant"/>
                        <a:sym typeface="Assistan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vi-VN" sz="1800">
                          <a:solidFill>
                            <a:schemeClr val="dk1"/>
                          </a:solidFill>
                          <a:latin typeface="Asap" panose="020B0604020202020204" charset="0"/>
                          <a:ea typeface="Assistant"/>
                          <a:cs typeface="Assistant"/>
                          <a:sym typeface="Assistant"/>
                        </a:rPr>
                        <a:t>Nguyễn Tuấn Kiệt</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66650">
                <a:tc>
                  <a:txBody>
                    <a:bodyPr/>
                    <a:lstStyle/>
                    <a:p>
                      <a:pPr marL="0" lvl="0" indent="0" algn="ctr" rtl="0">
                        <a:spcBef>
                          <a:spcPts val="0"/>
                        </a:spcBef>
                        <a:spcAft>
                          <a:spcPts val="0"/>
                        </a:spcAft>
                        <a:buNone/>
                      </a:pPr>
                      <a:r>
                        <a:rPr lang="en" sz="1800" b="1">
                          <a:solidFill>
                            <a:schemeClr val="dk1"/>
                          </a:solidFill>
                          <a:uFill>
                            <a:noFill/>
                          </a:uFill>
                          <a:latin typeface="Assistant"/>
                          <a:ea typeface="Assistant"/>
                          <a:cs typeface="Assistant"/>
                          <a:sym typeface="Assistant"/>
                        </a:rPr>
                        <a:t>2011439</a:t>
                      </a:r>
                      <a:endParaRPr sz="1800" b="1">
                        <a:solidFill>
                          <a:schemeClr val="dk1"/>
                        </a:solidFill>
                        <a:latin typeface="Assistant"/>
                        <a:ea typeface="Assistant"/>
                        <a:cs typeface="Assistant"/>
                        <a:sym typeface="Assistan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vi-VN" sz="1800">
                          <a:solidFill>
                            <a:schemeClr val="dk1"/>
                          </a:solidFill>
                          <a:latin typeface="Asap" panose="020B0604020202020204" charset="0"/>
                          <a:ea typeface="Assistant"/>
                          <a:cs typeface="Assistant"/>
                          <a:sym typeface="Assistant"/>
                        </a:rPr>
                        <a:t>Huỳnh Tấn Thanh</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66650">
                <a:tc>
                  <a:txBody>
                    <a:bodyPr/>
                    <a:lstStyle/>
                    <a:p>
                      <a:pPr marL="0" lvl="0" indent="0" algn="ctr" rtl="0">
                        <a:spcBef>
                          <a:spcPts val="0"/>
                        </a:spcBef>
                        <a:spcAft>
                          <a:spcPts val="0"/>
                        </a:spcAft>
                        <a:buNone/>
                      </a:pPr>
                      <a:r>
                        <a:rPr lang="en" sz="1800" b="1">
                          <a:solidFill>
                            <a:schemeClr val="dk1"/>
                          </a:solidFill>
                          <a:latin typeface="Assistant"/>
                          <a:ea typeface="Assistant"/>
                          <a:cs typeface="Assistant"/>
                          <a:sym typeface="Assistant"/>
                        </a:rPr>
                        <a:t>2011368</a:t>
                      </a:r>
                      <a:endParaRPr sz="1800" b="1">
                        <a:solidFill>
                          <a:schemeClr val="dk1"/>
                        </a:solidFill>
                        <a:latin typeface="Assistant"/>
                        <a:ea typeface="Assistant"/>
                        <a:cs typeface="Assistant"/>
                        <a:sym typeface="Assistan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vi-VN" sz="1800">
                          <a:solidFill>
                            <a:schemeClr val="dk1"/>
                          </a:solidFill>
                          <a:latin typeface="Asap" panose="020B0604020202020204" charset="0"/>
                          <a:ea typeface="Assistant"/>
                          <a:cs typeface="Assistant"/>
                          <a:sym typeface="Assistant"/>
                        </a:rPr>
                        <a:t>Bùi Văn Du</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53" name="Google Shape;353;p3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62" name="Google Shape;362;p39"/>
          <p:cNvSpPr txBox="1">
            <a:spLocks noGrp="1"/>
          </p:cNvSpPr>
          <p:nvPr>
            <p:ph type="title" idx="2"/>
          </p:nvPr>
        </p:nvSpPr>
        <p:spPr>
          <a:xfrm>
            <a:off x="1243944" y="194182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Giới thiệu</a:t>
            </a:r>
            <a:endParaRPr/>
          </a:p>
        </p:txBody>
      </p:sp>
      <p:sp>
        <p:nvSpPr>
          <p:cNvPr id="363" name="Google Shape;363;p39"/>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b="1"/>
          </a:p>
        </p:txBody>
      </p:sp>
      <p:sp>
        <p:nvSpPr>
          <p:cNvPr id="365" name="Google Shape;365;p39"/>
          <p:cNvSpPr txBox="1">
            <a:spLocks noGrp="1"/>
          </p:cNvSpPr>
          <p:nvPr>
            <p:ph type="title" idx="3"/>
          </p:nvPr>
        </p:nvSpPr>
        <p:spPr>
          <a:xfrm rot="2701">
            <a:off x="2418255" y="3017839"/>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66" name="Google Shape;366;p39"/>
          <p:cNvSpPr txBox="1">
            <a:spLocks noGrp="1"/>
          </p:cNvSpPr>
          <p:nvPr>
            <p:ph type="title" idx="4"/>
          </p:nvPr>
        </p:nvSpPr>
        <p:spPr>
          <a:xfrm>
            <a:off x="1243944" y="366107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Ứng dụng</a:t>
            </a:r>
            <a:endParaRPr/>
          </a:p>
        </p:txBody>
      </p:sp>
      <p:sp>
        <p:nvSpPr>
          <p:cNvPr id="367" name="Google Shape;367;p39"/>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p:txBody>
      </p:sp>
      <p:sp>
        <p:nvSpPr>
          <p:cNvPr id="368" name="Google Shape;368;p39"/>
          <p:cNvSpPr txBox="1">
            <a:spLocks noGrp="1"/>
          </p:cNvSpPr>
          <p:nvPr>
            <p:ph type="title" idx="6"/>
          </p:nvPr>
        </p:nvSpPr>
        <p:spPr>
          <a:xfrm rot="2701">
            <a:off x="5961866"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69" name="Google Shape;369;p39"/>
          <p:cNvSpPr txBox="1">
            <a:spLocks noGrp="1"/>
          </p:cNvSpPr>
          <p:nvPr>
            <p:ph type="title" idx="7"/>
          </p:nvPr>
        </p:nvSpPr>
        <p:spPr>
          <a:xfrm>
            <a:off x="4787556" y="194182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Khái niệm</a:t>
            </a:r>
            <a:endParaRPr/>
          </a:p>
        </p:txBody>
      </p:sp>
      <p:sp>
        <p:nvSpPr>
          <p:cNvPr id="370" name="Google Shape;370;p39"/>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p:txBody>
      </p:sp>
      <p:sp>
        <p:nvSpPr>
          <p:cNvPr id="371" name="Google Shape;371;p39"/>
          <p:cNvSpPr txBox="1">
            <a:spLocks noGrp="1"/>
          </p:cNvSpPr>
          <p:nvPr>
            <p:ph type="title" idx="9"/>
          </p:nvPr>
        </p:nvSpPr>
        <p:spPr>
          <a:xfrm rot="2701">
            <a:off x="5961912" y="3017841"/>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2" name="Google Shape;372;p39"/>
          <p:cNvSpPr txBox="1">
            <a:spLocks noGrp="1"/>
          </p:cNvSpPr>
          <p:nvPr>
            <p:ph type="title" idx="13"/>
          </p:nvPr>
        </p:nvSpPr>
        <p:spPr>
          <a:xfrm>
            <a:off x="4787556" y="3661002"/>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Demo</a:t>
            </a:r>
            <a:endParaRPr/>
          </a:p>
        </p:txBody>
      </p:sp>
      <p:sp>
        <p:nvSpPr>
          <p:cNvPr id="373" name="Google Shape;373;p39"/>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p:txBody>
      </p:sp>
      <p:sp>
        <p:nvSpPr>
          <p:cNvPr id="374" name="Google Shape;374;p39">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Giới thiệu</a:t>
            </a:r>
            <a:endParaRPr b="1"/>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94" name="Google Shape;394;p41"/>
          <p:cNvSpPr txBox="1">
            <a:spLocks noGrp="1"/>
          </p:cNvSpPr>
          <p:nvPr>
            <p:ph type="subTitle" idx="1"/>
          </p:nvPr>
        </p:nvSpPr>
        <p:spPr>
          <a:xfrm rot="264">
            <a:off x="2616125" y="4145275"/>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Decorator Design pattern</a:t>
            </a:r>
            <a:endParaRP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5F80-76A1-46CA-96A0-75FD9587631D}"/>
              </a:ext>
            </a:extLst>
          </p:cNvPr>
          <p:cNvSpPr>
            <a:spLocks noGrp="1"/>
          </p:cNvSpPr>
          <p:nvPr>
            <p:ph type="title"/>
          </p:nvPr>
        </p:nvSpPr>
        <p:spPr/>
        <p:txBody>
          <a:bodyPr/>
          <a:lstStyle/>
          <a:p>
            <a:pPr algn="l"/>
            <a:r>
              <a:rPr lang="en-US"/>
              <a:t>Vấn đề?</a:t>
            </a:r>
            <a:endParaRPr lang="vi-VN"/>
          </a:p>
        </p:txBody>
      </p:sp>
      <p:pic>
        <p:nvPicPr>
          <p:cNvPr id="1026" name="Picture 2">
            <a:extLst>
              <a:ext uri="{FF2B5EF4-FFF2-40B4-BE49-F238E27FC236}">
                <a16:creationId xmlns:a16="http://schemas.microsoft.com/office/drawing/2014/main" id="{9D975440-F649-4B86-944F-961EE612B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4" y="1080000"/>
            <a:ext cx="9153888" cy="406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02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58"/>
          <p:cNvSpPr txBox="1">
            <a:spLocks noGrp="1"/>
          </p:cNvSpPr>
          <p:nvPr>
            <p:ph type="title"/>
          </p:nvPr>
        </p:nvSpPr>
        <p:spPr>
          <a:xfrm>
            <a:off x="1001350" y="539988"/>
            <a:ext cx="15147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66" name="Google Shape;1166;p58"/>
          <p:cNvSpPr txBox="1">
            <a:spLocks noGrp="1"/>
          </p:cNvSpPr>
          <p:nvPr>
            <p:ph type="subTitle" idx="1"/>
          </p:nvPr>
        </p:nvSpPr>
        <p:spPr>
          <a:xfrm rot="231">
            <a:off x="1001350" y="4145260"/>
            <a:ext cx="4471500" cy="4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Decorator Design pattern</a:t>
            </a:r>
            <a:endParaRPr/>
          </a:p>
        </p:txBody>
      </p:sp>
      <p:sp>
        <p:nvSpPr>
          <p:cNvPr id="1167" name="Google Shape;1167;p58"/>
          <p:cNvSpPr txBox="1">
            <a:spLocks noGrp="1"/>
          </p:cNvSpPr>
          <p:nvPr>
            <p:ph type="title" idx="2"/>
          </p:nvPr>
        </p:nvSpPr>
        <p:spPr>
          <a:xfrm>
            <a:off x="1001350" y="1998149"/>
            <a:ext cx="4471500" cy="194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Khái niệm</a:t>
            </a:r>
            <a:endParaRPr b="1"/>
          </a:p>
        </p:txBody>
      </p:sp>
      <p:sp>
        <p:nvSpPr>
          <p:cNvPr id="1168" name="Google Shape;1168;p5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8">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8"/>
          <p:cNvSpPr/>
          <p:nvPr/>
        </p:nvSpPr>
        <p:spPr>
          <a:xfrm rot="-2700000">
            <a:off x="6397939" y="66656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A99C-509B-42F9-B9EF-CC0525940639}"/>
              </a:ext>
            </a:extLst>
          </p:cNvPr>
          <p:cNvSpPr>
            <a:spLocks noGrp="1"/>
          </p:cNvSpPr>
          <p:nvPr>
            <p:ph type="title"/>
          </p:nvPr>
        </p:nvSpPr>
        <p:spPr/>
        <p:txBody>
          <a:bodyPr/>
          <a:lstStyle/>
          <a:p>
            <a:r>
              <a:rPr lang="en-US"/>
              <a:t>Định nghĩa</a:t>
            </a:r>
            <a:endParaRPr lang="vi-VN"/>
          </a:p>
        </p:txBody>
      </p:sp>
      <p:sp>
        <p:nvSpPr>
          <p:cNvPr id="3" name="Subtitle 2">
            <a:extLst>
              <a:ext uri="{FF2B5EF4-FFF2-40B4-BE49-F238E27FC236}">
                <a16:creationId xmlns:a16="http://schemas.microsoft.com/office/drawing/2014/main" id="{99660B21-FF41-4286-93E5-CF3CE7E012FC}"/>
              </a:ext>
            </a:extLst>
          </p:cNvPr>
          <p:cNvSpPr>
            <a:spLocks noGrp="1"/>
          </p:cNvSpPr>
          <p:nvPr>
            <p:ph type="subTitle" idx="1"/>
          </p:nvPr>
        </p:nvSpPr>
        <p:spPr>
          <a:xfrm rot="-458">
            <a:off x="720045" y="1440000"/>
            <a:ext cx="7704000" cy="2880000"/>
          </a:xfrm>
        </p:spPr>
        <p:txBody>
          <a:bodyPr/>
          <a:lstStyle/>
          <a:p>
            <a:pPr>
              <a:lnSpc>
                <a:spcPct val="150000"/>
              </a:lnSpc>
            </a:pPr>
            <a:r>
              <a:rPr lang="vi-VN" sz="2000">
                <a:latin typeface="Asap" panose="020B0604020202020204" charset="0"/>
              </a:rPr>
              <a:t>Decorator là một mẫu thiết kế thuộc nhóm </a:t>
            </a:r>
            <a:r>
              <a:rPr lang="vi-VN" sz="2000" b="1">
                <a:latin typeface="Asap" panose="020B0604020202020204" charset="0"/>
              </a:rPr>
              <a:t>Structural Pattern</a:t>
            </a:r>
            <a:endParaRPr lang="en-US" sz="2000" b="1">
              <a:latin typeface="Asap" panose="020B0604020202020204" charset="0"/>
            </a:endParaRPr>
          </a:p>
          <a:p>
            <a:pPr>
              <a:lnSpc>
                <a:spcPct val="150000"/>
              </a:lnSpc>
            </a:pPr>
            <a:r>
              <a:rPr lang="vi-VN" sz="2000">
                <a:latin typeface="Asap" panose="020B0604020202020204" charset="0"/>
              </a:rPr>
              <a:t>Linh động thay đổi tính chất (functionality) đã có trong một đối tượng khi chương trình đang chạy (runtime) mà không ảnh hưởng đến các tình chất đã tồn tại của các đối tượng khác</a:t>
            </a:r>
          </a:p>
          <a:p>
            <a:pPr>
              <a:lnSpc>
                <a:spcPct val="150000"/>
              </a:lnSpc>
            </a:pPr>
            <a:r>
              <a:rPr lang="en-US" sz="2000">
                <a:latin typeface="Asap" panose="020B0604020202020204" charset="0"/>
              </a:rPr>
              <a:t>Tần suất sử dụng: </a:t>
            </a:r>
            <a:r>
              <a:rPr lang="en-US" sz="2000" b="1">
                <a:latin typeface="Asap" panose="020B0604020202020204" charset="0"/>
              </a:rPr>
              <a:t>Trung bình</a:t>
            </a:r>
            <a:endParaRPr lang="vi-VN" sz="2000" b="1">
              <a:latin typeface="Asap" panose="020B0604020202020204" charset="0"/>
            </a:endParaRPr>
          </a:p>
        </p:txBody>
      </p:sp>
    </p:spTree>
    <p:extLst>
      <p:ext uri="{BB962C8B-B14F-4D97-AF65-F5344CB8AC3E}">
        <p14:creationId xmlns:p14="http://schemas.microsoft.com/office/powerpoint/2010/main" val="223240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3790-AF22-4779-B6F1-47C9DA763053}"/>
              </a:ext>
            </a:extLst>
          </p:cNvPr>
          <p:cNvSpPr>
            <a:spLocks noGrp="1"/>
          </p:cNvSpPr>
          <p:nvPr>
            <p:ph type="title"/>
          </p:nvPr>
        </p:nvSpPr>
        <p:spPr/>
        <p:txBody>
          <a:bodyPr/>
          <a:lstStyle/>
          <a:p>
            <a:r>
              <a:rPr lang="en-US"/>
              <a:t>Lược đồ UML</a:t>
            </a:r>
            <a:endParaRPr lang="vi-VN"/>
          </a:p>
        </p:txBody>
      </p:sp>
      <p:pic>
        <p:nvPicPr>
          <p:cNvPr id="3" name="Picture 2">
            <a:extLst>
              <a:ext uri="{FF2B5EF4-FFF2-40B4-BE49-F238E27FC236}">
                <a16:creationId xmlns:a16="http://schemas.microsoft.com/office/drawing/2014/main" id="{4701E92B-FEBB-4669-B98C-CEE3480AC4DE}"/>
              </a:ext>
            </a:extLst>
          </p:cNvPr>
          <p:cNvPicPr>
            <a:picLocks noChangeAspect="1"/>
          </p:cNvPicPr>
          <p:nvPr/>
        </p:nvPicPr>
        <p:blipFill>
          <a:blip r:embed="rId2"/>
          <a:srcRect/>
          <a:stretch/>
        </p:blipFill>
        <p:spPr>
          <a:xfrm>
            <a:off x="2350013" y="1188000"/>
            <a:ext cx="4443973" cy="3670660"/>
          </a:xfrm>
          <a:prstGeom prst="rect">
            <a:avLst/>
          </a:prstGeom>
        </p:spPr>
      </p:pic>
    </p:spTree>
    <p:extLst>
      <p:ext uri="{BB962C8B-B14F-4D97-AF65-F5344CB8AC3E}">
        <p14:creationId xmlns:p14="http://schemas.microsoft.com/office/powerpoint/2010/main" val="246297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A99C-509B-42F9-B9EF-CC0525940639}"/>
              </a:ext>
            </a:extLst>
          </p:cNvPr>
          <p:cNvSpPr>
            <a:spLocks noGrp="1"/>
          </p:cNvSpPr>
          <p:nvPr>
            <p:ph type="title"/>
          </p:nvPr>
        </p:nvSpPr>
        <p:spPr/>
        <p:txBody>
          <a:bodyPr/>
          <a:lstStyle/>
          <a:p>
            <a:r>
              <a:rPr lang="en-US"/>
              <a:t>Thành phần</a:t>
            </a:r>
            <a:endParaRPr lang="vi-VN"/>
          </a:p>
        </p:txBody>
      </p:sp>
      <p:sp>
        <p:nvSpPr>
          <p:cNvPr id="3" name="Subtitle 2">
            <a:extLst>
              <a:ext uri="{FF2B5EF4-FFF2-40B4-BE49-F238E27FC236}">
                <a16:creationId xmlns:a16="http://schemas.microsoft.com/office/drawing/2014/main" id="{99660B21-FF41-4286-93E5-CF3CE7E012FC}"/>
              </a:ext>
            </a:extLst>
          </p:cNvPr>
          <p:cNvSpPr>
            <a:spLocks noGrp="1"/>
          </p:cNvSpPr>
          <p:nvPr>
            <p:ph type="subTitle" idx="1"/>
          </p:nvPr>
        </p:nvSpPr>
        <p:spPr>
          <a:xfrm rot="-458">
            <a:off x="720045" y="1296000"/>
            <a:ext cx="7704000" cy="2880000"/>
          </a:xfrm>
        </p:spPr>
        <p:txBody>
          <a:bodyPr/>
          <a:lstStyle/>
          <a:p>
            <a:pPr>
              <a:lnSpc>
                <a:spcPct val="150000"/>
              </a:lnSpc>
            </a:pPr>
            <a:r>
              <a:rPr lang="vi-VN" sz="1600" b="1">
                <a:latin typeface="Asap" panose="020B0604020202020204" charset="0"/>
              </a:rPr>
              <a:t>Component</a:t>
            </a:r>
            <a:r>
              <a:rPr lang="vi-VN" sz="1600">
                <a:latin typeface="Asap" panose="020B0604020202020204" charset="0"/>
              </a:rPr>
              <a:t>: giao diện (interface) chung để các đối tượng cần thêm chức năng trong quá trình chạy thì triển khai giao diện này</a:t>
            </a:r>
            <a:endParaRPr lang="en-US" sz="1600">
              <a:latin typeface="Asap" panose="020B0604020202020204" charset="0"/>
            </a:endParaRPr>
          </a:p>
          <a:p>
            <a:pPr>
              <a:lnSpc>
                <a:spcPct val="150000"/>
              </a:lnSpc>
            </a:pPr>
            <a:r>
              <a:rPr lang="vi-VN" sz="1600" b="1">
                <a:latin typeface="Asap" panose="020B0604020202020204" charset="0"/>
              </a:rPr>
              <a:t>ConcreteComponent</a:t>
            </a:r>
            <a:r>
              <a:rPr lang="vi-VN" sz="1600">
                <a:latin typeface="Asap" panose="020B0604020202020204" charset="0"/>
              </a:rPr>
              <a:t> : Một cài đặt cho giao diện Component mà nó định nghĩa một đối tượng cần thêm các chức năng trong quá trình chạy</a:t>
            </a:r>
          </a:p>
          <a:p>
            <a:pPr>
              <a:lnSpc>
                <a:spcPct val="150000"/>
              </a:lnSpc>
            </a:pPr>
            <a:r>
              <a:rPr lang="vi-VN" sz="1600" b="1">
                <a:latin typeface="Asap" panose="020B0604020202020204" charset="0"/>
              </a:rPr>
              <a:t>Decorator</a:t>
            </a:r>
            <a:r>
              <a:rPr lang="vi-VN" sz="1600">
                <a:latin typeface="Asap" panose="020B0604020202020204" charset="0"/>
              </a:rPr>
              <a:t> : một lớp trừu tượng dùng để duy trì một tham chiếu của đối tượng thành phần và đồng thời cài đặt các thành phần của giao diện</a:t>
            </a:r>
          </a:p>
          <a:p>
            <a:pPr>
              <a:lnSpc>
                <a:spcPct val="150000"/>
              </a:lnSpc>
            </a:pPr>
            <a:r>
              <a:rPr lang="vi-VN" sz="1600" b="1">
                <a:latin typeface="Asap" panose="020B0604020202020204" charset="0"/>
              </a:rPr>
              <a:t>ConcreteDecorator</a:t>
            </a:r>
            <a:r>
              <a:rPr lang="vi-VN" sz="1600">
                <a:latin typeface="Asap" panose="020B0604020202020204" charset="0"/>
              </a:rPr>
              <a:t> : Một cài đặt của Decorator, nó cài đặt thêm các thành phần vào đầu của các đối tượng thành phần</a:t>
            </a:r>
          </a:p>
        </p:txBody>
      </p:sp>
    </p:spTree>
    <p:extLst>
      <p:ext uri="{BB962C8B-B14F-4D97-AF65-F5344CB8AC3E}">
        <p14:creationId xmlns:p14="http://schemas.microsoft.com/office/powerpoint/2010/main" val="929996924"/>
      </p:ext>
    </p:extLst>
  </p:cSld>
  <p:clrMapOvr>
    <a:masterClrMapping/>
  </p:clrMapOvr>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426</Words>
  <Application>Microsoft Office PowerPoint</Application>
  <PresentationFormat>On-screen Show (16:9)</PresentationFormat>
  <Paragraphs>62</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Asap</vt:lpstr>
      <vt:lpstr>Assistant</vt:lpstr>
      <vt:lpstr>Arial</vt:lpstr>
      <vt:lpstr>Quality Management Consulting by Slidesgo</vt:lpstr>
      <vt:lpstr>Decorator Design pattern</vt:lpstr>
      <vt:lpstr>Danh sách thành viên</vt:lpstr>
      <vt:lpstr>01</vt:lpstr>
      <vt:lpstr>Giới thiệu</vt:lpstr>
      <vt:lpstr>Vấn đề?</vt:lpstr>
      <vt:lpstr>02</vt:lpstr>
      <vt:lpstr>Định nghĩa</vt:lpstr>
      <vt:lpstr>Lược đồ UML</vt:lpstr>
      <vt:lpstr>Thành phần</vt:lpstr>
      <vt:lpstr>Ưu/ Nhược điểm</vt:lpstr>
      <vt:lpstr>03</vt:lpstr>
      <vt:lpstr>Trường hợp nên sử dụng</vt:lpstr>
      <vt:lpstr>04</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Composite Design pattern</dc:title>
  <cp:lastModifiedBy>Vỹ Nguyễn Hữu Trọng</cp:lastModifiedBy>
  <cp:revision>72</cp:revision>
  <dcterms:modified xsi:type="dcterms:W3CDTF">2023-03-04T07:59:58Z</dcterms:modified>
</cp:coreProperties>
</file>