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Play"/>
      <p:regular r:id="rId19"/>
      <p:bold r:id="rId20"/>
    </p:embeddedFont>
    <p:embeddedFont>
      <p:font typeface="Mansalva"/>
      <p:regular r:id="rId21"/>
    </p:embeddedFont>
    <p:embeddedFont>
      <p:font typeface="Saira Extra Condensed"/>
      <p:bold r:id="rId22"/>
    </p:embeddedFont>
    <p:embeddedFont>
      <p:font typeface="Livvic"/>
      <p:bold r:id="rId23"/>
      <p:boldItalic r:id="rId24"/>
    </p:embeddedFont>
    <p:embeddedFont>
      <p:font typeface="Alegreya"/>
      <p:bold r:id="rId25"/>
      <p:boldItalic r:id="rId26"/>
    </p:embeddedFont>
    <p:embeddedFont>
      <p:font typeface="Saira ExtraCondensed Medium"/>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9" roundtripDataSignature="AMtx7mgprVWginievGUPnWDhWrrqhivK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SairaExtraCondensed-bold.fntdata"/><Relationship Id="rId21" Type="http://schemas.openxmlformats.org/officeDocument/2006/relationships/font" Target="fonts/Mansalva-regular.fntdata"/><Relationship Id="rId24" Type="http://schemas.openxmlformats.org/officeDocument/2006/relationships/font" Target="fonts/Livvic-boldItalic.fntdata"/><Relationship Id="rId23" Type="http://schemas.openxmlformats.org/officeDocument/2006/relationships/font" Target="fonts/Livv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greya-boldItalic.fntdata"/><Relationship Id="rId25" Type="http://schemas.openxmlformats.org/officeDocument/2006/relationships/font" Target="fonts/Alegreya-bold.fntdata"/><Relationship Id="rId28" Type="http://schemas.openxmlformats.org/officeDocument/2006/relationships/font" Target="fonts/SairaExtraCondensedMedium-bold.fntdata"/><Relationship Id="rId27" Type="http://schemas.openxmlformats.org/officeDocument/2006/relationships/font" Target="fonts/SairaExtra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png"/><Relationship Id="rId6" Type="http://schemas.openxmlformats.org/officeDocument/2006/relationships/image" Target="../media/image38.png"/><Relationship Id="rId7" Type="http://schemas.openxmlformats.org/officeDocument/2006/relationships/image" Target="../media/image4.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9.png"/><Relationship Id="rId6" Type="http://schemas.openxmlformats.org/officeDocument/2006/relationships/image" Target="../media/image50.png"/><Relationship Id="rId7" Type="http://schemas.openxmlformats.org/officeDocument/2006/relationships/image" Target="../media/image2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9.png"/><Relationship Id="rId4" Type="http://schemas.openxmlformats.org/officeDocument/2006/relationships/image" Target="../media/image38.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5.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14.png"/><Relationship Id="rId8"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9.png"/><Relationship Id="rId4" Type="http://schemas.openxmlformats.org/officeDocument/2006/relationships/image" Target="../media/image38.png"/><Relationship Id="rId5" Type="http://schemas.openxmlformats.org/officeDocument/2006/relationships/image" Target="../media/image46.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9.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png"/><Relationship Id="rId13" Type="http://schemas.openxmlformats.org/officeDocument/2006/relationships/image" Target="../media/image24.png"/><Relationship Id="rId12" Type="http://schemas.openxmlformats.org/officeDocument/2006/relationships/image" Target="../media/image22.gif"/><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8.png"/><Relationship Id="rId9" Type="http://schemas.openxmlformats.org/officeDocument/2006/relationships/image" Target="../media/image20.png"/><Relationship Id="rId5" Type="http://schemas.openxmlformats.org/officeDocument/2006/relationships/image" Target="../media/image39.png"/><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22.gif"/><Relationship Id="rId5" Type="http://schemas.openxmlformats.org/officeDocument/2006/relationships/image" Target="../media/image25.png"/><Relationship Id="rId6"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7.png"/><Relationship Id="rId4" Type="http://schemas.openxmlformats.org/officeDocument/2006/relationships/image" Target="../media/image28.png"/><Relationship Id="rId5"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2.gif"/><Relationship Id="rId5"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C85E"/>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8700" y="1558013"/>
            <a:ext cx="16230600" cy="7170974"/>
          </a:xfrm>
          <a:prstGeom prst="rect">
            <a:avLst/>
          </a:prstGeom>
          <a:noFill/>
          <a:ln>
            <a:noFill/>
          </a:ln>
        </p:spPr>
      </p:pic>
      <p:sp>
        <p:nvSpPr>
          <p:cNvPr id="85" name="Google Shape;85;p1"/>
          <p:cNvSpPr txBox="1"/>
          <p:nvPr/>
        </p:nvSpPr>
        <p:spPr>
          <a:xfrm>
            <a:off x="4038958" y="3480307"/>
            <a:ext cx="11719876" cy="2996578"/>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None/>
            </a:pPr>
            <a:r>
              <a:rPr b="0" i="0" lang="en-US" sz="13200" u="none" cap="none" strike="noStrike">
                <a:solidFill>
                  <a:srgbClr val="704430"/>
                </a:solidFill>
                <a:latin typeface="Play"/>
                <a:ea typeface="Play"/>
                <a:cs typeface="Play"/>
                <a:sym typeface="Play"/>
              </a:rPr>
              <a:t> Template Method</a:t>
            </a:r>
            <a:endParaRPr/>
          </a:p>
        </p:txBody>
      </p:sp>
      <p:sp>
        <p:nvSpPr>
          <p:cNvPr id="86" name="Google Shape;86;p1"/>
          <p:cNvSpPr txBox="1"/>
          <p:nvPr/>
        </p:nvSpPr>
        <p:spPr>
          <a:xfrm>
            <a:off x="7514085" y="6429261"/>
            <a:ext cx="7410300" cy="1040100"/>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0" i="0" lang="en-US" sz="6757" u="none" cap="none" strike="noStrike">
                <a:solidFill>
                  <a:srgbClr val="7D4E22"/>
                </a:solidFill>
                <a:latin typeface="Mansalva"/>
                <a:ea typeface="Mansalva"/>
                <a:cs typeface="Mansalva"/>
                <a:sym typeface="Mansalva"/>
              </a:rPr>
              <a:t>Nhóm </a:t>
            </a:r>
            <a:r>
              <a:rPr lang="en-US" sz="6757">
                <a:solidFill>
                  <a:srgbClr val="7D4E22"/>
                </a:solidFill>
                <a:latin typeface="Mansalva"/>
                <a:ea typeface="Mansalva"/>
                <a:cs typeface="Mansalva"/>
                <a:sym typeface="Mansalva"/>
              </a:rPr>
              <a:t>5</a:t>
            </a:r>
            <a:endParaRPr/>
          </a:p>
        </p:txBody>
      </p:sp>
      <p:pic>
        <p:nvPicPr>
          <p:cNvPr id="87" name="Google Shape;87;p1"/>
          <p:cNvPicPr preferRelativeResize="0"/>
          <p:nvPr/>
        </p:nvPicPr>
        <p:blipFill rotWithShape="1">
          <a:blip r:embed="rId4">
            <a:alphaModFix/>
          </a:blip>
          <a:srcRect b="0" l="0" r="0" t="0"/>
          <a:stretch/>
        </p:blipFill>
        <p:spPr>
          <a:xfrm flipH="1" rot="-174541">
            <a:off x="1249287" y="3460978"/>
            <a:ext cx="4207588" cy="4261830"/>
          </a:xfrm>
          <a:prstGeom prst="rect">
            <a:avLst/>
          </a:prstGeom>
          <a:noFill/>
          <a:ln>
            <a:noFill/>
          </a:ln>
        </p:spPr>
      </p:pic>
      <p:pic>
        <p:nvPicPr>
          <p:cNvPr id="88" name="Google Shape;88;p1"/>
          <p:cNvPicPr preferRelativeResize="0"/>
          <p:nvPr/>
        </p:nvPicPr>
        <p:blipFill rotWithShape="1">
          <a:blip r:embed="rId5">
            <a:alphaModFix/>
          </a:blip>
          <a:srcRect b="0" l="0" r="0" t="0"/>
          <a:stretch/>
        </p:blipFill>
        <p:spPr>
          <a:xfrm>
            <a:off x="14621598" y="3843337"/>
            <a:ext cx="2274473" cy="2314985"/>
          </a:xfrm>
          <a:prstGeom prst="rect">
            <a:avLst/>
          </a:prstGeom>
          <a:noFill/>
          <a:ln>
            <a:noFill/>
          </a:ln>
        </p:spPr>
      </p:pic>
      <p:pic>
        <p:nvPicPr>
          <p:cNvPr id="89" name="Google Shape;89;p1"/>
          <p:cNvPicPr preferRelativeResize="0"/>
          <p:nvPr/>
        </p:nvPicPr>
        <p:blipFill rotWithShape="1">
          <a:blip r:embed="rId6">
            <a:alphaModFix/>
          </a:blip>
          <a:srcRect b="0" l="0" r="0" t="0"/>
          <a:stretch/>
        </p:blipFill>
        <p:spPr>
          <a:xfrm rot="4361714">
            <a:off x="7644881" y="-4223479"/>
            <a:ext cx="9814756" cy="9404321"/>
          </a:xfrm>
          <a:prstGeom prst="rect">
            <a:avLst/>
          </a:prstGeom>
          <a:noFill/>
          <a:ln>
            <a:noFill/>
          </a:ln>
        </p:spPr>
      </p:pic>
      <p:pic>
        <p:nvPicPr>
          <p:cNvPr id="90" name="Google Shape;90;p1"/>
          <p:cNvPicPr preferRelativeResize="0"/>
          <p:nvPr/>
        </p:nvPicPr>
        <p:blipFill rotWithShape="1">
          <a:blip r:embed="rId7">
            <a:alphaModFix/>
          </a:blip>
          <a:srcRect b="0" l="0" r="0" t="0"/>
          <a:stretch/>
        </p:blipFill>
        <p:spPr>
          <a:xfrm>
            <a:off x="16352753" y="61077"/>
            <a:ext cx="1935247" cy="1935247"/>
          </a:xfrm>
          <a:prstGeom prst="rect">
            <a:avLst/>
          </a:prstGeom>
          <a:noFill/>
          <a:ln>
            <a:noFill/>
          </a:ln>
        </p:spPr>
      </p:pic>
      <p:pic>
        <p:nvPicPr>
          <p:cNvPr id="91" name="Google Shape;91;p1"/>
          <p:cNvPicPr preferRelativeResize="0"/>
          <p:nvPr/>
        </p:nvPicPr>
        <p:blipFill rotWithShape="1">
          <a:blip r:embed="rId7">
            <a:alphaModFix/>
          </a:blip>
          <a:srcRect b="0" l="0" r="0" t="0"/>
          <a:stretch/>
        </p:blipFill>
        <p:spPr>
          <a:xfrm>
            <a:off x="15974470" y="1997160"/>
            <a:ext cx="1284830" cy="1284830"/>
          </a:xfrm>
          <a:prstGeom prst="rect">
            <a:avLst/>
          </a:prstGeom>
          <a:noFill/>
          <a:ln>
            <a:noFill/>
          </a:ln>
        </p:spPr>
      </p:pic>
      <p:pic>
        <p:nvPicPr>
          <p:cNvPr id="92" name="Google Shape;92;p1"/>
          <p:cNvPicPr preferRelativeResize="0"/>
          <p:nvPr/>
        </p:nvPicPr>
        <p:blipFill rotWithShape="1">
          <a:blip r:embed="rId7">
            <a:alphaModFix/>
          </a:blip>
          <a:srcRect b="0" l="0" r="0" t="0"/>
          <a:stretch/>
        </p:blipFill>
        <p:spPr>
          <a:xfrm>
            <a:off x="14707005" y="729694"/>
            <a:ext cx="1267466" cy="1267466"/>
          </a:xfrm>
          <a:prstGeom prst="rect">
            <a:avLst/>
          </a:prstGeom>
          <a:noFill/>
          <a:ln>
            <a:noFill/>
          </a:ln>
        </p:spPr>
      </p:pic>
      <p:pic>
        <p:nvPicPr>
          <p:cNvPr id="93" name="Google Shape;93;p1"/>
          <p:cNvPicPr preferRelativeResize="0"/>
          <p:nvPr/>
        </p:nvPicPr>
        <p:blipFill rotWithShape="1">
          <a:blip r:embed="rId7">
            <a:alphaModFix/>
          </a:blip>
          <a:srcRect b="0" l="0" r="0" t="0"/>
          <a:stretch/>
        </p:blipFill>
        <p:spPr>
          <a:xfrm>
            <a:off x="405701" y="8810695"/>
            <a:ext cx="1476305" cy="1476305"/>
          </a:xfrm>
          <a:prstGeom prst="rect">
            <a:avLst/>
          </a:prstGeom>
          <a:noFill/>
          <a:ln>
            <a:noFill/>
          </a:ln>
        </p:spPr>
      </p:pic>
      <p:pic>
        <p:nvPicPr>
          <p:cNvPr id="94" name="Google Shape;94;p1"/>
          <p:cNvPicPr preferRelativeResize="0"/>
          <p:nvPr/>
        </p:nvPicPr>
        <p:blipFill rotWithShape="1">
          <a:blip r:embed="rId7">
            <a:alphaModFix/>
          </a:blip>
          <a:srcRect b="0" l="0" r="0" t="0"/>
          <a:stretch/>
        </p:blipFill>
        <p:spPr>
          <a:xfrm>
            <a:off x="1739934" y="8470897"/>
            <a:ext cx="1148486" cy="1148486"/>
          </a:xfrm>
          <a:prstGeom prst="rect">
            <a:avLst/>
          </a:prstGeom>
          <a:noFill/>
          <a:ln>
            <a:noFill/>
          </a:ln>
        </p:spPr>
      </p:pic>
      <p:pic>
        <p:nvPicPr>
          <p:cNvPr id="95" name="Google Shape;95;p1"/>
          <p:cNvPicPr preferRelativeResize="0"/>
          <p:nvPr/>
        </p:nvPicPr>
        <p:blipFill rotWithShape="1">
          <a:blip r:embed="rId7">
            <a:alphaModFix/>
          </a:blip>
          <a:srcRect b="0" l="0" r="0" t="0"/>
          <a:stretch/>
        </p:blipFill>
        <p:spPr>
          <a:xfrm>
            <a:off x="12762008" y="1177477"/>
            <a:ext cx="1048316" cy="1048316"/>
          </a:xfrm>
          <a:prstGeom prst="rect">
            <a:avLst/>
          </a:prstGeom>
          <a:noFill/>
          <a:ln>
            <a:noFill/>
          </a:ln>
        </p:spPr>
      </p:pic>
      <p:pic>
        <p:nvPicPr>
          <p:cNvPr id="96" name="Google Shape;96;p1"/>
          <p:cNvPicPr preferRelativeResize="0"/>
          <p:nvPr/>
        </p:nvPicPr>
        <p:blipFill rotWithShape="1">
          <a:blip r:embed="rId7">
            <a:alphaModFix/>
          </a:blip>
          <a:srcRect b="0" l="0" r="0" t="0"/>
          <a:stretch/>
        </p:blipFill>
        <p:spPr>
          <a:xfrm>
            <a:off x="290547" y="290547"/>
            <a:ext cx="1706613" cy="1706613"/>
          </a:xfrm>
          <a:prstGeom prst="rect">
            <a:avLst/>
          </a:prstGeom>
          <a:noFill/>
          <a:ln>
            <a:noFill/>
          </a:ln>
        </p:spPr>
      </p:pic>
      <p:pic>
        <p:nvPicPr>
          <p:cNvPr id="97" name="Google Shape;97;p1"/>
          <p:cNvPicPr preferRelativeResize="0"/>
          <p:nvPr/>
        </p:nvPicPr>
        <p:blipFill rotWithShape="1">
          <a:blip r:embed="rId7">
            <a:alphaModFix/>
          </a:blip>
          <a:srcRect b="0" l="0" r="0" t="0"/>
          <a:stretch/>
        </p:blipFill>
        <p:spPr>
          <a:xfrm>
            <a:off x="3102075" y="9186625"/>
            <a:ext cx="865517" cy="865517"/>
          </a:xfrm>
          <a:prstGeom prst="rect">
            <a:avLst/>
          </a:prstGeom>
          <a:noFill/>
          <a:ln>
            <a:noFill/>
          </a:ln>
        </p:spPr>
      </p:pic>
      <p:pic>
        <p:nvPicPr>
          <p:cNvPr id="98" name="Google Shape;98;p1"/>
          <p:cNvPicPr preferRelativeResize="0"/>
          <p:nvPr/>
        </p:nvPicPr>
        <p:blipFill rotWithShape="1">
          <a:blip r:embed="rId7">
            <a:alphaModFix/>
          </a:blip>
          <a:srcRect b="0" l="0" r="0" t="0"/>
          <a:stretch/>
        </p:blipFill>
        <p:spPr>
          <a:xfrm>
            <a:off x="2562653" y="81707"/>
            <a:ext cx="1169229" cy="1169229"/>
          </a:xfrm>
          <a:prstGeom prst="rect">
            <a:avLst/>
          </a:prstGeom>
          <a:noFill/>
          <a:ln>
            <a:noFill/>
          </a:ln>
        </p:spPr>
      </p:pic>
      <p:pic>
        <p:nvPicPr>
          <p:cNvPr id="99" name="Google Shape;99;p1"/>
          <p:cNvPicPr preferRelativeResize="0"/>
          <p:nvPr/>
        </p:nvPicPr>
        <p:blipFill rotWithShape="1">
          <a:blip r:embed="rId7">
            <a:alphaModFix/>
          </a:blip>
          <a:srcRect b="0" l="0" r="0" t="0"/>
          <a:stretch/>
        </p:blipFill>
        <p:spPr>
          <a:xfrm>
            <a:off x="13768083" y="81707"/>
            <a:ext cx="938922" cy="938922"/>
          </a:xfrm>
          <a:prstGeom prst="rect">
            <a:avLst/>
          </a:prstGeom>
          <a:noFill/>
          <a:ln>
            <a:noFill/>
          </a:ln>
        </p:spPr>
      </p:pic>
      <p:pic>
        <p:nvPicPr>
          <p:cNvPr id="100" name="Google Shape;100;p1"/>
          <p:cNvPicPr preferRelativeResize="0"/>
          <p:nvPr/>
        </p:nvPicPr>
        <p:blipFill rotWithShape="1">
          <a:blip r:embed="rId7">
            <a:alphaModFix/>
          </a:blip>
          <a:srcRect b="0" l="0" r="0" t="0"/>
          <a:stretch/>
        </p:blipFill>
        <p:spPr>
          <a:xfrm>
            <a:off x="3840505" y="813121"/>
            <a:ext cx="1100612" cy="1100612"/>
          </a:xfrm>
          <a:prstGeom prst="rect">
            <a:avLst/>
          </a:prstGeom>
          <a:noFill/>
          <a:ln>
            <a:noFill/>
          </a:ln>
        </p:spPr>
      </p:pic>
      <p:pic>
        <p:nvPicPr>
          <p:cNvPr id="101" name="Google Shape;101;p1"/>
          <p:cNvPicPr preferRelativeResize="0"/>
          <p:nvPr/>
        </p:nvPicPr>
        <p:blipFill rotWithShape="1">
          <a:blip r:embed="rId8">
            <a:alphaModFix/>
          </a:blip>
          <a:srcRect b="0" l="0" r="0" t="0"/>
          <a:stretch/>
        </p:blipFill>
        <p:spPr>
          <a:xfrm>
            <a:off x="12762008" y="6158322"/>
            <a:ext cx="5739630" cy="41951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ED"/>
        </a:solidFill>
      </p:bgPr>
    </p:bg>
    <p:spTree>
      <p:nvGrpSpPr>
        <p:cNvPr id="251" name="Shape 251"/>
        <p:cNvGrpSpPr/>
        <p:nvPr/>
      </p:nvGrpSpPr>
      <p:grpSpPr>
        <a:xfrm>
          <a:off x="0" y="0"/>
          <a:ext cx="0" cy="0"/>
          <a:chOff x="0" y="0"/>
          <a:chExt cx="0" cy="0"/>
        </a:xfrm>
      </p:grpSpPr>
      <p:pic>
        <p:nvPicPr>
          <p:cNvPr id="252" name="Google Shape;252;p10"/>
          <p:cNvPicPr preferRelativeResize="0"/>
          <p:nvPr/>
        </p:nvPicPr>
        <p:blipFill rotWithShape="1">
          <a:blip r:embed="rId3">
            <a:alphaModFix/>
          </a:blip>
          <a:srcRect b="0" l="0" r="0" t="0"/>
          <a:stretch/>
        </p:blipFill>
        <p:spPr>
          <a:xfrm>
            <a:off x="-7304068" y="3443549"/>
            <a:ext cx="11897699" cy="10287000"/>
          </a:xfrm>
          <a:prstGeom prst="rect">
            <a:avLst/>
          </a:prstGeom>
          <a:noFill/>
          <a:ln>
            <a:noFill/>
          </a:ln>
        </p:spPr>
      </p:pic>
      <p:pic>
        <p:nvPicPr>
          <p:cNvPr id="253" name="Google Shape;253;p10"/>
          <p:cNvPicPr preferRelativeResize="0"/>
          <p:nvPr/>
        </p:nvPicPr>
        <p:blipFill rotWithShape="1">
          <a:blip r:embed="rId4">
            <a:alphaModFix/>
          </a:blip>
          <a:srcRect b="0" l="0" r="0" t="0"/>
          <a:stretch/>
        </p:blipFill>
        <p:spPr>
          <a:xfrm rot="349273">
            <a:off x="14484949" y="630793"/>
            <a:ext cx="3688758" cy="2441287"/>
          </a:xfrm>
          <a:prstGeom prst="rect">
            <a:avLst/>
          </a:prstGeom>
          <a:noFill/>
          <a:ln>
            <a:noFill/>
          </a:ln>
        </p:spPr>
      </p:pic>
      <p:grpSp>
        <p:nvGrpSpPr>
          <p:cNvPr id="254" name="Google Shape;254;p10"/>
          <p:cNvGrpSpPr/>
          <p:nvPr/>
        </p:nvGrpSpPr>
        <p:grpSpPr>
          <a:xfrm>
            <a:off x="10946667" y="2109157"/>
            <a:ext cx="5927220" cy="6396921"/>
            <a:chOff x="0" y="0"/>
            <a:chExt cx="1730983" cy="1868155"/>
          </a:xfrm>
        </p:grpSpPr>
        <p:sp>
          <p:nvSpPr>
            <p:cNvPr id="255" name="Google Shape;255;p10"/>
            <p:cNvSpPr/>
            <p:nvPr/>
          </p:nvSpPr>
          <p:spPr>
            <a:xfrm>
              <a:off x="92710" y="106680"/>
              <a:ext cx="1626842" cy="1748775"/>
            </a:xfrm>
            <a:custGeom>
              <a:rect b="b" l="l" r="r" t="t"/>
              <a:pathLst>
                <a:path extrusionOk="0" h="1748775" w="1626842">
                  <a:moveTo>
                    <a:pt x="1600172" y="1559545"/>
                  </a:moveTo>
                  <a:cubicBezTo>
                    <a:pt x="1600172" y="1647175"/>
                    <a:pt x="1523972" y="1718295"/>
                    <a:pt x="1442692" y="1718295"/>
                  </a:cubicBezTo>
                  <a:lnTo>
                    <a:pt x="66040" y="1718295"/>
                  </a:lnTo>
                  <a:cubicBezTo>
                    <a:pt x="43180" y="1718295"/>
                    <a:pt x="20320" y="1713215"/>
                    <a:pt x="0" y="1704325"/>
                  </a:cubicBezTo>
                  <a:cubicBezTo>
                    <a:pt x="26670" y="1732265"/>
                    <a:pt x="63500" y="1748775"/>
                    <a:pt x="104496" y="1748775"/>
                  </a:cubicBezTo>
                  <a:lnTo>
                    <a:pt x="1480792" y="1748775"/>
                  </a:lnTo>
                  <a:cubicBezTo>
                    <a:pt x="1560802" y="1748775"/>
                    <a:pt x="1626842" y="1682735"/>
                    <a:pt x="1626842" y="1602725"/>
                  </a:cubicBezTo>
                  <a:lnTo>
                    <a:pt x="1626842" y="95250"/>
                  </a:lnTo>
                  <a:cubicBezTo>
                    <a:pt x="1626842" y="58420"/>
                    <a:pt x="1612872" y="25400"/>
                    <a:pt x="1591282" y="0"/>
                  </a:cubicBezTo>
                  <a:cubicBezTo>
                    <a:pt x="1597632" y="16510"/>
                    <a:pt x="1600172" y="34290"/>
                    <a:pt x="1600172" y="52070"/>
                  </a:cubicBezTo>
                  <a:lnTo>
                    <a:pt x="1600172" y="1559545"/>
                  </a:lnTo>
                  <a:lnTo>
                    <a:pt x="1600172" y="1559545"/>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12700" y="12700"/>
              <a:ext cx="1666212" cy="1799575"/>
            </a:xfrm>
            <a:custGeom>
              <a:rect b="b" l="l" r="r" t="t"/>
              <a:pathLst>
                <a:path extrusionOk="0" h="1799575" w="1666212">
                  <a:moveTo>
                    <a:pt x="146050" y="1799575"/>
                  </a:moveTo>
                  <a:lnTo>
                    <a:pt x="1520162" y="1799575"/>
                  </a:lnTo>
                  <a:cubicBezTo>
                    <a:pt x="1600172" y="1799575"/>
                    <a:pt x="1666212" y="1733535"/>
                    <a:pt x="1666212" y="1653525"/>
                  </a:cubicBezTo>
                  <a:lnTo>
                    <a:pt x="1666212" y="146050"/>
                  </a:lnTo>
                  <a:cubicBezTo>
                    <a:pt x="1666212" y="66040"/>
                    <a:pt x="1600172" y="0"/>
                    <a:pt x="1520162" y="0"/>
                  </a:cubicBezTo>
                  <a:lnTo>
                    <a:pt x="146050" y="0"/>
                  </a:lnTo>
                  <a:cubicBezTo>
                    <a:pt x="66040" y="0"/>
                    <a:pt x="0" y="66040"/>
                    <a:pt x="0" y="146050"/>
                  </a:cubicBezTo>
                  <a:lnTo>
                    <a:pt x="0" y="1653525"/>
                  </a:lnTo>
                  <a:cubicBezTo>
                    <a:pt x="0" y="1734805"/>
                    <a:pt x="66040" y="1799575"/>
                    <a:pt x="146050" y="1799575"/>
                  </a:cubicBezTo>
                  <a:close/>
                </a:path>
              </a:pathLst>
            </a:custGeom>
            <a:solidFill>
              <a:srgbClr val="FF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0" y="0"/>
              <a:ext cx="1730983" cy="1868155"/>
            </a:xfrm>
            <a:custGeom>
              <a:rect b="b" l="l" r="r" t="t"/>
              <a:pathLst>
                <a:path extrusionOk="0" h="1868155" w="1730983">
                  <a:moveTo>
                    <a:pt x="1667483" y="74930"/>
                  </a:moveTo>
                  <a:cubicBezTo>
                    <a:pt x="1639542" y="30480"/>
                    <a:pt x="1590012" y="0"/>
                    <a:pt x="1532862" y="0"/>
                  </a:cubicBezTo>
                  <a:lnTo>
                    <a:pt x="158750" y="0"/>
                  </a:lnTo>
                  <a:cubicBezTo>
                    <a:pt x="71120" y="0"/>
                    <a:pt x="0" y="71120"/>
                    <a:pt x="0" y="158750"/>
                  </a:cubicBezTo>
                  <a:lnTo>
                    <a:pt x="0" y="1666225"/>
                  </a:lnTo>
                  <a:cubicBezTo>
                    <a:pt x="0" y="1718295"/>
                    <a:pt x="25400" y="1764015"/>
                    <a:pt x="63500" y="1793225"/>
                  </a:cubicBezTo>
                  <a:cubicBezTo>
                    <a:pt x="91440" y="1837675"/>
                    <a:pt x="140970" y="1868155"/>
                    <a:pt x="198532" y="1868155"/>
                  </a:cubicBezTo>
                  <a:lnTo>
                    <a:pt x="1572232" y="1868155"/>
                  </a:lnTo>
                  <a:cubicBezTo>
                    <a:pt x="1659862" y="1868155"/>
                    <a:pt x="1730983" y="1797035"/>
                    <a:pt x="1730983" y="1709405"/>
                  </a:cubicBezTo>
                  <a:lnTo>
                    <a:pt x="1730983" y="201930"/>
                  </a:lnTo>
                  <a:cubicBezTo>
                    <a:pt x="1730982" y="149860"/>
                    <a:pt x="1705582" y="104140"/>
                    <a:pt x="1667483" y="74930"/>
                  </a:cubicBezTo>
                  <a:close/>
                  <a:moveTo>
                    <a:pt x="12700" y="1666225"/>
                  </a:moveTo>
                  <a:lnTo>
                    <a:pt x="12700" y="158750"/>
                  </a:lnTo>
                  <a:cubicBezTo>
                    <a:pt x="12700" y="78740"/>
                    <a:pt x="78740" y="12700"/>
                    <a:pt x="158750" y="12700"/>
                  </a:cubicBezTo>
                  <a:lnTo>
                    <a:pt x="1532862" y="12700"/>
                  </a:lnTo>
                  <a:cubicBezTo>
                    <a:pt x="1612872" y="12700"/>
                    <a:pt x="1678912" y="78740"/>
                    <a:pt x="1678912" y="158750"/>
                  </a:cubicBezTo>
                  <a:lnTo>
                    <a:pt x="1678912" y="1666225"/>
                  </a:lnTo>
                  <a:cubicBezTo>
                    <a:pt x="1678912" y="1746235"/>
                    <a:pt x="1612872" y="1812275"/>
                    <a:pt x="1532862" y="1812275"/>
                  </a:cubicBezTo>
                  <a:lnTo>
                    <a:pt x="158750" y="1812275"/>
                  </a:lnTo>
                  <a:cubicBezTo>
                    <a:pt x="78740" y="1812275"/>
                    <a:pt x="12700" y="1747505"/>
                    <a:pt x="12700" y="1666225"/>
                  </a:cubicBezTo>
                  <a:close/>
                  <a:moveTo>
                    <a:pt x="1719552" y="1709405"/>
                  </a:moveTo>
                  <a:cubicBezTo>
                    <a:pt x="1719552" y="1789415"/>
                    <a:pt x="1652242" y="1855455"/>
                    <a:pt x="1572232" y="1855455"/>
                  </a:cubicBezTo>
                  <a:lnTo>
                    <a:pt x="198532" y="1855455"/>
                  </a:lnTo>
                  <a:cubicBezTo>
                    <a:pt x="157480" y="1855455"/>
                    <a:pt x="120650" y="1838945"/>
                    <a:pt x="93980" y="1811005"/>
                  </a:cubicBezTo>
                  <a:cubicBezTo>
                    <a:pt x="114300" y="1819895"/>
                    <a:pt x="135890" y="1824975"/>
                    <a:pt x="160020" y="1824975"/>
                  </a:cubicBezTo>
                  <a:lnTo>
                    <a:pt x="1534132" y="1824975"/>
                  </a:lnTo>
                  <a:cubicBezTo>
                    <a:pt x="1621762" y="1824975"/>
                    <a:pt x="1692883" y="1753855"/>
                    <a:pt x="1692883" y="1666225"/>
                  </a:cubicBezTo>
                  <a:lnTo>
                    <a:pt x="1692883" y="158750"/>
                  </a:lnTo>
                  <a:cubicBezTo>
                    <a:pt x="1692883" y="140970"/>
                    <a:pt x="1689072" y="123190"/>
                    <a:pt x="1683993" y="106680"/>
                  </a:cubicBezTo>
                  <a:cubicBezTo>
                    <a:pt x="1705583" y="132080"/>
                    <a:pt x="1719552" y="165100"/>
                    <a:pt x="1719552" y="201930"/>
                  </a:cubicBezTo>
                  <a:lnTo>
                    <a:pt x="1719552" y="1709405"/>
                  </a:lnTo>
                  <a:cubicBezTo>
                    <a:pt x="1719552" y="1709405"/>
                    <a:pt x="1719552" y="1709405"/>
                    <a:pt x="1719552" y="1709405"/>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10"/>
          <p:cNvSpPr txBox="1"/>
          <p:nvPr/>
        </p:nvSpPr>
        <p:spPr>
          <a:xfrm>
            <a:off x="11331240" y="3710702"/>
            <a:ext cx="4998089" cy="1814068"/>
          </a:xfrm>
          <a:prstGeom prst="rect">
            <a:avLst/>
          </a:prstGeom>
          <a:noFill/>
          <a:ln>
            <a:noFill/>
          </a:ln>
        </p:spPr>
        <p:txBody>
          <a:bodyPr anchorCtr="0" anchor="t" bIns="0" lIns="0" spcFirstLastPara="1" rIns="0" wrap="square" tIns="0">
            <a:spAutoFit/>
          </a:bodyPr>
          <a:lstStyle/>
          <a:p>
            <a:pPr indent="0" lvl="0" marL="0" marR="0" rtl="0" algn="l">
              <a:lnSpc>
                <a:spcPct val="109002"/>
              </a:lnSpc>
              <a:spcBef>
                <a:spcPts val="0"/>
              </a:spcBef>
              <a:spcAft>
                <a:spcPts val="0"/>
              </a:spcAft>
              <a:buNone/>
            </a:pPr>
            <a:r>
              <a:rPr b="1" i="0" lang="en-US" sz="4399" u="none" cap="none" strike="noStrike">
                <a:solidFill>
                  <a:srgbClr val="000000"/>
                </a:solidFill>
                <a:latin typeface="Saira Extra Condensed"/>
                <a:ea typeface="Saira Extra Condensed"/>
                <a:cs typeface="Saira Extra Condensed"/>
                <a:sym typeface="Saira Extra Condensed"/>
              </a:rPr>
              <a:t>+Template method có càng nhiều bước để override càng khó bảo trì.</a:t>
            </a:r>
            <a:endParaRPr/>
          </a:p>
        </p:txBody>
      </p:sp>
      <p:sp>
        <p:nvSpPr>
          <p:cNvPr id="259" name="Google Shape;259;p10"/>
          <p:cNvSpPr/>
          <p:nvPr/>
        </p:nvSpPr>
        <p:spPr>
          <a:xfrm>
            <a:off x="11170317" y="2429576"/>
            <a:ext cx="5300790" cy="823276"/>
          </a:xfrm>
          <a:custGeom>
            <a:rect b="b" l="l" r="r" t="t"/>
            <a:pathLst>
              <a:path extrusionOk="0" h="1913890" w="12322884">
                <a:moveTo>
                  <a:pt x="12322884" y="956945"/>
                </a:moveTo>
                <a:lnTo>
                  <a:pt x="12322884" y="956945"/>
                </a:lnTo>
                <a:cubicBezTo>
                  <a:pt x="12322884" y="1485392"/>
                  <a:pt x="11894514" y="1913890"/>
                  <a:pt x="11365940" y="1913890"/>
                </a:cubicBezTo>
                <a:lnTo>
                  <a:pt x="956945" y="1913890"/>
                </a:lnTo>
                <a:cubicBezTo>
                  <a:pt x="428371" y="1913890"/>
                  <a:pt x="0" y="1485392"/>
                  <a:pt x="0" y="956945"/>
                </a:cubicBezTo>
                <a:lnTo>
                  <a:pt x="0" y="956945"/>
                </a:lnTo>
                <a:cubicBezTo>
                  <a:pt x="0" y="428371"/>
                  <a:pt x="428371" y="0"/>
                  <a:pt x="956945" y="0"/>
                </a:cubicBezTo>
                <a:lnTo>
                  <a:pt x="11365939" y="0"/>
                </a:lnTo>
                <a:cubicBezTo>
                  <a:pt x="11894386" y="0"/>
                  <a:pt x="12322884" y="428371"/>
                  <a:pt x="12322884" y="956945"/>
                </a:cubicBezTo>
                <a:close/>
              </a:path>
            </a:pathLst>
          </a:custGeom>
          <a:solidFill>
            <a:srgbClr val="B9D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10"/>
          <p:cNvPicPr preferRelativeResize="0"/>
          <p:nvPr/>
        </p:nvPicPr>
        <p:blipFill rotWithShape="1">
          <a:blip r:embed="rId5">
            <a:alphaModFix/>
          </a:blip>
          <a:srcRect b="0" l="0" r="0" t="0"/>
          <a:stretch/>
        </p:blipFill>
        <p:spPr>
          <a:xfrm>
            <a:off x="15530722" y="2600549"/>
            <a:ext cx="456119" cy="516849"/>
          </a:xfrm>
          <a:prstGeom prst="rect">
            <a:avLst/>
          </a:prstGeom>
          <a:noFill/>
          <a:ln>
            <a:noFill/>
          </a:ln>
        </p:spPr>
      </p:pic>
      <p:sp>
        <p:nvSpPr>
          <p:cNvPr id="261" name="Google Shape;261;p10"/>
          <p:cNvSpPr txBox="1"/>
          <p:nvPr/>
        </p:nvSpPr>
        <p:spPr>
          <a:xfrm>
            <a:off x="12040587" y="2667224"/>
            <a:ext cx="2982940" cy="41465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3199" u="none" cap="none" strike="noStrike">
                <a:solidFill>
                  <a:srgbClr val="704430"/>
                </a:solidFill>
                <a:latin typeface="Livvic"/>
                <a:ea typeface="Livvic"/>
                <a:cs typeface="Livvic"/>
                <a:sym typeface="Livvic"/>
              </a:rPr>
              <a:t>NHƯỢC ĐIỂM</a:t>
            </a:r>
            <a:endParaRPr/>
          </a:p>
        </p:txBody>
      </p:sp>
      <p:pic>
        <p:nvPicPr>
          <p:cNvPr id="262" name="Google Shape;262;p10"/>
          <p:cNvPicPr preferRelativeResize="0"/>
          <p:nvPr/>
        </p:nvPicPr>
        <p:blipFill rotWithShape="1">
          <a:blip r:embed="rId6">
            <a:alphaModFix/>
          </a:blip>
          <a:srcRect b="0" l="0" r="0" t="0"/>
          <a:stretch/>
        </p:blipFill>
        <p:spPr>
          <a:xfrm flipH="1">
            <a:off x="-188701" y="7083461"/>
            <a:ext cx="3740863" cy="3203539"/>
          </a:xfrm>
          <a:prstGeom prst="rect">
            <a:avLst/>
          </a:prstGeom>
          <a:noFill/>
          <a:ln>
            <a:noFill/>
          </a:ln>
        </p:spPr>
      </p:pic>
      <p:grpSp>
        <p:nvGrpSpPr>
          <p:cNvPr id="263" name="Google Shape;263;p10"/>
          <p:cNvGrpSpPr/>
          <p:nvPr/>
        </p:nvGrpSpPr>
        <p:grpSpPr>
          <a:xfrm>
            <a:off x="3284951" y="2429576"/>
            <a:ext cx="7168205" cy="7632370"/>
            <a:chOff x="0" y="0"/>
            <a:chExt cx="1681262" cy="1790130"/>
          </a:xfrm>
        </p:grpSpPr>
        <p:sp>
          <p:nvSpPr>
            <p:cNvPr id="264" name="Google Shape;264;p10"/>
            <p:cNvSpPr/>
            <p:nvPr/>
          </p:nvSpPr>
          <p:spPr>
            <a:xfrm>
              <a:off x="92710" y="106680"/>
              <a:ext cx="1577122" cy="1670750"/>
            </a:xfrm>
            <a:custGeom>
              <a:rect b="b" l="l" r="r" t="t"/>
              <a:pathLst>
                <a:path extrusionOk="0" h="1670750" w="1577122">
                  <a:moveTo>
                    <a:pt x="1550452" y="1481520"/>
                  </a:moveTo>
                  <a:cubicBezTo>
                    <a:pt x="1550452" y="1569150"/>
                    <a:pt x="1474252" y="1640270"/>
                    <a:pt x="1392972" y="1640270"/>
                  </a:cubicBezTo>
                  <a:lnTo>
                    <a:pt x="66040" y="1640270"/>
                  </a:lnTo>
                  <a:cubicBezTo>
                    <a:pt x="43180" y="1640270"/>
                    <a:pt x="20320" y="1635190"/>
                    <a:pt x="0" y="1626300"/>
                  </a:cubicBezTo>
                  <a:cubicBezTo>
                    <a:pt x="26670" y="1654240"/>
                    <a:pt x="63500" y="1670750"/>
                    <a:pt x="104179" y="1670750"/>
                  </a:cubicBezTo>
                  <a:lnTo>
                    <a:pt x="1431072" y="1670750"/>
                  </a:lnTo>
                  <a:cubicBezTo>
                    <a:pt x="1511082" y="1670750"/>
                    <a:pt x="1577122" y="1604710"/>
                    <a:pt x="1577122" y="1524700"/>
                  </a:cubicBezTo>
                  <a:lnTo>
                    <a:pt x="1577122" y="95250"/>
                  </a:lnTo>
                  <a:cubicBezTo>
                    <a:pt x="1577122" y="58420"/>
                    <a:pt x="1563152" y="25400"/>
                    <a:pt x="1541562" y="0"/>
                  </a:cubicBezTo>
                  <a:cubicBezTo>
                    <a:pt x="1547912" y="16510"/>
                    <a:pt x="1550452" y="34290"/>
                    <a:pt x="1550452" y="52070"/>
                  </a:cubicBezTo>
                  <a:lnTo>
                    <a:pt x="1550452" y="1481520"/>
                  </a:lnTo>
                  <a:lnTo>
                    <a:pt x="1550452" y="1481520"/>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12700" y="12700"/>
              <a:ext cx="1616492" cy="1721550"/>
            </a:xfrm>
            <a:custGeom>
              <a:rect b="b" l="l" r="r" t="t"/>
              <a:pathLst>
                <a:path extrusionOk="0" h="1721550" w="1616492">
                  <a:moveTo>
                    <a:pt x="146050" y="1721550"/>
                  </a:moveTo>
                  <a:lnTo>
                    <a:pt x="1470442" y="1721550"/>
                  </a:lnTo>
                  <a:cubicBezTo>
                    <a:pt x="1550452" y="1721550"/>
                    <a:pt x="1616492" y="1655510"/>
                    <a:pt x="1616492" y="1575500"/>
                  </a:cubicBezTo>
                  <a:lnTo>
                    <a:pt x="1616492" y="146050"/>
                  </a:lnTo>
                  <a:cubicBezTo>
                    <a:pt x="1616492" y="66040"/>
                    <a:pt x="1550452" y="0"/>
                    <a:pt x="1470442" y="0"/>
                  </a:cubicBezTo>
                  <a:lnTo>
                    <a:pt x="146050" y="0"/>
                  </a:lnTo>
                  <a:cubicBezTo>
                    <a:pt x="66040" y="0"/>
                    <a:pt x="0" y="66040"/>
                    <a:pt x="0" y="146050"/>
                  </a:cubicBezTo>
                  <a:lnTo>
                    <a:pt x="0" y="1575500"/>
                  </a:lnTo>
                  <a:cubicBezTo>
                    <a:pt x="0" y="1656780"/>
                    <a:pt x="66040" y="1721550"/>
                    <a:pt x="146050" y="1721550"/>
                  </a:cubicBezTo>
                  <a:close/>
                </a:path>
              </a:pathLst>
            </a:custGeom>
            <a:solidFill>
              <a:srgbClr val="FF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0" y="0"/>
              <a:ext cx="1681262" cy="1790130"/>
            </a:xfrm>
            <a:custGeom>
              <a:rect b="b" l="l" r="r" t="t"/>
              <a:pathLst>
                <a:path extrusionOk="0" h="1790130" w="1681262">
                  <a:moveTo>
                    <a:pt x="1617762" y="74930"/>
                  </a:moveTo>
                  <a:cubicBezTo>
                    <a:pt x="1589822" y="30480"/>
                    <a:pt x="1540292" y="0"/>
                    <a:pt x="1483142" y="0"/>
                  </a:cubicBezTo>
                  <a:lnTo>
                    <a:pt x="158750" y="0"/>
                  </a:lnTo>
                  <a:cubicBezTo>
                    <a:pt x="71120" y="0"/>
                    <a:pt x="0" y="71120"/>
                    <a:pt x="0" y="158750"/>
                  </a:cubicBezTo>
                  <a:lnTo>
                    <a:pt x="0" y="1588200"/>
                  </a:lnTo>
                  <a:cubicBezTo>
                    <a:pt x="0" y="1640270"/>
                    <a:pt x="25400" y="1685990"/>
                    <a:pt x="63500" y="1715200"/>
                  </a:cubicBezTo>
                  <a:cubicBezTo>
                    <a:pt x="91440" y="1759650"/>
                    <a:pt x="140970" y="1790130"/>
                    <a:pt x="198165" y="1790130"/>
                  </a:cubicBezTo>
                  <a:lnTo>
                    <a:pt x="1522512" y="1790130"/>
                  </a:lnTo>
                  <a:cubicBezTo>
                    <a:pt x="1610142" y="1790130"/>
                    <a:pt x="1681262" y="1719010"/>
                    <a:pt x="1681262" y="1631380"/>
                  </a:cubicBezTo>
                  <a:lnTo>
                    <a:pt x="1681262" y="201930"/>
                  </a:lnTo>
                  <a:cubicBezTo>
                    <a:pt x="1681262" y="149860"/>
                    <a:pt x="1655862" y="104140"/>
                    <a:pt x="1617762" y="74930"/>
                  </a:cubicBezTo>
                  <a:close/>
                  <a:moveTo>
                    <a:pt x="12700" y="1588200"/>
                  </a:moveTo>
                  <a:lnTo>
                    <a:pt x="12700" y="158750"/>
                  </a:lnTo>
                  <a:cubicBezTo>
                    <a:pt x="12700" y="78740"/>
                    <a:pt x="78740" y="12700"/>
                    <a:pt x="158750" y="12700"/>
                  </a:cubicBezTo>
                  <a:lnTo>
                    <a:pt x="1483142" y="12700"/>
                  </a:lnTo>
                  <a:cubicBezTo>
                    <a:pt x="1563152" y="12700"/>
                    <a:pt x="1629192" y="78740"/>
                    <a:pt x="1629192" y="158750"/>
                  </a:cubicBezTo>
                  <a:lnTo>
                    <a:pt x="1629192" y="1588200"/>
                  </a:lnTo>
                  <a:cubicBezTo>
                    <a:pt x="1629192" y="1668210"/>
                    <a:pt x="1563152" y="1734250"/>
                    <a:pt x="1483142" y="1734250"/>
                  </a:cubicBezTo>
                  <a:lnTo>
                    <a:pt x="158750" y="1734250"/>
                  </a:lnTo>
                  <a:cubicBezTo>
                    <a:pt x="78740" y="1734250"/>
                    <a:pt x="12700" y="1669480"/>
                    <a:pt x="12700" y="1588200"/>
                  </a:cubicBezTo>
                  <a:close/>
                  <a:moveTo>
                    <a:pt x="1669832" y="1631380"/>
                  </a:moveTo>
                  <a:cubicBezTo>
                    <a:pt x="1669832" y="1711390"/>
                    <a:pt x="1602522" y="1777430"/>
                    <a:pt x="1522512" y="1777430"/>
                  </a:cubicBezTo>
                  <a:lnTo>
                    <a:pt x="198165" y="1777430"/>
                  </a:lnTo>
                  <a:cubicBezTo>
                    <a:pt x="157480" y="1777430"/>
                    <a:pt x="120650" y="1760920"/>
                    <a:pt x="93980" y="1732980"/>
                  </a:cubicBezTo>
                  <a:cubicBezTo>
                    <a:pt x="114300" y="1741870"/>
                    <a:pt x="135890" y="1746950"/>
                    <a:pt x="160020" y="1746950"/>
                  </a:cubicBezTo>
                  <a:lnTo>
                    <a:pt x="1484412" y="1746950"/>
                  </a:lnTo>
                  <a:cubicBezTo>
                    <a:pt x="1572042" y="1746950"/>
                    <a:pt x="1643162" y="1675830"/>
                    <a:pt x="1643162" y="1588200"/>
                  </a:cubicBezTo>
                  <a:lnTo>
                    <a:pt x="1643162" y="158750"/>
                  </a:lnTo>
                  <a:cubicBezTo>
                    <a:pt x="1643162" y="140970"/>
                    <a:pt x="1639352" y="123190"/>
                    <a:pt x="1634272" y="106680"/>
                  </a:cubicBezTo>
                  <a:cubicBezTo>
                    <a:pt x="1655862" y="132080"/>
                    <a:pt x="1669832" y="165100"/>
                    <a:pt x="1669832" y="201930"/>
                  </a:cubicBezTo>
                  <a:lnTo>
                    <a:pt x="1669832" y="1631380"/>
                  </a:lnTo>
                  <a:cubicBezTo>
                    <a:pt x="1669832" y="1631380"/>
                    <a:pt x="1669832" y="1631380"/>
                    <a:pt x="1669832" y="1631380"/>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10"/>
          <p:cNvSpPr txBox="1"/>
          <p:nvPr/>
        </p:nvSpPr>
        <p:spPr>
          <a:xfrm>
            <a:off x="3552162" y="4056849"/>
            <a:ext cx="6447942" cy="6342806"/>
          </a:xfrm>
          <a:prstGeom prst="rect">
            <a:avLst/>
          </a:prstGeom>
          <a:noFill/>
          <a:ln>
            <a:noFill/>
          </a:ln>
        </p:spPr>
        <p:txBody>
          <a:bodyPr anchorCtr="0" anchor="t" bIns="0" lIns="0" spcFirstLastPara="1" rIns="0" wrap="square" tIns="0">
            <a:spAutoFit/>
          </a:bodyPr>
          <a:lstStyle/>
          <a:p>
            <a:pPr indent="0" lvl="0" marL="0" marR="0" rtl="0" algn="l">
              <a:lnSpc>
                <a:spcPct val="109022"/>
              </a:lnSpc>
              <a:spcBef>
                <a:spcPts val="0"/>
              </a:spcBef>
              <a:spcAft>
                <a:spcPts val="0"/>
              </a:spcAft>
              <a:buNone/>
            </a:pPr>
            <a:r>
              <a:rPr b="1" i="0" lang="en-US" sz="4234" u="none" cap="none" strike="noStrike">
                <a:solidFill>
                  <a:srgbClr val="000000"/>
                </a:solidFill>
                <a:latin typeface="Saira Extra Condensed"/>
                <a:ea typeface="Saira Extra Condensed"/>
                <a:cs typeface="Saira Extra Condensed"/>
                <a:sym typeface="Saira Extra Condensed"/>
              </a:rPr>
              <a:t> +Tái sử dụng code (reuse), tránh trùng lặp code (duplicate): đưa những phần trùng lặp vào lớp cha (abstract class).</a:t>
            </a:r>
            <a:endParaRPr/>
          </a:p>
          <a:p>
            <a:pPr indent="0" lvl="0" marL="0" marR="0" rtl="0" algn="l">
              <a:lnSpc>
                <a:spcPct val="109022"/>
              </a:lnSpc>
              <a:spcBef>
                <a:spcPts val="0"/>
              </a:spcBef>
              <a:spcAft>
                <a:spcPts val="0"/>
              </a:spcAft>
              <a:buNone/>
            </a:pPr>
            <a:r>
              <a:t/>
            </a:r>
            <a:endParaRPr b="1" i="0" sz="4234" u="none" cap="none" strike="noStrike">
              <a:solidFill>
                <a:srgbClr val="000000"/>
              </a:solidFill>
              <a:latin typeface="Saira Extra Condensed"/>
              <a:ea typeface="Saira Extra Condensed"/>
              <a:cs typeface="Saira Extra Condensed"/>
              <a:sym typeface="Saira Extra Condensed"/>
            </a:endParaRPr>
          </a:p>
          <a:p>
            <a:pPr indent="0" lvl="0" marL="0" marR="0" rtl="0" algn="l">
              <a:lnSpc>
                <a:spcPct val="109022"/>
              </a:lnSpc>
              <a:spcBef>
                <a:spcPts val="0"/>
              </a:spcBef>
              <a:spcAft>
                <a:spcPts val="0"/>
              </a:spcAft>
              <a:buNone/>
            </a:pPr>
            <a:r>
              <a:rPr b="1" i="0" lang="en-US" sz="4234" u="none" cap="none" strike="noStrike">
                <a:solidFill>
                  <a:srgbClr val="000000"/>
                </a:solidFill>
                <a:latin typeface="Saira Extra Condensed"/>
                <a:ea typeface="Saira Extra Condensed"/>
                <a:cs typeface="Saira Extra Condensed"/>
                <a:sym typeface="Saira Extra Condensed"/>
              </a:rPr>
              <a:t>+Cho phép người dùng override chỉ một số phần nhất định của thuật toán lớn, làm cho chúng ít bị ảnh hưởng hơn bởi những thay đổi xảy ra với các phần khác của thuật toán.</a:t>
            </a:r>
            <a:endParaRPr/>
          </a:p>
          <a:p>
            <a:pPr indent="0" lvl="0" marL="0" marR="0" rtl="0" algn="l">
              <a:lnSpc>
                <a:spcPct val="109022"/>
              </a:lnSpc>
              <a:spcBef>
                <a:spcPts val="0"/>
              </a:spcBef>
              <a:spcAft>
                <a:spcPts val="0"/>
              </a:spcAft>
              <a:buNone/>
            </a:pPr>
            <a:r>
              <a:t/>
            </a:r>
            <a:endParaRPr b="1" i="0" sz="4234" u="none" cap="none" strike="noStrike">
              <a:solidFill>
                <a:srgbClr val="000000"/>
              </a:solidFill>
              <a:latin typeface="Saira Extra Condensed"/>
              <a:ea typeface="Saira Extra Condensed"/>
              <a:cs typeface="Saira Extra Condensed"/>
              <a:sym typeface="Saira Extra Condensed"/>
            </a:endParaRPr>
          </a:p>
          <a:p>
            <a:pPr indent="0" lvl="0" marL="0" marR="0" rtl="0" algn="l">
              <a:lnSpc>
                <a:spcPct val="98488"/>
              </a:lnSpc>
              <a:spcBef>
                <a:spcPts val="0"/>
              </a:spcBef>
              <a:spcAft>
                <a:spcPts val="0"/>
              </a:spcAft>
              <a:buNone/>
            </a:pPr>
            <a:r>
              <a:t/>
            </a:r>
            <a:endParaRPr b="1" i="0" sz="4234" u="none" cap="none" strike="noStrike">
              <a:solidFill>
                <a:srgbClr val="000000"/>
              </a:solidFill>
              <a:latin typeface="Saira Extra Condensed"/>
              <a:ea typeface="Saira Extra Condensed"/>
              <a:cs typeface="Saira Extra Condensed"/>
              <a:sym typeface="Saira Extra Condensed"/>
            </a:endParaRPr>
          </a:p>
        </p:txBody>
      </p:sp>
      <p:sp>
        <p:nvSpPr>
          <p:cNvPr id="268" name="Google Shape;268;p10"/>
          <p:cNvSpPr/>
          <p:nvPr/>
        </p:nvSpPr>
        <p:spPr>
          <a:xfrm>
            <a:off x="3552162" y="2737840"/>
            <a:ext cx="6194833" cy="925237"/>
          </a:xfrm>
          <a:custGeom>
            <a:rect b="b" l="l" r="r" t="t"/>
            <a:pathLst>
              <a:path extrusionOk="0" h="1840499" w="12322884">
                <a:moveTo>
                  <a:pt x="12322884" y="920250"/>
                </a:moveTo>
                <a:lnTo>
                  <a:pt x="12322884" y="920250"/>
                </a:lnTo>
                <a:cubicBezTo>
                  <a:pt x="12322884" y="1412001"/>
                  <a:pt x="11894514" y="1840499"/>
                  <a:pt x="11365940" y="1840499"/>
                </a:cubicBezTo>
                <a:lnTo>
                  <a:pt x="956945" y="1840499"/>
                </a:lnTo>
                <a:cubicBezTo>
                  <a:pt x="428371" y="1840499"/>
                  <a:pt x="0" y="1412001"/>
                  <a:pt x="0" y="920250"/>
                </a:cubicBezTo>
                <a:lnTo>
                  <a:pt x="0" y="920250"/>
                </a:lnTo>
                <a:cubicBezTo>
                  <a:pt x="0" y="428371"/>
                  <a:pt x="428371" y="0"/>
                  <a:pt x="956945" y="0"/>
                </a:cubicBezTo>
                <a:lnTo>
                  <a:pt x="11365939" y="0"/>
                </a:lnTo>
                <a:cubicBezTo>
                  <a:pt x="11894386" y="0"/>
                  <a:pt x="12322884" y="428371"/>
                  <a:pt x="12322884" y="920250"/>
                </a:cubicBezTo>
                <a:close/>
              </a:path>
            </a:pathLst>
          </a:custGeom>
          <a:solidFill>
            <a:srgbClr val="B9D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10"/>
          <p:cNvPicPr preferRelativeResize="0"/>
          <p:nvPr/>
        </p:nvPicPr>
        <p:blipFill rotWithShape="1">
          <a:blip r:embed="rId5">
            <a:alphaModFix/>
          </a:blip>
          <a:srcRect b="0" l="0" r="0" t="0"/>
          <a:stretch/>
        </p:blipFill>
        <p:spPr>
          <a:xfrm>
            <a:off x="8628112" y="2908170"/>
            <a:ext cx="515888" cy="584576"/>
          </a:xfrm>
          <a:prstGeom prst="rect">
            <a:avLst/>
          </a:prstGeom>
          <a:noFill/>
          <a:ln>
            <a:noFill/>
          </a:ln>
        </p:spPr>
      </p:pic>
      <p:sp>
        <p:nvSpPr>
          <p:cNvPr id="270" name="Google Shape;270;p10"/>
          <p:cNvSpPr txBox="1"/>
          <p:nvPr/>
        </p:nvSpPr>
        <p:spPr>
          <a:xfrm>
            <a:off x="5300814" y="3053962"/>
            <a:ext cx="2982940" cy="43878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3399" u="none" cap="none" strike="noStrike">
                <a:solidFill>
                  <a:srgbClr val="704430"/>
                </a:solidFill>
                <a:latin typeface="Livvic"/>
                <a:ea typeface="Livvic"/>
                <a:cs typeface="Livvic"/>
                <a:sym typeface="Livvic"/>
              </a:rPr>
              <a:t>ƯU ĐIỂM</a:t>
            </a:r>
            <a:endParaRPr/>
          </a:p>
        </p:txBody>
      </p:sp>
      <p:pic>
        <p:nvPicPr>
          <p:cNvPr id="271" name="Google Shape;271;p10"/>
          <p:cNvPicPr preferRelativeResize="0"/>
          <p:nvPr/>
        </p:nvPicPr>
        <p:blipFill rotWithShape="1">
          <a:blip r:embed="rId7">
            <a:alphaModFix/>
          </a:blip>
          <a:srcRect b="4200" l="0" r="0" t="35177"/>
          <a:stretch/>
        </p:blipFill>
        <p:spPr>
          <a:xfrm>
            <a:off x="-297818" y="93342"/>
            <a:ext cx="6809018" cy="949372"/>
          </a:xfrm>
          <a:prstGeom prst="rect">
            <a:avLst/>
          </a:prstGeom>
          <a:noFill/>
          <a:ln>
            <a:noFill/>
          </a:ln>
        </p:spPr>
      </p:pic>
      <p:sp>
        <p:nvSpPr>
          <p:cNvPr id="272" name="Google Shape;272;p10"/>
          <p:cNvSpPr txBox="1"/>
          <p:nvPr/>
        </p:nvSpPr>
        <p:spPr>
          <a:xfrm>
            <a:off x="-1132440" y="258974"/>
            <a:ext cx="8478261" cy="602996"/>
          </a:xfrm>
          <a:prstGeom prst="rect">
            <a:avLst/>
          </a:prstGeom>
          <a:noFill/>
          <a:ln>
            <a:noFill/>
          </a:ln>
        </p:spPr>
        <p:txBody>
          <a:bodyPr anchorCtr="0" anchor="t" bIns="0" lIns="0" spcFirstLastPara="1" rIns="0" wrap="square" tIns="0">
            <a:spAutoFit/>
          </a:bodyPr>
          <a:lstStyle/>
          <a:p>
            <a:pPr indent="0" lvl="0" marL="0" marR="0" rtl="0" algn="ctr">
              <a:lnSpc>
                <a:spcPct val="109000"/>
              </a:lnSpc>
              <a:spcBef>
                <a:spcPts val="0"/>
              </a:spcBef>
              <a:spcAft>
                <a:spcPts val="0"/>
              </a:spcAft>
              <a:buNone/>
            </a:pPr>
            <a:r>
              <a:rPr b="1" i="0" lang="en-US" sz="4300" u="none" cap="none" strike="noStrike">
                <a:solidFill>
                  <a:srgbClr val="000000"/>
                </a:solidFill>
                <a:latin typeface="Alegreya"/>
                <a:ea typeface="Alegreya"/>
                <a:cs typeface="Alegreya"/>
                <a:sym typeface="Alegreya"/>
              </a:rPr>
              <a:t>Ưu Điểm và Nhược điểm</a:t>
            </a:r>
            <a:endParaRPr/>
          </a:p>
        </p:txBody>
      </p:sp>
      <p:sp>
        <p:nvSpPr>
          <p:cNvPr id="273" name="Google Shape;273;p10"/>
          <p:cNvSpPr txBox="1"/>
          <p:nvPr/>
        </p:nvSpPr>
        <p:spPr>
          <a:xfrm>
            <a:off x="11321667" y="5763233"/>
            <a:ext cx="4998089" cy="1246431"/>
          </a:xfrm>
          <a:prstGeom prst="rect">
            <a:avLst/>
          </a:prstGeom>
          <a:noFill/>
          <a:ln>
            <a:noFill/>
          </a:ln>
        </p:spPr>
        <p:txBody>
          <a:bodyPr anchorCtr="0" anchor="t" bIns="0" lIns="0" spcFirstLastPara="1" rIns="0" wrap="square" tIns="0">
            <a:spAutoFit/>
          </a:bodyPr>
          <a:lstStyle/>
          <a:p>
            <a:pPr indent="0" lvl="0" marL="0" marR="0" rtl="0" algn="l">
              <a:lnSpc>
                <a:spcPct val="109002"/>
              </a:lnSpc>
              <a:spcBef>
                <a:spcPts val="0"/>
              </a:spcBef>
              <a:spcAft>
                <a:spcPts val="0"/>
              </a:spcAft>
              <a:buNone/>
            </a:pPr>
            <a:r>
              <a:rPr b="1" i="0" lang="en-US" sz="4399" u="none" cap="none" strike="noStrike">
                <a:solidFill>
                  <a:srgbClr val="000000"/>
                </a:solidFill>
                <a:latin typeface="Saira Extra Condensed"/>
                <a:ea typeface="Saira Extra Condensed"/>
                <a:cs typeface="Saira Extra Condensed"/>
                <a:sym typeface="Saira Extra Condensed"/>
              </a:rPr>
              <a:t>+Bị giới hạn bởi khung thuật toán </a:t>
            </a:r>
            <a:endParaRPr b="1" i="0" sz="4399" u="none" cap="none" strike="noStrike">
              <a:solidFill>
                <a:srgbClr val="000000"/>
              </a:solidFill>
              <a:latin typeface="Saira Extra Condensed"/>
              <a:ea typeface="Saira Extra Condensed"/>
              <a:cs typeface="Saira Extra Condensed"/>
              <a:sym typeface="Saira Extra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ED"/>
        </a:solidFill>
      </p:bgPr>
    </p:bg>
    <p:spTree>
      <p:nvGrpSpPr>
        <p:cNvPr id="277" name="Shape 277"/>
        <p:cNvGrpSpPr/>
        <p:nvPr/>
      </p:nvGrpSpPr>
      <p:grpSpPr>
        <a:xfrm>
          <a:off x="0" y="0"/>
          <a:ext cx="0" cy="0"/>
          <a:chOff x="0" y="0"/>
          <a:chExt cx="0" cy="0"/>
        </a:xfrm>
      </p:grpSpPr>
      <p:pic>
        <p:nvPicPr>
          <p:cNvPr id="278" name="Google Shape;278;p11"/>
          <p:cNvPicPr preferRelativeResize="0"/>
          <p:nvPr/>
        </p:nvPicPr>
        <p:blipFill rotWithShape="1">
          <a:blip r:embed="rId3">
            <a:alphaModFix/>
          </a:blip>
          <a:srcRect b="0" l="0" r="0" t="0"/>
          <a:stretch/>
        </p:blipFill>
        <p:spPr>
          <a:xfrm>
            <a:off x="-1389675" y="-1029229"/>
            <a:ext cx="6627921" cy="8516677"/>
          </a:xfrm>
          <a:prstGeom prst="rect">
            <a:avLst/>
          </a:prstGeom>
          <a:noFill/>
          <a:ln>
            <a:noFill/>
          </a:ln>
        </p:spPr>
      </p:pic>
      <p:grpSp>
        <p:nvGrpSpPr>
          <p:cNvPr id="279" name="Google Shape;279;p11"/>
          <p:cNvGrpSpPr/>
          <p:nvPr/>
        </p:nvGrpSpPr>
        <p:grpSpPr>
          <a:xfrm>
            <a:off x="1105896" y="1329375"/>
            <a:ext cx="15569389" cy="9290588"/>
            <a:chOff x="0" y="0"/>
            <a:chExt cx="13616425" cy="8125212"/>
          </a:xfrm>
        </p:grpSpPr>
        <p:sp>
          <p:nvSpPr>
            <p:cNvPr id="280" name="Google Shape;280;p11"/>
            <p:cNvSpPr/>
            <p:nvPr/>
          </p:nvSpPr>
          <p:spPr>
            <a:xfrm>
              <a:off x="31750" y="31750"/>
              <a:ext cx="13552925" cy="8061711"/>
            </a:xfrm>
            <a:custGeom>
              <a:rect b="b" l="l" r="r" t="t"/>
              <a:pathLst>
                <a:path extrusionOk="0" h="8061711" w="13552925">
                  <a:moveTo>
                    <a:pt x="13460214" y="8061711"/>
                  </a:moveTo>
                  <a:lnTo>
                    <a:pt x="92710" y="8061711"/>
                  </a:lnTo>
                  <a:cubicBezTo>
                    <a:pt x="41910" y="8061711"/>
                    <a:pt x="0" y="8019801"/>
                    <a:pt x="0" y="7969001"/>
                  </a:cubicBezTo>
                  <a:lnTo>
                    <a:pt x="0" y="92710"/>
                  </a:lnTo>
                  <a:cubicBezTo>
                    <a:pt x="0" y="41910"/>
                    <a:pt x="41910" y="0"/>
                    <a:pt x="92710" y="0"/>
                  </a:cubicBezTo>
                  <a:lnTo>
                    <a:pt x="13458944" y="0"/>
                  </a:lnTo>
                  <a:cubicBezTo>
                    <a:pt x="13509744" y="0"/>
                    <a:pt x="13551653" y="41910"/>
                    <a:pt x="13551653" y="92710"/>
                  </a:cubicBezTo>
                  <a:lnTo>
                    <a:pt x="13551653" y="7967731"/>
                  </a:lnTo>
                  <a:cubicBezTo>
                    <a:pt x="13552925" y="8019801"/>
                    <a:pt x="13511014" y="8061711"/>
                    <a:pt x="13460214" y="80617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0" y="0"/>
              <a:ext cx="13616425" cy="8125212"/>
            </a:xfrm>
            <a:custGeom>
              <a:rect b="b" l="l" r="r" t="t"/>
              <a:pathLst>
                <a:path extrusionOk="0" h="8125212" w="13616425">
                  <a:moveTo>
                    <a:pt x="13491964" y="59690"/>
                  </a:moveTo>
                  <a:cubicBezTo>
                    <a:pt x="13527525" y="59690"/>
                    <a:pt x="13556734" y="88900"/>
                    <a:pt x="13556734" y="124460"/>
                  </a:cubicBezTo>
                  <a:lnTo>
                    <a:pt x="13556734" y="8000751"/>
                  </a:lnTo>
                  <a:cubicBezTo>
                    <a:pt x="13556734" y="8036312"/>
                    <a:pt x="13527525" y="8065522"/>
                    <a:pt x="13491964" y="8065522"/>
                  </a:cubicBezTo>
                  <a:lnTo>
                    <a:pt x="124460" y="8065522"/>
                  </a:lnTo>
                  <a:cubicBezTo>
                    <a:pt x="88900" y="8065522"/>
                    <a:pt x="59690" y="8036312"/>
                    <a:pt x="59690" y="8000751"/>
                  </a:cubicBezTo>
                  <a:lnTo>
                    <a:pt x="59690" y="124460"/>
                  </a:lnTo>
                  <a:cubicBezTo>
                    <a:pt x="59690" y="88900"/>
                    <a:pt x="88900" y="59690"/>
                    <a:pt x="124460" y="59690"/>
                  </a:cubicBezTo>
                  <a:lnTo>
                    <a:pt x="13491964" y="59690"/>
                  </a:lnTo>
                  <a:moveTo>
                    <a:pt x="13491964" y="0"/>
                  </a:moveTo>
                  <a:lnTo>
                    <a:pt x="124460" y="0"/>
                  </a:lnTo>
                  <a:cubicBezTo>
                    <a:pt x="55880" y="0"/>
                    <a:pt x="0" y="55880"/>
                    <a:pt x="0" y="124460"/>
                  </a:cubicBezTo>
                  <a:lnTo>
                    <a:pt x="0" y="8000751"/>
                  </a:lnTo>
                  <a:cubicBezTo>
                    <a:pt x="0" y="8069331"/>
                    <a:pt x="55880" y="8125212"/>
                    <a:pt x="124460" y="8125212"/>
                  </a:cubicBezTo>
                  <a:lnTo>
                    <a:pt x="13491964" y="8125212"/>
                  </a:lnTo>
                  <a:cubicBezTo>
                    <a:pt x="13560544" y="8125212"/>
                    <a:pt x="13616425" y="8069331"/>
                    <a:pt x="13616425" y="8000751"/>
                  </a:cubicBezTo>
                  <a:lnTo>
                    <a:pt x="13616425" y="124460"/>
                  </a:lnTo>
                  <a:cubicBezTo>
                    <a:pt x="13616425" y="55880"/>
                    <a:pt x="13560544" y="0"/>
                    <a:pt x="13491964"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2" name="Google Shape;282;p11"/>
          <p:cNvPicPr preferRelativeResize="0"/>
          <p:nvPr/>
        </p:nvPicPr>
        <p:blipFill rotWithShape="1">
          <a:blip r:embed="rId4">
            <a:alphaModFix/>
          </a:blip>
          <a:srcRect b="0" l="0" r="0" t="0"/>
          <a:stretch/>
        </p:blipFill>
        <p:spPr>
          <a:xfrm rot="-5981895">
            <a:off x="-46654" y="7962279"/>
            <a:ext cx="5026223" cy="4816035"/>
          </a:xfrm>
          <a:prstGeom prst="rect">
            <a:avLst/>
          </a:prstGeom>
          <a:noFill/>
          <a:ln>
            <a:noFill/>
          </a:ln>
        </p:spPr>
      </p:pic>
      <p:sp>
        <p:nvSpPr>
          <p:cNvPr id="283" name="Google Shape;283;p11"/>
          <p:cNvSpPr/>
          <p:nvPr/>
        </p:nvSpPr>
        <p:spPr>
          <a:xfrm>
            <a:off x="1105896" y="1028700"/>
            <a:ext cx="15569388" cy="601350"/>
          </a:xfrm>
          <a:custGeom>
            <a:rect b="b" l="l" r="r" t="t"/>
            <a:pathLst>
              <a:path extrusionOk="0" h="2311400" w="59843839">
                <a:moveTo>
                  <a:pt x="59539039" y="0"/>
                </a:moveTo>
                <a:lnTo>
                  <a:pt x="304800" y="0"/>
                </a:lnTo>
                <a:cubicBezTo>
                  <a:pt x="135890" y="0"/>
                  <a:pt x="0" y="135890"/>
                  <a:pt x="0" y="304800"/>
                </a:cubicBezTo>
                <a:lnTo>
                  <a:pt x="0" y="2006600"/>
                </a:lnTo>
                <a:cubicBezTo>
                  <a:pt x="0" y="2175510"/>
                  <a:pt x="135890" y="2311400"/>
                  <a:pt x="304800" y="2311400"/>
                </a:cubicBezTo>
                <a:lnTo>
                  <a:pt x="59539039" y="2311400"/>
                </a:lnTo>
                <a:cubicBezTo>
                  <a:pt x="59707946" y="2311400"/>
                  <a:pt x="59843839" y="2175510"/>
                  <a:pt x="59843839" y="2006600"/>
                </a:cubicBezTo>
                <a:lnTo>
                  <a:pt x="59843839" y="304800"/>
                </a:lnTo>
                <a:cubicBezTo>
                  <a:pt x="59843839" y="135890"/>
                  <a:pt x="59707946" y="0"/>
                  <a:pt x="59539039"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11"/>
          <p:cNvPicPr preferRelativeResize="0"/>
          <p:nvPr/>
        </p:nvPicPr>
        <p:blipFill rotWithShape="1">
          <a:blip r:embed="rId4">
            <a:alphaModFix/>
          </a:blip>
          <a:srcRect b="0" l="0" r="0" t="0"/>
          <a:stretch/>
        </p:blipFill>
        <p:spPr>
          <a:xfrm rot="4361714">
            <a:off x="8975545" y="-3072111"/>
            <a:ext cx="9814756" cy="9404321"/>
          </a:xfrm>
          <a:prstGeom prst="rect">
            <a:avLst/>
          </a:prstGeom>
          <a:noFill/>
          <a:ln>
            <a:noFill/>
          </a:ln>
        </p:spPr>
      </p:pic>
      <p:pic>
        <p:nvPicPr>
          <p:cNvPr id="285" name="Google Shape;285;p11"/>
          <p:cNvPicPr preferRelativeResize="0"/>
          <p:nvPr/>
        </p:nvPicPr>
        <p:blipFill rotWithShape="1">
          <a:blip r:embed="rId5">
            <a:alphaModFix/>
          </a:blip>
          <a:srcRect b="0" l="0" r="0" t="0"/>
          <a:stretch/>
        </p:blipFill>
        <p:spPr>
          <a:xfrm>
            <a:off x="10684431" y="4807996"/>
            <a:ext cx="7951695" cy="5811966"/>
          </a:xfrm>
          <a:prstGeom prst="rect">
            <a:avLst/>
          </a:prstGeom>
          <a:noFill/>
          <a:ln>
            <a:noFill/>
          </a:ln>
        </p:spPr>
      </p:pic>
      <p:pic>
        <p:nvPicPr>
          <p:cNvPr id="286" name="Google Shape;286;p11"/>
          <p:cNvPicPr preferRelativeResize="0"/>
          <p:nvPr/>
        </p:nvPicPr>
        <p:blipFill rotWithShape="1">
          <a:blip r:embed="rId6">
            <a:alphaModFix/>
          </a:blip>
          <a:srcRect b="0" l="0" r="0" t="0"/>
          <a:stretch/>
        </p:blipFill>
        <p:spPr>
          <a:xfrm>
            <a:off x="13156386" y="1182543"/>
            <a:ext cx="726538" cy="726538"/>
          </a:xfrm>
          <a:prstGeom prst="rect">
            <a:avLst/>
          </a:prstGeom>
          <a:noFill/>
          <a:ln>
            <a:noFill/>
          </a:ln>
        </p:spPr>
      </p:pic>
      <p:pic>
        <p:nvPicPr>
          <p:cNvPr id="287" name="Google Shape;287;p11"/>
          <p:cNvPicPr preferRelativeResize="0"/>
          <p:nvPr/>
        </p:nvPicPr>
        <p:blipFill rotWithShape="1">
          <a:blip r:embed="rId6">
            <a:alphaModFix/>
          </a:blip>
          <a:srcRect b="0" l="0" r="0" t="0"/>
          <a:stretch/>
        </p:blipFill>
        <p:spPr>
          <a:xfrm>
            <a:off x="15599100" y="432776"/>
            <a:ext cx="1476305" cy="1476305"/>
          </a:xfrm>
          <a:prstGeom prst="rect">
            <a:avLst/>
          </a:prstGeom>
          <a:noFill/>
          <a:ln>
            <a:noFill/>
          </a:ln>
        </p:spPr>
      </p:pic>
      <p:pic>
        <p:nvPicPr>
          <p:cNvPr id="288" name="Google Shape;288;p11"/>
          <p:cNvPicPr preferRelativeResize="0"/>
          <p:nvPr/>
        </p:nvPicPr>
        <p:blipFill rotWithShape="1">
          <a:blip r:embed="rId6">
            <a:alphaModFix/>
          </a:blip>
          <a:srcRect b="0" l="0" r="0" t="0"/>
          <a:stretch/>
        </p:blipFill>
        <p:spPr>
          <a:xfrm>
            <a:off x="14438379" y="2089317"/>
            <a:ext cx="1021814" cy="1021814"/>
          </a:xfrm>
          <a:prstGeom prst="rect">
            <a:avLst/>
          </a:prstGeom>
          <a:noFill/>
          <a:ln>
            <a:noFill/>
          </a:ln>
        </p:spPr>
      </p:pic>
      <p:pic>
        <p:nvPicPr>
          <p:cNvPr id="289" name="Google Shape;289;p11"/>
          <p:cNvPicPr preferRelativeResize="0"/>
          <p:nvPr/>
        </p:nvPicPr>
        <p:blipFill rotWithShape="1">
          <a:blip r:embed="rId6">
            <a:alphaModFix/>
          </a:blip>
          <a:srcRect b="0" l="0" r="0" t="0"/>
          <a:stretch/>
        </p:blipFill>
        <p:spPr>
          <a:xfrm>
            <a:off x="519041" y="9523032"/>
            <a:ext cx="586855" cy="586855"/>
          </a:xfrm>
          <a:prstGeom prst="rect">
            <a:avLst/>
          </a:prstGeom>
          <a:noFill/>
          <a:ln>
            <a:noFill/>
          </a:ln>
        </p:spPr>
      </p:pic>
      <p:pic>
        <p:nvPicPr>
          <p:cNvPr id="290" name="Google Shape;290;p11"/>
          <p:cNvPicPr preferRelativeResize="0"/>
          <p:nvPr/>
        </p:nvPicPr>
        <p:blipFill rotWithShape="1">
          <a:blip r:embed="rId6">
            <a:alphaModFix/>
          </a:blip>
          <a:srcRect b="0" l="0" r="0" t="0"/>
          <a:stretch/>
        </p:blipFill>
        <p:spPr>
          <a:xfrm>
            <a:off x="2261586" y="9523032"/>
            <a:ext cx="409742" cy="409742"/>
          </a:xfrm>
          <a:prstGeom prst="rect">
            <a:avLst/>
          </a:prstGeom>
          <a:noFill/>
          <a:ln>
            <a:noFill/>
          </a:ln>
        </p:spPr>
      </p:pic>
      <p:sp>
        <p:nvSpPr>
          <p:cNvPr id="291" name="Google Shape;291;p11"/>
          <p:cNvSpPr txBox="1"/>
          <p:nvPr/>
        </p:nvSpPr>
        <p:spPr>
          <a:xfrm>
            <a:off x="7191481" y="4811887"/>
            <a:ext cx="3092830" cy="159466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legreya"/>
                <a:ea typeface="Alegreya"/>
                <a:cs typeface="Alegreya"/>
                <a:sym typeface="Alegreya"/>
              </a:rPr>
              <a:t>Demo</a:t>
            </a:r>
            <a:endParaRPr/>
          </a:p>
        </p:txBody>
      </p:sp>
      <p:pic>
        <p:nvPicPr>
          <p:cNvPr id="292" name="Google Shape;292;p11"/>
          <p:cNvPicPr preferRelativeResize="0"/>
          <p:nvPr/>
        </p:nvPicPr>
        <p:blipFill rotWithShape="1">
          <a:blip r:embed="rId7">
            <a:alphaModFix/>
          </a:blip>
          <a:srcRect b="4200" l="0" r="0" t="35177"/>
          <a:stretch/>
        </p:blipFill>
        <p:spPr>
          <a:xfrm>
            <a:off x="-1570772" y="-95274"/>
            <a:ext cx="6809018" cy="949372"/>
          </a:xfrm>
          <a:prstGeom prst="rect">
            <a:avLst/>
          </a:prstGeom>
          <a:noFill/>
          <a:ln>
            <a:noFill/>
          </a:ln>
        </p:spPr>
      </p:pic>
      <p:sp>
        <p:nvSpPr>
          <p:cNvPr id="293" name="Google Shape;293;p11"/>
          <p:cNvSpPr txBox="1"/>
          <p:nvPr/>
        </p:nvSpPr>
        <p:spPr>
          <a:xfrm>
            <a:off x="1028700" y="-9501"/>
            <a:ext cx="2416931"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000" u="none" cap="none" strike="noStrike">
                <a:solidFill>
                  <a:srgbClr val="000000"/>
                </a:solidFill>
                <a:latin typeface="Saira Extra Condensed"/>
                <a:ea typeface="Saira Extra Condensed"/>
                <a:cs typeface="Saira Extra Condensed"/>
                <a:sym typeface="Saira Extra Condensed"/>
              </a:rPr>
              <a: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12"/>
          <p:cNvPicPr preferRelativeResize="0"/>
          <p:nvPr/>
        </p:nvPicPr>
        <p:blipFill rotWithShape="1">
          <a:blip r:embed="rId3">
            <a:alphaModFix/>
          </a:blip>
          <a:srcRect b="30115" l="0" r="0" t="30115"/>
          <a:stretch/>
        </p:blipFill>
        <p:spPr>
          <a:xfrm>
            <a:off x="0" y="0"/>
            <a:ext cx="18288000" cy="10287000"/>
          </a:xfrm>
          <a:prstGeom prst="rect">
            <a:avLst/>
          </a:prstGeom>
          <a:noFill/>
          <a:ln>
            <a:noFill/>
          </a:ln>
        </p:spPr>
      </p:pic>
      <p:grpSp>
        <p:nvGrpSpPr>
          <p:cNvPr id="299" name="Google Shape;299;p12"/>
          <p:cNvGrpSpPr/>
          <p:nvPr/>
        </p:nvGrpSpPr>
        <p:grpSpPr>
          <a:xfrm>
            <a:off x="6216297" y="845153"/>
            <a:ext cx="11043003" cy="8920996"/>
            <a:chOff x="0" y="0"/>
            <a:chExt cx="2500622" cy="2020106"/>
          </a:xfrm>
        </p:grpSpPr>
        <p:sp>
          <p:nvSpPr>
            <p:cNvPr id="300" name="Google Shape;300;p12"/>
            <p:cNvSpPr/>
            <p:nvPr/>
          </p:nvSpPr>
          <p:spPr>
            <a:xfrm>
              <a:off x="92710" y="106680"/>
              <a:ext cx="2396482" cy="1900726"/>
            </a:xfrm>
            <a:custGeom>
              <a:rect b="b" l="l" r="r" t="t"/>
              <a:pathLst>
                <a:path extrusionOk="0" h="1900726" w="2396482">
                  <a:moveTo>
                    <a:pt x="2369812" y="1711496"/>
                  </a:moveTo>
                  <a:cubicBezTo>
                    <a:pt x="2369812" y="1799126"/>
                    <a:pt x="2293612" y="1870246"/>
                    <a:pt x="2212332" y="1870246"/>
                  </a:cubicBezTo>
                  <a:lnTo>
                    <a:pt x="66040" y="1870246"/>
                  </a:lnTo>
                  <a:cubicBezTo>
                    <a:pt x="43180" y="1870246"/>
                    <a:pt x="20320" y="1865166"/>
                    <a:pt x="0" y="1856276"/>
                  </a:cubicBezTo>
                  <a:cubicBezTo>
                    <a:pt x="26670" y="1884216"/>
                    <a:pt x="63500" y="1900726"/>
                    <a:pt x="109401" y="1900726"/>
                  </a:cubicBezTo>
                  <a:lnTo>
                    <a:pt x="2250432" y="1900726"/>
                  </a:lnTo>
                  <a:cubicBezTo>
                    <a:pt x="2330442" y="1900726"/>
                    <a:pt x="2396482" y="1834686"/>
                    <a:pt x="2396482" y="1754676"/>
                  </a:cubicBezTo>
                  <a:lnTo>
                    <a:pt x="2396482" y="95250"/>
                  </a:lnTo>
                  <a:cubicBezTo>
                    <a:pt x="2396482" y="58420"/>
                    <a:pt x="2382512" y="25400"/>
                    <a:pt x="2360922" y="0"/>
                  </a:cubicBezTo>
                  <a:cubicBezTo>
                    <a:pt x="2367272" y="16510"/>
                    <a:pt x="2369812" y="34290"/>
                    <a:pt x="2369812" y="52070"/>
                  </a:cubicBezTo>
                  <a:lnTo>
                    <a:pt x="2369812" y="1711496"/>
                  </a:lnTo>
                  <a:lnTo>
                    <a:pt x="2369812" y="1711496"/>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
            <p:cNvSpPr/>
            <p:nvPr/>
          </p:nvSpPr>
          <p:spPr>
            <a:xfrm>
              <a:off x="12700" y="12700"/>
              <a:ext cx="2435852" cy="1951526"/>
            </a:xfrm>
            <a:custGeom>
              <a:rect b="b" l="l" r="r" t="t"/>
              <a:pathLst>
                <a:path extrusionOk="0" h="1951526" w="2435852">
                  <a:moveTo>
                    <a:pt x="146050" y="1951526"/>
                  </a:moveTo>
                  <a:lnTo>
                    <a:pt x="2289802" y="1951526"/>
                  </a:lnTo>
                  <a:cubicBezTo>
                    <a:pt x="2369812" y="1951526"/>
                    <a:pt x="2435852" y="1885486"/>
                    <a:pt x="2435852" y="1805476"/>
                  </a:cubicBezTo>
                  <a:lnTo>
                    <a:pt x="2435852" y="146050"/>
                  </a:lnTo>
                  <a:cubicBezTo>
                    <a:pt x="2435852" y="66040"/>
                    <a:pt x="2369812" y="0"/>
                    <a:pt x="2289802" y="0"/>
                  </a:cubicBezTo>
                  <a:lnTo>
                    <a:pt x="146050" y="0"/>
                  </a:lnTo>
                  <a:cubicBezTo>
                    <a:pt x="66040" y="0"/>
                    <a:pt x="0" y="66040"/>
                    <a:pt x="0" y="146050"/>
                  </a:cubicBezTo>
                  <a:lnTo>
                    <a:pt x="0" y="1805476"/>
                  </a:lnTo>
                  <a:cubicBezTo>
                    <a:pt x="0" y="1886756"/>
                    <a:pt x="66040" y="1951526"/>
                    <a:pt x="146050" y="1951526"/>
                  </a:cubicBezTo>
                  <a:close/>
                </a:path>
              </a:pathLst>
            </a:custGeom>
            <a:solidFill>
              <a:srgbClr val="FF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2"/>
            <p:cNvSpPr/>
            <p:nvPr/>
          </p:nvSpPr>
          <p:spPr>
            <a:xfrm>
              <a:off x="0" y="0"/>
              <a:ext cx="2500622" cy="2020106"/>
            </a:xfrm>
            <a:custGeom>
              <a:rect b="b" l="l" r="r" t="t"/>
              <a:pathLst>
                <a:path extrusionOk="0" h="2020106" w="2500622">
                  <a:moveTo>
                    <a:pt x="2437122" y="74930"/>
                  </a:moveTo>
                  <a:cubicBezTo>
                    <a:pt x="2409182" y="30480"/>
                    <a:pt x="2359652" y="0"/>
                    <a:pt x="2302502" y="0"/>
                  </a:cubicBezTo>
                  <a:lnTo>
                    <a:pt x="158750" y="0"/>
                  </a:lnTo>
                  <a:cubicBezTo>
                    <a:pt x="71120" y="0"/>
                    <a:pt x="0" y="71120"/>
                    <a:pt x="0" y="158750"/>
                  </a:cubicBezTo>
                  <a:lnTo>
                    <a:pt x="0" y="1818176"/>
                  </a:lnTo>
                  <a:cubicBezTo>
                    <a:pt x="0" y="1870246"/>
                    <a:pt x="25400" y="1915966"/>
                    <a:pt x="63500" y="1945176"/>
                  </a:cubicBezTo>
                  <a:cubicBezTo>
                    <a:pt x="91440" y="1989626"/>
                    <a:pt x="140970" y="2020106"/>
                    <a:pt x="204202" y="2020106"/>
                  </a:cubicBezTo>
                  <a:lnTo>
                    <a:pt x="2341872" y="2020106"/>
                  </a:lnTo>
                  <a:cubicBezTo>
                    <a:pt x="2429502" y="2020106"/>
                    <a:pt x="2500622" y="1948986"/>
                    <a:pt x="2500622" y="1861356"/>
                  </a:cubicBezTo>
                  <a:lnTo>
                    <a:pt x="2500622" y="201930"/>
                  </a:lnTo>
                  <a:cubicBezTo>
                    <a:pt x="2500622" y="149860"/>
                    <a:pt x="2475222" y="104140"/>
                    <a:pt x="2437122" y="74930"/>
                  </a:cubicBezTo>
                  <a:close/>
                  <a:moveTo>
                    <a:pt x="12700" y="1818176"/>
                  </a:moveTo>
                  <a:lnTo>
                    <a:pt x="12700" y="158750"/>
                  </a:lnTo>
                  <a:cubicBezTo>
                    <a:pt x="12700" y="78740"/>
                    <a:pt x="78740" y="12700"/>
                    <a:pt x="158750" y="12700"/>
                  </a:cubicBezTo>
                  <a:lnTo>
                    <a:pt x="2302502" y="12700"/>
                  </a:lnTo>
                  <a:cubicBezTo>
                    <a:pt x="2382512" y="12700"/>
                    <a:pt x="2448552" y="78740"/>
                    <a:pt x="2448552" y="158750"/>
                  </a:cubicBezTo>
                  <a:lnTo>
                    <a:pt x="2448552" y="1818176"/>
                  </a:lnTo>
                  <a:cubicBezTo>
                    <a:pt x="2448552" y="1898186"/>
                    <a:pt x="2382512" y="1964226"/>
                    <a:pt x="2302502" y="1964226"/>
                  </a:cubicBezTo>
                  <a:lnTo>
                    <a:pt x="158750" y="1964226"/>
                  </a:lnTo>
                  <a:cubicBezTo>
                    <a:pt x="78740" y="1964226"/>
                    <a:pt x="12700" y="1899456"/>
                    <a:pt x="12700" y="1818176"/>
                  </a:cubicBezTo>
                  <a:close/>
                  <a:moveTo>
                    <a:pt x="2489192" y="1861356"/>
                  </a:moveTo>
                  <a:cubicBezTo>
                    <a:pt x="2489192" y="1941366"/>
                    <a:pt x="2421882" y="2007406"/>
                    <a:pt x="2341872" y="2007406"/>
                  </a:cubicBezTo>
                  <a:lnTo>
                    <a:pt x="204202" y="2007406"/>
                  </a:lnTo>
                  <a:cubicBezTo>
                    <a:pt x="157480" y="2007406"/>
                    <a:pt x="120650" y="1990896"/>
                    <a:pt x="93980" y="1962956"/>
                  </a:cubicBezTo>
                  <a:cubicBezTo>
                    <a:pt x="114300" y="1971846"/>
                    <a:pt x="135890" y="1976926"/>
                    <a:pt x="160020" y="1976926"/>
                  </a:cubicBezTo>
                  <a:lnTo>
                    <a:pt x="2303772" y="1976926"/>
                  </a:lnTo>
                  <a:cubicBezTo>
                    <a:pt x="2391402" y="1976926"/>
                    <a:pt x="2462522" y="1905806"/>
                    <a:pt x="2462522" y="1818176"/>
                  </a:cubicBezTo>
                  <a:lnTo>
                    <a:pt x="2462522" y="158750"/>
                  </a:lnTo>
                  <a:cubicBezTo>
                    <a:pt x="2462522" y="140970"/>
                    <a:pt x="2458712" y="123190"/>
                    <a:pt x="2453632" y="106680"/>
                  </a:cubicBezTo>
                  <a:cubicBezTo>
                    <a:pt x="2475222" y="132080"/>
                    <a:pt x="2489192" y="165100"/>
                    <a:pt x="2489192" y="201930"/>
                  </a:cubicBezTo>
                  <a:lnTo>
                    <a:pt x="2489192" y="1861356"/>
                  </a:lnTo>
                  <a:cubicBezTo>
                    <a:pt x="2489192" y="1861356"/>
                    <a:pt x="2489192" y="1861356"/>
                    <a:pt x="2489192" y="1861356"/>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12"/>
          <p:cNvSpPr/>
          <p:nvPr/>
        </p:nvSpPr>
        <p:spPr>
          <a:xfrm>
            <a:off x="6690295" y="1028700"/>
            <a:ext cx="7396757" cy="823276"/>
          </a:xfrm>
          <a:custGeom>
            <a:rect b="b" l="l" r="r" t="t"/>
            <a:pathLst>
              <a:path extrusionOk="0" h="1913890" w="17195433">
                <a:moveTo>
                  <a:pt x="17195433" y="956945"/>
                </a:moveTo>
                <a:lnTo>
                  <a:pt x="17195433" y="956945"/>
                </a:lnTo>
                <a:cubicBezTo>
                  <a:pt x="17195433" y="1485392"/>
                  <a:pt x="16767062" y="1913890"/>
                  <a:pt x="16238488" y="1913890"/>
                </a:cubicBezTo>
                <a:lnTo>
                  <a:pt x="956945" y="1913890"/>
                </a:lnTo>
                <a:cubicBezTo>
                  <a:pt x="428371" y="1913890"/>
                  <a:pt x="0" y="1485392"/>
                  <a:pt x="0" y="956945"/>
                </a:cubicBezTo>
                <a:lnTo>
                  <a:pt x="0" y="956945"/>
                </a:lnTo>
                <a:cubicBezTo>
                  <a:pt x="0" y="428371"/>
                  <a:pt x="428371" y="0"/>
                  <a:pt x="956945" y="0"/>
                </a:cubicBezTo>
                <a:lnTo>
                  <a:pt x="16238488" y="0"/>
                </a:lnTo>
                <a:cubicBezTo>
                  <a:pt x="16766935" y="0"/>
                  <a:pt x="17195433" y="428371"/>
                  <a:pt x="17195433" y="956945"/>
                </a:cubicBezTo>
                <a:close/>
              </a:path>
            </a:pathLst>
          </a:custGeom>
          <a:solidFill>
            <a:srgbClr val="F8CD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12"/>
          <p:cNvCxnSpPr/>
          <p:nvPr/>
        </p:nvCxnSpPr>
        <p:spPr>
          <a:xfrm>
            <a:off x="15555889" y="1674950"/>
            <a:ext cx="450550" cy="0"/>
          </a:xfrm>
          <a:prstGeom prst="straightConnector1">
            <a:avLst/>
          </a:prstGeom>
          <a:noFill/>
          <a:ln cap="rnd" cmpd="sng" w="47625">
            <a:solidFill>
              <a:srgbClr val="704430"/>
            </a:solidFill>
            <a:prstDash val="solid"/>
            <a:round/>
            <a:headEnd len="sm" w="sm" type="none"/>
            <a:tailEnd len="sm" w="sm" type="none"/>
          </a:ln>
        </p:spPr>
      </p:cxnSp>
      <p:cxnSp>
        <p:nvCxnSpPr>
          <p:cNvPr id="305" name="Google Shape;305;p12"/>
          <p:cNvCxnSpPr/>
          <p:nvPr/>
        </p:nvCxnSpPr>
        <p:spPr>
          <a:xfrm>
            <a:off x="15555889" y="1416525"/>
            <a:ext cx="450550" cy="0"/>
          </a:xfrm>
          <a:prstGeom prst="straightConnector1">
            <a:avLst/>
          </a:prstGeom>
          <a:noFill/>
          <a:ln cap="rnd" cmpd="sng" w="47625">
            <a:solidFill>
              <a:srgbClr val="704430"/>
            </a:solidFill>
            <a:prstDash val="solid"/>
            <a:round/>
            <a:headEnd len="sm" w="sm" type="none"/>
            <a:tailEnd len="sm" w="sm" type="none"/>
          </a:ln>
        </p:spPr>
      </p:cxnSp>
      <p:cxnSp>
        <p:nvCxnSpPr>
          <p:cNvPr id="306" name="Google Shape;306;p12"/>
          <p:cNvCxnSpPr/>
          <p:nvPr/>
        </p:nvCxnSpPr>
        <p:spPr>
          <a:xfrm>
            <a:off x="15555889" y="1181913"/>
            <a:ext cx="450550" cy="0"/>
          </a:xfrm>
          <a:prstGeom prst="straightConnector1">
            <a:avLst/>
          </a:prstGeom>
          <a:noFill/>
          <a:ln cap="rnd" cmpd="sng" w="47625">
            <a:solidFill>
              <a:srgbClr val="704430"/>
            </a:solidFill>
            <a:prstDash val="solid"/>
            <a:round/>
            <a:headEnd len="sm" w="sm" type="none"/>
            <a:tailEnd len="sm" w="sm" type="none"/>
          </a:ln>
        </p:spPr>
      </p:cxnSp>
      <p:pic>
        <p:nvPicPr>
          <p:cNvPr id="307" name="Google Shape;307;p12"/>
          <p:cNvPicPr preferRelativeResize="0"/>
          <p:nvPr/>
        </p:nvPicPr>
        <p:blipFill rotWithShape="1">
          <a:blip r:embed="rId4">
            <a:alphaModFix/>
          </a:blip>
          <a:srcRect b="0" l="0" r="0" t="0"/>
          <a:stretch/>
        </p:blipFill>
        <p:spPr>
          <a:xfrm>
            <a:off x="13200029" y="1181913"/>
            <a:ext cx="456119" cy="516849"/>
          </a:xfrm>
          <a:prstGeom prst="rect">
            <a:avLst/>
          </a:prstGeom>
          <a:noFill/>
          <a:ln>
            <a:noFill/>
          </a:ln>
        </p:spPr>
      </p:pic>
      <p:pic>
        <p:nvPicPr>
          <p:cNvPr id="308" name="Google Shape;308;p12"/>
          <p:cNvPicPr preferRelativeResize="0"/>
          <p:nvPr/>
        </p:nvPicPr>
        <p:blipFill rotWithShape="1">
          <a:blip r:embed="rId5">
            <a:alphaModFix/>
          </a:blip>
          <a:srcRect b="0" l="0" r="0" t="0"/>
          <a:stretch/>
        </p:blipFill>
        <p:spPr>
          <a:xfrm>
            <a:off x="14442460" y="1093954"/>
            <a:ext cx="758021" cy="758021"/>
          </a:xfrm>
          <a:prstGeom prst="rect">
            <a:avLst/>
          </a:prstGeom>
          <a:noFill/>
          <a:ln>
            <a:noFill/>
          </a:ln>
        </p:spPr>
      </p:pic>
      <p:pic>
        <p:nvPicPr>
          <p:cNvPr id="309" name="Google Shape;309;p12"/>
          <p:cNvPicPr preferRelativeResize="0"/>
          <p:nvPr/>
        </p:nvPicPr>
        <p:blipFill rotWithShape="1">
          <a:blip r:embed="rId6">
            <a:alphaModFix/>
          </a:blip>
          <a:srcRect b="0" l="0" r="0" t="0"/>
          <a:stretch/>
        </p:blipFill>
        <p:spPr>
          <a:xfrm>
            <a:off x="7090049" y="1181913"/>
            <a:ext cx="538384" cy="516849"/>
          </a:xfrm>
          <a:prstGeom prst="rect">
            <a:avLst/>
          </a:prstGeom>
          <a:noFill/>
          <a:ln>
            <a:noFill/>
          </a:ln>
        </p:spPr>
      </p:pic>
      <p:pic>
        <p:nvPicPr>
          <p:cNvPr id="310" name="Google Shape;310;p12"/>
          <p:cNvPicPr preferRelativeResize="0"/>
          <p:nvPr/>
        </p:nvPicPr>
        <p:blipFill rotWithShape="1">
          <a:blip r:embed="rId7">
            <a:alphaModFix/>
          </a:blip>
          <a:srcRect b="0" l="0" r="0" t="0"/>
          <a:stretch/>
        </p:blipFill>
        <p:spPr>
          <a:xfrm>
            <a:off x="8014342" y="1181913"/>
            <a:ext cx="394685" cy="516849"/>
          </a:xfrm>
          <a:prstGeom prst="rect">
            <a:avLst/>
          </a:prstGeom>
          <a:noFill/>
          <a:ln>
            <a:noFill/>
          </a:ln>
        </p:spPr>
      </p:pic>
      <p:cxnSp>
        <p:nvCxnSpPr>
          <p:cNvPr id="311" name="Google Shape;311;p12"/>
          <p:cNvCxnSpPr/>
          <p:nvPr/>
        </p:nvCxnSpPr>
        <p:spPr>
          <a:xfrm>
            <a:off x="7359241" y="1939935"/>
            <a:ext cx="8453741" cy="0"/>
          </a:xfrm>
          <a:prstGeom prst="straightConnector1">
            <a:avLst/>
          </a:prstGeom>
          <a:noFill/>
          <a:ln cap="flat" cmpd="sng" w="47625">
            <a:solidFill>
              <a:srgbClr val="704430"/>
            </a:solidFill>
            <a:prstDash val="solid"/>
            <a:round/>
            <a:headEnd len="sm" w="sm" type="none"/>
            <a:tailEnd len="sm" w="sm" type="none"/>
          </a:ln>
        </p:spPr>
      </p:cxnSp>
      <p:pic>
        <p:nvPicPr>
          <p:cNvPr id="312" name="Google Shape;312;p12"/>
          <p:cNvPicPr preferRelativeResize="0"/>
          <p:nvPr/>
        </p:nvPicPr>
        <p:blipFill rotWithShape="1">
          <a:blip r:embed="rId8">
            <a:alphaModFix/>
          </a:blip>
          <a:srcRect b="0" l="0" r="0" t="0"/>
          <a:stretch/>
        </p:blipFill>
        <p:spPr>
          <a:xfrm>
            <a:off x="6692724" y="2225685"/>
            <a:ext cx="10090148" cy="6634272"/>
          </a:xfrm>
          <a:prstGeom prst="rect">
            <a:avLst/>
          </a:prstGeom>
          <a:noFill/>
          <a:ln>
            <a:noFill/>
          </a:ln>
        </p:spPr>
      </p:pic>
      <p:pic>
        <p:nvPicPr>
          <p:cNvPr id="313" name="Google Shape;313;p12"/>
          <p:cNvPicPr preferRelativeResize="0"/>
          <p:nvPr/>
        </p:nvPicPr>
        <p:blipFill rotWithShape="1">
          <a:blip r:embed="rId9">
            <a:alphaModFix/>
          </a:blip>
          <a:srcRect b="0" l="0" r="0" t="0"/>
          <a:stretch/>
        </p:blipFill>
        <p:spPr>
          <a:xfrm flipH="1">
            <a:off x="0" y="5143500"/>
            <a:ext cx="635713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C85E"/>
        </a:solidFill>
      </p:bgPr>
    </p:bg>
    <p:spTree>
      <p:nvGrpSpPr>
        <p:cNvPr id="317" name="Shape 317"/>
        <p:cNvGrpSpPr/>
        <p:nvPr/>
      </p:nvGrpSpPr>
      <p:grpSpPr>
        <a:xfrm>
          <a:off x="0" y="0"/>
          <a:ext cx="0" cy="0"/>
          <a:chOff x="0" y="0"/>
          <a:chExt cx="0" cy="0"/>
        </a:xfrm>
      </p:grpSpPr>
      <p:pic>
        <p:nvPicPr>
          <p:cNvPr id="318" name="Google Shape;318;p13"/>
          <p:cNvPicPr preferRelativeResize="0"/>
          <p:nvPr/>
        </p:nvPicPr>
        <p:blipFill rotWithShape="1">
          <a:blip r:embed="rId3">
            <a:alphaModFix/>
          </a:blip>
          <a:srcRect b="0" l="0" r="0" t="0"/>
          <a:stretch/>
        </p:blipFill>
        <p:spPr>
          <a:xfrm rot="5400000">
            <a:off x="8338863" y="-2185273"/>
            <a:ext cx="11174171" cy="14358470"/>
          </a:xfrm>
          <a:prstGeom prst="rect">
            <a:avLst/>
          </a:prstGeom>
          <a:noFill/>
          <a:ln>
            <a:noFill/>
          </a:ln>
        </p:spPr>
      </p:pic>
      <p:grpSp>
        <p:nvGrpSpPr>
          <p:cNvPr id="319" name="Google Shape;319;p13"/>
          <p:cNvGrpSpPr/>
          <p:nvPr/>
        </p:nvGrpSpPr>
        <p:grpSpPr>
          <a:xfrm>
            <a:off x="1233623" y="1419592"/>
            <a:ext cx="15820753" cy="9238532"/>
            <a:chOff x="0" y="0"/>
            <a:chExt cx="13836259" cy="8079687"/>
          </a:xfrm>
        </p:grpSpPr>
        <p:sp>
          <p:nvSpPr>
            <p:cNvPr id="320" name="Google Shape;320;p13"/>
            <p:cNvSpPr/>
            <p:nvPr/>
          </p:nvSpPr>
          <p:spPr>
            <a:xfrm>
              <a:off x="31750" y="31750"/>
              <a:ext cx="13772759" cy="8016187"/>
            </a:xfrm>
            <a:custGeom>
              <a:rect b="b" l="l" r="r" t="t"/>
              <a:pathLst>
                <a:path extrusionOk="0" h="8016187" w="13772759">
                  <a:moveTo>
                    <a:pt x="13680050" y="8016187"/>
                  </a:moveTo>
                  <a:lnTo>
                    <a:pt x="92710" y="8016187"/>
                  </a:lnTo>
                  <a:cubicBezTo>
                    <a:pt x="41910" y="8016187"/>
                    <a:pt x="0" y="7974277"/>
                    <a:pt x="0" y="7923477"/>
                  </a:cubicBezTo>
                  <a:lnTo>
                    <a:pt x="0" y="92710"/>
                  </a:lnTo>
                  <a:cubicBezTo>
                    <a:pt x="0" y="41910"/>
                    <a:pt x="41910" y="0"/>
                    <a:pt x="92710" y="0"/>
                  </a:cubicBezTo>
                  <a:lnTo>
                    <a:pt x="13678779" y="0"/>
                  </a:lnTo>
                  <a:cubicBezTo>
                    <a:pt x="13729579" y="0"/>
                    <a:pt x="13771490" y="41910"/>
                    <a:pt x="13771490" y="92710"/>
                  </a:cubicBezTo>
                  <a:lnTo>
                    <a:pt x="13771490" y="7922206"/>
                  </a:lnTo>
                  <a:cubicBezTo>
                    <a:pt x="13772759" y="7974277"/>
                    <a:pt x="13730850" y="8016187"/>
                    <a:pt x="13680050" y="80161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0" y="0"/>
              <a:ext cx="13836259" cy="8079687"/>
            </a:xfrm>
            <a:custGeom>
              <a:rect b="b" l="l" r="r" t="t"/>
              <a:pathLst>
                <a:path extrusionOk="0" h="8079687" w="13836259">
                  <a:moveTo>
                    <a:pt x="13711800" y="59690"/>
                  </a:moveTo>
                  <a:cubicBezTo>
                    <a:pt x="13747359" y="59690"/>
                    <a:pt x="13776570" y="88900"/>
                    <a:pt x="13776570" y="124460"/>
                  </a:cubicBezTo>
                  <a:lnTo>
                    <a:pt x="13776570" y="7955227"/>
                  </a:lnTo>
                  <a:cubicBezTo>
                    <a:pt x="13776570" y="7990787"/>
                    <a:pt x="13747359" y="8019997"/>
                    <a:pt x="13711800" y="8019997"/>
                  </a:cubicBezTo>
                  <a:lnTo>
                    <a:pt x="124460" y="8019997"/>
                  </a:lnTo>
                  <a:cubicBezTo>
                    <a:pt x="88900" y="8019997"/>
                    <a:pt x="59690" y="7990787"/>
                    <a:pt x="59690" y="7955227"/>
                  </a:cubicBezTo>
                  <a:lnTo>
                    <a:pt x="59690" y="124460"/>
                  </a:lnTo>
                  <a:cubicBezTo>
                    <a:pt x="59690" y="88900"/>
                    <a:pt x="88900" y="59690"/>
                    <a:pt x="124460" y="59690"/>
                  </a:cubicBezTo>
                  <a:lnTo>
                    <a:pt x="13711800" y="59690"/>
                  </a:lnTo>
                  <a:moveTo>
                    <a:pt x="13711800" y="0"/>
                  </a:moveTo>
                  <a:lnTo>
                    <a:pt x="124460" y="0"/>
                  </a:lnTo>
                  <a:cubicBezTo>
                    <a:pt x="55880" y="0"/>
                    <a:pt x="0" y="55880"/>
                    <a:pt x="0" y="124460"/>
                  </a:cubicBezTo>
                  <a:lnTo>
                    <a:pt x="0" y="7955227"/>
                  </a:lnTo>
                  <a:cubicBezTo>
                    <a:pt x="0" y="8023807"/>
                    <a:pt x="55880" y="8079687"/>
                    <a:pt x="124460" y="8079687"/>
                  </a:cubicBezTo>
                  <a:lnTo>
                    <a:pt x="13711800" y="8079687"/>
                  </a:lnTo>
                  <a:cubicBezTo>
                    <a:pt x="13780379" y="8079687"/>
                    <a:pt x="13836259" y="8023807"/>
                    <a:pt x="13836259" y="7955227"/>
                  </a:cubicBezTo>
                  <a:lnTo>
                    <a:pt x="13836259" y="124460"/>
                  </a:lnTo>
                  <a:cubicBezTo>
                    <a:pt x="13836259" y="55880"/>
                    <a:pt x="13780379" y="0"/>
                    <a:pt x="13711800"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13"/>
          <p:cNvSpPr/>
          <p:nvPr/>
        </p:nvSpPr>
        <p:spPr>
          <a:xfrm>
            <a:off x="1233623" y="1028700"/>
            <a:ext cx="15820754" cy="601350"/>
          </a:xfrm>
          <a:custGeom>
            <a:rect b="b" l="l" r="r" t="t"/>
            <a:pathLst>
              <a:path extrusionOk="0" h="2311400" w="60810012">
                <a:moveTo>
                  <a:pt x="60505212" y="0"/>
                </a:moveTo>
                <a:lnTo>
                  <a:pt x="304800" y="0"/>
                </a:lnTo>
                <a:cubicBezTo>
                  <a:pt x="135890" y="0"/>
                  <a:pt x="0" y="135890"/>
                  <a:pt x="0" y="304800"/>
                </a:cubicBezTo>
                <a:lnTo>
                  <a:pt x="0" y="2006600"/>
                </a:lnTo>
                <a:cubicBezTo>
                  <a:pt x="0" y="2175510"/>
                  <a:pt x="135890" y="2311400"/>
                  <a:pt x="304800" y="2311400"/>
                </a:cubicBezTo>
                <a:lnTo>
                  <a:pt x="60505212" y="2311400"/>
                </a:lnTo>
                <a:cubicBezTo>
                  <a:pt x="60674120" y="2311400"/>
                  <a:pt x="60810012" y="2175510"/>
                  <a:pt x="60810012" y="2006600"/>
                </a:cubicBezTo>
                <a:lnTo>
                  <a:pt x="60810012" y="304800"/>
                </a:lnTo>
                <a:cubicBezTo>
                  <a:pt x="60810012" y="135890"/>
                  <a:pt x="60674120" y="0"/>
                  <a:pt x="60505212"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13"/>
          <p:cNvPicPr preferRelativeResize="0"/>
          <p:nvPr/>
        </p:nvPicPr>
        <p:blipFill rotWithShape="1">
          <a:blip r:embed="rId4">
            <a:alphaModFix/>
          </a:blip>
          <a:srcRect b="0" l="0" r="0" t="0"/>
          <a:stretch/>
        </p:blipFill>
        <p:spPr>
          <a:xfrm>
            <a:off x="552839" y="-384592"/>
            <a:ext cx="7614298" cy="7295882"/>
          </a:xfrm>
          <a:prstGeom prst="rect">
            <a:avLst/>
          </a:prstGeom>
          <a:noFill/>
          <a:ln>
            <a:noFill/>
          </a:ln>
        </p:spPr>
      </p:pic>
      <p:pic>
        <p:nvPicPr>
          <p:cNvPr id="324" name="Google Shape;324;p13"/>
          <p:cNvPicPr preferRelativeResize="0"/>
          <p:nvPr/>
        </p:nvPicPr>
        <p:blipFill rotWithShape="1">
          <a:blip r:embed="rId4">
            <a:alphaModFix/>
          </a:blip>
          <a:srcRect b="0" l="0" r="0" t="0"/>
          <a:stretch/>
        </p:blipFill>
        <p:spPr>
          <a:xfrm rot="-9478117">
            <a:off x="10642886" y="5293654"/>
            <a:ext cx="7636086" cy="7316758"/>
          </a:xfrm>
          <a:prstGeom prst="rect">
            <a:avLst/>
          </a:prstGeom>
          <a:noFill/>
          <a:ln>
            <a:noFill/>
          </a:ln>
        </p:spPr>
      </p:pic>
      <p:pic>
        <p:nvPicPr>
          <p:cNvPr id="325" name="Google Shape;325;p13"/>
          <p:cNvPicPr preferRelativeResize="0"/>
          <p:nvPr/>
        </p:nvPicPr>
        <p:blipFill rotWithShape="1">
          <a:blip r:embed="rId5">
            <a:alphaModFix/>
          </a:blip>
          <a:srcRect b="0" l="0" r="0" t="0"/>
          <a:stretch/>
        </p:blipFill>
        <p:spPr>
          <a:xfrm>
            <a:off x="232736" y="4722935"/>
            <a:ext cx="6943884" cy="5858113"/>
          </a:xfrm>
          <a:prstGeom prst="rect">
            <a:avLst/>
          </a:prstGeom>
          <a:noFill/>
          <a:ln>
            <a:noFill/>
          </a:ln>
        </p:spPr>
      </p:pic>
      <p:pic>
        <p:nvPicPr>
          <p:cNvPr id="326" name="Google Shape;326;p13"/>
          <p:cNvPicPr preferRelativeResize="0"/>
          <p:nvPr/>
        </p:nvPicPr>
        <p:blipFill rotWithShape="1">
          <a:blip r:embed="rId6">
            <a:alphaModFix/>
          </a:blip>
          <a:srcRect b="0" l="0" r="0" t="0"/>
          <a:stretch/>
        </p:blipFill>
        <p:spPr>
          <a:xfrm>
            <a:off x="1850138" y="2374179"/>
            <a:ext cx="1854540" cy="1854540"/>
          </a:xfrm>
          <a:prstGeom prst="rect">
            <a:avLst/>
          </a:prstGeom>
          <a:noFill/>
          <a:ln>
            <a:noFill/>
          </a:ln>
        </p:spPr>
      </p:pic>
      <p:sp>
        <p:nvSpPr>
          <p:cNvPr id="327" name="Google Shape;327;p13"/>
          <p:cNvSpPr txBox="1"/>
          <p:nvPr/>
        </p:nvSpPr>
        <p:spPr>
          <a:xfrm>
            <a:off x="7534548" y="3510504"/>
            <a:ext cx="8586638" cy="1483459"/>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1153" u="none" cap="none" strike="noStrike">
                <a:solidFill>
                  <a:srgbClr val="15172B"/>
                </a:solidFill>
                <a:latin typeface="Livvic"/>
                <a:ea typeface="Livvic"/>
                <a:cs typeface="Livvic"/>
                <a:sym typeface="Livvic"/>
              </a:rPr>
              <a:t>THANK YOU!</a:t>
            </a:r>
            <a:endParaRPr/>
          </a:p>
        </p:txBody>
      </p:sp>
      <p:pic>
        <p:nvPicPr>
          <p:cNvPr id="328" name="Google Shape;328;p13"/>
          <p:cNvPicPr preferRelativeResize="0"/>
          <p:nvPr/>
        </p:nvPicPr>
        <p:blipFill rotWithShape="1">
          <a:blip r:embed="rId6">
            <a:alphaModFix/>
          </a:blip>
          <a:srcRect b="0" l="0" r="0" t="0"/>
          <a:stretch/>
        </p:blipFill>
        <p:spPr>
          <a:xfrm>
            <a:off x="4026676" y="1058808"/>
            <a:ext cx="1142484" cy="1142484"/>
          </a:xfrm>
          <a:prstGeom prst="rect">
            <a:avLst/>
          </a:prstGeom>
          <a:noFill/>
          <a:ln>
            <a:noFill/>
          </a:ln>
        </p:spPr>
      </p:pic>
      <p:pic>
        <p:nvPicPr>
          <p:cNvPr id="329" name="Google Shape;329;p13"/>
          <p:cNvPicPr preferRelativeResize="0"/>
          <p:nvPr/>
        </p:nvPicPr>
        <p:blipFill rotWithShape="1">
          <a:blip r:embed="rId6">
            <a:alphaModFix/>
          </a:blip>
          <a:srcRect b="0" l="0" r="0" t="0"/>
          <a:stretch/>
        </p:blipFill>
        <p:spPr>
          <a:xfrm>
            <a:off x="13569598" y="8508463"/>
            <a:ext cx="1142484" cy="1142484"/>
          </a:xfrm>
          <a:prstGeom prst="rect">
            <a:avLst/>
          </a:prstGeom>
          <a:noFill/>
          <a:ln>
            <a:noFill/>
          </a:ln>
        </p:spPr>
      </p:pic>
      <p:pic>
        <p:nvPicPr>
          <p:cNvPr id="330" name="Google Shape;330;p13"/>
          <p:cNvPicPr preferRelativeResize="0"/>
          <p:nvPr/>
        </p:nvPicPr>
        <p:blipFill rotWithShape="1">
          <a:blip r:embed="rId6">
            <a:alphaModFix/>
          </a:blip>
          <a:srcRect b="0" l="0" r="0" t="0"/>
          <a:stretch/>
        </p:blipFill>
        <p:spPr>
          <a:xfrm>
            <a:off x="16121186" y="7937221"/>
            <a:ext cx="735684" cy="7356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
          <p:cNvPicPr preferRelativeResize="0"/>
          <p:nvPr/>
        </p:nvPicPr>
        <p:blipFill rotWithShape="1">
          <a:blip r:embed="rId3">
            <a:alphaModFix/>
          </a:blip>
          <a:srcRect b="0" l="0" r="0" t="0"/>
          <a:stretch/>
        </p:blipFill>
        <p:spPr>
          <a:xfrm>
            <a:off x="-1223596" y="-1725024"/>
            <a:ext cx="7305789" cy="9387716"/>
          </a:xfrm>
          <a:prstGeom prst="rect">
            <a:avLst/>
          </a:prstGeom>
          <a:noFill/>
          <a:ln>
            <a:noFill/>
          </a:ln>
        </p:spPr>
      </p:pic>
      <p:grpSp>
        <p:nvGrpSpPr>
          <p:cNvPr id="107" name="Google Shape;107;p2"/>
          <p:cNvGrpSpPr/>
          <p:nvPr/>
        </p:nvGrpSpPr>
        <p:grpSpPr>
          <a:xfrm>
            <a:off x="803004" y="1419592"/>
            <a:ext cx="16456296" cy="9746371"/>
            <a:chOff x="0" y="0"/>
            <a:chExt cx="14392081" cy="8523824"/>
          </a:xfrm>
        </p:grpSpPr>
        <p:sp>
          <p:nvSpPr>
            <p:cNvPr id="108" name="Google Shape;108;p2"/>
            <p:cNvSpPr/>
            <p:nvPr/>
          </p:nvSpPr>
          <p:spPr>
            <a:xfrm>
              <a:off x="31750" y="31750"/>
              <a:ext cx="14328581" cy="8460324"/>
            </a:xfrm>
            <a:custGeom>
              <a:rect b="b" l="l" r="r" t="t"/>
              <a:pathLst>
                <a:path extrusionOk="0" h="8460324" w="14328581">
                  <a:moveTo>
                    <a:pt x="14235872" y="8460324"/>
                  </a:moveTo>
                  <a:lnTo>
                    <a:pt x="92710" y="8460324"/>
                  </a:lnTo>
                  <a:cubicBezTo>
                    <a:pt x="41910" y="8460324"/>
                    <a:pt x="0" y="8418414"/>
                    <a:pt x="0" y="8367614"/>
                  </a:cubicBezTo>
                  <a:lnTo>
                    <a:pt x="0" y="92710"/>
                  </a:lnTo>
                  <a:cubicBezTo>
                    <a:pt x="0" y="41910"/>
                    <a:pt x="41910" y="0"/>
                    <a:pt x="92710" y="0"/>
                  </a:cubicBezTo>
                  <a:lnTo>
                    <a:pt x="14234601" y="0"/>
                  </a:lnTo>
                  <a:cubicBezTo>
                    <a:pt x="14285401" y="0"/>
                    <a:pt x="14327312" y="41910"/>
                    <a:pt x="14327312" y="92710"/>
                  </a:cubicBezTo>
                  <a:lnTo>
                    <a:pt x="14327312" y="8366344"/>
                  </a:lnTo>
                  <a:cubicBezTo>
                    <a:pt x="14328581" y="8418414"/>
                    <a:pt x="14286672" y="8460324"/>
                    <a:pt x="14235872" y="84603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0" y="0"/>
              <a:ext cx="14392081" cy="8523824"/>
            </a:xfrm>
            <a:custGeom>
              <a:rect b="b" l="l" r="r" t="t"/>
              <a:pathLst>
                <a:path extrusionOk="0" h="8523824" w="14392081">
                  <a:moveTo>
                    <a:pt x="14267622" y="59690"/>
                  </a:moveTo>
                  <a:cubicBezTo>
                    <a:pt x="14303181" y="59690"/>
                    <a:pt x="14332392" y="88900"/>
                    <a:pt x="14332392" y="124460"/>
                  </a:cubicBezTo>
                  <a:lnTo>
                    <a:pt x="14332392" y="8399364"/>
                  </a:lnTo>
                  <a:cubicBezTo>
                    <a:pt x="14332392" y="8434924"/>
                    <a:pt x="14303181" y="8464134"/>
                    <a:pt x="14267622" y="8464134"/>
                  </a:cubicBezTo>
                  <a:lnTo>
                    <a:pt x="124460" y="8464134"/>
                  </a:lnTo>
                  <a:cubicBezTo>
                    <a:pt x="88900" y="8464134"/>
                    <a:pt x="59690" y="8434924"/>
                    <a:pt x="59690" y="8399364"/>
                  </a:cubicBezTo>
                  <a:lnTo>
                    <a:pt x="59690" y="124460"/>
                  </a:lnTo>
                  <a:cubicBezTo>
                    <a:pt x="59690" y="88900"/>
                    <a:pt x="88900" y="59690"/>
                    <a:pt x="124460" y="59690"/>
                  </a:cubicBezTo>
                  <a:lnTo>
                    <a:pt x="14267622" y="59690"/>
                  </a:lnTo>
                  <a:moveTo>
                    <a:pt x="14267622" y="0"/>
                  </a:moveTo>
                  <a:lnTo>
                    <a:pt x="124460" y="0"/>
                  </a:lnTo>
                  <a:cubicBezTo>
                    <a:pt x="55880" y="0"/>
                    <a:pt x="0" y="55880"/>
                    <a:pt x="0" y="124460"/>
                  </a:cubicBezTo>
                  <a:lnTo>
                    <a:pt x="0" y="8399364"/>
                  </a:lnTo>
                  <a:cubicBezTo>
                    <a:pt x="0" y="8467944"/>
                    <a:pt x="55880" y="8523824"/>
                    <a:pt x="124460" y="8523824"/>
                  </a:cubicBezTo>
                  <a:lnTo>
                    <a:pt x="14267622" y="8523824"/>
                  </a:lnTo>
                  <a:cubicBezTo>
                    <a:pt x="14336201" y="8523824"/>
                    <a:pt x="14392081" y="8467944"/>
                    <a:pt x="14392081" y="8399364"/>
                  </a:cubicBezTo>
                  <a:lnTo>
                    <a:pt x="14392081" y="124460"/>
                  </a:lnTo>
                  <a:cubicBezTo>
                    <a:pt x="14392081" y="55880"/>
                    <a:pt x="14336201" y="0"/>
                    <a:pt x="14267622"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2"/>
          <p:cNvGrpSpPr/>
          <p:nvPr/>
        </p:nvGrpSpPr>
        <p:grpSpPr>
          <a:xfrm>
            <a:off x="1554346" y="3264204"/>
            <a:ext cx="15179308" cy="1449576"/>
            <a:chOff x="0" y="0"/>
            <a:chExt cx="14764755" cy="1409988"/>
          </a:xfrm>
        </p:grpSpPr>
        <p:sp>
          <p:nvSpPr>
            <p:cNvPr id="111" name="Google Shape;111;p2"/>
            <p:cNvSpPr/>
            <p:nvPr/>
          </p:nvSpPr>
          <p:spPr>
            <a:xfrm>
              <a:off x="31750" y="31750"/>
              <a:ext cx="14701255" cy="1346488"/>
            </a:xfrm>
            <a:custGeom>
              <a:rect b="b" l="l" r="r" t="t"/>
              <a:pathLst>
                <a:path extrusionOk="0" h="1346488" w="14701255">
                  <a:moveTo>
                    <a:pt x="14608546" y="1346488"/>
                  </a:moveTo>
                  <a:lnTo>
                    <a:pt x="92710" y="1346488"/>
                  </a:lnTo>
                  <a:cubicBezTo>
                    <a:pt x="41910" y="1346488"/>
                    <a:pt x="0" y="1304578"/>
                    <a:pt x="0" y="1253778"/>
                  </a:cubicBezTo>
                  <a:lnTo>
                    <a:pt x="0" y="92710"/>
                  </a:lnTo>
                  <a:cubicBezTo>
                    <a:pt x="0" y="41910"/>
                    <a:pt x="41910" y="0"/>
                    <a:pt x="92710" y="0"/>
                  </a:cubicBezTo>
                  <a:lnTo>
                    <a:pt x="14607274" y="0"/>
                  </a:lnTo>
                  <a:cubicBezTo>
                    <a:pt x="14658074" y="0"/>
                    <a:pt x="14699985" y="41910"/>
                    <a:pt x="14699985" y="92710"/>
                  </a:cubicBezTo>
                  <a:lnTo>
                    <a:pt x="14699985" y="1252508"/>
                  </a:lnTo>
                  <a:cubicBezTo>
                    <a:pt x="14701255" y="1304578"/>
                    <a:pt x="14659346" y="1346488"/>
                    <a:pt x="14608546" y="13464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0" y="0"/>
              <a:ext cx="14764755" cy="1409988"/>
            </a:xfrm>
            <a:custGeom>
              <a:rect b="b" l="l" r="r" t="t"/>
              <a:pathLst>
                <a:path extrusionOk="0" h="1409988" w="14764755">
                  <a:moveTo>
                    <a:pt x="14640296" y="59690"/>
                  </a:moveTo>
                  <a:cubicBezTo>
                    <a:pt x="14675855" y="59690"/>
                    <a:pt x="14705065" y="88900"/>
                    <a:pt x="14705065" y="124460"/>
                  </a:cubicBezTo>
                  <a:lnTo>
                    <a:pt x="14705065" y="1285528"/>
                  </a:lnTo>
                  <a:cubicBezTo>
                    <a:pt x="14705065" y="1321088"/>
                    <a:pt x="14675855" y="1350298"/>
                    <a:pt x="14640296" y="1350298"/>
                  </a:cubicBezTo>
                  <a:lnTo>
                    <a:pt x="124460" y="1350298"/>
                  </a:lnTo>
                  <a:cubicBezTo>
                    <a:pt x="88900" y="1350298"/>
                    <a:pt x="59690" y="1321088"/>
                    <a:pt x="59690" y="1285528"/>
                  </a:cubicBezTo>
                  <a:lnTo>
                    <a:pt x="59690" y="124460"/>
                  </a:lnTo>
                  <a:cubicBezTo>
                    <a:pt x="59690" y="88900"/>
                    <a:pt x="88900" y="59690"/>
                    <a:pt x="124460" y="59690"/>
                  </a:cubicBezTo>
                  <a:lnTo>
                    <a:pt x="14640296" y="59690"/>
                  </a:lnTo>
                  <a:moveTo>
                    <a:pt x="14640296" y="0"/>
                  </a:moveTo>
                  <a:lnTo>
                    <a:pt x="124460" y="0"/>
                  </a:lnTo>
                  <a:cubicBezTo>
                    <a:pt x="55880" y="0"/>
                    <a:pt x="0" y="55880"/>
                    <a:pt x="0" y="124460"/>
                  </a:cubicBezTo>
                  <a:lnTo>
                    <a:pt x="0" y="1285528"/>
                  </a:lnTo>
                  <a:cubicBezTo>
                    <a:pt x="0" y="1354108"/>
                    <a:pt x="55880" y="1409988"/>
                    <a:pt x="124460" y="1409988"/>
                  </a:cubicBezTo>
                  <a:lnTo>
                    <a:pt x="14640296" y="1409988"/>
                  </a:lnTo>
                  <a:cubicBezTo>
                    <a:pt x="14708876" y="1409988"/>
                    <a:pt x="14764755" y="1354108"/>
                    <a:pt x="14764755" y="1285528"/>
                  </a:cubicBezTo>
                  <a:lnTo>
                    <a:pt x="14764755" y="124460"/>
                  </a:lnTo>
                  <a:cubicBezTo>
                    <a:pt x="14764755" y="55880"/>
                    <a:pt x="14708876" y="0"/>
                    <a:pt x="14640296"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2"/>
          <p:cNvGrpSpPr/>
          <p:nvPr/>
        </p:nvGrpSpPr>
        <p:grpSpPr>
          <a:xfrm>
            <a:off x="1554346" y="8282263"/>
            <a:ext cx="15179308" cy="1484924"/>
            <a:chOff x="0" y="0"/>
            <a:chExt cx="14764755" cy="1444370"/>
          </a:xfrm>
        </p:grpSpPr>
        <p:sp>
          <p:nvSpPr>
            <p:cNvPr id="114" name="Google Shape;114;p2"/>
            <p:cNvSpPr/>
            <p:nvPr/>
          </p:nvSpPr>
          <p:spPr>
            <a:xfrm>
              <a:off x="31750" y="31750"/>
              <a:ext cx="14701255" cy="1380870"/>
            </a:xfrm>
            <a:custGeom>
              <a:rect b="b" l="l" r="r" t="t"/>
              <a:pathLst>
                <a:path extrusionOk="0" h="1380870" w="14701255">
                  <a:moveTo>
                    <a:pt x="14608546" y="1380870"/>
                  </a:moveTo>
                  <a:lnTo>
                    <a:pt x="92710" y="1380870"/>
                  </a:lnTo>
                  <a:cubicBezTo>
                    <a:pt x="41910" y="1380870"/>
                    <a:pt x="0" y="1338960"/>
                    <a:pt x="0" y="1288160"/>
                  </a:cubicBezTo>
                  <a:lnTo>
                    <a:pt x="0" y="92710"/>
                  </a:lnTo>
                  <a:cubicBezTo>
                    <a:pt x="0" y="41910"/>
                    <a:pt x="41910" y="0"/>
                    <a:pt x="92710" y="0"/>
                  </a:cubicBezTo>
                  <a:lnTo>
                    <a:pt x="14607274" y="0"/>
                  </a:lnTo>
                  <a:cubicBezTo>
                    <a:pt x="14658074" y="0"/>
                    <a:pt x="14699985" y="41910"/>
                    <a:pt x="14699985" y="92710"/>
                  </a:cubicBezTo>
                  <a:lnTo>
                    <a:pt x="14699985" y="1286890"/>
                  </a:lnTo>
                  <a:cubicBezTo>
                    <a:pt x="14701255" y="1338960"/>
                    <a:pt x="14659346" y="1380870"/>
                    <a:pt x="14608546" y="13808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0" y="0"/>
              <a:ext cx="14764755" cy="1444370"/>
            </a:xfrm>
            <a:custGeom>
              <a:rect b="b" l="l" r="r" t="t"/>
              <a:pathLst>
                <a:path extrusionOk="0" h="1444370" w="14764755">
                  <a:moveTo>
                    <a:pt x="14640296" y="59690"/>
                  </a:moveTo>
                  <a:cubicBezTo>
                    <a:pt x="14675855" y="59690"/>
                    <a:pt x="14705065" y="88900"/>
                    <a:pt x="14705065" y="124460"/>
                  </a:cubicBezTo>
                  <a:lnTo>
                    <a:pt x="14705065" y="1319910"/>
                  </a:lnTo>
                  <a:cubicBezTo>
                    <a:pt x="14705065" y="1355470"/>
                    <a:pt x="14675855" y="1384680"/>
                    <a:pt x="14640296" y="1384680"/>
                  </a:cubicBezTo>
                  <a:lnTo>
                    <a:pt x="124460" y="1384680"/>
                  </a:lnTo>
                  <a:cubicBezTo>
                    <a:pt x="88900" y="1384680"/>
                    <a:pt x="59690" y="1355470"/>
                    <a:pt x="59690" y="1319910"/>
                  </a:cubicBezTo>
                  <a:lnTo>
                    <a:pt x="59690" y="124460"/>
                  </a:lnTo>
                  <a:cubicBezTo>
                    <a:pt x="59690" y="88900"/>
                    <a:pt x="88900" y="59690"/>
                    <a:pt x="124460" y="59690"/>
                  </a:cubicBezTo>
                  <a:lnTo>
                    <a:pt x="14640296" y="59690"/>
                  </a:lnTo>
                  <a:moveTo>
                    <a:pt x="14640296" y="0"/>
                  </a:moveTo>
                  <a:lnTo>
                    <a:pt x="124460" y="0"/>
                  </a:lnTo>
                  <a:cubicBezTo>
                    <a:pt x="55880" y="0"/>
                    <a:pt x="0" y="55880"/>
                    <a:pt x="0" y="124460"/>
                  </a:cubicBezTo>
                  <a:lnTo>
                    <a:pt x="0" y="1319910"/>
                  </a:lnTo>
                  <a:cubicBezTo>
                    <a:pt x="0" y="1388490"/>
                    <a:pt x="55880" y="1444370"/>
                    <a:pt x="124460" y="1444370"/>
                  </a:cubicBezTo>
                  <a:lnTo>
                    <a:pt x="14640296" y="1444370"/>
                  </a:lnTo>
                  <a:cubicBezTo>
                    <a:pt x="14708876" y="1444370"/>
                    <a:pt x="14764755" y="1388490"/>
                    <a:pt x="14764755" y="1319910"/>
                  </a:cubicBezTo>
                  <a:lnTo>
                    <a:pt x="14764755" y="124460"/>
                  </a:lnTo>
                  <a:cubicBezTo>
                    <a:pt x="14764755" y="55880"/>
                    <a:pt x="14708876" y="0"/>
                    <a:pt x="14640296"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
          <p:cNvSpPr/>
          <p:nvPr/>
        </p:nvSpPr>
        <p:spPr>
          <a:xfrm>
            <a:off x="803004" y="1028700"/>
            <a:ext cx="16456296" cy="601350"/>
          </a:xfrm>
          <a:custGeom>
            <a:rect b="b" l="l" r="r" t="t"/>
            <a:pathLst>
              <a:path extrusionOk="0" h="2311400" w="63252834">
                <a:moveTo>
                  <a:pt x="62948034" y="0"/>
                </a:moveTo>
                <a:lnTo>
                  <a:pt x="304800" y="0"/>
                </a:lnTo>
                <a:cubicBezTo>
                  <a:pt x="135890" y="0"/>
                  <a:pt x="0" y="135890"/>
                  <a:pt x="0" y="304800"/>
                </a:cubicBezTo>
                <a:lnTo>
                  <a:pt x="0" y="2006600"/>
                </a:lnTo>
                <a:cubicBezTo>
                  <a:pt x="0" y="2175510"/>
                  <a:pt x="135890" y="2311400"/>
                  <a:pt x="304800" y="2311400"/>
                </a:cubicBezTo>
                <a:lnTo>
                  <a:pt x="62948034" y="2311400"/>
                </a:lnTo>
                <a:cubicBezTo>
                  <a:pt x="63116941" y="2311400"/>
                  <a:pt x="63252834" y="2175510"/>
                  <a:pt x="63252834" y="2006600"/>
                </a:cubicBezTo>
                <a:lnTo>
                  <a:pt x="63252834" y="304800"/>
                </a:lnTo>
                <a:cubicBezTo>
                  <a:pt x="63252834" y="135890"/>
                  <a:pt x="63116941" y="0"/>
                  <a:pt x="62948034"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3370623" y="2022455"/>
            <a:ext cx="12614784" cy="1005840"/>
          </a:xfrm>
          <a:prstGeom prst="rect">
            <a:avLst/>
          </a:prstGeom>
          <a:noFill/>
          <a:ln>
            <a:noFill/>
          </a:ln>
        </p:spPr>
        <p:txBody>
          <a:bodyPr anchorCtr="0" anchor="t" bIns="0" lIns="0" spcFirstLastPara="1" rIns="0" wrap="square" tIns="0">
            <a:spAutoFit/>
          </a:bodyPr>
          <a:lstStyle/>
          <a:p>
            <a:pPr indent="0" lvl="0" marL="0" marR="0" rtl="0" algn="l">
              <a:lnSpc>
                <a:spcPct val="114985"/>
              </a:lnSpc>
              <a:spcBef>
                <a:spcPts val="0"/>
              </a:spcBef>
              <a:spcAft>
                <a:spcPts val="0"/>
              </a:spcAft>
              <a:buNone/>
            </a:pPr>
            <a:r>
              <a:rPr b="1" i="0" lang="en-US" sz="6900" u="none" cap="none" strike="noStrike">
                <a:solidFill>
                  <a:srgbClr val="7D4E22"/>
                </a:solidFill>
                <a:latin typeface="Livvic"/>
                <a:ea typeface="Livvic"/>
                <a:cs typeface="Livvic"/>
                <a:sym typeface="Livvic"/>
              </a:rPr>
              <a:t>Thành viên nhóm</a:t>
            </a:r>
            <a:endParaRPr/>
          </a:p>
        </p:txBody>
      </p:sp>
      <p:pic>
        <p:nvPicPr>
          <p:cNvPr id="118" name="Google Shape;118;p2"/>
          <p:cNvPicPr preferRelativeResize="0"/>
          <p:nvPr/>
        </p:nvPicPr>
        <p:blipFill rotWithShape="1">
          <a:blip r:embed="rId4">
            <a:alphaModFix/>
          </a:blip>
          <a:srcRect b="0" l="0" r="0" t="0"/>
          <a:stretch/>
        </p:blipFill>
        <p:spPr>
          <a:xfrm>
            <a:off x="1994248" y="1957572"/>
            <a:ext cx="1090552" cy="1070723"/>
          </a:xfrm>
          <a:prstGeom prst="rect">
            <a:avLst/>
          </a:prstGeom>
          <a:noFill/>
          <a:ln>
            <a:noFill/>
          </a:ln>
        </p:spPr>
      </p:pic>
      <p:grpSp>
        <p:nvGrpSpPr>
          <p:cNvPr id="119" name="Google Shape;119;p2"/>
          <p:cNvGrpSpPr/>
          <p:nvPr/>
        </p:nvGrpSpPr>
        <p:grpSpPr>
          <a:xfrm>
            <a:off x="1554346" y="6658656"/>
            <a:ext cx="15179308" cy="1449576"/>
            <a:chOff x="0" y="0"/>
            <a:chExt cx="14764755" cy="1409988"/>
          </a:xfrm>
        </p:grpSpPr>
        <p:sp>
          <p:nvSpPr>
            <p:cNvPr id="120" name="Google Shape;120;p2"/>
            <p:cNvSpPr/>
            <p:nvPr/>
          </p:nvSpPr>
          <p:spPr>
            <a:xfrm>
              <a:off x="31750" y="31750"/>
              <a:ext cx="14701255" cy="1346488"/>
            </a:xfrm>
            <a:custGeom>
              <a:rect b="b" l="l" r="r" t="t"/>
              <a:pathLst>
                <a:path extrusionOk="0" h="1346488" w="14701255">
                  <a:moveTo>
                    <a:pt x="14608546" y="1346488"/>
                  </a:moveTo>
                  <a:lnTo>
                    <a:pt x="92710" y="1346488"/>
                  </a:lnTo>
                  <a:cubicBezTo>
                    <a:pt x="41910" y="1346488"/>
                    <a:pt x="0" y="1304578"/>
                    <a:pt x="0" y="1253778"/>
                  </a:cubicBezTo>
                  <a:lnTo>
                    <a:pt x="0" y="92710"/>
                  </a:lnTo>
                  <a:cubicBezTo>
                    <a:pt x="0" y="41910"/>
                    <a:pt x="41910" y="0"/>
                    <a:pt x="92710" y="0"/>
                  </a:cubicBezTo>
                  <a:lnTo>
                    <a:pt x="14607274" y="0"/>
                  </a:lnTo>
                  <a:cubicBezTo>
                    <a:pt x="14658074" y="0"/>
                    <a:pt x="14699985" y="41910"/>
                    <a:pt x="14699985" y="92710"/>
                  </a:cubicBezTo>
                  <a:lnTo>
                    <a:pt x="14699985" y="1252508"/>
                  </a:lnTo>
                  <a:cubicBezTo>
                    <a:pt x="14701255" y="1304578"/>
                    <a:pt x="14659346" y="1346488"/>
                    <a:pt x="14608546" y="13464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0" y="0"/>
              <a:ext cx="14764755" cy="1409988"/>
            </a:xfrm>
            <a:custGeom>
              <a:rect b="b" l="l" r="r" t="t"/>
              <a:pathLst>
                <a:path extrusionOk="0" h="1409988" w="14764755">
                  <a:moveTo>
                    <a:pt x="14640296" y="59690"/>
                  </a:moveTo>
                  <a:cubicBezTo>
                    <a:pt x="14675855" y="59690"/>
                    <a:pt x="14705065" y="88900"/>
                    <a:pt x="14705065" y="124460"/>
                  </a:cubicBezTo>
                  <a:lnTo>
                    <a:pt x="14705065" y="1285528"/>
                  </a:lnTo>
                  <a:cubicBezTo>
                    <a:pt x="14705065" y="1321088"/>
                    <a:pt x="14675855" y="1350298"/>
                    <a:pt x="14640296" y="1350298"/>
                  </a:cubicBezTo>
                  <a:lnTo>
                    <a:pt x="124460" y="1350298"/>
                  </a:lnTo>
                  <a:cubicBezTo>
                    <a:pt x="88900" y="1350298"/>
                    <a:pt x="59690" y="1321088"/>
                    <a:pt x="59690" y="1285528"/>
                  </a:cubicBezTo>
                  <a:lnTo>
                    <a:pt x="59690" y="124460"/>
                  </a:lnTo>
                  <a:cubicBezTo>
                    <a:pt x="59690" y="88900"/>
                    <a:pt x="88900" y="59690"/>
                    <a:pt x="124460" y="59690"/>
                  </a:cubicBezTo>
                  <a:lnTo>
                    <a:pt x="14640296" y="59690"/>
                  </a:lnTo>
                  <a:moveTo>
                    <a:pt x="14640296" y="0"/>
                  </a:moveTo>
                  <a:lnTo>
                    <a:pt x="124460" y="0"/>
                  </a:lnTo>
                  <a:cubicBezTo>
                    <a:pt x="55880" y="0"/>
                    <a:pt x="0" y="55880"/>
                    <a:pt x="0" y="124460"/>
                  </a:cubicBezTo>
                  <a:lnTo>
                    <a:pt x="0" y="1285528"/>
                  </a:lnTo>
                  <a:cubicBezTo>
                    <a:pt x="0" y="1354108"/>
                    <a:pt x="55880" y="1409988"/>
                    <a:pt x="124460" y="1409988"/>
                  </a:cubicBezTo>
                  <a:lnTo>
                    <a:pt x="14640296" y="1409988"/>
                  </a:lnTo>
                  <a:cubicBezTo>
                    <a:pt x="14708876" y="1409988"/>
                    <a:pt x="14764755" y="1354108"/>
                    <a:pt x="14764755" y="1285528"/>
                  </a:cubicBezTo>
                  <a:lnTo>
                    <a:pt x="14764755" y="124460"/>
                  </a:lnTo>
                  <a:cubicBezTo>
                    <a:pt x="14764755" y="55880"/>
                    <a:pt x="14708876" y="0"/>
                    <a:pt x="14640296"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 name="Google Shape;122;p2"/>
          <p:cNvPicPr preferRelativeResize="0"/>
          <p:nvPr/>
        </p:nvPicPr>
        <p:blipFill rotWithShape="1">
          <a:blip r:embed="rId5">
            <a:alphaModFix/>
          </a:blip>
          <a:srcRect b="0" l="0" r="0" t="0"/>
          <a:stretch/>
        </p:blipFill>
        <p:spPr>
          <a:xfrm>
            <a:off x="2192341" y="3672934"/>
            <a:ext cx="643821" cy="632115"/>
          </a:xfrm>
          <a:prstGeom prst="rect">
            <a:avLst/>
          </a:prstGeom>
          <a:noFill/>
          <a:ln>
            <a:noFill/>
          </a:ln>
        </p:spPr>
      </p:pic>
      <p:pic>
        <p:nvPicPr>
          <p:cNvPr id="123" name="Google Shape;123;p2"/>
          <p:cNvPicPr preferRelativeResize="0"/>
          <p:nvPr/>
        </p:nvPicPr>
        <p:blipFill rotWithShape="1">
          <a:blip r:embed="rId6">
            <a:alphaModFix/>
          </a:blip>
          <a:srcRect b="0" l="0" r="0" t="0"/>
          <a:stretch/>
        </p:blipFill>
        <p:spPr>
          <a:xfrm rot="6062759">
            <a:off x="15011461" y="681831"/>
            <a:ext cx="2662836" cy="2551481"/>
          </a:xfrm>
          <a:prstGeom prst="rect">
            <a:avLst/>
          </a:prstGeom>
          <a:noFill/>
          <a:ln>
            <a:noFill/>
          </a:ln>
        </p:spPr>
      </p:pic>
      <p:pic>
        <p:nvPicPr>
          <p:cNvPr id="124" name="Google Shape;124;p2"/>
          <p:cNvPicPr preferRelativeResize="0"/>
          <p:nvPr/>
        </p:nvPicPr>
        <p:blipFill rotWithShape="1">
          <a:blip r:embed="rId7">
            <a:alphaModFix/>
          </a:blip>
          <a:srcRect b="0" l="0" r="0" t="0"/>
          <a:stretch/>
        </p:blipFill>
        <p:spPr>
          <a:xfrm>
            <a:off x="16162446" y="933081"/>
            <a:ext cx="966738" cy="826122"/>
          </a:xfrm>
          <a:prstGeom prst="rect">
            <a:avLst/>
          </a:prstGeom>
          <a:noFill/>
          <a:ln>
            <a:noFill/>
          </a:ln>
        </p:spPr>
      </p:pic>
      <p:pic>
        <p:nvPicPr>
          <p:cNvPr id="125" name="Google Shape;125;p2"/>
          <p:cNvPicPr preferRelativeResize="0"/>
          <p:nvPr/>
        </p:nvPicPr>
        <p:blipFill rotWithShape="1">
          <a:blip r:embed="rId7">
            <a:alphaModFix/>
          </a:blip>
          <a:srcRect b="0" l="0" r="0" t="0"/>
          <a:stretch/>
        </p:blipFill>
        <p:spPr>
          <a:xfrm rot="186888">
            <a:off x="17156496" y="2194266"/>
            <a:ext cx="574890" cy="491270"/>
          </a:xfrm>
          <a:prstGeom prst="rect">
            <a:avLst/>
          </a:prstGeom>
          <a:noFill/>
          <a:ln>
            <a:noFill/>
          </a:ln>
        </p:spPr>
      </p:pic>
      <p:sp>
        <p:nvSpPr>
          <p:cNvPr id="126" name="Google Shape;126;p2"/>
          <p:cNvSpPr txBox="1"/>
          <p:nvPr/>
        </p:nvSpPr>
        <p:spPr>
          <a:xfrm>
            <a:off x="3084800" y="3527801"/>
            <a:ext cx="12614784" cy="1898333"/>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6000" u="none" cap="none" strike="noStrike">
                <a:solidFill>
                  <a:srgbClr val="15172B"/>
                </a:solidFill>
                <a:latin typeface="Alegreya"/>
                <a:ea typeface="Alegreya"/>
                <a:cs typeface="Alegreya"/>
                <a:sym typeface="Alegreya"/>
              </a:rPr>
              <a:t>2015597 - Đoàn Quang Huy</a:t>
            </a:r>
            <a:endParaRPr/>
          </a:p>
          <a:p>
            <a:pPr indent="0" lvl="0" marL="0" marR="0" rtl="0" algn="l">
              <a:lnSpc>
                <a:spcPct val="132233"/>
              </a:lnSpc>
              <a:spcBef>
                <a:spcPts val="0"/>
              </a:spcBef>
              <a:spcAft>
                <a:spcPts val="0"/>
              </a:spcAft>
              <a:buNone/>
            </a:pPr>
            <a:r>
              <a:t/>
            </a:r>
            <a:endParaRPr b="1" i="0" sz="6000" u="none" cap="none" strike="noStrike">
              <a:solidFill>
                <a:srgbClr val="15172B"/>
              </a:solidFill>
              <a:latin typeface="Alegreya"/>
              <a:ea typeface="Alegreya"/>
              <a:cs typeface="Alegreya"/>
              <a:sym typeface="Alegreya"/>
            </a:endParaRPr>
          </a:p>
        </p:txBody>
      </p:sp>
      <p:grpSp>
        <p:nvGrpSpPr>
          <p:cNvPr id="127" name="Google Shape;127;p2"/>
          <p:cNvGrpSpPr/>
          <p:nvPr/>
        </p:nvGrpSpPr>
        <p:grpSpPr>
          <a:xfrm>
            <a:off x="1554346" y="4961430"/>
            <a:ext cx="15179308" cy="1449576"/>
            <a:chOff x="0" y="0"/>
            <a:chExt cx="14764755" cy="1409988"/>
          </a:xfrm>
        </p:grpSpPr>
        <p:sp>
          <p:nvSpPr>
            <p:cNvPr id="128" name="Google Shape;128;p2"/>
            <p:cNvSpPr/>
            <p:nvPr/>
          </p:nvSpPr>
          <p:spPr>
            <a:xfrm>
              <a:off x="31750" y="31750"/>
              <a:ext cx="14701255" cy="1346488"/>
            </a:xfrm>
            <a:custGeom>
              <a:rect b="b" l="l" r="r" t="t"/>
              <a:pathLst>
                <a:path extrusionOk="0" h="1346488" w="14701255">
                  <a:moveTo>
                    <a:pt x="14608546" y="1346488"/>
                  </a:moveTo>
                  <a:lnTo>
                    <a:pt x="92710" y="1346488"/>
                  </a:lnTo>
                  <a:cubicBezTo>
                    <a:pt x="41910" y="1346488"/>
                    <a:pt x="0" y="1304578"/>
                    <a:pt x="0" y="1253778"/>
                  </a:cubicBezTo>
                  <a:lnTo>
                    <a:pt x="0" y="92710"/>
                  </a:lnTo>
                  <a:cubicBezTo>
                    <a:pt x="0" y="41910"/>
                    <a:pt x="41910" y="0"/>
                    <a:pt x="92710" y="0"/>
                  </a:cubicBezTo>
                  <a:lnTo>
                    <a:pt x="14607274" y="0"/>
                  </a:lnTo>
                  <a:cubicBezTo>
                    <a:pt x="14658074" y="0"/>
                    <a:pt x="14699985" y="41910"/>
                    <a:pt x="14699985" y="92710"/>
                  </a:cubicBezTo>
                  <a:lnTo>
                    <a:pt x="14699985" y="1252508"/>
                  </a:lnTo>
                  <a:cubicBezTo>
                    <a:pt x="14701255" y="1304578"/>
                    <a:pt x="14659346" y="1346488"/>
                    <a:pt x="14608546" y="13464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0" y="0"/>
              <a:ext cx="14764755" cy="1409988"/>
            </a:xfrm>
            <a:custGeom>
              <a:rect b="b" l="l" r="r" t="t"/>
              <a:pathLst>
                <a:path extrusionOk="0" h="1409988" w="14764755">
                  <a:moveTo>
                    <a:pt x="14640296" y="59690"/>
                  </a:moveTo>
                  <a:cubicBezTo>
                    <a:pt x="14675855" y="59690"/>
                    <a:pt x="14705065" y="88900"/>
                    <a:pt x="14705065" y="124460"/>
                  </a:cubicBezTo>
                  <a:lnTo>
                    <a:pt x="14705065" y="1285528"/>
                  </a:lnTo>
                  <a:cubicBezTo>
                    <a:pt x="14705065" y="1321088"/>
                    <a:pt x="14675855" y="1350298"/>
                    <a:pt x="14640296" y="1350298"/>
                  </a:cubicBezTo>
                  <a:lnTo>
                    <a:pt x="124460" y="1350298"/>
                  </a:lnTo>
                  <a:cubicBezTo>
                    <a:pt x="88900" y="1350298"/>
                    <a:pt x="59690" y="1321088"/>
                    <a:pt x="59690" y="1285528"/>
                  </a:cubicBezTo>
                  <a:lnTo>
                    <a:pt x="59690" y="124460"/>
                  </a:lnTo>
                  <a:cubicBezTo>
                    <a:pt x="59690" y="88900"/>
                    <a:pt x="88900" y="59690"/>
                    <a:pt x="124460" y="59690"/>
                  </a:cubicBezTo>
                  <a:lnTo>
                    <a:pt x="14640296" y="59690"/>
                  </a:lnTo>
                  <a:moveTo>
                    <a:pt x="14640296" y="0"/>
                  </a:moveTo>
                  <a:lnTo>
                    <a:pt x="124460" y="0"/>
                  </a:lnTo>
                  <a:cubicBezTo>
                    <a:pt x="55880" y="0"/>
                    <a:pt x="0" y="55880"/>
                    <a:pt x="0" y="124460"/>
                  </a:cubicBezTo>
                  <a:lnTo>
                    <a:pt x="0" y="1285528"/>
                  </a:lnTo>
                  <a:cubicBezTo>
                    <a:pt x="0" y="1354108"/>
                    <a:pt x="55880" y="1409988"/>
                    <a:pt x="124460" y="1409988"/>
                  </a:cubicBezTo>
                  <a:lnTo>
                    <a:pt x="14640296" y="1409988"/>
                  </a:lnTo>
                  <a:cubicBezTo>
                    <a:pt x="14708876" y="1409988"/>
                    <a:pt x="14764755" y="1354108"/>
                    <a:pt x="14764755" y="1285528"/>
                  </a:cubicBezTo>
                  <a:lnTo>
                    <a:pt x="14764755" y="124460"/>
                  </a:lnTo>
                  <a:cubicBezTo>
                    <a:pt x="14764755" y="55880"/>
                    <a:pt x="14708876" y="0"/>
                    <a:pt x="14640296" y="0"/>
                  </a:cubicBezTo>
                  <a:close/>
                </a:path>
              </a:pathLst>
            </a:custGeom>
            <a:solidFill>
              <a:srgbClr val="4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 name="Google Shape;130;p2"/>
          <p:cNvPicPr preferRelativeResize="0"/>
          <p:nvPr/>
        </p:nvPicPr>
        <p:blipFill rotWithShape="1">
          <a:blip r:embed="rId5">
            <a:alphaModFix/>
          </a:blip>
          <a:srcRect b="0" l="0" r="0" t="0"/>
          <a:stretch/>
        </p:blipFill>
        <p:spPr>
          <a:xfrm>
            <a:off x="2192341" y="5428155"/>
            <a:ext cx="643821" cy="632115"/>
          </a:xfrm>
          <a:prstGeom prst="rect">
            <a:avLst/>
          </a:prstGeom>
          <a:noFill/>
          <a:ln>
            <a:noFill/>
          </a:ln>
        </p:spPr>
      </p:pic>
      <p:pic>
        <p:nvPicPr>
          <p:cNvPr id="131" name="Google Shape;131;p2"/>
          <p:cNvPicPr preferRelativeResize="0"/>
          <p:nvPr/>
        </p:nvPicPr>
        <p:blipFill rotWithShape="1">
          <a:blip r:embed="rId5">
            <a:alphaModFix/>
          </a:blip>
          <a:srcRect b="0" l="0" r="0" t="0"/>
          <a:stretch/>
        </p:blipFill>
        <p:spPr>
          <a:xfrm>
            <a:off x="2192341" y="7030577"/>
            <a:ext cx="643821" cy="632115"/>
          </a:xfrm>
          <a:prstGeom prst="rect">
            <a:avLst/>
          </a:prstGeom>
          <a:noFill/>
          <a:ln>
            <a:noFill/>
          </a:ln>
        </p:spPr>
      </p:pic>
      <p:pic>
        <p:nvPicPr>
          <p:cNvPr id="132" name="Google Shape;132;p2"/>
          <p:cNvPicPr preferRelativeResize="0"/>
          <p:nvPr/>
        </p:nvPicPr>
        <p:blipFill rotWithShape="1">
          <a:blip r:embed="rId5">
            <a:alphaModFix/>
          </a:blip>
          <a:srcRect b="0" l="0" r="0" t="0"/>
          <a:stretch/>
        </p:blipFill>
        <p:spPr>
          <a:xfrm>
            <a:off x="2192341" y="8708307"/>
            <a:ext cx="643821" cy="632115"/>
          </a:xfrm>
          <a:prstGeom prst="rect">
            <a:avLst/>
          </a:prstGeom>
          <a:noFill/>
          <a:ln>
            <a:noFill/>
          </a:ln>
        </p:spPr>
      </p:pic>
      <p:sp>
        <p:nvSpPr>
          <p:cNvPr id="133" name="Google Shape;133;p2"/>
          <p:cNvSpPr txBox="1"/>
          <p:nvPr/>
        </p:nvSpPr>
        <p:spPr>
          <a:xfrm>
            <a:off x="3084800" y="5163023"/>
            <a:ext cx="12614784" cy="2774633"/>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6000" u="none" cap="none" strike="noStrike">
                <a:solidFill>
                  <a:srgbClr val="15172B"/>
                </a:solidFill>
                <a:latin typeface="Alegreya"/>
                <a:ea typeface="Alegreya"/>
                <a:cs typeface="Alegreya"/>
                <a:sym typeface="Alegreya"/>
              </a:rPr>
              <a:t>2015595 - Phạm Ngọc Hưng</a:t>
            </a:r>
            <a:endParaRPr/>
          </a:p>
          <a:p>
            <a:pPr indent="0" lvl="0" marL="0" marR="0" rtl="0" algn="l">
              <a:lnSpc>
                <a:spcPct val="115000"/>
              </a:lnSpc>
              <a:spcBef>
                <a:spcPts val="0"/>
              </a:spcBef>
              <a:spcAft>
                <a:spcPts val="0"/>
              </a:spcAft>
              <a:buNone/>
            </a:pPr>
            <a:r>
              <a:t/>
            </a:r>
            <a:endParaRPr b="1" i="0" sz="6000" u="none" cap="none" strike="noStrike">
              <a:solidFill>
                <a:srgbClr val="15172B"/>
              </a:solidFill>
              <a:latin typeface="Alegreya"/>
              <a:ea typeface="Alegreya"/>
              <a:cs typeface="Alegreya"/>
              <a:sym typeface="Alegreya"/>
            </a:endParaRPr>
          </a:p>
          <a:p>
            <a:pPr indent="0" lvl="0" marL="0" marR="0" rtl="0" algn="l">
              <a:lnSpc>
                <a:spcPct val="132250"/>
              </a:lnSpc>
              <a:spcBef>
                <a:spcPts val="0"/>
              </a:spcBef>
              <a:spcAft>
                <a:spcPts val="0"/>
              </a:spcAft>
              <a:buNone/>
            </a:pPr>
            <a:r>
              <a:t/>
            </a:r>
            <a:endParaRPr b="1" i="0" sz="6000" u="none" cap="none" strike="noStrike">
              <a:solidFill>
                <a:srgbClr val="15172B"/>
              </a:solidFill>
              <a:latin typeface="Alegreya"/>
              <a:ea typeface="Alegreya"/>
              <a:cs typeface="Alegreya"/>
              <a:sym typeface="Alegreya"/>
            </a:endParaRPr>
          </a:p>
        </p:txBody>
      </p:sp>
      <p:sp>
        <p:nvSpPr>
          <p:cNvPr id="134" name="Google Shape;134;p2"/>
          <p:cNvSpPr txBox="1"/>
          <p:nvPr/>
        </p:nvSpPr>
        <p:spPr>
          <a:xfrm>
            <a:off x="3084800" y="6992554"/>
            <a:ext cx="12614784" cy="2774633"/>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6000" u="none" cap="none" strike="noStrike">
                <a:solidFill>
                  <a:srgbClr val="15172B"/>
                </a:solidFill>
                <a:latin typeface="Alegreya"/>
                <a:ea typeface="Alegreya"/>
                <a:cs typeface="Alegreya"/>
                <a:sym typeface="Alegreya"/>
              </a:rPr>
              <a:t>2015600 - Đỗ Nguyễn Quốc Kiệt</a:t>
            </a:r>
            <a:endParaRPr/>
          </a:p>
          <a:p>
            <a:pPr indent="0" lvl="0" marL="0" marR="0" rtl="0" algn="l">
              <a:lnSpc>
                <a:spcPct val="115000"/>
              </a:lnSpc>
              <a:spcBef>
                <a:spcPts val="0"/>
              </a:spcBef>
              <a:spcAft>
                <a:spcPts val="0"/>
              </a:spcAft>
              <a:buNone/>
            </a:pPr>
            <a:r>
              <a:t/>
            </a:r>
            <a:endParaRPr b="1" i="0" sz="6000" u="none" cap="none" strike="noStrike">
              <a:solidFill>
                <a:srgbClr val="15172B"/>
              </a:solidFill>
              <a:latin typeface="Alegreya"/>
              <a:ea typeface="Alegreya"/>
              <a:cs typeface="Alegreya"/>
              <a:sym typeface="Alegreya"/>
            </a:endParaRPr>
          </a:p>
          <a:p>
            <a:pPr indent="0" lvl="0" marL="0" marR="0" rtl="0" algn="l">
              <a:lnSpc>
                <a:spcPct val="132233"/>
              </a:lnSpc>
              <a:spcBef>
                <a:spcPts val="0"/>
              </a:spcBef>
              <a:spcAft>
                <a:spcPts val="0"/>
              </a:spcAft>
              <a:buNone/>
            </a:pPr>
            <a:r>
              <a:t/>
            </a:r>
            <a:endParaRPr b="1" i="0" sz="6000" u="none" cap="none" strike="noStrike">
              <a:solidFill>
                <a:srgbClr val="15172B"/>
              </a:solidFill>
              <a:latin typeface="Alegreya"/>
              <a:ea typeface="Alegreya"/>
              <a:cs typeface="Alegreya"/>
              <a:sym typeface="Alegreya"/>
            </a:endParaRPr>
          </a:p>
        </p:txBody>
      </p:sp>
      <p:sp>
        <p:nvSpPr>
          <p:cNvPr id="135" name="Google Shape;135;p2"/>
          <p:cNvSpPr txBox="1"/>
          <p:nvPr/>
        </p:nvSpPr>
        <p:spPr>
          <a:xfrm>
            <a:off x="3084800" y="8555907"/>
            <a:ext cx="12614784" cy="2774633"/>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6000" u="none" cap="none" strike="noStrike">
                <a:solidFill>
                  <a:srgbClr val="15172B"/>
                </a:solidFill>
                <a:latin typeface="Alegreya"/>
                <a:ea typeface="Alegreya"/>
                <a:cs typeface="Alegreya"/>
                <a:sym typeface="Alegreya"/>
              </a:rPr>
              <a:t>2014458 - Phạm Hoàng Nhật Huy</a:t>
            </a:r>
            <a:endParaRPr/>
          </a:p>
          <a:p>
            <a:pPr indent="0" lvl="0" marL="0" marR="0" rtl="0" algn="l">
              <a:lnSpc>
                <a:spcPct val="115000"/>
              </a:lnSpc>
              <a:spcBef>
                <a:spcPts val="0"/>
              </a:spcBef>
              <a:spcAft>
                <a:spcPts val="0"/>
              </a:spcAft>
              <a:buNone/>
            </a:pPr>
            <a:r>
              <a:t/>
            </a:r>
            <a:endParaRPr b="1" i="0" sz="6000" u="none" cap="none" strike="noStrike">
              <a:solidFill>
                <a:srgbClr val="15172B"/>
              </a:solidFill>
              <a:latin typeface="Alegreya"/>
              <a:ea typeface="Alegreya"/>
              <a:cs typeface="Alegreya"/>
              <a:sym typeface="Alegreya"/>
            </a:endParaRPr>
          </a:p>
          <a:p>
            <a:pPr indent="0" lvl="0" marL="0" marR="0" rtl="0" algn="l">
              <a:lnSpc>
                <a:spcPct val="132233"/>
              </a:lnSpc>
              <a:spcBef>
                <a:spcPts val="0"/>
              </a:spcBef>
              <a:spcAft>
                <a:spcPts val="0"/>
              </a:spcAft>
              <a:buNone/>
            </a:pPr>
            <a:r>
              <a:t/>
            </a:r>
            <a:endParaRPr b="1" i="0" sz="6000" u="none" cap="none" strike="noStrike">
              <a:solidFill>
                <a:srgbClr val="15172B"/>
              </a:solidFill>
              <a:latin typeface="Alegreya"/>
              <a:ea typeface="Alegreya"/>
              <a:cs typeface="Alegreya"/>
              <a:sym typeface="Alegreya"/>
            </a:endParaRPr>
          </a:p>
        </p:txBody>
      </p:sp>
      <p:pic>
        <p:nvPicPr>
          <p:cNvPr id="136" name="Google Shape;136;p2"/>
          <p:cNvPicPr preferRelativeResize="0"/>
          <p:nvPr/>
        </p:nvPicPr>
        <p:blipFill rotWithShape="1">
          <a:blip r:embed="rId8">
            <a:alphaModFix/>
          </a:blip>
          <a:srcRect b="0" l="0" r="0" t="0"/>
          <a:stretch/>
        </p:blipFill>
        <p:spPr>
          <a:xfrm>
            <a:off x="12524430" y="5428155"/>
            <a:ext cx="5325650" cy="48608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p:nvPr/>
        </p:nvSpPr>
        <p:spPr>
          <a:xfrm>
            <a:off x="-1832712" y="-251347"/>
            <a:ext cx="9466439" cy="10351776"/>
          </a:xfrm>
          <a:custGeom>
            <a:rect b="b" l="l" r="r" t="t"/>
            <a:pathLst>
              <a:path extrusionOk="0" h="6904990" w="6314440">
                <a:moveTo>
                  <a:pt x="6164580" y="2338070"/>
                </a:moveTo>
                <a:lnTo>
                  <a:pt x="6164580" y="2338070"/>
                </a:lnTo>
                <a:cubicBezTo>
                  <a:pt x="6191250" y="2249170"/>
                  <a:pt x="6205220" y="2160270"/>
                  <a:pt x="6205220" y="2071370"/>
                </a:cubicBezTo>
                <a:lnTo>
                  <a:pt x="6205220" y="2071370"/>
                </a:lnTo>
                <a:lnTo>
                  <a:pt x="6205220" y="20320"/>
                </a:lnTo>
                <a:lnTo>
                  <a:pt x="1089660" y="21590"/>
                </a:lnTo>
                <a:lnTo>
                  <a:pt x="1089660" y="21590"/>
                </a:lnTo>
                <a:cubicBezTo>
                  <a:pt x="671830" y="0"/>
                  <a:pt x="276860" y="261620"/>
                  <a:pt x="149860" y="679450"/>
                </a:cubicBezTo>
                <a:lnTo>
                  <a:pt x="149860" y="679450"/>
                </a:lnTo>
                <a:cubicBezTo>
                  <a:pt x="0" y="1172210"/>
                  <a:pt x="276860" y="1692910"/>
                  <a:pt x="768350" y="1842770"/>
                </a:cubicBezTo>
                <a:lnTo>
                  <a:pt x="1211580" y="1978660"/>
                </a:lnTo>
                <a:cubicBezTo>
                  <a:pt x="750570" y="1892300"/>
                  <a:pt x="289560" y="2164080"/>
                  <a:pt x="149860" y="2622550"/>
                </a:cubicBezTo>
                <a:lnTo>
                  <a:pt x="149860" y="2622550"/>
                </a:lnTo>
                <a:cubicBezTo>
                  <a:pt x="0" y="3115310"/>
                  <a:pt x="276860" y="3636010"/>
                  <a:pt x="768350" y="3785870"/>
                </a:cubicBezTo>
                <a:lnTo>
                  <a:pt x="1211580" y="3921760"/>
                </a:lnTo>
                <a:cubicBezTo>
                  <a:pt x="750570" y="3835400"/>
                  <a:pt x="289560" y="4107180"/>
                  <a:pt x="149860" y="4565650"/>
                </a:cubicBezTo>
                <a:lnTo>
                  <a:pt x="149860" y="4565650"/>
                </a:lnTo>
                <a:cubicBezTo>
                  <a:pt x="123190" y="4654550"/>
                  <a:pt x="109220" y="4743450"/>
                  <a:pt x="109220" y="4832350"/>
                </a:cubicBezTo>
                <a:lnTo>
                  <a:pt x="109220" y="4832350"/>
                </a:lnTo>
                <a:lnTo>
                  <a:pt x="109220" y="4832350"/>
                </a:lnTo>
                <a:cubicBezTo>
                  <a:pt x="109220" y="4838700"/>
                  <a:pt x="109220" y="4845050"/>
                  <a:pt x="109220" y="4851400"/>
                </a:cubicBezTo>
                <a:lnTo>
                  <a:pt x="109220" y="6884670"/>
                </a:lnTo>
                <a:lnTo>
                  <a:pt x="5224780" y="6883400"/>
                </a:lnTo>
                <a:lnTo>
                  <a:pt x="5224780" y="6883400"/>
                </a:lnTo>
                <a:cubicBezTo>
                  <a:pt x="5642610" y="6904990"/>
                  <a:pt x="6036310" y="6643370"/>
                  <a:pt x="6164580" y="6225540"/>
                </a:cubicBezTo>
                <a:lnTo>
                  <a:pt x="6164580" y="6225540"/>
                </a:lnTo>
                <a:cubicBezTo>
                  <a:pt x="6314440" y="5732781"/>
                  <a:pt x="6037580" y="5212081"/>
                  <a:pt x="5546090" y="5062220"/>
                </a:cubicBezTo>
                <a:lnTo>
                  <a:pt x="5102860" y="4926330"/>
                </a:lnTo>
                <a:cubicBezTo>
                  <a:pt x="5563870" y="5012690"/>
                  <a:pt x="6024880" y="4740910"/>
                  <a:pt x="6164580" y="4282440"/>
                </a:cubicBezTo>
                <a:lnTo>
                  <a:pt x="6164580" y="4282440"/>
                </a:lnTo>
                <a:cubicBezTo>
                  <a:pt x="6314440" y="3789680"/>
                  <a:pt x="6037580" y="3268980"/>
                  <a:pt x="5546090" y="3119120"/>
                </a:cubicBezTo>
                <a:lnTo>
                  <a:pt x="5102860" y="2983230"/>
                </a:lnTo>
                <a:cubicBezTo>
                  <a:pt x="5562600" y="3068320"/>
                  <a:pt x="6024880" y="2797810"/>
                  <a:pt x="6164580" y="2338070"/>
                </a:cubicBezTo>
                <a:close/>
              </a:path>
            </a:pathLst>
          </a:custGeom>
          <a:blipFill rotWithShape="1">
            <a:blip r:embed="rId3">
              <a:alphaModFix/>
            </a:blip>
            <a:stretch>
              <a:fillRect b="0" l="-34502" r="-34502"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10019" y="5705591"/>
            <a:ext cx="4932201" cy="4924309"/>
          </a:xfrm>
          <a:custGeom>
            <a:rect b="b" l="l" r="r" t="t"/>
            <a:pathLst>
              <a:path extrusionOk="0" h="6339840" w="6350000">
                <a:moveTo>
                  <a:pt x="6350000" y="6339840"/>
                </a:moveTo>
                <a:lnTo>
                  <a:pt x="0" y="6339840"/>
                </a:lnTo>
                <a:lnTo>
                  <a:pt x="0" y="0"/>
                </a:lnTo>
                <a:lnTo>
                  <a:pt x="6350000" y="6339840"/>
                </a:lnTo>
                <a:close/>
              </a:path>
            </a:pathLst>
          </a:custGeom>
          <a:solidFill>
            <a:srgbClr val="FDD85D"/>
          </a:solidFill>
          <a:ln>
            <a:noFill/>
          </a:ln>
        </p:spPr>
      </p:sp>
      <p:pic>
        <p:nvPicPr>
          <p:cNvPr id="143" name="Google Shape;143;p3"/>
          <p:cNvPicPr preferRelativeResize="0"/>
          <p:nvPr/>
        </p:nvPicPr>
        <p:blipFill rotWithShape="1">
          <a:blip r:embed="rId4">
            <a:alphaModFix/>
          </a:blip>
          <a:srcRect b="0" l="0" r="0" t="0"/>
          <a:stretch/>
        </p:blipFill>
        <p:spPr>
          <a:xfrm>
            <a:off x="-5717290" y="-4306549"/>
            <a:ext cx="8617798" cy="10670497"/>
          </a:xfrm>
          <a:prstGeom prst="rect">
            <a:avLst/>
          </a:prstGeom>
          <a:noFill/>
          <a:ln>
            <a:noFill/>
          </a:ln>
        </p:spPr>
      </p:pic>
      <p:grpSp>
        <p:nvGrpSpPr>
          <p:cNvPr id="144" name="Google Shape;144;p3"/>
          <p:cNvGrpSpPr/>
          <p:nvPr/>
        </p:nvGrpSpPr>
        <p:grpSpPr>
          <a:xfrm>
            <a:off x="9581057" y="299498"/>
            <a:ext cx="6286833" cy="1866643"/>
            <a:chOff x="0" y="-47625"/>
            <a:chExt cx="1529151" cy="454025"/>
          </a:xfrm>
        </p:grpSpPr>
        <p:sp>
          <p:nvSpPr>
            <p:cNvPr id="145" name="Google Shape;145;p3"/>
            <p:cNvSpPr/>
            <p:nvPr/>
          </p:nvSpPr>
          <p:spPr>
            <a:xfrm>
              <a:off x="0" y="0"/>
              <a:ext cx="1529151" cy="372881"/>
            </a:xfrm>
            <a:custGeom>
              <a:rect b="b" l="l" r="r" t="t"/>
              <a:pathLst>
                <a:path extrusionOk="0" h="372881" w="1529151">
                  <a:moveTo>
                    <a:pt x="1529151" y="0"/>
                  </a:moveTo>
                  <a:lnTo>
                    <a:pt x="0" y="0"/>
                  </a:lnTo>
                  <a:lnTo>
                    <a:pt x="101600" y="186440"/>
                  </a:lnTo>
                  <a:lnTo>
                    <a:pt x="0" y="372881"/>
                  </a:lnTo>
                  <a:lnTo>
                    <a:pt x="1529151" y="372881"/>
                  </a:lnTo>
                  <a:lnTo>
                    <a:pt x="1427551" y="186440"/>
                  </a:lnTo>
                  <a:lnTo>
                    <a:pt x="1529151" y="0"/>
                  </a:lnTo>
                  <a:close/>
                </a:path>
              </a:pathLst>
            </a:custGeom>
            <a:solidFill>
              <a:srgbClr val="FDD85D"/>
            </a:solidFill>
            <a:ln>
              <a:noFill/>
            </a:ln>
          </p:spPr>
        </p:sp>
        <p:sp>
          <p:nvSpPr>
            <p:cNvPr id="146" name="Google Shape;146;p3"/>
            <p:cNvSpPr txBox="1"/>
            <p:nvPr/>
          </p:nvSpPr>
          <p:spPr>
            <a:xfrm>
              <a:off x="88900" y="-47625"/>
              <a:ext cx="63500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7" name="Google Shape;147;p3"/>
          <p:cNvSpPr txBox="1"/>
          <p:nvPr/>
        </p:nvSpPr>
        <p:spPr>
          <a:xfrm>
            <a:off x="11056716" y="739212"/>
            <a:ext cx="3774913" cy="1130935"/>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1" i="0" lang="en-US" sz="8000" u="none" cap="none" strike="noStrike">
                <a:solidFill>
                  <a:srgbClr val="000000"/>
                </a:solidFill>
                <a:latin typeface="Saira Extra Condensed"/>
                <a:ea typeface="Saira Extra Condensed"/>
                <a:cs typeface="Saira Extra Condensed"/>
                <a:sym typeface="Saira Extra Condensed"/>
              </a:rPr>
              <a:t>Tổng quan</a:t>
            </a:r>
            <a:endParaRPr/>
          </a:p>
        </p:txBody>
      </p:sp>
      <p:sp>
        <p:nvSpPr>
          <p:cNvPr id="148" name="Google Shape;148;p3"/>
          <p:cNvSpPr txBox="1"/>
          <p:nvPr/>
        </p:nvSpPr>
        <p:spPr>
          <a:xfrm>
            <a:off x="8408913" y="2628409"/>
            <a:ext cx="7208080" cy="845800"/>
          </a:xfrm>
          <a:prstGeom prst="rect">
            <a:avLst/>
          </a:prstGeom>
          <a:noFill/>
          <a:ln>
            <a:noFill/>
          </a:ln>
        </p:spPr>
        <p:txBody>
          <a:bodyPr anchorCtr="0" anchor="t" bIns="0" lIns="0" spcFirstLastPara="1" rIns="0" wrap="square" tIns="0">
            <a:spAutoFit/>
          </a:bodyPr>
          <a:lstStyle/>
          <a:p>
            <a:pPr indent="0" lvl="0" marL="0" marR="0" rtl="0" algn="l">
              <a:lnSpc>
                <a:spcPct val="109003"/>
              </a:lnSpc>
              <a:spcBef>
                <a:spcPts val="0"/>
              </a:spcBef>
              <a:spcAft>
                <a:spcPts val="0"/>
              </a:spcAft>
              <a:buNone/>
            </a:pPr>
            <a:r>
              <a:rPr b="1" i="0" lang="en-US" sz="5998" u="none" cap="none" strike="noStrike">
                <a:solidFill>
                  <a:srgbClr val="000000"/>
                </a:solidFill>
                <a:latin typeface="Saira Extra Condensed"/>
                <a:ea typeface="Saira Extra Condensed"/>
                <a:cs typeface="Saira Extra Condensed"/>
                <a:sym typeface="Saira Extra Condensed"/>
              </a:rPr>
              <a:t>Định Nghĩa</a:t>
            </a:r>
            <a:endParaRPr/>
          </a:p>
        </p:txBody>
      </p:sp>
      <p:sp>
        <p:nvSpPr>
          <p:cNvPr id="149" name="Google Shape;149;p3"/>
          <p:cNvSpPr txBox="1"/>
          <p:nvPr/>
        </p:nvSpPr>
        <p:spPr>
          <a:xfrm>
            <a:off x="8408913" y="4078741"/>
            <a:ext cx="7208080" cy="845800"/>
          </a:xfrm>
          <a:prstGeom prst="rect">
            <a:avLst/>
          </a:prstGeom>
          <a:noFill/>
          <a:ln>
            <a:noFill/>
          </a:ln>
        </p:spPr>
        <p:txBody>
          <a:bodyPr anchorCtr="0" anchor="t" bIns="0" lIns="0" spcFirstLastPara="1" rIns="0" wrap="square" tIns="0">
            <a:spAutoFit/>
          </a:bodyPr>
          <a:lstStyle/>
          <a:p>
            <a:pPr indent="0" lvl="0" marL="0" marR="0" rtl="0" algn="l">
              <a:lnSpc>
                <a:spcPct val="109003"/>
              </a:lnSpc>
              <a:spcBef>
                <a:spcPts val="0"/>
              </a:spcBef>
              <a:spcAft>
                <a:spcPts val="0"/>
              </a:spcAft>
              <a:buNone/>
            </a:pPr>
            <a:r>
              <a:rPr b="1" i="0" lang="en-US" sz="5998" u="none" cap="none" strike="noStrike">
                <a:solidFill>
                  <a:srgbClr val="000000"/>
                </a:solidFill>
                <a:latin typeface="Saira Extra Condensed"/>
                <a:ea typeface="Saira Extra Condensed"/>
                <a:cs typeface="Saira Extra Condensed"/>
                <a:sym typeface="Saira Extra Condensed"/>
              </a:rPr>
              <a:t>Classdiagram</a:t>
            </a:r>
            <a:endParaRPr/>
          </a:p>
        </p:txBody>
      </p:sp>
      <p:sp>
        <p:nvSpPr>
          <p:cNvPr id="150" name="Google Shape;150;p3"/>
          <p:cNvSpPr txBox="1"/>
          <p:nvPr/>
        </p:nvSpPr>
        <p:spPr>
          <a:xfrm>
            <a:off x="8408913" y="5648441"/>
            <a:ext cx="8630256" cy="845800"/>
          </a:xfrm>
          <a:prstGeom prst="rect">
            <a:avLst/>
          </a:prstGeom>
          <a:noFill/>
          <a:ln>
            <a:noFill/>
          </a:ln>
        </p:spPr>
        <p:txBody>
          <a:bodyPr anchorCtr="0" anchor="t" bIns="0" lIns="0" spcFirstLastPara="1" rIns="0" wrap="square" tIns="0">
            <a:spAutoFit/>
          </a:bodyPr>
          <a:lstStyle/>
          <a:p>
            <a:pPr indent="0" lvl="0" marL="0" marR="0" rtl="0" algn="l">
              <a:lnSpc>
                <a:spcPct val="109003"/>
              </a:lnSpc>
              <a:spcBef>
                <a:spcPts val="0"/>
              </a:spcBef>
              <a:spcAft>
                <a:spcPts val="0"/>
              </a:spcAft>
              <a:buNone/>
            </a:pPr>
            <a:r>
              <a:rPr b="1" i="0" lang="en-US" sz="5998" u="none" cap="none" strike="noStrike">
                <a:solidFill>
                  <a:srgbClr val="000000"/>
                </a:solidFill>
                <a:latin typeface="Saira Extra Condensed"/>
                <a:ea typeface="Saira Extra Condensed"/>
                <a:cs typeface="Saira Extra Condensed"/>
                <a:sym typeface="Saira Extra Condensed"/>
              </a:rPr>
              <a:t>Ứng Dụng  trong phát triển phần mềm</a:t>
            </a:r>
            <a:endParaRPr/>
          </a:p>
        </p:txBody>
      </p:sp>
      <p:sp>
        <p:nvSpPr>
          <p:cNvPr id="151" name="Google Shape;151;p3"/>
          <p:cNvSpPr txBox="1"/>
          <p:nvPr/>
        </p:nvSpPr>
        <p:spPr>
          <a:xfrm>
            <a:off x="8408913" y="7218141"/>
            <a:ext cx="8630256" cy="845800"/>
          </a:xfrm>
          <a:prstGeom prst="rect">
            <a:avLst/>
          </a:prstGeom>
          <a:noFill/>
          <a:ln>
            <a:noFill/>
          </a:ln>
        </p:spPr>
        <p:txBody>
          <a:bodyPr anchorCtr="0" anchor="t" bIns="0" lIns="0" spcFirstLastPara="1" rIns="0" wrap="square" tIns="0">
            <a:spAutoFit/>
          </a:bodyPr>
          <a:lstStyle/>
          <a:p>
            <a:pPr indent="0" lvl="0" marL="0" marR="0" rtl="0" algn="l">
              <a:lnSpc>
                <a:spcPct val="109003"/>
              </a:lnSpc>
              <a:spcBef>
                <a:spcPts val="0"/>
              </a:spcBef>
              <a:spcAft>
                <a:spcPts val="0"/>
              </a:spcAft>
              <a:buNone/>
            </a:pPr>
            <a:r>
              <a:rPr b="1" i="0" lang="en-US" sz="5998" u="none" cap="none" strike="noStrike">
                <a:solidFill>
                  <a:srgbClr val="000000"/>
                </a:solidFill>
                <a:latin typeface="Saira Extra Condensed"/>
                <a:ea typeface="Saira Extra Condensed"/>
                <a:cs typeface="Saira Extra Condensed"/>
                <a:sym typeface="Saira Extra Condensed"/>
              </a:rPr>
              <a:t>Ưu Điểm Và Nhược Điểm</a:t>
            </a:r>
            <a:endParaRPr/>
          </a:p>
        </p:txBody>
      </p:sp>
      <p:sp>
        <p:nvSpPr>
          <p:cNvPr id="152" name="Google Shape;152;p3"/>
          <p:cNvSpPr txBox="1"/>
          <p:nvPr/>
        </p:nvSpPr>
        <p:spPr>
          <a:xfrm>
            <a:off x="8408913" y="8664016"/>
            <a:ext cx="8630256" cy="845800"/>
          </a:xfrm>
          <a:prstGeom prst="rect">
            <a:avLst/>
          </a:prstGeom>
          <a:noFill/>
          <a:ln>
            <a:noFill/>
          </a:ln>
        </p:spPr>
        <p:txBody>
          <a:bodyPr anchorCtr="0" anchor="t" bIns="0" lIns="0" spcFirstLastPara="1" rIns="0" wrap="square" tIns="0">
            <a:spAutoFit/>
          </a:bodyPr>
          <a:lstStyle/>
          <a:p>
            <a:pPr indent="0" lvl="0" marL="0" marR="0" rtl="0" algn="l">
              <a:lnSpc>
                <a:spcPct val="109003"/>
              </a:lnSpc>
              <a:spcBef>
                <a:spcPts val="0"/>
              </a:spcBef>
              <a:spcAft>
                <a:spcPts val="0"/>
              </a:spcAft>
              <a:buNone/>
            </a:pPr>
            <a:r>
              <a:rPr b="1" i="0" lang="en-US" sz="5998" u="none" cap="none" strike="noStrike">
                <a:solidFill>
                  <a:srgbClr val="000000"/>
                </a:solidFill>
                <a:latin typeface="Saira Extra Condensed"/>
                <a:ea typeface="Saira Extra Condensed"/>
                <a:cs typeface="Saira Extra Condensed"/>
                <a:sym typeface="Saira Extra Condensed"/>
              </a:rPr>
              <a:t>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4"/>
          <p:cNvPicPr preferRelativeResize="0"/>
          <p:nvPr/>
        </p:nvPicPr>
        <p:blipFill rotWithShape="1">
          <a:blip r:embed="rId3">
            <a:alphaModFix/>
          </a:blip>
          <a:srcRect b="30115" l="0" r="0" t="30115"/>
          <a:stretch/>
        </p:blipFill>
        <p:spPr>
          <a:xfrm>
            <a:off x="0" y="0"/>
            <a:ext cx="18288000" cy="10287000"/>
          </a:xfrm>
          <a:prstGeom prst="rect">
            <a:avLst/>
          </a:prstGeom>
          <a:noFill/>
          <a:ln>
            <a:noFill/>
          </a:ln>
        </p:spPr>
      </p:pic>
      <p:pic>
        <p:nvPicPr>
          <p:cNvPr id="158" name="Google Shape;158;p4"/>
          <p:cNvPicPr preferRelativeResize="0"/>
          <p:nvPr/>
        </p:nvPicPr>
        <p:blipFill rotWithShape="1">
          <a:blip r:embed="rId4">
            <a:alphaModFix/>
          </a:blip>
          <a:srcRect b="0" l="0" r="0" t="0"/>
          <a:stretch/>
        </p:blipFill>
        <p:spPr>
          <a:xfrm>
            <a:off x="-5717507" y="4000742"/>
            <a:ext cx="11897699" cy="10287000"/>
          </a:xfrm>
          <a:prstGeom prst="rect">
            <a:avLst/>
          </a:prstGeom>
          <a:noFill/>
          <a:ln>
            <a:noFill/>
          </a:ln>
        </p:spPr>
      </p:pic>
      <p:grpSp>
        <p:nvGrpSpPr>
          <p:cNvPr id="159" name="Google Shape;159;p4"/>
          <p:cNvGrpSpPr/>
          <p:nvPr/>
        </p:nvGrpSpPr>
        <p:grpSpPr>
          <a:xfrm>
            <a:off x="1202604" y="1028700"/>
            <a:ext cx="15244847" cy="8115542"/>
            <a:chOff x="0" y="0"/>
            <a:chExt cx="4426901" cy="2356645"/>
          </a:xfrm>
        </p:grpSpPr>
        <p:sp>
          <p:nvSpPr>
            <p:cNvPr id="160" name="Google Shape;160;p4"/>
            <p:cNvSpPr/>
            <p:nvPr/>
          </p:nvSpPr>
          <p:spPr>
            <a:xfrm>
              <a:off x="92710" y="106680"/>
              <a:ext cx="4322761" cy="2237265"/>
            </a:xfrm>
            <a:custGeom>
              <a:rect b="b" l="l" r="r" t="t"/>
              <a:pathLst>
                <a:path extrusionOk="0" h="2237265" w="4322761">
                  <a:moveTo>
                    <a:pt x="4296091" y="2048036"/>
                  </a:moveTo>
                  <a:cubicBezTo>
                    <a:pt x="4296091" y="2135665"/>
                    <a:pt x="4219891" y="2206786"/>
                    <a:pt x="4138611" y="2206786"/>
                  </a:cubicBezTo>
                  <a:lnTo>
                    <a:pt x="66040" y="2206786"/>
                  </a:lnTo>
                  <a:cubicBezTo>
                    <a:pt x="43180" y="2206786"/>
                    <a:pt x="20320" y="2201705"/>
                    <a:pt x="0" y="2192815"/>
                  </a:cubicBezTo>
                  <a:cubicBezTo>
                    <a:pt x="26670" y="2220755"/>
                    <a:pt x="63500" y="2237265"/>
                    <a:pt x="121679" y="2237265"/>
                  </a:cubicBezTo>
                  <a:lnTo>
                    <a:pt x="4176711" y="2237265"/>
                  </a:lnTo>
                  <a:cubicBezTo>
                    <a:pt x="4256721" y="2237265"/>
                    <a:pt x="4322761" y="2171226"/>
                    <a:pt x="4322761" y="2091215"/>
                  </a:cubicBezTo>
                  <a:lnTo>
                    <a:pt x="4322761" y="95250"/>
                  </a:lnTo>
                  <a:cubicBezTo>
                    <a:pt x="4322761" y="58420"/>
                    <a:pt x="4308791" y="25400"/>
                    <a:pt x="4287201" y="0"/>
                  </a:cubicBezTo>
                  <a:cubicBezTo>
                    <a:pt x="4293551" y="16510"/>
                    <a:pt x="4296091" y="34290"/>
                    <a:pt x="4296091" y="52070"/>
                  </a:cubicBezTo>
                  <a:lnTo>
                    <a:pt x="4296091" y="2048036"/>
                  </a:lnTo>
                  <a:lnTo>
                    <a:pt x="4296091" y="2048036"/>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12700" y="12700"/>
              <a:ext cx="4362131" cy="2288066"/>
            </a:xfrm>
            <a:custGeom>
              <a:rect b="b" l="l" r="r" t="t"/>
              <a:pathLst>
                <a:path extrusionOk="0" h="2288066" w="4362131">
                  <a:moveTo>
                    <a:pt x="146050" y="2288066"/>
                  </a:moveTo>
                  <a:lnTo>
                    <a:pt x="4216081" y="2288066"/>
                  </a:lnTo>
                  <a:cubicBezTo>
                    <a:pt x="4296091" y="2288066"/>
                    <a:pt x="4362131" y="2222025"/>
                    <a:pt x="4362131" y="2142016"/>
                  </a:cubicBezTo>
                  <a:lnTo>
                    <a:pt x="4362131" y="146050"/>
                  </a:lnTo>
                  <a:cubicBezTo>
                    <a:pt x="4362131" y="66040"/>
                    <a:pt x="4296091" y="0"/>
                    <a:pt x="4216081" y="0"/>
                  </a:cubicBezTo>
                  <a:lnTo>
                    <a:pt x="146050" y="0"/>
                  </a:lnTo>
                  <a:cubicBezTo>
                    <a:pt x="66040" y="0"/>
                    <a:pt x="0" y="66040"/>
                    <a:pt x="0" y="146050"/>
                  </a:cubicBezTo>
                  <a:lnTo>
                    <a:pt x="0" y="2142016"/>
                  </a:lnTo>
                  <a:cubicBezTo>
                    <a:pt x="0" y="2223295"/>
                    <a:pt x="66040" y="2288066"/>
                    <a:pt x="146050" y="2288066"/>
                  </a:cubicBezTo>
                  <a:close/>
                </a:path>
              </a:pathLst>
            </a:custGeom>
            <a:solidFill>
              <a:srgbClr val="FF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0" y="0"/>
              <a:ext cx="4426901" cy="2356645"/>
            </a:xfrm>
            <a:custGeom>
              <a:rect b="b" l="l" r="r" t="t"/>
              <a:pathLst>
                <a:path extrusionOk="0" h="2356645" w="4426901">
                  <a:moveTo>
                    <a:pt x="4363401" y="74930"/>
                  </a:moveTo>
                  <a:cubicBezTo>
                    <a:pt x="4335461" y="30480"/>
                    <a:pt x="4285931" y="0"/>
                    <a:pt x="4228781" y="0"/>
                  </a:cubicBezTo>
                  <a:lnTo>
                    <a:pt x="158750" y="0"/>
                  </a:lnTo>
                  <a:cubicBezTo>
                    <a:pt x="71120" y="0"/>
                    <a:pt x="0" y="71120"/>
                    <a:pt x="0" y="158750"/>
                  </a:cubicBezTo>
                  <a:lnTo>
                    <a:pt x="0" y="2154716"/>
                  </a:lnTo>
                  <a:cubicBezTo>
                    <a:pt x="0" y="2206785"/>
                    <a:pt x="25400" y="2252506"/>
                    <a:pt x="63500" y="2281716"/>
                  </a:cubicBezTo>
                  <a:cubicBezTo>
                    <a:pt x="91440" y="2326166"/>
                    <a:pt x="140970" y="2356645"/>
                    <a:pt x="218396" y="2356645"/>
                  </a:cubicBezTo>
                  <a:lnTo>
                    <a:pt x="4268151" y="2356645"/>
                  </a:lnTo>
                  <a:cubicBezTo>
                    <a:pt x="4355781" y="2356645"/>
                    <a:pt x="4426901" y="2285525"/>
                    <a:pt x="4426901" y="2197895"/>
                  </a:cubicBezTo>
                  <a:lnTo>
                    <a:pt x="4426901" y="201930"/>
                  </a:lnTo>
                  <a:cubicBezTo>
                    <a:pt x="4426901" y="149860"/>
                    <a:pt x="4401501" y="104140"/>
                    <a:pt x="4363401" y="74930"/>
                  </a:cubicBezTo>
                  <a:close/>
                  <a:moveTo>
                    <a:pt x="12700" y="2154716"/>
                  </a:moveTo>
                  <a:lnTo>
                    <a:pt x="12700" y="158750"/>
                  </a:lnTo>
                  <a:cubicBezTo>
                    <a:pt x="12700" y="78740"/>
                    <a:pt x="78740" y="12700"/>
                    <a:pt x="158750" y="12700"/>
                  </a:cubicBezTo>
                  <a:lnTo>
                    <a:pt x="4228781" y="12700"/>
                  </a:lnTo>
                  <a:cubicBezTo>
                    <a:pt x="4308791" y="12700"/>
                    <a:pt x="4374831" y="78740"/>
                    <a:pt x="4374831" y="158750"/>
                  </a:cubicBezTo>
                  <a:lnTo>
                    <a:pt x="4374831" y="2154716"/>
                  </a:lnTo>
                  <a:cubicBezTo>
                    <a:pt x="4374831" y="2234725"/>
                    <a:pt x="4308791" y="2300766"/>
                    <a:pt x="4228781" y="2300766"/>
                  </a:cubicBezTo>
                  <a:lnTo>
                    <a:pt x="158750" y="2300766"/>
                  </a:lnTo>
                  <a:cubicBezTo>
                    <a:pt x="78740" y="2300766"/>
                    <a:pt x="12700" y="2235995"/>
                    <a:pt x="12700" y="2154716"/>
                  </a:cubicBezTo>
                  <a:close/>
                  <a:moveTo>
                    <a:pt x="4415471" y="2197895"/>
                  </a:moveTo>
                  <a:cubicBezTo>
                    <a:pt x="4415471" y="2277905"/>
                    <a:pt x="4348161" y="2343945"/>
                    <a:pt x="4268151" y="2343945"/>
                  </a:cubicBezTo>
                  <a:lnTo>
                    <a:pt x="218396" y="2343945"/>
                  </a:lnTo>
                  <a:cubicBezTo>
                    <a:pt x="157480" y="2343945"/>
                    <a:pt x="120650" y="2327435"/>
                    <a:pt x="93980" y="2299495"/>
                  </a:cubicBezTo>
                  <a:cubicBezTo>
                    <a:pt x="114300" y="2308385"/>
                    <a:pt x="135890" y="2313465"/>
                    <a:pt x="160020" y="2313465"/>
                  </a:cubicBezTo>
                  <a:lnTo>
                    <a:pt x="4230051" y="2313465"/>
                  </a:lnTo>
                  <a:cubicBezTo>
                    <a:pt x="4317681" y="2313465"/>
                    <a:pt x="4388801" y="2242345"/>
                    <a:pt x="4388801" y="2154715"/>
                  </a:cubicBezTo>
                  <a:lnTo>
                    <a:pt x="4388801" y="158750"/>
                  </a:lnTo>
                  <a:cubicBezTo>
                    <a:pt x="4388801" y="140970"/>
                    <a:pt x="4384991" y="123190"/>
                    <a:pt x="4379911" y="106680"/>
                  </a:cubicBezTo>
                  <a:cubicBezTo>
                    <a:pt x="4401501" y="132080"/>
                    <a:pt x="4415471" y="165100"/>
                    <a:pt x="4415471" y="201930"/>
                  </a:cubicBezTo>
                  <a:lnTo>
                    <a:pt x="4415471" y="2197895"/>
                  </a:lnTo>
                  <a:cubicBezTo>
                    <a:pt x="4415471" y="2197895"/>
                    <a:pt x="4415471" y="2197895"/>
                    <a:pt x="4415471" y="2197895"/>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4"/>
          <p:cNvSpPr/>
          <p:nvPr/>
        </p:nvSpPr>
        <p:spPr>
          <a:xfrm>
            <a:off x="2665031" y="1290800"/>
            <a:ext cx="10675301" cy="823276"/>
          </a:xfrm>
          <a:custGeom>
            <a:rect b="b" l="l" r="r" t="t"/>
            <a:pathLst>
              <a:path extrusionOk="0" h="1913890" w="24817149">
                <a:moveTo>
                  <a:pt x="24817149" y="956945"/>
                </a:moveTo>
                <a:lnTo>
                  <a:pt x="24817149" y="956945"/>
                </a:lnTo>
                <a:cubicBezTo>
                  <a:pt x="24817149" y="1485392"/>
                  <a:pt x="24388778" y="1913890"/>
                  <a:pt x="23860204" y="1913890"/>
                </a:cubicBezTo>
                <a:lnTo>
                  <a:pt x="956945" y="1913890"/>
                </a:lnTo>
                <a:cubicBezTo>
                  <a:pt x="428371" y="1913890"/>
                  <a:pt x="0" y="1485392"/>
                  <a:pt x="0" y="956945"/>
                </a:cubicBezTo>
                <a:lnTo>
                  <a:pt x="0" y="956945"/>
                </a:lnTo>
                <a:cubicBezTo>
                  <a:pt x="0" y="428371"/>
                  <a:pt x="428371" y="0"/>
                  <a:pt x="956945" y="0"/>
                </a:cubicBezTo>
                <a:lnTo>
                  <a:pt x="23860203" y="0"/>
                </a:lnTo>
                <a:cubicBezTo>
                  <a:pt x="24388651" y="0"/>
                  <a:pt x="24817149" y="428371"/>
                  <a:pt x="24817149" y="956945"/>
                </a:cubicBezTo>
                <a:close/>
              </a:path>
            </a:pathLst>
          </a:custGeom>
          <a:solidFill>
            <a:srgbClr val="B9D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4"/>
          <p:cNvCxnSpPr/>
          <p:nvPr/>
        </p:nvCxnSpPr>
        <p:spPr>
          <a:xfrm>
            <a:off x="14852534" y="1960863"/>
            <a:ext cx="450550" cy="0"/>
          </a:xfrm>
          <a:prstGeom prst="straightConnector1">
            <a:avLst/>
          </a:prstGeom>
          <a:noFill/>
          <a:ln cap="rnd" cmpd="sng" w="47625">
            <a:solidFill>
              <a:srgbClr val="704430"/>
            </a:solidFill>
            <a:prstDash val="solid"/>
            <a:round/>
            <a:headEnd len="sm" w="sm" type="none"/>
            <a:tailEnd len="sm" w="sm" type="none"/>
          </a:ln>
        </p:spPr>
      </p:cxnSp>
      <p:cxnSp>
        <p:nvCxnSpPr>
          <p:cNvPr id="165" name="Google Shape;165;p4"/>
          <p:cNvCxnSpPr/>
          <p:nvPr/>
        </p:nvCxnSpPr>
        <p:spPr>
          <a:xfrm>
            <a:off x="14852534" y="1782690"/>
            <a:ext cx="450550" cy="0"/>
          </a:xfrm>
          <a:prstGeom prst="straightConnector1">
            <a:avLst/>
          </a:prstGeom>
          <a:noFill/>
          <a:ln cap="rnd" cmpd="sng" w="47625">
            <a:solidFill>
              <a:srgbClr val="704430"/>
            </a:solidFill>
            <a:prstDash val="solid"/>
            <a:round/>
            <a:headEnd len="sm" w="sm" type="none"/>
            <a:tailEnd len="sm" w="sm" type="none"/>
          </a:ln>
        </p:spPr>
      </p:cxnSp>
      <p:cxnSp>
        <p:nvCxnSpPr>
          <p:cNvPr id="166" name="Google Shape;166;p4"/>
          <p:cNvCxnSpPr/>
          <p:nvPr/>
        </p:nvCxnSpPr>
        <p:spPr>
          <a:xfrm>
            <a:off x="14852534" y="1616277"/>
            <a:ext cx="450550" cy="0"/>
          </a:xfrm>
          <a:prstGeom prst="straightConnector1">
            <a:avLst/>
          </a:prstGeom>
          <a:noFill/>
          <a:ln cap="rnd" cmpd="sng" w="47625">
            <a:solidFill>
              <a:srgbClr val="704430"/>
            </a:solidFill>
            <a:prstDash val="solid"/>
            <a:round/>
            <a:headEnd len="sm" w="sm" type="none"/>
            <a:tailEnd len="sm" w="sm" type="none"/>
          </a:ln>
        </p:spPr>
      </p:cxnSp>
      <p:pic>
        <p:nvPicPr>
          <p:cNvPr id="167" name="Google Shape;167;p4"/>
          <p:cNvPicPr preferRelativeResize="0"/>
          <p:nvPr/>
        </p:nvPicPr>
        <p:blipFill rotWithShape="1">
          <a:blip r:embed="rId5">
            <a:alphaModFix/>
          </a:blip>
          <a:srcRect b="0" l="0" r="0" t="0"/>
          <a:stretch/>
        </p:blipFill>
        <p:spPr>
          <a:xfrm>
            <a:off x="12350031" y="1444014"/>
            <a:ext cx="456119" cy="516849"/>
          </a:xfrm>
          <a:prstGeom prst="rect">
            <a:avLst/>
          </a:prstGeom>
          <a:noFill/>
          <a:ln>
            <a:noFill/>
          </a:ln>
        </p:spPr>
      </p:pic>
      <p:pic>
        <p:nvPicPr>
          <p:cNvPr id="168" name="Google Shape;168;p4"/>
          <p:cNvPicPr preferRelativeResize="0"/>
          <p:nvPr/>
        </p:nvPicPr>
        <p:blipFill rotWithShape="1">
          <a:blip r:embed="rId6">
            <a:alphaModFix/>
          </a:blip>
          <a:srcRect b="0" l="0" r="0" t="0"/>
          <a:stretch/>
        </p:blipFill>
        <p:spPr>
          <a:xfrm>
            <a:off x="13640903" y="1403680"/>
            <a:ext cx="758021" cy="758021"/>
          </a:xfrm>
          <a:prstGeom prst="rect">
            <a:avLst/>
          </a:prstGeom>
          <a:noFill/>
          <a:ln>
            <a:noFill/>
          </a:ln>
        </p:spPr>
      </p:pic>
      <p:pic>
        <p:nvPicPr>
          <p:cNvPr id="169" name="Google Shape;169;p4"/>
          <p:cNvPicPr preferRelativeResize="0"/>
          <p:nvPr/>
        </p:nvPicPr>
        <p:blipFill rotWithShape="1">
          <a:blip r:embed="rId7">
            <a:alphaModFix/>
          </a:blip>
          <a:srcRect b="0" l="0" r="0" t="0"/>
          <a:stretch/>
        </p:blipFill>
        <p:spPr>
          <a:xfrm>
            <a:off x="3142844" y="1444014"/>
            <a:ext cx="538384" cy="516849"/>
          </a:xfrm>
          <a:prstGeom prst="rect">
            <a:avLst/>
          </a:prstGeom>
          <a:noFill/>
          <a:ln>
            <a:noFill/>
          </a:ln>
        </p:spPr>
      </p:pic>
      <p:pic>
        <p:nvPicPr>
          <p:cNvPr id="170" name="Google Shape;170;p4"/>
          <p:cNvPicPr preferRelativeResize="0"/>
          <p:nvPr/>
        </p:nvPicPr>
        <p:blipFill rotWithShape="1">
          <a:blip r:embed="rId8">
            <a:alphaModFix/>
          </a:blip>
          <a:srcRect b="0" l="0" r="0" t="0"/>
          <a:stretch/>
        </p:blipFill>
        <p:spPr>
          <a:xfrm>
            <a:off x="4148246" y="1405478"/>
            <a:ext cx="394685" cy="516849"/>
          </a:xfrm>
          <a:prstGeom prst="rect">
            <a:avLst/>
          </a:prstGeom>
          <a:noFill/>
          <a:ln>
            <a:noFill/>
          </a:ln>
        </p:spPr>
      </p:pic>
      <p:pic>
        <p:nvPicPr>
          <p:cNvPr id="171" name="Google Shape;171;p4"/>
          <p:cNvPicPr preferRelativeResize="0"/>
          <p:nvPr/>
        </p:nvPicPr>
        <p:blipFill rotWithShape="1">
          <a:blip r:embed="rId9">
            <a:alphaModFix/>
          </a:blip>
          <a:srcRect b="0" l="0" r="0" t="0"/>
          <a:stretch/>
        </p:blipFill>
        <p:spPr>
          <a:xfrm flipH="1" rot="-678603">
            <a:off x="289932" y="6997805"/>
            <a:ext cx="3235365" cy="3277074"/>
          </a:xfrm>
          <a:prstGeom prst="rect">
            <a:avLst/>
          </a:prstGeom>
          <a:noFill/>
          <a:ln>
            <a:noFill/>
          </a:ln>
        </p:spPr>
      </p:pic>
      <p:pic>
        <p:nvPicPr>
          <p:cNvPr id="172" name="Google Shape;172;p4"/>
          <p:cNvPicPr preferRelativeResize="0"/>
          <p:nvPr/>
        </p:nvPicPr>
        <p:blipFill rotWithShape="1">
          <a:blip r:embed="rId10">
            <a:alphaModFix/>
          </a:blip>
          <a:srcRect b="0" l="0" r="0" t="0"/>
          <a:stretch/>
        </p:blipFill>
        <p:spPr>
          <a:xfrm>
            <a:off x="14019914" y="2008488"/>
            <a:ext cx="2033265" cy="2069481"/>
          </a:xfrm>
          <a:prstGeom prst="rect">
            <a:avLst/>
          </a:prstGeom>
          <a:noFill/>
          <a:ln>
            <a:noFill/>
          </a:ln>
        </p:spPr>
      </p:pic>
      <p:pic>
        <p:nvPicPr>
          <p:cNvPr id="173" name="Google Shape;173;p4"/>
          <p:cNvPicPr preferRelativeResize="0"/>
          <p:nvPr/>
        </p:nvPicPr>
        <p:blipFill rotWithShape="1">
          <a:blip r:embed="rId11">
            <a:alphaModFix/>
          </a:blip>
          <a:srcRect b="0" l="0" r="0" t="0"/>
          <a:stretch/>
        </p:blipFill>
        <p:spPr>
          <a:xfrm rot="-840048">
            <a:off x="7335220" y="134568"/>
            <a:ext cx="1360820" cy="2022840"/>
          </a:xfrm>
          <a:prstGeom prst="rect">
            <a:avLst/>
          </a:prstGeom>
          <a:noFill/>
          <a:ln>
            <a:noFill/>
          </a:ln>
        </p:spPr>
      </p:pic>
      <p:sp>
        <p:nvSpPr>
          <p:cNvPr id="174" name="Google Shape;174;p4"/>
          <p:cNvSpPr txBox="1"/>
          <p:nvPr/>
        </p:nvSpPr>
        <p:spPr>
          <a:xfrm>
            <a:off x="1907615" y="2199801"/>
            <a:ext cx="13614691" cy="15144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9999" u="none" cap="none" strike="noStrike">
                <a:solidFill>
                  <a:srgbClr val="704430"/>
                </a:solidFill>
                <a:latin typeface="Alegreya"/>
                <a:ea typeface="Alegreya"/>
                <a:cs typeface="Alegreya"/>
                <a:sym typeface="Alegreya"/>
              </a:rPr>
              <a:t>ĐỊNH NGHĨA</a:t>
            </a:r>
            <a:endParaRPr/>
          </a:p>
        </p:txBody>
      </p:sp>
      <p:sp>
        <p:nvSpPr>
          <p:cNvPr id="175" name="Google Shape;175;p4"/>
          <p:cNvSpPr txBox="1"/>
          <p:nvPr/>
        </p:nvSpPr>
        <p:spPr>
          <a:xfrm>
            <a:off x="2278166" y="3963678"/>
            <a:ext cx="13244140" cy="4261286"/>
          </a:xfrm>
          <a:prstGeom prst="rect">
            <a:avLst/>
          </a:prstGeom>
          <a:noFill/>
          <a:ln>
            <a:noFill/>
          </a:ln>
        </p:spPr>
        <p:txBody>
          <a:bodyPr anchorCtr="0" anchor="t" bIns="0" lIns="0" spcFirstLastPara="1" rIns="0" wrap="square" tIns="0">
            <a:spAutoFit/>
          </a:bodyPr>
          <a:lstStyle/>
          <a:p>
            <a:pPr indent="0" lvl="0" marL="0" marR="0" rtl="0" algn="just">
              <a:lnSpc>
                <a:spcPct val="160009"/>
              </a:lnSpc>
              <a:spcBef>
                <a:spcPts val="0"/>
              </a:spcBef>
              <a:spcAft>
                <a:spcPts val="0"/>
              </a:spcAft>
              <a:buNone/>
            </a:pPr>
            <a:r>
              <a:rPr b="1" i="0" lang="en-US" sz="4291" u="none" cap="none" strike="noStrike">
                <a:solidFill>
                  <a:srgbClr val="7D4E22"/>
                </a:solidFill>
                <a:latin typeface="Alegreya"/>
                <a:ea typeface="Alegreya"/>
                <a:cs typeface="Alegreya"/>
                <a:sym typeface="Alegreya"/>
              </a:rPr>
              <a:t>Template Method</a:t>
            </a:r>
            <a:r>
              <a:rPr b="1" i="0" lang="en-US" sz="4291" u="none" cap="none" strike="noStrike">
                <a:solidFill>
                  <a:srgbClr val="000000"/>
                </a:solidFill>
                <a:latin typeface="Alegreya"/>
                <a:ea typeface="Alegreya"/>
                <a:cs typeface="Alegreya"/>
                <a:sym typeface="Alegreya"/>
              </a:rPr>
              <a:t> xây dựng một bộ khung thuật toán trong superclass, để lại việc định nghĩa một vài bước cho các subclass mà không làm thay đổi cấu trúc chung của thuật toán</a:t>
            </a:r>
            <a:endParaRPr/>
          </a:p>
          <a:p>
            <a:pPr indent="0" lvl="0" marL="0" marR="0" rtl="0" algn="just">
              <a:lnSpc>
                <a:spcPct val="156280"/>
              </a:lnSpc>
              <a:spcBef>
                <a:spcPts val="0"/>
              </a:spcBef>
              <a:spcAft>
                <a:spcPts val="0"/>
              </a:spcAft>
              <a:buNone/>
            </a:pPr>
            <a:r>
              <a:t/>
            </a:r>
            <a:endParaRPr b="1" i="0" sz="4291" u="none" cap="none" strike="noStrike">
              <a:solidFill>
                <a:srgbClr val="000000"/>
              </a:solidFill>
              <a:latin typeface="Alegreya"/>
              <a:ea typeface="Alegreya"/>
              <a:cs typeface="Alegreya"/>
              <a:sym typeface="Alegreya"/>
            </a:endParaRPr>
          </a:p>
        </p:txBody>
      </p:sp>
      <p:pic>
        <p:nvPicPr>
          <p:cNvPr id="176" name="Google Shape;176;p4"/>
          <p:cNvPicPr preferRelativeResize="0"/>
          <p:nvPr/>
        </p:nvPicPr>
        <p:blipFill rotWithShape="1">
          <a:blip r:embed="rId12">
            <a:alphaModFix/>
          </a:blip>
          <a:srcRect b="0" l="12865" r="17762" t="33944"/>
          <a:stretch/>
        </p:blipFill>
        <p:spPr>
          <a:xfrm>
            <a:off x="303251" y="-239425"/>
            <a:ext cx="4723561" cy="1034476"/>
          </a:xfrm>
          <a:prstGeom prst="rect">
            <a:avLst/>
          </a:prstGeom>
          <a:noFill/>
          <a:ln>
            <a:noFill/>
          </a:ln>
        </p:spPr>
      </p:pic>
      <p:sp>
        <p:nvSpPr>
          <p:cNvPr id="177" name="Google Shape;177;p4"/>
          <p:cNvSpPr txBox="1"/>
          <p:nvPr/>
        </p:nvSpPr>
        <p:spPr>
          <a:xfrm>
            <a:off x="1398299" y="-139700"/>
            <a:ext cx="2416931"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000" u="none" cap="none" strike="noStrike">
                <a:solidFill>
                  <a:srgbClr val="000000"/>
                </a:solidFill>
                <a:latin typeface="Saira Extra Condensed"/>
                <a:ea typeface="Saira Extra Condensed"/>
                <a:cs typeface="Saira Extra Condensed"/>
                <a:sym typeface="Saira Extra Condensed"/>
              </a:rPr>
              <a:t>Định Nghĩa</a:t>
            </a:r>
            <a:endParaRPr/>
          </a:p>
        </p:txBody>
      </p:sp>
      <p:pic>
        <p:nvPicPr>
          <p:cNvPr id="178" name="Google Shape;178;p4"/>
          <p:cNvPicPr preferRelativeResize="0"/>
          <p:nvPr/>
        </p:nvPicPr>
        <p:blipFill rotWithShape="1">
          <a:blip r:embed="rId13">
            <a:alphaModFix/>
          </a:blip>
          <a:srcRect b="0" l="0" r="0" t="0"/>
          <a:stretch/>
        </p:blipFill>
        <p:spPr>
          <a:xfrm>
            <a:off x="14852534" y="7095720"/>
            <a:ext cx="3613216" cy="32716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ED"/>
        </a:solidFill>
      </p:bgPr>
    </p:bg>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3">
            <a:alphaModFix/>
          </a:blip>
          <a:srcRect b="0" l="0" r="0" t="0"/>
          <a:stretch/>
        </p:blipFill>
        <p:spPr>
          <a:xfrm>
            <a:off x="-4295981" y="378734"/>
            <a:ext cx="11897699" cy="10287000"/>
          </a:xfrm>
          <a:prstGeom prst="rect">
            <a:avLst/>
          </a:prstGeom>
          <a:noFill/>
          <a:ln>
            <a:noFill/>
          </a:ln>
        </p:spPr>
      </p:pic>
      <p:pic>
        <p:nvPicPr>
          <p:cNvPr id="184" name="Google Shape;184;p5"/>
          <p:cNvPicPr preferRelativeResize="0"/>
          <p:nvPr/>
        </p:nvPicPr>
        <p:blipFill rotWithShape="1">
          <a:blip r:embed="rId4">
            <a:alphaModFix/>
          </a:blip>
          <a:srcRect b="4200" l="0" r="0" t="35177"/>
          <a:stretch/>
        </p:blipFill>
        <p:spPr>
          <a:xfrm>
            <a:off x="0" y="79328"/>
            <a:ext cx="6809018" cy="949372"/>
          </a:xfrm>
          <a:prstGeom prst="rect">
            <a:avLst/>
          </a:prstGeom>
          <a:noFill/>
          <a:ln>
            <a:noFill/>
          </a:ln>
        </p:spPr>
      </p:pic>
      <p:pic>
        <p:nvPicPr>
          <p:cNvPr id="185" name="Google Shape;185;p5"/>
          <p:cNvPicPr preferRelativeResize="0"/>
          <p:nvPr/>
        </p:nvPicPr>
        <p:blipFill rotWithShape="1">
          <a:blip r:embed="rId5">
            <a:alphaModFix/>
          </a:blip>
          <a:srcRect b="5189" l="0" r="0" t="5725"/>
          <a:stretch/>
        </p:blipFill>
        <p:spPr>
          <a:xfrm>
            <a:off x="367826" y="1142083"/>
            <a:ext cx="17405609" cy="9144917"/>
          </a:xfrm>
          <a:prstGeom prst="rect">
            <a:avLst/>
          </a:prstGeom>
          <a:noFill/>
          <a:ln>
            <a:noFill/>
          </a:ln>
        </p:spPr>
      </p:pic>
      <p:pic>
        <p:nvPicPr>
          <p:cNvPr id="186" name="Google Shape;186;p5"/>
          <p:cNvPicPr preferRelativeResize="0"/>
          <p:nvPr/>
        </p:nvPicPr>
        <p:blipFill rotWithShape="1">
          <a:blip r:embed="rId6">
            <a:alphaModFix/>
          </a:blip>
          <a:srcRect b="0" l="0" r="0" t="0"/>
          <a:stretch/>
        </p:blipFill>
        <p:spPr>
          <a:xfrm rot="349273">
            <a:off x="15698135" y="-78560"/>
            <a:ext cx="3688758" cy="2441287"/>
          </a:xfrm>
          <a:prstGeom prst="rect">
            <a:avLst/>
          </a:prstGeom>
          <a:noFill/>
          <a:ln>
            <a:noFill/>
          </a:ln>
        </p:spPr>
      </p:pic>
      <p:sp>
        <p:nvSpPr>
          <p:cNvPr id="187" name="Google Shape;187;p5"/>
          <p:cNvSpPr txBox="1"/>
          <p:nvPr/>
        </p:nvSpPr>
        <p:spPr>
          <a:xfrm>
            <a:off x="-1132440" y="258974"/>
            <a:ext cx="8478261" cy="602996"/>
          </a:xfrm>
          <a:prstGeom prst="rect">
            <a:avLst/>
          </a:prstGeom>
          <a:noFill/>
          <a:ln>
            <a:noFill/>
          </a:ln>
        </p:spPr>
        <p:txBody>
          <a:bodyPr anchorCtr="0" anchor="t" bIns="0" lIns="0" spcFirstLastPara="1" rIns="0" wrap="square" tIns="0">
            <a:spAutoFit/>
          </a:bodyPr>
          <a:lstStyle/>
          <a:p>
            <a:pPr indent="0" lvl="0" marL="0" marR="0" rtl="0" algn="ctr">
              <a:lnSpc>
                <a:spcPct val="109000"/>
              </a:lnSpc>
              <a:spcBef>
                <a:spcPts val="0"/>
              </a:spcBef>
              <a:spcAft>
                <a:spcPts val="0"/>
              </a:spcAft>
              <a:buNone/>
            </a:pPr>
            <a:r>
              <a:rPr b="1" i="0" lang="en-US" sz="4300" u="none" cap="none" strike="noStrike">
                <a:solidFill>
                  <a:srgbClr val="000000"/>
                </a:solidFill>
                <a:latin typeface="Alegreya"/>
                <a:ea typeface="Alegreya"/>
                <a:cs typeface="Alegreya"/>
                <a:sym typeface="Alegreya"/>
              </a:rPr>
              <a:t>Classdiagram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ED"/>
        </a:solidFill>
      </p:bgPr>
    </p:bg>
    <p:spTree>
      <p:nvGrpSpPr>
        <p:cNvPr id="191" name="Shape 191"/>
        <p:cNvGrpSpPr/>
        <p:nvPr/>
      </p:nvGrpSpPr>
      <p:grpSpPr>
        <a:xfrm>
          <a:off x="0" y="0"/>
          <a:ext cx="0" cy="0"/>
          <a:chOff x="0" y="0"/>
          <a:chExt cx="0" cy="0"/>
        </a:xfrm>
      </p:grpSpPr>
      <p:pic>
        <p:nvPicPr>
          <p:cNvPr id="192" name="Google Shape;192;p6"/>
          <p:cNvPicPr preferRelativeResize="0"/>
          <p:nvPr/>
        </p:nvPicPr>
        <p:blipFill rotWithShape="1">
          <a:blip r:embed="rId3">
            <a:alphaModFix/>
          </a:blip>
          <a:srcRect b="4749" l="0" r="0" t="8679"/>
          <a:stretch/>
        </p:blipFill>
        <p:spPr>
          <a:xfrm>
            <a:off x="1028700" y="0"/>
            <a:ext cx="16032334" cy="10287000"/>
          </a:xfrm>
          <a:prstGeom prst="rect">
            <a:avLst/>
          </a:prstGeom>
          <a:noFill/>
          <a:ln>
            <a:noFill/>
          </a:ln>
        </p:spPr>
      </p:pic>
      <p:pic>
        <p:nvPicPr>
          <p:cNvPr id="193" name="Google Shape;193;p6"/>
          <p:cNvPicPr preferRelativeResize="0"/>
          <p:nvPr/>
        </p:nvPicPr>
        <p:blipFill rotWithShape="1">
          <a:blip r:embed="rId4">
            <a:alphaModFix/>
          </a:blip>
          <a:srcRect b="0" l="0" r="0" t="0"/>
          <a:stretch/>
        </p:blipFill>
        <p:spPr>
          <a:xfrm>
            <a:off x="14807408" y="-7894532"/>
            <a:ext cx="11897699" cy="10287000"/>
          </a:xfrm>
          <a:prstGeom prst="rect">
            <a:avLst/>
          </a:prstGeom>
          <a:noFill/>
          <a:ln>
            <a:noFill/>
          </a:ln>
        </p:spPr>
      </p:pic>
      <p:pic>
        <p:nvPicPr>
          <p:cNvPr id="194" name="Google Shape;194;p6"/>
          <p:cNvPicPr preferRelativeResize="0"/>
          <p:nvPr/>
        </p:nvPicPr>
        <p:blipFill rotWithShape="1">
          <a:blip r:embed="rId4">
            <a:alphaModFix/>
          </a:blip>
          <a:srcRect b="0" l="0" r="0" t="0"/>
          <a:stretch/>
        </p:blipFill>
        <p:spPr>
          <a:xfrm>
            <a:off x="-6127978" y="7648600"/>
            <a:ext cx="8748630" cy="7564249"/>
          </a:xfrm>
          <a:prstGeom prst="rect">
            <a:avLst/>
          </a:prstGeom>
          <a:noFill/>
          <a:ln>
            <a:noFill/>
          </a:ln>
        </p:spPr>
      </p:pic>
      <p:pic>
        <p:nvPicPr>
          <p:cNvPr id="195" name="Google Shape;195;p6"/>
          <p:cNvPicPr preferRelativeResize="0"/>
          <p:nvPr/>
        </p:nvPicPr>
        <p:blipFill rotWithShape="1">
          <a:blip r:embed="rId5">
            <a:alphaModFix/>
          </a:blip>
          <a:srcRect b="0" l="0" r="0" t="0"/>
          <a:stretch/>
        </p:blipFill>
        <p:spPr>
          <a:xfrm rot="349273">
            <a:off x="-514644" y="141297"/>
            <a:ext cx="2681713" cy="17748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ED"/>
        </a:solidFill>
      </p:bgPr>
    </p:bg>
    <p:spTree>
      <p:nvGrpSpPr>
        <p:cNvPr id="199" name="Shape 199"/>
        <p:cNvGrpSpPr/>
        <p:nvPr/>
      </p:nvGrpSpPr>
      <p:grpSpPr>
        <a:xfrm>
          <a:off x="0" y="0"/>
          <a:ext cx="0" cy="0"/>
          <a:chOff x="0" y="0"/>
          <a:chExt cx="0" cy="0"/>
        </a:xfrm>
      </p:grpSpPr>
      <p:pic>
        <p:nvPicPr>
          <p:cNvPr id="200" name="Google Shape;200;p7"/>
          <p:cNvPicPr preferRelativeResize="0"/>
          <p:nvPr/>
        </p:nvPicPr>
        <p:blipFill rotWithShape="1">
          <a:blip r:embed="rId3">
            <a:alphaModFix/>
          </a:blip>
          <a:srcRect b="0" l="0" r="0" t="0"/>
          <a:stretch/>
        </p:blipFill>
        <p:spPr>
          <a:xfrm>
            <a:off x="-7304068" y="3443549"/>
            <a:ext cx="11897699" cy="10287000"/>
          </a:xfrm>
          <a:prstGeom prst="rect">
            <a:avLst/>
          </a:prstGeom>
          <a:noFill/>
          <a:ln>
            <a:noFill/>
          </a:ln>
        </p:spPr>
      </p:pic>
      <p:pic>
        <p:nvPicPr>
          <p:cNvPr id="201" name="Google Shape;201;p7"/>
          <p:cNvPicPr preferRelativeResize="0"/>
          <p:nvPr/>
        </p:nvPicPr>
        <p:blipFill rotWithShape="1">
          <a:blip r:embed="rId4">
            <a:alphaModFix/>
          </a:blip>
          <a:srcRect b="0" l="0" r="0" t="0"/>
          <a:stretch/>
        </p:blipFill>
        <p:spPr>
          <a:xfrm rot="349273">
            <a:off x="16286698" y="-805981"/>
            <a:ext cx="3688758" cy="2441287"/>
          </a:xfrm>
          <a:prstGeom prst="rect">
            <a:avLst/>
          </a:prstGeom>
          <a:noFill/>
          <a:ln>
            <a:noFill/>
          </a:ln>
        </p:spPr>
      </p:pic>
      <p:grpSp>
        <p:nvGrpSpPr>
          <p:cNvPr id="202" name="Google Shape;202;p7"/>
          <p:cNvGrpSpPr/>
          <p:nvPr/>
        </p:nvGrpSpPr>
        <p:grpSpPr>
          <a:xfrm>
            <a:off x="643690" y="300950"/>
            <a:ext cx="16890856" cy="9986050"/>
            <a:chOff x="0" y="0"/>
            <a:chExt cx="3457158" cy="2043908"/>
          </a:xfrm>
        </p:grpSpPr>
        <p:sp>
          <p:nvSpPr>
            <p:cNvPr id="203" name="Google Shape;203;p7"/>
            <p:cNvSpPr/>
            <p:nvPr/>
          </p:nvSpPr>
          <p:spPr>
            <a:xfrm>
              <a:off x="92710" y="106680"/>
              <a:ext cx="3353018" cy="1924528"/>
            </a:xfrm>
            <a:custGeom>
              <a:rect b="b" l="l" r="r" t="t"/>
              <a:pathLst>
                <a:path extrusionOk="0" h="1924528" w="3353018">
                  <a:moveTo>
                    <a:pt x="3326348" y="1735298"/>
                  </a:moveTo>
                  <a:cubicBezTo>
                    <a:pt x="3326348" y="1822928"/>
                    <a:pt x="3250148" y="1894048"/>
                    <a:pt x="3168868" y="1894048"/>
                  </a:cubicBezTo>
                  <a:lnTo>
                    <a:pt x="66040" y="1894048"/>
                  </a:lnTo>
                  <a:cubicBezTo>
                    <a:pt x="43180" y="1894048"/>
                    <a:pt x="20320" y="1888968"/>
                    <a:pt x="0" y="1880078"/>
                  </a:cubicBezTo>
                  <a:cubicBezTo>
                    <a:pt x="26670" y="1908018"/>
                    <a:pt x="63500" y="1924528"/>
                    <a:pt x="115498" y="1924528"/>
                  </a:cubicBezTo>
                  <a:lnTo>
                    <a:pt x="3206968" y="1924528"/>
                  </a:lnTo>
                  <a:cubicBezTo>
                    <a:pt x="3286978" y="1924528"/>
                    <a:pt x="3353018" y="1858488"/>
                    <a:pt x="3353018" y="1778478"/>
                  </a:cubicBezTo>
                  <a:lnTo>
                    <a:pt x="3353018" y="95250"/>
                  </a:lnTo>
                  <a:cubicBezTo>
                    <a:pt x="3353018" y="58420"/>
                    <a:pt x="3339048" y="25400"/>
                    <a:pt x="3317458" y="0"/>
                  </a:cubicBezTo>
                  <a:cubicBezTo>
                    <a:pt x="3323808" y="16510"/>
                    <a:pt x="3326348" y="34290"/>
                    <a:pt x="3326348" y="52070"/>
                  </a:cubicBezTo>
                  <a:lnTo>
                    <a:pt x="3326348" y="1735298"/>
                  </a:lnTo>
                  <a:lnTo>
                    <a:pt x="3326348" y="1735298"/>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12700" y="12700"/>
              <a:ext cx="3392388" cy="1975328"/>
            </a:xfrm>
            <a:custGeom>
              <a:rect b="b" l="l" r="r" t="t"/>
              <a:pathLst>
                <a:path extrusionOk="0" h="1975328" w="3392388">
                  <a:moveTo>
                    <a:pt x="146050" y="1975328"/>
                  </a:moveTo>
                  <a:lnTo>
                    <a:pt x="3246338" y="1975328"/>
                  </a:lnTo>
                  <a:cubicBezTo>
                    <a:pt x="3326348" y="1975328"/>
                    <a:pt x="3392388" y="1909288"/>
                    <a:pt x="3392388" y="1829278"/>
                  </a:cubicBezTo>
                  <a:lnTo>
                    <a:pt x="3392388" y="146050"/>
                  </a:lnTo>
                  <a:cubicBezTo>
                    <a:pt x="3392388" y="66040"/>
                    <a:pt x="3326348" y="0"/>
                    <a:pt x="3246338" y="0"/>
                  </a:cubicBezTo>
                  <a:lnTo>
                    <a:pt x="146050" y="0"/>
                  </a:lnTo>
                  <a:cubicBezTo>
                    <a:pt x="66040" y="0"/>
                    <a:pt x="0" y="66040"/>
                    <a:pt x="0" y="146050"/>
                  </a:cubicBezTo>
                  <a:lnTo>
                    <a:pt x="0" y="1829278"/>
                  </a:lnTo>
                  <a:cubicBezTo>
                    <a:pt x="0" y="1910558"/>
                    <a:pt x="66040" y="1975328"/>
                    <a:pt x="146050" y="1975328"/>
                  </a:cubicBezTo>
                  <a:close/>
                </a:path>
              </a:pathLst>
            </a:custGeom>
            <a:solidFill>
              <a:srgbClr val="FF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0" y="0"/>
              <a:ext cx="3457158" cy="2043908"/>
            </a:xfrm>
            <a:custGeom>
              <a:rect b="b" l="l" r="r" t="t"/>
              <a:pathLst>
                <a:path extrusionOk="0" h="2043908" w="3457158">
                  <a:moveTo>
                    <a:pt x="3393658" y="74930"/>
                  </a:moveTo>
                  <a:cubicBezTo>
                    <a:pt x="3365718" y="30480"/>
                    <a:pt x="3316188" y="0"/>
                    <a:pt x="3259038" y="0"/>
                  </a:cubicBezTo>
                  <a:lnTo>
                    <a:pt x="158750" y="0"/>
                  </a:lnTo>
                  <a:cubicBezTo>
                    <a:pt x="71120" y="0"/>
                    <a:pt x="0" y="71120"/>
                    <a:pt x="0" y="158750"/>
                  </a:cubicBezTo>
                  <a:lnTo>
                    <a:pt x="0" y="1841978"/>
                  </a:lnTo>
                  <a:cubicBezTo>
                    <a:pt x="0" y="1894048"/>
                    <a:pt x="25400" y="1939768"/>
                    <a:pt x="63500" y="1968978"/>
                  </a:cubicBezTo>
                  <a:cubicBezTo>
                    <a:pt x="91440" y="2013428"/>
                    <a:pt x="140970" y="2043908"/>
                    <a:pt x="211250" y="2043908"/>
                  </a:cubicBezTo>
                  <a:lnTo>
                    <a:pt x="3298408" y="2043908"/>
                  </a:lnTo>
                  <a:cubicBezTo>
                    <a:pt x="3386038" y="2043908"/>
                    <a:pt x="3457158" y="1972788"/>
                    <a:pt x="3457158" y="1885158"/>
                  </a:cubicBezTo>
                  <a:lnTo>
                    <a:pt x="3457158" y="201930"/>
                  </a:lnTo>
                  <a:cubicBezTo>
                    <a:pt x="3457158" y="149860"/>
                    <a:pt x="3431758" y="104140"/>
                    <a:pt x="3393658" y="74930"/>
                  </a:cubicBezTo>
                  <a:close/>
                  <a:moveTo>
                    <a:pt x="12700" y="1841978"/>
                  </a:moveTo>
                  <a:lnTo>
                    <a:pt x="12700" y="158750"/>
                  </a:lnTo>
                  <a:cubicBezTo>
                    <a:pt x="12700" y="78740"/>
                    <a:pt x="78740" y="12700"/>
                    <a:pt x="158750" y="12700"/>
                  </a:cubicBezTo>
                  <a:lnTo>
                    <a:pt x="3259038" y="12700"/>
                  </a:lnTo>
                  <a:cubicBezTo>
                    <a:pt x="3339048" y="12700"/>
                    <a:pt x="3405088" y="78740"/>
                    <a:pt x="3405088" y="158750"/>
                  </a:cubicBezTo>
                  <a:lnTo>
                    <a:pt x="3405088" y="1841978"/>
                  </a:lnTo>
                  <a:cubicBezTo>
                    <a:pt x="3405088" y="1921988"/>
                    <a:pt x="3339048" y="1988028"/>
                    <a:pt x="3259038" y="1988028"/>
                  </a:cubicBezTo>
                  <a:lnTo>
                    <a:pt x="158750" y="1988028"/>
                  </a:lnTo>
                  <a:cubicBezTo>
                    <a:pt x="78740" y="1988028"/>
                    <a:pt x="12700" y="1923258"/>
                    <a:pt x="12700" y="1841978"/>
                  </a:cubicBezTo>
                  <a:close/>
                  <a:moveTo>
                    <a:pt x="3445728" y="1885158"/>
                  </a:moveTo>
                  <a:cubicBezTo>
                    <a:pt x="3445728" y="1965168"/>
                    <a:pt x="3378418" y="2031208"/>
                    <a:pt x="3298408" y="2031208"/>
                  </a:cubicBezTo>
                  <a:lnTo>
                    <a:pt x="211250" y="2031208"/>
                  </a:lnTo>
                  <a:cubicBezTo>
                    <a:pt x="157480" y="2031208"/>
                    <a:pt x="120650" y="2014698"/>
                    <a:pt x="93980" y="1986758"/>
                  </a:cubicBezTo>
                  <a:cubicBezTo>
                    <a:pt x="114300" y="1995648"/>
                    <a:pt x="135890" y="2000728"/>
                    <a:pt x="160020" y="2000728"/>
                  </a:cubicBezTo>
                  <a:lnTo>
                    <a:pt x="3260308" y="2000728"/>
                  </a:lnTo>
                  <a:cubicBezTo>
                    <a:pt x="3347938" y="2000728"/>
                    <a:pt x="3419058" y="1929608"/>
                    <a:pt x="3419058" y="1841978"/>
                  </a:cubicBezTo>
                  <a:lnTo>
                    <a:pt x="3419058" y="158750"/>
                  </a:lnTo>
                  <a:cubicBezTo>
                    <a:pt x="3419058" y="140970"/>
                    <a:pt x="3415248" y="123190"/>
                    <a:pt x="3410168" y="106680"/>
                  </a:cubicBezTo>
                  <a:cubicBezTo>
                    <a:pt x="3431758" y="132080"/>
                    <a:pt x="3445728" y="165100"/>
                    <a:pt x="3445728" y="201930"/>
                  </a:cubicBezTo>
                  <a:lnTo>
                    <a:pt x="3445728" y="1885158"/>
                  </a:lnTo>
                  <a:cubicBezTo>
                    <a:pt x="3445728" y="1885158"/>
                    <a:pt x="3445728" y="1885158"/>
                    <a:pt x="3445728" y="1885158"/>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6" name="Google Shape;206;p7"/>
          <p:cNvPicPr preferRelativeResize="0"/>
          <p:nvPr/>
        </p:nvPicPr>
        <p:blipFill rotWithShape="1">
          <a:blip r:embed="rId5">
            <a:alphaModFix/>
          </a:blip>
          <a:srcRect b="0" l="0" r="0" t="0"/>
          <a:stretch/>
        </p:blipFill>
        <p:spPr>
          <a:xfrm>
            <a:off x="1816172" y="414663"/>
            <a:ext cx="13510964" cy="945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2F4"/>
        </a:solidFill>
      </p:bgPr>
    </p:bg>
    <p:spTree>
      <p:nvGrpSpPr>
        <p:cNvPr id="210" name="Shape 210"/>
        <p:cNvGrpSpPr/>
        <p:nvPr/>
      </p:nvGrpSpPr>
      <p:grpSpPr>
        <a:xfrm>
          <a:off x="0" y="0"/>
          <a:ext cx="0" cy="0"/>
          <a:chOff x="0" y="0"/>
          <a:chExt cx="0" cy="0"/>
        </a:xfrm>
      </p:grpSpPr>
      <p:pic>
        <p:nvPicPr>
          <p:cNvPr id="211" name="Google Shape;211;p8"/>
          <p:cNvPicPr preferRelativeResize="0"/>
          <p:nvPr/>
        </p:nvPicPr>
        <p:blipFill rotWithShape="1">
          <a:blip r:embed="rId3">
            <a:alphaModFix/>
          </a:blip>
          <a:srcRect b="0" l="0" r="0" t="0"/>
          <a:stretch/>
        </p:blipFill>
        <p:spPr>
          <a:xfrm>
            <a:off x="-6127978" y="4925848"/>
            <a:ext cx="11897699" cy="10287000"/>
          </a:xfrm>
          <a:prstGeom prst="rect">
            <a:avLst/>
          </a:prstGeom>
          <a:noFill/>
          <a:ln>
            <a:noFill/>
          </a:ln>
        </p:spPr>
      </p:pic>
      <p:pic>
        <p:nvPicPr>
          <p:cNvPr id="212" name="Google Shape;212;p8"/>
          <p:cNvPicPr preferRelativeResize="0"/>
          <p:nvPr/>
        </p:nvPicPr>
        <p:blipFill rotWithShape="1">
          <a:blip r:embed="rId3">
            <a:alphaModFix/>
          </a:blip>
          <a:srcRect b="0" l="0" r="0" t="0"/>
          <a:stretch/>
        </p:blipFill>
        <p:spPr>
          <a:xfrm>
            <a:off x="15754227" y="-6026484"/>
            <a:ext cx="11897699" cy="10287000"/>
          </a:xfrm>
          <a:prstGeom prst="rect">
            <a:avLst/>
          </a:prstGeom>
          <a:noFill/>
          <a:ln>
            <a:noFill/>
          </a:ln>
        </p:spPr>
      </p:pic>
      <p:grpSp>
        <p:nvGrpSpPr>
          <p:cNvPr id="213" name="Google Shape;213;p8"/>
          <p:cNvGrpSpPr/>
          <p:nvPr/>
        </p:nvGrpSpPr>
        <p:grpSpPr>
          <a:xfrm>
            <a:off x="457590" y="950654"/>
            <a:ext cx="17216257" cy="8914006"/>
            <a:chOff x="0" y="0"/>
            <a:chExt cx="4273120" cy="2212480"/>
          </a:xfrm>
        </p:grpSpPr>
        <p:sp>
          <p:nvSpPr>
            <p:cNvPr id="214" name="Google Shape;214;p8"/>
            <p:cNvSpPr/>
            <p:nvPr/>
          </p:nvSpPr>
          <p:spPr>
            <a:xfrm>
              <a:off x="92710" y="106680"/>
              <a:ext cx="4168980" cy="2093100"/>
            </a:xfrm>
            <a:custGeom>
              <a:rect b="b" l="l" r="r" t="t"/>
              <a:pathLst>
                <a:path extrusionOk="0" h="2093100" w="4168980">
                  <a:moveTo>
                    <a:pt x="4142310" y="1903870"/>
                  </a:moveTo>
                  <a:cubicBezTo>
                    <a:pt x="4142310" y="1991500"/>
                    <a:pt x="4066110" y="2062620"/>
                    <a:pt x="3984830" y="2062620"/>
                  </a:cubicBezTo>
                  <a:lnTo>
                    <a:pt x="66040" y="2062620"/>
                  </a:lnTo>
                  <a:cubicBezTo>
                    <a:pt x="43180" y="2062620"/>
                    <a:pt x="20320" y="2057540"/>
                    <a:pt x="0" y="2048650"/>
                  </a:cubicBezTo>
                  <a:cubicBezTo>
                    <a:pt x="26670" y="2076590"/>
                    <a:pt x="63500" y="2093100"/>
                    <a:pt x="120699" y="2093100"/>
                  </a:cubicBezTo>
                  <a:lnTo>
                    <a:pt x="4022930" y="2093100"/>
                  </a:lnTo>
                  <a:cubicBezTo>
                    <a:pt x="4102940" y="2093100"/>
                    <a:pt x="4168980" y="2027060"/>
                    <a:pt x="4168980" y="1947050"/>
                  </a:cubicBezTo>
                  <a:lnTo>
                    <a:pt x="4168980" y="95250"/>
                  </a:lnTo>
                  <a:cubicBezTo>
                    <a:pt x="4168980" y="58420"/>
                    <a:pt x="4155010" y="25400"/>
                    <a:pt x="4133420" y="0"/>
                  </a:cubicBezTo>
                  <a:cubicBezTo>
                    <a:pt x="4139770" y="16510"/>
                    <a:pt x="4142310" y="34290"/>
                    <a:pt x="4142310" y="52070"/>
                  </a:cubicBezTo>
                  <a:lnTo>
                    <a:pt x="4142310" y="1903870"/>
                  </a:lnTo>
                  <a:lnTo>
                    <a:pt x="4142310" y="1903870"/>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12700" y="12700"/>
              <a:ext cx="4208350" cy="2143900"/>
            </a:xfrm>
            <a:custGeom>
              <a:rect b="b" l="l" r="r" t="t"/>
              <a:pathLst>
                <a:path extrusionOk="0" h="2143900" w="4208350">
                  <a:moveTo>
                    <a:pt x="146050" y="2143900"/>
                  </a:moveTo>
                  <a:lnTo>
                    <a:pt x="4062300" y="2143900"/>
                  </a:lnTo>
                  <a:cubicBezTo>
                    <a:pt x="4142310" y="2143900"/>
                    <a:pt x="4208350" y="2077860"/>
                    <a:pt x="4208350" y="1997850"/>
                  </a:cubicBezTo>
                  <a:lnTo>
                    <a:pt x="4208350" y="146050"/>
                  </a:lnTo>
                  <a:cubicBezTo>
                    <a:pt x="4208350" y="66040"/>
                    <a:pt x="4142310" y="0"/>
                    <a:pt x="4062300" y="0"/>
                  </a:cubicBezTo>
                  <a:lnTo>
                    <a:pt x="146050" y="0"/>
                  </a:lnTo>
                  <a:cubicBezTo>
                    <a:pt x="66040" y="0"/>
                    <a:pt x="0" y="66040"/>
                    <a:pt x="0" y="146050"/>
                  </a:cubicBezTo>
                  <a:lnTo>
                    <a:pt x="0" y="1997850"/>
                  </a:lnTo>
                  <a:cubicBezTo>
                    <a:pt x="0" y="2079130"/>
                    <a:pt x="66040" y="2143900"/>
                    <a:pt x="146050" y="2143900"/>
                  </a:cubicBezTo>
                  <a:close/>
                </a:path>
              </a:pathLst>
            </a:custGeom>
            <a:solidFill>
              <a:srgbClr val="FF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0" y="0"/>
              <a:ext cx="4273120" cy="2212480"/>
            </a:xfrm>
            <a:custGeom>
              <a:rect b="b" l="l" r="r" t="t"/>
              <a:pathLst>
                <a:path extrusionOk="0" h="2212480" w="4273120">
                  <a:moveTo>
                    <a:pt x="4209620" y="74930"/>
                  </a:moveTo>
                  <a:cubicBezTo>
                    <a:pt x="4181680" y="30480"/>
                    <a:pt x="4132150" y="0"/>
                    <a:pt x="4075000" y="0"/>
                  </a:cubicBezTo>
                  <a:lnTo>
                    <a:pt x="158750" y="0"/>
                  </a:lnTo>
                  <a:cubicBezTo>
                    <a:pt x="71120" y="0"/>
                    <a:pt x="0" y="71120"/>
                    <a:pt x="0" y="158750"/>
                  </a:cubicBezTo>
                  <a:lnTo>
                    <a:pt x="0" y="2010550"/>
                  </a:lnTo>
                  <a:cubicBezTo>
                    <a:pt x="0" y="2062620"/>
                    <a:pt x="25400" y="2108340"/>
                    <a:pt x="63500" y="2137550"/>
                  </a:cubicBezTo>
                  <a:cubicBezTo>
                    <a:pt x="91440" y="2182000"/>
                    <a:pt x="140970" y="2212480"/>
                    <a:pt x="217262" y="2212480"/>
                  </a:cubicBezTo>
                  <a:lnTo>
                    <a:pt x="4114370" y="2212480"/>
                  </a:lnTo>
                  <a:cubicBezTo>
                    <a:pt x="4202000" y="2212480"/>
                    <a:pt x="4273120" y="2141360"/>
                    <a:pt x="4273120" y="2053730"/>
                  </a:cubicBezTo>
                  <a:lnTo>
                    <a:pt x="4273120" y="201930"/>
                  </a:lnTo>
                  <a:cubicBezTo>
                    <a:pt x="4273120" y="149860"/>
                    <a:pt x="4247720" y="104140"/>
                    <a:pt x="4209620" y="74930"/>
                  </a:cubicBezTo>
                  <a:close/>
                  <a:moveTo>
                    <a:pt x="12700" y="2010550"/>
                  </a:moveTo>
                  <a:lnTo>
                    <a:pt x="12700" y="158750"/>
                  </a:lnTo>
                  <a:cubicBezTo>
                    <a:pt x="12700" y="78740"/>
                    <a:pt x="78740" y="12700"/>
                    <a:pt x="158750" y="12700"/>
                  </a:cubicBezTo>
                  <a:lnTo>
                    <a:pt x="4075000" y="12700"/>
                  </a:lnTo>
                  <a:cubicBezTo>
                    <a:pt x="4155010" y="12700"/>
                    <a:pt x="4221050" y="78740"/>
                    <a:pt x="4221050" y="158750"/>
                  </a:cubicBezTo>
                  <a:lnTo>
                    <a:pt x="4221050" y="2010550"/>
                  </a:lnTo>
                  <a:cubicBezTo>
                    <a:pt x="4221050" y="2090560"/>
                    <a:pt x="4155010" y="2156600"/>
                    <a:pt x="4075000" y="2156600"/>
                  </a:cubicBezTo>
                  <a:lnTo>
                    <a:pt x="158750" y="2156600"/>
                  </a:lnTo>
                  <a:cubicBezTo>
                    <a:pt x="78740" y="2156600"/>
                    <a:pt x="12700" y="2091830"/>
                    <a:pt x="12700" y="2010550"/>
                  </a:cubicBezTo>
                  <a:close/>
                  <a:moveTo>
                    <a:pt x="4261690" y="2053730"/>
                  </a:moveTo>
                  <a:cubicBezTo>
                    <a:pt x="4261690" y="2133740"/>
                    <a:pt x="4194380" y="2199780"/>
                    <a:pt x="4114370" y="2199780"/>
                  </a:cubicBezTo>
                  <a:lnTo>
                    <a:pt x="217262" y="2199780"/>
                  </a:lnTo>
                  <a:cubicBezTo>
                    <a:pt x="157480" y="2199780"/>
                    <a:pt x="120650" y="2183270"/>
                    <a:pt x="93980" y="2155330"/>
                  </a:cubicBezTo>
                  <a:cubicBezTo>
                    <a:pt x="114300" y="2164220"/>
                    <a:pt x="135890" y="2169300"/>
                    <a:pt x="160020" y="2169300"/>
                  </a:cubicBezTo>
                  <a:lnTo>
                    <a:pt x="4076270" y="2169300"/>
                  </a:lnTo>
                  <a:cubicBezTo>
                    <a:pt x="4163900" y="2169300"/>
                    <a:pt x="4235020" y="2098180"/>
                    <a:pt x="4235020" y="2010550"/>
                  </a:cubicBezTo>
                  <a:lnTo>
                    <a:pt x="4235020" y="158750"/>
                  </a:lnTo>
                  <a:cubicBezTo>
                    <a:pt x="4235020" y="140970"/>
                    <a:pt x="4231210" y="123190"/>
                    <a:pt x="4226130" y="106680"/>
                  </a:cubicBezTo>
                  <a:cubicBezTo>
                    <a:pt x="4247720" y="132080"/>
                    <a:pt x="4261690" y="165100"/>
                    <a:pt x="4261690" y="201930"/>
                  </a:cubicBezTo>
                  <a:lnTo>
                    <a:pt x="4261690" y="2053730"/>
                  </a:lnTo>
                  <a:cubicBezTo>
                    <a:pt x="4261690" y="2053730"/>
                    <a:pt x="4261690" y="2053730"/>
                    <a:pt x="4261690" y="2053730"/>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7" name="Google Shape;217;p8"/>
          <p:cNvPicPr preferRelativeResize="0"/>
          <p:nvPr/>
        </p:nvPicPr>
        <p:blipFill rotWithShape="1">
          <a:blip r:embed="rId4">
            <a:alphaModFix/>
          </a:blip>
          <a:srcRect b="7632" l="20441" r="23819" t="42730"/>
          <a:stretch/>
        </p:blipFill>
        <p:spPr>
          <a:xfrm>
            <a:off x="0" y="0"/>
            <a:ext cx="3795286" cy="777335"/>
          </a:xfrm>
          <a:prstGeom prst="rect">
            <a:avLst/>
          </a:prstGeom>
          <a:noFill/>
          <a:ln>
            <a:noFill/>
          </a:ln>
        </p:spPr>
      </p:pic>
      <p:pic>
        <p:nvPicPr>
          <p:cNvPr id="218" name="Google Shape;218;p8"/>
          <p:cNvPicPr preferRelativeResize="0"/>
          <p:nvPr/>
        </p:nvPicPr>
        <p:blipFill rotWithShape="1">
          <a:blip r:embed="rId5">
            <a:alphaModFix/>
          </a:blip>
          <a:srcRect b="0" l="0" r="0" t="0"/>
          <a:stretch/>
        </p:blipFill>
        <p:spPr>
          <a:xfrm>
            <a:off x="1028700" y="770067"/>
            <a:ext cx="15917227" cy="9172639"/>
          </a:xfrm>
          <a:prstGeom prst="rect">
            <a:avLst/>
          </a:prstGeom>
          <a:noFill/>
          <a:ln>
            <a:noFill/>
          </a:ln>
        </p:spPr>
      </p:pic>
      <p:sp>
        <p:nvSpPr>
          <p:cNvPr id="219" name="Google Shape;219;p8"/>
          <p:cNvSpPr txBox="1"/>
          <p:nvPr/>
        </p:nvSpPr>
        <p:spPr>
          <a:xfrm>
            <a:off x="689178" y="-86265"/>
            <a:ext cx="2416931"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000" u="none" cap="none" strike="noStrike">
                <a:solidFill>
                  <a:srgbClr val="000000"/>
                </a:solidFill>
                <a:latin typeface="Saira Extra Condensed"/>
                <a:ea typeface="Saira Extra Condensed"/>
                <a:cs typeface="Saira Extra Condensed"/>
                <a:sym typeface="Saira Extra Condensed"/>
              </a:rPr>
              <a:t>Ví Dụ</a:t>
            </a:r>
            <a:r>
              <a:rPr b="0" i="0" lang="en-US" sz="5000" u="none" cap="none" strike="noStrike">
                <a:solidFill>
                  <a:srgbClr val="000000"/>
                </a:solidFill>
                <a:latin typeface="Saira ExtraCondensed Medium"/>
                <a:ea typeface="Saira ExtraCondensed Medium"/>
                <a:cs typeface="Saira ExtraCondensed Medium"/>
                <a:sym typeface="Saira ExtraCondensed Medium"/>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2F4"/>
        </a:solidFill>
      </p:bgPr>
    </p:bg>
    <p:spTree>
      <p:nvGrpSpPr>
        <p:cNvPr id="223" name="Shape 223"/>
        <p:cNvGrpSpPr/>
        <p:nvPr/>
      </p:nvGrpSpPr>
      <p:grpSpPr>
        <a:xfrm>
          <a:off x="0" y="0"/>
          <a:ext cx="0" cy="0"/>
          <a:chOff x="0" y="0"/>
          <a:chExt cx="0" cy="0"/>
        </a:xfrm>
      </p:grpSpPr>
      <p:pic>
        <p:nvPicPr>
          <p:cNvPr id="224" name="Google Shape;224;p9"/>
          <p:cNvPicPr preferRelativeResize="0"/>
          <p:nvPr/>
        </p:nvPicPr>
        <p:blipFill rotWithShape="1">
          <a:blip r:embed="rId3">
            <a:alphaModFix/>
          </a:blip>
          <a:srcRect b="0" l="0" r="0" t="0"/>
          <a:stretch/>
        </p:blipFill>
        <p:spPr>
          <a:xfrm>
            <a:off x="-5717507" y="4000742"/>
            <a:ext cx="11897699" cy="10287000"/>
          </a:xfrm>
          <a:prstGeom prst="rect">
            <a:avLst/>
          </a:prstGeom>
          <a:noFill/>
          <a:ln>
            <a:noFill/>
          </a:ln>
        </p:spPr>
      </p:pic>
      <p:grpSp>
        <p:nvGrpSpPr>
          <p:cNvPr id="225" name="Google Shape;225;p9"/>
          <p:cNvGrpSpPr/>
          <p:nvPr/>
        </p:nvGrpSpPr>
        <p:grpSpPr>
          <a:xfrm>
            <a:off x="487578" y="4316714"/>
            <a:ext cx="8169111" cy="5106908"/>
            <a:chOff x="0" y="0"/>
            <a:chExt cx="2380016" cy="1478098"/>
          </a:xfrm>
        </p:grpSpPr>
        <p:sp>
          <p:nvSpPr>
            <p:cNvPr id="226" name="Google Shape;226;p9"/>
            <p:cNvSpPr/>
            <p:nvPr/>
          </p:nvSpPr>
          <p:spPr>
            <a:xfrm>
              <a:off x="92710" y="106680"/>
              <a:ext cx="2275876" cy="1358718"/>
            </a:xfrm>
            <a:custGeom>
              <a:rect b="b" l="l" r="r" t="t"/>
              <a:pathLst>
                <a:path extrusionOk="0" h="1358718" w="2275876">
                  <a:moveTo>
                    <a:pt x="2249206" y="1169488"/>
                  </a:moveTo>
                  <a:cubicBezTo>
                    <a:pt x="2249206" y="1257118"/>
                    <a:pt x="2173006" y="1328238"/>
                    <a:pt x="2091726" y="1328238"/>
                  </a:cubicBezTo>
                  <a:lnTo>
                    <a:pt x="66040" y="1328238"/>
                  </a:lnTo>
                  <a:cubicBezTo>
                    <a:pt x="43180" y="1328238"/>
                    <a:pt x="20320" y="1323158"/>
                    <a:pt x="0" y="1314268"/>
                  </a:cubicBezTo>
                  <a:cubicBezTo>
                    <a:pt x="26670" y="1342208"/>
                    <a:pt x="63500" y="1358718"/>
                    <a:pt x="108633" y="1358718"/>
                  </a:cubicBezTo>
                  <a:lnTo>
                    <a:pt x="2129826" y="1358718"/>
                  </a:lnTo>
                  <a:cubicBezTo>
                    <a:pt x="2209836" y="1358718"/>
                    <a:pt x="2275876" y="1292678"/>
                    <a:pt x="2275876" y="1212668"/>
                  </a:cubicBezTo>
                  <a:lnTo>
                    <a:pt x="2275876" y="95250"/>
                  </a:lnTo>
                  <a:cubicBezTo>
                    <a:pt x="2275876" y="58420"/>
                    <a:pt x="2261906" y="25400"/>
                    <a:pt x="2240316" y="0"/>
                  </a:cubicBezTo>
                  <a:cubicBezTo>
                    <a:pt x="2246666" y="16510"/>
                    <a:pt x="2249206" y="34290"/>
                    <a:pt x="2249206" y="52070"/>
                  </a:cubicBezTo>
                  <a:lnTo>
                    <a:pt x="2249206" y="1169488"/>
                  </a:lnTo>
                  <a:lnTo>
                    <a:pt x="2249206" y="1169488"/>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12700" y="12700"/>
              <a:ext cx="2315246" cy="1409518"/>
            </a:xfrm>
            <a:custGeom>
              <a:rect b="b" l="l" r="r" t="t"/>
              <a:pathLst>
                <a:path extrusionOk="0" h="1409518" w="2315246">
                  <a:moveTo>
                    <a:pt x="146050" y="1409518"/>
                  </a:moveTo>
                  <a:lnTo>
                    <a:pt x="2169196" y="1409518"/>
                  </a:lnTo>
                  <a:cubicBezTo>
                    <a:pt x="2249207" y="1409518"/>
                    <a:pt x="2315246" y="1343478"/>
                    <a:pt x="2315246" y="1263468"/>
                  </a:cubicBezTo>
                  <a:lnTo>
                    <a:pt x="2315246" y="146050"/>
                  </a:lnTo>
                  <a:cubicBezTo>
                    <a:pt x="2315246" y="66040"/>
                    <a:pt x="2249207" y="0"/>
                    <a:pt x="2169196" y="0"/>
                  </a:cubicBezTo>
                  <a:lnTo>
                    <a:pt x="146050" y="0"/>
                  </a:lnTo>
                  <a:cubicBezTo>
                    <a:pt x="66040" y="0"/>
                    <a:pt x="0" y="66040"/>
                    <a:pt x="0" y="146050"/>
                  </a:cubicBezTo>
                  <a:lnTo>
                    <a:pt x="0" y="1263468"/>
                  </a:lnTo>
                  <a:cubicBezTo>
                    <a:pt x="0" y="1344748"/>
                    <a:pt x="66040" y="1409518"/>
                    <a:pt x="146050" y="1409518"/>
                  </a:cubicBezTo>
                  <a:close/>
                </a:path>
              </a:pathLst>
            </a:custGeom>
            <a:solidFill>
              <a:srgbClr val="FF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0" y="0"/>
              <a:ext cx="2380016" cy="1478098"/>
            </a:xfrm>
            <a:custGeom>
              <a:rect b="b" l="l" r="r" t="t"/>
              <a:pathLst>
                <a:path extrusionOk="0" h="1478098" w="2380016">
                  <a:moveTo>
                    <a:pt x="2316516" y="74930"/>
                  </a:moveTo>
                  <a:cubicBezTo>
                    <a:pt x="2288576" y="30480"/>
                    <a:pt x="2239046" y="0"/>
                    <a:pt x="2181896" y="0"/>
                  </a:cubicBezTo>
                  <a:lnTo>
                    <a:pt x="158750" y="0"/>
                  </a:lnTo>
                  <a:cubicBezTo>
                    <a:pt x="71120" y="0"/>
                    <a:pt x="0" y="71120"/>
                    <a:pt x="0" y="158750"/>
                  </a:cubicBezTo>
                  <a:lnTo>
                    <a:pt x="0" y="1276168"/>
                  </a:lnTo>
                  <a:cubicBezTo>
                    <a:pt x="0" y="1328238"/>
                    <a:pt x="25400" y="1373958"/>
                    <a:pt x="63500" y="1403168"/>
                  </a:cubicBezTo>
                  <a:cubicBezTo>
                    <a:pt x="91440" y="1447618"/>
                    <a:pt x="140970" y="1478098"/>
                    <a:pt x="203314" y="1478098"/>
                  </a:cubicBezTo>
                  <a:lnTo>
                    <a:pt x="2221266" y="1478098"/>
                  </a:lnTo>
                  <a:cubicBezTo>
                    <a:pt x="2308896" y="1478098"/>
                    <a:pt x="2380016" y="1406978"/>
                    <a:pt x="2380016" y="1319348"/>
                  </a:cubicBezTo>
                  <a:lnTo>
                    <a:pt x="2380016" y="201930"/>
                  </a:lnTo>
                  <a:cubicBezTo>
                    <a:pt x="2380016" y="149860"/>
                    <a:pt x="2354616" y="104140"/>
                    <a:pt x="2316516" y="74930"/>
                  </a:cubicBezTo>
                  <a:close/>
                  <a:moveTo>
                    <a:pt x="12700" y="1276168"/>
                  </a:moveTo>
                  <a:lnTo>
                    <a:pt x="12700" y="158750"/>
                  </a:lnTo>
                  <a:cubicBezTo>
                    <a:pt x="12700" y="78740"/>
                    <a:pt x="78740" y="12700"/>
                    <a:pt x="158750" y="12700"/>
                  </a:cubicBezTo>
                  <a:lnTo>
                    <a:pt x="2181896" y="12700"/>
                  </a:lnTo>
                  <a:cubicBezTo>
                    <a:pt x="2261907" y="12700"/>
                    <a:pt x="2327946" y="78740"/>
                    <a:pt x="2327946" y="158750"/>
                  </a:cubicBezTo>
                  <a:lnTo>
                    <a:pt x="2327946" y="1276168"/>
                  </a:lnTo>
                  <a:cubicBezTo>
                    <a:pt x="2327946" y="1356178"/>
                    <a:pt x="2261907" y="1422218"/>
                    <a:pt x="2181896" y="1422218"/>
                  </a:cubicBezTo>
                  <a:lnTo>
                    <a:pt x="158750" y="1422218"/>
                  </a:lnTo>
                  <a:cubicBezTo>
                    <a:pt x="78740" y="1422218"/>
                    <a:pt x="12700" y="1357448"/>
                    <a:pt x="12700" y="1276168"/>
                  </a:cubicBezTo>
                  <a:close/>
                  <a:moveTo>
                    <a:pt x="2368586" y="1319348"/>
                  </a:moveTo>
                  <a:cubicBezTo>
                    <a:pt x="2368586" y="1399358"/>
                    <a:pt x="2301276" y="1465398"/>
                    <a:pt x="2221266" y="1465398"/>
                  </a:cubicBezTo>
                  <a:lnTo>
                    <a:pt x="203314" y="1465398"/>
                  </a:lnTo>
                  <a:cubicBezTo>
                    <a:pt x="157480" y="1465398"/>
                    <a:pt x="120650" y="1448888"/>
                    <a:pt x="93980" y="1420948"/>
                  </a:cubicBezTo>
                  <a:cubicBezTo>
                    <a:pt x="114300" y="1429838"/>
                    <a:pt x="135890" y="1434918"/>
                    <a:pt x="160020" y="1434918"/>
                  </a:cubicBezTo>
                  <a:lnTo>
                    <a:pt x="2183166" y="1434918"/>
                  </a:lnTo>
                  <a:cubicBezTo>
                    <a:pt x="2270796" y="1434918"/>
                    <a:pt x="2341916" y="1363798"/>
                    <a:pt x="2341916" y="1276168"/>
                  </a:cubicBezTo>
                  <a:lnTo>
                    <a:pt x="2341916" y="158750"/>
                  </a:lnTo>
                  <a:cubicBezTo>
                    <a:pt x="2341916" y="140970"/>
                    <a:pt x="2338107" y="123190"/>
                    <a:pt x="2333026" y="106680"/>
                  </a:cubicBezTo>
                  <a:cubicBezTo>
                    <a:pt x="2354616" y="132080"/>
                    <a:pt x="2368586" y="165100"/>
                    <a:pt x="2368586" y="201930"/>
                  </a:cubicBezTo>
                  <a:lnTo>
                    <a:pt x="2368586" y="1319348"/>
                  </a:lnTo>
                  <a:cubicBezTo>
                    <a:pt x="2368586" y="1319348"/>
                    <a:pt x="2368586" y="1319348"/>
                    <a:pt x="2368586" y="1319348"/>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9" name="Google Shape;229;p9"/>
          <p:cNvPicPr preferRelativeResize="0"/>
          <p:nvPr/>
        </p:nvPicPr>
        <p:blipFill rotWithShape="1">
          <a:blip r:embed="rId3">
            <a:alphaModFix/>
          </a:blip>
          <a:srcRect b="0" l="0" r="0" t="0"/>
          <a:stretch/>
        </p:blipFill>
        <p:spPr>
          <a:xfrm>
            <a:off x="13142560" y="-5143500"/>
            <a:ext cx="11897699" cy="10287000"/>
          </a:xfrm>
          <a:prstGeom prst="rect">
            <a:avLst/>
          </a:prstGeom>
          <a:noFill/>
          <a:ln>
            <a:noFill/>
          </a:ln>
        </p:spPr>
      </p:pic>
      <p:grpSp>
        <p:nvGrpSpPr>
          <p:cNvPr id="230" name="Google Shape;230;p9"/>
          <p:cNvGrpSpPr/>
          <p:nvPr/>
        </p:nvGrpSpPr>
        <p:grpSpPr>
          <a:xfrm>
            <a:off x="9629373" y="4571738"/>
            <a:ext cx="8169111" cy="4759303"/>
            <a:chOff x="0" y="0"/>
            <a:chExt cx="2474979" cy="1441916"/>
          </a:xfrm>
        </p:grpSpPr>
        <p:sp>
          <p:nvSpPr>
            <p:cNvPr id="231" name="Google Shape;231;p9"/>
            <p:cNvSpPr/>
            <p:nvPr/>
          </p:nvSpPr>
          <p:spPr>
            <a:xfrm>
              <a:off x="92710" y="106680"/>
              <a:ext cx="2370839" cy="1322536"/>
            </a:xfrm>
            <a:custGeom>
              <a:rect b="b" l="l" r="r" t="t"/>
              <a:pathLst>
                <a:path extrusionOk="0" h="1322536" w="2370839">
                  <a:moveTo>
                    <a:pt x="2344168" y="1133306"/>
                  </a:moveTo>
                  <a:cubicBezTo>
                    <a:pt x="2344168" y="1220936"/>
                    <a:pt x="2267968" y="1292056"/>
                    <a:pt x="2186688" y="1292056"/>
                  </a:cubicBezTo>
                  <a:lnTo>
                    <a:pt x="66040" y="1292056"/>
                  </a:lnTo>
                  <a:cubicBezTo>
                    <a:pt x="43180" y="1292056"/>
                    <a:pt x="20320" y="1286976"/>
                    <a:pt x="0" y="1278086"/>
                  </a:cubicBezTo>
                  <a:cubicBezTo>
                    <a:pt x="26670" y="1306026"/>
                    <a:pt x="63500" y="1322536"/>
                    <a:pt x="109238" y="1322536"/>
                  </a:cubicBezTo>
                  <a:lnTo>
                    <a:pt x="2224788" y="1322536"/>
                  </a:lnTo>
                  <a:cubicBezTo>
                    <a:pt x="2304799" y="1322536"/>
                    <a:pt x="2370838" y="1256496"/>
                    <a:pt x="2370838" y="1176486"/>
                  </a:cubicBezTo>
                  <a:lnTo>
                    <a:pt x="2370838" y="95250"/>
                  </a:lnTo>
                  <a:cubicBezTo>
                    <a:pt x="2370838" y="58420"/>
                    <a:pt x="2356868" y="25400"/>
                    <a:pt x="2335278" y="0"/>
                  </a:cubicBezTo>
                  <a:cubicBezTo>
                    <a:pt x="2341628" y="16510"/>
                    <a:pt x="2344168" y="34290"/>
                    <a:pt x="2344168" y="52070"/>
                  </a:cubicBezTo>
                  <a:lnTo>
                    <a:pt x="2344168" y="1133306"/>
                  </a:lnTo>
                  <a:lnTo>
                    <a:pt x="2344168" y="1133306"/>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12700" y="12700"/>
              <a:ext cx="2410209" cy="1373336"/>
            </a:xfrm>
            <a:custGeom>
              <a:rect b="b" l="l" r="r" t="t"/>
              <a:pathLst>
                <a:path extrusionOk="0" h="1373336" w="2410209">
                  <a:moveTo>
                    <a:pt x="146050" y="1373336"/>
                  </a:moveTo>
                  <a:lnTo>
                    <a:pt x="2264159" y="1373336"/>
                  </a:lnTo>
                  <a:cubicBezTo>
                    <a:pt x="2344169" y="1373336"/>
                    <a:pt x="2410209" y="1307296"/>
                    <a:pt x="2410209" y="1227286"/>
                  </a:cubicBezTo>
                  <a:lnTo>
                    <a:pt x="2410209" y="146050"/>
                  </a:lnTo>
                  <a:cubicBezTo>
                    <a:pt x="2410209" y="66040"/>
                    <a:pt x="2344169" y="0"/>
                    <a:pt x="2264159" y="0"/>
                  </a:cubicBezTo>
                  <a:lnTo>
                    <a:pt x="146050" y="0"/>
                  </a:lnTo>
                  <a:cubicBezTo>
                    <a:pt x="66040" y="0"/>
                    <a:pt x="0" y="66040"/>
                    <a:pt x="0" y="146050"/>
                  </a:cubicBezTo>
                  <a:lnTo>
                    <a:pt x="0" y="1227286"/>
                  </a:lnTo>
                  <a:cubicBezTo>
                    <a:pt x="0" y="1308566"/>
                    <a:pt x="66040" y="1373336"/>
                    <a:pt x="146050" y="1373336"/>
                  </a:cubicBezTo>
                  <a:close/>
                </a:path>
              </a:pathLst>
            </a:custGeom>
            <a:solidFill>
              <a:srgbClr val="FF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0" y="0"/>
              <a:ext cx="2474979" cy="1441916"/>
            </a:xfrm>
            <a:custGeom>
              <a:rect b="b" l="l" r="r" t="t"/>
              <a:pathLst>
                <a:path extrusionOk="0" h="1441916" w="2474979">
                  <a:moveTo>
                    <a:pt x="2411479" y="74930"/>
                  </a:moveTo>
                  <a:cubicBezTo>
                    <a:pt x="2383539" y="30480"/>
                    <a:pt x="2334009" y="0"/>
                    <a:pt x="2276859" y="0"/>
                  </a:cubicBezTo>
                  <a:lnTo>
                    <a:pt x="158750" y="0"/>
                  </a:lnTo>
                  <a:cubicBezTo>
                    <a:pt x="71120" y="0"/>
                    <a:pt x="0" y="71120"/>
                    <a:pt x="0" y="158750"/>
                  </a:cubicBezTo>
                  <a:lnTo>
                    <a:pt x="0" y="1239986"/>
                  </a:lnTo>
                  <a:cubicBezTo>
                    <a:pt x="0" y="1292056"/>
                    <a:pt x="25400" y="1337776"/>
                    <a:pt x="63500" y="1366986"/>
                  </a:cubicBezTo>
                  <a:cubicBezTo>
                    <a:pt x="91440" y="1411436"/>
                    <a:pt x="140970" y="1441916"/>
                    <a:pt x="204013" y="1441916"/>
                  </a:cubicBezTo>
                  <a:lnTo>
                    <a:pt x="2316229" y="1441916"/>
                  </a:lnTo>
                  <a:cubicBezTo>
                    <a:pt x="2403859" y="1441916"/>
                    <a:pt x="2474979" y="1370796"/>
                    <a:pt x="2474979" y="1283166"/>
                  </a:cubicBezTo>
                  <a:lnTo>
                    <a:pt x="2474979" y="201930"/>
                  </a:lnTo>
                  <a:cubicBezTo>
                    <a:pt x="2474978" y="149860"/>
                    <a:pt x="2449578" y="104140"/>
                    <a:pt x="2411479" y="74930"/>
                  </a:cubicBezTo>
                  <a:close/>
                  <a:moveTo>
                    <a:pt x="12700" y="1239986"/>
                  </a:moveTo>
                  <a:lnTo>
                    <a:pt x="12700" y="158750"/>
                  </a:lnTo>
                  <a:cubicBezTo>
                    <a:pt x="12700" y="78740"/>
                    <a:pt x="78740" y="12700"/>
                    <a:pt x="158750" y="12700"/>
                  </a:cubicBezTo>
                  <a:lnTo>
                    <a:pt x="2276859" y="12700"/>
                  </a:lnTo>
                  <a:cubicBezTo>
                    <a:pt x="2356869" y="12700"/>
                    <a:pt x="2422909" y="78740"/>
                    <a:pt x="2422909" y="158750"/>
                  </a:cubicBezTo>
                  <a:lnTo>
                    <a:pt x="2422909" y="1239986"/>
                  </a:lnTo>
                  <a:cubicBezTo>
                    <a:pt x="2422909" y="1319996"/>
                    <a:pt x="2356869" y="1386036"/>
                    <a:pt x="2276859" y="1386036"/>
                  </a:cubicBezTo>
                  <a:lnTo>
                    <a:pt x="158750" y="1386036"/>
                  </a:lnTo>
                  <a:cubicBezTo>
                    <a:pt x="78740" y="1386036"/>
                    <a:pt x="12700" y="1321266"/>
                    <a:pt x="12700" y="1239986"/>
                  </a:cubicBezTo>
                  <a:close/>
                  <a:moveTo>
                    <a:pt x="2463548" y="1283166"/>
                  </a:moveTo>
                  <a:cubicBezTo>
                    <a:pt x="2463548" y="1363176"/>
                    <a:pt x="2396238" y="1429216"/>
                    <a:pt x="2316229" y="1429216"/>
                  </a:cubicBezTo>
                  <a:lnTo>
                    <a:pt x="204013" y="1429216"/>
                  </a:lnTo>
                  <a:cubicBezTo>
                    <a:pt x="157480" y="1429216"/>
                    <a:pt x="120650" y="1412706"/>
                    <a:pt x="93980" y="1384766"/>
                  </a:cubicBezTo>
                  <a:cubicBezTo>
                    <a:pt x="114300" y="1393656"/>
                    <a:pt x="135890" y="1398736"/>
                    <a:pt x="160020" y="1398736"/>
                  </a:cubicBezTo>
                  <a:lnTo>
                    <a:pt x="2278129" y="1398736"/>
                  </a:lnTo>
                  <a:cubicBezTo>
                    <a:pt x="2365759" y="1398736"/>
                    <a:pt x="2436879" y="1327616"/>
                    <a:pt x="2436879" y="1239986"/>
                  </a:cubicBezTo>
                  <a:lnTo>
                    <a:pt x="2436879" y="158750"/>
                  </a:lnTo>
                  <a:cubicBezTo>
                    <a:pt x="2436879" y="140970"/>
                    <a:pt x="2433069" y="123190"/>
                    <a:pt x="2427989" y="106680"/>
                  </a:cubicBezTo>
                  <a:cubicBezTo>
                    <a:pt x="2449579" y="132080"/>
                    <a:pt x="2463548" y="165100"/>
                    <a:pt x="2463548" y="201930"/>
                  </a:cubicBezTo>
                  <a:lnTo>
                    <a:pt x="2463548" y="1283166"/>
                  </a:lnTo>
                  <a:cubicBezTo>
                    <a:pt x="2463548" y="1283166"/>
                    <a:pt x="2463548" y="1283166"/>
                    <a:pt x="2463548" y="1283166"/>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9"/>
          <p:cNvSpPr txBox="1"/>
          <p:nvPr/>
        </p:nvSpPr>
        <p:spPr>
          <a:xfrm>
            <a:off x="661382" y="4777625"/>
            <a:ext cx="7572131" cy="3942298"/>
          </a:xfrm>
          <a:prstGeom prst="rect">
            <a:avLst/>
          </a:prstGeom>
          <a:noFill/>
          <a:ln>
            <a:noFill/>
          </a:ln>
        </p:spPr>
        <p:txBody>
          <a:bodyPr anchorCtr="0" anchor="t" bIns="0" lIns="0" spcFirstLastPara="1" rIns="0" wrap="square" tIns="0">
            <a:spAutoFit/>
          </a:bodyPr>
          <a:lstStyle/>
          <a:p>
            <a:pPr indent="0" lvl="0" marL="0" marR="0" rtl="0" algn="just">
              <a:lnSpc>
                <a:spcPct val="108998"/>
              </a:lnSpc>
              <a:spcBef>
                <a:spcPts val="0"/>
              </a:spcBef>
              <a:spcAft>
                <a:spcPts val="0"/>
              </a:spcAft>
              <a:buNone/>
            </a:pPr>
            <a:r>
              <a:rPr b="1" i="0" lang="en-US" sz="4723" u="none" cap="none" strike="noStrike">
                <a:solidFill>
                  <a:srgbClr val="000000"/>
                </a:solidFill>
                <a:latin typeface="Saira Extra Condensed"/>
                <a:ea typeface="Saira Extra Condensed"/>
                <a:cs typeface="Saira Extra Condensed"/>
                <a:sym typeface="Saira Extra Condensed"/>
              </a:rPr>
              <a:t>Template method cho phép bạn biến 1 thuật toán nguyên khối  thành các 1 loạt các bước ,các bước này dễ dàng được  kế thừa mở rộng  bởi subclass trong khi không làm thay đổi cấu trúc nguyên vẹn   được định nghĩa ở superclass</a:t>
            </a:r>
            <a:endParaRPr/>
          </a:p>
        </p:txBody>
      </p:sp>
      <p:sp>
        <p:nvSpPr>
          <p:cNvPr id="235" name="Google Shape;235;p9"/>
          <p:cNvSpPr txBox="1"/>
          <p:nvPr/>
        </p:nvSpPr>
        <p:spPr>
          <a:xfrm>
            <a:off x="10003696" y="5014362"/>
            <a:ext cx="7420466" cy="3781934"/>
          </a:xfrm>
          <a:prstGeom prst="rect">
            <a:avLst/>
          </a:prstGeom>
          <a:noFill/>
          <a:ln>
            <a:noFill/>
          </a:ln>
        </p:spPr>
        <p:txBody>
          <a:bodyPr anchorCtr="0" anchor="t" bIns="0" lIns="0" spcFirstLastPara="1" rIns="0" wrap="square" tIns="0">
            <a:spAutoFit/>
          </a:bodyPr>
          <a:lstStyle/>
          <a:p>
            <a:pPr indent="0" lvl="0" marL="0" marR="0" rtl="0" algn="just">
              <a:lnSpc>
                <a:spcPct val="109005"/>
              </a:lnSpc>
              <a:spcBef>
                <a:spcPts val="0"/>
              </a:spcBef>
              <a:spcAft>
                <a:spcPts val="0"/>
              </a:spcAft>
              <a:buNone/>
            </a:pPr>
            <a:r>
              <a:rPr b="1" i="0" lang="en-US" sz="4564" u="none" cap="none" strike="noStrike">
                <a:solidFill>
                  <a:srgbClr val="000000"/>
                </a:solidFill>
                <a:latin typeface="Saira Extra Condensed"/>
                <a:ea typeface="Saira Extra Condensed"/>
                <a:cs typeface="Saira Extra Condensed"/>
                <a:sym typeface="Saira Extra Condensed"/>
              </a:rPr>
              <a:t>When you turn such an algorithm into a template method, you can also pull up the steps with similar implementations into a superclass, eliminating code duplication. Code that varies between subclasses can remain in subclasses.</a:t>
            </a:r>
            <a:endParaRPr/>
          </a:p>
        </p:txBody>
      </p:sp>
      <p:grpSp>
        <p:nvGrpSpPr>
          <p:cNvPr id="236" name="Google Shape;236;p9"/>
          <p:cNvGrpSpPr/>
          <p:nvPr/>
        </p:nvGrpSpPr>
        <p:grpSpPr>
          <a:xfrm>
            <a:off x="844239" y="1901164"/>
            <a:ext cx="7812450" cy="2457238"/>
            <a:chOff x="0" y="0"/>
            <a:chExt cx="2380016" cy="748583"/>
          </a:xfrm>
        </p:grpSpPr>
        <p:sp>
          <p:nvSpPr>
            <p:cNvPr id="237" name="Google Shape;237;p9"/>
            <p:cNvSpPr/>
            <p:nvPr/>
          </p:nvSpPr>
          <p:spPr>
            <a:xfrm>
              <a:off x="92710" y="106680"/>
              <a:ext cx="2275876" cy="629203"/>
            </a:xfrm>
            <a:custGeom>
              <a:rect b="b" l="l" r="r" t="t"/>
              <a:pathLst>
                <a:path extrusionOk="0" h="629203" w="2275876">
                  <a:moveTo>
                    <a:pt x="2249206" y="439973"/>
                  </a:moveTo>
                  <a:cubicBezTo>
                    <a:pt x="2249206" y="527603"/>
                    <a:pt x="2173006" y="598723"/>
                    <a:pt x="2091726" y="598723"/>
                  </a:cubicBezTo>
                  <a:lnTo>
                    <a:pt x="66040" y="598723"/>
                  </a:lnTo>
                  <a:cubicBezTo>
                    <a:pt x="43180" y="598723"/>
                    <a:pt x="20320" y="593643"/>
                    <a:pt x="0" y="584753"/>
                  </a:cubicBezTo>
                  <a:cubicBezTo>
                    <a:pt x="26670" y="612693"/>
                    <a:pt x="63500" y="629203"/>
                    <a:pt x="108633" y="629203"/>
                  </a:cubicBezTo>
                  <a:lnTo>
                    <a:pt x="2129826" y="629203"/>
                  </a:lnTo>
                  <a:cubicBezTo>
                    <a:pt x="2209836" y="629203"/>
                    <a:pt x="2275876" y="563163"/>
                    <a:pt x="2275876" y="483153"/>
                  </a:cubicBezTo>
                  <a:lnTo>
                    <a:pt x="2275876" y="95250"/>
                  </a:lnTo>
                  <a:cubicBezTo>
                    <a:pt x="2275876" y="58420"/>
                    <a:pt x="2261906" y="25400"/>
                    <a:pt x="2240316" y="0"/>
                  </a:cubicBezTo>
                  <a:cubicBezTo>
                    <a:pt x="2246666" y="16510"/>
                    <a:pt x="2249206" y="34290"/>
                    <a:pt x="2249206" y="52070"/>
                  </a:cubicBezTo>
                  <a:lnTo>
                    <a:pt x="2249206" y="439973"/>
                  </a:lnTo>
                  <a:lnTo>
                    <a:pt x="2249206" y="439973"/>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12700" y="12700"/>
              <a:ext cx="2315246" cy="680003"/>
            </a:xfrm>
            <a:custGeom>
              <a:rect b="b" l="l" r="r" t="t"/>
              <a:pathLst>
                <a:path extrusionOk="0" h="680003" w="2315246">
                  <a:moveTo>
                    <a:pt x="146050" y="680003"/>
                  </a:moveTo>
                  <a:lnTo>
                    <a:pt x="2169196" y="680003"/>
                  </a:lnTo>
                  <a:cubicBezTo>
                    <a:pt x="2249207" y="680003"/>
                    <a:pt x="2315246" y="613963"/>
                    <a:pt x="2315246" y="533953"/>
                  </a:cubicBezTo>
                  <a:lnTo>
                    <a:pt x="2315246" y="146050"/>
                  </a:lnTo>
                  <a:cubicBezTo>
                    <a:pt x="2315246" y="66040"/>
                    <a:pt x="2249207" y="0"/>
                    <a:pt x="2169196" y="0"/>
                  </a:cubicBezTo>
                  <a:lnTo>
                    <a:pt x="146050" y="0"/>
                  </a:lnTo>
                  <a:cubicBezTo>
                    <a:pt x="66040" y="0"/>
                    <a:pt x="0" y="66040"/>
                    <a:pt x="0" y="146050"/>
                  </a:cubicBezTo>
                  <a:lnTo>
                    <a:pt x="0" y="533953"/>
                  </a:lnTo>
                  <a:cubicBezTo>
                    <a:pt x="0" y="615233"/>
                    <a:pt x="66040" y="680003"/>
                    <a:pt x="146050" y="680003"/>
                  </a:cubicBezTo>
                  <a:close/>
                </a:path>
              </a:pathLst>
            </a:custGeom>
            <a:solidFill>
              <a:srgbClr val="FCF4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0" y="0"/>
              <a:ext cx="2380016" cy="748583"/>
            </a:xfrm>
            <a:custGeom>
              <a:rect b="b" l="l" r="r" t="t"/>
              <a:pathLst>
                <a:path extrusionOk="0" h="748583" w="2380016">
                  <a:moveTo>
                    <a:pt x="2316516" y="74930"/>
                  </a:moveTo>
                  <a:cubicBezTo>
                    <a:pt x="2288576" y="30480"/>
                    <a:pt x="2239046" y="0"/>
                    <a:pt x="2181896" y="0"/>
                  </a:cubicBezTo>
                  <a:lnTo>
                    <a:pt x="158750" y="0"/>
                  </a:lnTo>
                  <a:cubicBezTo>
                    <a:pt x="71120" y="0"/>
                    <a:pt x="0" y="71120"/>
                    <a:pt x="0" y="158750"/>
                  </a:cubicBezTo>
                  <a:lnTo>
                    <a:pt x="0" y="546653"/>
                  </a:lnTo>
                  <a:cubicBezTo>
                    <a:pt x="0" y="598723"/>
                    <a:pt x="25400" y="644443"/>
                    <a:pt x="63500" y="673653"/>
                  </a:cubicBezTo>
                  <a:cubicBezTo>
                    <a:pt x="91440" y="718103"/>
                    <a:pt x="140970" y="748583"/>
                    <a:pt x="203314" y="748583"/>
                  </a:cubicBezTo>
                  <a:lnTo>
                    <a:pt x="2221266" y="748583"/>
                  </a:lnTo>
                  <a:cubicBezTo>
                    <a:pt x="2308896" y="748583"/>
                    <a:pt x="2380016" y="677463"/>
                    <a:pt x="2380016" y="589833"/>
                  </a:cubicBezTo>
                  <a:lnTo>
                    <a:pt x="2380016" y="201930"/>
                  </a:lnTo>
                  <a:cubicBezTo>
                    <a:pt x="2380016" y="149860"/>
                    <a:pt x="2354616" y="104140"/>
                    <a:pt x="2316516" y="74930"/>
                  </a:cubicBezTo>
                  <a:close/>
                  <a:moveTo>
                    <a:pt x="12700" y="546653"/>
                  </a:moveTo>
                  <a:lnTo>
                    <a:pt x="12700" y="158750"/>
                  </a:lnTo>
                  <a:cubicBezTo>
                    <a:pt x="12700" y="78740"/>
                    <a:pt x="78740" y="12700"/>
                    <a:pt x="158750" y="12700"/>
                  </a:cubicBezTo>
                  <a:lnTo>
                    <a:pt x="2181896" y="12700"/>
                  </a:lnTo>
                  <a:cubicBezTo>
                    <a:pt x="2261907" y="12700"/>
                    <a:pt x="2327946" y="78740"/>
                    <a:pt x="2327946" y="158750"/>
                  </a:cubicBezTo>
                  <a:lnTo>
                    <a:pt x="2327946" y="546653"/>
                  </a:lnTo>
                  <a:cubicBezTo>
                    <a:pt x="2327946" y="626663"/>
                    <a:pt x="2261907" y="692703"/>
                    <a:pt x="2181896" y="692703"/>
                  </a:cubicBezTo>
                  <a:lnTo>
                    <a:pt x="158750" y="692703"/>
                  </a:lnTo>
                  <a:cubicBezTo>
                    <a:pt x="78740" y="692703"/>
                    <a:pt x="12700" y="627933"/>
                    <a:pt x="12700" y="546653"/>
                  </a:cubicBezTo>
                  <a:close/>
                  <a:moveTo>
                    <a:pt x="2368586" y="589833"/>
                  </a:moveTo>
                  <a:cubicBezTo>
                    <a:pt x="2368586" y="669843"/>
                    <a:pt x="2301276" y="735883"/>
                    <a:pt x="2221266" y="735883"/>
                  </a:cubicBezTo>
                  <a:lnTo>
                    <a:pt x="203314" y="735883"/>
                  </a:lnTo>
                  <a:cubicBezTo>
                    <a:pt x="157480" y="735883"/>
                    <a:pt x="120650" y="719373"/>
                    <a:pt x="93980" y="691433"/>
                  </a:cubicBezTo>
                  <a:cubicBezTo>
                    <a:pt x="114300" y="700323"/>
                    <a:pt x="135890" y="705403"/>
                    <a:pt x="160020" y="705403"/>
                  </a:cubicBezTo>
                  <a:lnTo>
                    <a:pt x="2183166" y="705403"/>
                  </a:lnTo>
                  <a:cubicBezTo>
                    <a:pt x="2270796" y="705403"/>
                    <a:pt x="2341916" y="634283"/>
                    <a:pt x="2341916" y="546653"/>
                  </a:cubicBezTo>
                  <a:lnTo>
                    <a:pt x="2341916" y="158750"/>
                  </a:lnTo>
                  <a:cubicBezTo>
                    <a:pt x="2341916" y="140970"/>
                    <a:pt x="2338107" y="123190"/>
                    <a:pt x="2333026" y="106680"/>
                  </a:cubicBezTo>
                  <a:cubicBezTo>
                    <a:pt x="2354616" y="132080"/>
                    <a:pt x="2368586" y="165100"/>
                    <a:pt x="2368586" y="201930"/>
                  </a:cubicBezTo>
                  <a:lnTo>
                    <a:pt x="2368586" y="589833"/>
                  </a:lnTo>
                  <a:cubicBezTo>
                    <a:pt x="2368586" y="589833"/>
                    <a:pt x="2368586" y="589833"/>
                    <a:pt x="2368586" y="589833"/>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9"/>
          <p:cNvSpPr txBox="1"/>
          <p:nvPr/>
        </p:nvSpPr>
        <p:spPr>
          <a:xfrm>
            <a:off x="1172391" y="2093250"/>
            <a:ext cx="7156147" cy="2111165"/>
          </a:xfrm>
          <a:prstGeom prst="rect">
            <a:avLst/>
          </a:prstGeom>
          <a:noFill/>
          <a:ln>
            <a:noFill/>
          </a:ln>
        </p:spPr>
        <p:txBody>
          <a:bodyPr anchorCtr="0" anchor="t" bIns="0" lIns="0" spcFirstLastPara="1" rIns="0" wrap="square" tIns="0">
            <a:spAutoFit/>
          </a:bodyPr>
          <a:lstStyle/>
          <a:p>
            <a:pPr indent="0" lvl="0" marL="0" marR="0" rtl="0" algn="just">
              <a:lnSpc>
                <a:spcPct val="108991"/>
              </a:lnSpc>
              <a:spcBef>
                <a:spcPts val="0"/>
              </a:spcBef>
              <a:spcAft>
                <a:spcPts val="0"/>
              </a:spcAft>
              <a:buNone/>
            </a:pPr>
            <a:r>
              <a:rPr b="1" i="0" lang="en-US" sz="3848" u="none" cap="none" strike="noStrike">
                <a:solidFill>
                  <a:srgbClr val="000000"/>
                </a:solidFill>
                <a:latin typeface="Saira Extra Condensed"/>
                <a:ea typeface="Saira Extra Condensed"/>
                <a:cs typeface="Saira Extra Condensed"/>
                <a:sym typeface="Saira Extra Condensed"/>
              </a:rPr>
              <a:t>Sử dụng mẫu template method khi bạn muốn cho phép client  định nghĩa lại 1 số bước cụ thể của thuật toán, nhưng không phải toàn bộ thuật toán hoặc cấu trúc của thuật toán</a:t>
            </a:r>
            <a:endParaRPr/>
          </a:p>
        </p:txBody>
      </p:sp>
      <p:grpSp>
        <p:nvGrpSpPr>
          <p:cNvPr id="241" name="Google Shape;241;p9"/>
          <p:cNvGrpSpPr/>
          <p:nvPr/>
        </p:nvGrpSpPr>
        <p:grpSpPr>
          <a:xfrm>
            <a:off x="9629373" y="1901164"/>
            <a:ext cx="7990780" cy="2457238"/>
            <a:chOff x="0" y="0"/>
            <a:chExt cx="2434344" cy="748583"/>
          </a:xfrm>
        </p:grpSpPr>
        <p:sp>
          <p:nvSpPr>
            <p:cNvPr id="242" name="Google Shape;242;p9"/>
            <p:cNvSpPr/>
            <p:nvPr/>
          </p:nvSpPr>
          <p:spPr>
            <a:xfrm>
              <a:off x="92710" y="106680"/>
              <a:ext cx="2330204" cy="629203"/>
            </a:xfrm>
            <a:custGeom>
              <a:rect b="b" l="l" r="r" t="t"/>
              <a:pathLst>
                <a:path extrusionOk="0" h="629203" w="2330204">
                  <a:moveTo>
                    <a:pt x="2303534" y="439973"/>
                  </a:moveTo>
                  <a:cubicBezTo>
                    <a:pt x="2303534" y="527603"/>
                    <a:pt x="2227334" y="598723"/>
                    <a:pt x="2146054" y="598723"/>
                  </a:cubicBezTo>
                  <a:lnTo>
                    <a:pt x="66040" y="598723"/>
                  </a:lnTo>
                  <a:cubicBezTo>
                    <a:pt x="43180" y="598723"/>
                    <a:pt x="20320" y="593643"/>
                    <a:pt x="0" y="584753"/>
                  </a:cubicBezTo>
                  <a:cubicBezTo>
                    <a:pt x="26670" y="612693"/>
                    <a:pt x="63500" y="629203"/>
                    <a:pt x="108979" y="629203"/>
                  </a:cubicBezTo>
                  <a:lnTo>
                    <a:pt x="2184154" y="629203"/>
                  </a:lnTo>
                  <a:cubicBezTo>
                    <a:pt x="2264164" y="629203"/>
                    <a:pt x="2330204" y="563163"/>
                    <a:pt x="2330204" y="483153"/>
                  </a:cubicBezTo>
                  <a:lnTo>
                    <a:pt x="2330204" y="95250"/>
                  </a:lnTo>
                  <a:cubicBezTo>
                    <a:pt x="2330204" y="58420"/>
                    <a:pt x="2316234" y="25400"/>
                    <a:pt x="2294644" y="0"/>
                  </a:cubicBezTo>
                  <a:cubicBezTo>
                    <a:pt x="2300994" y="16510"/>
                    <a:pt x="2303534" y="34290"/>
                    <a:pt x="2303534" y="52070"/>
                  </a:cubicBezTo>
                  <a:lnTo>
                    <a:pt x="2303534" y="439973"/>
                  </a:lnTo>
                  <a:lnTo>
                    <a:pt x="2303534" y="439973"/>
                  </a:ln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12700" y="12700"/>
              <a:ext cx="2369574" cy="680003"/>
            </a:xfrm>
            <a:custGeom>
              <a:rect b="b" l="l" r="r" t="t"/>
              <a:pathLst>
                <a:path extrusionOk="0" h="680003" w="2369574">
                  <a:moveTo>
                    <a:pt x="146050" y="680003"/>
                  </a:moveTo>
                  <a:lnTo>
                    <a:pt x="2223524" y="680003"/>
                  </a:lnTo>
                  <a:cubicBezTo>
                    <a:pt x="2303534" y="680003"/>
                    <a:pt x="2369574" y="613963"/>
                    <a:pt x="2369574" y="533953"/>
                  </a:cubicBezTo>
                  <a:lnTo>
                    <a:pt x="2369574" y="146050"/>
                  </a:lnTo>
                  <a:cubicBezTo>
                    <a:pt x="2369574" y="66040"/>
                    <a:pt x="2303534" y="0"/>
                    <a:pt x="2223524" y="0"/>
                  </a:cubicBezTo>
                  <a:lnTo>
                    <a:pt x="146050" y="0"/>
                  </a:lnTo>
                  <a:cubicBezTo>
                    <a:pt x="66040" y="0"/>
                    <a:pt x="0" y="66040"/>
                    <a:pt x="0" y="146050"/>
                  </a:cubicBezTo>
                  <a:lnTo>
                    <a:pt x="0" y="533953"/>
                  </a:lnTo>
                  <a:cubicBezTo>
                    <a:pt x="0" y="615233"/>
                    <a:pt x="66040" y="680003"/>
                    <a:pt x="146050" y="680003"/>
                  </a:cubicBezTo>
                  <a:close/>
                </a:path>
              </a:pathLst>
            </a:custGeom>
            <a:solidFill>
              <a:srgbClr val="FCF4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0" y="0"/>
              <a:ext cx="2434344" cy="748583"/>
            </a:xfrm>
            <a:custGeom>
              <a:rect b="b" l="l" r="r" t="t"/>
              <a:pathLst>
                <a:path extrusionOk="0" h="748583" w="2434344">
                  <a:moveTo>
                    <a:pt x="2370844" y="74930"/>
                  </a:moveTo>
                  <a:cubicBezTo>
                    <a:pt x="2342904" y="30480"/>
                    <a:pt x="2293374" y="0"/>
                    <a:pt x="2236224" y="0"/>
                  </a:cubicBezTo>
                  <a:lnTo>
                    <a:pt x="158750" y="0"/>
                  </a:lnTo>
                  <a:cubicBezTo>
                    <a:pt x="71120" y="0"/>
                    <a:pt x="0" y="71120"/>
                    <a:pt x="0" y="158750"/>
                  </a:cubicBezTo>
                  <a:lnTo>
                    <a:pt x="0" y="546653"/>
                  </a:lnTo>
                  <a:cubicBezTo>
                    <a:pt x="0" y="598723"/>
                    <a:pt x="25400" y="644443"/>
                    <a:pt x="63500" y="673653"/>
                  </a:cubicBezTo>
                  <a:cubicBezTo>
                    <a:pt x="91440" y="718103"/>
                    <a:pt x="140970" y="748583"/>
                    <a:pt x="203714" y="748583"/>
                  </a:cubicBezTo>
                  <a:lnTo>
                    <a:pt x="2275594" y="748583"/>
                  </a:lnTo>
                  <a:cubicBezTo>
                    <a:pt x="2363224" y="748583"/>
                    <a:pt x="2434344" y="677463"/>
                    <a:pt x="2434344" y="589833"/>
                  </a:cubicBezTo>
                  <a:lnTo>
                    <a:pt x="2434344" y="201930"/>
                  </a:lnTo>
                  <a:cubicBezTo>
                    <a:pt x="2434344" y="149860"/>
                    <a:pt x="2408944" y="104140"/>
                    <a:pt x="2370844" y="74930"/>
                  </a:cubicBezTo>
                  <a:close/>
                  <a:moveTo>
                    <a:pt x="12700" y="546653"/>
                  </a:moveTo>
                  <a:lnTo>
                    <a:pt x="12700" y="158750"/>
                  </a:lnTo>
                  <a:cubicBezTo>
                    <a:pt x="12700" y="78740"/>
                    <a:pt x="78740" y="12700"/>
                    <a:pt x="158750" y="12700"/>
                  </a:cubicBezTo>
                  <a:lnTo>
                    <a:pt x="2236224" y="12700"/>
                  </a:lnTo>
                  <a:cubicBezTo>
                    <a:pt x="2316234" y="12700"/>
                    <a:pt x="2382274" y="78740"/>
                    <a:pt x="2382274" y="158750"/>
                  </a:cubicBezTo>
                  <a:lnTo>
                    <a:pt x="2382274" y="546653"/>
                  </a:lnTo>
                  <a:cubicBezTo>
                    <a:pt x="2382274" y="626663"/>
                    <a:pt x="2316234" y="692703"/>
                    <a:pt x="2236224" y="692703"/>
                  </a:cubicBezTo>
                  <a:lnTo>
                    <a:pt x="158750" y="692703"/>
                  </a:lnTo>
                  <a:cubicBezTo>
                    <a:pt x="78740" y="692703"/>
                    <a:pt x="12700" y="627933"/>
                    <a:pt x="12700" y="546653"/>
                  </a:cubicBezTo>
                  <a:close/>
                  <a:moveTo>
                    <a:pt x="2422914" y="589833"/>
                  </a:moveTo>
                  <a:cubicBezTo>
                    <a:pt x="2422914" y="669843"/>
                    <a:pt x="2355604" y="735883"/>
                    <a:pt x="2275594" y="735883"/>
                  </a:cubicBezTo>
                  <a:lnTo>
                    <a:pt x="203714" y="735883"/>
                  </a:lnTo>
                  <a:cubicBezTo>
                    <a:pt x="157480" y="735883"/>
                    <a:pt x="120650" y="719373"/>
                    <a:pt x="93980" y="691433"/>
                  </a:cubicBezTo>
                  <a:cubicBezTo>
                    <a:pt x="114300" y="700323"/>
                    <a:pt x="135890" y="705403"/>
                    <a:pt x="160020" y="705403"/>
                  </a:cubicBezTo>
                  <a:lnTo>
                    <a:pt x="2237494" y="705403"/>
                  </a:lnTo>
                  <a:cubicBezTo>
                    <a:pt x="2325124" y="705403"/>
                    <a:pt x="2396244" y="634283"/>
                    <a:pt x="2396244" y="546653"/>
                  </a:cubicBezTo>
                  <a:lnTo>
                    <a:pt x="2396244" y="158750"/>
                  </a:lnTo>
                  <a:cubicBezTo>
                    <a:pt x="2396244" y="140970"/>
                    <a:pt x="2392434" y="123190"/>
                    <a:pt x="2387354" y="106680"/>
                  </a:cubicBezTo>
                  <a:cubicBezTo>
                    <a:pt x="2408944" y="132080"/>
                    <a:pt x="2422914" y="165100"/>
                    <a:pt x="2422914" y="201930"/>
                  </a:cubicBezTo>
                  <a:lnTo>
                    <a:pt x="2422914" y="589833"/>
                  </a:lnTo>
                  <a:cubicBezTo>
                    <a:pt x="2422914" y="589833"/>
                    <a:pt x="2422914" y="589833"/>
                    <a:pt x="2422914" y="589833"/>
                  </a:cubicBezTo>
                  <a:close/>
                </a:path>
              </a:pathLst>
            </a:custGeom>
            <a:solidFill>
              <a:srgbClr val="7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9"/>
          <p:cNvSpPr txBox="1"/>
          <p:nvPr/>
        </p:nvSpPr>
        <p:spPr>
          <a:xfrm>
            <a:off x="10415258" y="2320834"/>
            <a:ext cx="6419011" cy="1665521"/>
          </a:xfrm>
          <a:prstGeom prst="rect">
            <a:avLst/>
          </a:prstGeom>
          <a:noFill/>
          <a:ln>
            <a:noFill/>
          </a:ln>
        </p:spPr>
        <p:txBody>
          <a:bodyPr anchorCtr="0" anchor="t" bIns="0" lIns="0" spcFirstLastPara="1" rIns="0" wrap="square" tIns="0">
            <a:spAutoFit/>
          </a:bodyPr>
          <a:lstStyle/>
          <a:p>
            <a:pPr indent="0" lvl="0" marL="0" marR="0" rtl="0" algn="ctr">
              <a:lnSpc>
                <a:spcPct val="109015"/>
              </a:lnSpc>
              <a:spcBef>
                <a:spcPts val="0"/>
              </a:spcBef>
              <a:spcAft>
                <a:spcPts val="0"/>
              </a:spcAft>
              <a:buNone/>
            </a:pPr>
            <a:r>
              <a:rPr b="1" i="0" lang="en-US" sz="3993" u="none" cap="none" strike="noStrike">
                <a:solidFill>
                  <a:srgbClr val="000000"/>
                </a:solidFill>
                <a:latin typeface="Saira Extra Condensed"/>
                <a:ea typeface="Saira Extra Condensed"/>
                <a:cs typeface="Saira Extra Condensed"/>
                <a:sym typeface="Saira Extra Condensed"/>
              </a:rPr>
              <a:t>Sử dụng Pattern này khi bạn có 1 số class mà các class này chứa hầu hết các thuật toán  giống nhau với 1 vài khác biệt nhỏ </a:t>
            </a:r>
            <a:endParaRPr/>
          </a:p>
        </p:txBody>
      </p:sp>
      <p:pic>
        <p:nvPicPr>
          <p:cNvPr id="246" name="Google Shape;246;p9"/>
          <p:cNvPicPr preferRelativeResize="0"/>
          <p:nvPr/>
        </p:nvPicPr>
        <p:blipFill rotWithShape="1">
          <a:blip r:embed="rId4">
            <a:alphaModFix/>
          </a:blip>
          <a:srcRect b="4200" l="0" r="0" t="35177"/>
          <a:stretch/>
        </p:blipFill>
        <p:spPr>
          <a:xfrm>
            <a:off x="0" y="0"/>
            <a:ext cx="6809018" cy="949372"/>
          </a:xfrm>
          <a:prstGeom prst="rect">
            <a:avLst/>
          </a:prstGeom>
          <a:noFill/>
          <a:ln>
            <a:noFill/>
          </a:ln>
        </p:spPr>
      </p:pic>
      <p:sp>
        <p:nvSpPr>
          <p:cNvPr id="247" name="Google Shape;247;p9"/>
          <p:cNvSpPr txBox="1"/>
          <p:nvPr/>
        </p:nvSpPr>
        <p:spPr>
          <a:xfrm>
            <a:off x="-1167291" y="181326"/>
            <a:ext cx="9143599" cy="634345"/>
          </a:xfrm>
          <a:prstGeom prst="rect">
            <a:avLst/>
          </a:prstGeom>
          <a:noFill/>
          <a:ln>
            <a:noFill/>
          </a:ln>
        </p:spPr>
        <p:txBody>
          <a:bodyPr anchorCtr="0" anchor="t" bIns="0" lIns="0" spcFirstLastPara="1" rIns="0" wrap="square" tIns="0">
            <a:spAutoFit/>
          </a:bodyPr>
          <a:lstStyle/>
          <a:p>
            <a:pPr indent="0" lvl="0" marL="0" marR="0" rtl="0" algn="ctr">
              <a:lnSpc>
                <a:spcPct val="109004"/>
              </a:lnSpc>
              <a:spcBef>
                <a:spcPts val="0"/>
              </a:spcBef>
              <a:spcAft>
                <a:spcPts val="0"/>
              </a:spcAft>
              <a:buNone/>
            </a:pPr>
            <a:r>
              <a:rPr b="1" i="0" lang="en-US" sz="4498" u="none" cap="none" strike="noStrike">
                <a:solidFill>
                  <a:srgbClr val="000000"/>
                </a:solidFill>
                <a:latin typeface="Saira Extra Condensed"/>
                <a:ea typeface="Saira Extra Condensed"/>
                <a:cs typeface="Saira Extra Condensed"/>
                <a:sym typeface="Saira Extra Condensed"/>
              </a:rPr>
              <a:t>Ứng Dụng  trong phát triển phần mềm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Pham Ngoc Hung</dc:creator>
</cp:coreProperties>
</file>