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67" r:id="rId5"/>
    <p:sldId id="336" r:id="rId6"/>
    <p:sldId id="337" r:id="rId7"/>
    <p:sldId id="338" r:id="rId8"/>
    <p:sldId id="339" r:id="rId9"/>
    <p:sldId id="340" r:id="rId10"/>
    <p:sldId id="341" r:id="rId11"/>
    <p:sldId id="344" r:id="rId12"/>
    <p:sldId id="346" r:id="rId13"/>
    <p:sldId id="345" r:id="rId14"/>
    <p:sldId id="27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47" r:id="rId39"/>
    <p:sldId id="329" r:id="rId40"/>
    <p:sldId id="330" r:id="rId41"/>
    <p:sldId id="331" r:id="rId42"/>
    <p:sldId id="332" r:id="rId43"/>
    <p:sldId id="333" r:id="rId44"/>
    <p:sldId id="334" r:id="rId45"/>
    <p:sldId id="276" r:id="rId46"/>
  </p:sldIdLst>
  <p:sldSz cx="9144000" cy="5143500" type="screen16x9"/>
  <p:notesSz cx="6858000" cy="9144000"/>
  <p:embeddedFontLst>
    <p:embeddedFont>
      <p:font typeface="Bebas Neue" panose="020B0606020202050201" pitchFamily="34" charset="0"/>
      <p:regular r:id="rId48"/>
    </p:embeddedFont>
    <p:embeddedFont>
      <p:font typeface="Nunito" pitchFamily="2" charset="-93"/>
      <p:regular r:id="rId49"/>
      <p:bold r:id="rId50"/>
      <p:italic r:id="rId51"/>
      <p:boldItalic r:id="rId52"/>
    </p:embeddedFont>
    <p:embeddedFont>
      <p:font typeface="Nunito Light" pitchFamily="2" charset="-93"/>
      <p:regular r:id="rId53"/>
      <p:italic r:id="rId54"/>
    </p:embeddedFont>
    <p:embeddedFont>
      <p:font typeface="PT Sans" panose="020B0503020203020204" pitchFamily="34" charset="0"/>
      <p:regular r:id="rId55"/>
      <p:bold r:id="rId56"/>
      <p:italic r:id="rId57"/>
      <p:boldItalic r:id="rId58"/>
    </p:embeddedFont>
    <p:embeddedFont>
      <p:font typeface="Roboto Condensed Light" panose="02000000000000000000" pitchFamily="2" charset="0"/>
      <p:regular r:id="rId59"/>
      <p:italic r:id="rId60"/>
    </p:embeddedFont>
    <p:embeddedFont>
      <p:font typeface="Roboto Slab" pitchFamily="2" charset="0"/>
      <p:regular r:id="rId61"/>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8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u Trang Comput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6E48CE2-5CCA-458F-B807-5420394B0F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7CB848BA-B4C2-4834-A486-9575246F78BE}" styleName="Table_1">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4F0"/>
          </a:solidFill>
        </a:fill>
      </a:tcStyle>
    </a:wholeTbl>
    <a:band1H>
      <a:tcStyle>
        <a:tcBdr/>
        <a:fill>
          <a:solidFill>
            <a:srgbClr val="E6E9E1"/>
          </a:solidFill>
        </a:fill>
      </a:tcStyle>
    </a:band1H>
    <a:band2H>
      <a:tcStyle>
        <a:tcBdr/>
      </a:tcStyle>
    </a:band2H>
    <a:band1V>
      <a:tcStyle>
        <a:tcBdr/>
        <a:fill>
          <a:solidFill>
            <a:srgbClr val="E6E9E1"/>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58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1639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034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63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45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1" name="Google Shape;7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449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4" name="Google Shape;7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f9565108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f9565108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557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06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56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23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30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2"/>
          <p:cNvSpPr/>
          <p:nvPr/>
        </p:nvSpPr>
        <p:spPr>
          <a:xfrm rot="-5400000">
            <a:off x="4165013" y="220694"/>
            <a:ext cx="5263695"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1" name="Google Shape;11;p22"/>
          <p:cNvSpPr/>
          <p:nvPr/>
        </p:nvSpPr>
        <p:spPr>
          <a:xfrm>
            <a:off x="4707875" y="0"/>
            <a:ext cx="4436125" cy="2159800"/>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rot="5400000">
            <a:off x="-278085" y="280128"/>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3" name="Google Shape;13;p22"/>
          <p:cNvSpPr/>
          <p:nvPr/>
        </p:nvSpPr>
        <p:spPr>
          <a:xfrm>
            <a:off x="7179275" y="3391300"/>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2"/>
          <p:cNvSpPr/>
          <p:nvPr/>
        </p:nvSpPr>
        <p:spPr>
          <a:xfrm rot="10800000">
            <a:off x="-45600" y="-21625"/>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2"/>
          <p:cNvSpPr/>
          <p:nvPr/>
        </p:nvSpPr>
        <p:spPr>
          <a:xfrm rot="5400000">
            <a:off x="-106275" y="3282525"/>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2"/>
          <p:cNvSpPr/>
          <p:nvPr/>
        </p:nvSpPr>
        <p:spPr>
          <a:xfrm>
            <a:off x="18639" y="2419108"/>
            <a:ext cx="176" cy="172"/>
          </a:xfrm>
          <a:custGeom>
            <a:avLst/>
            <a:gdLst/>
            <a:ahLst/>
            <a:cxnLst/>
            <a:rect l="l" t="t" r="r" b="b"/>
            <a:pathLst>
              <a:path w="1" h="1" extrusionOk="0">
                <a:moveTo>
                  <a:pt x="0" y="0"/>
                </a:moveTo>
                <a:lnTo>
                  <a:pt x="0" y="0"/>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2"/>
          <p:cNvSpPr txBox="1">
            <a:spLocks noGrp="1"/>
          </p:cNvSpPr>
          <p:nvPr>
            <p:ph type="ctrTitle"/>
          </p:nvPr>
        </p:nvSpPr>
        <p:spPr>
          <a:xfrm>
            <a:off x="1129225" y="1638300"/>
            <a:ext cx="6881100" cy="1650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4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1" name="Google Shape;21;p22"/>
          <p:cNvSpPr txBox="1">
            <a:spLocks noGrp="1"/>
          </p:cNvSpPr>
          <p:nvPr>
            <p:ph type="subTitle" idx="1"/>
          </p:nvPr>
        </p:nvSpPr>
        <p:spPr>
          <a:xfrm>
            <a:off x="2305225" y="3262525"/>
            <a:ext cx="4528800" cy="29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35"/>
          <p:cNvSpPr txBox="1">
            <a:spLocks noGrp="1"/>
          </p:cNvSpPr>
          <p:nvPr>
            <p:ph type="title"/>
          </p:nvPr>
        </p:nvSpPr>
        <p:spPr>
          <a:xfrm>
            <a:off x="713225" y="1107725"/>
            <a:ext cx="3949800" cy="12258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3100"/>
              <a:buNone/>
              <a:defRPr sz="3300">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1"/>
        <p:cNvGrpSpPr/>
        <p:nvPr/>
      </p:nvGrpSpPr>
      <p:grpSpPr>
        <a:xfrm>
          <a:off x="0" y="0"/>
          <a:ext cx="0" cy="0"/>
          <a:chOff x="0" y="0"/>
          <a:chExt cx="0" cy="0"/>
        </a:xfrm>
      </p:grpSpPr>
      <p:sp>
        <p:nvSpPr>
          <p:cNvPr id="132" name="Google Shape;132;p36"/>
          <p:cNvSpPr/>
          <p:nvPr/>
        </p:nvSpPr>
        <p:spPr>
          <a:xfrm rot="-5400000">
            <a:off x="4192191" y="257332"/>
            <a:ext cx="5263695"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33" name="Google Shape;133;p36"/>
          <p:cNvSpPr/>
          <p:nvPr/>
        </p:nvSpPr>
        <p:spPr>
          <a:xfrm>
            <a:off x="7206453" y="3407071"/>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6"/>
          <p:cNvSpPr/>
          <p:nvPr/>
        </p:nvSpPr>
        <p:spPr>
          <a:xfrm rot="10800000">
            <a:off x="-18422" y="-25163"/>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6"/>
          <p:cNvSpPr txBox="1">
            <a:spLocks noGrp="1"/>
          </p:cNvSpPr>
          <p:nvPr>
            <p:ph type="title" hasCustomPrompt="1"/>
          </p:nvPr>
        </p:nvSpPr>
        <p:spPr>
          <a:xfrm>
            <a:off x="886950" y="1874550"/>
            <a:ext cx="7370100" cy="139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8500">
                <a:solidFill>
                  <a:schemeClr val="accent4"/>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36" name="Google Shape;136;p36"/>
          <p:cNvSpPr txBox="1">
            <a:spLocks noGrp="1"/>
          </p:cNvSpPr>
          <p:nvPr>
            <p:ph type="subTitle" idx="1"/>
          </p:nvPr>
        </p:nvSpPr>
        <p:spPr>
          <a:xfrm>
            <a:off x="1284000" y="3657750"/>
            <a:ext cx="6576000" cy="75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9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7"/>
        <p:cNvGrpSpPr/>
        <p:nvPr/>
      </p:nvGrpSpPr>
      <p:grpSpPr>
        <a:xfrm>
          <a:off x="0" y="0"/>
          <a:ext cx="0" cy="0"/>
          <a:chOff x="0" y="0"/>
          <a:chExt cx="0" cy="0"/>
        </a:xfrm>
      </p:grpSpPr>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8"/>
        <p:cNvGrpSpPr/>
        <p:nvPr/>
      </p:nvGrpSpPr>
      <p:grpSpPr>
        <a:xfrm>
          <a:off x="0" y="0"/>
          <a:ext cx="0" cy="0"/>
          <a:chOff x="0" y="0"/>
          <a:chExt cx="0" cy="0"/>
        </a:xfrm>
      </p:grpSpPr>
      <p:sp>
        <p:nvSpPr>
          <p:cNvPr id="139" name="Google Shape;139;p38"/>
          <p:cNvSpPr/>
          <p:nvPr/>
        </p:nvSpPr>
        <p:spPr>
          <a:xfrm rot="-5400000">
            <a:off x="4280610" y="288319"/>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40" name="Google Shape;140;p38"/>
          <p:cNvSpPr/>
          <p:nvPr/>
        </p:nvSpPr>
        <p:spPr>
          <a:xfrm rot="5400000">
            <a:off x="-253173" y="207225"/>
            <a:ext cx="5200627"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41" name="Google Shape;141;p38"/>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2" name="Google Shape;142;p38"/>
          <p:cNvSpPr txBox="1">
            <a:spLocks noGrp="1"/>
          </p:cNvSpPr>
          <p:nvPr>
            <p:ph type="title" idx="2"/>
          </p:nvPr>
        </p:nvSpPr>
        <p:spPr>
          <a:xfrm>
            <a:off x="720000" y="1917395"/>
            <a:ext cx="23055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3" name="Google Shape;143;p38"/>
          <p:cNvSpPr txBox="1">
            <a:spLocks noGrp="1"/>
          </p:cNvSpPr>
          <p:nvPr>
            <p:ph type="subTitle" idx="1"/>
          </p:nvPr>
        </p:nvSpPr>
        <p:spPr>
          <a:xfrm>
            <a:off x="720000" y="2345575"/>
            <a:ext cx="2305500" cy="39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4" name="Google Shape;144;p38"/>
          <p:cNvSpPr txBox="1">
            <a:spLocks noGrp="1"/>
          </p:cNvSpPr>
          <p:nvPr>
            <p:ph type="title" idx="3"/>
          </p:nvPr>
        </p:nvSpPr>
        <p:spPr>
          <a:xfrm>
            <a:off x="3419269" y="1917395"/>
            <a:ext cx="23055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5" name="Google Shape;145;p38"/>
          <p:cNvSpPr txBox="1">
            <a:spLocks noGrp="1"/>
          </p:cNvSpPr>
          <p:nvPr>
            <p:ph type="subTitle" idx="4"/>
          </p:nvPr>
        </p:nvSpPr>
        <p:spPr>
          <a:xfrm>
            <a:off x="3419269" y="2345575"/>
            <a:ext cx="2305500" cy="39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6" name="Google Shape;146;p38"/>
          <p:cNvSpPr txBox="1">
            <a:spLocks noGrp="1"/>
          </p:cNvSpPr>
          <p:nvPr>
            <p:ph type="title" idx="5"/>
          </p:nvPr>
        </p:nvSpPr>
        <p:spPr>
          <a:xfrm>
            <a:off x="720000" y="3776655"/>
            <a:ext cx="23055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7" name="Google Shape;147;p38"/>
          <p:cNvSpPr txBox="1">
            <a:spLocks noGrp="1"/>
          </p:cNvSpPr>
          <p:nvPr>
            <p:ph type="subTitle" idx="6"/>
          </p:nvPr>
        </p:nvSpPr>
        <p:spPr>
          <a:xfrm>
            <a:off x="720000" y="4205925"/>
            <a:ext cx="2305500" cy="39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8" name="Google Shape;148;p38"/>
          <p:cNvSpPr txBox="1">
            <a:spLocks noGrp="1"/>
          </p:cNvSpPr>
          <p:nvPr>
            <p:ph type="title" idx="7"/>
          </p:nvPr>
        </p:nvSpPr>
        <p:spPr>
          <a:xfrm>
            <a:off x="3419269" y="3776655"/>
            <a:ext cx="23055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49" name="Google Shape;149;p38"/>
          <p:cNvSpPr txBox="1">
            <a:spLocks noGrp="1"/>
          </p:cNvSpPr>
          <p:nvPr>
            <p:ph type="subTitle" idx="8"/>
          </p:nvPr>
        </p:nvSpPr>
        <p:spPr>
          <a:xfrm>
            <a:off x="3419269" y="4205925"/>
            <a:ext cx="2305500" cy="39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0" name="Google Shape;150;p38"/>
          <p:cNvSpPr txBox="1">
            <a:spLocks noGrp="1"/>
          </p:cNvSpPr>
          <p:nvPr>
            <p:ph type="title" idx="9"/>
          </p:nvPr>
        </p:nvSpPr>
        <p:spPr>
          <a:xfrm>
            <a:off x="6118545" y="1917395"/>
            <a:ext cx="23055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1" name="Google Shape;151;p38"/>
          <p:cNvSpPr txBox="1">
            <a:spLocks noGrp="1"/>
          </p:cNvSpPr>
          <p:nvPr>
            <p:ph type="subTitle" idx="13"/>
          </p:nvPr>
        </p:nvSpPr>
        <p:spPr>
          <a:xfrm>
            <a:off x="6118545" y="2345575"/>
            <a:ext cx="2305500" cy="39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2" name="Google Shape;152;p38"/>
          <p:cNvSpPr txBox="1">
            <a:spLocks noGrp="1"/>
          </p:cNvSpPr>
          <p:nvPr>
            <p:ph type="title" idx="14"/>
          </p:nvPr>
        </p:nvSpPr>
        <p:spPr>
          <a:xfrm>
            <a:off x="6118545" y="3776655"/>
            <a:ext cx="2305500" cy="3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3" name="Google Shape;153;p38"/>
          <p:cNvSpPr txBox="1">
            <a:spLocks noGrp="1"/>
          </p:cNvSpPr>
          <p:nvPr>
            <p:ph type="subTitle" idx="15"/>
          </p:nvPr>
        </p:nvSpPr>
        <p:spPr>
          <a:xfrm>
            <a:off x="6118545" y="4205925"/>
            <a:ext cx="2305500" cy="39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4" name="Google Shape;154;p38"/>
          <p:cNvSpPr txBox="1">
            <a:spLocks noGrp="1"/>
          </p:cNvSpPr>
          <p:nvPr>
            <p:ph type="title" idx="16"/>
          </p:nvPr>
        </p:nvSpPr>
        <p:spPr>
          <a:xfrm>
            <a:off x="687407" y="1347952"/>
            <a:ext cx="734700" cy="35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5" name="Google Shape;155;p38"/>
          <p:cNvSpPr txBox="1">
            <a:spLocks noGrp="1"/>
          </p:cNvSpPr>
          <p:nvPr>
            <p:ph type="title" idx="17"/>
          </p:nvPr>
        </p:nvSpPr>
        <p:spPr>
          <a:xfrm>
            <a:off x="720000" y="3208310"/>
            <a:ext cx="734700" cy="35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6" name="Google Shape;156;p38"/>
          <p:cNvSpPr txBox="1">
            <a:spLocks noGrp="1"/>
          </p:cNvSpPr>
          <p:nvPr>
            <p:ph type="title" idx="18"/>
          </p:nvPr>
        </p:nvSpPr>
        <p:spPr>
          <a:xfrm>
            <a:off x="3419275" y="1347952"/>
            <a:ext cx="734700" cy="35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7" name="Google Shape;157;p38"/>
          <p:cNvSpPr txBox="1">
            <a:spLocks noGrp="1"/>
          </p:cNvSpPr>
          <p:nvPr>
            <p:ph type="title" idx="19"/>
          </p:nvPr>
        </p:nvSpPr>
        <p:spPr>
          <a:xfrm>
            <a:off x="3419275" y="3208310"/>
            <a:ext cx="734700" cy="35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8" name="Google Shape;158;p38"/>
          <p:cNvSpPr txBox="1">
            <a:spLocks noGrp="1"/>
          </p:cNvSpPr>
          <p:nvPr>
            <p:ph type="title" idx="20"/>
          </p:nvPr>
        </p:nvSpPr>
        <p:spPr>
          <a:xfrm>
            <a:off x="6118550" y="1347952"/>
            <a:ext cx="734700" cy="35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9" name="Google Shape;159;p38"/>
          <p:cNvSpPr txBox="1">
            <a:spLocks noGrp="1"/>
          </p:cNvSpPr>
          <p:nvPr>
            <p:ph type="title" idx="21"/>
          </p:nvPr>
        </p:nvSpPr>
        <p:spPr>
          <a:xfrm>
            <a:off x="6118550" y="3208310"/>
            <a:ext cx="734700" cy="35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accent4"/>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1">
  <p:cSld name="CUSTOM_14">
    <p:spTree>
      <p:nvGrpSpPr>
        <p:cNvPr id="1" name="Shape 160"/>
        <p:cNvGrpSpPr/>
        <p:nvPr/>
      </p:nvGrpSpPr>
      <p:grpSpPr>
        <a:xfrm>
          <a:off x="0" y="0"/>
          <a:ext cx="0" cy="0"/>
          <a:chOff x="0" y="0"/>
          <a:chExt cx="0" cy="0"/>
        </a:xfrm>
      </p:grpSpPr>
      <p:sp>
        <p:nvSpPr>
          <p:cNvPr id="161" name="Google Shape;161;p39"/>
          <p:cNvSpPr/>
          <p:nvPr/>
        </p:nvSpPr>
        <p:spPr>
          <a:xfrm rot="10800000" flipH="1">
            <a:off x="6638852" y="3904664"/>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 name="Google Shape;162;p39"/>
          <p:cNvGrpSpPr/>
          <p:nvPr/>
        </p:nvGrpSpPr>
        <p:grpSpPr>
          <a:xfrm rot="-2700000">
            <a:off x="296006" y="3910051"/>
            <a:ext cx="609233" cy="1228113"/>
            <a:chOff x="8415916" y="13915"/>
            <a:chExt cx="609239" cy="1228124"/>
          </a:xfrm>
        </p:grpSpPr>
        <p:sp>
          <p:nvSpPr>
            <p:cNvPr id="163" name="Google Shape;163;p39"/>
            <p:cNvSpPr/>
            <p:nvPr/>
          </p:nvSpPr>
          <p:spPr>
            <a:xfrm rot="-6214160">
              <a:off x="8841575" y="1152412"/>
              <a:ext cx="96292" cy="69373"/>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9"/>
            <p:cNvSpPr/>
            <p:nvPr/>
          </p:nvSpPr>
          <p:spPr>
            <a:xfrm rot="-6214160">
              <a:off x="8552011" y="977837"/>
              <a:ext cx="89774" cy="74782"/>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9"/>
            <p:cNvSpPr/>
            <p:nvPr/>
          </p:nvSpPr>
          <p:spPr>
            <a:xfrm rot="-6214160">
              <a:off x="8410612" y="525573"/>
              <a:ext cx="89578" cy="59617"/>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9"/>
            <p:cNvSpPr/>
            <p:nvPr/>
          </p:nvSpPr>
          <p:spPr>
            <a:xfrm rot="-6214160">
              <a:off x="8639593" y="266784"/>
              <a:ext cx="114976" cy="87840"/>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9"/>
            <p:cNvSpPr/>
            <p:nvPr/>
          </p:nvSpPr>
          <p:spPr>
            <a:xfrm rot="-6214160">
              <a:off x="8808879" y="786099"/>
              <a:ext cx="78367" cy="56945"/>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9"/>
            <p:cNvSpPr/>
            <p:nvPr/>
          </p:nvSpPr>
          <p:spPr>
            <a:xfrm rot="-6214160">
              <a:off x="8905160" y="396696"/>
              <a:ext cx="130011" cy="80888"/>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9"/>
            <p:cNvSpPr/>
            <p:nvPr/>
          </p:nvSpPr>
          <p:spPr>
            <a:xfrm rot="-6214160">
              <a:off x="8937217" y="34796"/>
              <a:ext cx="92707" cy="63181"/>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39"/>
          <p:cNvSpPr txBox="1">
            <a:spLocks noGrp="1"/>
          </p:cNvSpPr>
          <p:nvPr>
            <p:ph type="title"/>
          </p:nvPr>
        </p:nvSpPr>
        <p:spPr>
          <a:xfrm>
            <a:off x="4668898" y="532333"/>
            <a:ext cx="3559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171"/>
        <p:cNvGrpSpPr/>
        <p:nvPr/>
      </p:nvGrpSpPr>
      <p:grpSpPr>
        <a:xfrm>
          <a:off x="0" y="0"/>
          <a:ext cx="0" cy="0"/>
          <a:chOff x="0" y="0"/>
          <a:chExt cx="0" cy="0"/>
        </a:xfrm>
      </p:grpSpPr>
      <p:sp>
        <p:nvSpPr>
          <p:cNvPr id="172" name="Google Shape;172;p40"/>
          <p:cNvSpPr/>
          <p:nvPr/>
        </p:nvSpPr>
        <p:spPr>
          <a:xfrm rot="5400000" flipH="1">
            <a:off x="-278090" y="279086"/>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73" name="Google Shape;173;p40"/>
          <p:cNvSpPr txBox="1">
            <a:spLocks noGrp="1"/>
          </p:cNvSpPr>
          <p:nvPr>
            <p:ph type="title"/>
          </p:nvPr>
        </p:nvSpPr>
        <p:spPr>
          <a:xfrm flipH="1">
            <a:off x="709650" y="2880150"/>
            <a:ext cx="3776400" cy="647400"/>
          </a:xfrm>
          <a:prstGeom prst="rect">
            <a:avLst/>
          </a:prstGeom>
          <a:noFill/>
          <a:ln>
            <a:noFill/>
          </a:ln>
        </p:spPr>
        <p:txBody>
          <a:bodyPr spcFirstLastPara="1" wrap="square" lIns="91425" tIns="91425" rIns="91425" bIns="91425" anchor="t" anchorCtr="0">
            <a:noAutofit/>
          </a:bodyPr>
          <a:lstStyle>
            <a:lvl1pPr lvl="0" algn="r">
              <a:lnSpc>
                <a:spcPct val="90000"/>
              </a:lnSpc>
              <a:spcBef>
                <a:spcPts val="0"/>
              </a:spcBef>
              <a:spcAft>
                <a:spcPts val="0"/>
              </a:spcAft>
              <a:buSzPts val="3600"/>
              <a:buNone/>
              <a:defRPr sz="4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74" name="Google Shape;174;p40"/>
          <p:cNvSpPr txBox="1">
            <a:spLocks noGrp="1"/>
          </p:cNvSpPr>
          <p:nvPr>
            <p:ph type="title" idx="2"/>
          </p:nvPr>
        </p:nvSpPr>
        <p:spPr>
          <a:xfrm flipH="1">
            <a:off x="3447224" y="1721225"/>
            <a:ext cx="1334400" cy="6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70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5" name="Google Shape;175;p40"/>
          <p:cNvSpPr txBox="1">
            <a:spLocks noGrp="1"/>
          </p:cNvSpPr>
          <p:nvPr>
            <p:ph type="subTitle" idx="1"/>
          </p:nvPr>
        </p:nvSpPr>
        <p:spPr>
          <a:xfrm flipH="1">
            <a:off x="709650" y="3776950"/>
            <a:ext cx="3776400" cy="393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13_1_1">
    <p:spTree>
      <p:nvGrpSpPr>
        <p:cNvPr id="1" name="Shape 176"/>
        <p:cNvGrpSpPr/>
        <p:nvPr/>
      </p:nvGrpSpPr>
      <p:grpSpPr>
        <a:xfrm>
          <a:off x="0" y="0"/>
          <a:ext cx="0" cy="0"/>
          <a:chOff x="0" y="0"/>
          <a:chExt cx="0" cy="0"/>
        </a:xfrm>
      </p:grpSpPr>
      <p:sp>
        <p:nvSpPr>
          <p:cNvPr id="177" name="Google Shape;177;p41"/>
          <p:cNvSpPr/>
          <p:nvPr/>
        </p:nvSpPr>
        <p:spPr>
          <a:xfrm rot="5400000">
            <a:off x="-305455" y="305826"/>
            <a:ext cx="5154456" cy="454345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78" name="Google Shape;178;p41"/>
          <p:cNvSpPr/>
          <p:nvPr/>
        </p:nvSpPr>
        <p:spPr>
          <a:xfrm rot="-5400000">
            <a:off x="4293910" y="279082"/>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79" name="Google Shape;179;p41"/>
          <p:cNvSpPr/>
          <p:nvPr/>
        </p:nvSpPr>
        <p:spPr>
          <a:xfrm rot="10800000" flipH="1">
            <a:off x="8010600" y="-14683"/>
            <a:ext cx="1180210" cy="1081808"/>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0" name="Google Shape;180;p41"/>
          <p:cNvGrpSpPr/>
          <p:nvPr/>
        </p:nvGrpSpPr>
        <p:grpSpPr>
          <a:xfrm rot="10800000">
            <a:off x="163616" y="3974601"/>
            <a:ext cx="942015" cy="1078667"/>
            <a:chOff x="7852209" y="207243"/>
            <a:chExt cx="1130464" cy="1294452"/>
          </a:xfrm>
        </p:grpSpPr>
        <p:sp>
          <p:nvSpPr>
            <p:cNvPr id="181" name="Google Shape;181;p41"/>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1"/>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1"/>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1"/>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1"/>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1"/>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1"/>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41"/>
          <p:cNvSpPr txBox="1">
            <a:spLocks noGrp="1"/>
          </p:cNvSpPr>
          <p:nvPr>
            <p:ph type="title"/>
          </p:nvPr>
        </p:nvSpPr>
        <p:spPr>
          <a:xfrm flipH="1">
            <a:off x="709650" y="2781625"/>
            <a:ext cx="3701400" cy="1256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3600"/>
              <a:buNone/>
              <a:defRPr sz="4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89" name="Google Shape;189;p41"/>
          <p:cNvSpPr txBox="1">
            <a:spLocks noGrp="1"/>
          </p:cNvSpPr>
          <p:nvPr>
            <p:ph type="title" idx="2"/>
          </p:nvPr>
        </p:nvSpPr>
        <p:spPr>
          <a:xfrm flipH="1">
            <a:off x="1893150" y="1253875"/>
            <a:ext cx="1334400" cy="6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90" name="Google Shape;190;p41"/>
          <p:cNvSpPr txBox="1">
            <a:spLocks noGrp="1"/>
          </p:cNvSpPr>
          <p:nvPr>
            <p:ph type="subTitle" idx="1"/>
          </p:nvPr>
        </p:nvSpPr>
        <p:spPr>
          <a:xfrm flipH="1">
            <a:off x="709650" y="4210400"/>
            <a:ext cx="3701400" cy="39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CUSTOM_13_1_1_1">
    <p:spTree>
      <p:nvGrpSpPr>
        <p:cNvPr id="1" name="Shape 191"/>
        <p:cNvGrpSpPr/>
        <p:nvPr/>
      </p:nvGrpSpPr>
      <p:grpSpPr>
        <a:xfrm>
          <a:off x="0" y="0"/>
          <a:ext cx="0" cy="0"/>
          <a:chOff x="0" y="0"/>
          <a:chExt cx="0" cy="0"/>
        </a:xfrm>
      </p:grpSpPr>
      <p:sp>
        <p:nvSpPr>
          <p:cNvPr id="192" name="Google Shape;192;p42"/>
          <p:cNvSpPr/>
          <p:nvPr/>
        </p:nvSpPr>
        <p:spPr>
          <a:xfrm rot="-5400000" flipH="1">
            <a:off x="4213650" y="207225"/>
            <a:ext cx="5200627"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93" name="Google Shape;193;p42"/>
          <p:cNvSpPr/>
          <p:nvPr/>
        </p:nvSpPr>
        <p:spPr>
          <a:xfrm rot="5400000" flipH="1">
            <a:off x="-274294" y="279082"/>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94" name="Google Shape;194;p42"/>
          <p:cNvSpPr/>
          <p:nvPr/>
        </p:nvSpPr>
        <p:spPr>
          <a:xfrm rot="10800000">
            <a:off x="-29706" y="-14683"/>
            <a:ext cx="1180210" cy="1081808"/>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42"/>
          <p:cNvSpPr txBox="1">
            <a:spLocks noGrp="1"/>
          </p:cNvSpPr>
          <p:nvPr>
            <p:ph type="title"/>
          </p:nvPr>
        </p:nvSpPr>
        <p:spPr>
          <a:xfrm flipH="1">
            <a:off x="4732950" y="2781625"/>
            <a:ext cx="3701400" cy="1256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3600"/>
              <a:buNone/>
              <a:defRPr sz="4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96" name="Google Shape;196;p42"/>
          <p:cNvSpPr txBox="1">
            <a:spLocks noGrp="1"/>
          </p:cNvSpPr>
          <p:nvPr>
            <p:ph type="title" idx="2"/>
          </p:nvPr>
        </p:nvSpPr>
        <p:spPr>
          <a:xfrm flipH="1">
            <a:off x="5916450" y="1253875"/>
            <a:ext cx="1334400" cy="6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97" name="Google Shape;197;p42"/>
          <p:cNvSpPr txBox="1">
            <a:spLocks noGrp="1"/>
          </p:cNvSpPr>
          <p:nvPr>
            <p:ph type="subTitle" idx="1"/>
          </p:nvPr>
        </p:nvSpPr>
        <p:spPr>
          <a:xfrm flipH="1">
            <a:off x="4732950" y="4210400"/>
            <a:ext cx="3701400" cy="39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8"/>
        <p:cNvGrpSpPr/>
        <p:nvPr/>
      </p:nvGrpSpPr>
      <p:grpSpPr>
        <a:xfrm>
          <a:off x="0" y="0"/>
          <a:ext cx="0" cy="0"/>
          <a:chOff x="0" y="0"/>
          <a:chExt cx="0" cy="0"/>
        </a:xfrm>
      </p:grpSpPr>
      <p:sp>
        <p:nvSpPr>
          <p:cNvPr id="199" name="Google Shape;199;p43"/>
          <p:cNvSpPr/>
          <p:nvPr/>
        </p:nvSpPr>
        <p:spPr>
          <a:xfrm rot="10800000" flipH="1">
            <a:off x="3641150" y="47"/>
            <a:ext cx="5502802" cy="182964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00" name="Google Shape;200;p43"/>
          <p:cNvSpPr/>
          <p:nvPr/>
        </p:nvSpPr>
        <p:spPr>
          <a:xfrm rot="-5400000" flipH="1">
            <a:off x="4560290" y="594755"/>
            <a:ext cx="4808861" cy="428868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01" name="Google Shape;201;p43"/>
          <p:cNvSpPr/>
          <p:nvPr/>
        </p:nvSpPr>
        <p:spPr>
          <a:xfrm rot="10800000" flipH="1">
            <a:off x="4707875" y="2983700"/>
            <a:ext cx="4436125" cy="2159800"/>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3"/>
          <p:cNvSpPr txBox="1">
            <a:spLocks noGrp="1"/>
          </p:cNvSpPr>
          <p:nvPr>
            <p:ph type="title"/>
          </p:nvPr>
        </p:nvSpPr>
        <p:spPr>
          <a:xfrm>
            <a:off x="3051750" y="3924263"/>
            <a:ext cx="5379000" cy="531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03" name="Google Shape;203;p43"/>
          <p:cNvSpPr txBox="1">
            <a:spLocks noGrp="1"/>
          </p:cNvSpPr>
          <p:nvPr>
            <p:ph type="subTitle" idx="1"/>
          </p:nvPr>
        </p:nvSpPr>
        <p:spPr>
          <a:xfrm>
            <a:off x="5077650" y="1736800"/>
            <a:ext cx="3353100" cy="2069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23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04"/>
        <p:cNvGrpSpPr/>
        <p:nvPr/>
      </p:nvGrpSpPr>
      <p:grpSpPr>
        <a:xfrm>
          <a:off x="0" y="0"/>
          <a:ext cx="0" cy="0"/>
          <a:chOff x="0" y="0"/>
          <a:chExt cx="0" cy="0"/>
        </a:xfrm>
      </p:grpSpPr>
      <p:sp>
        <p:nvSpPr>
          <p:cNvPr id="205" name="Google Shape;205;p44"/>
          <p:cNvSpPr/>
          <p:nvPr/>
        </p:nvSpPr>
        <p:spPr>
          <a:xfrm>
            <a:off x="2430899" y="3029250"/>
            <a:ext cx="6713072" cy="211420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06" name="Google Shape;206;p44"/>
          <p:cNvSpPr/>
          <p:nvPr/>
        </p:nvSpPr>
        <p:spPr>
          <a:xfrm rot="10800000">
            <a:off x="43" y="88"/>
            <a:ext cx="4632232" cy="2179386"/>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07" name="Google Shape;207;p44"/>
          <p:cNvSpPr/>
          <p:nvPr/>
        </p:nvSpPr>
        <p:spPr>
          <a:xfrm>
            <a:off x="3641200" y="3313847"/>
            <a:ext cx="5502802" cy="182964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08" name="Google Shape;208;p44"/>
          <p:cNvSpPr txBox="1">
            <a:spLocks noGrp="1"/>
          </p:cNvSpPr>
          <p:nvPr>
            <p:ph type="title"/>
          </p:nvPr>
        </p:nvSpPr>
        <p:spPr>
          <a:xfrm>
            <a:off x="720000" y="1020988"/>
            <a:ext cx="2535000" cy="19866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100"/>
              <a:buNone/>
              <a:defRPr sz="33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09" name="Google Shape;209;p44"/>
          <p:cNvSpPr txBox="1">
            <a:spLocks noGrp="1"/>
          </p:cNvSpPr>
          <p:nvPr>
            <p:ph type="subTitle" idx="1"/>
          </p:nvPr>
        </p:nvSpPr>
        <p:spPr>
          <a:xfrm>
            <a:off x="720000" y="3780075"/>
            <a:ext cx="3594000" cy="747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2"/>
        <p:cNvGrpSpPr/>
        <p:nvPr/>
      </p:nvGrpSpPr>
      <p:grpSpPr>
        <a:xfrm>
          <a:off x="0" y="0"/>
          <a:ext cx="0" cy="0"/>
          <a:chOff x="0" y="0"/>
          <a:chExt cx="0" cy="0"/>
        </a:xfrm>
      </p:grpSpPr>
      <p:sp>
        <p:nvSpPr>
          <p:cNvPr id="23" name="Google Shape;23;p23"/>
          <p:cNvSpPr/>
          <p:nvPr/>
        </p:nvSpPr>
        <p:spPr>
          <a:xfrm rot="10800000">
            <a:off x="-8002" y="2967570"/>
            <a:ext cx="4436125" cy="2159800"/>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3"/>
          <p:cNvSpPr/>
          <p:nvPr/>
        </p:nvSpPr>
        <p:spPr>
          <a:xfrm rot="-5400000">
            <a:off x="4272594" y="261911"/>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5" name="Google Shape;25;p23"/>
          <p:cNvSpPr/>
          <p:nvPr/>
        </p:nvSpPr>
        <p:spPr>
          <a:xfrm rot="5400000">
            <a:off x="-292710" y="212357"/>
            <a:ext cx="5263695"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6" name="Google Shape;26;p23"/>
          <p:cNvSpPr/>
          <p:nvPr/>
        </p:nvSpPr>
        <p:spPr>
          <a:xfrm rot="10800000">
            <a:off x="-8002" y="-16130"/>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3"/>
          <p:cNvSpPr/>
          <p:nvPr/>
        </p:nvSpPr>
        <p:spPr>
          <a:xfrm>
            <a:off x="7216873" y="3468520"/>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3"/>
          <p:cNvSpPr/>
          <p:nvPr/>
        </p:nvSpPr>
        <p:spPr>
          <a:xfrm rot="-5400000">
            <a:off x="7277548" y="92645"/>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3"/>
          <p:cNvSpPr/>
          <p:nvPr/>
        </p:nvSpPr>
        <p:spPr>
          <a:xfrm rot="10800000">
            <a:off x="9117184" y="3619214"/>
            <a:ext cx="176" cy="172"/>
          </a:xfrm>
          <a:custGeom>
            <a:avLst/>
            <a:gdLst/>
            <a:ahLst/>
            <a:cxnLst/>
            <a:rect l="l" t="t" r="r" b="b"/>
            <a:pathLst>
              <a:path w="1" h="1" extrusionOk="0">
                <a:moveTo>
                  <a:pt x="0" y="0"/>
                </a:moveTo>
                <a:lnTo>
                  <a:pt x="0" y="0"/>
                </a:lnTo>
                <a:lnTo>
                  <a:pt x="0" y="0"/>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p:nvPr/>
        </p:nvSpPr>
        <p:spPr>
          <a:xfrm rot="10800000">
            <a:off x="9117184" y="2708091"/>
            <a:ext cx="176" cy="172"/>
          </a:xfrm>
          <a:custGeom>
            <a:avLst/>
            <a:gdLst/>
            <a:ahLst/>
            <a:cxnLst/>
            <a:rect l="l" t="t" r="r" b="b"/>
            <a:pathLst>
              <a:path w="1" h="1" extrusionOk="0">
                <a:moveTo>
                  <a:pt x="0" y="0"/>
                </a:moveTo>
                <a:lnTo>
                  <a:pt x="0" y="0"/>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3"/>
          <p:cNvSpPr/>
          <p:nvPr/>
        </p:nvSpPr>
        <p:spPr>
          <a:xfrm rot="10800000" flipH="1">
            <a:off x="7991305" y="5118077"/>
            <a:ext cx="176" cy="172"/>
          </a:xfrm>
          <a:custGeom>
            <a:avLst/>
            <a:gdLst/>
            <a:ahLst/>
            <a:cxnLst/>
            <a:rect l="l" t="t" r="r" b="b"/>
            <a:pathLst>
              <a:path w="1" h="1" extrusionOk="0">
                <a:moveTo>
                  <a:pt x="0" y="1"/>
                </a:moveTo>
                <a:lnTo>
                  <a:pt x="0" y="1"/>
                </a:lnTo>
                <a:lnTo>
                  <a:pt x="0" y="1"/>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3"/>
          <p:cNvSpPr/>
          <p:nvPr/>
        </p:nvSpPr>
        <p:spPr>
          <a:xfrm rot="10800000" flipH="1">
            <a:off x="7991305" y="5118077"/>
            <a:ext cx="176" cy="172"/>
          </a:xfrm>
          <a:custGeom>
            <a:avLst/>
            <a:gdLst/>
            <a:ahLst/>
            <a:cxnLst/>
            <a:rect l="l" t="t" r="r" b="b"/>
            <a:pathLst>
              <a:path w="1" h="1" extrusionOk="0">
                <a:moveTo>
                  <a:pt x="0" y="1"/>
                </a:moveTo>
                <a:lnTo>
                  <a:pt x="0" y="1"/>
                </a:lnTo>
                <a:lnTo>
                  <a:pt x="0" y="1"/>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3"/>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4" name="Google Shape;34;p23"/>
          <p:cNvSpPr txBox="1">
            <a:spLocks noGrp="1"/>
          </p:cNvSpPr>
          <p:nvPr>
            <p:ph type="body" idx="1"/>
          </p:nvPr>
        </p:nvSpPr>
        <p:spPr>
          <a:xfrm>
            <a:off x="720000" y="1118401"/>
            <a:ext cx="7704000" cy="572700"/>
          </a:xfrm>
          <a:prstGeom prst="rect">
            <a:avLst/>
          </a:prstGeom>
          <a:noFill/>
          <a:ln>
            <a:noFill/>
          </a:ln>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AutoNum type="arabicPeriod"/>
              <a:defRPr/>
            </a:lvl1pPr>
            <a:lvl2pPr marL="914400" lvl="1" indent="-304800" algn="l">
              <a:lnSpc>
                <a:spcPct val="100000"/>
              </a:lnSpc>
              <a:spcBef>
                <a:spcPts val="1600"/>
              </a:spcBef>
              <a:spcAft>
                <a:spcPts val="0"/>
              </a:spcAft>
              <a:buSzPts val="1200"/>
              <a:buFont typeface="Roboto Condensed Light"/>
              <a:buAutoNum type="alphaLcPeriod"/>
              <a:defRPr/>
            </a:lvl2pPr>
            <a:lvl3pPr marL="1371600" lvl="2" indent="-304800" algn="l">
              <a:lnSpc>
                <a:spcPct val="100000"/>
              </a:lnSpc>
              <a:spcBef>
                <a:spcPts val="1600"/>
              </a:spcBef>
              <a:spcAft>
                <a:spcPts val="0"/>
              </a:spcAft>
              <a:buSzPts val="1200"/>
              <a:buFont typeface="Roboto Condensed Light"/>
              <a:buAutoNum type="romanLcPeriod"/>
              <a:defRPr/>
            </a:lvl3pPr>
            <a:lvl4pPr marL="1828800" lvl="3" indent="-304800" algn="l">
              <a:lnSpc>
                <a:spcPct val="100000"/>
              </a:lnSpc>
              <a:spcBef>
                <a:spcPts val="1600"/>
              </a:spcBef>
              <a:spcAft>
                <a:spcPts val="0"/>
              </a:spcAft>
              <a:buSzPts val="1200"/>
              <a:buFont typeface="Roboto Condensed Light"/>
              <a:buAutoNum type="arabicPeriod"/>
              <a:defRPr/>
            </a:lvl4pPr>
            <a:lvl5pPr marL="2286000" lvl="4" indent="-304800" algn="l">
              <a:lnSpc>
                <a:spcPct val="100000"/>
              </a:lnSpc>
              <a:spcBef>
                <a:spcPts val="1600"/>
              </a:spcBef>
              <a:spcAft>
                <a:spcPts val="0"/>
              </a:spcAft>
              <a:buSzPts val="1200"/>
              <a:buFont typeface="Roboto Condensed Light"/>
              <a:buAutoNum type="alphaLcPeriod"/>
              <a:defRPr/>
            </a:lvl5pPr>
            <a:lvl6pPr marL="2743200" lvl="5" indent="-304800" algn="l">
              <a:lnSpc>
                <a:spcPct val="100000"/>
              </a:lnSpc>
              <a:spcBef>
                <a:spcPts val="1600"/>
              </a:spcBef>
              <a:spcAft>
                <a:spcPts val="0"/>
              </a:spcAft>
              <a:buSzPts val="1200"/>
              <a:buFont typeface="Roboto Condensed Light"/>
              <a:buAutoNum type="romanLcPeriod"/>
              <a:defRPr/>
            </a:lvl6pPr>
            <a:lvl7pPr marL="3200400" lvl="6" indent="-304800" algn="l">
              <a:lnSpc>
                <a:spcPct val="100000"/>
              </a:lnSpc>
              <a:spcBef>
                <a:spcPts val="1600"/>
              </a:spcBef>
              <a:spcAft>
                <a:spcPts val="0"/>
              </a:spcAft>
              <a:buSzPts val="1200"/>
              <a:buFont typeface="Roboto Condensed Light"/>
              <a:buAutoNum type="arabicPeriod"/>
              <a:defRPr/>
            </a:lvl7pPr>
            <a:lvl8pPr marL="3657600" lvl="7" indent="-304800" algn="l">
              <a:lnSpc>
                <a:spcPct val="100000"/>
              </a:lnSpc>
              <a:spcBef>
                <a:spcPts val="1600"/>
              </a:spcBef>
              <a:spcAft>
                <a:spcPts val="0"/>
              </a:spcAft>
              <a:buSzPts val="1200"/>
              <a:buFont typeface="Roboto Condensed Light"/>
              <a:buAutoNum type="alphaLcPeriod"/>
              <a:defRPr/>
            </a:lvl8pPr>
            <a:lvl9pPr marL="4114800" lvl="8" indent="-304800" algn="l">
              <a:lnSpc>
                <a:spcPct val="100000"/>
              </a:lnSpc>
              <a:spcBef>
                <a:spcPts val="1600"/>
              </a:spcBef>
              <a:spcAft>
                <a:spcPts val="1600"/>
              </a:spcAft>
              <a:buSzPts val="1200"/>
              <a:buFont typeface="Roboto Condensed Light"/>
              <a:buAutoNum type="romanLcPeriod"/>
              <a:defRPr/>
            </a:lvl9pPr>
          </a:lstStyle>
          <a:p>
            <a:endParaRPr/>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0"/>
        <p:cNvGrpSpPr/>
        <p:nvPr/>
      </p:nvGrpSpPr>
      <p:grpSpPr>
        <a:xfrm>
          <a:off x="0" y="0"/>
          <a:ext cx="0" cy="0"/>
          <a:chOff x="0" y="0"/>
          <a:chExt cx="0" cy="0"/>
        </a:xfrm>
      </p:grpSpPr>
      <p:sp>
        <p:nvSpPr>
          <p:cNvPr id="211" name="Google Shape;211;p45"/>
          <p:cNvSpPr/>
          <p:nvPr/>
        </p:nvSpPr>
        <p:spPr>
          <a:xfrm rot="-5400000" flipH="1">
            <a:off x="5293136"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12" name="Google Shape;212;p45"/>
          <p:cNvSpPr/>
          <p:nvPr/>
        </p:nvSpPr>
        <p:spPr>
          <a:xfrm rot="5400000" flipH="1">
            <a:off x="-2618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13" name="Google Shape;213;p45"/>
          <p:cNvSpPr txBox="1">
            <a:spLocks noGrp="1"/>
          </p:cNvSpPr>
          <p:nvPr>
            <p:ph type="title"/>
          </p:nvPr>
        </p:nvSpPr>
        <p:spPr>
          <a:xfrm>
            <a:off x="720000" y="1697675"/>
            <a:ext cx="2596800" cy="83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14" name="Google Shape;214;p45"/>
          <p:cNvSpPr txBox="1">
            <a:spLocks noGrp="1"/>
          </p:cNvSpPr>
          <p:nvPr>
            <p:ph type="subTitle" idx="1"/>
          </p:nvPr>
        </p:nvSpPr>
        <p:spPr>
          <a:xfrm>
            <a:off x="720000" y="2892800"/>
            <a:ext cx="2575500" cy="108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15"/>
        <p:cNvGrpSpPr/>
        <p:nvPr/>
      </p:nvGrpSpPr>
      <p:grpSpPr>
        <a:xfrm>
          <a:off x="0" y="0"/>
          <a:ext cx="0" cy="0"/>
          <a:chOff x="0" y="0"/>
          <a:chExt cx="0" cy="0"/>
        </a:xfrm>
      </p:grpSpPr>
      <p:sp>
        <p:nvSpPr>
          <p:cNvPr id="216" name="Google Shape;216;p46"/>
          <p:cNvSpPr/>
          <p:nvPr/>
        </p:nvSpPr>
        <p:spPr>
          <a:xfrm rot="5400000" flipH="1">
            <a:off x="-224855" y="215838"/>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17" name="Google Shape;217;p46"/>
          <p:cNvSpPr/>
          <p:nvPr/>
        </p:nvSpPr>
        <p:spPr>
          <a:xfrm rot="-5400000" flipH="1">
            <a:off x="4646949" y="651438"/>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18" name="Google Shape;218;p46"/>
          <p:cNvSpPr txBox="1">
            <a:spLocks noGrp="1"/>
          </p:cNvSpPr>
          <p:nvPr>
            <p:ph type="title"/>
          </p:nvPr>
        </p:nvSpPr>
        <p:spPr>
          <a:xfrm>
            <a:off x="5553850" y="1730850"/>
            <a:ext cx="2630400" cy="891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19" name="Google Shape;219;p46"/>
          <p:cNvSpPr txBox="1">
            <a:spLocks noGrp="1"/>
          </p:cNvSpPr>
          <p:nvPr>
            <p:ph type="subTitle" idx="1"/>
          </p:nvPr>
        </p:nvSpPr>
        <p:spPr>
          <a:xfrm>
            <a:off x="5553975" y="2962200"/>
            <a:ext cx="2630400" cy="1080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4_1_1_1">
    <p:spTree>
      <p:nvGrpSpPr>
        <p:cNvPr id="1" name="Shape 220"/>
        <p:cNvGrpSpPr/>
        <p:nvPr/>
      </p:nvGrpSpPr>
      <p:grpSpPr>
        <a:xfrm>
          <a:off x="0" y="0"/>
          <a:ext cx="0" cy="0"/>
          <a:chOff x="0" y="0"/>
          <a:chExt cx="0" cy="0"/>
        </a:xfrm>
      </p:grpSpPr>
      <p:sp>
        <p:nvSpPr>
          <p:cNvPr id="221" name="Google Shape;221;p47"/>
          <p:cNvSpPr/>
          <p:nvPr/>
        </p:nvSpPr>
        <p:spPr>
          <a:xfrm rot="-5400000" flipH="1">
            <a:off x="7155115" y="3159609"/>
            <a:ext cx="2097344" cy="1870474"/>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22" name="Google Shape;222;p47"/>
          <p:cNvSpPr/>
          <p:nvPr/>
        </p:nvSpPr>
        <p:spPr>
          <a:xfrm rot="5400000" flipH="1">
            <a:off x="-157672" y="148675"/>
            <a:ext cx="2823703" cy="251843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23" name="Google Shape;223;p47"/>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24" name="Google Shape;224;p47"/>
          <p:cNvSpPr txBox="1">
            <a:spLocks noGrp="1"/>
          </p:cNvSpPr>
          <p:nvPr>
            <p:ph type="body" idx="1"/>
          </p:nvPr>
        </p:nvSpPr>
        <p:spPr>
          <a:xfrm>
            <a:off x="720000" y="1118400"/>
            <a:ext cx="7704000" cy="7092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Clr>
                <a:schemeClr val="accent1"/>
              </a:buClr>
              <a:buSzPts val="1200"/>
              <a:buChar char="●"/>
              <a:defRPr/>
            </a:lvl1pPr>
            <a:lvl2pPr marL="914400" lvl="1" indent="-304800" algn="l">
              <a:lnSpc>
                <a:spcPct val="115000"/>
              </a:lnSpc>
              <a:spcBef>
                <a:spcPts val="0"/>
              </a:spcBef>
              <a:spcAft>
                <a:spcPts val="0"/>
              </a:spcAft>
              <a:buSzPts val="1200"/>
              <a:buFont typeface="Roboto Condensed Light"/>
              <a:buChar char="○"/>
              <a:defRPr/>
            </a:lvl2pPr>
            <a:lvl3pPr marL="1371600" lvl="2" indent="-304800" algn="l">
              <a:lnSpc>
                <a:spcPct val="115000"/>
              </a:lnSpc>
              <a:spcBef>
                <a:spcPts val="1600"/>
              </a:spcBef>
              <a:spcAft>
                <a:spcPts val="0"/>
              </a:spcAft>
              <a:buSzPts val="1200"/>
              <a:buFont typeface="Roboto Condensed Light"/>
              <a:buChar char="■"/>
              <a:defRPr/>
            </a:lvl3pPr>
            <a:lvl4pPr marL="1828800" lvl="3" indent="-304800" algn="l">
              <a:lnSpc>
                <a:spcPct val="115000"/>
              </a:lnSpc>
              <a:spcBef>
                <a:spcPts val="1600"/>
              </a:spcBef>
              <a:spcAft>
                <a:spcPts val="0"/>
              </a:spcAft>
              <a:buSzPts val="1200"/>
              <a:buFont typeface="Roboto Condensed Light"/>
              <a:buChar char="●"/>
              <a:defRPr/>
            </a:lvl4pPr>
            <a:lvl5pPr marL="2286000" lvl="4" indent="-304800" algn="l">
              <a:lnSpc>
                <a:spcPct val="115000"/>
              </a:lnSpc>
              <a:spcBef>
                <a:spcPts val="1600"/>
              </a:spcBef>
              <a:spcAft>
                <a:spcPts val="0"/>
              </a:spcAft>
              <a:buSzPts val="1200"/>
              <a:buFont typeface="Roboto Condensed Light"/>
              <a:buChar char="○"/>
              <a:defRPr/>
            </a:lvl5pPr>
            <a:lvl6pPr marL="2743200" lvl="5" indent="-304800" algn="l">
              <a:lnSpc>
                <a:spcPct val="115000"/>
              </a:lnSpc>
              <a:spcBef>
                <a:spcPts val="1600"/>
              </a:spcBef>
              <a:spcAft>
                <a:spcPts val="0"/>
              </a:spcAft>
              <a:buSzPts val="1200"/>
              <a:buFont typeface="Roboto Condensed Light"/>
              <a:buChar char="■"/>
              <a:defRPr/>
            </a:lvl6pPr>
            <a:lvl7pPr marL="3200400" lvl="6" indent="-304800" algn="l">
              <a:lnSpc>
                <a:spcPct val="115000"/>
              </a:lnSpc>
              <a:spcBef>
                <a:spcPts val="1600"/>
              </a:spcBef>
              <a:spcAft>
                <a:spcPts val="0"/>
              </a:spcAft>
              <a:buSzPts val="1200"/>
              <a:buFont typeface="Roboto Condensed Light"/>
              <a:buChar char="●"/>
              <a:defRPr/>
            </a:lvl7pPr>
            <a:lvl8pPr marL="3657600" lvl="7" indent="-304800" algn="l">
              <a:lnSpc>
                <a:spcPct val="115000"/>
              </a:lnSpc>
              <a:spcBef>
                <a:spcPts val="1600"/>
              </a:spcBef>
              <a:spcAft>
                <a:spcPts val="0"/>
              </a:spcAft>
              <a:buSzPts val="1200"/>
              <a:buFont typeface="Roboto Condensed Light"/>
              <a:buChar char="○"/>
              <a:defRPr/>
            </a:lvl8pPr>
            <a:lvl9pPr marL="4114800" lvl="8" indent="-304800" algn="l">
              <a:lnSpc>
                <a:spcPct val="115000"/>
              </a:lnSpc>
              <a:spcBef>
                <a:spcPts val="1600"/>
              </a:spcBef>
              <a:spcAft>
                <a:spcPts val="1600"/>
              </a:spcAft>
              <a:buSzPts val="1200"/>
              <a:buFont typeface="Roboto Condensed Light"/>
              <a:buChar char="■"/>
              <a:defRPr/>
            </a:lvl9pPr>
          </a:lstStyle>
          <a:p>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4_1_1_1_1_1">
    <p:spTree>
      <p:nvGrpSpPr>
        <p:cNvPr id="1" name="Shape 225"/>
        <p:cNvGrpSpPr/>
        <p:nvPr/>
      </p:nvGrpSpPr>
      <p:grpSpPr>
        <a:xfrm>
          <a:off x="0" y="0"/>
          <a:ext cx="0" cy="0"/>
          <a:chOff x="0" y="0"/>
          <a:chExt cx="0" cy="0"/>
        </a:xfrm>
      </p:grpSpPr>
      <p:sp>
        <p:nvSpPr>
          <p:cNvPr id="226" name="Google Shape;226;p48"/>
          <p:cNvSpPr txBox="1">
            <a:spLocks noGrp="1"/>
          </p:cNvSpPr>
          <p:nvPr>
            <p:ph type="title"/>
          </p:nvPr>
        </p:nvSpPr>
        <p:spPr>
          <a:xfrm>
            <a:off x="862050" y="1536400"/>
            <a:ext cx="2943300" cy="60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27" name="Google Shape;227;p48"/>
          <p:cNvSpPr txBox="1">
            <a:spLocks noGrp="1"/>
          </p:cNvSpPr>
          <p:nvPr>
            <p:ph type="subTitle" idx="1"/>
          </p:nvPr>
        </p:nvSpPr>
        <p:spPr>
          <a:xfrm>
            <a:off x="862050" y="2174600"/>
            <a:ext cx="2943300" cy="143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8" name="Google Shape;228;p48"/>
          <p:cNvSpPr/>
          <p:nvPr/>
        </p:nvSpPr>
        <p:spPr>
          <a:xfrm rot="10800000">
            <a:off x="-45497" y="-21510"/>
            <a:ext cx="1274321" cy="100295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8"/>
          <p:cNvSpPr/>
          <p:nvPr/>
        </p:nvSpPr>
        <p:spPr>
          <a:xfrm rot="10800000">
            <a:off x="-84185" y="4248502"/>
            <a:ext cx="2751285" cy="975798"/>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30"/>
        <p:cNvGrpSpPr/>
        <p:nvPr/>
      </p:nvGrpSpPr>
      <p:grpSpPr>
        <a:xfrm>
          <a:off x="0" y="0"/>
          <a:ext cx="0" cy="0"/>
          <a:chOff x="0" y="0"/>
          <a:chExt cx="0" cy="0"/>
        </a:xfrm>
      </p:grpSpPr>
      <p:sp>
        <p:nvSpPr>
          <p:cNvPr id="231" name="Google Shape;231;p49"/>
          <p:cNvSpPr/>
          <p:nvPr/>
        </p:nvSpPr>
        <p:spPr>
          <a:xfrm rot="-5400000" flipH="1">
            <a:off x="5293136"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32" name="Google Shape;232;p49"/>
          <p:cNvSpPr/>
          <p:nvPr/>
        </p:nvSpPr>
        <p:spPr>
          <a:xfrm rot="5400000" flipH="1">
            <a:off x="-2618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33" name="Google Shape;233;p49"/>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4" name="Google Shape;234;p49"/>
          <p:cNvSpPr txBox="1">
            <a:spLocks noGrp="1"/>
          </p:cNvSpPr>
          <p:nvPr>
            <p:ph type="title" idx="2"/>
          </p:nvPr>
        </p:nvSpPr>
        <p:spPr>
          <a:xfrm>
            <a:off x="1596677" y="2861797"/>
            <a:ext cx="2742600" cy="37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sz="2100" b="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5" name="Google Shape;235;p49"/>
          <p:cNvSpPr txBox="1">
            <a:spLocks noGrp="1"/>
          </p:cNvSpPr>
          <p:nvPr>
            <p:ph type="title" idx="3"/>
          </p:nvPr>
        </p:nvSpPr>
        <p:spPr>
          <a:xfrm>
            <a:off x="4804723" y="2861797"/>
            <a:ext cx="2742600" cy="37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sz="2100" b="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6" name="Google Shape;236;p49"/>
          <p:cNvSpPr txBox="1">
            <a:spLocks noGrp="1"/>
          </p:cNvSpPr>
          <p:nvPr>
            <p:ph type="subTitle" idx="1"/>
          </p:nvPr>
        </p:nvSpPr>
        <p:spPr>
          <a:xfrm>
            <a:off x="4923223" y="3349422"/>
            <a:ext cx="2505600" cy="101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7" name="Google Shape;237;p49"/>
          <p:cNvSpPr txBox="1">
            <a:spLocks noGrp="1"/>
          </p:cNvSpPr>
          <p:nvPr>
            <p:ph type="subTitle" idx="4"/>
          </p:nvPr>
        </p:nvSpPr>
        <p:spPr>
          <a:xfrm>
            <a:off x="1715177" y="3349422"/>
            <a:ext cx="2505600" cy="101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8" name="Google Shape;238;p49"/>
          <p:cNvSpPr/>
          <p:nvPr/>
        </p:nvSpPr>
        <p:spPr>
          <a:xfrm rot="10800000" flipH="1">
            <a:off x="6092587" y="3638792"/>
            <a:ext cx="3090648" cy="1504733"/>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239"/>
        <p:cNvGrpSpPr/>
        <p:nvPr/>
      </p:nvGrpSpPr>
      <p:grpSpPr>
        <a:xfrm>
          <a:off x="0" y="0"/>
          <a:ext cx="0" cy="0"/>
          <a:chOff x="0" y="0"/>
          <a:chExt cx="0" cy="0"/>
        </a:xfrm>
      </p:grpSpPr>
      <p:sp>
        <p:nvSpPr>
          <p:cNvPr id="240" name="Google Shape;240;p50"/>
          <p:cNvSpPr/>
          <p:nvPr/>
        </p:nvSpPr>
        <p:spPr>
          <a:xfrm rot="5400000" flipH="1">
            <a:off x="-356042" y="334033"/>
            <a:ext cx="5153277" cy="448545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41" name="Google Shape;241;p50"/>
          <p:cNvSpPr/>
          <p:nvPr/>
        </p:nvSpPr>
        <p:spPr>
          <a:xfrm rot="-5400000" flipH="1">
            <a:off x="4227197" y="206579"/>
            <a:ext cx="5221453" cy="465664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42" name="Google Shape;242;p50"/>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43" name="Google Shape;243;p50"/>
          <p:cNvSpPr txBox="1">
            <a:spLocks noGrp="1"/>
          </p:cNvSpPr>
          <p:nvPr>
            <p:ph type="subTitle" idx="1"/>
          </p:nvPr>
        </p:nvSpPr>
        <p:spPr>
          <a:xfrm>
            <a:off x="4769849" y="1518825"/>
            <a:ext cx="3468900" cy="250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4" name="Google Shape;244;p50"/>
          <p:cNvSpPr txBox="1">
            <a:spLocks noGrp="1"/>
          </p:cNvSpPr>
          <p:nvPr>
            <p:ph type="subTitle" idx="2"/>
          </p:nvPr>
        </p:nvSpPr>
        <p:spPr>
          <a:xfrm>
            <a:off x="905251" y="1518825"/>
            <a:ext cx="3468900" cy="250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4">
  <p:cSld name="TITLE_AND_TWO_COLUMNS_1_1_1_1">
    <p:spTree>
      <p:nvGrpSpPr>
        <p:cNvPr id="1" name="Shape 245"/>
        <p:cNvGrpSpPr/>
        <p:nvPr/>
      </p:nvGrpSpPr>
      <p:grpSpPr>
        <a:xfrm>
          <a:off x="0" y="0"/>
          <a:ext cx="0" cy="0"/>
          <a:chOff x="0" y="0"/>
          <a:chExt cx="0" cy="0"/>
        </a:xfrm>
      </p:grpSpPr>
      <p:sp>
        <p:nvSpPr>
          <p:cNvPr id="246" name="Google Shape;246;p51"/>
          <p:cNvSpPr/>
          <p:nvPr/>
        </p:nvSpPr>
        <p:spPr>
          <a:xfrm rot="5400000" flipH="1">
            <a:off x="-356042" y="334033"/>
            <a:ext cx="5153277" cy="448545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47" name="Google Shape;247;p51"/>
          <p:cNvSpPr/>
          <p:nvPr/>
        </p:nvSpPr>
        <p:spPr>
          <a:xfrm rot="-5400000" flipH="1">
            <a:off x="4227197" y="206579"/>
            <a:ext cx="5221453" cy="465664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48" name="Google Shape;248;p51"/>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49" name="Google Shape;249;p51"/>
          <p:cNvSpPr txBox="1">
            <a:spLocks noGrp="1"/>
          </p:cNvSpPr>
          <p:nvPr>
            <p:ph type="body" idx="1"/>
          </p:nvPr>
        </p:nvSpPr>
        <p:spPr>
          <a:xfrm>
            <a:off x="699300" y="1324350"/>
            <a:ext cx="3764100" cy="32796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4"/>
              </a:buClr>
              <a:buSzPts val="1200"/>
              <a:buChar char="●"/>
              <a:defRPr/>
            </a:lvl1pPr>
            <a:lvl2pPr marL="914400" lvl="1" indent="-304800" algn="l">
              <a:lnSpc>
                <a:spcPct val="100000"/>
              </a:lnSpc>
              <a:spcBef>
                <a:spcPts val="1600"/>
              </a:spcBef>
              <a:spcAft>
                <a:spcPts val="0"/>
              </a:spcAft>
              <a:buSzPts val="1200"/>
              <a:buFont typeface="Roboto Condensed Light"/>
              <a:buChar char="○"/>
              <a:defRPr/>
            </a:lvl2pPr>
            <a:lvl3pPr marL="1371600" lvl="2" indent="-304800" algn="l">
              <a:lnSpc>
                <a:spcPct val="100000"/>
              </a:lnSpc>
              <a:spcBef>
                <a:spcPts val="1600"/>
              </a:spcBef>
              <a:spcAft>
                <a:spcPts val="0"/>
              </a:spcAft>
              <a:buSzPts val="1200"/>
              <a:buFont typeface="Roboto Condensed Light"/>
              <a:buChar char="■"/>
              <a:defRPr/>
            </a:lvl3pPr>
            <a:lvl4pPr marL="1828800" lvl="3" indent="-304800" algn="l">
              <a:lnSpc>
                <a:spcPct val="100000"/>
              </a:lnSpc>
              <a:spcBef>
                <a:spcPts val="1600"/>
              </a:spcBef>
              <a:spcAft>
                <a:spcPts val="0"/>
              </a:spcAft>
              <a:buSzPts val="1200"/>
              <a:buFont typeface="Roboto Condensed Light"/>
              <a:buChar char="●"/>
              <a:defRPr/>
            </a:lvl4pPr>
            <a:lvl5pPr marL="2286000" lvl="4" indent="-304800" algn="l">
              <a:lnSpc>
                <a:spcPct val="100000"/>
              </a:lnSpc>
              <a:spcBef>
                <a:spcPts val="1600"/>
              </a:spcBef>
              <a:spcAft>
                <a:spcPts val="0"/>
              </a:spcAft>
              <a:buSzPts val="1200"/>
              <a:buFont typeface="Roboto Condensed Light"/>
              <a:buChar char="○"/>
              <a:defRPr/>
            </a:lvl5pPr>
            <a:lvl6pPr marL="2743200" lvl="5" indent="-304800" algn="l">
              <a:lnSpc>
                <a:spcPct val="100000"/>
              </a:lnSpc>
              <a:spcBef>
                <a:spcPts val="1600"/>
              </a:spcBef>
              <a:spcAft>
                <a:spcPts val="0"/>
              </a:spcAft>
              <a:buSzPts val="1200"/>
              <a:buFont typeface="Roboto Condensed Light"/>
              <a:buChar char="■"/>
              <a:defRPr/>
            </a:lvl6pPr>
            <a:lvl7pPr marL="3200400" lvl="6" indent="-304800" algn="l">
              <a:lnSpc>
                <a:spcPct val="100000"/>
              </a:lnSpc>
              <a:spcBef>
                <a:spcPts val="1600"/>
              </a:spcBef>
              <a:spcAft>
                <a:spcPts val="0"/>
              </a:spcAft>
              <a:buSzPts val="1200"/>
              <a:buFont typeface="Roboto Condensed Light"/>
              <a:buChar char="●"/>
              <a:defRPr/>
            </a:lvl7pPr>
            <a:lvl8pPr marL="3657600" lvl="7" indent="-304800" algn="l">
              <a:lnSpc>
                <a:spcPct val="100000"/>
              </a:lnSpc>
              <a:spcBef>
                <a:spcPts val="1600"/>
              </a:spcBef>
              <a:spcAft>
                <a:spcPts val="0"/>
              </a:spcAft>
              <a:buSzPts val="1200"/>
              <a:buFont typeface="Roboto Condensed Light"/>
              <a:buChar char="○"/>
              <a:defRPr/>
            </a:lvl8pPr>
            <a:lvl9pPr marL="4114800" lvl="8" indent="-304800" algn="l">
              <a:lnSpc>
                <a:spcPct val="100000"/>
              </a:lnSpc>
              <a:spcBef>
                <a:spcPts val="1600"/>
              </a:spcBef>
              <a:spcAft>
                <a:spcPts val="1600"/>
              </a:spcAft>
              <a:buSzPts val="1200"/>
              <a:buFont typeface="Roboto Condensed Light"/>
              <a:buChar char="■"/>
              <a:defRPr/>
            </a:lvl9pPr>
          </a:lstStyle>
          <a:p>
            <a:endParaRPr/>
          </a:p>
        </p:txBody>
      </p:sp>
      <p:sp>
        <p:nvSpPr>
          <p:cNvPr id="250" name="Google Shape;250;p51"/>
          <p:cNvSpPr txBox="1">
            <a:spLocks noGrp="1"/>
          </p:cNvSpPr>
          <p:nvPr>
            <p:ph type="body" idx="2"/>
          </p:nvPr>
        </p:nvSpPr>
        <p:spPr>
          <a:xfrm>
            <a:off x="4670250" y="1324350"/>
            <a:ext cx="3764100" cy="32796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800"/>
              </a:spcBef>
              <a:spcAft>
                <a:spcPts val="0"/>
              </a:spcAft>
              <a:buClr>
                <a:schemeClr val="accent4"/>
              </a:buClr>
              <a:buSzPts val="1200"/>
              <a:buChar char="●"/>
              <a:defRPr sz="1350"/>
            </a:lvl1pPr>
            <a:lvl2pPr marL="914400" lvl="1" indent="-304800" algn="l">
              <a:lnSpc>
                <a:spcPct val="100000"/>
              </a:lnSpc>
              <a:spcBef>
                <a:spcPts val="1600"/>
              </a:spcBef>
              <a:spcAft>
                <a:spcPts val="0"/>
              </a:spcAft>
              <a:buSzPts val="1200"/>
              <a:buFont typeface="Roboto Condensed Light"/>
              <a:buChar char="○"/>
              <a:defRPr/>
            </a:lvl2pPr>
            <a:lvl3pPr marL="1371600" lvl="2" indent="-304800" algn="l">
              <a:lnSpc>
                <a:spcPct val="100000"/>
              </a:lnSpc>
              <a:spcBef>
                <a:spcPts val="1600"/>
              </a:spcBef>
              <a:spcAft>
                <a:spcPts val="0"/>
              </a:spcAft>
              <a:buSzPts val="1200"/>
              <a:buFont typeface="Roboto Condensed Light"/>
              <a:buChar char="■"/>
              <a:defRPr/>
            </a:lvl3pPr>
            <a:lvl4pPr marL="1828800" lvl="3" indent="-304800" algn="l">
              <a:lnSpc>
                <a:spcPct val="100000"/>
              </a:lnSpc>
              <a:spcBef>
                <a:spcPts val="1600"/>
              </a:spcBef>
              <a:spcAft>
                <a:spcPts val="0"/>
              </a:spcAft>
              <a:buSzPts val="1200"/>
              <a:buFont typeface="Roboto Condensed Light"/>
              <a:buChar char="●"/>
              <a:defRPr/>
            </a:lvl4pPr>
            <a:lvl5pPr marL="2286000" lvl="4" indent="-304800" algn="l">
              <a:lnSpc>
                <a:spcPct val="100000"/>
              </a:lnSpc>
              <a:spcBef>
                <a:spcPts val="1600"/>
              </a:spcBef>
              <a:spcAft>
                <a:spcPts val="0"/>
              </a:spcAft>
              <a:buSzPts val="1200"/>
              <a:buFont typeface="Roboto Condensed Light"/>
              <a:buChar char="○"/>
              <a:defRPr/>
            </a:lvl5pPr>
            <a:lvl6pPr marL="2743200" lvl="5" indent="-304800" algn="l">
              <a:lnSpc>
                <a:spcPct val="100000"/>
              </a:lnSpc>
              <a:spcBef>
                <a:spcPts val="1600"/>
              </a:spcBef>
              <a:spcAft>
                <a:spcPts val="0"/>
              </a:spcAft>
              <a:buSzPts val="1200"/>
              <a:buFont typeface="Roboto Condensed Light"/>
              <a:buChar char="■"/>
              <a:defRPr/>
            </a:lvl6pPr>
            <a:lvl7pPr marL="3200400" lvl="6" indent="-304800" algn="l">
              <a:lnSpc>
                <a:spcPct val="100000"/>
              </a:lnSpc>
              <a:spcBef>
                <a:spcPts val="1600"/>
              </a:spcBef>
              <a:spcAft>
                <a:spcPts val="0"/>
              </a:spcAft>
              <a:buSzPts val="1200"/>
              <a:buFont typeface="Roboto Condensed Light"/>
              <a:buChar char="●"/>
              <a:defRPr/>
            </a:lvl7pPr>
            <a:lvl8pPr marL="3657600" lvl="7" indent="-304800" algn="l">
              <a:lnSpc>
                <a:spcPct val="100000"/>
              </a:lnSpc>
              <a:spcBef>
                <a:spcPts val="1600"/>
              </a:spcBef>
              <a:spcAft>
                <a:spcPts val="0"/>
              </a:spcAft>
              <a:buSzPts val="1200"/>
              <a:buFont typeface="Roboto Condensed Light"/>
              <a:buChar char="○"/>
              <a:defRPr/>
            </a:lvl8pPr>
            <a:lvl9pPr marL="4114800" lvl="8" indent="-304800" algn="l">
              <a:lnSpc>
                <a:spcPct val="100000"/>
              </a:lnSpc>
              <a:spcBef>
                <a:spcPts val="1600"/>
              </a:spcBef>
              <a:spcAft>
                <a:spcPts val="1600"/>
              </a:spcAft>
              <a:buSzPts val="1200"/>
              <a:buFont typeface="Roboto Condensed Light"/>
              <a:buChar char="■"/>
              <a:defRPr/>
            </a:lvl9pPr>
          </a:lstStyle>
          <a:p>
            <a:endParaRPr/>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1"/>
        <p:cNvGrpSpPr/>
        <p:nvPr/>
      </p:nvGrpSpPr>
      <p:grpSpPr>
        <a:xfrm>
          <a:off x="0" y="0"/>
          <a:ext cx="0" cy="0"/>
          <a:chOff x="0" y="0"/>
          <a:chExt cx="0" cy="0"/>
        </a:xfrm>
      </p:grpSpPr>
      <p:sp>
        <p:nvSpPr>
          <p:cNvPr id="252" name="Google Shape;252;p52"/>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53" name="Google Shape;253;p52"/>
          <p:cNvSpPr txBox="1">
            <a:spLocks noGrp="1"/>
          </p:cNvSpPr>
          <p:nvPr>
            <p:ph type="title" idx="2"/>
          </p:nvPr>
        </p:nvSpPr>
        <p:spPr>
          <a:xfrm>
            <a:off x="937700" y="2181386"/>
            <a:ext cx="21753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54" name="Google Shape;254;p52"/>
          <p:cNvSpPr txBox="1">
            <a:spLocks noGrp="1"/>
          </p:cNvSpPr>
          <p:nvPr>
            <p:ph type="subTitle" idx="1"/>
          </p:nvPr>
        </p:nvSpPr>
        <p:spPr>
          <a:xfrm>
            <a:off x="937700" y="2643356"/>
            <a:ext cx="2175300" cy="77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55" name="Google Shape;255;p52"/>
          <p:cNvSpPr txBox="1">
            <a:spLocks noGrp="1"/>
          </p:cNvSpPr>
          <p:nvPr>
            <p:ph type="title" idx="3"/>
          </p:nvPr>
        </p:nvSpPr>
        <p:spPr>
          <a:xfrm>
            <a:off x="3484350" y="3277204"/>
            <a:ext cx="21753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56" name="Google Shape;256;p52"/>
          <p:cNvSpPr txBox="1">
            <a:spLocks noGrp="1"/>
          </p:cNvSpPr>
          <p:nvPr>
            <p:ph type="subTitle" idx="4"/>
          </p:nvPr>
        </p:nvSpPr>
        <p:spPr>
          <a:xfrm>
            <a:off x="3484350" y="3739175"/>
            <a:ext cx="2175300" cy="77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57" name="Google Shape;257;p52"/>
          <p:cNvSpPr txBox="1">
            <a:spLocks noGrp="1"/>
          </p:cNvSpPr>
          <p:nvPr>
            <p:ph type="title" idx="5"/>
          </p:nvPr>
        </p:nvSpPr>
        <p:spPr>
          <a:xfrm>
            <a:off x="6031147" y="2181386"/>
            <a:ext cx="21753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58" name="Google Shape;258;p52"/>
          <p:cNvSpPr txBox="1">
            <a:spLocks noGrp="1"/>
          </p:cNvSpPr>
          <p:nvPr>
            <p:ph type="subTitle" idx="6"/>
          </p:nvPr>
        </p:nvSpPr>
        <p:spPr>
          <a:xfrm>
            <a:off x="6031147" y="2643356"/>
            <a:ext cx="2175300" cy="77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59" name="Google Shape;259;p52"/>
          <p:cNvSpPr/>
          <p:nvPr/>
        </p:nvSpPr>
        <p:spPr>
          <a:xfrm rot="-5400000">
            <a:off x="5293136" y="215838"/>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60" name="Google Shape;260;p52"/>
          <p:cNvSpPr/>
          <p:nvPr/>
        </p:nvSpPr>
        <p:spPr>
          <a:xfrm rot="10800000" flipH="1">
            <a:off x="6638852" y="3904664"/>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52"/>
          <p:cNvSpPr/>
          <p:nvPr/>
        </p:nvSpPr>
        <p:spPr>
          <a:xfrm rot="5400000">
            <a:off x="-261803" y="651438"/>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62"/>
        <p:cNvGrpSpPr/>
        <p:nvPr/>
      </p:nvGrpSpPr>
      <p:grpSpPr>
        <a:xfrm>
          <a:off x="0" y="0"/>
          <a:ext cx="0" cy="0"/>
          <a:chOff x="0" y="0"/>
          <a:chExt cx="0" cy="0"/>
        </a:xfrm>
      </p:grpSpPr>
      <p:sp>
        <p:nvSpPr>
          <p:cNvPr id="263" name="Google Shape;263;p53"/>
          <p:cNvSpPr/>
          <p:nvPr/>
        </p:nvSpPr>
        <p:spPr>
          <a:xfrm rot="-5400000">
            <a:off x="5304752" y="219900"/>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64" name="Google Shape;264;p53"/>
          <p:cNvSpPr/>
          <p:nvPr/>
        </p:nvSpPr>
        <p:spPr>
          <a:xfrm rot="10800000" flipH="1">
            <a:off x="6606093" y="3906677"/>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53"/>
          <p:cNvSpPr/>
          <p:nvPr/>
        </p:nvSpPr>
        <p:spPr>
          <a:xfrm rot="5400000">
            <a:off x="-294561" y="653450"/>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66" name="Google Shape;266;p53"/>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67" name="Google Shape;267;p53"/>
          <p:cNvSpPr txBox="1">
            <a:spLocks noGrp="1"/>
          </p:cNvSpPr>
          <p:nvPr>
            <p:ph type="subTitle" idx="1"/>
          </p:nvPr>
        </p:nvSpPr>
        <p:spPr>
          <a:xfrm flipH="1">
            <a:off x="2111275" y="1404375"/>
            <a:ext cx="2415600" cy="744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68" name="Google Shape;268;p53"/>
          <p:cNvSpPr txBox="1">
            <a:spLocks noGrp="1"/>
          </p:cNvSpPr>
          <p:nvPr>
            <p:ph type="subTitle" idx="2"/>
          </p:nvPr>
        </p:nvSpPr>
        <p:spPr>
          <a:xfrm flipH="1">
            <a:off x="2111275" y="3865000"/>
            <a:ext cx="2415600" cy="744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69" name="Google Shape;269;p53"/>
          <p:cNvSpPr txBox="1">
            <a:spLocks noGrp="1"/>
          </p:cNvSpPr>
          <p:nvPr>
            <p:ph type="subTitle" idx="3"/>
          </p:nvPr>
        </p:nvSpPr>
        <p:spPr>
          <a:xfrm flipH="1">
            <a:off x="2111275" y="2634688"/>
            <a:ext cx="2415600" cy="744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70" name="Google Shape;270;p53"/>
          <p:cNvSpPr/>
          <p:nvPr/>
        </p:nvSpPr>
        <p:spPr>
          <a:xfrm rot="10800000" flipH="1">
            <a:off x="7705824" y="-140472"/>
            <a:ext cx="1621291" cy="111282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53"/>
          <p:cNvSpPr txBox="1">
            <a:spLocks noGrp="1"/>
          </p:cNvSpPr>
          <p:nvPr>
            <p:ph type="subTitle" idx="4"/>
          </p:nvPr>
        </p:nvSpPr>
        <p:spPr>
          <a:xfrm>
            <a:off x="2111275" y="1116325"/>
            <a:ext cx="2414100" cy="421200"/>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2" name="Google Shape;272;p53"/>
          <p:cNvSpPr txBox="1">
            <a:spLocks noGrp="1"/>
          </p:cNvSpPr>
          <p:nvPr>
            <p:ph type="subTitle" idx="5"/>
          </p:nvPr>
        </p:nvSpPr>
        <p:spPr>
          <a:xfrm>
            <a:off x="2111275" y="2346077"/>
            <a:ext cx="2414100" cy="421200"/>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3" name="Google Shape;273;p53"/>
          <p:cNvSpPr txBox="1">
            <a:spLocks noGrp="1"/>
          </p:cNvSpPr>
          <p:nvPr>
            <p:ph type="subTitle" idx="6"/>
          </p:nvPr>
        </p:nvSpPr>
        <p:spPr>
          <a:xfrm>
            <a:off x="2111275" y="3577049"/>
            <a:ext cx="2414100" cy="421200"/>
          </a:xfrm>
          <a:prstGeom prst="rect">
            <a:avLst/>
          </a:prstGeom>
          <a:noFill/>
          <a:ln>
            <a:noFill/>
          </a:ln>
        </p:spPr>
        <p:txBody>
          <a:bodyPr spcFirstLastPara="1" wrap="square" lIns="91425" tIns="91425" rIns="91425" bIns="91425" anchor="b" anchorCtr="0">
            <a:spAutoFit/>
          </a:bodyPr>
          <a:lstStyle>
            <a:lvl1pPr lvl="0" algn="l">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274"/>
        <p:cNvGrpSpPr/>
        <p:nvPr/>
      </p:nvGrpSpPr>
      <p:grpSpPr>
        <a:xfrm>
          <a:off x="0" y="0"/>
          <a:ext cx="0" cy="0"/>
          <a:chOff x="0" y="0"/>
          <a:chExt cx="0" cy="0"/>
        </a:xfrm>
      </p:grpSpPr>
      <p:sp>
        <p:nvSpPr>
          <p:cNvPr id="275" name="Google Shape;275;p54"/>
          <p:cNvSpPr/>
          <p:nvPr/>
        </p:nvSpPr>
        <p:spPr>
          <a:xfrm rot="10800000">
            <a:off x="-22193" y="3906677"/>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4"/>
          <p:cNvSpPr/>
          <p:nvPr/>
        </p:nvSpPr>
        <p:spPr>
          <a:xfrm rot="-5400000" flipH="1">
            <a:off x="4674086" y="653450"/>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77" name="Google Shape;277;p54"/>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8" name="Google Shape;278;p54"/>
          <p:cNvSpPr txBox="1">
            <a:spLocks noGrp="1"/>
          </p:cNvSpPr>
          <p:nvPr>
            <p:ph type="subTitle" idx="1"/>
          </p:nvPr>
        </p:nvSpPr>
        <p:spPr>
          <a:xfrm flipH="1">
            <a:off x="709650" y="3900800"/>
            <a:ext cx="2415600" cy="62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79" name="Google Shape;279;p54"/>
          <p:cNvSpPr/>
          <p:nvPr/>
        </p:nvSpPr>
        <p:spPr>
          <a:xfrm rot="10800000">
            <a:off x="-190114" y="-6"/>
            <a:ext cx="1457040" cy="1000156"/>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54"/>
          <p:cNvSpPr txBox="1">
            <a:spLocks noGrp="1"/>
          </p:cNvSpPr>
          <p:nvPr>
            <p:ph type="subTitle" idx="2"/>
          </p:nvPr>
        </p:nvSpPr>
        <p:spPr>
          <a:xfrm>
            <a:off x="709650" y="3421525"/>
            <a:ext cx="2415600" cy="507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54"/>
          <p:cNvSpPr txBox="1">
            <a:spLocks noGrp="1"/>
          </p:cNvSpPr>
          <p:nvPr>
            <p:ph type="subTitle" idx="3"/>
          </p:nvPr>
        </p:nvSpPr>
        <p:spPr>
          <a:xfrm flipH="1">
            <a:off x="3364198" y="3900800"/>
            <a:ext cx="2415600" cy="62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82" name="Google Shape;282;p54"/>
          <p:cNvSpPr txBox="1">
            <a:spLocks noGrp="1"/>
          </p:cNvSpPr>
          <p:nvPr>
            <p:ph type="subTitle" idx="4"/>
          </p:nvPr>
        </p:nvSpPr>
        <p:spPr>
          <a:xfrm>
            <a:off x="3364198" y="3421525"/>
            <a:ext cx="2415600" cy="507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 name="Google Shape;283;p54"/>
          <p:cNvSpPr txBox="1">
            <a:spLocks noGrp="1"/>
          </p:cNvSpPr>
          <p:nvPr>
            <p:ph type="subTitle" idx="5"/>
          </p:nvPr>
        </p:nvSpPr>
        <p:spPr>
          <a:xfrm flipH="1">
            <a:off x="6018750" y="3900800"/>
            <a:ext cx="2415600" cy="62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84" name="Google Shape;284;p54"/>
          <p:cNvSpPr txBox="1">
            <a:spLocks noGrp="1"/>
          </p:cNvSpPr>
          <p:nvPr>
            <p:ph type="subTitle" idx="6"/>
          </p:nvPr>
        </p:nvSpPr>
        <p:spPr>
          <a:xfrm>
            <a:off x="6018750" y="3421525"/>
            <a:ext cx="2415600" cy="507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BLANK_1_1_1_1_1_1_1">
    <p:spTree>
      <p:nvGrpSpPr>
        <p:cNvPr id="1" name="Shape 35"/>
        <p:cNvGrpSpPr/>
        <p:nvPr/>
      </p:nvGrpSpPr>
      <p:grpSpPr>
        <a:xfrm>
          <a:off x="0" y="0"/>
          <a:ext cx="0" cy="0"/>
          <a:chOff x="0" y="0"/>
          <a:chExt cx="0" cy="0"/>
        </a:xfrm>
      </p:grpSpPr>
      <p:sp>
        <p:nvSpPr>
          <p:cNvPr id="36" name="Google Shape;36;p24"/>
          <p:cNvSpPr/>
          <p:nvPr/>
        </p:nvSpPr>
        <p:spPr>
          <a:xfrm rot="5400000">
            <a:off x="-292710" y="212357"/>
            <a:ext cx="5263695"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7" name="Google Shape;37;p24"/>
          <p:cNvSpPr/>
          <p:nvPr/>
        </p:nvSpPr>
        <p:spPr>
          <a:xfrm rot="-5400000">
            <a:off x="4978971" y="634293"/>
            <a:ext cx="4807486" cy="3506678"/>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1686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8" name="Google Shape;38;p24"/>
          <p:cNvSpPr/>
          <p:nvPr/>
        </p:nvSpPr>
        <p:spPr>
          <a:xfrm rot="-5400000">
            <a:off x="7277548" y="92645"/>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p:nvPr/>
        </p:nvSpPr>
        <p:spPr>
          <a:xfrm rot="-5400000" flipH="1">
            <a:off x="-1001868" y="2263643"/>
            <a:ext cx="3873624" cy="1885937"/>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4"/>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1" name="Google Shape;41;p24"/>
          <p:cNvSpPr txBox="1">
            <a:spLocks noGrp="1"/>
          </p:cNvSpPr>
          <p:nvPr>
            <p:ph type="subTitle" idx="1"/>
          </p:nvPr>
        </p:nvSpPr>
        <p:spPr>
          <a:xfrm>
            <a:off x="1913141" y="2345575"/>
            <a:ext cx="23055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2" name="Google Shape;42;p24"/>
          <p:cNvSpPr txBox="1">
            <a:spLocks noGrp="1"/>
          </p:cNvSpPr>
          <p:nvPr>
            <p:ph type="subTitle" idx="2"/>
          </p:nvPr>
        </p:nvSpPr>
        <p:spPr>
          <a:xfrm>
            <a:off x="4925359" y="2345575"/>
            <a:ext cx="23055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3" name="Google Shape;43;p24"/>
          <p:cNvSpPr txBox="1">
            <a:spLocks noGrp="1"/>
          </p:cNvSpPr>
          <p:nvPr>
            <p:ph type="subTitle" idx="3"/>
          </p:nvPr>
        </p:nvSpPr>
        <p:spPr>
          <a:xfrm>
            <a:off x="1913141" y="4205925"/>
            <a:ext cx="23055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4" name="Google Shape;44;p24"/>
          <p:cNvSpPr txBox="1">
            <a:spLocks noGrp="1"/>
          </p:cNvSpPr>
          <p:nvPr>
            <p:ph type="subTitle" idx="4"/>
          </p:nvPr>
        </p:nvSpPr>
        <p:spPr>
          <a:xfrm>
            <a:off x="4925359" y="4205925"/>
            <a:ext cx="23055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5" name="Google Shape;45;p24">
            <a:hlinkClick r:id="rId2" action="ppaction://hlinksldjump"/>
          </p:cNvPr>
          <p:cNvSpPr txBox="1">
            <a:spLocks noGrp="1"/>
          </p:cNvSpPr>
          <p:nvPr>
            <p:ph type="title" idx="5"/>
          </p:nvPr>
        </p:nvSpPr>
        <p:spPr>
          <a:xfrm>
            <a:off x="2698541" y="1347952"/>
            <a:ext cx="734700" cy="35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6" name="Google Shape;46;p24"/>
          <p:cNvSpPr txBox="1">
            <a:spLocks noGrp="1"/>
          </p:cNvSpPr>
          <p:nvPr>
            <p:ph type="title" idx="6"/>
          </p:nvPr>
        </p:nvSpPr>
        <p:spPr>
          <a:xfrm>
            <a:off x="2698541" y="3208310"/>
            <a:ext cx="734700" cy="35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7" name="Google Shape;47;p24">
            <a:hlinkClick r:id="rId2" action="ppaction://hlinksldjump"/>
          </p:cNvPr>
          <p:cNvSpPr txBox="1">
            <a:spLocks noGrp="1"/>
          </p:cNvSpPr>
          <p:nvPr>
            <p:ph type="title" idx="7"/>
          </p:nvPr>
        </p:nvSpPr>
        <p:spPr>
          <a:xfrm>
            <a:off x="5710759" y="1347952"/>
            <a:ext cx="734700" cy="35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8" name="Google Shape;48;p24"/>
          <p:cNvSpPr txBox="1">
            <a:spLocks noGrp="1"/>
          </p:cNvSpPr>
          <p:nvPr>
            <p:ph type="title" idx="8"/>
          </p:nvPr>
        </p:nvSpPr>
        <p:spPr>
          <a:xfrm>
            <a:off x="5710759" y="3208310"/>
            <a:ext cx="734700" cy="35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9" name="Google Shape;49;p24"/>
          <p:cNvSpPr txBox="1">
            <a:spLocks noGrp="1"/>
          </p:cNvSpPr>
          <p:nvPr>
            <p:ph type="subTitle" idx="9"/>
          </p:nvPr>
        </p:nvSpPr>
        <p:spPr>
          <a:xfrm>
            <a:off x="1913741" y="1857700"/>
            <a:ext cx="2304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 name="Google Shape;50;p24"/>
          <p:cNvSpPr txBox="1">
            <a:spLocks noGrp="1"/>
          </p:cNvSpPr>
          <p:nvPr>
            <p:ph type="subTitle" idx="13"/>
          </p:nvPr>
        </p:nvSpPr>
        <p:spPr>
          <a:xfrm>
            <a:off x="1913741" y="3716950"/>
            <a:ext cx="2304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 name="Google Shape;51;p24"/>
          <p:cNvSpPr txBox="1">
            <a:spLocks noGrp="1"/>
          </p:cNvSpPr>
          <p:nvPr>
            <p:ph type="subTitle" idx="14"/>
          </p:nvPr>
        </p:nvSpPr>
        <p:spPr>
          <a:xfrm>
            <a:off x="4926553" y="1857700"/>
            <a:ext cx="2304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2" name="Google Shape;52;p24"/>
          <p:cNvSpPr txBox="1">
            <a:spLocks noGrp="1"/>
          </p:cNvSpPr>
          <p:nvPr>
            <p:ph type="subTitle" idx="15"/>
          </p:nvPr>
        </p:nvSpPr>
        <p:spPr>
          <a:xfrm>
            <a:off x="4926553" y="3716950"/>
            <a:ext cx="2304300" cy="48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5"/>
        <p:cNvGrpSpPr/>
        <p:nvPr/>
      </p:nvGrpSpPr>
      <p:grpSpPr>
        <a:xfrm>
          <a:off x="0" y="0"/>
          <a:ext cx="0" cy="0"/>
          <a:chOff x="0" y="0"/>
          <a:chExt cx="0" cy="0"/>
        </a:xfrm>
      </p:grpSpPr>
      <p:sp>
        <p:nvSpPr>
          <p:cNvPr id="286" name="Google Shape;286;p55"/>
          <p:cNvSpPr/>
          <p:nvPr/>
        </p:nvSpPr>
        <p:spPr>
          <a:xfrm rot="5400000">
            <a:off x="-278097" y="279080"/>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87" name="Google Shape;287;p55"/>
          <p:cNvSpPr/>
          <p:nvPr/>
        </p:nvSpPr>
        <p:spPr>
          <a:xfrm rot="-5400000">
            <a:off x="4209847" y="207225"/>
            <a:ext cx="5200627"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88" name="Google Shape;288;p55"/>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89" name="Google Shape;289;p55"/>
          <p:cNvSpPr txBox="1">
            <a:spLocks noGrp="1"/>
          </p:cNvSpPr>
          <p:nvPr>
            <p:ph type="title" idx="2"/>
          </p:nvPr>
        </p:nvSpPr>
        <p:spPr>
          <a:xfrm>
            <a:off x="2183334" y="1618250"/>
            <a:ext cx="1978200" cy="43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90" name="Google Shape;290;p55"/>
          <p:cNvSpPr txBox="1">
            <a:spLocks noGrp="1"/>
          </p:cNvSpPr>
          <p:nvPr>
            <p:ph type="subTitle" idx="1"/>
          </p:nvPr>
        </p:nvSpPr>
        <p:spPr>
          <a:xfrm>
            <a:off x="2183334" y="1990793"/>
            <a:ext cx="1978200" cy="57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91" name="Google Shape;291;p55"/>
          <p:cNvSpPr txBox="1">
            <a:spLocks noGrp="1"/>
          </p:cNvSpPr>
          <p:nvPr>
            <p:ph type="title" idx="3"/>
          </p:nvPr>
        </p:nvSpPr>
        <p:spPr>
          <a:xfrm>
            <a:off x="6289750" y="1618250"/>
            <a:ext cx="1978200" cy="43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92" name="Google Shape;292;p55"/>
          <p:cNvSpPr txBox="1">
            <a:spLocks noGrp="1"/>
          </p:cNvSpPr>
          <p:nvPr>
            <p:ph type="subTitle" idx="4"/>
          </p:nvPr>
        </p:nvSpPr>
        <p:spPr>
          <a:xfrm>
            <a:off x="6300179" y="1990793"/>
            <a:ext cx="1978200" cy="57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93" name="Google Shape;293;p55"/>
          <p:cNvSpPr txBox="1">
            <a:spLocks noGrp="1"/>
          </p:cNvSpPr>
          <p:nvPr>
            <p:ph type="title" idx="5"/>
          </p:nvPr>
        </p:nvSpPr>
        <p:spPr>
          <a:xfrm>
            <a:off x="2183334" y="3249875"/>
            <a:ext cx="1978200" cy="43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94" name="Google Shape;294;p55"/>
          <p:cNvSpPr txBox="1">
            <a:spLocks noGrp="1"/>
          </p:cNvSpPr>
          <p:nvPr>
            <p:ph type="subTitle" idx="6"/>
          </p:nvPr>
        </p:nvSpPr>
        <p:spPr>
          <a:xfrm>
            <a:off x="2183334" y="3622418"/>
            <a:ext cx="1978200" cy="57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95" name="Google Shape;295;p55"/>
          <p:cNvSpPr txBox="1">
            <a:spLocks noGrp="1"/>
          </p:cNvSpPr>
          <p:nvPr>
            <p:ph type="title" idx="7"/>
          </p:nvPr>
        </p:nvSpPr>
        <p:spPr>
          <a:xfrm>
            <a:off x="6289750" y="3249875"/>
            <a:ext cx="1978200" cy="43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96" name="Google Shape;296;p55"/>
          <p:cNvSpPr txBox="1">
            <a:spLocks noGrp="1"/>
          </p:cNvSpPr>
          <p:nvPr>
            <p:ph type="subTitle" idx="8"/>
          </p:nvPr>
        </p:nvSpPr>
        <p:spPr>
          <a:xfrm>
            <a:off x="6289746" y="3622418"/>
            <a:ext cx="1978200" cy="57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97"/>
        <p:cNvGrpSpPr/>
        <p:nvPr/>
      </p:nvGrpSpPr>
      <p:grpSpPr>
        <a:xfrm>
          <a:off x="0" y="0"/>
          <a:ext cx="0" cy="0"/>
          <a:chOff x="0" y="0"/>
          <a:chExt cx="0" cy="0"/>
        </a:xfrm>
      </p:grpSpPr>
      <p:sp>
        <p:nvSpPr>
          <p:cNvPr id="298" name="Google Shape;298;p56"/>
          <p:cNvSpPr/>
          <p:nvPr/>
        </p:nvSpPr>
        <p:spPr>
          <a:xfrm rot="-5400000" flipH="1">
            <a:off x="5957971" y="1962498"/>
            <a:ext cx="3361841" cy="299818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299" name="Google Shape;299;p56"/>
          <p:cNvSpPr/>
          <p:nvPr/>
        </p:nvSpPr>
        <p:spPr>
          <a:xfrm rot="5400000" flipH="1">
            <a:off x="-179675" y="114398"/>
            <a:ext cx="3293469" cy="297278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00" name="Google Shape;300;p56"/>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01" name="Google Shape;301;p56"/>
          <p:cNvSpPr txBox="1">
            <a:spLocks noGrp="1"/>
          </p:cNvSpPr>
          <p:nvPr>
            <p:ph type="title" idx="2"/>
          </p:nvPr>
        </p:nvSpPr>
        <p:spPr>
          <a:xfrm>
            <a:off x="709661" y="1205525"/>
            <a:ext cx="24909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1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a:endParaRPr/>
          </a:p>
        </p:txBody>
      </p:sp>
      <p:grpSp>
        <p:nvGrpSpPr>
          <p:cNvPr id="302" name="Google Shape;302;p56"/>
          <p:cNvGrpSpPr/>
          <p:nvPr/>
        </p:nvGrpSpPr>
        <p:grpSpPr>
          <a:xfrm flipH="1">
            <a:off x="8194329" y="4047218"/>
            <a:ext cx="840273" cy="962166"/>
            <a:chOff x="7852209" y="207243"/>
            <a:chExt cx="1130464" cy="1294452"/>
          </a:xfrm>
        </p:grpSpPr>
        <p:sp>
          <p:nvSpPr>
            <p:cNvPr id="303" name="Google Shape;303;p56"/>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6"/>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6"/>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6"/>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6"/>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6"/>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6"/>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56"/>
          <p:cNvSpPr/>
          <p:nvPr/>
        </p:nvSpPr>
        <p:spPr>
          <a:xfrm rot="5400000">
            <a:off x="7823135" y="3780900"/>
            <a:ext cx="1781563" cy="1039206"/>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56"/>
          <p:cNvSpPr txBox="1">
            <a:spLocks noGrp="1"/>
          </p:cNvSpPr>
          <p:nvPr>
            <p:ph type="body" idx="1"/>
          </p:nvPr>
        </p:nvSpPr>
        <p:spPr>
          <a:xfrm>
            <a:off x="709650" y="1568225"/>
            <a:ext cx="2490900" cy="1000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r">
              <a:lnSpc>
                <a:spcPct val="115000"/>
              </a:lnSpc>
              <a:spcBef>
                <a:spcPts val="1600"/>
              </a:spcBef>
              <a:spcAft>
                <a:spcPts val="0"/>
              </a:spcAft>
              <a:buSzPts val="1200"/>
              <a:buFont typeface="Roboto Condensed Light"/>
              <a:buChar char="○"/>
              <a:defRPr/>
            </a:lvl2pPr>
            <a:lvl3pPr marL="1371600" lvl="2" indent="-304800" algn="r">
              <a:lnSpc>
                <a:spcPct val="115000"/>
              </a:lnSpc>
              <a:spcBef>
                <a:spcPts val="1600"/>
              </a:spcBef>
              <a:spcAft>
                <a:spcPts val="0"/>
              </a:spcAft>
              <a:buSzPts val="1200"/>
              <a:buFont typeface="Roboto Condensed Light"/>
              <a:buChar char="■"/>
              <a:defRPr/>
            </a:lvl3pPr>
            <a:lvl4pPr marL="1828800" lvl="3" indent="-304800" algn="r">
              <a:lnSpc>
                <a:spcPct val="115000"/>
              </a:lnSpc>
              <a:spcBef>
                <a:spcPts val="1600"/>
              </a:spcBef>
              <a:spcAft>
                <a:spcPts val="0"/>
              </a:spcAft>
              <a:buSzPts val="1200"/>
              <a:buFont typeface="Roboto Condensed Light"/>
              <a:buChar char="●"/>
              <a:defRPr/>
            </a:lvl4pPr>
            <a:lvl5pPr marL="2286000" lvl="4" indent="-304800" algn="r">
              <a:lnSpc>
                <a:spcPct val="115000"/>
              </a:lnSpc>
              <a:spcBef>
                <a:spcPts val="1600"/>
              </a:spcBef>
              <a:spcAft>
                <a:spcPts val="0"/>
              </a:spcAft>
              <a:buSzPts val="1200"/>
              <a:buFont typeface="Roboto Condensed Light"/>
              <a:buChar char="○"/>
              <a:defRPr/>
            </a:lvl5pPr>
            <a:lvl6pPr marL="2743200" lvl="5" indent="-304800" algn="r">
              <a:lnSpc>
                <a:spcPct val="115000"/>
              </a:lnSpc>
              <a:spcBef>
                <a:spcPts val="1600"/>
              </a:spcBef>
              <a:spcAft>
                <a:spcPts val="0"/>
              </a:spcAft>
              <a:buSzPts val="1200"/>
              <a:buFont typeface="Roboto Condensed Light"/>
              <a:buChar char="■"/>
              <a:defRPr/>
            </a:lvl6pPr>
            <a:lvl7pPr marL="3200400" lvl="6" indent="-304800" algn="r">
              <a:lnSpc>
                <a:spcPct val="115000"/>
              </a:lnSpc>
              <a:spcBef>
                <a:spcPts val="1600"/>
              </a:spcBef>
              <a:spcAft>
                <a:spcPts val="0"/>
              </a:spcAft>
              <a:buSzPts val="1200"/>
              <a:buFont typeface="Roboto Condensed Light"/>
              <a:buChar char="●"/>
              <a:defRPr/>
            </a:lvl7pPr>
            <a:lvl8pPr marL="3657600" lvl="7" indent="-304800" algn="r">
              <a:lnSpc>
                <a:spcPct val="115000"/>
              </a:lnSpc>
              <a:spcBef>
                <a:spcPts val="1600"/>
              </a:spcBef>
              <a:spcAft>
                <a:spcPts val="0"/>
              </a:spcAft>
              <a:buSzPts val="1200"/>
              <a:buFont typeface="Roboto Condensed Light"/>
              <a:buChar char="○"/>
              <a:defRPr/>
            </a:lvl8pPr>
            <a:lvl9pPr marL="4114800" lvl="8" indent="-304800" algn="r">
              <a:lnSpc>
                <a:spcPct val="115000"/>
              </a:lnSpc>
              <a:spcBef>
                <a:spcPts val="1600"/>
              </a:spcBef>
              <a:spcAft>
                <a:spcPts val="1600"/>
              </a:spcAft>
              <a:buSzPts val="1200"/>
              <a:buFont typeface="Roboto Condensed Light"/>
              <a:buChar char="■"/>
              <a:defRPr/>
            </a:lvl9pPr>
          </a:lstStyle>
          <a:p>
            <a:endParaRPr/>
          </a:p>
        </p:txBody>
      </p:sp>
      <p:sp>
        <p:nvSpPr>
          <p:cNvPr id="312" name="Google Shape;312;p56"/>
          <p:cNvSpPr txBox="1">
            <a:spLocks noGrp="1"/>
          </p:cNvSpPr>
          <p:nvPr>
            <p:ph type="title" idx="3"/>
          </p:nvPr>
        </p:nvSpPr>
        <p:spPr>
          <a:xfrm>
            <a:off x="709661" y="3024800"/>
            <a:ext cx="24909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1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a:endParaRPr/>
          </a:p>
        </p:txBody>
      </p:sp>
      <p:sp>
        <p:nvSpPr>
          <p:cNvPr id="313" name="Google Shape;313;p56"/>
          <p:cNvSpPr txBox="1">
            <a:spLocks noGrp="1"/>
          </p:cNvSpPr>
          <p:nvPr>
            <p:ph type="body" idx="4"/>
          </p:nvPr>
        </p:nvSpPr>
        <p:spPr>
          <a:xfrm>
            <a:off x="709650" y="3387500"/>
            <a:ext cx="2490900" cy="1000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r">
              <a:lnSpc>
                <a:spcPct val="115000"/>
              </a:lnSpc>
              <a:spcBef>
                <a:spcPts val="1600"/>
              </a:spcBef>
              <a:spcAft>
                <a:spcPts val="0"/>
              </a:spcAft>
              <a:buSzPts val="1200"/>
              <a:buFont typeface="Roboto Condensed Light"/>
              <a:buChar char="○"/>
              <a:defRPr/>
            </a:lvl2pPr>
            <a:lvl3pPr marL="1371600" lvl="2" indent="-304800" algn="r">
              <a:lnSpc>
                <a:spcPct val="115000"/>
              </a:lnSpc>
              <a:spcBef>
                <a:spcPts val="1600"/>
              </a:spcBef>
              <a:spcAft>
                <a:spcPts val="0"/>
              </a:spcAft>
              <a:buSzPts val="1200"/>
              <a:buFont typeface="Roboto Condensed Light"/>
              <a:buChar char="■"/>
              <a:defRPr/>
            </a:lvl3pPr>
            <a:lvl4pPr marL="1828800" lvl="3" indent="-304800" algn="r">
              <a:lnSpc>
                <a:spcPct val="115000"/>
              </a:lnSpc>
              <a:spcBef>
                <a:spcPts val="1600"/>
              </a:spcBef>
              <a:spcAft>
                <a:spcPts val="0"/>
              </a:spcAft>
              <a:buSzPts val="1200"/>
              <a:buFont typeface="Roboto Condensed Light"/>
              <a:buChar char="●"/>
              <a:defRPr/>
            </a:lvl4pPr>
            <a:lvl5pPr marL="2286000" lvl="4" indent="-304800" algn="r">
              <a:lnSpc>
                <a:spcPct val="115000"/>
              </a:lnSpc>
              <a:spcBef>
                <a:spcPts val="1600"/>
              </a:spcBef>
              <a:spcAft>
                <a:spcPts val="0"/>
              </a:spcAft>
              <a:buSzPts val="1200"/>
              <a:buFont typeface="Roboto Condensed Light"/>
              <a:buChar char="○"/>
              <a:defRPr/>
            </a:lvl5pPr>
            <a:lvl6pPr marL="2743200" lvl="5" indent="-304800" algn="r">
              <a:lnSpc>
                <a:spcPct val="115000"/>
              </a:lnSpc>
              <a:spcBef>
                <a:spcPts val="1600"/>
              </a:spcBef>
              <a:spcAft>
                <a:spcPts val="0"/>
              </a:spcAft>
              <a:buSzPts val="1200"/>
              <a:buFont typeface="Roboto Condensed Light"/>
              <a:buChar char="■"/>
              <a:defRPr/>
            </a:lvl6pPr>
            <a:lvl7pPr marL="3200400" lvl="6" indent="-304800" algn="r">
              <a:lnSpc>
                <a:spcPct val="115000"/>
              </a:lnSpc>
              <a:spcBef>
                <a:spcPts val="1600"/>
              </a:spcBef>
              <a:spcAft>
                <a:spcPts val="0"/>
              </a:spcAft>
              <a:buSzPts val="1200"/>
              <a:buFont typeface="Roboto Condensed Light"/>
              <a:buChar char="●"/>
              <a:defRPr/>
            </a:lvl7pPr>
            <a:lvl8pPr marL="3657600" lvl="7" indent="-304800" algn="r">
              <a:lnSpc>
                <a:spcPct val="115000"/>
              </a:lnSpc>
              <a:spcBef>
                <a:spcPts val="1600"/>
              </a:spcBef>
              <a:spcAft>
                <a:spcPts val="0"/>
              </a:spcAft>
              <a:buSzPts val="1200"/>
              <a:buFont typeface="Roboto Condensed Light"/>
              <a:buChar char="○"/>
              <a:defRPr/>
            </a:lvl8pPr>
            <a:lvl9pPr marL="4114800" lvl="8" indent="-304800" algn="r">
              <a:lnSpc>
                <a:spcPct val="115000"/>
              </a:lnSpc>
              <a:spcBef>
                <a:spcPts val="1600"/>
              </a:spcBef>
              <a:spcAft>
                <a:spcPts val="1600"/>
              </a:spcAft>
              <a:buSzPts val="1200"/>
              <a:buFont typeface="Roboto Condensed Light"/>
              <a:buChar char="■"/>
              <a:defRPr/>
            </a:lvl9pPr>
          </a:lstStyle>
          <a:p>
            <a:endParaRPr/>
          </a:p>
        </p:txBody>
      </p:sp>
      <p:sp>
        <p:nvSpPr>
          <p:cNvPr id="314" name="Google Shape;314;p56"/>
          <p:cNvSpPr txBox="1">
            <a:spLocks noGrp="1"/>
          </p:cNvSpPr>
          <p:nvPr>
            <p:ph type="title" idx="5"/>
          </p:nvPr>
        </p:nvSpPr>
        <p:spPr>
          <a:xfrm>
            <a:off x="5943459" y="1205525"/>
            <a:ext cx="24909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1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315" name="Google Shape;315;p56"/>
          <p:cNvSpPr txBox="1">
            <a:spLocks noGrp="1"/>
          </p:cNvSpPr>
          <p:nvPr>
            <p:ph type="body" idx="6"/>
          </p:nvPr>
        </p:nvSpPr>
        <p:spPr>
          <a:xfrm>
            <a:off x="5943450" y="1568225"/>
            <a:ext cx="2490900" cy="1000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15000"/>
              </a:lnSpc>
              <a:spcBef>
                <a:spcPts val="1600"/>
              </a:spcBef>
              <a:spcAft>
                <a:spcPts val="0"/>
              </a:spcAft>
              <a:buSzPts val="1200"/>
              <a:buFont typeface="Roboto Condensed Light"/>
              <a:buChar char="○"/>
              <a:defRPr/>
            </a:lvl2pPr>
            <a:lvl3pPr marL="1371600" lvl="2" indent="-304800" algn="l">
              <a:lnSpc>
                <a:spcPct val="115000"/>
              </a:lnSpc>
              <a:spcBef>
                <a:spcPts val="1600"/>
              </a:spcBef>
              <a:spcAft>
                <a:spcPts val="0"/>
              </a:spcAft>
              <a:buSzPts val="1200"/>
              <a:buFont typeface="Roboto Condensed Light"/>
              <a:buChar char="■"/>
              <a:defRPr/>
            </a:lvl3pPr>
            <a:lvl4pPr marL="1828800" lvl="3" indent="-304800" algn="l">
              <a:lnSpc>
                <a:spcPct val="115000"/>
              </a:lnSpc>
              <a:spcBef>
                <a:spcPts val="1600"/>
              </a:spcBef>
              <a:spcAft>
                <a:spcPts val="0"/>
              </a:spcAft>
              <a:buSzPts val="1200"/>
              <a:buFont typeface="Roboto Condensed Light"/>
              <a:buChar char="●"/>
              <a:defRPr/>
            </a:lvl4pPr>
            <a:lvl5pPr marL="2286000" lvl="4" indent="-304800" algn="l">
              <a:lnSpc>
                <a:spcPct val="115000"/>
              </a:lnSpc>
              <a:spcBef>
                <a:spcPts val="1600"/>
              </a:spcBef>
              <a:spcAft>
                <a:spcPts val="0"/>
              </a:spcAft>
              <a:buSzPts val="1200"/>
              <a:buFont typeface="Roboto Condensed Light"/>
              <a:buChar char="○"/>
              <a:defRPr/>
            </a:lvl5pPr>
            <a:lvl6pPr marL="2743200" lvl="5" indent="-304800" algn="l">
              <a:lnSpc>
                <a:spcPct val="115000"/>
              </a:lnSpc>
              <a:spcBef>
                <a:spcPts val="1600"/>
              </a:spcBef>
              <a:spcAft>
                <a:spcPts val="0"/>
              </a:spcAft>
              <a:buSzPts val="1200"/>
              <a:buFont typeface="Roboto Condensed Light"/>
              <a:buChar char="■"/>
              <a:defRPr/>
            </a:lvl6pPr>
            <a:lvl7pPr marL="3200400" lvl="6" indent="-304800" algn="l">
              <a:lnSpc>
                <a:spcPct val="115000"/>
              </a:lnSpc>
              <a:spcBef>
                <a:spcPts val="1600"/>
              </a:spcBef>
              <a:spcAft>
                <a:spcPts val="0"/>
              </a:spcAft>
              <a:buSzPts val="1200"/>
              <a:buFont typeface="Roboto Condensed Light"/>
              <a:buChar char="●"/>
              <a:defRPr/>
            </a:lvl7pPr>
            <a:lvl8pPr marL="3657600" lvl="7" indent="-304800" algn="l">
              <a:lnSpc>
                <a:spcPct val="115000"/>
              </a:lnSpc>
              <a:spcBef>
                <a:spcPts val="1600"/>
              </a:spcBef>
              <a:spcAft>
                <a:spcPts val="0"/>
              </a:spcAft>
              <a:buSzPts val="1200"/>
              <a:buFont typeface="Roboto Condensed Light"/>
              <a:buChar char="○"/>
              <a:defRPr/>
            </a:lvl8pPr>
            <a:lvl9pPr marL="4114800" lvl="8" indent="-304800" algn="l">
              <a:lnSpc>
                <a:spcPct val="115000"/>
              </a:lnSpc>
              <a:spcBef>
                <a:spcPts val="1600"/>
              </a:spcBef>
              <a:spcAft>
                <a:spcPts val="1600"/>
              </a:spcAft>
              <a:buSzPts val="1200"/>
              <a:buFont typeface="Roboto Condensed Light"/>
              <a:buChar char="■"/>
              <a:defRPr/>
            </a:lvl9pPr>
          </a:lstStyle>
          <a:p>
            <a:endParaRPr/>
          </a:p>
        </p:txBody>
      </p:sp>
      <p:sp>
        <p:nvSpPr>
          <p:cNvPr id="316" name="Google Shape;316;p56"/>
          <p:cNvSpPr txBox="1">
            <a:spLocks noGrp="1"/>
          </p:cNvSpPr>
          <p:nvPr>
            <p:ph type="title" idx="7"/>
          </p:nvPr>
        </p:nvSpPr>
        <p:spPr>
          <a:xfrm>
            <a:off x="5943459" y="3024800"/>
            <a:ext cx="2490900" cy="4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1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317" name="Google Shape;317;p56"/>
          <p:cNvSpPr txBox="1">
            <a:spLocks noGrp="1"/>
          </p:cNvSpPr>
          <p:nvPr>
            <p:ph type="body" idx="8"/>
          </p:nvPr>
        </p:nvSpPr>
        <p:spPr>
          <a:xfrm>
            <a:off x="5943449" y="3387500"/>
            <a:ext cx="2490900" cy="1000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15000"/>
              </a:lnSpc>
              <a:spcBef>
                <a:spcPts val="1600"/>
              </a:spcBef>
              <a:spcAft>
                <a:spcPts val="0"/>
              </a:spcAft>
              <a:buSzPts val="1200"/>
              <a:buFont typeface="Roboto Condensed Light"/>
              <a:buChar char="○"/>
              <a:defRPr/>
            </a:lvl2pPr>
            <a:lvl3pPr marL="1371600" lvl="2" indent="-304800" algn="l">
              <a:lnSpc>
                <a:spcPct val="115000"/>
              </a:lnSpc>
              <a:spcBef>
                <a:spcPts val="1600"/>
              </a:spcBef>
              <a:spcAft>
                <a:spcPts val="0"/>
              </a:spcAft>
              <a:buSzPts val="1200"/>
              <a:buFont typeface="Roboto Condensed Light"/>
              <a:buChar char="■"/>
              <a:defRPr/>
            </a:lvl3pPr>
            <a:lvl4pPr marL="1828800" lvl="3" indent="-304800" algn="l">
              <a:lnSpc>
                <a:spcPct val="115000"/>
              </a:lnSpc>
              <a:spcBef>
                <a:spcPts val="1600"/>
              </a:spcBef>
              <a:spcAft>
                <a:spcPts val="0"/>
              </a:spcAft>
              <a:buSzPts val="1200"/>
              <a:buFont typeface="Roboto Condensed Light"/>
              <a:buChar char="●"/>
              <a:defRPr/>
            </a:lvl4pPr>
            <a:lvl5pPr marL="2286000" lvl="4" indent="-304800" algn="l">
              <a:lnSpc>
                <a:spcPct val="115000"/>
              </a:lnSpc>
              <a:spcBef>
                <a:spcPts val="1600"/>
              </a:spcBef>
              <a:spcAft>
                <a:spcPts val="0"/>
              </a:spcAft>
              <a:buSzPts val="1200"/>
              <a:buFont typeface="Roboto Condensed Light"/>
              <a:buChar char="○"/>
              <a:defRPr/>
            </a:lvl5pPr>
            <a:lvl6pPr marL="2743200" lvl="5" indent="-304800" algn="l">
              <a:lnSpc>
                <a:spcPct val="115000"/>
              </a:lnSpc>
              <a:spcBef>
                <a:spcPts val="1600"/>
              </a:spcBef>
              <a:spcAft>
                <a:spcPts val="0"/>
              </a:spcAft>
              <a:buSzPts val="1200"/>
              <a:buFont typeface="Roboto Condensed Light"/>
              <a:buChar char="■"/>
              <a:defRPr/>
            </a:lvl6pPr>
            <a:lvl7pPr marL="3200400" lvl="6" indent="-304800" algn="l">
              <a:lnSpc>
                <a:spcPct val="115000"/>
              </a:lnSpc>
              <a:spcBef>
                <a:spcPts val="1600"/>
              </a:spcBef>
              <a:spcAft>
                <a:spcPts val="0"/>
              </a:spcAft>
              <a:buSzPts val="1200"/>
              <a:buFont typeface="Roboto Condensed Light"/>
              <a:buChar char="●"/>
              <a:defRPr/>
            </a:lvl7pPr>
            <a:lvl8pPr marL="3657600" lvl="7" indent="-304800" algn="l">
              <a:lnSpc>
                <a:spcPct val="115000"/>
              </a:lnSpc>
              <a:spcBef>
                <a:spcPts val="1600"/>
              </a:spcBef>
              <a:spcAft>
                <a:spcPts val="0"/>
              </a:spcAft>
              <a:buSzPts val="1200"/>
              <a:buFont typeface="Roboto Condensed Light"/>
              <a:buChar char="○"/>
              <a:defRPr/>
            </a:lvl8pPr>
            <a:lvl9pPr marL="4114800" lvl="8" indent="-304800" algn="l">
              <a:lnSpc>
                <a:spcPct val="115000"/>
              </a:lnSpc>
              <a:spcBef>
                <a:spcPts val="1600"/>
              </a:spcBef>
              <a:spcAft>
                <a:spcPts val="1600"/>
              </a:spcAft>
              <a:buSzPts val="1200"/>
              <a:buFont typeface="Roboto Condensed Light"/>
              <a:buChar char="■"/>
              <a:defRPr/>
            </a:lvl9pPr>
          </a:lstStyle>
          <a:p>
            <a:endParaRPr/>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18"/>
        <p:cNvGrpSpPr/>
        <p:nvPr/>
      </p:nvGrpSpPr>
      <p:grpSpPr>
        <a:xfrm>
          <a:off x="0" y="0"/>
          <a:ext cx="0" cy="0"/>
          <a:chOff x="0" y="0"/>
          <a:chExt cx="0" cy="0"/>
        </a:xfrm>
      </p:grpSpPr>
      <p:sp>
        <p:nvSpPr>
          <p:cNvPr id="319" name="Google Shape;319;p57"/>
          <p:cNvSpPr/>
          <p:nvPr/>
        </p:nvSpPr>
        <p:spPr>
          <a:xfrm rot="-5400000" flipH="1">
            <a:off x="4293910" y="279080"/>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20" name="Google Shape;320;p57"/>
          <p:cNvSpPr/>
          <p:nvPr/>
        </p:nvSpPr>
        <p:spPr>
          <a:xfrm rot="5400000" flipH="1">
            <a:off x="-253173" y="207225"/>
            <a:ext cx="5200627"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21" name="Google Shape;321;p57"/>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22" name="Google Shape;322;p57"/>
          <p:cNvSpPr txBox="1">
            <a:spLocks noGrp="1"/>
          </p:cNvSpPr>
          <p:nvPr>
            <p:ph type="title" idx="2"/>
          </p:nvPr>
        </p:nvSpPr>
        <p:spPr>
          <a:xfrm>
            <a:off x="1101225" y="1935485"/>
            <a:ext cx="19860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23" name="Google Shape;323;p57"/>
          <p:cNvSpPr txBox="1">
            <a:spLocks noGrp="1"/>
          </p:cNvSpPr>
          <p:nvPr>
            <p:ph type="subTitle" idx="1"/>
          </p:nvPr>
        </p:nvSpPr>
        <p:spPr>
          <a:xfrm>
            <a:off x="1101225" y="2263396"/>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24" name="Google Shape;324;p57"/>
          <p:cNvSpPr txBox="1">
            <a:spLocks noGrp="1"/>
          </p:cNvSpPr>
          <p:nvPr>
            <p:ph type="title" idx="3"/>
          </p:nvPr>
        </p:nvSpPr>
        <p:spPr>
          <a:xfrm>
            <a:off x="3578998" y="1935485"/>
            <a:ext cx="19860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25" name="Google Shape;325;p57"/>
          <p:cNvSpPr txBox="1">
            <a:spLocks noGrp="1"/>
          </p:cNvSpPr>
          <p:nvPr>
            <p:ph type="subTitle" idx="4"/>
          </p:nvPr>
        </p:nvSpPr>
        <p:spPr>
          <a:xfrm>
            <a:off x="3578998" y="2263396"/>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26" name="Google Shape;326;p57"/>
          <p:cNvSpPr txBox="1">
            <a:spLocks noGrp="1"/>
          </p:cNvSpPr>
          <p:nvPr>
            <p:ph type="title" idx="5"/>
          </p:nvPr>
        </p:nvSpPr>
        <p:spPr>
          <a:xfrm>
            <a:off x="1101225" y="3749885"/>
            <a:ext cx="19860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27" name="Google Shape;327;p57"/>
          <p:cNvSpPr txBox="1">
            <a:spLocks noGrp="1"/>
          </p:cNvSpPr>
          <p:nvPr>
            <p:ph type="subTitle" idx="6"/>
          </p:nvPr>
        </p:nvSpPr>
        <p:spPr>
          <a:xfrm>
            <a:off x="1101225" y="4077796"/>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28" name="Google Shape;328;p57"/>
          <p:cNvSpPr txBox="1">
            <a:spLocks noGrp="1"/>
          </p:cNvSpPr>
          <p:nvPr>
            <p:ph type="title" idx="7"/>
          </p:nvPr>
        </p:nvSpPr>
        <p:spPr>
          <a:xfrm>
            <a:off x="3578998" y="3749885"/>
            <a:ext cx="19860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29" name="Google Shape;329;p57"/>
          <p:cNvSpPr txBox="1">
            <a:spLocks noGrp="1"/>
          </p:cNvSpPr>
          <p:nvPr>
            <p:ph type="subTitle" idx="8"/>
          </p:nvPr>
        </p:nvSpPr>
        <p:spPr>
          <a:xfrm>
            <a:off x="3578998" y="4077796"/>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30" name="Google Shape;330;p57"/>
          <p:cNvSpPr txBox="1">
            <a:spLocks noGrp="1"/>
          </p:cNvSpPr>
          <p:nvPr>
            <p:ph type="title" idx="9"/>
          </p:nvPr>
        </p:nvSpPr>
        <p:spPr>
          <a:xfrm>
            <a:off x="6056777" y="1935485"/>
            <a:ext cx="19860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1" name="Google Shape;331;p57"/>
          <p:cNvSpPr txBox="1">
            <a:spLocks noGrp="1"/>
          </p:cNvSpPr>
          <p:nvPr>
            <p:ph type="subTitle" idx="13"/>
          </p:nvPr>
        </p:nvSpPr>
        <p:spPr>
          <a:xfrm>
            <a:off x="6056777" y="2263396"/>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32" name="Google Shape;332;p57"/>
          <p:cNvSpPr txBox="1">
            <a:spLocks noGrp="1"/>
          </p:cNvSpPr>
          <p:nvPr>
            <p:ph type="title" idx="14"/>
          </p:nvPr>
        </p:nvSpPr>
        <p:spPr>
          <a:xfrm>
            <a:off x="6056777" y="3749885"/>
            <a:ext cx="19860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1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3" name="Google Shape;333;p57"/>
          <p:cNvSpPr txBox="1">
            <a:spLocks noGrp="1"/>
          </p:cNvSpPr>
          <p:nvPr>
            <p:ph type="subTitle" idx="15"/>
          </p:nvPr>
        </p:nvSpPr>
        <p:spPr>
          <a:xfrm>
            <a:off x="6056777" y="4077796"/>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334"/>
        <p:cNvGrpSpPr/>
        <p:nvPr/>
      </p:nvGrpSpPr>
      <p:grpSpPr>
        <a:xfrm>
          <a:off x="0" y="0"/>
          <a:ext cx="0" cy="0"/>
          <a:chOff x="0" y="0"/>
          <a:chExt cx="0" cy="0"/>
        </a:xfrm>
      </p:grpSpPr>
      <p:sp>
        <p:nvSpPr>
          <p:cNvPr id="335" name="Google Shape;335;p58"/>
          <p:cNvSpPr/>
          <p:nvPr/>
        </p:nvSpPr>
        <p:spPr>
          <a:xfrm rot="-5400000" flipH="1">
            <a:off x="5293136"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36" name="Google Shape;336;p58"/>
          <p:cNvSpPr/>
          <p:nvPr/>
        </p:nvSpPr>
        <p:spPr>
          <a:xfrm rot="5400000" flipH="1">
            <a:off x="-2618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37" name="Google Shape;337;p58"/>
          <p:cNvSpPr txBox="1">
            <a:spLocks noGrp="1"/>
          </p:cNvSpPr>
          <p:nvPr>
            <p:ph type="title"/>
          </p:nvPr>
        </p:nvSpPr>
        <p:spPr>
          <a:xfrm>
            <a:off x="1303650" y="2087440"/>
            <a:ext cx="11004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6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38" name="Google Shape;338;p58"/>
          <p:cNvSpPr txBox="1">
            <a:spLocks noGrp="1"/>
          </p:cNvSpPr>
          <p:nvPr>
            <p:ph type="subTitle" idx="1"/>
          </p:nvPr>
        </p:nvSpPr>
        <p:spPr>
          <a:xfrm>
            <a:off x="720000" y="3818850"/>
            <a:ext cx="22677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39" name="Google Shape;339;p58"/>
          <p:cNvSpPr txBox="1">
            <a:spLocks noGrp="1"/>
          </p:cNvSpPr>
          <p:nvPr>
            <p:ph type="subTitle" idx="2"/>
          </p:nvPr>
        </p:nvSpPr>
        <p:spPr>
          <a:xfrm>
            <a:off x="720000" y="3343500"/>
            <a:ext cx="22677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40" name="Google Shape;340;p58"/>
          <p:cNvSpPr txBox="1">
            <a:spLocks noGrp="1"/>
          </p:cNvSpPr>
          <p:nvPr>
            <p:ph type="title" idx="3"/>
          </p:nvPr>
        </p:nvSpPr>
        <p:spPr>
          <a:xfrm>
            <a:off x="3873150" y="2087440"/>
            <a:ext cx="13977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6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41" name="Google Shape;341;p58"/>
          <p:cNvSpPr txBox="1">
            <a:spLocks noGrp="1"/>
          </p:cNvSpPr>
          <p:nvPr>
            <p:ph type="subTitle" idx="4"/>
          </p:nvPr>
        </p:nvSpPr>
        <p:spPr>
          <a:xfrm>
            <a:off x="3438150" y="3818850"/>
            <a:ext cx="22677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42" name="Google Shape;342;p58"/>
          <p:cNvSpPr txBox="1">
            <a:spLocks noGrp="1"/>
          </p:cNvSpPr>
          <p:nvPr>
            <p:ph type="subTitle" idx="5"/>
          </p:nvPr>
        </p:nvSpPr>
        <p:spPr>
          <a:xfrm>
            <a:off x="3438150" y="3343500"/>
            <a:ext cx="22677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43" name="Google Shape;343;p58"/>
          <p:cNvSpPr txBox="1">
            <a:spLocks noGrp="1"/>
          </p:cNvSpPr>
          <p:nvPr>
            <p:ph type="title" idx="6"/>
          </p:nvPr>
        </p:nvSpPr>
        <p:spPr>
          <a:xfrm>
            <a:off x="6591300" y="2087440"/>
            <a:ext cx="13977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6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44" name="Google Shape;344;p58"/>
          <p:cNvSpPr txBox="1">
            <a:spLocks noGrp="1"/>
          </p:cNvSpPr>
          <p:nvPr>
            <p:ph type="subTitle" idx="7"/>
          </p:nvPr>
        </p:nvSpPr>
        <p:spPr>
          <a:xfrm>
            <a:off x="6156300" y="3818850"/>
            <a:ext cx="22677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45" name="Google Shape;345;p58"/>
          <p:cNvSpPr txBox="1">
            <a:spLocks noGrp="1"/>
          </p:cNvSpPr>
          <p:nvPr>
            <p:ph type="subTitle" idx="8"/>
          </p:nvPr>
        </p:nvSpPr>
        <p:spPr>
          <a:xfrm>
            <a:off x="6156300" y="3343500"/>
            <a:ext cx="22677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46" name="Google Shape;346;p58"/>
          <p:cNvSpPr txBox="1">
            <a:spLocks noGrp="1"/>
          </p:cNvSpPr>
          <p:nvPr>
            <p:ph type="title" idx="9"/>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1">
  <p:cSld name="CUSTOM_8_1_1">
    <p:spTree>
      <p:nvGrpSpPr>
        <p:cNvPr id="1" name="Shape 347"/>
        <p:cNvGrpSpPr/>
        <p:nvPr/>
      </p:nvGrpSpPr>
      <p:grpSpPr>
        <a:xfrm>
          <a:off x="0" y="0"/>
          <a:ext cx="0" cy="0"/>
          <a:chOff x="0" y="0"/>
          <a:chExt cx="0" cy="0"/>
        </a:xfrm>
      </p:grpSpPr>
      <p:sp>
        <p:nvSpPr>
          <p:cNvPr id="348" name="Google Shape;348;p59"/>
          <p:cNvSpPr/>
          <p:nvPr/>
        </p:nvSpPr>
        <p:spPr>
          <a:xfrm rot="7383149">
            <a:off x="-2988297" y="-920211"/>
            <a:ext cx="6199574" cy="5528964"/>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49" name="Google Shape;349;p59"/>
          <p:cNvSpPr/>
          <p:nvPr/>
        </p:nvSpPr>
        <p:spPr>
          <a:xfrm rot="-3599966">
            <a:off x="5784356" y="243102"/>
            <a:ext cx="5826882" cy="519658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50" name="Google Shape;350;p59"/>
          <p:cNvSpPr txBox="1">
            <a:spLocks noGrp="1"/>
          </p:cNvSpPr>
          <p:nvPr>
            <p:ph type="title"/>
          </p:nvPr>
        </p:nvSpPr>
        <p:spPr>
          <a:xfrm>
            <a:off x="1807650" y="522100"/>
            <a:ext cx="5528700" cy="81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100"/>
              <a:buNone/>
              <a:defRPr sz="4900">
                <a:solidFill>
                  <a:schemeClr val="accent4"/>
                </a:solidFill>
              </a:defRPr>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351" name="Google Shape;351;p59"/>
          <p:cNvSpPr txBox="1">
            <a:spLocks noGrp="1"/>
          </p:cNvSpPr>
          <p:nvPr>
            <p:ph type="subTitle" idx="1"/>
          </p:nvPr>
        </p:nvSpPr>
        <p:spPr>
          <a:xfrm>
            <a:off x="1807650" y="1254450"/>
            <a:ext cx="5528700" cy="40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52" name="Google Shape;352;p59"/>
          <p:cNvSpPr txBox="1">
            <a:spLocks noGrp="1"/>
          </p:cNvSpPr>
          <p:nvPr>
            <p:ph type="title" idx="2"/>
          </p:nvPr>
        </p:nvSpPr>
        <p:spPr>
          <a:xfrm>
            <a:off x="1807650" y="3467750"/>
            <a:ext cx="5528700" cy="81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100"/>
              <a:buNone/>
              <a:defRPr sz="4900">
                <a:solidFill>
                  <a:schemeClr val="accent4"/>
                </a:solidFill>
              </a:defRPr>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353" name="Google Shape;353;p59"/>
          <p:cNvSpPr txBox="1">
            <a:spLocks noGrp="1"/>
          </p:cNvSpPr>
          <p:nvPr>
            <p:ph type="subTitle" idx="3"/>
          </p:nvPr>
        </p:nvSpPr>
        <p:spPr>
          <a:xfrm>
            <a:off x="1807650" y="4200200"/>
            <a:ext cx="5528700" cy="40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54" name="Google Shape;354;p59"/>
          <p:cNvSpPr txBox="1">
            <a:spLocks noGrp="1"/>
          </p:cNvSpPr>
          <p:nvPr>
            <p:ph type="title" idx="4"/>
          </p:nvPr>
        </p:nvSpPr>
        <p:spPr>
          <a:xfrm>
            <a:off x="1807650" y="2003650"/>
            <a:ext cx="5528700" cy="81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100"/>
              <a:buNone/>
              <a:defRPr sz="4900">
                <a:solidFill>
                  <a:schemeClr val="accent4"/>
                </a:solidFill>
              </a:defRPr>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355" name="Google Shape;355;p59"/>
          <p:cNvSpPr txBox="1">
            <a:spLocks noGrp="1"/>
          </p:cNvSpPr>
          <p:nvPr>
            <p:ph type="subTitle" idx="5"/>
          </p:nvPr>
        </p:nvSpPr>
        <p:spPr>
          <a:xfrm>
            <a:off x="1807650" y="2736050"/>
            <a:ext cx="5528700" cy="40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Font typeface="PT Sans"/>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2">
  <p:cSld name="CUSTOM_8_1_1_1">
    <p:spTree>
      <p:nvGrpSpPr>
        <p:cNvPr id="1" name="Shape 356"/>
        <p:cNvGrpSpPr/>
        <p:nvPr/>
      </p:nvGrpSpPr>
      <p:grpSpPr>
        <a:xfrm>
          <a:off x="0" y="0"/>
          <a:ext cx="0" cy="0"/>
          <a:chOff x="0" y="0"/>
          <a:chExt cx="0" cy="0"/>
        </a:xfrm>
      </p:grpSpPr>
      <p:sp>
        <p:nvSpPr>
          <p:cNvPr id="357" name="Google Shape;357;p60"/>
          <p:cNvSpPr/>
          <p:nvPr/>
        </p:nvSpPr>
        <p:spPr>
          <a:xfrm>
            <a:off x="5878823" y="-281425"/>
            <a:ext cx="3295597" cy="2005806"/>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0"/>
          <p:cNvSpPr/>
          <p:nvPr/>
        </p:nvSpPr>
        <p:spPr>
          <a:xfrm rot="5400000">
            <a:off x="-339682" y="3839275"/>
            <a:ext cx="1466864" cy="1485866"/>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607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59" name="Google Shape;359;p60"/>
          <p:cNvSpPr/>
          <p:nvPr/>
        </p:nvSpPr>
        <p:spPr>
          <a:xfrm rot="-5400000" flipH="1">
            <a:off x="7870790" y="3829813"/>
            <a:ext cx="1371575" cy="150478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3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60" name="Google Shape;360;p60"/>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61" name="Google Shape;361;p60"/>
          <p:cNvSpPr txBox="1">
            <a:spLocks noGrp="1"/>
          </p:cNvSpPr>
          <p:nvPr>
            <p:ph type="subTitle" idx="1"/>
          </p:nvPr>
        </p:nvSpPr>
        <p:spPr>
          <a:xfrm>
            <a:off x="938001" y="3140906"/>
            <a:ext cx="2175300" cy="77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62" name="Google Shape;362;p60"/>
          <p:cNvSpPr txBox="1">
            <a:spLocks noGrp="1"/>
          </p:cNvSpPr>
          <p:nvPr>
            <p:ph type="subTitle" idx="2"/>
          </p:nvPr>
        </p:nvSpPr>
        <p:spPr>
          <a:xfrm>
            <a:off x="3484351" y="3140900"/>
            <a:ext cx="2175300" cy="77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63" name="Google Shape;363;p60"/>
          <p:cNvSpPr txBox="1">
            <a:spLocks noGrp="1"/>
          </p:cNvSpPr>
          <p:nvPr>
            <p:ph type="subTitle" idx="3"/>
          </p:nvPr>
        </p:nvSpPr>
        <p:spPr>
          <a:xfrm>
            <a:off x="6031149" y="3140906"/>
            <a:ext cx="2175300" cy="77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64" name="Google Shape;364;p60"/>
          <p:cNvSpPr txBox="1">
            <a:spLocks noGrp="1"/>
          </p:cNvSpPr>
          <p:nvPr>
            <p:ph type="title" idx="4"/>
          </p:nvPr>
        </p:nvSpPr>
        <p:spPr>
          <a:xfrm>
            <a:off x="937550" y="1959575"/>
            <a:ext cx="2175300" cy="72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100"/>
              <a:buNone/>
              <a:defRPr sz="3900">
                <a:solidFill>
                  <a:schemeClr val="accent4"/>
                </a:solidFill>
              </a:defRPr>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365" name="Google Shape;365;p60"/>
          <p:cNvSpPr txBox="1">
            <a:spLocks noGrp="1"/>
          </p:cNvSpPr>
          <p:nvPr>
            <p:ph type="title" idx="5"/>
          </p:nvPr>
        </p:nvSpPr>
        <p:spPr>
          <a:xfrm>
            <a:off x="3484350" y="1959575"/>
            <a:ext cx="2175300" cy="72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100"/>
              <a:buNone/>
              <a:defRPr sz="3900">
                <a:solidFill>
                  <a:schemeClr val="accent4"/>
                </a:solidFill>
              </a:defRPr>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366" name="Google Shape;366;p60"/>
          <p:cNvSpPr txBox="1">
            <a:spLocks noGrp="1"/>
          </p:cNvSpPr>
          <p:nvPr>
            <p:ph type="title" idx="6"/>
          </p:nvPr>
        </p:nvSpPr>
        <p:spPr>
          <a:xfrm>
            <a:off x="6031150" y="1959575"/>
            <a:ext cx="2175300" cy="72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100"/>
              <a:buNone/>
              <a:defRPr sz="3900">
                <a:solidFill>
                  <a:schemeClr val="accent4"/>
                </a:solidFill>
              </a:defRPr>
            </a:lvl1pPr>
            <a:lvl2pPr lvl="1" algn="ctr">
              <a:lnSpc>
                <a:spcPct val="100000"/>
              </a:lnSpc>
              <a:spcBef>
                <a:spcPts val="0"/>
              </a:spcBef>
              <a:spcAft>
                <a:spcPts val="0"/>
              </a:spcAft>
              <a:buSzPts val="8100"/>
              <a:buNone/>
              <a:defRPr sz="8100"/>
            </a:lvl2pPr>
            <a:lvl3pPr lvl="2" algn="ctr">
              <a:lnSpc>
                <a:spcPct val="100000"/>
              </a:lnSpc>
              <a:spcBef>
                <a:spcPts val="0"/>
              </a:spcBef>
              <a:spcAft>
                <a:spcPts val="0"/>
              </a:spcAft>
              <a:buSzPts val="8100"/>
              <a:buNone/>
              <a:defRPr sz="8100"/>
            </a:lvl3pPr>
            <a:lvl4pPr lvl="3" algn="ctr">
              <a:lnSpc>
                <a:spcPct val="100000"/>
              </a:lnSpc>
              <a:spcBef>
                <a:spcPts val="0"/>
              </a:spcBef>
              <a:spcAft>
                <a:spcPts val="0"/>
              </a:spcAft>
              <a:buSzPts val="8100"/>
              <a:buNone/>
              <a:defRPr sz="8100"/>
            </a:lvl4pPr>
            <a:lvl5pPr lvl="4" algn="ctr">
              <a:lnSpc>
                <a:spcPct val="100000"/>
              </a:lnSpc>
              <a:spcBef>
                <a:spcPts val="0"/>
              </a:spcBef>
              <a:spcAft>
                <a:spcPts val="0"/>
              </a:spcAft>
              <a:buSzPts val="8100"/>
              <a:buNone/>
              <a:defRPr sz="8100"/>
            </a:lvl5pPr>
            <a:lvl6pPr lvl="5" algn="ctr">
              <a:lnSpc>
                <a:spcPct val="100000"/>
              </a:lnSpc>
              <a:spcBef>
                <a:spcPts val="0"/>
              </a:spcBef>
              <a:spcAft>
                <a:spcPts val="0"/>
              </a:spcAft>
              <a:buSzPts val="8100"/>
              <a:buNone/>
              <a:defRPr sz="8100"/>
            </a:lvl6pPr>
            <a:lvl7pPr lvl="6" algn="ctr">
              <a:lnSpc>
                <a:spcPct val="100000"/>
              </a:lnSpc>
              <a:spcBef>
                <a:spcPts val="0"/>
              </a:spcBef>
              <a:spcAft>
                <a:spcPts val="0"/>
              </a:spcAft>
              <a:buSzPts val="8100"/>
              <a:buNone/>
              <a:defRPr sz="8100"/>
            </a:lvl7pPr>
            <a:lvl8pPr lvl="7" algn="ctr">
              <a:lnSpc>
                <a:spcPct val="100000"/>
              </a:lnSpc>
              <a:spcBef>
                <a:spcPts val="0"/>
              </a:spcBef>
              <a:spcAft>
                <a:spcPts val="0"/>
              </a:spcAft>
              <a:buSzPts val="8100"/>
              <a:buNone/>
              <a:defRPr sz="8100"/>
            </a:lvl8pPr>
            <a:lvl9pPr lvl="8" algn="ctr">
              <a:lnSpc>
                <a:spcPct val="100000"/>
              </a:lnSpc>
              <a:spcBef>
                <a:spcPts val="0"/>
              </a:spcBef>
              <a:spcAft>
                <a:spcPts val="0"/>
              </a:spcAft>
              <a:buSzPts val="8100"/>
              <a:buNone/>
              <a:defRPr sz="8100"/>
            </a:lvl9pPr>
          </a:lstStyle>
          <a:p>
            <a:endParaRPr/>
          </a:p>
        </p:txBody>
      </p:sp>
      <p:sp>
        <p:nvSpPr>
          <p:cNvPr id="367" name="Google Shape;367;p60"/>
          <p:cNvSpPr txBox="1">
            <a:spLocks noGrp="1"/>
          </p:cNvSpPr>
          <p:nvPr>
            <p:ph type="subTitle" idx="7"/>
          </p:nvPr>
        </p:nvSpPr>
        <p:spPr>
          <a:xfrm>
            <a:off x="937101" y="4124649"/>
            <a:ext cx="21762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8" name="Google Shape;368;p60"/>
          <p:cNvSpPr txBox="1">
            <a:spLocks noGrp="1"/>
          </p:cNvSpPr>
          <p:nvPr>
            <p:ph type="subTitle" idx="8"/>
          </p:nvPr>
        </p:nvSpPr>
        <p:spPr>
          <a:xfrm>
            <a:off x="3484126" y="4124649"/>
            <a:ext cx="21762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9" name="Google Shape;369;p60"/>
          <p:cNvSpPr txBox="1">
            <a:spLocks noGrp="1"/>
          </p:cNvSpPr>
          <p:nvPr>
            <p:ph type="subTitle" idx="9"/>
          </p:nvPr>
        </p:nvSpPr>
        <p:spPr>
          <a:xfrm>
            <a:off x="6031149" y="4124649"/>
            <a:ext cx="21762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3">
  <p:cSld name="CUSTOM_8_1_1_1_1">
    <p:spTree>
      <p:nvGrpSpPr>
        <p:cNvPr id="1" name="Shape 370"/>
        <p:cNvGrpSpPr/>
        <p:nvPr/>
      </p:nvGrpSpPr>
      <p:grpSpPr>
        <a:xfrm>
          <a:off x="0" y="0"/>
          <a:ext cx="0" cy="0"/>
          <a:chOff x="0" y="0"/>
          <a:chExt cx="0" cy="0"/>
        </a:xfrm>
      </p:grpSpPr>
      <p:sp>
        <p:nvSpPr>
          <p:cNvPr id="371" name="Google Shape;371;p61"/>
          <p:cNvSpPr/>
          <p:nvPr/>
        </p:nvSpPr>
        <p:spPr>
          <a:xfrm rot="5400000" flipH="1">
            <a:off x="-147127" y="81748"/>
            <a:ext cx="3361055" cy="310559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72" name="Google Shape;372;p61"/>
          <p:cNvSpPr/>
          <p:nvPr/>
        </p:nvSpPr>
        <p:spPr>
          <a:xfrm rot="5400000" flipH="1">
            <a:off x="59272" y="-54627"/>
            <a:ext cx="1686323" cy="1777081"/>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61"/>
          <p:cNvSpPr/>
          <p:nvPr/>
        </p:nvSpPr>
        <p:spPr>
          <a:xfrm rot="-5400000" flipH="1">
            <a:off x="6179421" y="2184004"/>
            <a:ext cx="3113303" cy="280369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74" name="Google Shape;374;p61"/>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75" name="Google Shape;375;p61"/>
          <p:cNvSpPr txBox="1">
            <a:spLocks noGrp="1"/>
          </p:cNvSpPr>
          <p:nvPr>
            <p:ph type="body" idx="1"/>
          </p:nvPr>
        </p:nvSpPr>
        <p:spPr>
          <a:xfrm>
            <a:off x="709650" y="1796825"/>
            <a:ext cx="2376600" cy="1000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1"/>
              </a:buClr>
              <a:buSzPts val="1400"/>
              <a:buChar char="●"/>
              <a:defRPr/>
            </a:lvl1pPr>
            <a:lvl2pPr marL="914400" lvl="1" indent="-304800" algn="r">
              <a:lnSpc>
                <a:spcPct val="115000"/>
              </a:lnSpc>
              <a:spcBef>
                <a:spcPts val="1600"/>
              </a:spcBef>
              <a:spcAft>
                <a:spcPts val="0"/>
              </a:spcAft>
              <a:buSzPts val="1200"/>
              <a:buFont typeface="Roboto Condensed Light"/>
              <a:buChar char="○"/>
              <a:defRPr/>
            </a:lvl2pPr>
            <a:lvl3pPr marL="1371600" lvl="2" indent="-304800" algn="r">
              <a:lnSpc>
                <a:spcPct val="115000"/>
              </a:lnSpc>
              <a:spcBef>
                <a:spcPts val="1600"/>
              </a:spcBef>
              <a:spcAft>
                <a:spcPts val="0"/>
              </a:spcAft>
              <a:buSzPts val="1200"/>
              <a:buFont typeface="Roboto Condensed Light"/>
              <a:buChar char="■"/>
              <a:defRPr/>
            </a:lvl3pPr>
            <a:lvl4pPr marL="1828800" lvl="3" indent="-304800" algn="r">
              <a:lnSpc>
                <a:spcPct val="115000"/>
              </a:lnSpc>
              <a:spcBef>
                <a:spcPts val="1600"/>
              </a:spcBef>
              <a:spcAft>
                <a:spcPts val="0"/>
              </a:spcAft>
              <a:buSzPts val="1200"/>
              <a:buFont typeface="Roboto Condensed Light"/>
              <a:buChar char="●"/>
              <a:defRPr/>
            </a:lvl4pPr>
            <a:lvl5pPr marL="2286000" lvl="4" indent="-304800" algn="r">
              <a:lnSpc>
                <a:spcPct val="115000"/>
              </a:lnSpc>
              <a:spcBef>
                <a:spcPts val="1600"/>
              </a:spcBef>
              <a:spcAft>
                <a:spcPts val="0"/>
              </a:spcAft>
              <a:buSzPts val="1200"/>
              <a:buFont typeface="Roboto Condensed Light"/>
              <a:buChar char="○"/>
              <a:defRPr/>
            </a:lvl5pPr>
            <a:lvl6pPr marL="2743200" lvl="5" indent="-304800" algn="r">
              <a:lnSpc>
                <a:spcPct val="115000"/>
              </a:lnSpc>
              <a:spcBef>
                <a:spcPts val="1600"/>
              </a:spcBef>
              <a:spcAft>
                <a:spcPts val="0"/>
              </a:spcAft>
              <a:buSzPts val="1200"/>
              <a:buFont typeface="Roboto Condensed Light"/>
              <a:buChar char="■"/>
              <a:defRPr/>
            </a:lvl6pPr>
            <a:lvl7pPr marL="3200400" lvl="6" indent="-304800" algn="r">
              <a:lnSpc>
                <a:spcPct val="115000"/>
              </a:lnSpc>
              <a:spcBef>
                <a:spcPts val="1600"/>
              </a:spcBef>
              <a:spcAft>
                <a:spcPts val="0"/>
              </a:spcAft>
              <a:buSzPts val="1200"/>
              <a:buFont typeface="Roboto Condensed Light"/>
              <a:buChar char="●"/>
              <a:defRPr/>
            </a:lvl7pPr>
            <a:lvl8pPr marL="3657600" lvl="7" indent="-304800" algn="r">
              <a:lnSpc>
                <a:spcPct val="115000"/>
              </a:lnSpc>
              <a:spcBef>
                <a:spcPts val="1600"/>
              </a:spcBef>
              <a:spcAft>
                <a:spcPts val="0"/>
              </a:spcAft>
              <a:buSzPts val="1200"/>
              <a:buFont typeface="Roboto Condensed Light"/>
              <a:buChar char="○"/>
              <a:defRPr/>
            </a:lvl8pPr>
            <a:lvl9pPr marL="4114800" lvl="8" indent="-304800" algn="r">
              <a:lnSpc>
                <a:spcPct val="115000"/>
              </a:lnSpc>
              <a:spcBef>
                <a:spcPts val="1600"/>
              </a:spcBef>
              <a:spcAft>
                <a:spcPts val="1600"/>
              </a:spcAft>
              <a:buSzPts val="1200"/>
              <a:buFont typeface="Roboto Condensed Light"/>
              <a:buChar char="■"/>
              <a:defRPr/>
            </a:lvl9pPr>
          </a:lstStyle>
          <a:p>
            <a:endParaRPr/>
          </a:p>
        </p:txBody>
      </p:sp>
      <p:sp>
        <p:nvSpPr>
          <p:cNvPr id="376" name="Google Shape;376;p61"/>
          <p:cNvSpPr txBox="1">
            <a:spLocks noGrp="1"/>
          </p:cNvSpPr>
          <p:nvPr>
            <p:ph type="body" idx="2"/>
          </p:nvPr>
        </p:nvSpPr>
        <p:spPr>
          <a:xfrm>
            <a:off x="709650" y="3463700"/>
            <a:ext cx="2376600" cy="1000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1"/>
              </a:buClr>
              <a:buSzPts val="1400"/>
              <a:buChar char="●"/>
              <a:defRPr/>
            </a:lvl1pPr>
            <a:lvl2pPr marL="914400" lvl="1" indent="-304800" algn="r">
              <a:lnSpc>
                <a:spcPct val="115000"/>
              </a:lnSpc>
              <a:spcBef>
                <a:spcPts val="1600"/>
              </a:spcBef>
              <a:spcAft>
                <a:spcPts val="0"/>
              </a:spcAft>
              <a:buSzPts val="1200"/>
              <a:buFont typeface="Roboto Condensed Light"/>
              <a:buChar char="○"/>
              <a:defRPr/>
            </a:lvl2pPr>
            <a:lvl3pPr marL="1371600" lvl="2" indent="-304800" algn="r">
              <a:lnSpc>
                <a:spcPct val="115000"/>
              </a:lnSpc>
              <a:spcBef>
                <a:spcPts val="1600"/>
              </a:spcBef>
              <a:spcAft>
                <a:spcPts val="0"/>
              </a:spcAft>
              <a:buSzPts val="1200"/>
              <a:buFont typeface="Roboto Condensed Light"/>
              <a:buChar char="■"/>
              <a:defRPr/>
            </a:lvl3pPr>
            <a:lvl4pPr marL="1828800" lvl="3" indent="-304800" algn="r">
              <a:lnSpc>
                <a:spcPct val="115000"/>
              </a:lnSpc>
              <a:spcBef>
                <a:spcPts val="1600"/>
              </a:spcBef>
              <a:spcAft>
                <a:spcPts val="0"/>
              </a:spcAft>
              <a:buSzPts val="1200"/>
              <a:buFont typeface="Roboto Condensed Light"/>
              <a:buChar char="●"/>
              <a:defRPr/>
            </a:lvl4pPr>
            <a:lvl5pPr marL="2286000" lvl="4" indent="-304800" algn="r">
              <a:lnSpc>
                <a:spcPct val="115000"/>
              </a:lnSpc>
              <a:spcBef>
                <a:spcPts val="1600"/>
              </a:spcBef>
              <a:spcAft>
                <a:spcPts val="0"/>
              </a:spcAft>
              <a:buSzPts val="1200"/>
              <a:buFont typeface="Roboto Condensed Light"/>
              <a:buChar char="○"/>
              <a:defRPr/>
            </a:lvl5pPr>
            <a:lvl6pPr marL="2743200" lvl="5" indent="-304800" algn="r">
              <a:lnSpc>
                <a:spcPct val="115000"/>
              </a:lnSpc>
              <a:spcBef>
                <a:spcPts val="1600"/>
              </a:spcBef>
              <a:spcAft>
                <a:spcPts val="0"/>
              </a:spcAft>
              <a:buSzPts val="1200"/>
              <a:buFont typeface="Roboto Condensed Light"/>
              <a:buChar char="■"/>
              <a:defRPr/>
            </a:lvl6pPr>
            <a:lvl7pPr marL="3200400" lvl="6" indent="-304800" algn="r">
              <a:lnSpc>
                <a:spcPct val="115000"/>
              </a:lnSpc>
              <a:spcBef>
                <a:spcPts val="1600"/>
              </a:spcBef>
              <a:spcAft>
                <a:spcPts val="0"/>
              </a:spcAft>
              <a:buSzPts val="1200"/>
              <a:buFont typeface="Roboto Condensed Light"/>
              <a:buChar char="●"/>
              <a:defRPr/>
            </a:lvl7pPr>
            <a:lvl8pPr marL="3657600" lvl="7" indent="-304800" algn="r">
              <a:lnSpc>
                <a:spcPct val="115000"/>
              </a:lnSpc>
              <a:spcBef>
                <a:spcPts val="1600"/>
              </a:spcBef>
              <a:spcAft>
                <a:spcPts val="0"/>
              </a:spcAft>
              <a:buSzPts val="1200"/>
              <a:buFont typeface="Roboto Condensed Light"/>
              <a:buChar char="○"/>
              <a:defRPr/>
            </a:lvl8pPr>
            <a:lvl9pPr marL="4114800" lvl="8" indent="-304800" algn="r">
              <a:lnSpc>
                <a:spcPct val="115000"/>
              </a:lnSpc>
              <a:spcBef>
                <a:spcPts val="1600"/>
              </a:spcBef>
              <a:spcAft>
                <a:spcPts val="1600"/>
              </a:spcAft>
              <a:buSzPts val="1200"/>
              <a:buFont typeface="Roboto Condensed Light"/>
              <a:buChar char="■"/>
              <a:defRPr/>
            </a:lvl9pPr>
          </a:lstStyle>
          <a:p>
            <a:endParaRPr/>
          </a:p>
        </p:txBody>
      </p:sp>
      <p:sp>
        <p:nvSpPr>
          <p:cNvPr id="377" name="Google Shape;377;p61"/>
          <p:cNvSpPr txBox="1">
            <a:spLocks noGrp="1"/>
          </p:cNvSpPr>
          <p:nvPr>
            <p:ph type="body" idx="3"/>
          </p:nvPr>
        </p:nvSpPr>
        <p:spPr>
          <a:xfrm>
            <a:off x="6057851" y="1796825"/>
            <a:ext cx="2376600" cy="1000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1"/>
              </a:buClr>
              <a:buSzPts val="1400"/>
              <a:buChar char="●"/>
              <a:defRPr/>
            </a:lvl1pPr>
            <a:lvl2pPr marL="914400" lvl="1" indent="-304800" algn="l">
              <a:lnSpc>
                <a:spcPct val="115000"/>
              </a:lnSpc>
              <a:spcBef>
                <a:spcPts val="1600"/>
              </a:spcBef>
              <a:spcAft>
                <a:spcPts val="0"/>
              </a:spcAft>
              <a:buSzPts val="1200"/>
              <a:buFont typeface="Roboto Condensed Light"/>
              <a:buChar char="○"/>
              <a:defRPr/>
            </a:lvl2pPr>
            <a:lvl3pPr marL="1371600" lvl="2" indent="-304800" algn="l">
              <a:lnSpc>
                <a:spcPct val="115000"/>
              </a:lnSpc>
              <a:spcBef>
                <a:spcPts val="1600"/>
              </a:spcBef>
              <a:spcAft>
                <a:spcPts val="0"/>
              </a:spcAft>
              <a:buSzPts val="1200"/>
              <a:buFont typeface="Roboto Condensed Light"/>
              <a:buChar char="■"/>
              <a:defRPr/>
            </a:lvl3pPr>
            <a:lvl4pPr marL="1828800" lvl="3" indent="-304800" algn="l">
              <a:lnSpc>
                <a:spcPct val="115000"/>
              </a:lnSpc>
              <a:spcBef>
                <a:spcPts val="1600"/>
              </a:spcBef>
              <a:spcAft>
                <a:spcPts val="0"/>
              </a:spcAft>
              <a:buSzPts val="1200"/>
              <a:buFont typeface="Roboto Condensed Light"/>
              <a:buChar char="●"/>
              <a:defRPr/>
            </a:lvl4pPr>
            <a:lvl5pPr marL="2286000" lvl="4" indent="-304800" algn="l">
              <a:lnSpc>
                <a:spcPct val="115000"/>
              </a:lnSpc>
              <a:spcBef>
                <a:spcPts val="1600"/>
              </a:spcBef>
              <a:spcAft>
                <a:spcPts val="0"/>
              </a:spcAft>
              <a:buSzPts val="1200"/>
              <a:buFont typeface="Roboto Condensed Light"/>
              <a:buChar char="○"/>
              <a:defRPr/>
            </a:lvl5pPr>
            <a:lvl6pPr marL="2743200" lvl="5" indent="-304800" algn="l">
              <a:lnSpc>
                <a:spcPct val="115000"/>
              </a:lnSpc>
              <a:spcBef>
                <a:spcPts val="1600"/>
              </a:spcBef>
              <a:spcAft>
                <a:spcPts val="0"/>
              </a:spcAft>
              <a:buSzPts val="1200"/>
              <a:buFont typeface="Roboto Condensed Light"/>
              <a:buChar char="■"/>
              <a:defRPr/>
            </a:lvl6pPr>
            <a:lvl7pPr marL="3200400" lvl="6" indent="-304800" algn="l">
              <a:lnSpc>
                <a:spcPct val="115000"/>
              </a:lnSpc>
              <a:spcBef>
                <a:spcPts val="1600"/>
              </a:spcBef>
              <a:spcAft>
                <a:spcPts val="0"/>
              </a:spcAft>
              <a:buSzPts val="1200"/>
              <a:buFont typeface="Roboto Condensed Light"/>
              <a:buChar char="●"/>
              <a:defRPr/>
            </a:lvl7pPr>
            <a:lvl8pPr marL="3657600" lvl="7" indent="-304800" algn="l">
              <a:lnSpc>
                <a:spcPct val="115000"/>
              </a:lnSpc>
              <a:spcBef>
                <a:spcPts val="1600"/>
              </a:spcBef>
              <a:spcAft>
                <a:spcPts val="0"/>
              </a:spcAft>
              <a:buSzPts val="1200"/>
              <a:buFont typeface="Roboto Condensed Light"/>
              <a:buChar char="○"/>
              <a:defRPr/>
            </a:lvl8pPr>
            <a:lvl9pPr marL="4114800" lvl="8" indent="-304800" algn="l">
              <a:lnSpc>
                <a:spcPct val="115000"/>
              </a:lnSpc>
              <a:spcBef>
                <a:spcPts val="1600"/>
              </a:spcBef>
              <a:spcAft>
                <a:spcPts val="1600"/>
              </a:spcAft>
              <a:buSzPts val="1200"/>
              <a:buFont typeface="Roboto Condensed Light"/>
              <a:buChar char="■"/>
              <a:defRPr/>
            </a:lvl9pPr>
          </a:lstStyle>
          <a:p>
            <a:endParaRPr/>
          </a:p>
        </p:txBody>
      </p:sp>
      <p:sp>
        <p:nvSpPr>
          <p:cNvPr id="378" name="Google Shape;378;p61"/>
          <p:cNvSpPr txBox="1">
            <a:spLocks noGrp="1"/>
          </p:cNvSpPr>
          <p:nvPr>
            <p:ph type="body" idx="4"/>
          </p:nvPr>
        </p:nvSpPr>
        <p:spPr>
          <a:xfrm>
            <a:off x="6057851" y="3463700"/>
            <a:ext cx="2376600" cy="1000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1"/>
              </a:buClr>
              <a:buSzPts val="1400"/>
              <a:buChar char="●"/>
              <a:defRPr/>
            </a:lvl1pPr>
            <a:lvl2pPr marL="914400" lvl="1" indent="-304800" algn="l">
              <a:lnSpc>
                <a:spcPct val="115000"/>
              </a:lnSpc>
              <a:spcBef>
                <a:spcPts val="1600"/>
              </a:spcBef>
              <a:spcAft>
                <a:spcPts val="0"/>
              </a:spcAft>
              <a:buSzPts val="1200"/>
              <a:buFont typeface="Roboto Condensed Light"/>
              <a:buChar char="○"/>
              <a:defRPr/>
            </a:lvl2pPr>
            <a:lvl3pPr marL="1371600" lvl="2" indent="-304800" algn="l">
              <a:lnSpc>
                <a:spcPct val="115000"/>
              </a:lnSpc>
              <a:spcBef>
                <a:spcPts val="1600"/>
              </a:spcBef>
              <a:spcAft>
                <a:spcPts val="0"/>
              </a:spcAft>
              <a:buSzPts val="1200"/>
              <a:buFont typeface="Roboto Condensed Light"/>
              <a:buChar char="■"/>
              <a:defRPr/>
            </a:lvl3pPr>
            <a:lvl4pPr marL="1828800" lvl="3" indent="-304800" algn="l">
              <a:lnSpc>
                <a:spcPct val="115000"/>
              </a:lnSpc>
              <a:spcBef>
                <a:spcPts val="1600"/>
              </a:spcBef>
              <a:spcAft>
                <a:spcPts val="0"/>
              </a:spcAft>
              <a:buSzPts val="1200"/>
              <a:buFont typeface="Roboto Condensed Light"/>
              <a:buChar char="●"/>
              <a:defRPr/>
            </a:lvl4pPr>
            <a:lvl5pPr marL="2286000" lvl="4" indent="-304800" algn="l">
              <a:lnSpc>
                <a:spcPct val="115000"/>
              </a:lnSpc>
              <a:spcBef>
                <a:spcPts val="1600"/>
              </a:spcBef>
              <a:spcAft>
                <a:spcPts val="0"/>
              </a:spcAft>
              <a:buSzPts val="1200"/>
              <a:buFont typeface="Roboto Condensed Light"/>
              <a:buChar char="○"/>
              <a:defRPr/>
            </a:lvl5pPr>
            <a:lvl6pPr marL="2743200" lvl="5" indent="-304800" algn="l">
              <a:lnSpc>
                <a:spcPct val="115000"/>
              </a:lnSpc>
              <a:spcBef>
                <a:spcPts val="1600"/>
              </a:spcBef>
              <a:spcAft>
                <a:spcPts val="0"/>
              </a:spcAft>
              <a:buSzPts val="1200"/>
              <a:buFont typeface="Roboto Condensed Light"/>
              <a:buChar char="■"/>
              <a:defRPr/>
            </a:lvl6pPr>
            <a:lvl7pPr marL="3200400" lvl="6" indent="-304800" algn="l">
              <a:lnSpc>
                <a:spcPct val="115000"/>
              </a:lnSpc>
              <a:spcBef>
                <a:spcPts val="1600"/>
              </a:spcBef>
              <a:spcAft>
                <a:spcPts val="0"/>
              </a:spcAft>
              <a:buSzPts val="1200"/>
              <a:buFont typeface="Roboto Condensed Light"/>
              <a:buChar char="●"/>
              <a:defRPr/>
            </a:lvl7pPr>
            <a:lvl8pPr marL="3657600" lvl="7" indent="-304800" algn="l">
              <a:lnSpc>
                <a:spcPct val="115000"/>
              </a:lnSpc>
              <a:spcBef>
                <a:spcPts val="1600"/>
              </a:spcBef>
              <a:spcAft>
                <a:spcPts val="0"/>
              </a:spcAft>
              <a:buSzPts val="1200"/>
              <a:buFont typeface="Roboto Condensed Light"/>
              <a:buChar char="○"/>
              <a:defRPr/>
            </a:lvl8pPr>
            <a:lvl9pPr marL="4114800" lvl="8" indent="-304800" algn="l">
              <a:lnSpc>
                <a:spcPct val="115000"/>
              </a:lnSpc>
              <a:spcBef>
                <a:spcPts val="1600"/>
              </a:spcBef>
              <a:spcAft>
                <a:spcPts val="1600"/>
              </a:spcAft>
              <a:buSzPts val="1200"/>
              <a:buFont typeface="Roboto Condensed Light"/>
              <a:buChar char="■"/>
              <a:defRPr/>
            </a:lvl9pPr>
          </a:lstStyle>
          <a:p>
            <a:endParaRPr/>
          </a:p>
        </p:txBody>
      </p:sp>
      <p:sp>
        <p:nvSpPr>
          <p:cNvPr id="379" name="Google Shape;379;p61"/>
          <p:cNvSpPr txBox="1">
            <a:spLocks noGrp="1"/>
          </p:cNvSpPr>
          <p:nvPr>
            <p:ph type="title" idx="5"/>
          </p:nvPr>
        </p:nvSpPr>
        <p:spPr>
          <a:xfrm>
            <a:off x="3393546" y="1983346"/>
            <a:ext cx="8895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0" name="Google Shape;380;p61"/>
          <p:cNvSpPr txBox="1">
            <a:spLocks noGrp="1"/>
          </p:cNvSpPr>
          <p:nvPr>
            <p:ph type="title" idx="6"/>
          </p:nvPr>
        </p:nvSpPr>
        <p:spPr>
          <a:xfrm>
            <a:off x="4887663" y="1983346"/>
            <a:ext cx="8895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1" name="Google Shape;381;p61"/>
          <p:cNvSpPr txBox="1">
            <a:spLocks noGrp="1"/>
          </p:cNvSpPr>
          <p:nvPr>
            <p:ph type="title" idx="7"/>
          </p:nvPr>
        </p:nvSpPr>
        <p:spPr>
          <a:xfrm>
            <a:off x="3393546" y="3632448"/>
            <a:ext cx="8895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2" name="Google Shape;382;p61"/>
          <p:cNvSpPr txBox="1">
            <a:spLocks noGrp="1"/>
          </p:cNvSpPr>
          <p:nvPr>
            <p:ph type="title" idx="8"/>
          </p:nvPr>
        </p:nvSpPr>
        <p:spPr>
          <a:xfrm>
            <a:off x="4887663" y="3632448"/>
            <a:ext cx="889500" cy="406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3" name="Google Shape;383;p61"/>
          <p:cNvSpPr txBox="1">
            <a:spLocks noGrp="1"/>
          </p:cNvSpPr>
          <p:nvPr>
            <p:ph type="subTitle" idx="9"/>
          </p:nvPr>
        </p:nvSpPr>
        <p:spPr>
          <a:xfrm>
            <a:off x="709661" y="1434125"/>
            <a:ext cx="23775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4" name="Google Shape;384;p61"/>
          <p:cNvSpPr txBox="1">
            <a:spLocks noGrp="1"/>
          </p:cNvSpPr>
          <p:nvPr>
            <p:ph type="subTitle" idx="13"/>
          </p:nvPr>
        </p:nvSpPr>
        <p:spPr>
          <a:xfrm>
            <a:off x="709661" y="3101000"/>
            <a:ext cx="23775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5" name="Google Shape;385;p61"/>
          <p:cNvSpPr txBox="1">
            <a:spLocks noGrp="1"/>
          </p:cNvSpPr>
          <p:nvPr>
            <p:ph type="subTitle" idx="14"/>
          </p:nvPr>
        </p:nvSpPr>
        <p:spPr>
          <a:xfrm>
            <a:off x="6056951" y="1434125"/>
            <a:ext cx="23775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6" name="Google Shape;386;p61"/>
          <p:cNvSpPr txBox="1">
            <a:spLocks noGrp="1"/>
          </p:cNvSpPr>
          <p:nvPr>
            <p:ph type="subTitle" idx="15"/>
          </p:nvPr>
        </p:nvSpPr>
        <p:spPr>
          <a:xfrm>
            <a:off x="6056951" y="3101000"/>
            <a:ext cx="23775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87"/>
        <p:cNvGrpSpPr/>
        <p:nvPr/>
      </p:nvGrpSpPr>
      <p:grpSpPr>
        <a:xfrm>
          <a:off x="0" y="0"/>
          <a:ext cx="0" cy="0"/>
          <a:chOff x="0" y="0"/>
          <a:chExt cx="0" cy="0"/>
        </a:xfrm>
      </p:grpSpPr>
      <p:sp>
        <p:nvSpPr>
          <p:cNvPr id="388" name="Google Shape;388;p62"/>
          <p:cNvSpPr/>
          <p:nvPr/>
        </p:nvSpPr>
        <p:spPr>
          <a:xfrm rot="5400000">
            <a:off x="-256848" y="651438"/>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89" name="Google Shape;389;p62"/>
          <p:cNvSpPr/>
          <p:nvPr/>
        </p:nvSpPr>
        <p:spPr>
          <a:xfrm rot="-5400000">
            <a:off x="5298090" y="215838"/>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90" name="Google Shape;390;p62"/>
          <p:cNvSpPr txBox="1">
            <a:spLocks noGrp="1"/>
          </p:cNvSpPr>
          <p:nvPr>
            <p:ph type="title"/>
          </p:nvPr>
        </p:nvSpPr>
        <p:spPr>
          <a:xfrm>
            <a:off x="713225" y="539525"/>
            <a:ext cx="77175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391"/>
        <p:cNvGrpSpPr/>
        <p:nvPr/>
      </p:nvGrpSpPr>
      <p:grpSpPr>
        <a:xfrm>
          <a:off x="0" y="0"/>
          <a:ext cx="0" cy="0"/>
          <a:chOff x="0" y="0"/>
          <a:chExt cx="0" cy="0"/>
        </a:xfrm>
      </p:grpSpPr>
      <p:sp>
        <p:nvSpPr>
          <p:cNvPr id="392" name="Google Shape;392;p6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
        <p:nvSpPr>
          <p:cNvPr id="393" name="Google Shape;393;p63"/>
          <p:cNvSpPr/>
          <p:nvPr/>
        </p:nvSpPr>
        <p:spPr>
          <a:xfrm rot="-5400000">
            <a:off x="46519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94" name="Google Shape;394;p63"/>
          <p:cNvSpPr/>
          <p:nvPr/>
        </p:nvSpPr>
        <p:spPr>
          <a:xfrm rot="5400000">
            <a:off x="-219901"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395" name="Google Shape;395;p63"/>
          <p:cNvSpPr/>
          <p:nvPr/>
        </p:nvSpPr>
        <p:spPr>
          <a:xfrm rot="10800000" flipH="1">
            <a:off x="6053352" y="3638792"/>
            <a:ext cx="3090648" cy="1504733"/>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6" name="Google Shape;396;p63"/>
          <p:cNvGrpSpPr/>
          <p:nvPr/>
        </p:nvGrpSpPr>
        <p:grpSpPr>
          <a:xfrm rot="10800000">
            <a:off x="67466" y="3944014"/>
            <a:ext cx="609239" cy="1228124"/>
            <a:chOff x="8415916" y="13915"/>
            <a:chExt cx="609239" cy="1228124"/>
          </a:xfrm>
        </p:grpSpPr>
        <p:sp>
          <p:nvSpPr>
            <p:cNvPr id="397" name="Google Shape;397;p63"/>
            <p:cNvSpPr/>
            <p:nvPr/>
          </p:nvSpPr>
          <p:spPr>
            <a:xfrm rot="-6214160">
              <a:off x="8841575" y="1152412"/>
              <a:ext cx="96292" cy="69373"/>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3"/>
            <p:cNvSpPr/>
            <p:nvPr/>
          </p:nvSpPr>
          <p:spPr>
            <a:xfrm rot="-6214160">
              <a:off x="8552011" y="977837"/>
              <a:ext cx="89774" cy="74782"/>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63"/>
            <p:cNvSpPr/>
            <p:nvPr/>
          </p:nvSpPr>
          <p:spPr>
            <a:xfrm rot="-6214160">
              <a:off x="8410612" y="525573"/>
              <a:ext cx="89578" cy="59617"/>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3"/>
            <p:cNvSpPr/>
            <p:nvPr/>
          </p:nvSpPr>
          <p:spPr>
            <a:xfrm rot="-6214160">
              <a:off x="8639593" y="266784"/>
              <a:ext cx="114976" cy="87840"/>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63"/>
            <p:cNvSpPr/>
            <p:nvPr/>
          </p:nvSpPr>
          <p:spPr>
            <a:xfrm rot="-6214160">
              <a:off x="8808879" y="786099"/>
              <a:ext cx="78367" cy="56945"/>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3"/>
            <p:cNvSpPr/>
            <p:nvPr/>
          </p:nvSpPr>
          <p:spPr>
            <a:xfrm rot="-6214160">
              <a:off x="8905160" y="396696"/>
              <a:ext cx="130011" cy="80888"/>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63"/>
            <p:cNvSpPr/>
            <p:nvPr/>
          </p:nvSpPr>
          <p:spPr>
            <a:xfrm rot="-6214160">
              <a:off x="8937217" y="34796"/>
              <a:ext cx="92707" cy="63181"/>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4" name="Google Shape;404;p63"/>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05" name="Google Shape;405;p63"/>
          <p:cNvSpPr txBox="1">
            <a:spLocks noGrp="1"/>
          </p:cNvSpPr>
          <p:nvPr>
            <p:ph type="sldNum" idx="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3">
  <p:cSld name="CUSTOM_11_1">
    <p:spTree>
      <p:nvGrpSpPr>
        <p:cNvPr id="1" name="Shape 406"/>
        <p:cNvGrpSpPr/>
        <p:nvPr/>
      </p:nvGrpSpPr>
      <p:grpSpPr>
        <a:xfrm>
          <a:off x="0" y="0"/>
          <a:ext cx="0" cy="0"/>
          <a:chOff x="0" y="0"/>
          <a:chExt cx="0" cy="0"/>
        </a:xfrm>
      </p:grpSpPr>
      <p:sp>
        <p:nvSpPr>
          <p:cNvPr id="407" name="Google Shape;407;p6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
        <p:nvSpPr>
          <p:cNvPr id="408" name="Google Shape;408;p64"/>
          <p:cNvSpPr/>
          <p:nvPr/>
        </p:nvSpPr>
        <p:spPr>
          <a:xfrm rot="-5400000">
            <a:off x="46519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09" name="Google Shape;409;p64"/>
          <p:cNvSpPr/>
          <p:nvPr/>
        </p:nvSpPr>
        <p:spPr>
          <a:xfrm rot="5400000">
            <a:off x="-219901"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10" name="Google Shape;410;p64"/>
          <p:cNvSpPr/>
          <p:nvPr/>
        </p:nvSpPr>
        <p:spPr>
          <a:xfrm rot="10800000">
            <a:off x="-44198" y="3638792"/>
            <a:ext cx="3090648" cy="1504733"/>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1" name="Google Shape;411;p64"/>
          <p:cNvGrpSpPr/>
          <p:nvPr/>
        </p:nvGrpSpPr>
        <p:grpSpPr>
          <a:xfrm rot="10800000">
            <a:off x="67466" y="3944014"/>
            <a:ext cx="609239" cy="1228124"/>
            <a:chOff x="8415916" y="13915"/>
            <a:chExt cx="609239" cy="1228124"/>
          </a:xfrm>
        </p:grpSpPr>
        <p:sp>
          <p:nvSpPr>
            <p:cNvPr id="412" name="Google Shape;412;p64"/>
            <p:cNvSpPr/>
            <p:nvPr/>
          </p:nvSpPr>
          <p:spPr>
            <a:xfrm rot="-6214160">
              <a:off x="8841575" y="1152412"/>
              <a:ext cx="96292" cy="69373"/>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64"/>
            <p:cNvSpPr/>
            <p:nvPr/>
          </p:nvSpPr>
          <p:spPr>
            <a:xfrm rot="-6214160">
              <a:off x="8552011" y="977837"/>
              <a:ext cx="89774" cy="74782"/>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64"/>
            <p:cNvSpPr/>
            <p:nvPr/>
          </p:nvSpPr>
          <p:spPr>
            <a:xfrm rot="-6214160">
              <a:off x="8410612" y="525573"/>
              <a:ext cx="89578" cy="59617"/>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64"/>
            <p:cNvSpPr/>
            <p:nvPr/>
          </p:nvSpPr>
          <p:spPr>
            <a:xfrm rot="-6214160">
              <a:off x="8639593" y="266784"/>
              <a:ext cx="114976" cy="87840"/>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64"/>
            <p:cNvSpPr/>
            <p:nvPr/>
          </p:nvSpPr>
          <p:spPr>
            <a:xfrm rot="-6214160">
              <a:off x="8808879" y="786099"/>
              <a:ext cx="78367" cy="56945"/>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64"/>
            <p:cNvSpPr/>
            <p:nvPr/>
          </p:nvSpPr>
          <p:spPr>
            <a:xfrm rot="-6214160">
              <a:off x="8905160" y="396696"/>
              <a:ext cx="130011" cy="80888"/>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64"/>
            <p:cNvSpPr/>
            <p:nvPr/>
          </p:nvSpPr>
          <p:spPr>
            <a:xfrm rot="-6214160">
              <a:off x="8937217" y="34796"/>
              <a:ext cx="92707" cy="63181"/>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9" name="Google Shape;419;p64"/>
          <p:cNvSpPr txBox="1">
            <a:spLocks noGrp="1"/>
          </p:cNvSpPr>
          <p:nvPr>
            <p:ph type="title"/>
          </p:nvPr>
        </p:nvSpPr>
        <p:spPr>
          <a:xfrm>
            <a:off x="713232"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20" name="Google Shape;420;p64"/>
          <p:cNvSpPr txBox="1">
            <a:spLocks noGrp="1"/>
          </p:cNvSpPr>
          <p:nvPr>
            <p:ph type="sldNum" idx="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53"/>
        <p:cNvGrpSpPr/>
        <p:nvPr/>
      </p:nvGrpSpPr>
      <p:grpSpPr>
        <a:xfrm>
          <a:off x="0" y="0"/>
          <a:ext cx="0" cy="0"/>
          <a:chOff x="0" y="0"/>
          <a:chExt cx="0" cy="0"/>
        </a:xfrm>
      </p:grpSpPr>
      <p:sp>
        <p:nvSpPr>
          <p:cNvPr id="54" name="Google Shape;54;p25"/>
          <p:cNvSpPr/>
          <p:nvPr/>
        </p:nvSpPr>
        <p:spPr>
          <a:xfrm rot="5400000" flipH="1">
            <a:off x="-967138" y="-660240"/>
            <a:ext cx="3038644" cy="2951931"/>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5" name="Google Shape;55;p25"/>
          <p:cNvSpPr/>
          <p:nvPr/>
        </p:nvSpPr>
        <p:spPr>
          <a:xfrm rot="-5400000" flipH="1">
            <a:off x="6748613" y="2614647"/>
            <a:ext cx="3371468" cy="300677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6" name="Google Shape;56;p25"/>
          <p:cNvSpPr txBox="1">
            <a:spLocks noGrp="1"/>
          </p:cNvSpPr>
          <p:nvPr>
            <p:ph type="title"/>
          </p:nvPr>
        </p:nvSpPr>
        <p:spPr>
          <a:xfrm>
            <a:off x="2336850" y="1238300"/>
            <a:ext cx="4470300" cy="146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100"/>
              <a:buNone/>
              <a:defRPr sz="9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7" name="Google Shape;57;p25"/>
          <p:cNvSpPr txBox="1">
            <a:spLocks noGrp="1"/>
          </p:cNvSpPr>
          <p:nvPr>
            <p:ph type="subTitle" idx="1"/>
          </p:nvPr>
        </p:nvSpPr>
        <p:spPr>
          <a:xfrm>
            <a:off x="2718050" y="2838100"/>
            <a:ext cx="3708000" cy="94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8" name="Google Shape;58;p25"/>
          <p:cNvSpPr/>
          <p:nvPr/>
        </p:nvSpPr>
        <p:spPr>
          <a:xfrm rot="10800000" flipH="1">
            <a:off x="7216873" y="-16130"/>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5"/>
          <p:cNvSpPr/>
          <p:nvPr/>
        </p:nvSpPr>
        <p:spPr>
          <a:xfrm flipH="1">
            <a:off x="-8002" y="3468520"/>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4">
  <p:cSld name="CUSTOM_11_1_1">
    <p:spTree>
      <p:nvGrpSpPr>
        <p:cNvPr id="1" name="Shape 421"/>
        <p:cNvGrpSpPr/>
        <p:nvPr/>
      </p:nvGrpSpPr>
      <p:grpSpPr>
        <a:xfrm>
          <a:off x="0" y="0"/>
          <a:ext cx="0" cy="0"/>
          <a:chOff x="0" y="0"/>
          <a:chExt cx="0" cy="0"/>
        </a:xfrm>
      </p:grpSpPr>
      <p:sp>
        <p:nvSpPr>
          <p:cNvPr id="422" name="Google Shape;422;p6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
        <p:nvSpPr>
          <p:cNvPr id="423" name="Google Shape;423;p65"/>
          <p:cNvSpPr/>
          <p:nvPr/>
        </p:nvSpPr>
        <p:spPr>
          <a:xfrm rot="-5400000">
            <a:off x="46519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24" name="Google Shape;424;p65"/>
          <p:cNvSpPr/>
          <p:nvPr/>
        </p:nvSpPr>
        <p:spPr>
          <a:xfrm rot="5400000">
            <a:off x="-219901"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25" name="Google Shape;425;p65"/>
          <p:cNvSpPr/>
          <p:nvPr/>
        </p:nvSpPr>
        <p:spPr>
          <a:xfrm rot="10800000">
            <a:off x="-44198" y="3638792"/>
            <a:ext cx="3090648" cy="1504733"/>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6" name="Google Shape;426;p65"/>
          <p:cNvGrpSpPr/>
          <p:nvPr/>
        </p:nvGrpSpPr>
        <p:grpSpPr>
          <a:xfrm rot="10800000">
            <a:off x="67466" y="3944014"/>
            <a:ext cx="609239" cy="1228124"/>
            <a:chOff x="8415916" y="13915"/>
            <a:chExt cx="609239" cy="1228124"/>
          </a:xfrm>
        </p:grpSpPr>
        <p:sp>
          <p:nvSpPr>
            <p:cNvPr id="427" name="Google Shape;427;p65"/>
            <p:cNvSpPr/>
            <p:nvPr/>
          </p:nvSpPr>
          <p:spPr>
            <a:xfrm rot="-6214160">
              <a:off x="8841575" y="1152412"/>
              <a:ext cx="96292" cy="69373"/>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65"/>
            <p:cNvSpPr/>
            <p:nvPr/>
          </p:nvSpPr>
          <p:spPr>
            <a:xfrm rot="-6214160">
              <a:off x="8552011" y="977837"/>
              <a:ext cx="89774" cy="74782"/>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65"/>
            <p:cNvSpPr/>
            <p:nvPr/>
          </p:nvSpPr>
          <p:spPr>
            <a:xfrm rot="-6214160">
              <a:off x="8410612" y="525573"/>
              <a:ext cx="89578" cy="59617"/>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65"/>
            <p:cNvSpPr/>
            <p:nvPr/>
          </p:nvSpPr>
          <p:spPr>
            <a:xfrm rot="-6214160">
              <a:off x="8639593" y="266784"/>
              <a:ext cx="114976" cy="87840"/>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65"/>
            <p:cNvSpPr/>
            <p:nvPr/>
          </p:nvSpPr>
          <p:spPr>
            <a:xfrm rot="-6214160">
              <a:off x="8808879" y="786099"/>
              <a:ext cx="78367" cy="56945"/>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65"/>
            <p:cNvSpPr/>
            <p:nvPr/>
          </p:nvSpPr>
          <p:spPr>
            <a:xfrm rot="-6214160">
              <a:off x="8905160" y="396696"/>
              <a:ext cx="130011" cy="80888"/>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65"/>
            <p:cNvSpPr/>
            <p:nvPr/>
          </p:nvSpPr>
          <p:spPr>
            <a:xfrm rot="-6214160">
              <a:off x="8937217" y="34796"/>
              <a:ext cx="92707" cy="63181"/>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4" name="Google Shape;434;p65"/>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35" name="Google Shape;435;p65"/>
          <p:cNvSpPr txBox="1">
            <a:spLocks noGrp="1"/>
          </p:cNvSpPr>
          <p:nvPr>
            <p:ph type="sldNum" idx="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5">
  <p:cSld name="CUSTOM_11_1_1_1">
    <p:spTree>
      <p:nvGrpSpPr>
        <p:cNvPr id="1" name="Shape 436"/>
        <p:cNvGrpSpPr/>
        <p:nvPr/>
      </p:nvGrpSpPr>
      <p:grpSpPr>
        <a:xfrm>
          <a:off x="0" y="0"/>
          <a:ext cx="0" cy="0"/>
          <a:chOff x="0" y="0"/>
          <a:chExt cx="0" cy="0"/>
        </a:xfrm>
      </p:grpSpPr>
      <p:sp>
        <p:nvSpPr>
          <p:cNvPr id="437" name="Google Shape;437;p66"/>
          <p:cNvSpPr txBox="1">
            <a:spLocks noGrp="1"/>
          </p:cNvSpPr>
          <p:nvPr>
            <p:ph type="sldNum" idx="12"/>
          </p:nvPr>
        </p:nvSpPr>
        <p:spPr>
          <a:xfrm flipH="1">
            <a:off x="146710"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
        <p:nvSpPr>
          <p:cNvPr id="438" name="Google Shape;438;p66"/>
          <p:cNvSpPr/>
          <p:nvPr/>
        </p:nvSpPr>
        <p:spPr>
          <a:xfrm rot="5400000" flipH="1">
            <a:off x="-301045"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39" name="Google Shape;439;p66"/>
          <p:cNvSpPr/>
          <p:nvPr/>
        </p:nvSpPr>
        <p:spPr>
          <a:xfrm rot="-5400000" flipH="1">
            <a:off x="5253893"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40" name="Google Shape;440;p66"/>
          <p:cNvSpPr/>
          <p:nvPr/>
        </p:nvSpPr>
        <p:spPr>
          <a:xfrm rot="10800000" flipH="1">
            <a:off x="6053344" y="3638792"/>
            <a:ext cx="3090648" cy="1504733"/>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1" name="Google Shape;441;p66"/>
          <p:cNvGrpSpPr/>
          <p:nvPr/>
        </p:nvGrpSpPr>
        <p:grpSpPr>
          <a:xfrm rot="10800000" flipH="1">
            <a:off x="8423089" y="3944014"/>
            <a:ext cx="609239" cy="1228124"/>
            <a:chOff x="8415916" y="13915"/>
            <a:chExt cx="609239" cy="1228124"/>
          </a:xfrm>
        </p:grpSpPr>
        <p:sp>
          <p:nvSpPr>
            <p:cNvPr id="442" name="Google Shape;442;p66"/>
            <p:cNvSpPr/>
            <p:nvPr/>
          </p:nvSpPr>
          <p:spPr>
            <a:xfrm rot="-6214160">
              <a:off x="8841575" y="1152412"/>
              <a:ext cx="96292" cy="69373"/>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66"/>
            <p:cNvSpPr/>
            <p:nvPr/>
          </p:nvSpPr>
          <p:spPr>
            <a:xfrm rot="-6214160">
              <a:off x="8552011" y="977837"/>
              <a:ext cx="89774" cy="74782"/>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66"/>
            <p:cNvSpPr/>
            <p:nvPr/>
          </p:nvSpPr>
          <p:spPr>
            <a:xfrm rot="-6214160">
              <a:off x="8410612" y="525573"/>
              <a:ext cx="89578" cy="59617"/>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66"/>
            <p:cNvSpPr/>
            <p:nvPr/>
          </p:nvSpPr>
          <p:spPr>
            <a:xfrm rot="-6214160">
              <a:off x="8639593" y="266784"/>
              <a:ext cx="114976" cy="87840"/>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66"/>
            <p:cNvSpPr/>
            <p:nvPr/>
          </p:nvSpPr>
          <p:spPr>
            <a:xfrm rot="-6214160">
              <a:off x="8808879" y="786099"/>
              <a:ext cx="78367" cy="56945"/>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66"/>
            <p:cNvSpPr/>
            <p:nvPr/>
          </p:nvSpPr>
          <p:spPr>
            <a:xfrm rot="-6214160">
              <a:off x="8905160" y="396696"/>
              <a:ext cx="130011" cy="80888"/>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66"/>
            <p:cNvSpPr/>
            <p:nvPr/>
          </p:nvSpPr>
          <p:spPr>
            <a:xfrm rot="-6214160">
              <a:off x="8937217" y="34796"/>
              <a:ext cx="92707" cy="63181"/>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9" name="Google Shape;449;p66"/>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6">
  <p:cSld name="CUSTOM_11_1_1_1_1">
    <p:spTree>
      <p:nvGrpSpPr>
        <p:cNvPr id="1" name="Shape 450"/>
        <p:cNvGrpSpPr/>
        <p:nvPr/>
      </p:nvGrpSpPr>
      <p:grpSpPr>
        <a:xfrm>
          <a:off x="0" y="0"/>
          <a:ext cx="0" cy="0"/>
          <a:chOff x="0" y="0"/>
          <a:chExt cx="0" cy="0"/>
        </a:xfrm>
      </p:grpSpPr>
      <p:sp>
        <p:nvSpPr>
          <p:cNvPr id="451" name="Google Shape;451;p67"/>
          <p:cNvSpPr/>
          <p:nvPr/>
        </p:nvSpPr>
        <p:spPr>
          <a:xfrm>
            <a:off x="7019976" y="-5405"/>
            <a:ext cx="2124017" cy="1409917"/>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67"/>
          <p:cNvSpPr/>
          <p:nvPr/>
        </p:nvSpPr>
        <p:spPr>
          <a:xfrm rot="-5400000" flipH="1">
            <a:off x="7135448" y="3125207"/>
            <a:ext cx="2009324" cy="202712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53" name="Google Shape;453;p67"/>
          <p:cNvSpPr/>
          <p:nvPr/>
        </p:nvSpPr>
        <p:spPr>
          <a:xfrm rot="5400000" flipH="1">
            <a:off x="191893" y="-195857"/>
            <a:ext cx="3890548" cy="427431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grpSp>
        <p:nvGrpSpPr>
          <p:cNvPr id="454" name="Google Shape;454;p67"/>
          <p:cNvGrpSpPr/>
          <p:nvPr/>
        </p:nvGrpSpPr>
        <p:grpSpPr>
          <a:xfrm rot="10800000" flipH="1">
            <a:off x="146705" y="3886587"/>
            <a:ext cx="654477" cy="1072337"/>
            <a:chOff x="8415916" y="244516"/>
            <a:chExt cx="608816" cy="997523"/>
          </a:xfrm>
        </p:grpSpPr>
        <p:sp>
          <p:nvSpPr>
            <p:cNvPr id="455" name="Google Shape;455;p67"/>
            <p:cNvSpPr/>
            <p:nvPr/>
          </p:nvSpPr>
          <p:spPr>
            <a:xfrm rot="-6214160">
              <a:off x="8841575" y="1152412"/>
              <a:ext cx="96292" cy="69373"/>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7"/>
            <p:cNvSpPr/>
            <p:nvPr/>
          </p:nvSpPr>
          <p:spPr>
            <a:xfrm rot="-6214160">
              <a:off x="8552011" y="977837"/>
              <a:ext cx="89774" cy="74782"/>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7"/>
            <p:cNvSpPr/>
            <p:nvPr/>
          </p:nvSpPr>
          <p:spPr>
            <a:xfrm rot="-6214160">
              <a:off x="8410612" y="525573"/>
              <a:ext cx="89578" cy="59617"/>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7"/>
            <p:cNvSpPr/>
            <p:nvPr/>
          </p:nvSpPr>
          <p:spPr>
            <a:xfrm rot="-6214160">
              <a:off x="8639593" y="266784"/>
              <a:ext cx="114976" cy="87840"/>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67"/>
            <p:cNvSpPr/>
            <p:nvPr/>
          </p:nvSpPr>
          <p:spPr>
            <a:xfrm rot="-6214160">
              <a:off x="8808879" y="786099"/>
              <a:ext cx="78367" cy="56945"/>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67"/>
            <p:cNvSpPr/>
            <p:nvPr/>
          </p:nvSpPr>
          <p:spPr>
            <a:xfrm rot="-6214160">
              <a:off x="8905160" y="396696"/>
              <a:ext cx="130011" cy="80888"/>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1" name="Google Shape;461;p67"/>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7">
  <p:cSld name="CUSTOM_11_1_1_1_1_1">
    <p:spTree>
      <p:nvGrpSpPr>
        <p:cNvPr id="1" name="Shape 462"/>
        <p:cNvGrpSpPr/>
        <p:nvPr/>
      </p:nvGrpSpPr>
      <p:grpSpPr>
        <a:xfrm>
          <a:off x="0" y="0"/>
          <a:ext cx="0" cy="0"/>
          <a:chOff x="0" y="0"/>
          <a:chExt cx="0" cy="0"/>
        </a:xfrm>
      </p:grpSpPr>
      <p:sp>
        <p:nvSpPr>
          <p:cNvPr id="463" name="Google Shape;463;p68"/>
          <p:cNvSpPr/>
          <p:nvPr/>
        </p:nvSpPr>
        <p:spPr>
          <a:xfrm>
            <a:off x="7019976" y="-5405"/>
            <a:ext cx="2124017" cy="1409917"/>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68"/>
          <p:cNvSpPr txBox="1">
            <a:spLocks noGrp="1"/>
          </p:cNvSpPr>
          <p:nvPr>
            <p:ph type="sldNum" idx="12"/>
          </p:nvPr>
        </p:nvSpPr>
        <p:spPr>
          <a:xfrm flipH="1">
            <a:off x="146710" y="46736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
        <p:nvSpPr>
          <p:cNvPr id="465" name="Google Shape;465;p68"/>
          <p:cNvSpPr/>
          <p:nvPr/>
        </p:nvSpPr>
        <p:spPr>
          <a:xfrm rot="-5400000" flipH="1">
            <a:off x="7569543" y="3559407"/>
            <a:ext cx="1329922" cy="1838408"/>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66" name="Google Shape;466;p68"/>
          <p:cNvSpPr/>
          <p:nvPr/>
        </p:nvSpPr>
        <p:spPr>
          <a:xfrm rot="5400000" flipH="1">
            <a:off x="217040" y="-220812"/>
            <a:ext cx="1633079" cy="206689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67" name="Google Shape;467;p68"/>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8">
  <p:cSld name="CUSTOM_11_1_1_1_1_1_1">
    <p:spTree>
      <p:nvGrpSpPr>
        <p:cNvPr id="1" name="Shape 468"/>
        <p:cNvGrpSpPr/>
        <p:nvPr/>
      </p:nvGrpSpPr>
      <p:grpSpPr>
        <a:xfrm>
          <a:off x="0" y="0"/>
          <a:ext cx="0" cy="0"/>
          <a:chOff x="0" y="0"/>
          <a:chExt cx="0" cy="0"/>
        </a:xfrm>
      </p:grpSpPr>
      <p:sp>
        <p:nvSpPr>
          <p:cNvPr id="469" name="Google Shape;469;p69"/>
          <p:cNvSpPr/>
          <p:nvPr/>
        </p:nvSpPr>
        <p:spPr>
          <a:xfrm rot="-5400000">
            <a:off x="5728035" y="-405912"/>
            <a:ext cx="3015460" cy="381646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70" name="Google Shape;470;p69"/>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71" name="Google Shape;471;p69"/>
          <p:cNvSpPr/>
          <p:nvPr/>
        </p:nvSpPr>
        <p:spPr>
          <a:xfrm rot="10800000" flipH="1">
            <a:off x="7734500" y="-56597"/>
            <a:ext cx="1447806" cy="1192197"/>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69"/>
          <p:cNvSpPr/>
          <p:nvPr/>
        </p:nvSpPr>
        <p:spPr>
          <a:xfrm flipH="1">
            <a:off x="1" y="-1901"/>
            <a:ext cx="1625396" cy="1078820"/>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9">
  <p:cSld name="CUSTOM_11_1_1_1_1_1_1_1">
    <p:spTree>
      <p:nvGrpSpPr>
        <p:cNvPr id="1" name="Shape 473"/>
        <p:cNvGrpSpPr/>
        <p:nvPr/>
      </p:nvGrpSpPr>
      <p:grpSpPr>
        <a:xfrm>
          <a:off x="0" y="0"/>
          <a:ext cx="0" cy="0"/>
          <a:chOff x="0" y="0"/>
          <a:chExt cx="0" cy="0"/>
        </a:xfrm>
      </p:grpSpPr>
      <p:sp>
        <p:nvSpPr>
          <p:cNvPr id="474" name="Google Shape;474;p70"/>
          <p:cNvSpPr/>
          <p:nvPr/>
        </p:nvSpPr>
        <p:spPr>
          <a:xfrm rot="5400000" flipH="1">
            <a:off x="-190604" y="142170"/>
            <a:ext cx="4013737" cy="372097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75" name="Google Shape;475;p70"/>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76" name="Google Shape;476;p70"/>
          <p:cNvSpPr/>
          <p:nvPr/>
        </p:nvSpPr>
        <p:spPr>
          <a:xfrm rot="-5400000" flipH="1">
            <a:off x="5996217" y="1967158"/>
            <a:ext cx="3247690" cy="3105074"/>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77" name="Google Shape;477;p70"/>
          <p:cNvSpPr/>
          <p:nvPr/>
        </p:nvSpPr>
        <p:spPr>
          <a:xfrm rot="10800000" flipH="1">
            <a:off x="6078752" y="3718273"/>
            <a:ext cx="3065362" cy="1425252"/>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8" name="Google Shape;478;p70"/>
          <p:cNvGrpSpPr/>
          <p:nvPr/>
        </p:nvGrpSpPr>
        <p:grpSpPr>
          <a:xfrm rot="10800000" flipH="1">
            <a:off x="8423089" y="3944014"/>
            <a:ext cx="609239" cy="1228124"/>
            <a:chOff x="8415916" y="13915"/>
            <a:chExt cx="609239" cy="1228124"/>
          </a:xfrm>
        </p:grpSpPr>
        <p:sp>
          <p:nvSpPr>
            <p:cNvPr id="479" name="Google Shape;479;p70"/>
            <p:cNvSpPr/>
            <p:nvPr/>
          </p:nvSpPr>
          <p:spPr>
            <a:xfrm rot="-6214160">
              <a:off x="8841575" y="1152412"/>
              <a:ext cx="96292" cy="69373"/>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70"/>
            <p:cNvSpPr/>
            <p:nvPr/>
          </p:nvSpPr>
          <p:spPr>
            <a:xfrm rot="-6214160">
              <a:off x="8552011" y="977837"/>
              <a:ext cx="89774" cy="74782"/>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70"/>
            <p:cNvSpPr/>
            <p:nvPr/>
          </p:nvSpPr>
          <p:spPr>
            <a:xfrm rot="-6214160">
              <a:off x="8410612" y="525573"/>
              <a:ext cx="89578" cy="59617"/>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70"/>
            <p:cNvSpPr/>
            <p:nvPr/>
          </p:nvSpPr>
          <p:spPr>
            <a:xfrm rot="-6214160">
              <a:off x="8639593" y="266784"/>
              <a:ext cx="114976" cy="87840"/>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70"/>
            <p:cNvSpPr/>
            <p:nvPr/>
          </p:nvSpPr>
          <p:spPr>
            <a:xfrm rot="-6214160">
              <a:off x="8808879" y="786099"/>
              <a:ext cx="78367" cy="56945"/>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70"/>
            <p:cNvSpPr/>
            <p:nvPr/>
          </p:nvSpPr>
          <p:spPr>
            <a:xfrm rot="-6214160">
              <a:off x="8905160" y="396696"/>
              <a:ext cx="130011" cy="80888"/>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70"/>
            <p:cNvSpPr/>
            <p:nvPr/>
          </p:nvSpPr>
          <p:spPr>
            <a:xfrm rot="-6214160">
              <a:off x="8937217" y="34796"/>
              <a:ext cx="92707" cy="63181"/>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11">
  <p:cSld name="CUSTOM_11_1_1_1_1_1_1_1_1_1">
    <p:spTree>
      <p:nvGrpSpPr>
        <p:cNvPr id="1" name="Shape 486"/>
        <p:cNvGrpSpPr/>
        <p:nvPr/>
      </p:nvGrpSpPr>
      <p:grpSpPr>
        <a:xfrm>
          <a:off x="0" y="0"/>
          <a:ext cx="0" cy="0"/>
          <a:chOff x="0" y="0"/>
          <a:chExt cx="0" cy="0"/>
        </a:xfrm>
      </p:grpSpPr>
      <p:sp>
        <p:nvSpPr>
          <p:cNvPr id="487" name="Google Shape;487;p71"/>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88" name="Google Shape;488;p71"/>
          <p:cNvSpPr/>
          <p:nvPr/>
        </p:nvSpPr>
        <p:spPr>
          <a:xfrm flipH="1">
            <a:off x="-2" y="-5417"/>
            <a:ext cx="2124017" cy="1409917"/>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71"/>
          <p:cNvSpPr/>
          <p:nvPr/>
        </p:nvSpPr>
        <p:spPr>
          <a:xfrm rot="5400000">
            <a:off x="225787" y="3498284"/>
            <a:ext cx="1329922" cy="189535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90" name="Google Shape;490;p71"/>
          <p:cNvSpPr/>
          <p:nvPr/>
        </p:nvSpPr>
        <p:spPr>
          <a:xfrm rot="-5400000">
            <a:off x="7303721" y="-220812"/>
            <a:ext cx="1633079" cy="2066895"/>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Tree>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491"/>
        <p:cNvGrpSpPr/>
        <p:nvPr/>
      </p:nvGrpSpPr>
      <p:grpSpPr>
        <a:xfrm>
          <a:off x="0" y="0"/>
          <a:ext cx="0" cy="0"/>
          <a:chOff x="0" y="0"/>
          <a:chExt cx="0" cy="0"/>
        </a:xfrm>
      </p:grpSpPr>
      <p:sp>
        <p:nvSpPr>
          <p:cNvPr id="492" name="Google Shape;492;p72"/>
          <p:cNvSpPr/>
          <p:nvPr/>
        </p:nvSpPr>
        <p:spPr>
          <a:xfrm rot="5400000">
            <a:off x="-285585" y="216669"/>
            <a:ext cx="5263695"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93" name="Google Shape;493;p72"/>
          <p:cNvSpPr/>
          <p:nvPr/>
        </p:nvSpPr>
        <p:spPr>
          <a:xfrm rot="10800000">
            <a:off x="-877" y="2971883"/>
            <a:ext cx="4436125" cy="2159800"/>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72"/>
          <p:cNvSpPr/>
          <p:nvPr/>
        </p:nvSpPr>
        <p:spPr>
          <a:xfrm rot="-5400000">
            <a:off x="4279719" y="266223"/>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495" name="Google Shape;495;p72"/>
          <p:cNvSpPr/>
          <p:nvPr/>
        </p:nvSpPr>
        <p:spPr>
          <a:xfrm rot="10800000">
            <a:off x="-877" y="-11817"/>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72"/>
          <p:cNvSpPr/>
          <p:nvPr/>
        </p:nvSpPr>
        <p:spPr>
          <a:xfrm>
            <a:off x="7223998" y="3472833"/>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72"/>
          <p:cNvSpPr/>
          <p:nvPr/>
        </p:nvSpPr>
        <p:spPr>
          <a:xfrm rot="-5400000">
            <a:off x="7284673" y="96958"/>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72"/>
          <p:cNvSpPr/>
          <p:nvPr/>
        </p:nvSpPr>
        <p:spPr>
          <a:xfrm rot="10800000">
            <a:off x="9124309" y="3623527"/>
            <a:ext cx="176" cy="172"/>
          </a:xfrm>
          <a:custGeom>
            <a:avLst/>
            <a:gdLst/>
            <a:ahLst/>
            <a:cxnLst/>
            <a:rect l="l" t="t" r="r" b="b"/>
            <a:pathLst>
              <a:path w="1" h="1" extrusionOk="0">
                <a:moveTo>
                  <a:pt x="0" y="0"/>
                </a:moveTo>
                <a:lnTo>
                  <a:pt x="0" y="0"/>
                </a:lnTo>
                <a:lnTo>
                  <a:pt x="0" y="0"/>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72"/>
          <p:cNvSpPr/>
          <p:nvPr/>
        </p:nvSpPr>
        <p:spPr>
          <a:xfrm rot="10800000">
            <a:off x="9124309" y="2712403"/>
            <a:ext cx="176" cy="172"/>
          </a:xfrm>
          <a:custGeom>
            <a:avLst/>
            <a:gdLst/>
            <a:ahLst/>
            <a:cxnLst/>
            <a:rect l="l" t="t" r="r" b="b"/>
            <a:pathLst>
              <a:path w="1" h="1" extrusionOk="0">
                <a:moveTo>
                  <a:pt x="0" y="0"/>
                </a:moveTo>
                <a:lnTo>
                  <a:pt x="0" y="0"/>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72"/>
          <p:cNvSpPr/>
          <p:nvPr/>
        </p:nvSpPr>
        <p:spPr>
          <a:xfrm rot="10800000" flipH="1">
            <a:off x="7998430" y="5122389"/>
            <a:ext cx="176" cy="172"/>
          </a:xfrm>
          <a:custGeom>
            <a:avLst/>
            <a:gdLst/>
            <a:ahLst/>
            <a:cxnLst/>
            <a:rect l="l" t="t" r="r" b="b"/>
            <a:pathLst>
              <a:path w="1" h="1" extrusionOk="0">
                <a:moveTo>
                  <a:pt x="0" y="1"/>
                </a:moveTo>
                <a:lnTo>
                  <a:pt x="0" y="1"/>
                </a:lnTo>
                <a:lnTo>
                  <a:pt x="0" y="1"/>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72"/>
          <p:cNvSpPr/>
          <p:nvPr/>
        </p:nvSpPr>
        <p:spPr>
          <a:xfrm rot="10800000" flipH="1">
            <a:off x="7998430" y="5122389"/>
            <a:ext cx="176" cy="172"/>
          </a:xfrm>
          <a:custGeom>
            <a:avLst/>
            <a:gdLst/>
            <a:ahLst/>
            <a:cxnLst/>
            <a:rect l="l" t="t" r="r" b="b"/>
            <a:pathLst>
              <a:path w="1" h="1" extrusionOk="0">
                <a:moveTo>
                  <a:pt x="0" y="1"/>
                </a:moveTo>
                <a:lnTo>
                  <a:pt x="0" y="1"/>
                </a:lnTo>
                <a:lnTo>
                  <a:pt x="0" y="1"/>
                </a:lnTo>
                <a:close/>
              </a:path>
            </a:pathLst>
          </a:custGeom>
          <a:solidFill>
            <a:schemeClr val="hlink"/>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72"/>
          <p:cNvSpPr txBox="1">
            <a:spLocks noGrp="1"/>
          </p:cNvSpPr>
          <p:nvPr>
            <p:ph type="title"/>
          </p:nvPr>
        </p:nvSpPr>
        <p:spPr>
          <a:xfrm>
            <a:off x="2424600" y="539512"/>
            <a:ext cx="4294800" cy="873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03" name="Google Shape;503;p72"/>
          <p:cNvSpPr txBox="1">
            <a:spLocks noGrp="1"/>
          </p:cNvSpPr>
          <p:nvPr>
            <p:ph type="subTitle" idx="1"/>
          </p:nvPr>
        </p:nvSpPr>
        <p:spPr>
          <a:xfrm>
            <a:off x="2854650" y="1661750"/>
            <a:ext cx="3434700" cy="115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04" name="Google Shape;504;p72"/>
          <p:cNvSpPr txBox="1"/>
          <p:nvPr/>
        </p:nvSpPr>
        <p:spPr>
          <a:xfrm>
            <a:off x="1683150" y="4214975"/>
            <a:ext cx="5777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300"/>
              </a:spcBef>
              <a:spcAft>
                <a:spcPts val="0"/>
              </a:spcAft>
              <a:buClr>
                <a:srgbClr val="000000"/>
              </a:buClr>
              <a:buSzPts val="1200"/>
              <a:buFont typeface="Arial"/>
              <a:buNone/>
            </a:pPr>
            <a:r>
              <a:rPr lang="en-US" sz="1200" b="0" i="0" u="none" strike="noStrike" cap="none">
                <a:solidFill>
                  <a:srgbClr val="434343"/>
                </a:solidFill>
                <a:latin typeface="Nunito"/>
                <a:ea typeface="Nunito"/>
                <a:cs typeface="Nunito"/>
                <a:sym typeface="Nunito"/>
              </a:rPr>
              <a:t>CREDITS: This presentation template was created by </a:t>
            </a:r>
            <a:r>
              <a:rPr lang="en-US" sz="1200" b="1" i="0" u="none" strike="noStrike" cap="none">
                <a:solidFill>
                  <a:srgbClr val="434343"/>
                </a:solidFill>
                <a:uFill>
                  <a:noFill/>
                </a:uFill>
                <a:latin typeface="Nunito"/>
                <a:ea typeface="Nunito"/>
                <a:cs typeface="Nunito"/>
                <a:sym typeface="Nunito"/>
                <a:hlinkClick r:id="rId2"/>
              </a:rPr>
              <a:t>Slidesgo</a:t>
            </a:r>
            <a:r>
              <a:rPr lang="en-US" sz="1200" b="0" i="0" u="none" strike="noStrike" cap="none">
                <a:solidFill>
                  <a:srgbClr val="434343"/>
                </a:solidFill>
                <a:latin typeface="Nunito"/>
                <a:ea typeface="Nunito"/>
                <a:cs typeface="Nunito"/>
                <a:sym typeface="Nunito"/>
              </a:rPr>
              <a:t>, and includes icons by </a:t>
            </a:r>
            <a:r>
              <a:rPr lang="en-US" sz="1200" b="1" i="0" u="none" strike="noStrike" cap="none">
                <a:solidFill>
                  <a:srgbClr val="434343"/>
                </a:solidFill>
                <a:uFill>
                  <a:noFill/>
                </a:uFill>
                <a:latin typeface="Nunito"/>
                <a:ea typeface="Nunito"/>
                <a:cs typeface="Nunito"/>
                <a:sym typeface="Nunito"/>
                <a:hlinkClick r:id="rId3"/>
              </a:rPr>
              <a:t>Flaticon</a:t>
            </a:r>
            <a:r>
              <a:rPr lang="en-US" sz="1200" b="0" i="0" u="none" strike="noStrike" cap="none">
                <a:solidFill>
                  <a:srgbClr val="434343"/>
                </a:solidFill>
                <a:latin typeface="Nunito"/>
                <a:ea typeface="Nunito"/>
                <a:cs typeface="Nunito"/>
                <a:sym typeface="Nunito"/>
              </a:rPr>
              <a:t>, and infographics &amp; images by </a:t>
            </a:r>
            <a:r>
              <a:rPr lang="en-US" sz="1200" b="1" i="0" u="none" strike="noStrike" cap="none">
                <a:solidFill>
                  <a:srgbClr val="434343"/>
                </a:solidFill>
                <a:uFill>
                  <a:noFill/>
                </a:uFill>
                <a:latin typeface="Nunito"/>
                <a:ea typeface="Nunito"/>
                <a:cs typeface="Nunito"/>
                <a:sym typeface="Nunito"/>
                <a:hlinkClick r:id="rId4"/>
              </a:rPr>
              <a:t>Freepik</a:t>
            </a:r>
            <a:endParaRPr sz="1200" b="1" i="0" u="none" strike="noStrike" cap="none">
              <a:solidFill>
                <a:srgbClr val="434343"/>
              </a:solidFill>
              <a:latin typeface="Nunito"/>
              <a:ea typeface="Nunito"/>
              <a:cs typeface="Nunito"/>
              <a:sym typeface="Nunito"/>
            </a:endParaRPr>
          </a:p>
        </p:txBody>
      </p:sp>
    </p:spTree>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5"/>
        <p:cNvGrpSpPr/>
        <p:nvPr/>
      </p:nvGrpSpPr>
      <p:grpSpPr>
        <a:xfrm>
          <a:off x="0" y="0"/>
          <a:ext cx="0" cy="0"/>
          <a:chOff x="0" y="0"/>
          <a:chExt cx="0" cy="0"/>
        </a:xfrm>
      </p:grpSpPr>
      <p:sp>
        <p:nvSpPr>
          <p:cNvPr id="506" name="Google Shape;506;p73"/>
          <p:cNvSpPr/>
          <p:nvPr/>
        </p:nvSpPr>
        <p:spPr>
          <a:xfrm rot="5400000">
            <a:off x="-256848" y="651438"/>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07" name="Google Shape;507;p73"/>
          <p:cNvSpPr/>
          <p:nvPr/>
        </p:nvSpPr>
        <p:spPr>
          <a:xfrm rot="-5400000">
            <a:off x="5298090" y="215838"/>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Tree>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508"/>
        <p:cNvGrpSpPr/>
        <p:nvPr/>
      </p:nvGrpSpPr>
      <p:grpSpPr>
        <a:xfrm>
          <a:off x="0" y="0"/>
          <a:ext cx="0" cy="0"/>
          <a:chOff x="0" y="0"/>
          <a:chExt cx="0" cy="0"/>
        </a:xfrm>
      </p:grpSpPr>
      <p:sp>
        <p:nvSpPr>
          <p:cNvPr id="509" name="Google Shape;509;p74"/>
          <p:cNvSpPr/>
          <p:nvPr/>
        </p:nvSpPr>
        <p:spPr>
          <a:xfrm rot="-5400000">
            <a:off x="46519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10" name="Google Shape;510;p74"/>
          <p:cNvSpPr/>
          <p:nvPr/>
        </p:nvSpPr>
        <p:spPr>
          <a:xfrm rot="5400000">
            <a:off x="-219901"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26"/>
          <p:cNvSpPr/>
          <p:nvPr/>
        </p:nvSpPr>
        <p:spPr>
          <a:xfrm rot="-5400000">
            <a:off x="4293910" y="279082"/>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62" name="Google Shape;62;p26"/>
          <p:cNvSpPr/>
          <p:nvPr/>
        </p:nvSpPr>
        <p:spPr>
          <a:xfrm rot="5400000">
            <a:off x="-253173" y="207225"/>
            <a:ext cx="5200627"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63" name="Google Shape;63;p26"/>
          <p:cNvSpPr txBox="1">
            <a:spLocks noGrp="1"/>
          </p:cNvSpPr>
          <p:nvPr>
            <p:ph type="title"/>
          </p:nvPr>
        </p:nvSpPr>
        <p:spPr>
          <a:xfrm>
            <a:off x="720000" y="539500"/>
            <a:ext cx="7219500" cy="32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4" name="Google Shape;64;p26"/>
          <p:cNvSpPr txBox="1">
            <a:spLocks noGrp="1"/>
          </p:cNvSpPr>
          <p:nvPr>
            <p:ph type="subTitle" idx="1"/>
          </p:nvPr>
        </p:nvSpPr>
        <p:spPr>
          <a:xfrm>
            <a:off x="720000" y="1541950"/>
            <a:ext cx="4150800" cy="2703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1600"/>
              <a:buFont typeface="Nunito Light"/>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a:endParaRPr/>
          </a:p>
        </p:txBody>
      </p:sp>
      <p:grpSp>
        <p:nvGrpSpPr>
          <p:cNvPr id="65" name="Google Shape;65;p26"/>
          <p:cNvGrpSpPr/>
          <p:nvPr/>
        </p:nvGrpSpPr>
        <p:grpSpPr>
          <a:xfrm rot="10800000">
            <a:off x="-17" y="3848044"/>
            <a:ext cx="1130464" cy="1294452"/>
            <a:chOff x="7852209" y="207243"/>
            <a:chExt cx="1130464" cy="1294452"/>
          </a:xfrm>
        </p:grpSpPr>
        <p:sp>
          <p:nvSpPr>
            <p:cNvPr id="66" name="Google Shape;66;p26"/>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6"/>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6"/>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6"/>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6"/>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26"/>
          <p:cNvSpPr/>
          <p:nvPr/>
        </p:nvSpPr>
        <p:spPr>
          <a:xfrm rot="10800000" flipH="1">
            <a:off x="7839328" y="2932"/>
            <a:ext cx="1351534" cy="1205338"/>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511"/>
        <p:cNvGrpSpPr/>
        <p:nvPr/>
      </p:nvGrpSpPr>
      <p:grpSpPr>
        <a:xfrm>
          <a:off x="0" y="0"/>
          <a:ext cx="0" cy="0"/>
          <a:chOff x="0" y="0"/>
          <a:chExt cx="0" cy="0"/>
        </a:xfrm>
      </p:grpSpPr>
      <p:sp>
        <p:nvSpPr>
          <p:cNvPr id="512" name="Google Shape;512;p75"/>
          <p:cNvSpPr/>
          <p:nvPr/>
        </p:nvSpPr>
        <p:spPr>
          <a:xfrm rot="-5400000">
            <a:off x="46519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13" name="Google Shape;513;p75"/>
          <p:cNvSpPr/>
          <p:nvPr/>
        </p:nvSpPr>
        <p:spPr>
          <a:xfrm rot="5400000">
            <a:off x="-219901"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14" name="Google Shape;514;p75"/>
          <p:cNvSpPr/>
          <p:nvPr/>
        </p:nvSpPr>
        <p:spPr>
          <a:xfrm flipH="1">
            <a:off x="2" y="-11"/>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75"/>
          <p:cNvSpPr/>
          <p:nvPr/>
        </p:nvSpPr>
        <p:spPr>
          <a:xfrm rot="10800000" flipH="1">
            <a:off x="6638852" y="3904664"/>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516"/>
        <p:cNvGrpSpPr/>
        <p:nvPr/>
      </p:nvGrpSpPr>
      <p:grpSpPr>
        <a:xfrm>
          <a:off x="0" y="0"/>
          <a:ext cx="0" cy="0"/>
          <a:chOff x="0" y="0"/>
          <a:chExt cx="0" cy="0"/>
        </a:xfrm>
      </p:grpSpPr>
      <p:sp>
        <p:nvSpPr>
          <p:cNvPr id="517" name="Google Shape;517;p76"/>
          <p:cNvSpPr/>
          <p:nvPr/>
        </p:nvSpPr>
        <p:spPr>
          <a:xfrm rot="-5400000">
            <a:off x="4651903" y="252785"/>
            <a:ext cx="4748937" cy="423524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18" name="Google Shape;518;p76"/>
          <p:cNvSpPr/>
          <p:nvPr/>
        </p:nvSpPr>
        <p:spPr>
          <a:xfrm rot="5400000">
            <a:off x="-219901" y="1297625"/>
            <a:ext cx="4065802" cy="3626003"/>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519" name="Google Shape;519;p76"/>
          <p:cNvSpPr/>
          <p:nvPr/>
        </p:nvSpPr>
        <p:spPr>
          <a:xfrm flipH="1">
            <a:off x="2" y="-11"/>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76"/>
          <p:cNvSpPr/>
          <p:nvPr/>
        </p:nvSpPr>
        <p:spPr>
          <a:xfrm rot="10800000" flipH="1">
            <a:off x="6638852" y="3904664"/>
            <a:ext cx="2544561" cy="1238861"/>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76"/>
          <p:cNvSpPr/>
          <p:nvPr/>
        </p:nvSpPr>
        <p:spPr>
          <a:xfrm rot="-4397836">
            <a:off x="-311980" y="237797"/>
            <a:ext cx="2759764" cy="1609802"/>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
        <p:nvSpPr>
          <p:cNvPr id="522" name="Google Shape;522;p76"/>
          <p:cNvSpPr/>
          <p:nvPr/>
        </p:nvSpPr>
        <p:spPr>
          <a:xfrm rot="6402164">
            <a:off x="6636020" y="3164622"/>
            <a:ext cx="2759764" cy="1609802"/>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Tree>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92"/>
        <p:cNvGrpSpPr/>
        <p:nvPr/>
      </p:nvGrpSpPr>
      <p:grpSpPr>
        <a:xfrm>
          <a:off x="0" y="0"/>
          <a:ext cx="0" cy="0"/>
          <a:chOff x="0" y="0"/>
          <a:chExt cx="0" cy="0"/>
        </a:xfrm>
      </p:grpSpPr>
      <p:sp>
        <p:nvSpPr>
          <p:cNvPr id="93" name="Google Shape;93;p29"/>
          <p:cNvSpPr/>
          <p:nvPr/>
        </p:nvSpPr>
        <p:spPr>
          <a:xfrm rot="-5400000">
            <a:off x="6761888" y="-588048"/>
            <a:ext cx="1833678" cy="3009754"/>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94" name="Google Shape;94;p29"/>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5" name="Google Shape;95;p29"/>
          <p:cNvSpPr/>
          <p:nvPr/>
        </p:nvSpPr>
        <p:spPr>
          <a:xfrm flipH="1">
            <a:off x="184" y="-1"/>
            <a:ext cx="2388853" cy="1163052"/>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9"/>
          <p:cNvSpPr/>
          <p:nvPr/>
        </p:nvSpPr>
        <p:spPr>
          <a:xfrm rot="10800000" flipH="1">
            <a:off x="6980173" y="4070752"/>
            <a:ext cx="2203423" cy="1072773"/>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58146007"/>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2"/>
        <p:cNvGrpSpPr/>
        <p:nvPr/>
      </p:nvGrpSpPr>
      <p:grpSpPr>
        <a:xfrm>
          <a:off x="0" y="0"/>
          <a:ext cx="0" cy="0"/>
          <a:chOff x="0" y="0"/>
          <a:chExt cx="0" cy="0"/>
        </a:xfrm>
      </p:grpSpPr>
      <p:sp>
        <p:nvSpPr>
          <p:cNvPr id="103" name="Google Shape;103;p31"/>
          <p:cNvSpPr/>
          <p:nvPr/>
        </p:nvSpPr>
        <p:spPr>
          <a:xfrm rot="-5400000">
            <a:off x="4209847" y="207225"/>
            <a:ext cx="5200627"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04" name="Google Shape;104;p31"/>
          <p:cNvSpPr/>
          <p:nvPr/>
        </p:nvSpPr>
        <p:spPr>
          <a:xfrm>
            <a:off x="4707873" y="-5"/>
            <a:ext cx="4436125" cy="2159800"/>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1"/>
          <p:cNvSpPr/>
          <p:nvPr/>
        </p:nvSpPr>
        <p:spPr>
          <a:xfrm rot="5400000">
            <a:off x="-303110" y="177882"/>
            <a:ext cx="5263695"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06" name="Google Shape;106;p31"/>
          <p:cNvSpPr/>
          <p:nvPr/>
        </p:nvSpPr>
        <p:spPr>
          <a:xfrm rot="10800000">
            <a:off x="-18402" y="3009295"/>
            <a:ext cx="4436125" cy="2159800"/>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1"/>
          <p:cNvSpPr/>
          <p:nvPr/>
        </p:nvSpPr>
        <p:spPr>
          <a:xfrm rot="10800000">
            <a:off x="-18402" y="-29739"/>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1"/>
          <p:cNvSpPr/>
          <p:nvPr/>
        </p:nvSpPr>
        <p:spPr>
          <a:xfrm>
            <a:off x="7206473" y="3402495"/>
            <a:ext cx="1964725" cy="175220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1"/>
          <p:cNvSpPr txBox="1">
            <a:spLocks noGrp="1"/>
          </p:cNvSpPr>
          <p:nvPr>
            <p:ph type="title"/>
          </p:nvPr>
        </p:nvSpPr>
        <p:spPr>
          <a:xfrm>
            <a:off x="1139400" y="1514850"/>
            <a:ext cx="6865200" cy="21138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7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extLst>
      <p:ext uri="{BB962C8B-B14F-4D97-AF65-F5344CB8AC3E}">
        <p14:creationId xmlns:p14="http://schemas.microsoft.com/office/powerpoint/2010/main" val="49994944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4"/>
        <p:cNvGrpSpPr/>
        <p:nvPr/>
      </p:nvGrpSpPr>
      <p:grpSpPr>
        <a:xfrm>
          <a:off x="0" y="0"/>
          <a:ext cx="0" cy="0"/>
          <a:chOff x="0" y="0"/>
          <a:chExt cx="0" cy="0"/>
        </a:xfrm>
      </p:grpSpPr>
      <p:sp>
        <p:nvSpPr>
          <p:cNvPr id="85" name="Google Shape;85;p28"/>
          <p:cNvSpPr/>
          <p:nvPr/>
        </p:nvSpPr>
        <p:spPr>
          <a:xfrm>
            <a:off x="5848450" y="-52825"/>
            <a:ext cx="3295597" cy="2005806"/>
          </a:xfrm>
          <a:custGeom>
            <a:avLst/>
            <a:gdLst/>
            <a:ahLst/>
            <a:cxnLst/>
            <a:rect l="l" t="t" r="r" b="b"/>
            <a:pathLst>
              <a:path w="177445" h="86392" extrusionOk="0">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8"/>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7" name="Google Shape;87;p28"/>
          <p:cNvSpPr txBox="1">
            <a:spLocks noGrp="1"/>
          </p:cNvSpPr>
          <p:nvPr>
            <p:ph type="body" idx="1"/>
          </p:nvPr>
        </p:nvSpPr>
        <p:spPr>
          <a:xfrm>
            <a:off x="1058320" y="2280450"/>
            <a:ext cx="3042600" cy="18351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a:lvl1pPr>
            <a:lvl2pPr marL="914400" lvl="1" indent="-304800" algn="l">
              <a:lnSpc>
                <a:spcPct val="100000"/>
              </a:lnSpc>
              <a:spcBef>
                <a:spcPts val="1600"/>
              </a:spcBef>
              <a:spcAft>
                <a:spcPts val="0"/>
              </a:spcAft>
              <a:buSzPts val="1200"/>
              <a:buFont typeface="Roboto Condensed Light"/>
              <a:buChar char="○"/>
              <a:defRPr/>
            </a:lvl2pPr>
            <a:lvl3pPr marL="1371600" lvl="2" indent="-304800" algn="l">
              <a:lnSpc>
                <a:spcPct val="100000"/>
              </a:lnSpc>
              <a:spcBef>
                <a:spcPts val="1600"/>
              </a:spcBef>
              <a:spcAft>
                <a:spcPts val="0"/>
              </a:spcAft>
              <a:buSzPts val="1200"/>
              <a:buFont typeface="Roboto Condensed Light"/>
              <a:buChar char="■"/>
              <a:defRPr/>
            </a:lvl3pPr>
            <a:lvl4pPr marL="1828800" lvl="3" indent="-304800" algn="l">
              <a:lnSpc>
                <a:spcPct val="100000"/>
              </a:lnSpc>
              <a:spcBef>
                <a:spcPts val="1600"/>
              </a:spcBef>
              <a:spcAft>
                <a:spcPts val="0"/>
              </a:spcAft>
              <a:buSzPts val="1200"/>
              <a:buFont typeface="Roboto Condensed Light"/>
              <a:buChar char="●"/>
              <a:defRPr/>
            </a:lvl4pPr>
            <a:lvl5pPr marL="2286000" lvl="4" indent="-304800" algn="l">
              <a:lnSpc>
                <a:spcPct val="100000"/>
              </a:lnSpc>
              <a:spcBef>
                <a:spcPts val="1600"/>
              </a:spcBef>
              <a:spcAft>
                <a:spcPts val="0"/>
              </a:spcAft>
              <a:buSzPts val="1200"/>
              <a:buFont typeface="Roboto Condensed Light"/>
              <a:buChar char="○"/>
              <a:defRPr/>
            </a:lvl5pPr>
            <a:lvl6pPr marL="2743200" lvl="5" indent="-304800" algn="l">
              <a:lnSpc>
                <a:spcPct val="100000"/>
              </a:lnSpc>
              <a:spcBef>
                <a:spcPts val="1600"/>
              </a:spcBef>
              <a:spcAft>
                <a:spcPts val="0"/>
              </a:spcAft>
              <a:buSzPts val="1200"/>
              <a:buFont typeface="Roboto Condensed Light"/>
              <a:buChar char="■"/>
              <a:defRPr/>
            </a:lvl6pPr>
            <a:lvl7pPr marL="3200400" lvl="6" indent="-304800" algn="l">
              <a:lnSpc>
                <a:spcPct val="100000"/>
              </a:lnSpc>
              <a:spcBef>
                <a:spcPts val="1600"/>
              </a:spcBef>
              <a:spcAft>
                <a:spcPts val="0"/>
              </a:spcAft>
              <a:buSzPts val="1200"/>
              <a:buFont typeface="Roboto Condensed Light"/>
              <a:buChar char="●"/>
              <a:defRPr/>
            </a:lvl7pPr>
            <a:lvl8pPr marL="3657600" lvl="7" indent="-304800" algn="l">
              <a:lnSpc>
                <a:spcPct val="100000"/>
              </a:lnSpc>
              <a:spcBef>
                <a:spcPts val="1600"/>
              </a:spcBef>
              <a:spcAft>
                <a:spcPts val="0"/>
              </a:spcAft>
              <a:buSzPts val="1200"/>
              <a:buFont typeface="Roboto Condensed Light"/>
              <a:buChar char="○"/>
              <a:defRPr/>
            </a:lvl8pPr>
            <a:lvl9pPr marL="4114800" lvl="8" indent="-304800" algn="l">
              <a:lnSpc>
                <a:spcPct val="100000"/>
              </a:lnSpc>
              <a:spcBef>
                <a:spcPts val="1600"/>
              </a:spcBef>
              <a:spcAft>
                <a:spcPts val="1600"/>
              </a:spcAft>
              <a:buSzPts val="1200"/>
              <a:buFont typeface="Roboto Condensed Light"/>
              <a:buChar char="■"/>
              <a:defRPr/>
            </a:lvl9pPr>
          </a:lstStyle>
          <a:p>
            <a:endParaRPr/>
          </a:p>
        </p:txBody>
      </p:sp>
      <p:sp>
        <p:nvSpPr>
          <p:cNvPr id="88" name="Google Shape;88;p28"/>
          <p:cNvSpPr txBox="1">
            <a:spLocks noGrp="1"/>
          </p:cNvSpPr>
          <p:nvPr>
            <p:ph type="body" idx="2"/>
          </p:nvPr>
        </p:nvSpPr>
        <p:spPr>
          <a:xfrm>
            <a:off x="5043070" y="2280450"/>
            <a:ext cx="3042600" cy="18351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a:lvl1pPr>
            <a:lvl2pPr marL="914400" lvl="1" indent="-304800" algn="l">
              <a:lnSpc>
                <a:spcPct val="100000"/>
              </a:lnSpc>
              <a:spcBef>
                <a:spcPts val="1600"/>
              </a:spcBef>
              <a:spcAft>
                <a:spcPts val="0"/>
              </a:spcAft>
              <a:buSzPts val="1200"/>
              <a:buFont typeface="Roboto Condensed Light"/>
              <a:buChar char="○"/>
              <a:defRPr/>
            </a:lvl2pPr>
            <a:lvl3pPr marL="1371600" lvl="2" indent="-304800" algn="l">
              <a:lnSpc>
                <a:spcPct val="100000"/>
              </a:lnSpc>
              <a:spcBef>
                <a:spcPts val="1600"/>
              </a:spcBef>
              <a:spcAft>
                <a:spcPts val="0"/>
              </a:spcAft>
              <a:buSzPts val="1200"/>
              <a:buFont typeface="Roboto Condensed Light"/>
              <a:buChar char="■"/>
              <a:defRPr/>
            </a:lvl3pPr>
            <a:lvl4pPr marL="1828800" lvl="3" indent="-304800" algn="l">
              <a:lnSpc>
                <a:spcPct val="100000"/>
              </a:lnSpc>
              <a:spcBef>
                <a:spcPts val="1600"/>
              </a:spcBef>
              <a:spcAft>
                <a:spcPts val="0"/>
              </a:spcAft>
              <a:buSzPts val="1200"/>
              <a:buFont typeface="Roboto Condensed Light"/>
              <a:buChar char="●"/>
              <a:defRPr/>
            </a:lvl4pPr>
            <a:lvl5pPr marL="2286000" lvl="4" indent="-304800" algn="l">
              <a:lnSpc>
                <a:spcPct val="100000"/>
              </a:lnSpc>
              <a:spcBef>
                <a:spcPts val="1600"/>
              </a:spcBef>
              <a:spcAft>
                <a:spcPts val="0"/>
              </a:spcAft>
              <a:buSzPts val="1200"/>
              <a:buFont typeface="Roboto Condensed Light"/>
              <a:buChar char="○"/>
              <a:defRPr/>
            </a:lvl5pPr>
            <a:lvl6pPr marL="2743200" lvl="5" indent="-304800" algn="l">
              <a:lnSpc>
                <a:spcPct val="100000"/>
              </a:lnSpc>
              <a:spcBef>
                <a:spcPts val="1600"/>
              </a:spcBef>
              <a:spcAft>
                <a:spcPts val="0"/>
              </a:spcAft>
              <a:buSzPts val="1200"/>
              <a:buFont typeface="Roboto Condensed Light"/>
              <a:buChar char="■"/>
              <a:defRPr/>
            </a:lvl6pPr>
            <a:lvl7pPr marL="3200400" lvl="6" indent="-304800" algn="l">
              <a:lnSpc>
                <a:spcPct val="100000"/>
              </a:lnSpc>
              <a:spcBef>
                <a:spcPts val="1600"/>
              </a:spcBef>
              <a:spcAft>
                <a:spcPts val="0"/>
              </a:spcAft>
              <a:buSzPts val="1200"/>
              <a:buFont typeface="Roboto Condensed Light"/>
              <a:buChar char="●"/>
              <a:defRPr/>
            </a:lvl7pPr>
            <a:lvl8pPr marL="3657600" lvl="7" indent="-304800" algn="l">
              <a:lnSpc>
                <a:spcPct val="100000"/>
              </a:lnSpc>
              <a:spcBef>
                <a:spcPts val="1600"/>
              </a:spcBef>
              <a:spcAft>
                <a:spcPts val="0"/>
              </a:spcAft>
              <a:buSzPts val="1200"/>
              <a:buFont typeface="Roboto Condensed Light"/>
              <a:buChar char="○"/>
              <a:defRPr/>
            </a:lvl8pPr>
            <a:lvl9pPr marL="4114800" lvl="8" indent="-304800" algn="l">
              <a:lnSpc>
                <a:spcPct val="100000"/>
              </a:lnSpc>
              <a:spcBef>
                <a:spcPts val="1600"/>
              </a:spcBef>
              <a:spcAft>
                <a:spcPts val="1600"/>
              </a:spcAft>
              <a:buSzPts val="1200"/>
              <a:buFont typeface="Roboto Condensed Light"/>
              <a:buChar char="■"/>
              <a:defRPr/>
            </a:lvl9pPr>
          </a:lstStyle>
          <a:p>
            <a:endParaRPr/>
          </a:p>
        </p:txBody>
      </p:sp>
      <p:sp>
        <p:nvSpPr>
          <p:cNvPr id="89" name="Google Shape;89;p28"/>
          <p:cNvSpPr/>
          <p:nvPr/>
        </p:nvSpPr>
        <p:spPr>
          <a:xfrm rot="5400000">
            <a:off x="-338883" y="3811097"/>
            <a:ext cx="2344703" cy="2277510"/>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607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90" name="Google Shape;90;p28"/>
          <p:cNvSpPr txBox="1">
            <a:spLocks noGrp="1"/>
          </p:cNvSpPr>
          <p:nvPr>
            <p:ph type="subTitle" idx="3"/>
          </p:nvPr>
        </p:nvSpPr>
        <p:spPr>
          <a:xfrm>
            <a:off x="1058320" y="1768050"/>
            <a:ext cx="3042600" cy="512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 name="Google Shape;91;p28"/>
          <p:cNvSpPr txBox="1">
            <a:spLocks noGrp="1"/>
          </p:cNvSpPr>
          <p:nvPr>
            <p:ph type="subTitle" idx="4"/>
          </p:nvPr>
        </p:nvSpPr>
        <p:spPr>
          <a:xfrm>
            <a:off x="5043070" y="1768050"/>
            <a:ext cx="3042600" cy="512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32"/>
          <p:cNvSpPr txBox="1">
            <a:spLocks noGrp="1"/>
          </p:cNvSpPr>
          <p:nvPr>
            <p:ph type="title"/>
          </p:nvPr>
        </p:nvSpPr>
        <p:spPr>
          <a:xfrm>
            <a:off x="4562025" y="2985000"/>
            <a:ext cx="3801600" cy="533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2" name="Google Shape;112;p32"/>
          <p:cNvSpPr txBox="1">
            <a:spLocks noGrp="1"/>
          </p:cNvSpPr>
          <p:nvPr>
            <p:ph type="title" idx="2"/>
          </p:nvPr>
        </p:nvSpPr>
        <p:spPr>
          <a:xfrm>
            <a:off x="4562025" y="1712375"/>
            <a:ext cx="1134900" cy="64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70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3" name="Google Shape;113;p32"/>
          <p:cNvSpPr/>
          <p:nvPr/>
        </p:nvSpPr>
        <p:spPr>
          <a:xfrm rot="-5400000">
            <a:off x="4280610" y="270248"/>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14" name="Google Shape;114;p32"/>
          <p:cNvSpPr txBox="1">
            <a:spLocks noGrp="1"/>
          </p:cNvSpPr>
          <p:nvPr>
            <p:ph type="subTitle" idx="1"/>
          </p:nvPr>
        </p:nvSpPr>
        <p:spPr>
          <a:xfrm>
            <a:off x="4562025" y="3854750"/>
            <a:ext cx="3801600" cy="31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5"/>
        <p:cNvGrpSpPr/>
        <p:nvPr/>
      </p:nvGrpSpPr>
      <p:grpSpPr>
        <a:xfrm>
          <a:off x="0" y="0"/>
          <a:ext cx="0" cy="0"/>
          <a:chOff x="0" y="0"/>
          <a:chExt cx="0" cy="0"/>
        </a:xfrm>
      </p:grpSpPr>
      <p:sp>
        <p:nvSpPr>
          <p:cNvPr id="116" name="Google Shape;116;p33"/>
          <p:cNvSpPr/>
          <p:nvPr/>
        </p:nvSpPr>
        <p:spPr>
          <a:xfrm rot="5400000">
            <a:off x="-278075" y="272775"/>
            <a:ext cx="5141489" cy="4585332"/>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17" name="Google Shape;117;p33"/>
          <p:cNvSpPr/>
          <p:nvPr/>
        </p:nvSpPr>
        <p:spPr>
          <a:xfrm rot="-5400000">
            <a:off x="4196570" y="244882"/>
            <a:ext cx="5200627" cy="4694319"/>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
        <p:nvSpPr>
          <p:cNvPr id="118" name="Google Shape;118;p33"/>
          <p:cNvSpPr/>
          <p:nvPr/>
        </p:nvSpPr>
        <p:spPr>
          <a:xfrm rot="10800000" flipH="1">
            <a:off x="7839328" y="2932"/>
            <a:ext cx="1351534" cy="1205338"/>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3"/>
          <p:cNvSpPr txBox="1">
            <a:spLocks noGrp="1"/>
          </p:cNvSpPr>
          <p:nvPr>
            <p:ph type="title"/>
          </p:nvPr>
        </p:nvSpPr>
        <p:spPr>
          <a:xfrm>
            <a:off x="720000" y="539496"/>
            <a:ext cx="7704000" cy="320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1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0" name="Google Shape;120;p33"/>
          <p:cNvSpPr txBox="1">
            <a:spLocks noGrp="1"/>
          </p:cNvSpPr>
          <p:nvPr>
            <p:ph type="subTitle" idx="1"/>
          </p:nvPr>
        </p:nvSpPr>
        <p:spPr>
          <a:xfrm>
            <a:off x="5055286" y="3806972"/>
            <a:ext cx="2505600" cy="64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1" name="Google Shape;121;p33"/>
          <p:cNvSpPr txBox="1">
            <a:spLocks noGrp="1"/>
          </p:cNvSpPr>
          <p:nvPr>
            <p:ph type="subTitle" idx="2"/>
          </p:nvPr>
        </p:nvSpPr>
        <p:spPr>
          <a:xfrm>
            <a:off x="1583289" y="3806972"/>
            <a:ext cx="2505600" cy="64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400" b="0"/>
            </a:lvl1pPr>
            <a:lvl2pPr lvl="1" algn="ctr">
              <a:lnSpc>
                <a:spcPct val="100000"/>
              </a:lnSpc>
              <a:spcBef>
                <a:spcPts val="160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2" name="Google Shape;122;p33"/>
          <p:cNvSpPr txBox="1">
            <a:spLocks noGrp="1"/>
          </p:cNvSpPr>
          <p:nvPr>
            <p:ph type="subTitle" idx="3"/>
          </p:nvPr>
        </p:nvSpPr>
        <p:spPr>
          <a:xfrm>
            <a:off x="5055276" y="3376024"/>
            <a:ext cx="2505600" cy="48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33"/>
          <p:cNvSpPr txBox="1">
            <a:spLocks noGrp="1"/>
          </p:cNvSpPr>
          <p:nvPr>
            <p:ph type="subTitle" idx="4"/>
          </p:nvPr>
        </p:nvSpPr>
        <p:spPr>
          <a:xfrm>
            <a:off x="1583300" y="3376024"/>
            <a:ext cx="2505600" cy="48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2100">
                <a:solidFill>
                  <a:schemeClr val="dk1"/>
                </a:solidFill>
                <a:latin typeface="Roboto Slab"/>
                <a:ea typeface="Roboto Slab"/>
                <a:cs typeface="Roboto Slab"/>
                <a:sym typeface="Roboto Slab"/>
              </a:defRPr>
            </a:lvl1pPr>
            <a:lvl2pPr lvl="1" algn="ctr">
              <a:lnSpc>
                <a:spcPct val="100000"/>
              </a:lnSpc>
              <a:spcBef>
                <a:spcPts val="160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p34"/>
          <p:cNvSpPr/>
          <p:nvPr/>
        </p:nvSpPr>
        <p:spPr>
          <a:xfrm flipH="1">
            <a:off x="42247" y="332588"/>
            <a:ext cx="4033634" cy="3703857"/>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4"/>
          <p:cNvSpPr txBox="1">
            <a:spLocks noGrp="1"/>
          </p:cNvSpPr>
          <p:nvPr>
            <p:ph type="title"/>
          </p:nvPr>
        </p:nvSpPr>
        <p:spPr>
          <a:xfrm>
            <a:off x="713225" y="1368850"/>
            <a:ext cx="3600600" cy="77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100"/>
              <a:buNone/>
              <a:defRPr sz="5200">
                <a:solidFill>
                  <a:schemeClr val="accent4"/>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27" name="Google Shape;127;p34"/>
          <p:cNvSpPr txBox="1">
            <a:spLocks noGrp="1"/>
          </p:cNvSpPr>
          <p:nvPr>
            <p:ph type="subTitle" idx="1"/>
          </p:nvPr>
        </p:nvSpPr>
        <p:spPr>
          <a:xfrm>
            <a:off x="713225" y="2401350"/>
            <a:ext cx="3600600" cy="666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28" name="Google Shape;128;p34"/>
          <p:cNvSpPr/>
          <p:nvPr/>
        </p:nvSpPr>
        <p:spPr>
          <a:xfrm rot="-5400000" flipH="1">
            <a:off x="3610265" y="-391313"/>
            <a:ext cx="5141489" cy="5926116"/>
          </a:xfrm>
          <a:custGeom>
            <a:avLst/>
            <a:gdLst/>
            <a:ahLst/>
            <a:cxnLst/>
            <a:rect l="l" t="t" r="r" b="b"/>
            <a:pathLst>
              <a:path w="78589" h="70088" extrusionOk="0">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hlink"/>
                </a:solidFill>
                <a:latin typeface="Arial"/>
                <a:ea typeface="Arial"/>
                <a:cs typeface="Arial"/>
                <a:sym typeface="Arial"/>
              </a:rPr>
              <a:t> </a:t>
            </a:r>
            <a:endParaRPr sz="1400" b="0" i="0" u="none" strike="noStrike" cap="none">
              <a:solidFill>
                <a:schemeClr val="hlink"/>
              </a:solidFill>
              <a:latin typeface="Arial"/>
              <a:ea typeface="Arial"/>
              <a:cs typeface="Arial"/>
              <a:sym typeface="Aria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539496"/>
            <a:ext cx="8520600" cy="320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endParaRPr/>
          </a:p>
        </p:txBody>
      </p:sp>
      <p:sp>
        <p:nvSpPr>
          <p:cNvPr id="8" name="Google Shape;8;p2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703" r:id="rId51"/>
    <p:sldLayoutId id="2147483704" r:id="rId52"/>
    <p:sldLayoutId id="2147483705" r:id="rId53"/>
  </p:sldLayoutIdLst>
  <p:transition spd="slow">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5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4.xml"/><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26"/>
        <p:cNvGrpSpPr/>
        <p:nvPr/>
      </p:nvGrpSpPr>
      <p:grpSpPr>
        <a:xfrm>
          <a:off x="0" y="0"/>
          <a:ext cx="0" cy="0"/>
          <a:chOff x="0" y="0"/>
          <a:chExt cx="0" cy="0"/>
        </a:xfrm>
      </p:grpSpPr>
      <p:sp>
        <p:nvSpPr>
          <p:cNvPr id="527" name="Google Shape;527;p1"/>
          <p:cNvSpPr txBox="1">
            <a:spLocks noGrp="1"/>
          </p:cNvSpPr>
          <p:nvPr>
            <p:ph type="subTitle" idx="1"/>
          </p:nvPr>
        </p:nvSpPr>
        <p:spPr>
          <a:xfrm>
            <a:off x="2307765" y="3434610"/>
            <a:ext cx="4528800" cy="4185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Giảng viên: ThS - Nguyễn Minh Hiệp</a:t>
            </a:r>
          </a:p>
        </p:txBody>
      </p:sp>
      <p:sp>
        <p:nvSpPr>
          <p:cNvPr id="528" name="Google Shape;528;p1"/>
          <p:cNvSpPr txBox="1">
            <a:spLocks noGrp="1"/>
          </p:cNvSpPr>
          <p:nvPr>
            <p:ph type="ctrTitle"/>
          </p:nvPr>
        </p:nvSpPr>
        <p:spPr>
          <a:xfrm>
            <a:off x="323215" y="1642745"/>
            <a:ext cx="8492490" cy="1651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700">
                <a:solidFill>
                  <a:schemeClr val="dk1"/>
                </a:solidFill>
              </a:rPr>
              <a:t>Tìm hiểu về</a:t>
            </a:r>
            <a:r>
              <a:rPr lang="en-US">
                <a:solidFill>
                  <a:schemeClr val="dk1"/>
                </a:solidFill>
              </a:rPr>
              <a:t> </a:t>
            </a:r>
            <a:br>
              <a:rPr lang="en-US">
                <a:solidFill>
                  <a:schemeClr val="dk1"/>
                </a:solidFill>
              </a:rPr>
            </a:br>
            <a:r>
              <a:rPr lang="vi-VN" altLang="en-US">
                <a:solidFill>
                  <a:schemeClr val="accent4"/>
                </a:solidFill>
              </a:rPr>
              <a:t>Iterator</a:t>
            </a:r>
            <a:r>
              <a:rPr lang="en-US">
                <a:solidFill>
                  <a:schemeClr val="accent4"/>
                </a:solidFill>
              </a:rPr>
              <a:t>/ </a:t>
            </a:r>
            <a:r>
              <a:rPr lang="en-US">
                <a:solidFill>
                  <a:schemeClr val="accent4"/>
                </a:solidFill>
                <a:sym typeface="+mn-ea"/>
              </a:rPr>
              <a:t>Command </a:t>
            </a:r>
            <a:r>
              <a:rPr lang="en-US">
                <a:solidFill>
                  <a:schemeClr val="accent4"/>
                </a:solidFill>
              </a:rPr>
              <a:t>Pattern</a:t>
            </a:r>
          </a:p>
        </p:txBody>
      </p:sp>
      <p:sp>
        <p:nvSpPr>
          <p:cNvPr id="529" name="Google Shape;529;p1"/>
          <p:cNvSpPr/>
          <p:nvPr/>
        </p:nvSpPr>
        <p:spPr>
          <a:xfrm rot="6380618">
            <a:off x="6097525" y="2690009"/>
            <a:ext cx="4396790" cy="2564698"/>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rot="-4397836">
            <a:off x="-311980" y="237797"/>
            <a:ext cx="2759764" cy="1609802"/>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grpSp>
        <p:nvGrpSpPr>
          <p:cNvPr id="531" name="Google Shape;531;p1"/>
          <p:cNvGrpSpPr/>
          <p:nvPr/>
        </p:nvGrpSpPr>
        <p:grpSpPr>
          <a:xfrm>
            <a:off x="7852209" y="207243"/>
            <a:ext cx="1130464" cy="1294452"/>
            <a:chOff x="7852209" y="207243"/>
            <a:chExt cx="1130464" cy="1294452"/>
          </a:xfrm>
        </p:grpSpPr>
        <p:sp>
          <p:nvSpPr>
            <p:cNvPr id="532" name="Google Shape;532;p1"/>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1"/>
          <p:cNvGrpSpPr/>
          <p:nvPr/>
        </p:nvGrpSpPr>
        <p:grpSpPr>
          <a:xfrm>
            <a:off x="215209" y="3785793"/>
            <a:ext cx="1130464" cy="1294452"/>
            <a:chOff x="7852209" y="207243"/>
            <a:chExt cx="1130464" cy="1294452"/>
          </a:xfrm>
        </p:grpSpPr>
        <p:sp>
          <p:nvSpPr>
            <p:cNvPr id="540" name="Google Shape;540;p1"/>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7" name="Google Shape;547;p1"/>
          <p:cNvSpPr txBox="1"/>
          <p:nvPr/>
        </p:nvSpPr>
        <p:spPr>
          <a:xfrm>
            <a:off x="2307590" y="605790"/>
            <a:ext cx="4528820" cy="47752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400"/>
              <a:buFont typeface="Nunito"/>
              <a:buNone/>
            </a:pPr>
            <a:r>
              <a:rPr lang="en-US" sz="2000" b="1" i="0" u="none" strike="noStrike" cap="none">
                <a:solidFill>
                  <a:srgbClr val="606A49"/>
                </a:solidFill>
                <a:latin typeface="Nunito"/>
                <a:ea typeface="Nunito"/>
                <a:cs typeface="Nunito"/>
                <a:sym typeface="Nunito"/>
              </a:rPr>
              <a:t>Học phần: Thiết kế mẫu</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793" name="Google Shape;793;p19"/>
          <p:cNvGrpSpPr/>
          <p:nvPr/>
        </p:nvGrpSpPr>
        <p:grpSpPr>
          <a:xfrm>
            <a:off x="1558233" y="267521"/>
            <a:ext cx="6180460" cy="4608710"/>
            <a:chOff x="1922879" y="539500"/>
            <a:chExt cx="5450622" cy="4064477"/>
          </a:xfrm>
        </p:grpSpPr>
        <p:sp>
          <p:nvSpPr>
            <p:cNvPr id="794" name="Google Shape;794;p19"/>
            <p:cNvSpPr/>
            <p:nvPr/>
          </p:nvSpPr>
          <p:spPr>
            <a:xfrm flipH="1">
              <a:off x="1922879" y="539500"/>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flipH="1">
              <a:off x="2066335" y="601284"/>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19"/>
          <p:cNvGrpSpPr/>
          <p:nvPr/>
        </p:nvGrpSpPr>
        <p:grpSpPr>
          <a:xfrm rot="-8474603" flipH="1">
            <a:off x="7871784" y="3800281"/>
            <a:ext cx="1117979" cy="1280156"/>
            <a:chOff x="7852209" y="207243"/>
            <a:chExt cx="1130464" cy="1294452"/>
          </a:xfrm>
        </p:grpSpPr>
        <p:sp>
          <p:nvSpPr>
            <p:cNvPr id="797" name="Google Shape;797;p19"/>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9"/>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9"/>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9"/>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9"/>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9"/>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9"/>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9"/>
          <p:cNvSpPr/>
          <p:nvPr/>
        </p:nvSpPr>
        <p:spPr>
          <a:xfrm rot="-3421462">
            <a:off x="-267648" y="-214612"/>
            <a:ext cx="3393597" cy="1979524"/>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5" name="Google Shape;805;p19"/>
          <p:cNvGrpSpPr/>
          <p:nvPr/>
        </p:nvGrpSpPr>
        <p:grpSpPr>
          <a:xfrm rot="3106766">
            <a:off x="1282433" y="478226"/>
            <a:ext cx="422900" cy="910500"/>
            <a:chOff x="8475119" y="408934"/>
            <a:chExt cx="507554" cy="1092760"/>
          </a:xfrm>
        </p:grpSpPr>
        <p:sp>
          <p:nvSpPr>
            <p:cNvPr id="806" name="Google Shape;806;p19"/>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9"/>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9"/>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9"/>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0" name="Google Shape;810;p19"/>
          <p:cNvSpPr txBox="1">
            <a:spLocks noGrp="1"/>
          </p:cNvSpPr>
          <p:nvPr>
            <p:ph type="title"/>
          </p:nvPr>
        </p:nvSpPr>
        <p:spPr>
          <a:xfrm>
            <a:off x="2413635" y="1781175"/>
            <a:ext cx="4470400" cy="99631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100"/>
              <a:buNone/>
            </a:pPr>
            <a:r>
              <a:rPr lang="en-US" sz="4800" b="1">
                <a:solidFill>
                  <a:srgbClr val="535B42"/>
                </a:solidFill>
                <a:latin typeface="Roboto Slab"/>
                <a:ea typeface="Roboto Slab"/>
                <a:cs typeface="Roboto Slab"/>
                <a:sym typeface="Roboto Slab"/>
              </a:rPr>
              <a:t>Demo</a:t>
            </a:r>
          </a:p>
        </p:txBody>
      </p:sp>
    </p:spTree>
    <p:extLst>
      <p:ext uri="{BB962C8B-B14F-4D97-AF65-F5344CB8AC3E}">
        <p14:creationId xmlns:p14="http://schemas.microsoft.com/office/powerpoint/2010/main" val="375317377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Lợi ích của Iterator Pattern</a:t>
            </a:r>
          </a:p>
        </p:txBody>
      </p:sp>
      <p:sp>
        <p:nvSpPr>
          <p:cNvPr id="4" name="Subtitle 3">
            <a:extLst>
              <a:ext uri="{FF2B5EF4-FFF2-40B4-BE49-F238E27FC236}">
                <a16:creationId xmlns:a16="http://schemas.microsoft.com/office/drawing/2014/main" id="{72EC2BC1-DD5E-B37C-78A9-098A67999EAF}"/>
              </a:ext>
            </a:extLst>
          </p:cNvPr>
          <p:cNvSpPr>
            <a:spLocks noGrp="1"/>
          </p:cNvSpPr>
          <p:nvPr>
            <p:ph type="subTitle" idx="1"/>
          </p:nvPr>
        </p:nvSpPr>
        <p:spPr>
          <a:xfrm>
            <a:off x="417399" y="1547096"/>
            <a:ext cx="8224712" cy="3038654"/>
          </a:xfrm>
        </p:spPr>
        <p:txBody>
          <a:bodyPr anchor="t"/>
          <a:lstStyle/>
          <a:p>
            <a:pPr algn="l">
              <a:lnSpc>
                <a:spcPct val="150000"/>
              </a:lnSpc>
              <a:buFont typeface="Arial" panose="020B0604020202020204" pitchFamily="34" charset="0"/>
              <a:buChar char="•"/>
            </a:pPr>
            <a:r>
              <a:rPr lang="vi-VN" sz="1400" b="0" i="0">
                <a:solidFill>
                  <a:srgbClr val="555555"/>
                </a:solidFill>
                <a:effectLst/>
                <a:latin typeface="Roboto Slab" pitchFamily="2" charset="0"/>
                <a:ea typeface="Roboto Slab" pitchFamily="2" charset="0"/>
                <a:cs typeface="Roboto Slab" pitchFamily="2" charset="0"/>
              </a:rPr>
              <a:t>Chúng ta có thể tách phần cài đặt các phương thức của tập hợp và phần duyệt qua các phần tử (Iterator) theo từng class riêng lẻ</a:t>
            </a:r>
          </a:p>
          <a:p>
            <a:pPr marL="139700" indent="0" algn="l">
              <a:lnSpc>
                <a:spcPct val="150000"/>
              </a:lnSpc>
              <a:buNone/>
            </a:pPr>
            <a:endParaRPr lang="vi-VN" sz="1400" b="0" i="0">
              <a:solidFill>
                <a:srgbClr val="555555"/>
              </a:solidFill>
              <a:effectLst/>
              <a:latin typeface="Roboto Slab" pitchFamily="2" charset="0"/>
              <a:ea typeface="Roboto Slab" pitchFamily="2" charset="0"/>
              <a:cs typeface="Roboto Slab" pitchFamily="2" charset="0"/>
            </a:endParaRPr>
          </a:p>
          <a:p>
            <a:pPr algn="l">
              <a:lnSpc>
                <a:spcPct val="150000"/>
              </a:lnSpc>
              <a:buFont typeface="Arial" panose="020B0604020202020204" pitchFamily="34" charset="0"/>
              <a:buChar char="•"/>
            </a:pPr>
            <a:r>
              <a:rPr lang="vi-VN" sz="1400" b="0" i="0">
                <a:solidFill>
                  <a:srgbClr val="555555"/>
                </a:solidFill>
                <a:effectLst/>
                <a:latin typeface="Roboto Slab" pitchFamily="2" charset="0"/>
                <a:ea typeface="Roboto Slab" pitchFamily="2" charset="0"/>
                <a:cs typeface="Roboto Slab" pitchFamily="2" charset="0"/>
              </a:rPr>
              <a:t>Chúng ta có thể implement các loại tập hợp mới và Iterator mới, sau đó chuyển chúng vào Code hiện có mà không vi phạm bất cứ nguyên tắc gì</a:t>
            </a:r>
          </a:p>
          <a:p>
            <a:pPr algn="l">
              <a:lnSpc>
                <a:spcPct val="150000"/>
              </a:lnSpc>
              <a:buFont typeface="Arial" panose="020B0604020202020204" pitchFamily="34" charset="0"/>
              <a:buChar char="•"/>
            </a:pPr>
            <a:endParaRPr lang="vi-VN" sz="1400">
              <a:solidFill>
                <a:srgbClr val="555555"/>
              </a:solidFill>
              <a:latin typeface="Roboto Slab" pitchFamily="2" charset="0"/>
              <a:ea typeface="Roboto Slab" pitchFamily="2" charset="0"/>
              <a:cs typeface="Roboto Slab" pitchFamily="2" charset="0"/>
            </a:endParaRPr>
          </a:p>
          <a:p>
            <a:pPr>
              <a:lnSpc>
                <a:spcPct val="150000"/>
              </a:lnSpc>
              <a:buFont typeface="Arial" panose="020B0604020202020204" pitchFamily="34" charset="0"/>
              <a:buChar char="•"/>
            </a:pPr>
            <a:r>
              <a:rPr lang="vi-VN" sz="1400" b="0" i="0">
                <a:solidFill>
                  <a:srgbClr val="555555"/>
                </a:solidFill>
                <a:effectLst/>
                <a:latin typeface="Roboto Slab" pitchFamily="2" charset="0"/>
                <a:ea typeface="Roboto Slab" pitchFamily="2" charset="0"/>
                <a:cs typeface="Roboto Slab" pitchFamily="2" charset="0"/>
              </a:rPr>
              <a:t>Chúng ta có thể truy cập song song trên cùng một tập hợp vì mỗi đối tượng Iterator có chứa trạng thái riêng của nó</a:t>
            </a:r>
          </a:p>
          <a:p>
            <a:pPr algn="l">
              <a:lnSpc>
                <a:spcPct val="150000"/>
              </a:lnSpc>
              <a:buFont typeface="Arial" panose="020B0604020202020204" pitchFamily="34" charset="0"/>
              <a:buChar char="•"/>
            </a:pPr>
            <a:endParaRPr lang="vi-VN" sz="1400" b="1" i="0">
              <a:solidFill>
                <a:srgbClr val="FF0000"/>
              </a:solidFill>
              <a:effectLst/>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87958170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Lưu ý khi sử dụng Iterator Pattern</a:t>
            </a:r>
          </a:p>
        </p:txBody>
      </p:sp>
      <p:sp>
        <p:nvSpPr>
          <p:cNvPr id="4" name="Subtitle 3">
            <a:extLst>
              <a:ext uri="{FF2B5EF4-FFF2-40B4-BE49-F238E27FC236}">
                <a16:creationId xmlns:a16="http://schemas.microsoft.com/office/drawing/2014/main" id="{72EC2BC1-DD5E-B37C-78A9-098A67999EAF}"/>
              </a:ext>
            </a:extLst>
          </p:cNvPr>
          <p:cNvSpPr>
            <a:spLocks noGrp="1"/>
          </p:cNvSpPr>
          <p:nvPr>
            <p:ph type="subTitle" idx="1"/>
          </p:nvPr>
        </p:nvSpPr>
        <p:spPr>
          <a:xfrm>
            <a:off x="417399" y="1547096"/>
            <a:ext cx="8224712" cy="1409235"/>
          </a:xfrm>
        </p:spPr>
        <p:txBody>
          <a:bodyPr anchor="t"/>
          <a:lstStyle/>
          <a:p>
            <a:pPr algn="l">
              <a:lnSpc>
                <a:spcPct val="150000"/>
              </a:lnSpc>
              <a:buFont typeface="Arial" panose="020B0604020202020204" pitchFamily="34" charset="0"/>
              <a:buChar char="•"/>
            </a:pPr>
            <a:r>
              <a:rPr lang="vi-VN" sz="1400" b="0" i="0">
                <a:solidFill>
                  <a:srgbClr val="555555"/>
                </a:solidFill>
                <a:effectLst/>
                <a:latin typeface="Roboto Slab" pitchFamily="2" charset="0"/>
                <a:ea typeface="Roboto Slab" pitchFamily="2" charset="0"/>
                <a:cs typeface="Roboto Slab" pitchFamily="2" charset="0"/>
              </a:rPr>
              <a:t>Sử dụng Iterator Pattern có thể kém hiệu quả hơn so với việc duyệt qua các phần tử của tập hợp một cách trực tiếp</a:t>
            </a:r>
          </a:p>
          <a:p>
            <a:pPr marL="139700" indent="0" algn="l">
              <a:lnSpc>
                <a:spcPct val="150000"/>
              </a:lnSpc>
              <a:buNone/>
            </a:pPr>
            <a:endParaRPr lang="vi-VN" sz="1400" b="0" i="0">
              <a:solidFill>
                <a:srgbClr val="555555"/>
              </a:solidFill>
              <a:effectLst/>
              <a:latin typeface="Roboto Slab" pitchFamily="2" charset="0"/>
              <a:ea typeface="Roboto Slab" pitchFamily="2" charset="0"/>
              <a:cs typeface="Roboto Slab" pitchFamily="2" charset="0"/>
            </a:endParaRPr>
          </a:p>
          <a:p>
            <a:pPr algn="l">
              <a:lnSpc>
                <a:spcPct val="150000"/>
              </a:lnSpc>
              <a:buFont typeface="Arial" panose="020B0604020202020204" pitchFamily="34" charset="0"/>
              <a:buChar char="•"/>
            </a:pPr>
            <a:r>
              <a:rPr lang="vi-VN" sz="1400">
                <a:solidFill>
                  <a:srgbClr val="555555"/>
                </a:solidFill>
                <a:latin typeface="Roboto Slab" pitchFamily="2" charset="0"/>
                <a:ea typeface="Roboto Slab" pitchFamily="2" charset="0"/>
                <a:cs typeface="Roboto Slab" pitchFamily="2" charset="0"/>
              </a:rPr>
              <a:t>K</a:t>
            </a:r>
            <a:r>
              <a:rPr lang="vi-VN" sz="1400" b="0" i="0">
                <a:solidFill>
                  <a:srgbClr val="555555"/>
                </a:solidFill>
                <a:effectLst/>
                <a:latin typeface="Roboto Slab" pitchFamily="2" charset="0"/>
                <a:ea typeface="Roboto Slab" pitchFamily="2" charset="0"/>
                <a:cs typeface="Roboto Slab" pitchFamily="2" charset="0"/>
              </a:rPr>
              <a:t>hông cần thiết nếu ứng dụng chỉ hoạt động với các loại tập hợp đơn giản</a:t>
            </a:r>
          </a:p>
        </p:txBody>
      </p:sp>
    </p:spTree>
    <p:extLst>
      <p:ext uri="{BB962C8B-B14F-4D97-AF65-F5344CB8AC3E}">
        <p14:creationId xmlns:p14="http://schemas.microsoft.com/office/powerpoint/2010/main" val="89843310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Sử dụng Iterator Pattern khi nào?</a:t>
            </a:r>
          </a:p>
        </p:txBody>
      </p:sp>
      <p:sp>
        <p:nvSpPr>
          <p:cNvPr id="4" name="Subtitle 3">
            <a:extLst>
              <a:ext uri="{FF2B5EF4-FFF2-40B4-BE49-F238E27FC236}">
                <a16:creationId xmlns:a16="http://schemas.microsoft.com/office/drawing/2014/main" id="{72EC2BC1-DD5E-B37C-78A9-098A67999EAF}"/>
              </a:ext>
            </a:extLst>
          </p:cNvPr>
          <p:cNvSpPr>
            <a:spLocks noGrp="1"/>
          </p:cNvSpPr>
          <p:nvPr>
            <p:ph type="subTitle" idx="1"/>
          </p:nvPr>
        </p:nvSpPr>
        <p:spPr>
          <a:xfrm>
            <a:off x="417399" y="1547096"/>
            <a:ext cx="8224712" cy="2096754"/>
          </a:xfrm>
        </p:spPr>
        <p:txBody>
          <a:bodyPr anchor="t"/>
          <a:lstStyle/>
          <a:p>
            <a:pPr algn="l">
              <a:lnSpc>
                <a:spcPct val="150000"/>
              </a:lnSpc>
              <a:buFont typeface="Arial" panose="020B0604020202020204" pitchFamily="34" charset="0"/>
              <a:buChar char="•"/>
            </a:pPr>
            <a:r>
              <a:rPr lang="vi-VN" sz="1400" b="0" i="0">
                <a:solidFill>
                  <a:srgbClr val="555555"/>
                </a:solidFill>
                <a:effectLst/>
                <a:latin typeface="Roboto Slab" pitchFamily="2" charset="0"/>
                <a:ea typeface="Roboto Slab" pitchFamily="2" charset="0"/>
                <a:cs typeface="Roboto Slab" pitchFamily="2" charset="0"/>
              </a:rPr>
              <a:t>Cần truy cập nội dung của đối tượng trong tập hợp mà không cần biết cấu trúc bên trong của nó.</a:t>
            </a:r>
          </a:p>
          <a:p>
            <a:pPr marL="139700" indent="0" algn="l">
              <a:lnSpc>
                <a:spcPct val="150000"/>
              </a:lnSpc>
              <a:buNone/>
            </a:pPr>
            <a:endParaRPr lang="vi-VN" sz="1400" b="0" i="0">
              <a:solidFill>
                <a:srgbClr val="555555"/>
              </a:solidFill>
              <a:effectLst/>
              <a:latin typeface="Roboto Slab" pitchFamily="2" charset="0"/>
              <a:ea typeface="Roboto Slab" pitchFamily="2" charset="0"/>
              <a:cs typeface="Roboto Slab" pitchFamily="2" charset="0"/>
            </a:endParaRPr>
          </a:p>
          <a:p>
            <a:pPr algn="l">
              <a:lnSpc>
                <a:spcPct val="150000"/>
              </a:lnSpc>
              <a:buFont typeface="Arial" panose="020B0604020202020204" pitchFamily="34" charset="0"/>
              <a:buChar char="•"/>
            </a:pPr>
            <a:r>
              <a:rPr lang="vi-VN" sz="1400" b="0" i="0">
                <a:solidFill>
                  <a:srgbClr val="555555"/>
                </a:solidFill>
                <a:effectLst/>
                <a:latin typeface="Roboto Slab" pitchFamily="2" charset="0"/>
                <a:ea typeface="Roboto Slab" pitchFamily="2" charset="0"/>
                <a:cs typeface="Roboto Slab" pitchFamily="2" charset="0"/>
              </a:rPr>
              <a:t>Hỗ trợ truy xuất nhiều loại tập hợp khác nhau.</a:t>
            </a:r>
          </a:p>
          <a:p>
            <a:pPr algn="l">
              <a:lnSpc>
                <a:spcPct val="150000"/>
              </a:lnSpc>
              <a:buFont typeface="Arial" panose="020B0604020202020204" pitchFamily="34" charset="0"/>
              <a:buChar char="•"/>
            </a:pPr>
            <a:endParaRPr lang="vi-VN" sz="1400">
              <a:solidFill>
                <a:srgbClr val="555555"/>
              </a:solidFill>
              <a:latin typeface="Roboto Slab" pitchFamily="2" charset="0"/>
              <a:ea typeface="Roboto Slab" pitchFamily="2" charset="0"/>
              <a:cs typeface="Roboto Slab" pitchFamily="2" charset="0"/>
            </a:endParaRPr>
          </a:p>
          <a:p>
            <a:pPr>
              <a:lnSpc>
                <a:spcPct val="150000"/>
              </a:lnSpc>
              <a:buFont typeface="Arial" panose="020B0604020202020204" pitchFamily="34" charset="0"/>
              <a:buChar char="•"/>
            </a:pPr>
            <a:r>
              <a:rPr lang="vi-VN" sz="1400" b="0" i="0">
                <a:solidFill>
                  <a:srgbClr val="555555"/>
                </a:solidFill>
                <a:effectLst/>
                <a:latin typeface="Roboto Slab" pitchFamily="2" charset="0"/>
                <a:ea typeface="Roboto Slab" pitchFamily="2" charset="0"/>
                <a:cs typeface="Roboto Slab" pitchFamily="2" charset="0"/>
              </a:rPr>
              <a:t>Cung cấp một interface duy nhất để duyệt qua các phần tử của một tập hợp.</a:t>
            </a:r>
          </a:p>
        </p:txBody>
      </p:sp>
    </p:spTree>
    <p:extLst>
      <p:ext uri="{BB962C8B-B14F-4D97-AF65-F5344CB8AC3E}">
        <p14:creationId xmlns:p14="http://schemas.microsoft.com/office/powerpoint/2010/main" val="11037518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793" name="Google Shape;793;p19"/>
          <p:cNvGrpSpPr/>
          <p:nvPr/>
        </p:nvGrpSpPr>
        <p:grpSpPr>
          <a:xfrm>
            <a:off x="1558233" y="267521"/>
            <a:ext cx="6180460" cy="4608710"/>
            <a:chOff x="1922879" y="539500"/>
            <a:chExt cx="5450622" cy="4064477"/>
          </a:xfrm>
        </p:grpSpPr>
        <p:sp>
          <p:nvSpPr>
            <p:cNvPr id="794" name="Google Shape;794;p19"/>
            <p:cNvSpPr/>
            <p:nvPr/>
          </p:nvSpPr>
          <p:spPr>
            <a:xfrm flipH="1">
              <a:off x="1922879" y="539500"/>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flipH="1">
              <a:off x="2066335" y="601284"/>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19"/>
          <p:cNvGrpSpPr/>
          <p:nvPr/>
        </p:nvGrpSpPr>
        <p:grpSpPr>
          <a:xfrm rot="-8474603" flipH="1">
            <a:off x="7871784" y="3800281"/>
            <a:ext cx="1117979" cy="1280156"/>
            <a:chOff x="7852209" y="207243"/>
            <a:chExt cx="1130464" cy="1294452"/>
          </a:xfrm>
        </p:grpSpPr>
        <p:sp>
          <p:nvSpPr>
            <p:cNvPr id="797" name="Google Shape;797;p19"/>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9"/>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9"/>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9"/>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9"/>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9"/>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9"/>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9"/>
          <p:cNvSpPr/>
          <p:nvPr/>
        </p:nvSpPr>
        <p:spPr>
          <a:xfrm rot="-3421462">
            <a:off x="-267648" y="-214612"/>
            <a:ext cx="3393597" cy="1979524"/>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5" name="Google Shape;805;p19"/>
          <p:cNvGrpSpPr/>
          <p:nvPr/>
        </p:nvGrpSpPr>
        <p:grpSpPr>
          <a:xfrm rot="3106766">
            <a:off x="1282433" y="478226"/>
            <a:ext cx="422900" cy="910500"/>
            <a:chOff x="8475119" y="408934"/>
            <a:chExt cx="507554" cy="1092760"/>
          </a:xfrm>
        </p:grpSpPr>
        <p:sp>
          <p:nvSpPr>
            <p:cNvPr id="806" name="Google Shape;806;p19"/>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9"/>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9"/>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9"/>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0" name="Google Shape;810;p19"/>
          <p:cNvSpPr txBox="1">
            <a:spLocks noGrp="1"/>
          </p:cNvSpPr>
          <p:nvPr>
            <p:ph type="title"/>
          </p:nvPr>
        </p:nvSpPr>
        <p:spPr>
          <a:xfrm>
            <a:off x="2413635" y="1781175"/>
            <a:ext cx="4470400" cy="170454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100"/>
              <a:buNone/>
            </a:pPr>
            <a:r>
              <a:rPr lang="en-US" sz="4800" b="1">
                <a:solidFill>
                  <a:srgbClr val="535B42"/>
                </a:solidFill>
                <a:latin typeface="Roboto Slab"/>
                <a:ea typeface="Roboto Slab"/>
                <a:cs typeface="Roboto Slab"/>
                <a:sym typeface="Roboto Slab"/>
              </a:rPr>
              <a:t>Demo</a:t>
            </a:r>
            <a:br>
              <a:rPr lang="en-US" sz="4800" b="1">
                <a:solidFill>
                  <a:srgbClr val="535B42"/>
                </a:solidFill>
                <a:latin typeface="Roboto Slab"/>
                <a:ea typeface="Roboto Slab"/>
                <a:cs typeface="Roboto Slab"/>
                <a:sym typeface="Roboto Slab"/>
              </a:rPr>
            </a:br>
            <a:r>
              <a:rPr lang="en-US" sz="4800" b="1">
                <a:solidFill>
                  <a:srgbClr val="535B42"/>
                </a:solidFill>
                <a:latin typeface="Roboto Slab"/>
                <a:ea typeface="Roboto Slab"/>
                <a:cs typeface="Roboto Slab"/>
                <a:sym typeface="Roboto Slab"/>
              </a:rPr>
              <a:t>Iterator</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634" name="Google Shape;634;p4"/>
          <p:cNvGrpSpPr/>
          <p:nvPr/>
        </p:nvGrpSpPr>
        <p:grpSpPr>
          <a:xfrm>
            <a:off x="1558233" y="267521"/>
            <a:ext cx="6180460" cy="4608710"/>
            <a:chOff x="1922879" y="539500"/>
            <a:chExt cx="5450622" cy="4064477"/>
          </a:xfrm>
        </p:grpSpPr>
        <p:sp>
          <p:nvSpPr>
            <p:cNvPr id="635" name="Google Shape;635;p4"/>
            <p:cNvSpPr/>
            <p:nvPr/>
          </p:nvSpPr>
          <p:spPr>
            <a:xfrm flipH="1">
              <a:off x="1922879" y="539500"/>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flipH="1">
              <a:off x="2066335" y="601284"/>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4"/>
          <p:cNvGrpSpPr/>
          <p:nvPr/>
        </p:nvGrpSpPr>
        <p:grpSpPr>
          <a:xfrm rot="-8474603" flipH="1">
            <a:off x="7871784" y="3800281"/>
            <a:ext cx="1117979" cy="1280156"/>
            <a:chOff x="7852209" y="207243"/>
            <a:chExt cx="1130464" cy="1294452"/>
          </a:xfrm>
        </p:grpSpPr>
        <p:sp>
          <p:nvSpPr>
            <p:cNvPr id="638" name="Google Shape;638;p4"/>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4"/>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4"/>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5" name="Google Shape;645;p4"/>
          <p:cNvSpPr/>
          <p:nvPr/>
        </p:nvSpPr>
        <p:spPr>
          <a:xfrm rot="-3421462">
            <a:off x="-267648" y="-214612"/>
            <a:ext cx="3393597" cy="1979524"/>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6" name="Google Shape;646;p4"/>
          <p:cNvGrpSpPr/>
          <p:nvPr/>
        </p:nvGrpSpPr>
        <p:grpSpPr>
          <a:xfrm rot="3106766">
            <a:off x="1282433" y="478226"/>
            <a:ext cx="422900" cy="910500"/>
            <a:chOff x="8475119" y="408934"/>
            <a:chExt cx="507554" cy="1092760"/>
          </a:xfrm>
        </p:grpSpPr>
        <p:sp>
          <p:nvSpPr>
            <p:cNvPr id="647" name="Google Shape;647;p4"/>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4"/>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4"/>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4"/>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1" name="Google Shape;651;p4"/>
          <p:cNvSpPr txBox="1">
            <a:spLocks noGrp="1"/>
          </p:cNvSpPr>
          <p:nvPr>
            <p:ph type="title"/>
          </p:nvPr>
        </p:nvSpPr>
        <p:spPr>
          <a:xfrm>
            <a:off x="2413635" y="1781175"/>
            <a:ext cx="4470400" cy="99631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100"/>
              <a:buNone/>
            </a:pPr>
            <a:r>
              <a:rPr lang="en-US" sz="4800" b="1">
                <a:solidFill>
                  <a:srgbClr val="535B42"/>
                </a:solidFill>
                <a:latin typeface="Roboto Slab"/>
                <a:ea typeface="Roboto Slab"/>
                <a:cs typeface="Roboto Slab"/>
                <a:sym typeface="Roboto Slab"/>
              </a:rPr>
              <a:t>Command Pattern</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Hàm ý</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en-US" sz="1400">
                <a:sym typeface="Arial"/>
              </a:rPr>
              <a:t>Đóng gói một yêu cầu dưới dạng một đối tượng, do đó cho phép bạn tham số hóa </a:t>
            </a:r>
            <a:r>
              <a:rPr lang="vi-VN" altLang="en-US" sz="1400">
                <a:sym typeface="Arial"/>
              </a:rPr>
              <a:t>clients với các </a:t>
            </a:r>
            <a:r>
              <a:rPr lang="vi-VN" altLang="en-US" sz="1400">
                <a:solidFill>
                  <a:srgbClr val="FF0000"/>
                </a:solidFill>
                <a:sym typeface="Arial"/>
              </a:rPr>
              <a:t>Request </a:t>
            </a:r>
            <a:r>
              <a:rPr lang="vi-VN" altLang="en-US" sz="1400">
                <a:sym typeface="Arial"/>
              </a:rPr>
              <a:t>khác nhau</a:t>
            </a:r>
            <a:r>
              <a:rPr lang="en-US" sz="1400">
                <a:sym typeface="Arial"/>
              </a:rPr>
              <a:t>, </a:t>
            </a:r>
            <a:r>
              <a:rPr lang="vi-VN" altLang="en-US" sz="1400">
                <a:solidFill>
                  <a:srgbClr val="FF0000"/>
                </a:solidFill>
                <a:sym typeface="Arial"/>
              </a:rPr>
              <a:t>Queue</a:t>
            </a:r>
            <a:r>
              <a:rPr lang="en-US" sz="1400">
                <a:solidFill>
                  <a:srgbClr val="FF0000"/>
                </a:solidFill>
                <a:sym typeface="Arial"/>
              </a:rPr>
              <a:t> </a:t>
            </a:r>
            <a:r>
              <a:rPr lang="en-US" sz="1400">
                <a:sym typeface="Arial"/>
              </a:rPr>
              <a:t>hoặc </a:t>
            </a:r>
            <a:r>
              <a:rPr lang="vi-VN" altLang="en-US" sz="1400">
                <a:solidFill>
                  <a:srgbClr val="FF0000"/>
                </a:solidFill>
                <a:sym typeface="Arial"/>
              </a:rPr>
              <a:t>Log Request</a:t>
            </a:r>
            <a:r>
              <a:rPr lang="en-US" sz="1400">
                <a:solidFill>
                  <a:srgbClr val="FF0000"/>
                </a:solidFill>
                <a:sym typeface="Arial"/>
              </a:rPr>
              <a:t> </a:t>
            </a:r>
            <a:r>
              <a:rPr lang="en-US" sz="1400">
                <a:sym typeface="Arial"/>
              </a:rPr>
              <a:t>khác nhau và hỗ trợ các thao tác không thể hoàn tác.</a:t>
            </a:r>
            <a:br>
              <a:rPr lang="en-US" sz="1400">
                <a:sym typeface="Arial"/>
              </a:rPr>
            </a:br>
            <a:r>
              <a:rPr lang="en-US" sz="1400">
                <a:sym typeface="Arial"/>
              </a:rPr>
              <a:t>Behavioral Pattern</a:t>
            </a:r>
            <a:br>
              <a:rPr lang="en-US" sz="1400">
                <a:sym typeface="Arial"/>
              </a:rPr>
            </a:br>
            <a:br>
              <a:rPr lang="en-US" sz="1400">
                <a:sym typeface="Arial"/>
              </a:rPr>
            </a:br>
            <a:r>
              <a:rPr lang="en-US" sz="1400">
                <a:sym typeface="Arial"/>
              </a:rPr>
              <a:t>Một </a:t>
            </a:r>
            <a:r>
              <a:rPr lang="vi-VN" altLang="en-US" sz="1400">
                <a:solidFill>
                  <a:srgbClr val="FF0000"/>
                </a:solidFill>
                <a:sym typeface="Arial"/>
              </a:rPr>
              <a:t>Command Object</a:t>
            </a:r>
            <a:r>
              <a:rPr lang="en-US" sz="1400">
                <a:sym typeface="Arial"/>
              </a:rPr>
              <a:t> đóng gói một yêu cầu bằng cách liên kết với nhau một tập hợp các hành động trên một </a:t>
            </a:r>
            <a:r>
              <a:rPr lang="vi-VN" altLang="en-US" sz="1400">
                <a:solidFill>
                  <a:srgbClr val="FF0000"/>
                </a:solidFill>
                <a:sym typeface="Arial"/>
              </a:rPr>
              <a:t>Receiver</a:t>
            </a:r>
            <a:r>
              <a:rPr lang="en-US" sz="1400">
                <a:solidFill>
                  <a:srgbClr val="FF0000"/>
                </a:solidFill>
                <a:sym typeface="Arial"/>
              </a:rPr>
              <a:t> </a:t>
            </a:r>
            <a:r>
              <a:rPr lang="en-US" sz="1400">
                <a:sym typeface="Arial"/>
              </a:rPr>
              <a:t>cụ thể.</a:t>
            </a:r>
            <a:br>
              <a:rPr lang="en-US" sz="1400">
                <a:sym typeface="Arial"/>
              </a:rPr>
            </a:br>
            <a:br>
              <a:rPr lang="en-US" sz="1400">
                <a:sym typeface="Arial"/>
              </a:rPr>
            </a:br>
            <a:r>
              <a:rPr lang="en-US" sz="1400">
                <a:sym typeface="Arial"/>
              </a:rPr>
              <a:t>Khi hai </a:t>
            </a:r>
            <a:r>
              <a:rPr lang="vi-VN" altLang="en-US" sz="1400">
                <a:solidFill>
                  <a:srgbClr val="FF0000"/>
                </a:solidFill>
                <a:sym typeface="Arial"/>
              </a:rPr>
              <a:t>objects</a:t>
            </a:r>
            <a:r>
              <a:rPr lang="en-US" sz="1400">
                <a:solidFill>
                  <a:srgbClr val="FF0000"/>
                </a:solidFill>
                <a:sym typeface="Arial"/>
              </a:rPr>
              <a:t> </a:t>
            </a:r>
            <a:r>
              <a:rPr lang="en-US" sz="1400">
                <a:sym typeface="Arial"/>
              </a:rPr>
              <a:t>giao tiếp, thường thì một </a:t>
            </a:r>
            <a:r>
              <a:rPr lang="vi-VN" altLang="en-US" sz="1400">
                <a:solidFill>
                  <a:srgbClr val="FF0000"/>
                </a:solidFill>
                <a:sym typeface="Arial"/>
              </a:rPr>
              <a:t>object</a:t>
            </a:r>
            <a:r>
              <a:rPr lang="en-US" sz="1400">
                <a:solidFill>
                  <a:srgbClr val="FF0000"/>
                </a:solidFill>
                <a:sym typeface="Arial"/>
              </a:rPr>
              <a:t> </a:t>
            </a:r>
            <a:r>
              <a:rPr lang="en-US" sz="1400">
                <a:sym typeface="Arial"/>
              </a:rPr>
              <a:t>sẽ gửi lệnh đến </a:t>
            </a:r>
            <a:r>
              <a:rPr lang="vi-VN" altLang="en-US" sz="1400">
                <a:solidFill>
                  <a:srgbClr val="FF0000"/>
                </a:solidFill>
                <a:sym typeface="Arial"/>
              </a:rPr>
              <a:t>object</a:t>
            </a:r>
            <a:r>
              <a:rPr lang="en-US" sz="1400">
                <a:solidFill>
                  <a:srgbClr val="FF0000"/>
                </a:solidFill>
                <a:sym typeface="Arial"/>
              </a:rPr>
              <a:t> </a:t>
            </a:r>
            <a:r>
              <a:rPr lang="en-US" sz="1400">
                <a:sym typeface="Arial"/>
              </a:rPr>
              <a:t>kia để thực hiện một chức năng cụ thể. Cách phổ biến nhất để thực hiện điều này là </a:t>
            </a:r>
            <a:r>
              <a:rPr lang="vi-VN" altLang="en-US" sz="1400">
                <a:solidFill>
                  <a:srgbClr val="FF0000"/>
                </a:solidFill>
                <a:sym typeface="Arial"/>
              </a:rPr>
              <a:t>object</a:t>
            </a:r>
            <a:r>
              <a:rPr lang="en-US" sz="1400">
                <a:solidFill>
                  <a:srgbClr val="FF0000"/>
                </a:solidFill>
                <a:sym typeface="Arial"/>
              </a:rPr>
              <a:t> </a:t>
            </a:r>
            <a:r>
              <a:rPr lang="en-US" sz="1400">
                <a:sym typeface="Arial"/>
              </a:rPr>
              <a:t>đầu tiên ("</a:t>
            </a:r>
            <a:r>
              <a:rPr lang="vi-VN" altLang="en-US" sz="1400">
                <a:solidFill>
                  <a:srgbClr val="FF0000"/>
                </a:solidFill>
                <a:sym typeface="Arial"/>
              </a:rPr>
              <a:t>Invoker</a:t>
            </a:r>
            <a:r>
              <a:rPr lang="en-US" sz="1400">
                <a:sym typeface="Arial"/>
              </a:rPr>
              <a:t>") giữ một tham chiếu đến đối tượng thứ hai ("</a:t>
            </a:r>
            <a:r>
              <a:rPr lang="vi-VN" altLang="en-US" sz="1400">
                <a:solidFill>
                  <a:srgbClr val="FF0000"/>
                </a:solidFill>
                <a:sym typeface="Arial"/>
              </a:rPr>
              <a:t>Receiver</a:t>
            </a:r>
            <a:r>
              <a:rPr lang="en-US" sz="1400">
                <a:sym typeface="Arial"/>
              </a:rPr>
              <a:t>"). </a:t>
            </a:r>
            <a:r>
              <a:rPr lang="vi-VN" altLang="en-US" sz="1400">
                <a:sym typeface="Arial"/>
              </a:rPr>
              <a:t>Invoker</a:t>
            </a:r>
            <a:r>
              <a:rPr lang="en-US" sz="1400">
                <a:sym typeface="Arial"/>
              </a:rPr>
              <a:t> thực hiện một phương thức cụ thể trên </a:t>
            </a:r>
            <a:r>
              <a:rPr lang="vi-VN" altLang="en-US" sz="1400">
                <a:sym typeface="Arial"/>
              </a:rPr>
              <a:t>Receiver</a:t>
            </a:r>
            <a:r>
              <a:rPr lang="en-US" sz="1400">
                <a:sym typeface="Arial"/>
              </a:rPr>
              <a:t> để gửi lệnh.</a:t>
            </a:r>
            <a:br>
              <a:rPr lang="en-US" sz="1400">
                <a:sym typeface="Arial"/>
              </a:rPr>
            </a:br>
            <a:br>
              <a:rPr lang="en-US" sz="1400">
                <a:sym typeface="Arial"/>
              </a:rPr>
            </a:br>
            <a:r>
              <a:rPr lang="vi-VN" altLang="en-US" sz="1400">
                <a:sym typeface="Arial"/>
              </a:rPr>
              <a:t>Một Callback hướng đối tượng (An </a:t>
            </a:r>
            <a:r>
              <a:rPr lang="vi-VN" altLang="en-US" sz="1400">
                <a:solidFill>
                  <a:srgbClr val="FF0000"/>
                </a:solidFill>
                <a:sym typeface="Arial"/>
              </a:rPr>
              <a:t>object-oriented</a:t>
            </a:r>
            <a:r>
              <a:rPr lang="vi-VN" altLang="en-US" sz="1400">
                <a:sym typeface="Arial"/>
              </a:rPr>
              <a:t> callback)</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Tình huống</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dirty="0">
                <a:sym typeface="Arial"/>
              </a:rPr>
              <a:t>Đôi khi cần đưa ra yêu cầu cho các đối tượng mà không cần biết gì về hoạt động được yêu cầu hoặc người nhận yêu cầu.</a:t>
            </a:r>
            <a:br>
              <a:rPr lang="vi-VN" altLang="en-US" sz="1400" dirty="0">
                <a:sym typeface="Arial"/>
              </a:rPr>
            </a:br>
            <a:r>
              <a:rPr lang="vi-VN" altLang="en-US" sz="1400" dirty="0">
                <a:sym typeface="Arial"/>
              </a:rPr>
              <a:t>- Ví dụ: Toolkit về giao diện người dùng bao gồm các đối tượng như nút và menu thực hiện yêu cầu để đáp ứng với đầu vào của người dùng.</a:t>
            </a:r>
            <a:br>
              <a:rPr lang="vi-VN" altLang="en-US" sz="1400" dirty="0">
                <a:sym typeface="Arial"/>
              </a:rPr>
            </a:br>
            <a:br>
              <a:rPr lang="vi-VN" altLang="en-US" sz="1400" dirty="0">
                <a:sym typeface="Arial"/>
              </a:rPr>
            </a:br>
            <a:r>
              <a:rPr lang="vi-VN" altLang="en-US" sz="1400" dirty="0">
                <a:sym typeface="Arial"/>
              </a:rPr>
              <a:t>Nhưng toolkit không thể thực hiện yêu cầu một cách rõ ràng trong nút hoặc menu, bởi vì chỉ những ứng dụng sử dụng toolkit mới biết điều gì nên được thực hiện trên đối tượng nào.</a:t>
            </a:r>
            <a:br>
              <a:rPr lang="vi-VN" altLang="en-US" sz="1400" dirty="0">
                <a:sym typeface="Arial"/>
              </a:rPr>
            </a:br>
            <a:br>
              <a:rPr lang="vi-VN" altLang="en-US" sz="1400" dirty="0">
                <a:sym typeface="Arial"/>
              </a:rPr>
            </a:br>
            <a:r>
              <a:rPr lang="vi-VN" altLang="en-US" sz="1400" dirty="0">
                <a:sym typeface="Arial"/>
              </a:rPr>
              <a:t>Là người thiết kế toolkit, chúng ta không có cách nào biết được người nhận yêu cầu hoặc các hoạt động sẽ thực hiện yêu cầu đó.</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Tình huống</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dirty="0">
                <a:sym typeface="Arial"/>
              </a:rPr>
              <a:t>Command Pattern cho phép các đối tượng toolkit đưa ra các yêu cầu đối với các đối tượng ứng dụng không xác định bằng cách biến chính yêu cầu đó thành một đối tượng.</a:t>
            </a:r>
            <a:br>
              <a:rPr lang="vi-VN" altLang="en-US" sz="1400" dirty="0">
                <a:sym typeface="Arial"/>
              </a:rPr>
            </a:br>
            <a:br>
              <a:rPr lang="vi-VN" altLang="en-US" sz="1400" dirty="0">
                <a:sym typeface="Arial"/>
              </a:rPr>
            </a:br>
            <a:r>
              <a:rPr lang="vi-VN" altLang="en-US" sz="1400" dirty="0">
                <a:sym typeface="Arial"/>
              </a:rPr>
              <a:t>Đối tượng này có thể được lưu trữ và truyền qua như các đối tượng khác. Chìa khóa của pattern này là một lớp </a:t>
            </a:r>
            <a:r>
              <a:rPr lang="vi-VN" altLang="en-US" sz="1400" dirty="0">
                <a:solidFill>
                  <a:srgbClr val="FF0000"/>
                </a:solidFill>
                <a:sym typeface="Arial"/>
              </a:rPr>
              <a:t>AbstractCommand</a:t>
            </a:r>
            <a:r>
              <a:rPr lang="vi-VN" altLang="en-US" sz="1400" dirty="0">
                <a:sym typeface="Arial"/>
              </a:rPr>
              <a:t>, lớp này khai báo một </a:t>
            </a:r>
            <a:r>
              <a:rPr lang="vi-VN" altLang="en-US" sz="1400" dirty="0">
                <a:solidFill>
                  <a:srgbClr val="FF0000"/>
                </a:solidFill>
                <a:sym typeface="Arial"/>
              </a:rPr>
              <a:t>Interface </a:t>
            </a:r>
            <a:r>
              <a:rPr lang="vi-VN" altLang="en-US" sz="1400" dirty="0">
                <a:sym typeface="Arial"/>
              </a:rPr>
              <a:t>để thực thi các thao tác. Ở dạng đơn giản nhất, </a:t>
            </a:r>
            <a:r>
              <a:rPr lang="vi-VN" altLang="en-US" sz="1400" dirty="0">
                <a:solidFill>
                  <a:srgbClr val="FF0000"/>
                </a:solidFill>
                <a:sym typeface="Arial"/>
              </a:rPr>
              <a:t>Interface </a:t>
            </a:r>
            <a:r>
              <a:rPr lang="vi-VN" altLang="en-US" sz="1400" dirty="0">
                <a:sym typeface="Arial"/>
              </a:rPr>
              <a:t>này bao gồm một thao tác </a:t>
            </a:r>
            <a:r>
              <a:rPr lang="vi-VN" altLang="en-US" sz="1400" dirty="0">
                <a:solidFill>
                  <a:srgbClr val="FF0000"/>
                </a:solidFill>
                <a:sym typeface="Arial"/>
              </a:rPr>
              <a:t>abstract Execute</a:t>
            </a:r>
            <a:r>
              <a:rPr lang="vi-VN" altLang="en-US" sz="1400" dirty="0">
                <a:sym typeface="Arial"/>
              </a:rPr>
              <a:t>.</a:t>
            </a:r>
            <a:br>
              <a:rPr lang="vi-VN" altLang="en-US" sz="1400" dirty="0">
                <a:sym typeface="Arial"/>
              </a:rPr>
            </a:br>
            <a:br>
              <a:rPr lang="vi-VN" altLang="en-US" sz="1400" dirty="0">
                <a:sym typeface="Arial"/>
              </a:rPr>
            </a:br>
            <a:r>
              <a:rPr lang="vi-VN" altLang="en-US" sz="1400" dirty="0">
                <a:sym typeface="Arial"/>
              </a:rPr>
              <a:t>Các lớp con </a:t>
            </a:r>
            <a:r>
              <a:rPr lang="vi-VN" altLang="en-US" sz="1400" dirty="0">
                <a:solidFill>
                  <a:srgbClr val="FF0000"/>
                </a:solidFill>
                <a:sym typeface="Arial"/>
              </a:rPr>
              <a:t>ConcreteCommand </a:t>
            </a:r>
            <a:r>
              <a:rPr lang="vi-VN" altLang="en-US" sz="1400" dirty="0">
                <a:sym typeface="Arial"/>
              </a:rPr>
              <a:t>chỉ định một cặp </a:t>
            </a:r>
            <a:r>
              <a:rPr lang="vi-VN" altLang="en-US" sz="1400" dirty="0">
                <a:solidFill>
                  <a:srgbClr val="FF0000"/>
                </a:solidFill>
                <a:sym typeface="Arial"/>
              </a:rPr>
              <a:t>receiver-action</a:t>
            </a:r>
            <a:r>
              <a:rPr lang="vi-VN" altLang="en-US" sz="1400" dirty="0">
                <a:sym typeface="Arial"/>
              </a:rPr>
              <a:t> bằng cách lưu trữ </a:t>
            </a:r>
            <a:r>
              <a:rPr lang="vi-VN" altLang="en-US" sz="1400" dirty="0">
                <a:solidFill>
                  <a:srgbClr val="FF0000"/>
                </a:solidFill>
                <a:sym typeface="Arial"/>
              </a:rPr>
              <a:t>receiver </a:t>
            </a:r>
            <a:r>
              <a:rPr lang="vi-VN" altLang="en-US" sz="1400" dirty="0">
                <a:sym typeface="Arial"/>
              </a:rPr>
              <a:t>dưới dạng một biến và bằng cách triển khai </a:t>
            </a:r>
            <a:r>
              <a:rPr lang="vi-VN" altLang="en-US" sz="1400" dirty="0">
                <a:solidFill>
                  <a:srgbClr val="FF0000"/>
                </a:solidFill>
                <a:sym typeface="Arial"/>
              </a:rPr>
              <a:t>Execute </a:t>
            </a:r>
            <a:r>
              <a:rPr lang="vi-VN" altLang="en-US" sz="1400" dirty="0">
                <a:sym typeface="Arial"/>
              </a:rPr>
              <a:t>để gọi yêu cầu.</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7" name="Google Shape;657;g1f956510886_0_0"/>
          <p:cNvSpPr txBox="1">
            <a:spLocks noGrp="1"/>
          </p:cNvSpPr>
          <p:nvPr>
            <p:ph type="title"/>
          </p:nvPr>
        </p:nvSpPr>
        <p:spPr>
          <a:xfrm>
            <a:off x="720090" y="4007485"/>
            <a:ext cx="7703820" cy="88773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olidFill>
                  <a:srgbClr val="FF0000"/>
                </a:solidFill>
                <a:sym typeface="Arial"/>
              </a:rPr>
              <a:t>Menu </a:t>
            </a:r>
            <a:r>
              <a:rPr lang="vi-VN" altLang="en-US" sz="1400">
                <a:sym typeface="Arial"/>
              </a:rPr>
              <a:t>có thể được thực hiện dễ dàng với các đối tượng </a:t>
            </a:r>
            <a:r>
              <a:rPr lang="vi-VN" altLang="en-US" sz="1400">
                <a:solidFill>
                  <a:srgbClr val="FF0000"/>
                </a:solidFill>
                <a:sym typeface="Arial"/>
              </a:rPr>
              <a:t>Command</a:t>
            </a:r>
            <a:r>
              <a:rPr lang="vi-VN" altLang="en-US" sz="1400">
                <a:sym typeface="Arial"/>
              </a:rPr>
              <a:t>. Mỗi lựa chọn trong </a:t>
            </a:r>
            <a:r>
              <a:rPr lang="vi-VN" altLang="en-US" sz="1400">
                <a:solidFill>
                  <a:srgbClr val="FF0000"/>
                </a:solidFill>
                <a:sym typeface="Arial"/>
              </a:rPr>
              <a:t>Menu </a:t>
            </a:r>
            <a:r>
              <a:rPr lang="vi-VN" altLang="en-US" sz="1400">
                <a:sym typeface="Arial"/>
              </a:rPr>
              <a:t>là một thể hiện của lớp </a:t>
            </a:r>
            <a:r>
              <a:rPr lang="vi-VN" altLang="en-US" sz="1400">
                <a:solidFill>
                  <a:srgbClr val="FF0000"/>
                </a:solidFill>
                <a:sym typeface="Arial"/>
              </a:rPr>
              <a:t>MenuItem</a:t>
            </a:r>
            <a:r>
              <a:rPr lang="vi-VN" altLang="en-US" sz="1400">
                <a:sym typeface="Arial"/>
              </a:rPr>
              <a:t>. Lớp </a:t>
            </a:r>
            <a:r>
              <a:rPr lang="vi-VN" altLang="en-US" sz="1400">
                <a:solidFill>
                  <a:srgbClr val="FF0000"/>
                </a:solidFill>
                <a:sym typeface="Arial"/>
              </a:rPr>
              <a:t>Application </a:t>
            </a:r>
            <a:r>
              <a:rPr lang="vi-VN" altLang="en-US" sz="1400">
                <a:sym typeface="Arial"/>
              </a:rPr>
              <a:t>tạo các menu này và các mục menu của chúng cùng với phần còn lại của giao diện người dùng. Lớp </a:t>
            </a:r>
            <a:r>
              <a:rPr lang="vi-VN" altLang="en-US" sz="1400">
                <a:solidFill>
                  <a:srgbClr val="FF0000"/>
                </a:solidFill>
                <a:sym typeface="Arial"/>
              </a:rPr>
              <a:t>Application </a:t>
            </a:r>
            <a:r>
              <a:rPr lang="vi-VN" altLang="en-US" sz="1400">
                <a:sym typeface="Arial"/>
              </a:rPr>
              <a:t>cũng theo dõi các đối tượng </a:t>
            </a:r>
            <a:r>
              <a:rPr lang="vi-VN" altLang="en-US" sz="1400">
                <a:solidFill>
                  <a:srgbClr val="FF0000"/>
                </a:solidFill>
                <a:sym typeface="Arial"/>
              </a:rPr>
              <a:t>Document </a:t>
            </a:r>
            <a:r>
              <a:rPr lang="vi-VN" altLang="en-US" sz="1400">
                <a:sym typeface="Arial"/>
              </a:rPr>
              <a:t>mà người dùng đã mở</a:t>
            </a:r>
          </a:p>
        </p:txBody>
      </p:sp>
      <p:pic>
        <p:nvPicPr>
          <p:cNvPr id="1026" name="Picture 2"/>
          <p:cNvPicPr>
            <a:picLocks noChangeAspect="1" noChangeArrowheads="1"/>
          </p:cNvPicPr>
          <p:nvPr/>
        </p:nvPicPr>
        <p:blipFill>
          <a:blip r:embed="rId3"/>
          <a:srcRect/>
          <a:stretch>
            <a:fillRect/>
          </a:stretch>
        </p:blipFill>
        <p:spPr bwMode="auto">
          <a:xfrm>
            <a:off x="104140" y="827405"/>
            <a:ext cx="8935412" cy="2895600"/>
          </a:xfrm>
          <a:prstGeom prst="rect">
            <a:avLst/>
          </a:prstGeom>
          <a:noFill/>
          <a:ln w="9525">
            <a:noFill/>
            <a:miter lim="800000"/>
            <a:headEnd/>
            <a:tailEnd/>
          </a:ln>
          <a:effectLst/>
        </p:spPr>
      </p:pic>
      <p:sp>
        <p:nvSpPr>
          <p:cNvPr id="2" name="Google Shape;656;g1f956510886_0_0"/>
          <p:cNvSpPr txBox="1"/>
          <p:nvPr/>
        </p:nvSpPr>
        <p:spPr>
          <a:xfrm>
            <a:off x="720090" y="231775"/>
            <a:ext cx="7703820" cy="52959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vi-VN" altLang="en-US"/>
              <a:t>Tình huống</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51"/>
        <p:cNvGrpSpPr/>
        <p:nvPr/>
      </p:nvGrpSpPr>
      <p:grpSpPr>
        <a:xfrm>
          <a:off x="0" y="0"/>
          <a:ext cx="0" cy="0"/>
          <a:chOff x="0" y="0"/>
          <a:chExt cx="0" cy="0"/>
        </a:xfrm>
      </p:grpSpPr>
      <p:sp>
        <p:nvSpPr>
          <p:cNvPr id="552" name="Google Shape;552;p2"/>
          <p:cNvSpPr txBox="1">
            <a:spLocks noGrp="1"/>
          </p:cNvSpPr>
          <p:nvPr>
            <p:ph type="title"/>
          </p:nvPr>
        </p:nvSpPr>
        <p:spPr>
          <a:xfrm>
            <a:off x="720000" y="693166"/>
            <a:ext cx="7704000" cy="32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100"/>
              <a:buNone/>
            </a:pPr>
            <a:r>
              <a:rPr lang="en-US" sz="3600" b="1">
                <a:solidFill>
                  <a:schemeClr val="accent4"/>
                </a:solidFill>
              </a:rPr>
              <a:t>Thành viên nhóm 8</a:t>
            </a:r>
          </a:p>
        </p:txBody>
      </p:sp>
      <p:graphicFrame>
        <p:nvGraphicFramePr>
          <p:cNvPr id="553" name="Google Shape;553;p2"/>
          <p:cNvGraphicFramePr/>
          <p:nvPr/>
        </p:nvGraphicFramePr>
        <p:xfrm>
          <a:off x="1824355" y="1616075"/>
          <a:ext cx="5732775" cy="2377260"/>
        </p:xfrm>
        <a:graphic>
          <a:graphicData uri="http://schemas.openxmlformats.org/drawingml/2006/table">
            <a:tbl>
              <a:tblPr>
                <a:noFill/>
                <a:tableStyleId>{36E48CE2-5CCA-458F-B807-5420394B0FBA}</a:tableStyleId>
              </a:tblPr>
              <a:tblGrid>
                <a:gridCol w="1683375">
                  <a:extLst>
                    <a:ext uri="{9D8B030D-6E8A-4147-A177-3AD203B41FA5}">
                      <a16:colId xmlns:a16="http://schemas.microsoft.com/office/drawing/2014/main" val="20000"/>
                    </a:ext>
                  </a:extLst>
                </a:gridCol>
                <a:gridCol w="4049400">
                  <a:extLst>
                    <a:ext uri="{9D8B030D-6E8A-4147-A177-3AD203B41FA5}">
                      <a16:colId xmlns:a16="http://schemas.microsoft.com/office/drawing/2014/main" val="20001"/>
                    </a:ext>
                  </a:extLst>
                </a:gridCol>
              </a:tblGrid>
              <a:tr h="3657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chemeClr val="hlink"/>
                          </a:solidFill>
                          <a:latin typeface="Nunito"/>
                          <a:ea typeface="Nunito"/>
                          <a:cs typeface="Nunito"/>
                          <a:sym typeface="Nunito"/>
                        </a:rPr>
                        <a:t>MSSV</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Nunito"/>
                          <a:ea typeface="Nunito"/>
                          <a:cs typeface="Nunito"/>
                          <a:sym typeface="Nunito"/>
                        </a:rPr>
                        <a:t>Họ và tên</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extLst>
                  <a:ext uri="{0D108BD9-81ED-4DB2-BD59-A6C34878D82A}">
                    <a16:rowId xmlns:a16="http://schemas.microsoft.com/office/drawing/2014/main" val="10000"/>
                  </a:ext>
                </a:extLst>
              </a:tr>
              <a:tr h="3505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2014468</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Nguyễn Thành Long (Nhóm trưởng)</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extLst>
                  <a:ext uri="{0D108BD9-81ED-4DB2-BD59-A6C34878D82A}">
                    <a16:rowId xmlns:a16="http://schemas.microsoft.com/office/drawing/2014/main" val="10001"/>
                  </a:ext>
                </a:extLst>
              </a:tr>
              <a:tr h="3505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2011389</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Nguyễn Thị Huế</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extLst>
                  <a:ext uri="{0D108BD9-81ED-4DB2-BD59-A6C34878D82A}">
                    <a16:rowId xmlns:a16="http://schemas.microsoft.com/office/drawing/2014/main" val="10002"/>
                  </a:ext>
                </a:extLst>
              </a:tr>
              <a:tr h="3505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2011379</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Triệu Trọng Hậu</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extLst>
                  <a:ext uri="{0D108BD9-81ED-4DB2-BD59-A6C34878D82A}">
                    <a16:rowId xmlns:a16="http://schemas.microsoft.com/office/drawing/2014/main" val="10003"/>
                  </a:ext>
                </a:extLst>
              </a:tr>
              <a:tr h="3505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hlink"/>
                          </a:solidFill>
                          <a:latin typeface="Nunito"/>
                          <a:ea typeface="Nunito"/>
                          <a:cs typeface="Nunito"/>
                          <a:sym typeface="Nunito"/>
                        </a:rPr>
                        <a:t>2012386</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Vũ Thị Huyền Trang</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extLst>
                  <a:ext uri="{0D108BD9-81ED-4DB2-BD59-A6C34878D82A}">
                    <a16:rowId xmlns:a16="http://schemas.microsoft.com/office/drawing/2014/main" val="10004"/>
                  </a:ext>
                </a:extLst>
              </a:tr>
              <a:tr h="3505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hlink"/>
                          </a:solidFill>
                          <a:latin typeface="Nunito"/>
                          <a:ea typeface="Nunito"/>
                          <a:cs typeface="Nunito"/>
                          <a:sym typeface="Nunito"/>
                        </a:rPr>
                        <a:t>2011353</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Nunito"/>
                          <a:ea typeface="Nunito"/>
                          <a:cs typeface="Nunito"/>
                          <a:sym typeface="Nunito"/>
                        </a:rPr>
                        <a:t>Trịnh Ngọc Hoàng Anh</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CDD7B6">
                        <a:alpha val="23529"/>
                      </a:srgbClr>
                    </a:solidFill>
                  </a:tcPr>
                </a:tc>
                <a:extLst>
                  <a:ext uri="{0D108BD9-81ED-4DB2-BD59-A6C34878D82A}">
                    <a16:rowId xmlns:a16="http://schemas.microsoft.com/office/drawing/2014/main" val="10005"/>
                  </a:ext>
                </a:extLst>
              </a:tr>
            </a:tbl>
          </a:graphicData>
        </a:graphic>
      </p:graphicFrame>
      <p:grpSp>
        <p:nvGrpSpPr>
          <p:cNvPr id="554" name="Google Shape;554;p2"/>
          <p:cNvGrpSpPr/>
          <p:nvPr/>
        </p:nvGrpSpPr>
        <p:grpSpPr>
          <a:xfrm>
            <a:off x="8013534" y="-43157"/>
            <a:ext cx="1130464" cy="1294452"/>
            <a:chOff x="7852209" y="207243"/>
            <a:chExt cx="1130464" cy="1294452"/>
          </a:xfrm>
        </p:grpSpPr>
        <p:sp>
          <p:nvSpPr>
            <p:cNvPr id="555" name="Google Shape;555;p2"/>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Tình huống</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olidFill>
                  <a:srgbClr val="FF0000"/>
                </a:solidFill>
                <a:sym typeface="Arial"/>
              </a:rPr>
              <a:t>Application </a:t>
            </a:r>
            <a:r>
              <a:rPr lang="vi-VN" altLang="en-US" sz="1400">
                <a:sym typeface="Arial"/>
              </a:rPr>
              <a:t>cấu hình từng </a:t>
            </a:r>
            <a:r>
              <a:rPr lang="vi-VN" altLang="en-US" sz="1400">
                <a:solidFill>
                  <a:srgbClr val="FF0000"/>
                </a:solidFill>
                <a:sym typeface="Arial"/>
              </a:rPr>
              <a:t>MenuItem </a:t>
            </a:r>
            <a:r>
              <a:rPr lang="vi-VN" altLang="en-US" sz="1400">
                <a:sym typeface="Arial"/>
              </a:rPr>
              <a:t>với một thể hiện của lớp con </a:t>
            </a:r>
            <a:r>
              <a:rPr lang="vi-VN" altLang="en-US" sz="1400">
                <a:solidFill>
                  <a:srgbClr val="FF0000"/>
                </a:solidFill>
                <a:sym typeface="Arial"/>
              </a:rPr>
              <a:t>Concrete Command</a:t>
            </a:r>
            <a:r>
              <a:rPr lang="vi-VN" altLang="en-US" sz="1400">
                <a:sym typeface="Arial"/>
              </a:rPr>
              <a:t>.</a:t>
            </a:r>
            <a:br>
              <a:rPr lang="vi-VN" altLang="en-US" sz="1400">
                <a:sym typeface="Arial"/>
              </a:rPr>
            </a:br>
            <a:br>
              <a:rPr lang="vi-VN" altLang="en-US" sz="1400">
                <a:sym typeface="Arial"/>
              </a:rPr>
            </a:br>
            <a:r>
              <a:rPr lang="vi-VN" altLang="en-US" sz="1400">
                <a:sym typeface="Arial"/>
              </a:rPr>
              <a:t>Khi người dùng chọn một </a:t>
            </a:r>
            <a:r>
              <a:rPr lang="vi-VN" altLang="en-US" sz="1400">
                <a:solidFill>
                  <a:srgbClr val="FF0000"/>
                </a:solidFill>
                <a:sym typeface="Arial"/>
              </a:rPr>
              <a:t>Menu Item</a:t>
            </a:r>
            <a:r>
              <a:rPr lang="vi-VN" altLang="en-US" sz="1400">
                <a:sym typeface="Arial"/>
              </a:rPr>
              <a:t>, </a:t>
            </a:r>
            <a:r>
              <a:rPr lang="vi-VN" altLang="en-US" sz="1400">
                <a:solidFill>
                  <a:srgbClr val="FF0000"/>
                </a:solidFill>
                <a:sym typeface="Arial"/>
              </a:rPr>
              <a:t>Menu Item</a:t>
            </a:r>
            <a:r>
              <a:rPr lang="vi-VN" altLang="en-US" sz="1400">
                <a:sym typeface="Arial"/>
              </a:rPr>
              <a:t> gọi Execute theo lệnh của nó và Execute thực hiện thao tác. Các menu item không biết chúng sử dụng lớp con nào của </a:t>
            </a:r>
            <a:r>
              <a:rPr lang="vi-VN" altLang="en-US" sz="1400">
                <a:solidFill>
                  <a:srgbClr val="FF0000"/>
                </a:solidFill>
                <a:sym typeface="Arial"/>
              </a:rPr>
              <a:t>Command</a:t>
            </a:r>
            <a:r>
              <a:rPr lang="vi-VN" altLang="en-US" sz="1400">
                <a:sym typeface="Arial"/>
              </a:rPr>
              <a:t>.</a:t>
            </a:r>
            <a:br>
              <a:rPr lang="vi-VN" altLang="en-US" sz="1400">
                <a:sym typeface="Arial"/>
              </a:rPr>
            </a:br>
            <a:br>
              <a:rPr lang="vi-VN" altLang="en-US" sz="1400">
                <a:sym typeface="Arial"/>
              </a:rPr>
            </a:br>
            <a:r>
              <a:rPr lang="vi-VN" altLang="en-US" sz="1400">
                <a:sym typeface="Arial"/>
              </a:rPr>
              <a:t>Các lớp con </a:t>
            </a:r>
            <a:r>
              <a:rPr lang="vi-VN" altLang="en-US" sz="1400">
                <a:solidFill>
                  <a:srgbClr val="FF0000"/>
                </a:solidFill>
                <a:sym typeface="Arial"/>
              </a:rPr>
              <a:t>Command </a:t>
            </a:r>
            <a:r>
              <a:rPr lang="vi-VN" altLang="en-US" sz="1400">
                <a:sym typeface="Arial"/>
              </a:rPr>
              <a:t>lưu trữ người nhận(receiver) yêu cầu và gọi một hoặc nhiều thao tác trên </a:t>
            </a:r>
            <a:r>
              <a:rPr lang="vi-VN" altLang="en-US" sz="1400">
                <a:solidFill>
                  <a:srgbClr val="FF0000"/>
                </a:solidFill>
                <a:sym typeface="Arial"/>
              </a:rPr>
              <a:t>receiver</a:t>
            </a:r>
            <a:r>
              <a:rPr lang="vi-VN" altLang="en-US" sz="1400">
                <a:sym typeface="Arial"/>
              </a:rPr>
              <a:t>.</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462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Tình huống</a:t>
            </a:r>
          </a:p>
        </p:txBody>
      </p:sp>
      <p:sp>
        <p:nvSpPr>
          <p:cNvPr id="657" name="Google Shape;657;g1f956510886_0_0"/>
          <p:cNvSpPr txBox="1">
            <a:spLocks noGrp="1"/>
          </p:cNvSpPr>
          <p:nvPr>
            <p:ph type="title"/>
          </p:nvPr>
        </p:nvSpPr>
        <p:spPr>
          <a:xfrm>
            <a:off x="720090" y="3748405"/>
            <a:ext cx="7703820" cy="11468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ym typeface="Arial"/>
              </a:rPr>
              <a:t>Ví dụ: </a:t>
            </a:r>
            <a:r>
              <a:rPr lang="vi-VN" altLang="en-US" sz="1400">
                <a:solidFill>
                  <a:srgbClr val="FF0000"/>
                </a:solidFill>
                <a:sym typeface="Arial"/>
              </a:rPr>
              <a:t>PasteCommand </a:t>
            </a:r>
            <a:r>
              <a:rPr lang="vi-VN" altLang="en-US" sz="1400">
                <a:sym typeface="Arial"/>
              </a:rPr>
              <a:t>hỗ trợ dán văn bản từ khay nhớ tạm vào Document. </a:t>
            </a:r>
            <a:r>
              <a:rPr lang="vi-VN" altLang="en-US" sz="1400">
                <a:solidFill>
                  <a:srgbClr val="FF0000"/>
                </a:solidFill>
                <a:sym typeface="Arial"/>
              </a:rPr>
              <a:t>Receiver </a:t>
            </a:r>
            <a:r>
              <a:rPr lang="vi-VN" altLang="en-US" sz="1400">
                <a:sym typeface="Arial"/>
              </a:rPr>
              <a:t>của </a:t>
            </a:r>
            <a:r>
              <a:rPr lang="vi-VN" altLang="en-US" sz="1400">
                <a:solidFill>
                  <a:srgbClr val="FF0000"/>
                </a:solidFill>
                <a:sym typeface="Arial"/>
              </a:rPr>
              <a:t>PasteCommand </a:t>
            </a:r>
            <a:r>
              <a:rPr lang="vi-VN" altLang="en-US" sz="1400">
                <a:sym typeface="Arial"/>
              </a:rPr>
              <a:t>là đối tượng </a:t>
            </a:r>
            <a:r>
              <a:rPr lang="vi-VN" altLang="en-US" sz="1400">
                <a:solidFill>
                  <a:srgbClr val="FF0000"/>
                </a:solidFill>
                <a:sym typeface="Arial"/>
              </a:rPr>
              <a:t>Document</a:t>
            </a:r>
            <a:r>
              <a:rPr lang="vi-VN" altLang="en-US" sz="1400">
                <a:sym typeface="Arial"/>
              </a:rPr>
              <a:t>, nó được cung cấp khi khởi tạo.</a:t>
            </a:r>
            <a:br>
              <a:rPr lang="vi-VN" altLang="en-US" sz="1400">
                <a:sym typeface="Arial"/>
              </a:rPr>
            </a:br>
            <a:br>
              <a:rPr lang="vi-VN" altLang="en-US" sz="1400">
                <a:sym typeface="Arial"/>
              </a:rPr>
            </a:br>
            <a:r>
              <a:rPr lang="vi-VN" altLang="en-US" sz="1400">
                <a:sym typeface="Arial"/>
              </a:rPr>
              <a:t>Thao tác </a:t>
            </a:r>
            <a:r>
              <a:rPr lang="vi-VN" altLang="en-US" sz="1400">
                <a:solidFill>
                  <a:srgbClr val="FF0000"/>
                </a:solidFill>
                <a:sym typeface="Arial"/>
              </a:rPr>
              <a:t>Execute </a:t>
            </a:r>
            <a:r>
              <a:rPr lang="vi-VN" altLang="en-US" sz="1400">
                <a:sym typeface="Arial"/>
              </a:rPr>
              <a:t>gọi </a:t>
            </a:r>
            <a:r>
              <a:rPr lang="vi-VN" altLang="en-US" sz="1400">
                <a:solidFill>
                  <a:srgbClr val="FF0000"/>
                </a:solidFill>
                <a:sym typeface="Arial"/>
              </a:rPr>
              <a:t>Paste </a:t>
            </a:r>
            <a:r>
              <a:rPr lang="vi-VN" altLang="en-US" sz="1400">
                <a:sym typeface="Arial"/>
              </a:rPr>
              <a:t>trên </a:t>
            </a:r>
            <a:r>
              <a:rPr lang="vi-VN" altLang="en-US" sz="1400">
                <a:solidFill>
                  <a:srgbClr val="FF0000"/>
                </a:solidFill>
                <a:sym typeface="Arial"/>
              </a:rPr>
              <a:t>Document Receiver</a:t>
            </a:r>
          </a:p>
        </p:txBody>
      </p:sp>
      <p:pic>
        <p:nvPicPr>
          <p:cNvPr id="2050" name="Picture 2"/>
          <p:cNvPicPr>
            <a:picLocks noChangeAspect="1" noChangeArrowheads="1"/>
          </p:cNvPicPr>
          <p:nvPr/>
        </p:nvPicPr>
        <p:blipFill>
          <a:blip r:embed="rId3"/>
          <a:srcRect/>
          <a:stretch>
            <a:fillRect/>
          </a:stretch>
        </p:blipFill>
        <p:spPr bwMode="auto">
          <a:xfrm>
            <a:off x="185419" y="694690"/>
            <a:ext cx="8773495" cy="2895600"/>
          </a:xfrm>
          <a:prstGeom prst="rect">
            <a:avLst/>
          </a:prstGeom>
          <a:noFill/>
          <a:ln w="9525">
            <a:noFill/>
            <a:miter lim="800000"/>
            <a:headEnd/>
            <a:tailEnd/>
          </a:ln>
          <a:effectLst/>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462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Tình huống</a:t>
            </a:r>
          </a:p>
        </p:txBody>
      </p:sp>
      <p:sp>
        <p:nvSpPr>
          <p:cNvPr id="657" name="Google Shape;657;g1f956510886_0_0"/>
          <p:cNvSpPr txBox="1">
            <a:spLocks noGrp="1"/>
          </p:cNvSpPr>
          <p:nvPr>
            <p:ph type="title"/>
          </p:nvPr>
        </p:nvSpPr>
        <p:spPr>
          <a:xfrm>
            <a:off x="720090" y="3748405"/>
            <a:ext cx="7703820" cy="11468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ym typeface="Arial"/>
              </a:rPr>
              <a:t>Thao tác </a:t>
            </a:r>
            <a:r>
              <a:rPr lang="vi-VN" altLang="en-US" sz="1400">
                <a:solidFill>
                  <a:srgbClr val="FF0000"/>
                </a:solidFill>
                <a:sym typeface="Arial"/>
              </a:rPr>
              <a:t>Execute </a:t>
            </a:r>
            <a:r>
              <a:rPr lang="vi-VN" altLang="en-US" sz="1400">
                <a:sym typeface="Arial"/>
              </a:rPr>
              <a:t>của </a:t>
            </a:r>
            <a:r>
              <a:rPr lang="vi-VN" altLang="en-US" sz="1400">
                <a:solidFill>
                  <a:srgbClr val="FF0000"/>
                </a:solidFill>
                <a:sym typeface="Arial"/>
              </a:rPr>
              <a:t>OpenCommand </a:t>
            </a:r>
            <a:r>
              <a:rPr lang="vi-VN" altLang="en-US" sz="1400">
                <a:sym typeface="Arial"/>
              </a:rPr>
              <a:t>thì khác: nó nhắc người dùng nhập tên document, tạo đối tượng </a:t>
            </a:r>
            <a:r>
              <a:rPr lang="vi-VN" altLang="en-US" sz="1400">
                <a:solidFill>
                  <a:srgbClr val="FF0000"/>
                </a:solidFill>
                <a:sym typeface="Arial"/>
              </a:rPr>
              <a:t>Document </a:t>
            </a:r>
            <a:r>
              <a:rPr lang="vi-VN" altLang="en-US" sz="1400">
                <a:sym typeface="Arial"/>
              </a:rPr>
              <a:t>tương ứng, thêm document vào </a:t>
            </a:r>
            <a:r>
              <a:rPr lang="vi-VN" altLang="en-US" sz="1400">
                <a:solidFill>
                  <a:srgbClr val="FF0000"/>
                </a:solidFill>
                <a:sym typeface="Arial"/>
              </a:rPr>
              <a:t>Application </a:t>
            </a:r>
            <a:r>
              <a:rPr lang="vi-VN" altLang="en-US" sz="1400">
                <a:sym typeface="Arial"/>
              </a:rPr>
              <a:t>nhận và mở document</a:t>
            </a:r>
          </a:p>
        </p:txBody>
      </p:sp>
      <p:pic>
        <p:nvPicPr>
          <p:cNvPr id="3074" name="Picture 2"/>
          <p:cNvPicPr>
            <a:picLocks noChangeAspect="1" noChangeArrowheads="1"/>
          </p:cNvPicPr>
          <p:nvPr/>
        </p:nvPicPr>
        <p:blipFill>
          <a:blip r:embed="rId3"/>
          <a:srcRect/>
          <a:stretch>
            <a:fillRect/>
          </a:stretch>
        </p:blipFill>
        <p:spPr bwMode="auto">
          <a:xfrm>
            <a:off x="1320165" y="694690"/>
            <a:ext cx="6503035" cy="2896870"/>
          </a:xfrm>
          <a:prstGeom prst="rect">
            <a:avLst/>
          </a:prstGeom>
          <a:noFill/>
          <a:ln w="9525">
            <a:noFill/>
            <a:miter lim="800000"/>
            <a:headEnd/>
            <a:tailEnd/>
          </a:ln>
          <a:effectLst/>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7" name="Google Shape;657;g1f956510886_0_0"/>
          <p:cNvSpPr txBox="1">
            <a:spLocks noGrp="1"/>
          </p:cNvSpPr>
          <p:nvPr>
            <p:ph type="title"/>
          </p:nvPr>
        </p:nvSpPr>
        <p:spPr>
          <a:xfrm>
            <a:off x="720090" y="3081655"/>
            <a:ext cx="7703820" cy="181356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ym typeface="Arial"/>
              </a:rPr>
              <a:t>Đôi khi một MenuItem cần thực hiện </a:t>
            </a:r>
            <a:r>
              <a:rPr lang="vi-VN" altLang="en-US" sz="1400">
                <a:solidFill>
                  <a:srgbClr val="FF0000"/>
                </a:solidFill>
                <a:sym typeface="Arial"/>
              </a:rPr>
              <a:t>một chuỗi lệnh</a:t>
            </a:r>
            <a:r>
              <a:rPr lang="vi-VN" altLang="en-US" sz="1400">
                <a:sym typeface="Arial"/>
              </a:rPr>
              <a:t>. Ví dụ: </a:t>
            </a:r>
            <a:br>
              <a:rPr lang="vi-VN" altLang="en-US" sz="1400">
                <a:sym typeface="Arial"/>
              </a:rPr>
            </a:br>
            <a:br>
              <a:rPr lang="vi-VN" altLang="en-US" sz="1400">
                <a:sym typeface="Arial"/>
              </a:rPr>
            </a:br>
            <a:r>
              <a:rPr lang="vi-VN" altLang="en-US" sz="1400">
                <a:sym typeface="Arial"/>
              </a:rPr>
              <a:t>Một </a:t>
            </a:r>
            <a:r>
              <a:rPr lang="vi-VN" altLang="en-US" sz="1400">
                <a:solidFill>
                  <a:srgbClr val="FF0000"/>
                </a:solidFill>
                <a:sym typeface="Arial"/>
              </a:rPr>
              <a:t>MenuItem </a:t>
            </a:r>
            <a:r>
              <a:rPr lang="vi-VN" altLang="en-US" sz="1400">
                <a:sym typeface="Arial"/>
              </a:rPr>
              <a:t>để căn giữa trang ở kích thước bình thường có thể được tạo từ đối tượng </a:t>
            </a:r>
            <a:r>
              <a:rPr lang="vi-VN" altLang="en-US" sz="1400">
                <a:solidFill>
                  <a:srgbClr val="FF0000"/>
                </a:solidFill>
                <a:sym typeface="Arial"/>
              </a:rPr>
              <a:t>CenterDocumentCommand </a:t>
            </a:r>
            <a:r>
              <a:rPr lang="vi-VN" altLang="en-US" sz="1400">
                <a:sym typeface="Arial"/>
              </a:rPr>
              <a:t>và đối tượng </a:t>
            </a:r>
            <a:r>
              <a:rPr lang="vi-VN" altLang="en-US" sz="1400">
                <a:solidFill>
                  <a:srgbClr val="FF0000"/>
                </a:solidFill>
                <a:sym typeface="Arial"/>
              </a:rPr>
              <a:t>NormalSizeCommand</a:t>
            </a:r>
            <a:r>
              <a:rPr lang="vi-VN" altLang="en-US" sz="1400">
                <a:sym typeface="Arial"/>
              </a:rPr>
              <a:t>. Vì việc xâu chuỗi các lệnh lại với nhau theo cách này là phổ biến, nên chúng ta có thể định nghĩa một lớp </a:t>
            </a:r>
            <a:r>
              <a:rPr lang="vi-VN" altLang="en-US" sz="1400">
                <a:solidFill>
                  <a:srgbClr val="FF0000"/>
                </a:solidFill>
                <a:sym typeface="Arial"/>
              </a:rPr>
              <a:t>MacroCommand </a:t>
            </a:r>
            <a:r>
              <a:rPr lang="vi-VN" altLang="en-US" sz="1400">
                <a:sym typeface="Arial"/>
              </a:rPr>
              <a:t>để cho phép một </a:t>
            </a:r>
            <a:r>
              <a:rPr lang="vi-VN" altLang="en-US" sz="1400">
                <a:solidFill>
                  <a:srgbClr val="FF0000"/>
                </a:solidFill>
                <a:sym typeface="Arial"/>
              </a:rPr>
              <a:t>MenuItem </a:t>
            </a:r>
            <a:r>
              <a:rPr lang="vi-VN" altLang="en-US" sz="1400">
                <a:sym typeface="Arial"/>
              </a:rPr>
              <a:t>thực thi một số lượng lệnh không giới hạn. </a:t>
            </a:r>
            <a:r>
              <a:rPr lang="vi-VN" altLang="en-US" sz="1400">
                <a:solidFill>
                  <a:srgbClr val="FF0000"/>
                </a:solidFill>
                <a:sym typeface="Arial"/>
              </a:rPr>
              <a:t>MacroCommand </a:t>
            </a:r>
            <a:r>
              <a:rPr lang="vi-VN" altLang="en-US" sz="1400">
                <a:sym typeface="Arial"/>
              </a:rPr>
              <a:t>là một lớp con </a:t>
            </a:r>
            <a:r>
              <a:rPr lang="vi-VN" altLang="en-US" sz="1400">
                <a:solidFill>
                  <a:srgbClr val="FF0000"/>
                </a:solidFill>
                <a:sym typeface="Arial"/>
              </a:rPr>
              <a:t>ConcreteCommand </a:t>
            </a:r>
            <a:r>
              <a:rPr lang="vi-VN" altLang="en-US" sz="1400">
                <a:sym typeface="Arial"/>
              </a:rPr>
              <a:t>chỉ đơn giản là thực thi một chuỗi các Lệnh. </a:t>
            </a:r>
            <a:r>
              <a:rPr lang="vi-VN" altLang="en-US" sz="1400">
                <a:solidFill>
                  <a:srgbClr val="FF0000"/>
                </a:solidFill>
                <a:sym typeface="Arial"/>
              </a:rPr>
              <a:t>MacroCommand </a:t>
            </a:r>
            <a:r>
              <a:rPr lang="vi-VN" altLang="en-US" sz="1400">
                <a:sym typeface="Arial"/>
              </a:rPr>
              <a:t>không có </a:t>
            </a:r>
            <a:r>
              <a:rPr lang="vi-VN" altLang="en-US" sz="1400">
                <a:solidFill>
                  <a:srgbClr val="FF0000"/>
                </a:solidFill>
                <a:sym typeface="Arial"/>
              </a:rPr>
              <a:t>receiver </a:t>
            </a:r>
            <a:r>
              <a:rPr lang="vi-VN" altLang="en-US" sz="1400">
                <a:sym typeface="Arial"/>
              </a:rPr>
              <a:t>rõ ràng, bởi vì các lệnh mà nó trình tự xác định </a:t>
            </a:r>
            <a:r>
              <a:rPr lang="vi-VN" altLang="en-US" sz="1400">
                <a:solidFill>
                  <a:srgbClr val="FF0000"/>
                </a:solidFill>
                <a:sym typeface="Arial"/>
              </a:rPr>
              <a:t>receiver </a:t>
            </a:r>
            <a:r>
              <a:rPr lang="vi-VN" altLang="en-US" sz="1400">
                <a:sym typeface="Arial"/>
              </a:rPr>
              <a:t>của riêng chúng</a:t>
            </a:r>
          </a:p>
        </p:txBody>
      </p:sp>
      <p:pic>
        <p:nvPicPr>
          <p:cNvPr id="4098" name="Picture 2"/>
          <p:cNvPicPr>
            <a:picLocks noChangeAspect="1" noChangeArrowheads="1"/>
          </p:cNvPicPr>
          <p:nvPr/>
        </p:nvPicPr>
        <p:blipFill>
          <a:blip r:embed="rId3"/>
          <a:srcRect/>
          <a:stretch>
            <a:fillRect/>
          </a:stretch>
        </p:blipFill>
        <p:spPr bwMode="auto">
          <a:xfrm>
            <a:off x="1864995" y="81915"/>
            <a:ext cx="5414010" cy="2672715"/>
          </a:xfrm>
          <a:prstGeom prst="rect">
            <a:avLst/>
          </a:prstGeom>
          <a:noFill/>
          <a:ln w="9525">
            <a:noFill/>
            <a:miter lim="800000"/>
            <a:headEnd/>
            <a:tailEnd/>
          </a:ln>
          <a:effectLst/>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Tình huống</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ym typeface="Arial"/>
              </a:rPr>
              <a:t>Trong mỗi ví dụ này, hãy lưu ý cách</a:t>
            </a:r>
            <a:r>
              <a:rPr lang="vi-VN" altLang="en-US" sz="1400">
                <a:solidFill>
                  <a:srgbClr val="FF0000"/>
                </a:solidFill>
                <a:sym typeface="Arial"/>
              </a:rPr>
              <a:t> Command Pattern</a:t>
            </a:r>
            <a:r>
              <a:rPr lang="vi-VN" altLang="en-US" sz="1400">
                <a:sym typeface="Arial"/>
              </a:rPr>
              <a:t> tách đối tượng Invoke ra khỏi đối tượng có triển khai để thực hiện thao tác đó. Điều này mang lại cho chúng ta rất nhiều sự linh hoạt trong việc thiết kế giao diện người dùng của chúng ta.</a:t>
            </a:r>
            <a:br>
              <a:rPr lang="vi-VN" altLang="en-US" sz="1400">
                <a:sym typeface="Arial"/>
              </a:rPr>
            </a:br>
            <a:br>
              <a:rPr lang="vi-VN" altLang="en-US" sz="1400">
                <a:sym typeface="Arial"/>
              </a:rPr>
            </a:br>
            <a:r>
              <a:rPr lang="vi-VN" altLang="en-US" sz="1400">
                <a:sym typeface="Arial"/>
              </a:rPr>
              <a:t>Một ứng dụng có thể cung cấp cả </a:t>
            </a:r>
            <a:r>
              <a:rPr lang="vi-VN" altLang="en-US" sz="1400">
                <a:solidFill>
                  <a:srgbClr val="FF0000"/>
                </a:solidFill>
                <a:sym typeface="Arial"/>
              </a:rPr>
              <a:t>menu </a:t>
            </a:r>
            <a:r>
              <a:rPr lang="vi-VN" altLang="en-US" sz="1400">
                <a:sym typeface="Arial"/>
              </a:rPr>
              <a:t>và </a:t>
            </a:r>
            <a:r>
              <a:rPr lang="vi-VN" altLang="en-US" sz="1400">
                <a:solidFill>
                  <a:srgbClr val="FF0000"/>
                </a:solidFill>
                <a:sym typeface="Arial"/>
              </a:rPr>
              <a:t>giao diện nút</a:t>
            </a:r>
            <a:r>
              <a:rPr lang="vi-VN" altLang="en-US" sz="1400">
                <a:sym typeface="Arial"/>
              </a:rPr>
              <a:t> cho một tính năng chỉ bằng cách làm cho menu và nút ấn chia sẻ một thể hiện của cùng một lớp con </a:t>
            </a:r>
            <a:r>
              <a:rPr lang="vi-VN" altLang="en-US" sz="1400">
                <a:solidFill>
                  <a:srgbClr val="FF0000"/>
                </a:solidFill>
                <a:sym typeface="Arial"/>
              </a:rPr>
              <a:t>ConcreteCommand</a:t>
            </a:r>
            <a:r>
              <a:rPr lang="vi-VN" altLang="en-US" sz="1400">
                <a:sym typeface="Arial"/>
              </a:rPr>
              <a:t>.	</a:t>
            </a:r>
            <a:br>
              <a:rPr lang="vi-VN" altLang="en-US" sz="1400">
                <a:sym typeface="Arial"/>
              </a:rPr>
            </a:br>
            <a:br>
              <a:rPr lang="vi-VN" altLang="en-US" sz="1400">
                <a:sym typeface="Arial"/>
              </a:rPr>
            </a:br>
            <a:r>
              <a:rPr lang="vi-VN" altLang="en-US" sz="1400">
                <a:sym typeface="Arial"/>
              </a:rPr>
              <a:t>Chúng ta có thể thay thế các </a:t>
            </a:r>
            <a:r>
              <a:rPr lang="vi-VN" altLang="en-US" sz="1400">
                <a:solidFill>
                  <a:srgbClr val="FF0000"/>
                </a:solidFill>
                <a:sym typeface="Arial"/>
              </a:rPr>
              <a:t>Command </a:t>
            </a:r>
            <a:r>
              <a:rPr lang="vi-VN" altLang="en-US" sz="1400">
                <a:sym typeface="Arial"/>
              </a:rPr>
              <a:t>một cách linh hoạt, điều này sẽ hữu ích cho việc triển khai các menu theo </a:t>
            </a:r>
            <a:r>
              <a:rPr lang="vi-VN" altLang="en-US" sz="1400">
                <a:solidFill>
                  <a:srgbClr val="FF0000"/>
                </a:solidFill>
                <a:effectLst/>
                <a:sym typeface="Arial"/>
              </a:rPr>
              <a:t>context</a:t>
            </a:r>
            <a:r>
              <a:rPr lang="vi-VN" altLang="en-US" sz="1400">
                <a:sym typeface="Arial"/>
              </a:rPr>
              <a:t>. Chúng ta cũng có thể hỗ trợ </a:t>
            </a:r>
            <a:r>
              <a:rPr lang="vi-VN" altLang="en-US" sz="1400">
                <a:solidFill>
                  <a:srgbClr val="FF0000"/>
                </a:solidFill>
                <a:sym typeface="Arial"/>
              </a:rPr>
              <a:t>command scripting</a:t>
            </a:r>
            <a:r>
              <a:rPr lang="vi-VN" altLang="en-US" sz="1400">
                <a:sym typeface="Arial"/>
              </a:rPr>
              <a:t> bằng cách soạn các </a:t>
            </a:r>
            <a:r>
              <a:rPr lang="vi-VN" altLang="en-US" sz="1400">
                <a:solidFill>
                  <a:srgbClr val="FF0000"/>
                </a:solidFill>
                <a:sym typeface="Arial"/>
              </a:rPr>
              <a:t>command thành các lệnh lớn hơn</a:t>
            </a:r>
            <a:r>
              <a:rPr lang="vi-VN" altLang="en-US" sz="1400">
                <a:sym typeface="Arial"/>
              </a:rPr>
              <a:t>. Tất cả điều này là có thể bởi vì đối tượng đưa ra yêu cầu chỉ cần biết cách đưa ra yêu cầu đó; không cần biết yêu cầu sẽ được thực hiện như thế nào</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3" name="Google Shape;656;g1f956510886_0_0"/>
          <p:cNvSpPr txBox="1">
            <a:spLocks noGrp="1"/>
          </p:cNvSpPr>
          <p:nvPr>
            <p:ph type="title"/>
          </p:nvPr>
        </p:nvSpPr>
        <p:spPr>
          <a:xfrm>
            <a:off x="720090" y="231775"/>
            <a:ext cx="1391098" cy="44948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dirty="0"/>
              <a:t>Cấu trúc</a:t>
            </a:r>
          </a:p>
        </p:txBody>
      </p:sp>
      <p:pic>
        <p:nvPicPr>
          <p:cNvPr id="4" name="Picture 3">
            <a:extLst>
              <a:ext uri="{FF2B5EF4-FFF2-40B4-BE49-F238E27FC236}">
                <a16:creationId xmlns:a16="http://schemas.microsoft.com/office/drawing/2014/main" id="{B8593D36-EF06-B37C-933B-C4FC0F304019}"/>
              </a:ext>
            </a:extLst>
          </p:cNvPr>
          <p:cNvPicPr>
            <a:picLocks noChangeAspect="1"/>
          </p:cNvPicPr>
          <p:nvPr/>
        </p:nvPicPr>
        <p:blipFill>
          <a:blip r:embed="rId3"/>
          <a:stretch>
            <a:fillRect/>
          </a:stretch>
        </p:blipFill>
        <p:spPr>
          <a:xfrm>
            <a:off x="2352469" y="0"/>
            <a:ext cx="6791531" cy="5143500"/>
          </a:xfrm>
          <a:prstGeom prst="rect">
            <a:avLst/>
          </a:prstGeom>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Các thành phần tham gia</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gradFill>
                  <a:gsLst>
                    <a:gs pos="0">
                      <a:srgbClr val="14CD68"/>
                    </a:gs>
                    <a:gs pos="100000">
                      <a:srgbClr val="0B6E38"/>
                    </a:gs>
                  </a:gsLst>
                  <a:lin scaled="0"/>
                </a:gradFill>
                <a:sym typeface="Arial"/>
              </a:rPr>
              <a:t>Command</a:t>
            </a:r>
            <a:br>
              <a:rPr lang="vi-VN" altLang="en-US" sz="1400">
                <a:sym typeface="Arial"/>
              </a:rPr>
            </a:br>
            <a:r>
              <a:rPr lang="vi-VN" altLang="en-US" sz="1400">
                <a:sym typeface="Arial"/>
              </a:rPr>
              <a:t> - Khai báo một </a:t>
            </a:r>
            <a:r>
              <a:rPr lang="vi-VN" altLang="en-US" sz="1400">
                <a:solidFill>
                  <a:srgbClr val="FF0000"/>
                </a:solidFill>
                <a:sym typeface="Arial"/>
              </a:rPr>
              <a:t>Interface </a:t>
            </a:r>
            <a:r>
              <a:rPr lang="vi-VN" altLang="en-US" sz="1400">
                <a:sym typeface="Arial"/>
              </a:rPr>
              <a:t>để thực thi một thao tác</a:t>
            </a:r>
            <a:br>
              <a:rPr lang="vi-VN" altLang="en-US" sz="1400">
                <a:sym typeface="Arial"/>
              </a:rPr>
            </a:br>
            <a:br>
              <a:rPr lang="vi-VN" altLang="en-US" sz="1400">
                <a:sym typeface="Arial"/>
              </a:rPr>
            </a:br>
            <a:r>
              <a:rPr lang="en-US" sz="1400" dirty="0">
                <a:gradFill>
                  <a:gsLst>
                    <a:gs pos="0">
                      <a:srgbClr val="14CD68"/>
                    </a:gs>
                    <a:gs pos="100000">
                      <a:srgbClr val="0B6E38"/>
                    </a:gs>
                  </a:gsLst>
                  <a:lin scaled="0"/>
                </a:gradFill>
                <a:sym typeface="+mn-ea"/>
              </a:rPr>
              <a:t>Concrete Command (</a:t>
            </a:r>
            <a:r>
              <a:rPr lang="en-US" sz="1400" dirty="0" err="1">
                <a:gradFill>
                  <a:gsLst>
                    <a:gs pos="0">
                      <a:srgbClr val="14CD68"/>
                    </a:gs>
                    <a:gs pos="100000">
                      <a:srgbClr val="0B6E38"/>
                    </a:gs>
                  </a:gsLst>
                  <a:lin scaled="0"/>
                </a:gradFill>
                <a:sym typeface="+mn-ea"/>
              </a:rPr>
              <a:t>PasteCommand</a:t>
            </a:r>
            <a:r>
              <a:rPr lang="en-US" sz="1400" dirty="0">
                <a:gradFill>
                  <a:gsLst>
                    <a:gs pos="0">
                      <a:srgbClr val="14CD68"/>
                    </a:gs>
                    <a:gs pos="100000">
                      <a:srgbClr val="0B6E38"/>
                    </a:gs>
                  </a:gsLst>
                  <a:lin scaled="0"/>
                </a:gradFill>
                <a:sym typeface="+mn-ea"/>
              </a:rPr>
              <a:t>, </a:t>
            </a:r>
            <a:r>
              <a:rPr lang="en-US" sz="1400" dirty="0" err="1">
                <a:gradFill>
                  <a:gsLst>
                    <a:gs pos="0">
                      <a:srgbClr val="14CD68"/>
                    </a:gs>
                    <a:gs pos="100000">
                      <a:srgbClr val="0B6E38"/>
                    </a:gs>
                  </a:gsLst>
                  <a:lin scaled="0"/>
                </a:gradFill>
                <a:sym typeface="+mn-ea"/>
              </a:rPr>
              <a:t>OpenCommand</a:t>
            </a:r>
            <a:r>
              <a:rPr lang="en-US" sz="1400" dirty="0">
                <a:gradFill>
                  <a:gsLst>
                    <a:gs pos="0">
                      <a:srgbClr val="14CD68"/>
                    </a:gs>
                    <a:gs pos="100000">
                      <a:srgbClr val="0B6E38"/>
                    </a:gs>
                  </a:gsLst>
                  <a:lin scaled="0"/>
                </a:gradFill>
                <a:sym typeface="+mn-ea"/>
              </a:rPr>
              <a:t>)</a:t>
            </a:r>
            <a:br>
              <a:rPr lang="en-US" sz="1400" dirty="0"/>
            </a:br>
            <a:r>
              <a:rPr lang="vi-VN" altLang="en-US" sz="1400" dirty="0"/>
              <a:t> - X</a:t>
            </a:r>
            <a:r>
              <a:rPr lang="vi-VN" altLang="en-US" sz="1400">
                <a:sym typeface="Arial"/>
              </a:rPr>
              <a:t>ác định một ràng buộc giữa một đối tượng </a:t>
            </a:r>
            <a:r>
              <a:rPr lang="vi-VN" altLang="en-US" sz="1400">
                <a:solidFill>
                  <a:srgbClr val="FF0000"/>
                </a:solidFill>
                <a:sym typeface="Arial"/>
              </a:rPr>
              <a:t>Receiver </a:t>
            </a:r>
            <a:r>
              <a:rPr lang="vi-VN" altLang="en-US" sz="1400">
                <a:sym typeface="Arial"/>
              </a:rPr>
              <a:t>và một action</a:t>
            </a:r>
            <a:br>
              <a:rPr lang="vi-VN" altLang="en-US" sz="1400">
                <a:sym typeface="Arial"/>
              </a:rPr>
            </a:br>
            <a:r>
              <a:rPr lang="vi-VN" altLang="en-US" sz="1400">
                <a:sym typeface="Arial"/>
              </a:rPr>
              <a:t>thực hiện </a:t>
            </a:r>
            <a:r>
              <a:rPr lang="vi-VN" altLang="en-US" sz="1400">
                <a:solidFill>
                  <a:srgbClr val="FF0000"/>
                </a:solidFill>
                <a:sym typeface="Arial"/>
              </a:rPr>
              <a:t>Execute </a:t>
            </a:r>
            <a:r>
              <a:rPr lang="vi-VN" altLang="en-US" sz="1400">
                <a:sym typeface="Arial"/>
              </a:rPr>
              <a:t>bằng cách gọi (</a:t>
            </a:r>
            <a:r>
              <a:rPr lang="vi-VN" altLang="en-US" sz="1400">
                <a:solidFill>
                  <a:srgbClr val="FF0000"/>
                </a:solidFill>
                <a:sym typeface="Arial"/>
              </a:rPr>
              <a:t>invoke</a:t>
            </a:r>
            <a:r>
              <a:rPr lang="vi-VN" altLang="en-US" sz="1400">
                <a:sym typeface="Arial"/>
              </a:rPr>
              <a:t>) thao tác tương ứng trên </a:t>
            </a:r>
            <a:r>
              <a:rPr lang="vi-VN" altLang="en-US" sz="1400">
                <a:solidFill>
                  <a:srgbClr val="FF0000"/>
                </a:solidFill>
                <a:sym typeface="Arial"/>
              </a:rPr>
              <a:t>Receiver</a:t>
            </a:r>
            <a:br>
              <a:rPr lang="vi-VN" altLang="en-US" sz="1400">
                <a:sym typeface="Arial"/>
              </a:rPr>
            </a:br>
            <a:br>
              <a:rPr lang="vi-VN" altLang="en-US" sz="1400">
                <a:sym typeface="Arial"/>
              </a:rPr>
            </a:br>
            <a:r>
              <a:rPr lang="en-US" sz="1400" dirty="0">
                <a:gradFill>
                  <a:gsLst>
                    <a:gs pos="0">
                      <a:srgbClr val="14CD68"/>
                    </a:gs>
                    <a:gs pos="100000">
                      <a:srgbClr val="0B6E38"/>
                    </a:gs>
                  </a:gsLst>
                  <a:lin scaled="0"/>
                </a:gradFill>
                <a:sym typeface="+mn-ea"/>
              </a:rPr>
              <a:t>Client (Application)</a:t>
            </a:r>
            <a:br>
              <a:rPr lang="vi-VN" altLang="en-US" sz="1400">
                <a:sym typeface="Arial"/>
              </a:rPr>
            </a:br>
            <a:r>
              <a:rPr lang="vi-VN" altLang="en-US" sz="1400">
                <a:sym typeface="Arial"/>
              </a:rPr>
              <a:t> - Tạo một đối tượng </a:t>
            </a:r>
            <a:r>
              <a:rPr lang="vi-VN" altLang="en-US" sz="1400">
                <a:solidFill>
                  <a:srgbClr val="FF0000"/>
                </a:solidFill>
                <a:sym typeface="Arial"/>
              </a:rPr>
              <a:t>ConcreteCommand </a:t>
            </a:r>
            <a:r>
              <a:rPr lang="vi-VN" altLang="en-US" sz="1400">
                <a:sym typeface="Arial"/>
              </a:rPr>
              <a:t>và đặt bộ thu của nó</a:t>
            </a:r>
            <a:br>
              <a:rPr lang="vi-VN" altLang="en-US" sz="1400">
                <a:sym typeface="Arial"/>
              </a:rPr>
            </a:br>
            <a:br>
              <a:rPr lang="vi-VN" altLang="en-US" sz="1400">
                <a:sym typeface="Arial"/>
              </a:rPr>
            </a:br>
            <a:r>
              <a:rPr lang="en-US" sz="1400" dirty="0">
                <a:gradFill>
                  <a:gsLst>
                    <a:gs pos="0">
                      <a:srgbClr val="14CD68"/>
                    </a:gs>
                    <a:gs pos="100000">
                      <a:srgbClr val="0B6E38"/>
                    </a:gs>
                  </a:gsLst>
                  <a:lin scaled="0"/>
                </a:gradFill>
                <a:sym typeface="+mn-ea"/>
              </a:rPr>
              <a:t>Invoker (</a:t>
            </a:r>
            <a:r>
              <a:rPr lang="en-US" sz="1400" dirty="0" err="1">
                <a:gradFill>
                  <a:gsLst>
                    <a:gs pos="0">
                      <a:srgbClr val="14CD68"/>
                    </a:gs>
                    <a:gs pos="100000">
                      <a:srgbClr val="0B6E38"/>
                    </a:gs>
                  </a:gsLst>
                  <a:lin scaled="0"/>
                </a:gradFill>
                <a:sym typeface="+mn-ea"/>
              </a:rPr>
              <a:t>MenuItem</a:t>
            </a:r>
            <a:r>
              <a:rPr lang="en-US" sz="1400" dirty="0">
                <a:gradFill>
                  <a:gsLst>
                    <a:gs pos="0">
                      <a:srgbClr val="14CD68"/>
                    </a:gs>
                    <a:gs pos="100000">
                      <a:srgbClr val="0B6E38"/>
                    </a:gs>
                  </a:gsLst>
                  <a:lin scaled="0"/>
                </a:gradFill>
                <a:sym typeface="+mn-ea"/>
              </a:rPr>
              <a:t>)</a:t>
            </a:r>
            <a:br>
              <a:rPr lang="en-US" sz="1400" dirty="0"/>
            </a:br>
            <a:r>
              <a:rPr lang="vi-VN" altLang="en-US" sz="1400" dirty="0"/>
              <a:t> - Y</a:t>
            </a:r>
            <a:r>
              <a:rPr lang="vi-VN" altLang="en-US" sz="1400">
                <a:sym typeface="Arial"/>
              </a:rPr>
              <a:t>êu cầu </a:t>
            </a:r>
            <a:r>
              <a:rPr lang="vi-VN" altLang="en-US" sz="1400">
                <a:solidFill>
                  <a:srgbClr val="FF0000"/>
                </a:solidFill>
                <a:sym typeface="Arial"/>
              </a:rPr>
              <a:t>Command </a:t>
            </a:r>
            <a:r>
              <a:rPr lang="vi-VN" altLang="en-US" sz="1400">
                <a:sym typeface="Arial"/>
              </a:rPr>
              <a:t>thực hiện yêu cầu</a:t>
            </a:r>
            <a:br>
              <a:rPr lang="vi-VN" altLang="en-US" sz="1400">
                <a:sym typeface="Arial"/>
              </a:rPr>
            </a:br>
            <a:br>
              <a:rPr lang="vi-VN" altLang="en-US" sz="1400">
                <a:sym typeface="Arial"/>
              </a:rPr>
            </a:br>
            <a:r>
              <a:rPr lang="en-US" sz="1400" dirty="0">
                <a:gradFill>
                  <a:gsLst>
                    <a:gs pos="0">
                      <a:srgbClr val="14CD68"/>
                    </a:gs>
                    <a:gs pos="100000">
                      <a:srgbClr val="0B6E38"/>
                    </a:gs>
                  </a:gsLst>
                  <a:lin scaled="0"/>
                </a:gradFill>
                <a:sym typeface="+mn-ea"/>
              </a:rPr>
              <a:t>Receiver (Document, Application)</a:t>
            </a:r>
            <a:br>
              <a:rPr lang="en-US" sz="1400" dirty="0">
                <a:sym typeface="+mn-ea"/>
              </a:rPr>
            </a:br>
            <a:r>
              <a:rPr lang="en-US" sz="1400" dirty="0">
                <a:sym typeface="+mn-ea"/>
              </a:rPr>
              <a:t> </a:t>
            </a:r>
            <a:r>
              <a:rPr lang="vi-VN" altLang="en-US" sz="1400" dirty="0">
                <a:sym typeface="+mn-ea"/>
              </a:rPr>
              <a:t>- B</a:t>
            </a:r>
            <a:r>
              <a:rPr lang="vi-VN" altLang="en-US" sz="1400">
                <a:sym typeface="Arial"/>
              </a:rPr>
              <a:t>iết cách thực hiện các thao tác liên quan đến việc thực hiện một yêu cầu. Bất kỳ lớp nào cũng có thể đóng vai trò là </a:t>
            </a:r>
            <a:r>
              <a:rPr lang="vi-VN" altLang="en-US" sz="1400">
                <a:solidFill>
                  <a:srgbClr val="FF0000"/>
                </a:solidFill>
                <a:sym typeface="Arial"/>
              </a:rPr>
              <a:t>Receiver</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Quy trình cộng tác</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sz="1400">
                <a:gradFill>
                  <a:gsLst>
                    <a:gs pos="0">
                      <a:srgbClr val="14CD68"/>
                    </a:gs>
                    <a:gs pos="100000">
                      <a:srgbClr val="0B6E38"/>
                    </a:gs>
                  </a:gsLst>
                  <a:lin scaled="0"/>
                </a:gradFill>
              </a:rPr>
              <a:t>Command </a:t>
            </a:r>
            <a:r>
              <a:rPr sz="1400"/>
              <a:t>khai báo một </a:t>
            </a:r>
            <a:r>
              <a:rPr lang="vi-VN" sz="1400">
                <a:solidFill>
                  <a:srgbClr val="FF0000"/>
                </a:solidFill>
              </a:rPr>
              <a:t>Interface</a:t>
            </a:r>
            <a:r>
              <a:rPr sz="1400">
                <a:solidFill>
                  <a:srgbClr val="FF0000"/>
                </a:solidFill>
              </a:rPr>
              <a:t> </a:t>
            </a:r>
            <a:r>
              <a:rPr sz="1400"/>
              <a:t>cho tất cả các </a:t>
            </a:r>
            <a:r>
              <a:rPr lang="vi-VN" sz="1400"/>
              <a:t>command</a:t>
            </a:r>
            <a:r>
              <a:rPr sz="1400"/>
              <a:t>, cung cấp một phương thức </a:t>
            </a:r>
            <a:r>
              <a:rPr lang="vi-VN" sz="1400">
                <a:solidFill>
                  <a:srgbClr val="FF0000"/>
                </a:solidFill>
              </a:rPr>
              <a:t>Execute</a:t>
            </a:r>
            <a:r>
              <a:rPr sz="1400">
                <a:solidFill>
                  <a:srgbClr val="FF0000"/>
                </a:solidFill>
              </a:rPr>
              <a:t>()</a:t>
            </a:r>
            <a:r>
              <a:rPr sz="1400"/>
              <a:t> đơn giản yêu cầu </a:t>
            </a:r>
            <a:r>
              <a:rPr lang="vi-VN" sz="1400">
                <a:solidFill>
                  <a:srgbClr val="FF0000"/>
                </a:solidFill>
              </a:rPr>
              <a:t>Receiver</a:t>
            </a:r>
            <a:r>
              <a:rPr sz="1400">
                <a:solidFill>
                  <a:srgbClr val="FF0000"/>
                </a:solidFill>
              </a:rPr>
              <a:t> </a:t>
            </a:r>
            <a:r>
              <a:rPr sz="1400"/>
              <a:t>thực hiện một thao tác.</a:t>
            </a:r>
            <a:br>
              <a:rPr sz="1400"/>
            </a:br>
            <a:br>
              <a:rPr sz="1400"/>
            </a:br>
            <a:r>
              <a:rPr lang="vi-VN" sz="1400">
                <a:gradFill>
                  <a:gsLst>
                    <a:gs pos="0">
                      <a:srgbClr val="14CD68"/>
                    </a:gs>
                    <a:gs pos="100000">
                      <a:srgbClr val="0B6E38"/>
                    </a:gs>
                  </a:gsLst>
                  <a:lin scaled="0"/>
                </a:gradFill>
              </a:rPr>
              <a:t>Receiver </a:t>
            </a:r>
            <a:r>
              <a:rPr lang="vi-VN" sz="1400"/>
              <a:t>triển khai</a:t>
            </a:r>
            <a:r>
              <a:rPr sz="1400"/>
              <a:t> về những việc cần làm để thực hiện yêu cầu.</a:t>
            </a:r>
            <a:br>
              <a:rPr sz="1400"/>
            </a:br>
            <a:br>
              <a:rPr sz="1400"/>
            </a:br>
            <a:r>
              <a:rPr sz="1400">
                <a:gradFill>
                  <a:gsLst>
                    <a:gs pos="0">
                      <a:srgbClr val="14CD68"/>
                    </a:gs>
                    <a:gs pos="100000">
                      <a:srgbClr val="0B6E38"/>
                    </a:gs>
                  </a:gsLst>
                  <a:lin scaled="0"/>
                </a:gradFill>
              </a:rPr>
              <a:t>Invoker </a:t>
            </a:r>
            <a:r>
              <a:rPr sz="1400"/>
              <a:t>nắm giữ một </a:t>
            </a:r>
            <a:r>
              <a:rPr lang="vi-VN" sz="1400">
                <a:solidFill>
                  <a:srgbClr val="FF0000"/>
                </a:solidFill>
              </a:rPr>
              <a:t>command </a:t>
            </a:r>
            <a:r>
              <a:rPr sz="1400"/>
              <a:t>và có thể yêu cầu </a:t>
            </a:r>
            <a:r>
              <a:rPr lang="vi-VN" sz="1400">
                <a:solidFill>
                  <a:srgbClr val="FF0000"/>
                </a:solidFill>
              </a:rPr>
              <a:t>command </a:t>
            </a:r>
            <a:r>
              <a:rPr sz="1400"/>
              <a:t>thực hiện một yêu cầu bằng cách gọi phương thức </a:t>
            </a:r>
            <a:r>
              <a:rPr lang="vi-VN" sz="1400">
                <a:solidFill>
                  <a:srgbClr val="FF0000"/>
                </a:solidFill>
              </a:rPr>
              <a:t>Execute</a:t>
            </a:r>
            <a:r>
              <a:rPr sz="1400"/>
              <a:t>.</a:t>
            </a:r>
            <a:br>
              <a:rPr sz="1400"/>
            </a:br>
            <a:br>
              <a:rPr sz="1400"/>
            </a:br>
            <a:r>
              <a:rPr lang="vi-VN" sz="1400">
                <a:gradFill>
                  <a:gsLst>
                    <a:gs pos="0">
                      <a:srgbClr val="14CD68"/>
                    </a:gs>
                    <a:gs pos="100000">
                      <a:srgbClr val="0B6E38"/>
                    </a:gs>
                  </a:gsLst>
                  <a:lin scaled="0"/>
                </a:gradFill>
              </a:rPr>
              <a:t>Client</a:t>
            </a:r>
            <a:r>
              <a:rPr sz="1400">
                <a:gradFill>
                  <a:gsLst>
                    <a:gs pos="0">
                      <a:srgbClr val="14CD68"/>
                    </a:gs>
                    <a:gs pos="100000">
                      <a:srgbClr val="0B6E38"/>
                    </a:gs>
                  </a:gsLst>
                  <a:lin scaled="0"/>
                </a:gradFill>
              </a:rPr>
              <a:t> </a:t>
            </a:r>
            <a:r>
              <a:rPr sz="1400"/>
              <a:t>tạo </a:t>
            </a:r>
            <a:r>
              <a:rPr sz="1400">
                <a:gradFill>
                  <a:gsLst>
                    <a:gs pos="0">
                      <a:srgbClr val="007BD3"/>
                    </a:gs>
                    <a:gs pos="100000">
                      <a:srgbClr val="034373"/>
                    </a:gs>
                  </a:gsLst>
                  <a:lin scaled="0"/>
                </a:gradFill>
              </a:rPr>
              <a:t>ConcreteCommands </a:t>
            </a:r>
            <a:r>
              <a:rPr sz="1400"/>
              <a:t>và đặt </a:t>
            </a:r>
            <a:r>
              <a:rPr lang="vi-VN" sz="1400">
                <a:solidFill>
                  <a:srgbClr val="FF0000"/>
                </a:solidFill>
              </a:rPr>
              <a:t>Receiver</a:t>
            </a:r>
            <a:r>
              <a:rPr sz="1400">
                <a:solidFill>
                  <a:srgbClr val="FF0000"/>
                </a:solidFill>
              </a:rPr>
              <a:t> </a:t>
            </a:r>
            <a:r>
              <a:rPr sz="1400"/>
              <a:t>cho </a:t>
            </a:r>
            <a:r>
              <a:rPr lang="vi-VN" sz="1400">
                <a:solidFill>
                  <a:srgbClr val="FF0000"/>
                </a:solidFill>
              </a:rPr>
              <a:t>Command</a:t>
            </a:r>
            <a:r>
              <a:rPr sz="1400"/>
              <a:t>.</a:t>
            </a:r>
            <a:br>
              <a:rPr sz="1400"/>
            </a:br>
            <a:br>
              <a:rPr sz="1400"/>
            </a:br>
            <a:r>
              <a:rPr sz="1400">
                <a:gradFill>
                  <a:gsLst>
                    <a:gs pos="0">
                      <a:srgbClr val="14CD68"/>
                    </a:gs>
                    <a:gs pos="100000">
                      <a:srgbClr val="0B6E38"/>
                    </a:gs>
                  </a:gsLst>
                  <a:lin scaled="0"/>
                </a:gradFill>
              </a:rPr>
              <a:t>ConcreteCommand </a:t>
            </a:r>
            <a:r>
              <a:rPr sz="1400"/>
              <a:t>xác định ràng buộc giữa hành động và </a:t>
            </a:r>
            <a:r>
              <a:rPr lang="vi-VN" sz="1400">
                <a:solidFill>
                  <a:srgbClr val="FF0000"/>
                </a:solidFill>
              </a:rPr>
              <a:t>receiver</a:t>
            </a:r>
            <a:r>
              <a:rPr sz="1400"/>
              <a:t>. Khi các cuộc gọi </a:t>
            </a:r>
            <a:r>
              <a:rPr sz="1400">
                <a:solidFill>
                  <a:srgbClr val="FF0000"/>
                </a:solidFill>
              </a:rPr>
              <a:t>Invoker </a:t>
            </a:r>
            <a:r>
              <a:rPr sz="1400"/>
              <a:t>thực thi </a:t>
            </a:r>
            <a:r>
              <a:rPr sz="1400">
                <a:solidFill>
                  <a:srgbClr val="FF0000"/>
                </a:solidFill>
              </a:rPr>
              <a:t>ConcreteCommand </a:t>
            </a:r>
            <a:r>
              <a:rPr sz="1400"/>
              <a:t>sẽ chạy một hoặc nhiều hành động trên </a:t>
            </a:r>
            <a:r>
              <a:rPr lang="vi-VN" sz="1400">
                <a:solidFill>
                  <a:srgbClr val="FF0000"/>
                </a:solidFill>
              </a:rPr>
              <a:t>Receiver</a:t>
            </a:r>
            <a:r>
              <a:rPr sz="1400"/>
              <a:t>.</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Quy trình cộng tác</a:t>
            </a:r>
          </a:p>
        </p:txBody>
      </p:sp>
      <p:pic>
        <p:nvPicPr>
          <p:cNvPr id="4" name="Picture 3" descr="command_seq.PNG"/>
          <p:cNvPicPr>
            <a:picLocks noChangeAspect="1"/>
          </p:cNvPicPr>
          <p:nvPr/>
        </p:nvPicPr>
        <p:blipFill>
          <a:blip r:embed="rId3"/>
          <a:stretch>
            <a:fillRect/>
          </a:stretch>
        </p:blipFill>
        <p:spPr>
          <a:xfrm>
            <a:off x="658495" y="840740"/>
            <a:ext cx="7827645" cy="4147820"/>
          </a:xfrm>
          <a:prstGeom prst="rect">
            <a:avLst/>
          </a:prstGeom>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4930" y="231775"/>
            <a:ext cx="2945130" cy="47650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Hiểu Command Pattern thông qua ví dụ về quán ăn</a:t>
            </a:r>
          </a:p>
        </p:txBody>
      </p:sp>
      <p:pic>
        <p:nvPicPr>
          <p:cNvPr id="3" name="Picture 2">
            <a:extLst>
              <a:ext uri="{FF2B5EF4-FFF2-40B4-BE49-F238E27FC236}">
                <a16:creationId xmlns:a16="http://schemas.microsoft.com/office/drawing/2014/main" id="{7ECD60B7-F416-4767-63D6-36116909811D}"/>
              </a:ext>
            </a:extLst>
          </p:cNvPr>
          <p:cNvPicPr>
            <a:picLocks noChangeAspect="1"/>
          </p:cNvPicPr>
          <p:nvPr/>
        </p:nvPicPr>
        <p:blipFill>
          <a:blip r:embed="rId3"/>
          <a:stretch>
            <a:fillRect/>
          </a:stretch>
        </p:blipFill>
        <p:spPr>
          <a:xfrm>
            <a:off x="3922573" y="0"/>
            <a:ext cx="5279180" cy="5143500"/>
          </a:xfrm>
          <a:prstGeom prst="rect">
            <a:avLst/>
          </a:prstGeom>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grpSp>
        <p:nvGrpSpPr>
          <p:cNvPr id="566" name="Google Shape;566;p3"/>
          <p:cNvGrpSpPr/>
          <p:nvPr/>
        </p:nvGrpSpPr>
        <p:grpSpPr>
          <a:xfrm>
            <a:off x="2117638" y="1007994"/>
            <a:ext cx="1362847" cy="1124249"/>
            <a:chOff x="1336454" y="916554"/>
            <a:chExt cx="1362847" cy="1124249"/>
          </a:xfrm>
        </p:grpSpPr>
        <p:grpSp>
          <p:nvGrpSpPr>
            <p:cNvPr id="567" name="Google Shape;567;p3"/>
            <p:cNvGrpSpPr/>
            <p:nvPr/>
          </p:nvGrpSpPr>
          <p:grpSpPr>
            <a:xfrm>
              <a:off x="1336454" y="916554"/>
              <a:ext cx="1162921" cy="1124249"/>
              <a:chOff x="1336454" y="916554"/>
              <a:chExt cx="1162921" cy="1124249"/>
            </a:xfrm>
          </p:grpSpPr>
          <p:sp>
            <p:nvSpPr>
              <p:cNvPr id="568" name="Google Shape;568;p3"/>
              <p:cNvSpPr/>
              <p:nvPr/>
            </p:nvSpPr>
            <p:spPr>
              <a:xfrm rot="9396713">
                <a:off x="1464462" y="1062348"/>
                <a:ext cx="906904" cy="832660"/>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rot="10800000">
                <a:off x="1526301" y="1197243"/>
                <a:ext cx="752362" cy="690894"/>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
            <p:cNvGrpSpPr/>
            <p:nvPr/>
          </p:nvGrpSpPr>
          <p:grpSpPr>
            <a:xfrm rot="3461228">
              <a:off x="2243858" y="1403010"/>
              <a:ext cx="363962" cy="416937"/>
              <a:chOff x="7852209" y="207243"/>
              <a:chExt cx="1130464" cy="1294452"/>
            </a:xfrm>
          </p:grpSpPr>
          <p:sp>
            <p:nvSpPr>
              <p:cNvPr id="571" name="Google Shape;571;p3"/>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78" name="Google Shape;578;p3"/>
          <p:cNvGrpSpPr/>
          <p:nvPr/>
        </p:nvGrpSpPr>
        <p:grpSpPr>
          <a:xfrm>
            <a:off x="1974835" y="2049486"/>
            <a:ext cx="1218708" cy="973855"/>
            <a:chOff x="381495" y="2697701"/>
            <a:chExt cx="1218708" cy="973855"/>
          </a:xfrm>
        </p:grpSpPr>
        <p:sp>
          <p:nvSpPr>
            <p:cNvPr id="579" name="Google Shape;579;p3"/>
            <p:cNvSpPr/>
            <p:nvPr/>
          </p:nvSpPr>
          <p:spPr>
            <a:xfrm rot="-900211">
              <a:off x="654824" y="2888784"/>
              <a:ext cx="752321" cy="690856"/>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rot="-503166">
              <a:off x="637403" y="2777158"/>
              <a:ext cx="906925" cy="832716"/>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3"/>
            <p:cNvGrpSpPr/>
            <p:nvPr/>
          </p:nvGrpSpPr>
          <p:grpSpPr>
            <a:xfrm rot="-6438566">
              <a:off x="452684" y="2725006"/>
              <a:ext cx="363989" cy="416952"/>
              <a:chOff x="7852209" y="207243"/>
              <a:chExt cx="1130464" cy="1294452"/>
            </a:xfrm>
          </p:grpSpPr>
          <p:sp>
            <p:nvSpPr>
              <p:cNvPr id="582" name="Google Shape;582;p3"/>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3"/>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3"/>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89" name="Google Shape;589;p3"/>
          <p:cNvSpPr txBox="1">
            <a:spLocks noGrp="1"/>
          </p:cNvSpPr>
          <p:nvPr>
            <p:ph type="title"/>
          </p:nvPr>
        </p:nvSpPr>
        <p:spPr>
          <a:xfrm>
            <a:off x="720000" y="493778"/>
            <a:ext cx="7704000" cy="40074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100"/>
              <a:buNone/>
            </a:pPr>
            <a:r>
              <a:rPr lang="en-US" sz="3600">
                <a:solidFill>
                  <a:schemeClr val="accent4"/>
                </a:solidFill>
              </a:rPr>
              <a:t>Nội dung</a:t>
            </a:r>
            <a:r>
              <a:rPr lang="en-US" sz="3600"/>
              <a:t> trình bày</a:t>
            </a:r>
            <a:endParaRPr sz="3600">
              <a:solidFill>
                <a:schemeClr val="accent1"/>
              </a:solidFill>
            </a:endParaRPr>
          </a:p>
        </p:txBody>
      </p:sp>
      <p:sp>
        <p:nvSpPr>
          <p:cNvPr id="590" name="Google Shape;590;p3">
            <a:hlinkClick r:id="rId3" action="ppaction://hlinksldjump"/>
          </p:cNvPr>
          <p:cNvSpPr txBox="1">
            <a:spLocks noGrp="1"/>
          </p:cNvSpPr>
          <p:nvPr>
            <p:ph type="title" idx="5"/>
          </p:nvPr>
        </p:nvSpPr>
        <p:spPr>
          <a:xfrm>
            <a:off x="2281981" y="1460347"/>
            <a:ext cx="734700" cy="356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800">
                <a:solidFill>
                  <a:srgbClr val="606A49"/>
                </a:solidFill>
              </a:rPr>
              <a:t>01</a:t>
            </a:r>
          </a:p>
        </p:txBody>
      </p:sp>
      <p:cxnSp>
        <p:nvCxnSpPr>
          <p:cNvPr id="591" name="Google Shape;591;p3"/>
          <p:cNvCxnSpPr/>
          <p:nvPr/>
        </p:nvCxnSpPr>
        <p:spPr>
          <a:xfrm>
            <a:off x="4723765" y="1001395"/>
            <a:ext cx="1831975" cy="6350"/>
          </a:xfrm>
          <a:prstGeom prst="straightConnector1">
            <a:avLst/>
          </a:prstGeom>
          <a:noFill/>
          <a:ln w="19050" cap="flat" cmpd="sng">
            <a:solidFill>
              <a:schemeClr val="accent1"/>
            </a:solidFill>
            <a:prstDash val="solid"/>
            <a:round/>
            <a:headEnd type="none" w="sm" len="sm"/>
            <a:tailEnd type="none" w="sm" len="sm"/>
          </a:ln>
        </p:spPr>
      </p:cxnSp>
      <p:grpSp>
        <p:nvGrpSpPr>
          <p:cNvPr id="592" name="Google Shape;592;p3"/>
          <p:cNvGrpSpPr/>
          <p:nvPr/>
        </p:nvGrpSpPr>
        <p:grpSpPr>
          <a:xfrm>
            <a:off x="7784934" y="33043"/>
            <a:ext cx="1130464" cy="1294452"/>
            <a:chOff x="7852209" y="207243"/>
            <a:chExt cx="1130464" cy="1294452"/>
          </a:xfrm>
        </p:grpSpPr>
        <p:sp>
          <p:nvSpPr>
            <p:cNvPr id="593" name="Google Shape;593;p3"/>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0" name="Google Shape;600;p3"/>
          <p:cNvSpPr/>
          <p:nvPr/>
        </p:nvSpPr>
        <p:spPr>
          <a:xfrm rot="-9181859">
            <a:off x="-596156" y="3422480"/>
            <a:ext cx="2510027" cy="1571257"/>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
            <a:hlinkClick r:id="rId3" action="ppaction://hlinksldjump"/>
          </p:cNvPr>
          <p:cNvSpPr txBox="1">
            <a:spLocks noGrp="1"/>
          </p:cNvSpPr>
          <p:nvPr>
            <p:ph type="subTitle" idx="9"/>
          </p:nvPr>
        </p:nvSpPr>
        <p:spPr>
          <a:xfrm>
            <a:off x="3601085" y="1229360"/>
            <a:ext cx="3580130" cy="749935"/>
          </a:xfrm>
          <a:prstGeom prst="rect">
            <a:avLst/>
          </a:prstGeom>
          <a:noFill/>
          <a:ln>
            <a:noFill/>
          </a:ln>
        </p:spPr>
        <p:txBody>
          <a:bodyPr spcFirstLastPara="1" wrap="square" lIns="91425" tIns="91425" rIns="91425" bIns="91425" anchor="b" anchorCtr="0">
            <a:noAutofit/>
          </a:bodyPr>
          <a:lstStyle/>
          <a:p>
            <a:pPr marL="0" marR="0" lvl="0" indent="0" algn="l" rtl="0">
              <a:lnSpc>
                <a:spcPct val="120000"/>
              </a:lnSpc>
              <a:spcBef>
                <a:spcPts val="0"/>
              </a:spcBef>
              <a:spcAft>
                <a:spcPts val="0"/>
              </a:spcAft>
              <a:buClr>
                <a:schemeClr val="dk1"/>
              </a:buClr>
              <a:buSzPts val="2400"/>
              <a:buFont typeface="Bebas Neue"/>
              <a:buNone/>
            </a:pPr>
            <a:r>
              <a:rPr lang="en-US" sz="2800">
                <a:latin typeface="Nunito"/>
                <a:ea typeface="Nunito"/>
                <a:cs typeface="Nunito"/>
                <a:sym typeface="Nunito"/>
              </a:rPr>
              <a:t>Iterator Pattern</a:t>
            </a:r>
          </a:p>
        </p:txBody>
      </p:sp>
      <p:grpSp>
        <p:nvGrpSpPr>
          <p:cNvPr id="602" name="Google Shape;602;p3"/>
          <p:cNvGrpSpPr/>
          <p:nvPr/>
        </p:nvGrpSpPr>
        <p:grpSpPr>
          <a:xfrm rot="-10320000">
            <a:off x="2109477" y="2994961"/>
            <a:ext cx="1218708" cy="973855"/>
            <a:chOff x="381495" y="2697701"/>
            <a:chExt cx="1218708" cy="973855"/>
          </a:xfrm>
        </p:grpSpPr>
        <p:sp>
          <p:nvSpPr>
            <p:cNvPr id="603" name="Google Shape;603;p3"/>
            <p:cNvSpPr/>
            <p:nvPr/>
          </p:nvSpPr>
          <p:spPr>
            <a:xfrm rot="-900211">
              <a:off x="654824" y="2888784"/>
              <a:ext cx="752321" cy="690856"/>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rot="-503166">
              <a:off x="637403" y="2777158"/>
              <a:ext cx="906925" cy="832716"/>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3"/>
            <p:cNvGrpSpPr/>
            <p:nvPr/>
          </p:nvGrpSpPr>
          <p:grpSpPr>
            <a:xfrm rot="-6438566">
              <a:off x="452684" y="2725006"/>
              <a:ext cx="363989" cy="416952"/>
              <a:chOff x="7852209" y="207243"/>
              <a:chExt cx="1130464" cy="1294452"/>
            </a:xfrm>
          </p:grpSpPr>
          <p:sp>
            <p:nvSpPr>
              <p:cNvPr id="606" name="Google Shape;606;p3"/>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3"/>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3"/>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3"/>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13" name="Google Shape;613;p3">
            <a:hlinkClick r:id="rId3" action="ppaction://hlinksldjump"/>
          </p:cNvPr>
          <p:cNvSpPr txBox="1"/>
          <p:nvPr/>
        </p:nvSpPr>
        <p:spPr>
          <a:xfrm>
            <a:off x="2294681" y="2407767"/>
            <a:ext cx="734700" cy="35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100"/>
              <a:buFont typeface="Roboto Slab"/>
              <a:buNone/>
            </a:pPr>
            <a:r>
              <a:rPr lang="en-US" sz="2800" b="0" i="0" u="none" strike="noStrike" cap="none">
                <a:solidFill>
                  <a:srgbClr val="606A49"/>
                </a:solidFill>
                <a:latin typeface="Roboto Slab"/>
                <a:ea typeface="Roboto Slab"/>
                <a:cs typeface="Roboto Slab"/>
                <a:sym typeface="Roboto Slab"/>
              </a:rPr>
              <a:t>02</a:t>
            </a:r>
          </a:p>
        </p:txBody>
      </p:sp>
      <p:sp>
        <p:nvSpPr>
          <p:cNvPr id="614" name="Google Shape;614;p3">
            <a:hlinkClick r:id="rId3" action="ppaction://hlinksldjump"/>
          </p:cNvPr>
          <p:cNvSpPr txBox="1"/>
          <p:nvPr/>
        </p:nvSpPr>
        <p:spPr>
          <a:xfrm>
            <a:off x="2323891" y="3278987"/>
            <a:ext cx="734700" cy="35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100"/>
              <a:buFont typeface="Roboto Slab"/>
              <a:buNone/>
            </a:pPr>
            <a:r>
              <a:rPr lang="en-US" sz="2800" b="0" i="0" u="none" strike="noStrike" cap="none">
                <a:solidFill>
                  <a:srgbClr val="606A49"/>
                </a:solidFill>
                <a:latin typeface="Roboto Slab"/>
                <a:ea typeface="Roboto Slab"/>
                <a:cs typeface="Roboto Slab"/>
                <a:sym typeface="Roboto Slab"/>
              </a:rPr>
              <a:t>03</a:t>
            </a:r>
          </a:p>
        </p:txBody>
      </p:sp>
      <p:sp>
        <p:nvSpPr>
          <p:cNvPr id="615" name="Google Shape;615;p3">
            <a:hlinkClick r:id="rId3" action="ppaction://hlinksldjump"/>
          </p:cNvPr>
          <p:cNvSpPr txBox="1"/>
          <p:nvPr/>
        </p:nvSpPr>
        <p:spPr>
          <a:xfrm>
            <a:off x="3601085" y="2195830"/>
            <a:ext cx="3646805" cy="743585"/>
          </a:xfrm>
          <a:prstGeom prst="rect">
            <a:avLst/>
          </a:prstGeom>
          <a:noFill/>
          <a:ln>
            <a:noFill/>
          </a:ln>
        </p:spPr>
        <p:txBody>
          <a:bodyPr spcFirstLastPara="1" wrap="square" lIns="91425" tIns="91425" rIns="91425" bIns="91425" anchor="b" anchorCtr="0">
            <a:noAutofit/>
          </a:bodyPr>
          <a:lstStyle/>
          <a:p>
            <a:pPr marL="0" marR="0" lvl="0" indent="0" algn="l" rtl="0">
              <a:lnSpc>
                <a:spcPct val="120000"/>
              </a:lnSpc>
              <a:spcBef>
                <a:spcPts val="0"/>
              </a:spcBef>
              <a:spcAft>
                <a:spcPts val="0"/>
              </a:spcAft>
              <a:buClr>
                <a:schemeClr val="dk1"/>
              </a:buClr>
              <a:buSzPts val="2400"/>
              <a:buFont typeface="Bebas Neue"/>
              <a:buNone/>
            </a:pPr>
            <a:r>
              <a:rPr lang="vi-VN" altLang="en-US" sz="2800" b="0" i="0" u="none" strike="noStrike" cap="none">
                <a:solidFill>
                  <a:schemeClr val="dk1"/>
                </a:solidFill>
                <a:latin typeface="Nunito"/>
                <a:ea typeface="Nunito"/>
                <a:cs typeface="Nunito"/>
                <a:sym typeface="Nunito"/>
              </a:rPr>
              <a:t>Command Pattern</a:t>
            </a:r>
          </a:p>
        </p:txBody>
      </p:sp>
      <p:sp>
        <p:nvSpPr>
          <p:cNvPr id="616" name="Google Shape;616;p3">
            <a:hlinkClick r:id="rId3" action="ppaction://hlinksldjump"/>
          </p:cNvPr>
          <p:cNvSpPr txBox="1"/>
          <p:nvPr/>
        </p:nvSpPr>
        <p:spPr>
          <a:xfrm>
            <a:off x="3601085" y="3101340"/>
            <a:ext cx="2372360" cy="777240"/>
          </a:xfrm>
          <a:prstGeom prst="rect">
            <a:avLst/>
          </a:prstGeom>
          <a:noFill/>
          <a:ln>
            <a:noFill/>
          </a:ln>
        </p:spPr>
        <p:txBody>
          <a:bodyPr spcFirstLastPara="1" wrap="square" lIns="91425" tIns="91425" rIns="91425" bIns="91425" anchor="b" anchorCtr="0">
            <a:noAutofit/>
          </a:bodyPr>
          <a:lstStyle/>
          <a:p>
            <a:pPr marL="0" marR="0" lvl="0" indent="0" algn="l" rtl="0">
              <a:lnSpc>
                <a:spcPct val="120000"/>
              </a:lnSpc>
              <a:spcBef>
                <a:spcPts val="0"/>
              </a:spcBef>
              <a:spcAft>
                <a:spcPts val="0"/>
              </a:spcAft>
              <a:buClr>
                <a:schemeClr val="dk1"/>
              </a:buClr>
              <a:buSzPts val="2400"/>
              <a:buFont typeface="Bebas Neue"/>
              <a:buNone/>
            </a:pPr>
            <a:r>
              <a:rPr lang="en-US" sz="2800">
                <a:solidFill>
                  <a:schemeClr val="dk1"/>
                </a:solidFill>
                <a:latin typeface="Nunito"/>
                <a:ea typeface="Nunito"/>
                <a:cs typeface="Nunito"/>
                <a:sym typeface="Nunito"/>
              </a:rPr>
              <a:t>Demo</a:t>
            </a:r>
            <a:endParaRPr lang="en-US" sz="2800" b="0" i="0" u="none" strike="noStrike" cap="none">
              <a:solidFill>
                <a:schemeClr val="dk1"/>
              </a:solidFill>
              <a:latin typeface="Nunito"/>
              <a:ea typeface="Nunito"/>
              <a:cs typeface="Nunito"/>
              <a:sym typeface="Nunito"/>
            </a:endParaRPr>
          </a:p>
        </p:txBody>
      </p:sp>
      <p:grpSp>
        <p:nvGrpSpPr>
          <p:cNvPr id="617" name="Google Shape;617;p3"/>
          <p:cNvGrpSpPr/>
          <p:nvPr/>
        </p:nvGrpSpPr>
        <p:grpSpPr>
          <a:xfrm rot="-10320000">
            <a:off x="2109477" y="3945556"/>
            <a:ext cx="1218708" cy="973855"/>
            <a:chOff x="381495" y="2697701"/>
            <a:chExt cx="1218708" cy="973855"/>
          </a:xfrm>
        </p:grpSpPr>
        <p:sp>
          <p:nvSpPr>
            <p:cNvPr id="618" name="Google Shape;618;p3"/>
            <p:cNvSpPr/>
            <p:nvPr/>
          </p:nvSpPr>
          <p:spPr>
            <a:xfrm rot="-900211">
              <a:off x="654824" y="2888784"/>
              <a:ext cx="752321" cy="690856"/>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rot="-503166">
              <a:off x="637403" y="2777158"/>
              <a:ext cx="906925" cy="832716"/>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3"/>
            <p:cNvGrpSpPr/>
            <p:nvPr/>
          </p:nvGrpSpPr>
          <p:grpSpPr>
            <a:xfrm rot="-6438566">
              <a:off x="452684" y="2725006"/>
              <a:ext cx="363989" cy="416952"/>
              <a:chOff x="7852209" y="207243"/>
              <a:chExt cx="1130464" cy="1294452"/>
            </a:xfrm>
          </p:grpSpPr>
          <p:sp>
            <p:nvSpPr>
              <p:cNvPr id="621" name="Google Shape;621;p3"/>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28" name="Google Shape;628;p3">
            <a:hlinkClick r:id="rId3" action="ppaction://hlinksldjump"/>
          </p:cNvPr>
          <p:cNvSpPr txBox="1"/>
          <p:nvPr/>
        </p:nvSpPr>
        <p:spPr>
          <a:xfrm>
            <a:off x="2323891" y="4229582"/>
            <a:ext cx="734700" cy="356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100"/>
              <a:buFont typeface="Roboto Slab"/>
              <a:buNone/>
            </a:pPr>
            <a:r>
              <a:rPr lang="en-US" sz="2800" b="0" i="0" u="none" strike="noStrike" cap="none">
                <a:solidFill>
                  <a:srgbClr val="606A49"/>
                </a:solidFill>
                <a:latin typeface="Roboto Slab"/>
                <a:ea typeface="Roboto Slab"/>
                <a:cs typeface="Roboto Slab"/>
                <a:sym typeface="Roboto Slab"/>
              </a:rPr>
              <a:t>04</a:t>
            </a:r>
          </a:p>
        </p:txBody>
      </p:sp>
      <p:sp>
        <p:nvSpPr>
          <p:cNvPr id="629" name="Google Shape;629;p3">
            <a:hlinkClick r:id="rId3" action="ppaction://hlinksldjump"/>
          </p:cNvPr>
          <p:cNvSpPr txBox="1"/>
          <p:nvPr/>
        </p:nvSpPr>
        <p:spPr>
          <a:xfrm>
            <a:off x="3601085" y="4034155"/>
            <a:ext cx="2372360" cy="681355"/>
          </a:xfrm>
          <a:prstGeom prst="rect">
            <a:avLst/>
          </a:prstGeom>
          <a:noFill/>
          <a:ln>
            <a:noFill/>
          </a:ln>
        </p:spPr>
        <p:txBody>
          <a:bodyPr spcFirstLastPara="1" wrap="square" lIns="91425" tIns="91425" rIns="91425" bIns="91425" anchor="b" anchorCtr="0">
            <a:noAutofit/>
          </a:bodyPr>
          <a:lstStyle/>
          <a:p>
            <a:pPr marL="0" marR="0" lvl="0" indent="0" algn="l" rtl="0">
              <a:lnSpc>
                <a:spcPct val="120000"/>
              </a:lnSpc>
              <a:spcBef>
                <a:spcPts val="0"/>
              </a:spcBef>
              <a:spcAft>
                <a:spcPts val="0"/>
              </a:spcAft>
              <a:buClr>
                <a:schemeClr val="dk1"/>
              </a:buClr>
              <a:buSzPts val="2400"/>
              <a:buFont typeface="Bebas Neue"/>
              <a:buNone/>
            </a:pPr>
            <a:r>
              <a:rPr lang="en-US" sz="2800">
                <a:solidFill>
                  <a:schemeClr val="dk1"/>
                </a:solidFill>
                <a:latin typeface="Nunito"/>
                <a:ea typeface="Nunito"/>
                <a:cs typeface="Nunito"/>
                <a:sym typeface="Nunito"/>
              </a:rPr>
              <a:t>Q&amp;A</a:t>
            </a:r>
            <a:endParaRPr lang="en-US" sz="2800" b="0" i="0" u="none" strike="noStrike" cap="none">
              <a:solidFill>
                <a:schemeClr val="dk1"/>
              </a:solidFill>
              <a:latin typeface="Nunito"/>
              <a:ea typeface="Nunito"/>
              <a:cs typeface="Nunito"/>
              <a:sym typeface="Nunito"/>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Hoạt động như thế nào</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sz="1400"/>
              <a:t>Khách hàng biết mình muốn gì và tạo đơn hàng</a:t>
            </a:r>
            <a:br>
              <a:rPr sz="1400"/>
            </a:br>
            <a:br>
              <a:rPr sz="1400"/>
            </a:br>
            <a:r>
              <a:rPr sz="1400"/>
              <a:t>Đơn đặt hàng bao gồm một phiếu đặt hàng và các món trong thực đơn của khách hàng được viết trên đó.</a:t>
            </a:r>
            <a:br>
              <a:rPr sz="1400"/>
            </a:br>
            <a:br>
              <a:rPr sz="1400"/>
            </a:br>
            <a:r>
              <a:rPr sz="1400"/>
              <a:t>Người phục vụ nhận đơn đặt hàng và khi anh ta đi xung quanh, anh ta gọi orderup() để bắt đầu chuẩn bị đơn hàng</a:t>
            </a:r>
            <a:br>
              <a:rPr sz="1400"/>
            </a:br>
            <a:br>
              <a:rPr sz="1400"/>
            </a:br>
            <a:r>
              <a:rPr sz="1400"/>
              <a:t>Đầu bếp nhận </a:t>
            </a:r>
            <a:r>
              <a:rPr lang="vi-VN" sz="1400"/>
              <a:t>món</a:t>
            </a:r>
            <a:r>
              <a:rPr sz="1400"/>
              <a:t> và chuẩn bị bữa ăn theo </a:t>
            </a:r>
            <a:r>
              <a:rPr lang="vi-VN" sz="1400"/>
              <a:t>quy trình</a:t>
            </a:r>
            <a:r>
              <a:rPr sz="1400"/>
              <a:t> mà anh ta </a:t>
            </a:r>
            <a:r>
              <a:rPr lang="vi-VN" sz="1400"/>
              <a:t>được triển khai</a:t>
            </a:r>
            <a:r>
              <a:rPr sz="1400"/>
              <a:t>.</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12166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Ví dụ: Điều khiển từ xa tự động hóa gia đình</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sz="1400"/>
              <a:t>Vấn đề đặt ra</a:t>
            </a:r>
            <a:br>
              <a:rPr lang="vi-VN" sz="1400"/>
            </a:br>
            <a:br>
              <a:rPr sz="1400"/>
            </a:br>
            <a:r>
              <a:rPr sz="1400"/>
              <a:t>Xây dựng một điều khiển từ xa sẽ điều khiển nhiều thiết bị gia đình</a:t>
            </a:r>
            <a:br>
              <a:rPr sz="1400"/>
            </a:br>
            <a:br>
              <a:rPr sz="1400"/>
            </a:br>
            <a:r>
              <a:rPr sz="1400"/>
              <a:t>Thiết bị </a:t>
            </a:r>
            <a:r>
              <a:rPr lang="vi-VN" sz="1400"/>
              <a:t>đơn giản</a:t>
            </a:r>
            <a:r>
              <a:rPr sz="1400"/>
              <a:t>: </a:t>
            </a:r>
            <a:br>
              <a:rPr sz="1400"/>
            </a:br>
            <a:r>
              <a:rPr lang="vi-VN" sz="1400"/>
              <a:t>Đ</a:t>
            </a:r>
            <a:r>
              <a:rPr sz="1400"/>
              <a:t>èn chiếu sáng, </a:t>
            </a:r>
            <a:r>
              <a:rPr lang="vi-VN" sz="1400"/>
              <a:t>stereo</a:t>
            </a:r>
            <a:r>
              <a:rPr sz="1400"/>
              <a:t>, TV, đèn trần, máy </a:t>
            </a:r>
            <a:r>
              <a:rPr lang="vi-VN" sz="1400"/>
              <a:t>sưởi</a:t>
            </a:r>
            <a:r>
              <a:rPr sz="1400"/>
              <a:t>, vòi phun nước, bồn tắm nước nóng, đèn sân vườn, quạt trần, cửa gara</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174625" y="231775"/>
            <a:ext cx="2418080" cy="45904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Các lớp cung cấp</a:t>
            </a:r>
          </a:p>
        </p:txBody>
      </p:sp>
      <p:pic>
        <p:nvPicPr>
          <p:cNvPr id="7" name="Picture 6">
            <a:extLst>
              <a:ext uri="{FF2B5EF4-FFF2-40B4-BE49-F238E27FC236}">
                <a16:creationId xmlns:a16="http://schemas.microsoft.com/office/drawing/2014/main" id="{6D8078E0-F95D-871B-428F-5971A7336737}"/>
              </a:ext>
            </a:extLst>
          </p:cNvPr>
          <p:cNvPicPr>
            <a:picLocks noChangeAspect="1"/>
          </p:cNvPicPr>
          <p:nvPr/>
        </p:nvPicPr>
        <p:blipFill>
          <a:blip r:embed="rId3"/>
          <a:stretch>
            <a:fillRect/>
          </a:stretch>
        </p:blipFill>
        <p:spPr>
          <a:xfrm>
            <a:off x="2844800" y="0"/>
            <a:ext cx="6299200" cy="5143500"/>
          </a:xfrm>
          <a:prstGeom prst="rect">
            <a:avLst/>
          </a:prstGeom>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174625" y="231775"/>
            <a:ext cx="2418080" cy="45904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Command Pattern được áp dụng cho Tự động hóa gia đình</a:t>
            </a:r>
            <a:br>
              <a:rPr lang="vi-VN" altLang="en-US"/>
            </a:br>
            <a:r>
              <a:rPr lang="vi-VN" altLang="en-US" sz="2000"/>
              <a:t>(Yêu cầu được đóng gói)</a:t>
            </a:r>
          </a:p>
        </p:txBody>
      </p:sp>
      <p:pic>
        <p:nvPicPr>
          <p:cNvPr id="3" name="Picture 2">
            <a:extLst>
              <a:ext uri="{FF2B5EF4-FFF2-40B4-BE49-F238E27FC236}">
                <a16:creationId xmlns:a16="http://schemas.microsoft.com/office/drawing/2014/main" id="{E14C72A9-36D5-79B2-5B7F-B750B415ED01}"/>
              </a:ext>
            </a:extLst>
          </p:cNvPr>
          <p:cNvPicPr>
            <a:picLocks noChangeAspect="1"/>
          </p:cNvPicPr>
          <p:nvPr/>
        </p:nvPicPr>
        <p:blipFill>
          <a:blip r:embed="rId3"/>
          <a:stretch>
            <a:fillRect/>
          </a:stretch>
        </p:blipFill>
        <p:spPr>
          <a:xfrm>
            <a:off x="2592705" y="1404937"/>
            <a:ext cx="3057525" cy="3114675"/>
          </a:xfrm>
          <a:prstGeom prst="rect">
            <a:avLst/>
          </a:prstGeom>
        </p:spPr>
      </p:pic>
      <p:pic>
        <p:nvPicPr>
          <p:cNvPr id="640" name="Picture 639">
            <a:extLst>
              <a:ext uri="{FF2B5EF4-FFF2-40B4-BE49-F238E27FC236}">
                <a16:creationId xmlns:a16="http://schemas.microsoft.com/office/drawing/2014/main" id="{AFFFB9D0-617A-3A8D-CC04-88621D10FB8A}"/>
              </a:ext>
            </a:extLst>
          </p:cNvPr>
          <p:cNvPicPr>
            <a:picLocks noChangeAspect="1"/>
          </p:cNvPicPr>
          <p:nvPr/>
        </p:nvPicPr>
        <p:blipFill>
          <a:blip r:embed="rId4"/>
          <a:stretch>
            <a:fillRect/>
          </a:stretch>
        </p:blipFill>
        <p:spPr>
          <a:xfrm>
            <a:off x="5610225" y="781050"/>
            <a:ext cx="3533775" cy="4362450"/>
          </a:xfrm>
          <a:prstGeom prst="rect">
            <a:avLst/>
          </a:prstGeom>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1" y="500716"/>
            <a:ext cx="3644081" cy="40376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Class Diagram</a:t>
            </a:r>
            <a:endParaRPr lang="vi-VN" altLang="en-US" dirty="0"/>
          </a:p>
        </p:txBody>
      </p:sp>
      <p:pic>
        <p:nvPicPr>
          <p:cNvPr id="42" name="Picture 41">
            <a:extLst>
              <a:ext uri="{FF2B5EF4-FFF2-40B4-BE49-F238E27FC236}">
                <a16:creationId xmlns:a16="http://schemas.microsoft.com/office/drawing/2014/main" id="{89211873-29D7-EEAB-629B-35E8525AC01B}"/>
              </a:ext>
            </a:extLst>
          </p:cNvPr>
          <p:cNvPicPr>
            <a:picLocks noChangeAspect="1"/>
          </p:cNvPicPr>
          <p:nvPr/>
        </p:nvPicPr>
        <p:blipFill>
          <a:blip r:embed="rId3"/>
          <a:stretch>
            <a:fillRect/>
          </a:stretch>
        </p:blipFill>
        <p:spPr>
          <a:xfrm>
            <a:off x="3644081" y="0"/>
            <a:ext cx="5499919" cy="5143500"/>
          </a:xfrm>
          <a:prstGeom prst="rect">
            <a:avLst/>
          </a:prstGeom>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7556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Command Interface</a:t>
            </a:r>
            <a:endParaRPr lang="vi-VN" altLang="en-US"/>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sz="1400"/>
              <a:t>Tất cả các đối tượng lệnh thực hiện cùng một </a:t>
            </a:r>
            <a:r>
              <a:rPr lang="vi-VN" sz="1400"/>
              <a:t>Interface</a:t>
            </a:r>
            <a:r>
              <a:rPr sz="1400"/>
              <a:t> bao gồm một </a:t>
            </a:r>
            <a:r>
              <a:rPr lang="vi-VN" sz="1400"/>
              <a:t>Method</a:t>
            </a:r>
            <a:r>
              <a:rPr sz="1400"/>
              <a:t>. Trong ví dụ quán ăn, đó là phương thức orderUp(). Ở đây chúng ta có thể sử dụng thực thi</a:t>
            </a:r>
            <a:br>
              <a:rPr sz="1400"/>
            </a:br>
            <a:br>
              <a:rPr sz="1400"/>
            </a:br>
            <a:r>
              <a:rPr lang="en-US" sz="1400" dirty="0">
                <a:sym typeface="+mn-ea"/>
              </a:rPr>
              <a:t>public interface </a:t>
            </a:r>
            <a:r>
              <a:rPr lang="en-US" sz="1400" dirty="0" err="1">
                <a:sym typeface="+mn-ea"/>
              </a:rPr>
              <a:t>ICommand</a:t>
            </a:r>
            <a:br>
              <a:rPr lang="en-US" sz="1400" dirty="0"/>
            </a:br>
            <a:r>
              <a:rPr lang="en-US" sz="1400" dirty="0">
                <a:sym typeface="+mn-ea"/>
              </a:rPr>
              <a:t>{ //All we need is one method Execute()</a:t>
            </a:r>
            <a:br>
              <a:rPr lang="en-US" sz="1400" dirty="0"/>
            </a:br>
            <a:r>
              <a:rPr lang="en-US" sz="1400" dirty="0">
                <a:sym typeface="+mn-ea"/>
              </a:rPr>
              <a:t>     void Execute();</a:t>
            </a:r>
            <a:br>
              <a:rPr lang="en-US" sz="1400" dirty="0"/>
            </a:br>
            <a:r>
              <a:rPr lang="en-US" sz="1400" dirty="0">
                <a:sym typeface="+mn-ea"/>
              </a:rPr>
              <a:t>}</a:t>
            </a:r>
            <a:endParaRPr sz="1400"/>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377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Concrete commands</a:t>
            </a:r>
            <a:endParaRPr lang="vi-VN" altLang="en-US"/>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sz="1400"/>
              <a:t>Bây giờ là lúc để tạo các lệnh thực tế</a:t>
            </a:r>
            <a:br>
              <a:rPr sz="1400"/>
            </a:br>
            <a:br>
              <a:rPr sz="1400"/>
            </a:br>
            <a:r>
              <a:rPr sz="1400"/>
              <a:t>Chúng ta có thể tạo các lệnh cho đối tượng Light. Các lớp </a:t>
            </a:r>
            <a:r>
              <a:rPr lang="vi-VN" sz="1400"/>
              <a:t>Provider</a:t>
            </a:r>
            <a:r>
              <a:rPr sz="1400"/>
              <a:t> cung cấp cho chúng tôi thông tin chi tiết về cách bật đèn và cách tắt đèn.</a:t>
            </a:r>
            <a:br>
              <a:rPr sz="1400"/>
            </a:br>
            <a:br>
              <a:rPr sz="1400"/>
            </a:br>
            <a:r>
              <a:rPr lang="vi-VN" sz="1400"/>
              <a:t>    </a:t>
            </a:r>
            <a:r>
              <a:rPr lang="en-US" sz="1400" dirty="0">
                <a:sym typeface="+mn-ea"/>
              </a:rPr>
              <a:t>public class Light</a:t>
            </a:r>
            <a:br>
              <a:rPr lang="en-US" sz="1400" dirty="0"/>
            </a:br>
            <a:r>
              <a:rPr lang="en-US" sz="1400" dirty="0">
                <a:sym typeface="+mn-ea"/>
              </a:rPr>
              <a:t>    {</a:t>
            </a:r>
            <a:br>
              <a:rPr lang="en-US" sz="1400" dirty="0"/>
            </a:br>
            <a:r>
              <a:rPr lang="en-US" sz="1400" dirty="0">
                <a:sym typeface="+mn-ea"/>
              </a:rPr>
              <a:t>        private string _</a:t>
            </a:r>
            <a:r>
              <a:rPr lang="en-US" sz="1400" dirty="0" err="1">
                <a:sym typeface="+mn-ea"/>
              </a:rPr>
              <a:t>DescLight</a:t>
            </a:r>
            <a:r>
              <a:rPr lang="en-US" sz="1400" dirty="0">
                <a:sym typeface="+mn-ea"/>
              </a:rPr>
              <a:t> = "Light";</a:t>
            </a:r>
            <a:br>
              <a:rPr lang="en-US" sz="1400" dirty="0"/>
            </a:br>
            <a:r>
              <a:rPr lang="en-US" sz="1400" dirty="0">
                <a:sym typeface="+mn-ea"/>
              </a:rPr>
              <a:t>        public string </a:t>
            </a:r>
            <a:r>
              <a:rPr lang="en-US" sz="1400" dirty="0" err="1">
                <a:sym typeface="+mn-ea"/>
              </a:rPr>
              <a:t>DescLight</a:t>
            </a:r>
            <a:br>
              <a:rPr lang="en-US" sz="1400" dirty="0"/>
            </a:br>
            <a:r>
              <a:rPr lang="en-US" sz="1400" dirty="0">
                <a:sym typeface="+mn-ea"/>
              </a:rPr>
              <a:t>        {</a:t>
            </a:r>
            <a:br>
              <a:rPr lang="en-US" sz="1400" dirty="0"/>
            </a:br>
            <a:r>
              <a:rPr lang="en-US" sz="1400" dirty="0">
                <a:sym typeface="+mn-ea"/>
              </a:rPr>
              <a:t>            get { return _</a:t>
            </a:r>
            <a:r>
              <a:rPr lang="en-US" sz="1400" dirty="0" err="1">
                <a:sym typeface="+mn-ea"/>
              </a:rPr>
              <a:t>DescLight</a:t>
            </a:r>
            <a:r>
              <a:rPr lang="en-US" sz="1400" dirty="0">
                <a:sym typeface="+mn-ea"/>
              </a:rPr>
              <a:t>; }            set { _</a:t>
            </a:r>
            <a:r>
              <a:rPr lang="en-US" sz="1400" dirty="0" err="1">
                <a:sym typeface="+mn-ea"/>
              </a:rPr>
              <a:t>DescLight</a:t>
            </a:r>
            <a:r>
              <a:rPr lang="en-US" sz="1400" dirty="0">
                <a:sym typeface="+mn-ea"/>
              </a:rPr>
              <a:t> = value; }</a:t>
            </a:r>
            <a:br>
              <a:rPr lang="en-US" sz="1400" dirty="0"/>
            </a:br>
            <a:r>
              <a:rPr lang="en-US" sz="1400" dirty="0">
                <a:sym typeface="+mn-ea"/>
              </a:rPr>
              <a:t>        }</a:t>
            </a:r>
            <a:br>
              <a:rPr lang="en-US" sz="1400" dirty="0"/>
            </a:br>
            <a:r>
              <a:rPr lang="en-US" sz="1400" dirty="0">
                <a:sym typeface="+mn-ea"/>
              </a:rPr>
              <a:t>        public Light(string place)</a:t>
            </a:r>
            <a:br>
              <a:rPr lang="en-US" sz="1400" dirty="0"/>
            </a:br>
            <a:r>
              <a:rPr lang="en-US" sz="1400" dirty="0">
                <a:sym typeface="+mn-ea"/>
              </a:rPr>
              <a:t>        {            </a:t>
            </a:r>
            <a:r>
              <a:rPr lang="en-US" sz="1400" dirty="0" err="1">
                <a:sym typeface="+mn-ea"/>
              </a:rPr>
              <a:t>this._DescLight</a:t>
            </a:r>
            <a:r>
              <a:rPr lang="en-US" sz="1400" dirty="0">
                <a:sym typeface="+mn-ea"/>
              </a:rPr>
              <a:t> = place;        }</a:t>
            </a:r>
            <a:br>
              <a:rPr lang="en-US" sz="1400" dirty="0"/>
            </a:br>
            <a:r>
              <a:rPr lang="en-US" sz="1400" dirty="0">
                <a:sym typeface="+mn-ea"/>
              </a:rPr>
              <a:t>        public void On()//Turning the Light on</a:t>
            </a:r>
            <a:br>
              <a:rPr lang="en-US" sz="1400" dirty="0"/>
            </a:br>
            <a:r>
              <a:rPr lang="en-US" sz="1400" dirty="0">
                <a:sym typeface="+mn-ea"/>
              </a:rPr>
              <a:t>        {            </a:t>
            </a:r>
            <a:r>
              <a:rPr lang="en-US" sz="1400" dirty="0" err="1">
                <a:sym typeface="+mn-ea"/>
              </a:rPr>
              <a:t>System.Console.WriteLine</a:t>
            </a:r>
            <a:r>
              <a:rPr lang="en-US" sz="1400" dirty="0">
                <a:sym typeface="+mn-ea"/>
              </a:rPr>
              <a:t>(</a:t>
            </a:r>
            <a:r>
              <a:rPr lang="en-US" sz="1400" dirty="0" err="1">
                <a:sym typeface="+mn-ea"/>
              </a:rPr>
              <a:t>this.DescLight</a:t>
            </a:r>
            <a:r>
              <a:rPr lang="en-US" sz="1400" dirty="0">
                <a:sym typeface="+mn-ea"/>
              </a:rPr>
              <a:t> + " is ON.");        }</a:t>
            </a:r>
            <a:br>
              <a:rPr lang="en-US" sz="1400" dirty="0"/>
            </a:br>
            <a:r>
              <a:rPr lang="en-US" sz="1400" dirty="0">
                <a:sym typeface="+mn-ea"/>
              </a:rPr>
              <a:t>        public void Off()//Turning the Light off</a:t>
            </a:r>
            <a:br>
              <a:rPr lang="en-US" sz="1400" dirty="0"/>
            </a:br>
            <a:r>
              <a:rPr lang="en-US" sz="1400" dirty="0">
                <a:sym typeface="+mn-ea"/>
              </a:rPr>
              <a:t>        {           </a:t>
            </a:r>
            <a:r>
              <a:rPr lang="en-US" sz="1400" dirty="0" err="1">
                <a:sym typeface="+mn-ea"/>
              </a:rPr>
              <a:t>System.Console.WriteLine</a:t>
            </a:r>
            <a:r>
              <a:rPr lang="en-US" sz="1400" dirty="0">
                <a:sym typeface="+mn-ea"/>
              </a:rPr>
              <a:t>(</a:t>
            </a:r>
            <a:r>
              <a:rPr lang="en-US" sz="1400" dirty="0" err="1">
                <a:sym typeface="+mn-ea"/>
              </a:rPr>
              <a:t>this.DescLight</a:t>
            </a:r>
            <a:r>
              <a:rPr lang="en-US" sz="1400" dirty="0">
                <a:sym typeface="+mn-ea"/>
              </a:rPr>
              <a:t> + " is OFF.");        }</a:t>
            </a:r>
            <a:br>
              <a:rPr lang="en-US" sz="1400" dirty="0"/>
            </a:br>
            <a:r>
              <a:rPr lang="en-US" sz="1400" dirty="0">
                <a:sym typeface="+mn-ea"/>
              </a:rPr>
              <a:t>    }</a:t>
            </a:r>
            <a:br>
              <a:rPr lang="en-US" sz="1400" dirty="0"/>
            </a:br>
            <a:endParaRPr sz="1400"/>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377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Concrete commands</a:t>
            </a:r>
            <a:endParaRPr lang="vi-VN" altLang="en-US"/>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dirty="0">
                <a:sym typeface="+mn-ea"/>
              </a:rPr>
              <a:t>    </a:t>
            </a:r>
            <a:r>
              <a:rPr lang="en-US" sz="1400" dirty="0">
                <a:sym typeface="+mn-ea"/>
              </a:rPr>
              <a:t>public class </a:t>
            </a:r>
            <a:r>
              <a:rPr lang="en-US" sz="1400" dirty="0" err="1">
                <a:sym typeface="+mn-ea"/>
              </a:rPr>
              <a:t>LightOnCommand</a:t>
            </a:r>
            <a:r>
              <a:rPr lang="en-US" sz="1400" dirty="0">
                <a:sym typeface="+mn-ea"/>
              </a:rPr>
              <a:t> : </a:t>
            </a:r>
            <a:r>
              <a:rPr lang="en-US" sz="1400" dirty="0" err="1">
                <a:sym typeface="+mn-ea"/>
              </a:rPr>
              <a:t>ICommand</a:t>
            </a:r>
            <a:br>
              <a:rPr lang="en-US" sz="1400" dirty="0"/>
            </a:br>
            <a:r>
              <a:rPr lang="en-US" sz="1400" dirty="0">
                <a:sym typeface="+mn-ea"/>
              </a:rPr>
              <a:t>    {</a:t>
            </a:r>
            <a:br>
              <a:rPr lang="en-US" sz="1400" dirty="0"/>
            </a:br>
            <a:r>
              <a:rPr lang="en-US" sz="1400" dirty="0">
                <a:sym typeface="+mn-ea"/>
              </a:rPr>
              <a:t>        Light </a:t>
            </a:r>
            <a:r>
              <a:rPr lang="en-US" sz="1400" dirty="0" err="1">
                <a:sym typeface="+mn-ea"/>
              </a:rPr>
              <a:t>lg</a:t>
            </a:r>
            <a:r>
              <a:rPr lang="en-US" sz="1400" dirty="0">
                <a:sym typeface="+mn-ea"/>
              </a:rPr>
              <a:t>;</a:t>
            </a:r>
            <a:br>
              <a:rPr lang="en-US" sz="1400" dirty="0"/>
            </a:br>
            <a:r>
              <a:rPr lang="en-US" sz="1400" dirty="0">
                <a:sym typeface="+mn-ea"/>
              </a:rPr>
              <a:t>		 //The constructor is passed the specific light like Living room</a:t>
            </a:r>
            <a:br>
              <a:rPr lang="en-US" sz="1400" dirty="0"/>
            </a:br>
            <a:r>
              <a:rPr lang="en-US" sz="1400" dirty="0">
                <a:sym typeface="+mn-ea"/>
              </a:rPr>
              <a:t>        public </a:t>
            </a:r>
            <a:r>
              <a:rPr lang="en-US" sz="1400" dirty="0" err="1">
                <a:sym typeface="+mn-ea"/>
              </a:rPr>
              <a:t>LightOnCommand</a:t>
            </a:r>
            <a:r>
              <a:rPr lang="en-US" sz="1400" dirty="0">
                <a:sym typeface="+mn-ea"/>
              </a:rPr>
              <a:t>(Light my)</a:t>
            </a:r>
            <a:br>
              <a:rPr lang="en-US" sz="1400" dirty="0"/>
            </a:br>
            <a:r>
              <a:rPr lang="en-US" sz="1400" dirty="0">
                <a:sym typeface="+mn-ea"/>
              </a:rPr>
              <a:t>        {</a:t>
            </a:r>
            <a:br>
              <a:rPr lang="en-US" sz="1400" dirty="0"/>
            </a:br>
            <a:r>
              <a:rPr lang="en-US" sz="1400" dirty="0">
                <a:sym typeface="+mn-ea"/>
              </a:rPr>
              <a:t>            </a:t>
            </a:r>
            <a:r>
              <a:rPr lang="en-US" sz="1400" dirty="0" err="1">
                <a:sym typeface="+mn-ea"/>
              </a:rPr>
              <a:t>this.lg</a:t>
            </a:r>
            <a:r>
              <a:rPr lang="en-US" sz="1400" dirty="0">
                <a:sym typeface="+mn-ea"/>
              </a:rPr>
              <a:t> = my;</a:t>
            </a:r>
            <a:br>
              <a:rPr lang="en-US" sz="1400" dirty="0"/>
            </a:br>
            <a:r>
              <a:rPr lang="en-US" sz="1400" dirty="0">
                <a:sym typeface="+mn-ea"/>
              </a:rPr>
              <a:t>        }</a:t>
            </a:r>
            <a:br>
              <a:rPr lang="en-US" sz="1400" dirty="0"/>
            </a:br>
            <a:r>
              <a:rPr lang="en-US" sz="1400" dirty="0">
                <a:sym typeface="+mn-ea"/>
              </a:rPr>
              <a:t>        public void Execute()</a:t>
            </a:r>
            <a:br>
              <a:rPr lang="en-US" sz="1400" dirty="0"/>
            </a:br>
            <a:r>
              <a:rPr lang="en-US" sz="1400" dirty="0">
                <a:sym typeface="+mn-ea"/>
              </a:rPr>
              <a:t>        {</a:t>
            </a:r>
            <a:br>
              <a:rPr lang="en-US" sz="1400" dirty="0"/>
            </a:br>
            <a:r>
              <a:rPr lang="en-US" sz="1400" dirty="0">
                <a:sym typeface="+mn-ea"/>
              </a:rPr>
              <a:t>            </a:t>
            </a:r>
            <a:r>
              <a:rPr lang="en-US" sz="1400" dirty="0" err="1">
                <a:sym typeface="+mn-ea"/>
              </a:rPr>
              <a:t>this.lg.On</a:t>
            </a:r>
            <a:r>
              <a:rPr lang="en-US" sz="1400" dirty="0">
                <a:sym typeface="+mn-ea"/>
              </a:rPr>
              <a:t>();</a:t>
            </a:r>
            <a:br>
              <a:rPr lang="en-US" sz="1400" dirty="0"/>
            </a:br>
            <a:r>
              <a:rPr lang="en-US" sz="1400" dirty="0">
                <a:sym typeface="+mn-ea"/>
              </a:rPr>
              <a:t>        }</a:t>
            </a:r>
            <a:br>
              <a:rPr lang="en-US" sz="1400" dirty="0"/>
            </a:br>
            <a:r>
              <a:rPr lang="en-US" sz="1400" dirty="0">
                <a:sym typeface="+mn-ea"/>
              </a:rPr>
              <a:t>    }</a:t>
            </a:r>
            <a:endParaRPr sz="1400"/>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377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Concrete commands</a:t>
            </a:r>
            <a:endParaRPr lang="vi-VN" altLang="en-US"/>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ym typeface="+mn-ea"/>
              </a:rPr>
              <a:t>    </a:t>
            </a:r>
            <a:r>
              <a:rPr lang="en-US" sz="1400">
                <a:sym typeface="+mn-ea"/>
              </a:rPr>
              <a:t>public class LightOffCommand : ICommand</a:t>
            </a:r>
            <a:br>
              <a:rPr lang="en-US" sz="1400"/>
            </a:br>
            <a:r>
              <a:rPr lang="en-US" sz="1400">
                <a:sym typeface="+mn-ea"/>
              </a:rPr>
              <a:t>    {</a:t>
            </a:r>
            <a:br>
              <a:rPr lang="en-US" sz="1400"/>
            </a:br>
            <a:r>
              <a:rPr lang="en-US" sz="1400">
                <a:sym typeface="+mn-ea"/>
              </a:rPr>
              <a:t>        Light lg;</a:t>
            </a:r>
            <a:br>
              <a:rPr lang="en-US" sz="1400"/>
            </a:br>
            <a:r>
              <a:rPr lang="en-US" sz="1400">
                <a:sym typeface="+mn-ea"/>
              </a:rPr>
              <a:t>		 //The constructor is passed the specific light like Living room</a:t>
            </a:r>
            <a:br>
              <a:rPr lang="en-US" sz="1400"/>
            </a:br>
            <a:r>
              <a:rPr lang="en-US" sz="1400">
                <a:sym typeface="+mn-ea"/>
              </a:rPr>
              <a:t>        public LightOffCommand(Light my)</a:t>
            </a:r>
            <a:br>
              <a:rPr lang="en-US" sz="1400"/>
            </a:br>
            <a:r>
              <a:rPr lang="en-US" sz="1400">
                <a:sym typeface="+mn-ea"/>
              </a:rPr>
              <a:t>        {</a:t>
            </a:r>
            <a:br>
              <a:rPr lang="en-US" sz="1400"/>
            </a:br>
            <a:r>
              <a:rPr lang="en-US" sz="1400">
                <a:sym typeface="+mn-ea"/>
              </a:rPr>
              <a:t>            this.lg = my;</a:t>
            </a:r>
            <a:br>
              <a:rPr lang="en-US" sz="1400"/>
            </a:br>
            <a:r>
              <a:rPr lang="en-US" sz="1400">
                <a:sym typeface="+mn-ea"/>
              </a:rPr>
              <a:t>        }</a:t>
            </a:r>
            <a:br>
              <a:rPr lang="en-US" sz="1400"/>
            </a:br>
            <a:r>
              <a:rPr lang="en-US" sz="1400">
                <a:sym typeface="+mn-ea"/>
              </a:rPr>
              <a:t>        public void Execute()</a:t>
            </a:r>
            <a:br>
              <a:rPr lang="en-US" sz="1400"/>
            </a:br>
            <a:r>
              <a:rPr lang="en-US" sz="1400">
                <a:sym typeface="+mn-ea"/>
              </a:rPr>
              <a:t>        {</a:t>
            </a:r>
            <a:br>
              <a:rPr lang="en-US" sz="1400"/>
            </a:br>
            <a:r>
              <a:rPr lang="en-US" sz="1400">
                <a:sym typeface="+mn-ea"/>
              </a:rPr>
              <a:t>            this.lg.Off();</a:t>
            </a:r>
            <a:br>
              <a:rPr lang="en-US" sz="1400"/>
            </a:br>
            <a:r>
              <a:rPr lang="en-US" sz="1400">
                <a:sym typeface="+mn-ea"/>
              </a:rPr>
              <a:t>        }</a:t>
            </a:r>
            <a:br>
              <a:rPr lang="en-US" sz="1400"/>
            </a:br>
            <a:r>
              <a:rPr lang="en-US" sz="1400">
                <a:sym typeface="+mn-ea"/>
              </a:rPr>
              <a:t>    }</a:t>
            </a:r>
            <a:endParaRPr sz="1400"/>
          </a:p>
        </p:txBody>
      </p:sp>
    </p:spTree>
    <p:extLst>
      <p:ext uri="{BB962C8B-B14F-4D97-AF65-F5344CB8AC3E}">
        <p14:creationId xmlns:p14="http://schemas.microsoft.com/office/powerpoint/2010/main" val="4090068225"/>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5200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Null Command</a:t>
            </a:r>
            <a:endParaRPr lang="vi-VN" altLang="en-US"/>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sz="1400">
                <a:sym typeface="+mn-ea"/>
              </a:rPr>
              <a:t>NoCommand là một đối tượng Null. Đối tượng Null rất hữu ích khi bạn không có một đối tượng có ý nghĩa để trả về nhưng bạn muốn loại bỏ trách nhiệm xử lý</a:t>
            </a:r>
            <a:r>
              <a:rPr lang="vi-VN" sz="1400">
                <a:sym typeface="+mn-ea"/>
              </a:rPr>
              <a:t> trường hợp N</a:t>
            </a:r>
            <a:r>
              <a:rPr sz="1400">
                <a:sym typeface="+mn-ea"/>
              </a:rPr>
              <a:t>ull khỏi </a:t>
            </a:r>
            <a:r>
              <a:rPr lang="vi-VN" sz="1400">
                <a:sym typeface="+mn-ea"/>
              </a:rPr>
              <a:t>Client.</a:t>
            </a:r>
            <a:br>
              <a:rPr lang="vi-VN" sz="1400">
                <a:sym typeface="+mn-ea"/>
              </a:rPr>
            </a:br>
            <a:br>
              <a:rPr lang="vi-VN" sz="1400">
                <a:sym typeface="+mn-ea"/>
              </a:rPr>
            </a:br>
            <a:r>
              <a:rPr lang="vi-VN" sz="1400">
                <a:sym typeface="+mn-ea"/>
              </a:rPr>
              <a:t>    </a:t>
            </a:r>
            <a:r>
              <a:rPr lang="en-US" sz="1400" dirty="0">
                <a:sym typeface="+mn-ea"/>
              </a:rPr>
              <a:t>public class </a:t>
            </a:r>
            <a:r>
              <a:rPr lang="en-US" sz="1400" dirty="0" err="1">
                <a:sym typeface="+mn-ea"/>
              </a:rPr>
              <a:t>NoCommand</a:t>
            </a:r>
            <a:r>
              <a:rPr lang="en-US" sz="1400" dirty="0">
                <a:sym typeface="+mn-ea"/>
              </a:rPr>
              <a:t> : </a:t>
            </a:r>
            <a:r>
              <a:rPr lang="en-US" sz="1400" dirty="0" err="1">
                <a:sym typeface="+mn-ea"/>
              </a:rPr>
              <a:t>ICommand</a:t>
            </a:r>
            <a:br>
              <a:rPr lang="en-US" sz="1400" dirty="0"/>
            </a:br>
            <a:r>
              <a:rPr lang="en-US" sz="1400" dirty="0">
                <a:sym typeface="+mn-ea"/>
              </a:rPr>
              <a:t>    {</a:t>
            </a:r>
            <a:br>
              <a:rPr lang="en-US" sz="1400" dirty="0"/>
            </a:br>
            <a:r>
              <a:rPr lang="en-US" sz="1400" dirty="0">
                <a:sym typeface="+mn-ea"/>
              </a:rPr>
              <a:t>        public void Execute()</a:t>
            </a:r>
            <a:br>
              <a:rPr lang="en-US" sz="1400" dirty="0"/>
            </a:br>
            <a:r>
              <a:rPr lang="en-US" sz="1400" dirty="0">
                <a:sym typeface="+mn-ea"/>
              </a:rPr>
              <a:t>        {</a:t>
            </a:r>
            <a:br>
              <a:rPr lang="en-US" sz="1400" dirty="0"/>
            </a:br>
            <a:r>
              <a:rPr lang="en-US" sz="1400" dirty="0">
                <a:sym typeface="+mn-ea"/>
              </a:rPr>
              <a:t>            </a:t>
            </a:r>
            <a:r>
              <a:rPr lang="en-US" sz="1400" dirty="0" err="1">
                <a:sym typeface="+mn-ea"/>
              </a:rPr>
              <a:t>System.Console.WriteLine</a:t>
            </a:r>
            <a:r>
              <a:rPr lang="en-US" sz="1400" dirty="0">
                <a:sym typeface="+mn-ea"/>
              </a:rPr>
              <a:t>("No command");</a:t>
            </a:r>
            <a:br>
              <a:rPr lang="en-US" sz="1400" dirty="0"/>
            </a:br>
            <a:r>
              <a:rPr lang="en-US" sz="1400" dirty="0">
                <a:sym typeface="+mn-ea"/>
              </a:rPr>
              <a:t>        }</a:t>
            </a:r>
            <a:br>
              <a:rPr lang="en-US" sz="1400" dirty="0"/>
            </a:br>
            <a:r>
              <a:rPr lang="en-US" sz="1400" dirty="0">
                <a:sym typeface="+mn-ea"/>
              </a:rPr>
              <a:t>    }</a:t>
            </a:r>
            <a:br>
              <a:rPr lang="en-US" sz="1400" dirty="0"/>
            </a:br>
            <a:endParaRPr lang="vi-VN" sz="1400">
              <a:sym typeface="+mn-ea"/>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grpSp>
        <p:nvGrpSpPr>
          <p:cNvPr id="726" name="Google Shape;726;p11"/>
          <p:cNvGrpSpPr/>
          <p:nvPr/>
        </p:nvGrpSpPr>
        <p:grpSpPr>
          <a:xfrm>
            <a:off x="1558233" y="267521"/>
            <a:ext cx="6180460" cy="4608710"/>
            <a:chOff x="1922879" y="539500"/>
            <a:chExt cx="5450622" cy="4064477"/>
          </a:xfrm>
        </p:grpSpPr>
        <p:sp>
          <p:nvSpPr>
            <p:cNvPr id="727" name="Google Shape;727;p11"/>
            <p:cNvSpPr/>
            <p:nvPr/>
          </p:nvSpPr>
          <p:spPr>
            <a:xfrm flipH="1">
              <a:off x="1922879" y="539500"/>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35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1"/>
            <p:cNvSpPr/>
            <p:nvPr/>
          </p:nvSpPr>
          <p:spPr>
            <a:xfrm flipH="1">
              <a:off x="2066335" y="601284"/>
              <a:ext cx="5307166" cy="4002693"/>
            </a:xfrm>
            <a:custGeom>
              <a:avLst/>
              <a:gdLst/>
              <a:ahLst/>
              <a:cxnLst/>
              <a:rect l="l" t="t" r="r" b="b"/>
              <a:pathLst>
                <a:path w="49400" h="45364" extrusionOk="0">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11"/>
          <p:cNvGrpSpPr/>
          <p:nvPr/>
        </p:nvGrpSpPr>
        <p:grpSpPr>
          <a:xfrm rot="-8474603" flipH="1">
            <a:off x="7871784" y="3800281"/>
            <a:ext cx="1117979" cy="1280156"/>
            <a:chOff x="7852209" y="207243"/>
            <a:chExt cx="1130464" cy="1294452"/>
          </a:xfrm>
        </p:grpSpPr>
        <p:sp>
          <p:nvSpPr>
            <p:cNvPr id="730" name="Google Shape;730;p11"/>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1"/>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1"/>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1"/>
            <p:cNvSpPr/>
            <p:nvPr/>
          </p:nvSpPr>
          <p:spPr>
            <a:xfrm rot="4411677" flipH="1">
              <a:off x="8298828" y="304469"/>
              <a:ext cx="144129" cy="110112"/>
            </a:xfrm>
            <a:custGeom>
              <a:avLst/>
              <a:gdLst/>
              <a:ahLst/>
              <a:cxnLst/>
              <a:rect l="l" t="t" r="r" b="b"/>
              <a:pathLst>
                <a:path w="5292" h="4043" extrusionOk="0">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1"/>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1"/>
            <p:cNvSpPr/>
            <p:nvPr/>
          </p:nvSpPr>
          <p:spPr>
            <a:xfrm rot="4411677" flipH="1">
              <a:off x="8072404" y="617423"/>
              <a:ext cx="162976" cy="101397"/>
            </a:xfrm>
            <a:custGeom>
              <a:avLst/>
              <a:gdLst/>
              <a:ahLst/>
              <a:cxnLst/>
              <a:rect l="l" t="t" r="r" b="b"/>
              <a:pathLst>
                <a:path w="5984" h="3723" extrusionOk="0">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1"/>
            <p:cNvSpPr/>
            <p:nvPr/>
          </p:nvSpPr>
          <p:spPr>
            <a:xfrm rot="4411677" flipH="1">
              <a:off x="7848553" y="234593"/>
              <a:ext cx="116213" cy="79200"/>
            </a:xfrm>
            <a:custGeom>
              <a:avLst/>
              <a:gdLst/>
              <a:ahLst/>
              <a:cxnLst/>
              <a:rect l="l" t="t" r="r" b="b"/>
              <a:pathLst>
                <a:path w="4267" h="2908" extrusionOk="0">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7" name="Google Shape;737;p11"/>
          <p:cNvSpPr/>
          <p:nvPr/>
        </p:nvSpPr>
        <p:spPr>
          <a:xfrm rot="-3421462">
            <a:off x="-267648" y="-214612"/>
            <a:ext cx="3393597" cy="1979524"/>
          </a:xfrm>
          <a:custGeom>
            <a:avLst/>
            <a:gdLst/>
            <a:ahLst/>
            <a:cxnLst/>
            <a:rect l="l" t="t" r="r" b="b"/>
            <a:pathLst>
              <a:path w="175870" h="102587" extrusionOk="0">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8" name="Google Shape;738;p11"/>
          <p:cNvGrpSpPr/>
          <p:nvPr/>
        </p:nvGrpSpPr>
        <p:grpSpPr>
          <a:xfrm rot="3106766">
            <a:off x="1282433" y="478226"/>
            <a:ext cx="422900" cy="910500"/>
            <a:chOff x="8475119" y="408934"/>
            <a:chExt cx="507554" cy="1092760"/>
          </a:xfrm>
        </p:grpSpPr>
        <p:sp>
          <p:nvSpPr>
            <p:cNvPr id="739" name="Google Shape;739;p11"/>
            <p:cNvSpPr/>
            <p:nvPr/>
          </p:nvSpPr>
          <p:spPr>
            <a:xfrm rot="4411677" flipH="1">
              <a:off x="8651511" y="1388008"/>
              <a:ext cx="120707" cy="86962"/>
            </a:xfrm>
            <a:custGeom>
              <a:avLst/>
              <a:gdLst/>
              <a:ahLst/>
              <a:cxnLst/>
              <a:rect l="l" t="t" r="r" b="b"/>
              <a:pathLst>
                <a:path w="4432" h="3193" extrusionOk="0">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1"/>
            <p:cNvSpPr/>
            <p:nvPr/>
          </p:nvSpPr>
          <p:spPr>
            <a:xfrm rot="4411677" flipH="1">
              <a:off x="8865502" y="1014328"/>
              <a:ext cx="112536" cy="93744"/>
            </a:xfrm>
            <a:custGeom>
              <a:avLst/>
              <a:gdLst/>
              <a:ahLst/>
              <a:cxnLst/>
              <a:rect l="l" t="t" r="r" b="b"/>
              <a:pathLst>
                <a:path w="4132" h="3442" extrusionOk="0">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1"/>
            <p:cNvSpPr/>
            <p:nvPr/>
          </p:nvSpPr>
          <p:spPr>
            <a:xfrm rot="4411677" flipH="1">
              <a:off x="8730576" y="436004"/>
              <a:ext cx="112291" cy="74734"/>
            </a:xfrm>
            <a:custGeom>
              <a:avLst/>
              <a:gdLst/>
              <a:ahLst/>
              <a:cxnLst/>
              <a:rect l="l" t="t" r="r" b="b"/>
              <a:pathLst>
                <a:path w="4123" h="2744" extrusionOk="0">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1"/>
            <p:cNvSpPr/>
            <p:nvPr/>
          </p:nvSpPr>
          <p:spPr>
            <a:xfrm rot="4411677" flipH="1">
              <a:off x="8474155" y="965386"/>
              <a:ext cx="98238" cy="71384"/>
            </a:xfrm>
            <a:custGeom>
              <a:avLst/>
              <a:gdLst/>
              <a:ahLst/>
              <a:cxnLst/>
              <a:rect l="l" t="t" r="r" b="b"/>
              <a:pathLst>
                <a:path w="3607" h="2621" extrusionOk="0">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3" name="Google Shape;743;p11"/>
          <p:cNvSpPr txBox="1">
            <a:spLocks noGrp="1"/>
          </p:cNvSpPr>
          <p:nvPr>
            <p:ph type="title"/>
          </p:nvPr>
        </p:nvSpPr>
        <p:spPr>
          <a:xfrm>
            <a:off x="2413635" y="1781175"/>
            <a:ext cx="4470400" cy="99631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100"/>
              <a:buNone/>
            </a:pPr>
            <a:r>
              <a:rPr lang="en-US" sz="4800" b="1">
                <a:solidFill>
                  <a:srgbClr val="535B42"/>
                </a:solidFill>
                <a:latin typeface="Roboto Slab"/>
                <a:ea typeface="Roboto Slab"/>
                <a:cs typeface="Roboto Slab"/>
                <a:sym typeface="Roboto Slab"/>
              </a:rPr>
              <a:t>Iterator Pattern</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5200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Remote Control</a:t>
            </a:r>
            <a:endParaRPr lang="vi-VN" altLang="en-US"/>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dirty="0">
                <a:sym typeface="+mn-ea"/>
              </a:rPr>
              <a:t>    </a:t>
            </a:r>
            <a:r>
              <a:rPr lang="en-US" sz="1400" dirty="0">
                <a:sym typeface="+mn-ea"/>
              </a:rPr>
              <a:t>public class </a:t>
            </a:r>
            <a:r>
              <a:rPr lang="en-US" sz="1400" dirty="0" err="1">
                <a:sym typeface="+mn-ea"/>
              </a:rPr>
              <a:t>RemoteControl</a:t>
            </a:r>
            <a:r>
              <a:rPr lang="en-US" sz="1400" dirty="0">
                <a:sym typeface="+mn-ea"/>
              </a:rPr>
              <a:t>     //The Invoker</a:t>
            </a:r>
            <a:br>
              <a:rPr lang="en-US" sz="1400" dirty="0"/>
            </a:br>
            <a:r>
              <a:rPr lang="en-US" sz="1400" dirty="0">
                <a:sym typeface="+mn-ea"/>
              </a:rPr>
              <a:t>    {</a:t>
            </a:r>
            <a:br>
              <a:rPr lang="en-US" sz="1400" dirty="0"/>
            </a:br>
            <a:r>
              <a:rPr lang="en-US" sz="1400" dirty="0">
                <a:sym typeface="+mn-ea"/>
              </a:rPr>
              <a:t>        </a:t>
            </a:r>
            <a:r>
              <a:rPr lang="en-US" sz="1400" dirty="0" err="1">
                <a:sym typeface="+mn-ea"/>
              </a:rPr>
              <a:t>ICommand</a:t>
            </a:r>
            <a:r>
              <a:rPr lang="en-US" sz="1400" dirty="0">
                <a:sym typeface="+mn-ea"/>
              </a:rPr>
              <a:t>[] </a:t>
            </a:r>
            <a:r>
              <a:rPr lang="en-US" sz="1400" dirty="0" err="1">
                <a:sym typeface="+mn-ea"/>
              </a:rPr>
              <a:t>onCommands</a:t>
            </a:r>
            <a:r>
              <a:rPr lang="en-US" sz="1400" dirty="0">
                <a:sym typeface="+mn-ea"/>
              </a:rPr>
              <a:t>; //Array to store On commands</a:t>
            </a:r>
            <a:br>
              <a:rPr lang="en-US" sz="1400" dirty="0"/>
            </a:br>
            <a:r>
              <a:rPr lang="en-US" sz="1400" dirty="0">
                <a:sym typeface="+mn-ea"/>
              </a:rPr>
              <a:t>        </a:t>
            </a:r>
            <a:r>
              <a:rPr lang="en-US" sz="1400" dirty="0" err="1">
                <a:sym typeface="+mn-ea"/>
              </a:rPr>
              <a:t>ICommand</a:t>
            </a:r>
            <a:r>
              <a:rPr lang="en-US" sz="1400" dirty="0">
                <a:sym typeface="+mn-ea"/>
              </a:rPr>
              <a:t>[] </a:t>
            </a:r>
            <a:r>
              <a:rPr lang="en-US" sz="1400" dirty="0" err="1">
                <a:sym typeface="+mn-ea"/>
              </a:rPr>
              <a:t>offCommands</a:t>
            </a:r>
            <a:r>
              <a:rPr lang="en-US" sz="1400" dirty="0">
                <a:sym typeface="+mn-ea"/>
              </a:rPr>
              <a:t>;//Array to store Off commands</a:t>
            </a:r>
            <a:br>
              <a:rPr lang="en-US" sz="1400" dirty="0"/>
            </a:br>
            <a:r>
              <a:rPr lang="en-US" sz="1400" dirty="0">
                <a:sym typeface="+mn-ea"/>
              </a:rPr>
              <a:t>        public </a:t>
            </a:r>
            <a:r>
              <a:rPr lang="en-US" sz="1400" dirty="0" err="1">
                <a:sym typeface="+mn-ea"/>
              </a:rPr>
              <a:t>RemoteControl</a:t>
            </a:r>
            <a:r>
              <a:rPr lang="en-US" sz="1400" dirty="0">
                <a:sym typeface="+mn-ea"/>
              </a:rPr>
              <a:t>()</a:t>
            </a:r>
            <a:br>
              <a:rPr lang="en-US" sz="1400" dirty="0"/>
            </a:br>
            <a:r>
              <a:rPr lang="en-US" sz="1400" dirty="0">
                <a:sym typeface="+mn-ea"/>
              </a:rPr>
              <a:t>        {//Instantiating and initializing the Arrays in the constructor</a:t>
            </a:r>
            <a:br>
              <a:rPr lang="en-US" sz="1400" dirty="0"/>
            </a:br>
            <a:r>
              <a:rPr lang="en-US" sz="1400" dirty="0">
                <a:sym typeface="+mn-ea"/>
              </a:rPr>
              <a:t>            </a:t>
            </a:r>
            <a:r>
              <a:rPr lang="en-US" sz="1400" dirty="0" err="1">
                <a:sym typeface="+mn-ea"/>
              </a:rPr>
              <a:t>this.onCommands</a:t>
            </a:r>
            <a:r>
              <a:rPr lang="en-US" sz="1400" dirty="0">
                <a:sym typeface="+mn-ea"/>
              </a:rPr>
              <a:t> = new </a:t>
            </a:r>
            <a:r>
              <a:rPr lang="en-US" sz="1400" dirty="0" err="1">
                <a:sym typeface="+mn-ea"/>
              </a:rPr>
              <a:t>ICommand</a:t>
            </a:r>
            <a:r>
              <a:rPr lang="en-US" sz="1400" dirty="0">
                <a:sym typeface="+mn-ea"/>
              </a:rPr>
              <a:t>[7];</a:t>
            </a:r>
            <a:br>
              <a:rPr lang="en-US" sz="1400" dirty="0"/>
            </a:br>
            <a:r>
              <a:rPr lang="en-US" sz="1400" dirty="0">
                <a:sym typeface="+mn-ea"/>
              </a:rPr>
              <a:t>            </a:t>
            </a:r>
            <a:r>
              <a:rPr lang="en-US" sz="1400" dirty="0" err="1">
                <a:sym typeface="+mn-ea"/>
              </a:rPr>
              <a:t>this.offCommands</a:t>
            </a:r>
            <a:r>
              <a:rPr lang="en-US" sz="1400" dirty="0">
                <a:sym typeface="+mn-ea"/>
              </a:rPr>
              <a:t> = new </a:t>
            </a:r>
            <a:r>
              <a:rPr lang="en-US" sz="1400" dirty="0" err="1">
                <a:sym typeface="+mn-ea"/>
              </a:rPr>
              <a:t>ICommand</a:t>
            </a:r>
            <a:r>
              <a:rPr lang="en-US" sz="1400" dirty="0">
                <a:sym typeface="+mn-ea"/>
              </a:rPr>
              <a:t>[7];</a:t>
            </a:r>
            <a:br>
              <a:rPr lang="en-US" sz="1400" dirty="0"/>
            </a:br>
            <a:r>
              <a:rPr lang="nn-NO" sz="1400" dirty="0">
                <a:sym typeface="+mn-ea"/>
              </a:rPr>
              <a:t>            for (int i = 0; i &lt; 7; i++)</a:t>
            </a:r>
            <a:br>
              <a:rPr lang="nn-NO" sz="1400" dirty="0"/>
            </a:br>
            <a:r>
              <a:rPr lang="en-US" sz="1400" dirty="0">
                <a:sym typeface="+mn-ea"/>
              </a:rPr>
              <a:t>            {</a:t>
            </a:r>
            <a:br>
              <a:rPr lang="en-US" sz="1400" dirty="0"/>
            </a:br>
            <a:r>
              <a:rPr lang="en-US" sz="1400" dirty="0">
                <a:sym typeface="+mn-ea"/>
              </a:rPr>
              <a:t>                </a:t>
            </a:r>
            <a:r>
              <a:rPr lang="en-US" sz="1400" dirty="0" err="1">
                <a:sym typeface="+mn-ea"/>
              </a:rPr>
              <a:t>this.onCommands</a:t>
            </a:r>
            <a:r>
              <a:rPr lang="en-US" sz="1400" dirty="0">
                <a:sym typeface="+mn-ea"/>
              </a:rPr>
              <a:t>[</a:t>
            </a:r>
            <a:r>
              <a:rPr lang="en-US" sz="1400" dirty="0" err="1">
                <a:sym typeface="+mn-ea"/>
              </a:rPr>
              <a:t>i</a:t>
            </a:r>
            <a:r>
              <a:rPr lang="en-US" sz="1400" dirty="0">
                <a:sym typeface="+mn-ea"/>
              </a:rPr>
              <a:t>] = new </a:t>
            </a:r>
            <a:r>
              <a:rPr lang="en-US" sz="1400" dirty="0" err="1">
                <a:sym typeface="+mn-ea"/>
              </a:rPr>
              <a:t>NoCommand</a:t>
            </a:r>
            <a:r>
              <a:rPr lang="en-US" sz="1400" dirty="0">
                <a:sym typeface="+mn-ea"/>
              </a:rPr>
              <a:t>();</a:t>
            </a:r>
            <a:br>
              <a:rPr lang="en-US" sz="1400" dirty="0"/>
            </a:br>
            <a:r>
              <a:rPr lang="en-US" sz="1400" dirty="0">
                <a:sym typeface="+mn-ea"/>
              </a:rPr>
              <a:t>                </a:t>
            </a:r>
            <a:r>
              <a:rPr lang="en-US" sz="1400" dirty="0" err="1">
                <a:sym typeface="+mn-ea"/>
              </a:rPr>
              <a:t>this.offCommands</a:t>
            </a:r>
            <a:r>
              <a:rPr lang="en-US" sz="1400" dirty="0">
                <a:sym typeface="+mn-ea"/>
              </a:rPr>
              <a:t>[</a:t>
            </a:r>
            <a:r>
              <a:rPr lang="en-US" sz="1400" dirty="0" err="1">
                <a:sym typeface="+mn-ea"/>
              </a:rPr>
              <a:t>i</a:t>
            </a:r>
            <a:r>
              <a:rPr lang="en-US" sz="1400" dirty="0">
                <a:sym typeface="+mn-ea"/>
              </a:rPr>
              <a:t>] = new </a:t>
            </a:r>
            <a:r>
              <a:rPr lang="en-US" sz="1400" dirty="0" err="1">
                <a:sym typeface="+mn-ea"/>
              </a:rPr>
              <a:t>NoCommand</a:t>
            </a:r>
            <a:r>
              <a:rPr lang="en-US" sz="1400" dirty="0">
                <a:sym typeface="+mn-ea"/>
              </a:rPr>
              <a:t>();</a:t>
            </a:r>
            <a:br>
              <a:rPr lang="en-US" sz="1400" dirty="0"/>
            </a:br>
            <a:r>
              <a:rPr lang="en-US" sz="1400" dirty="0">
                <a:sym typeface="+mn-ea"/>
              </a:rPr>
              <a:t>            }</a:t>
            </a:r>
            <a:br>
              <a:rPr lang="en-US" sz="1400" dirty="0"/>
            </a:br>
            <a:r>
              <a:rPr lang="en-US" sz="1400" dirty="0">
                <a:sym typeface="+mn-ea"/>
              </a:rPr>
              <a:t>        }</a:t>
            </a:r>
            <a:endParaRPr lang="vi-VN" sz="1400">
              <a:sym typeface="+mn-ea"/>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3435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Client Class or Remote Loader</a:t>
            </a:r>
            <a:endParaRPr lang="vi-VN" altLang="en-US" dirty="0">
              <a:sym typeface="+mn-ea"/>
            </a:endParaRP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en-US" sz="1300" dirty="0">
                <a:sym typeface="+mn-ea"/>
              </a:rPr>
              <a:t>class Program</a:t>
            </a:r>
            <a:br>
              <a:rPr lang="en-US" sz="1300" dirty="0"/>
            </a:br>
            <a:r>
              <a:rPr lang="en-US" sz="1300" dirty="0">
                <a:sym typeface="+mn-ea"/>
              </a:rPr>
              <a:t>{</a:t>
            </a:r>
            <a:br>
              <a:rPr lang="en-US" sz="1300" dirty="0"/>
            </a:br>
            <a:r>
              <a:rPr lang="en-US" sz="1300" dirty="0">
                <a:sym typeface="+mn-ea"/>
              </a:rPr>
              <a:t>   static void Main(string[] </a:t>
            </a:r>
            <a:r>
              <a:rPr lang="en-US" sz="1300" dirty="0" err="1">
                <a:sym typeface="+mn-ea"/>
              </a:rPr>
              <a:t>args</a:t>
            </a:r>
            <a:r>
              <a:rPr lang="en-US" sz="1300" dirty="0">
                <a:sym typeface="+mn-ea"/>
              </a:rPr>
              <a:t>)</a:t>
            </a:r>
            <a:br>
              <a:rPr lang="en-US" sz="1300" dirty="0"/>
            </a:br>
            <a:r>
              <a:rPr lang="en-US" sz="1300" dirty="0">
                <a:sym typeface="+mn-ea"/>
              </a:rPr>
              <a:t>   {</a:t>
            </a:r>
            <a:br>
              <a:rPr lang="en-US" sz="1300" dirty="0"/>
            </a:br>
            <a:r>
              <a:rPr lang="en-US" sz="1300" dirty="0">
                <a:sym typeface="+mn-ea"/>
              </a:rPr>
              <a:t>     </a:t>
            </a:r>
            <a:r>
              <a:rPr lang="en-US" sz="1300" dirty="0" err="1">
                <a:sym typeface="+mn-ea"/>
              </a:rPr>
              <a:t>RemoteControl</a:t>
            </a:r>
            <a:r>
              <a:rPr lang="en-US" sz="1300" dirty="0">
                <a:sym typeface="+mn-ea"/>
              </a:rPr>
              <a:t> remote = new </a:t>
            </a:r>
            <a:r>
              <a:rPr lang="en-US" sz="1300" dirty="0" err="1">
                <a:sym typeface="+mn-ea"/>
              </a:rPr>
              <a:t>RemoteControl</a:t>
            </a:r>
            <a:r>
              <a:rPr lang="en-US" sz="1300" dirty="0">
                <a:sym typeface="+mn-ea"/>
              </a:rPr>
              <a:t>();</a:t>
            </a:r>
            <a:r>
              <a:rPr lang="en-US" sz="1300" dirty="0">
                <a:solidFill>
                  <a:srgbClr val="FF0000"/>
                </a:solidFill>
                <a:sym typeface="+mn-ea"/>
              </a:rPr>
              <a:t>//Remote Control Object</a:t>
            </a:r>
            <a:br>
              <a:rPr lang="en-US" sz="1300" dirty="0"/>
            </a:br>
            <a:r>
              <a:rPr lang="en-US" sz="1300" dirty="0">
                <a:sym typeface="+mn-ea"/>
              </a:rPr>
              <a:t>     Light </a:t>
            </a:r>
            <a:r>
              <a:rPr lang="en-US" sz="1300" dirty="0" err="1">
                <a:sym typeface="+mn-ea"/>
              </a:rPr>
              <a:t>LivingRoomLight</a:t>
            </a:r>
            <a:r>
              <a:rPr lang="en-US" sz="1300" dirty="0">
                <a:sym typeface="+mn-ea"/>
              </a:rPr>
              <a:t> = new Light("Living Room");</a:t>
            </a:r>
            <a:r>
              <a:rPr lang="en-US" sz="1300" dirty="0">
                <a:solidFill>
                  <a:srgbClr val="FF0000"/>
                </a:solidFill>
                <a:sym typeface="+mn-ea"/>
              </a:rPr>
              <a:t>//Living Room Light</a:t>
            </a:r>
            <a:br>
              <a:rPr lang="en-US" sz="1300" dirty="0"/>
            </a:br>
            <a:r>
              <a:rPr lang="en-US" sz="1300" dirty="0">
                <a:sym typeface="+mn-ea"/>
              </a:rPr>
              <a:t>     Light </a:t>
            </a:r>
            <a:r>
              <a:rPr lang="en-US" sz="1300" dirty="0" err="1">
                <a:sym typeface="+mn-ea"/>
              </a:rPr>
              <a:t>KichenLight</a:t>
            </a:r>
            <a:r>
              <a:rPr lang="en-US" sz="1300" dirty="0">
                <a:sym typeface="+mn-ea"/>
              </a:rPr>
              <a:t> = new Light("</a:t>
            </a:r>
            <a:r>
              <a:rPr lang="en-US" sz="1300" dirty="0" err="1">
                <a:sym typeface="+mn-ea"/>
              </a:rPr>
              <a:t>Kichen</a:t>
            </a:r>
            <a:r>
              <a:rPr lang="en-US" sz="1300" dirty="0">
                <a:sym typeface="+mn-ea"/>
              </a:rPr>
              <a:t>");</a:t>
            </a:r>
            <a:r>
              <a:rPr lang="en-US" sz="1300" dirty="0">
                <a:solidFill>
                  <a:srgbClr val="FF0000"/>
                </a:solidFill>
                <a:sym typeface="+mn-ea"/>
              </a:rPr>
              <a:t>//</a:t>
            </a:r>
            <a:r>
              <a:rPr lang="en-US" sz="1300" dirty="0" err="1">
                <a:solidFill>
                  <a:srgbClr val="FF0000"/>
                </a:solidFill>
                <a:sym typeface="+mn-ea"/>
              </a:rPr>
              <a:t>Kichen</a:t>
            </a:r>
            <a:r>
              <a:rPr lang="en-US" sz="1300" dirty="0">
                <a:solidFill>
                  <a:srgbClr val="FF0000"/>
                </a:solidFill>
                <a:sym typeface="+mn-ea"/>
              </a:rPr>
              <a:t> Light</a:t>
            </a:r>
            <a:br>
              <a:rPr lang="en-US" sz="1300" dirty="0"/>
            </a:br>
            <a:r>
              <a:rPr lang="vi-VN" altLang="en-US" sz="1300" dirty="0">
                <a:sym typeface="+mn-ea"/>
              </a:rPr>
              <a:t>     </a:t>
            </a:r>
            <a:r>
              <a:rPr lang="en-US" sz="1300" dirty="0">
                <a:solidFill>
                  <a:srgbClr val="FF0000"/>
                </a:solidFill>
                <a:sym typeface="+mn-ea"/>
              </a:rPr>
              <a:t>//Command Objects</a:t>
            </a:r>
            <a:br>
              <a:rPr lang="en-US" sz="1300" dirty="0"/>
            </a:br>
            <a:r>
              <a:rPr lang="en-US" sz="1300" dirty="0">
                <a:sym typeface="+mn-ea"/>
              </a:rPr>
              <a:t>      </a:t>
            </a:r>
            <a:r>
              <a:rPr lang="en-US" sz="1300" dirty="0" err="1">
                <a:sym typeface="+mn-ea"/>
              </a:rPr>
              <a:t>LightOnCommand</a:t>
            </a:r>
            <a:r>
              <a:rPr lang="en-US" sz="1300" dirty="0">
                <a:sym typeface="+mn-ea"/>
              </a:rPr>
              <a:t> </a:t>
            </a:r>
            <a:r>
              <a:rPr lang="en-US" sz="1300" dirty="0" err="1">
                <a:sym typeface="+mn-ea"/>
              </a:rPr>
              <a:t>LivingRoomLightOn</a:t>
            </a:r>
            <a:r>
              <a:rPr lang="en-US" sz="1300" dirty="0">
                <a:sym typeface="+mn-ea"/>
              </a:rPr>
              <a:t> = new </a:t>
            </a:r>
            <a:r>
              <a:rPr lang="en-US" sz="1300" dirty="0" err="1">
                <a:sym typeface="+mn-ea"/>
              </a:rPr>
              <a:t>LightOnCommand</a:t>
            </a:r>
            <a:r>
              <a:rPr lang="en-US" sz="1300" dirty="0">
                <a:sym typeface="+mn-ea"/>
              </a:rPr>
              <a:t>(</a:t>
            </a:r>
            <a:r>
              <a:rPr lang="en-US" sz="1300" dirty="0" err="1">
                <a:sym typeface="+mn-ea"/>
              </a:rPr>
              <a:t>LivingRoomLight</a:t>
            </a:r>
            <a:r>
              <a:rPr lang="en-US" sz="1300" dirty="0">
                <a:sym typeface="+mn-ea"/>
              </a:rPr>
              <a:t>);</a:t>
            </a:r>
            <a:br>
              <a:rPr lang="en-US" sz="1300" dirty="0"/>
            </a:br>
            <a:r>
              <a:rPr lang="en-US" sz="1300" dirty="0">
                <a:sym typeface="+mn-ea"/>
              </a:rPr>
              <a:t>      </a:t>
            </a:r>
            <a:r>
              <a:rPr lang="en-US" sz="1300" dirty="0" err="1">
                <a:sym typeface="+mn-ea"/>
              </a:rPr>
              <a:t>LightOnCommand</a:t>
            </a:r>
            <a:r>
              <a:rPr lang="en-US" sz="1300" dirty="0">
                <a:sym typeface="+mn-ea"/>
              </a:rPr>
              <a:t> </a:t>
            </a:r>
            <a:r>
              <a:rPr lang="en-US" sz="1300" dirty="0" err="1">
                <a:sym typeface="+mn-ea"/>
              </a:rPr>
              <a:t>KichenLightOn</a:t>
            </a:r>
            <a:r>
              <a:rPr lang="en-US" sz="1300" dirty="0">
                <a:sym typeface="+mn-ea"/>
              </a:rPr>
              <a:t> = new </a:t>
            </a:r>
            <a:r>
              <a:rPr lang="en-US" sz="1300" dirty="0" err="1">
                <a:sym typeface="+mn-ea"/>
              </a:rPr>
              <a:t>LightOnCommand</a:t>
            </a:r>
            <a:r>
              <a:rPr lang="en-US" sz="1300" dirty="0">
                <a:sym typeface="+mn-ea"/>
              </a:rPr>
              <a:t>(</a:t>
            </a:r>
            <a:r>
              <a:rPr lang="en-US" sz="1300" dirty="0" err="1">
                <a:sym typeface="+mn-ea"/>
              </a:rPr>
              <a:t>KichenLight</a:t>
            </a:r>
            <a:r>
              <a:rPr lang="en-US" sz="1300" dirty="0">
                <a:sym typeface="+mn-ea"/>
              </a:rPr>
              <a:t>);</a:t>
            </a:r>
            <a:br>
              <a:rPr lang="en-US" sz="1300" dirty="0"/>
            </a:br>
            <a:r>
              <a:rPr lang="en-US" sz="1300" dirty="0">
                <a:sym typeface="+mn-ea"/>
              </a:rPr>
              <a:t>      </a:t>
            </a:r>
            <a:r>
              <a:rPr lang="en-US" sz="1300" dirty="0" err="1">
                <a:sym typeface="+mn-ea"/>
              </a:rPr>
              <a:t>LightOffCommand</a:t>
            </a:r>
            <a:r>
              <a:rPr lang="en-US" sz="1300" dirty="0">
                <a:sym typeface="+mn-ea"/>
              </a:rPr>
              <a:t> </a:t>
            </a:r>
            <a:r>
              <a:rPr lang="en-US" sz="1300" dirty="0" err="1">
                <a:sym typeface="+mn-ea"/>
              </a:rPr>
              <a:t>LivingRoomLightOff</a:t>
            </a:r>
            <a:r>
              <a:rPr lang="en-US" sz="1300" dirty="0">
                <a:sym typeface="+mn-ea"/>
              </a:rPr>
              <a:t> = new </a:t>
            </a:r>
            <a:r>
              <a:rPr lang="en-US" sz="1300" dirty="0" err="1">
                <a:sym typeface="+mn-ea"/>
              </a:rPr>
              <a:t>LightOffCommand</a:t>
            </a:r>
            <a:r>
              <a:rPr lang="en-US" sz="1300" dirty="0">
                <a:sym typeface="+mn-ea"/>
              </a:rPr>
              <a:t>(</a:t>
            </a:r>
            <a:r>
              <a:rPr lang="en-US" sz="1300" dirty="0" err="1">
                <a:sym typeface="+mn-ea"/>
              </a:rPr>
              <a:t>LivingRoomLight</a:t>
            </a:r>
            <a:r>
              <a:rPr lang="en-US" sz="1300" dirty="0">
                <a:sym typeface="+mn-ea"/>
              </a:rPr>
              <a:t>);</a:t>
            </a:r>
            <a:br>
              <a:rPr lang="en-US" sz="1300" dirty="0"/>
            </a:br>
            <a:r>
              <a:rPr lang="en-US" sz="1300" dirty="0">
                <a:sym typeface="+mn-ea"/>
              </a:rPr>
              <a:t>      </a:t>
            </a:r>
            <a:r>
              <a:rPr lang="en-US" sz="1300" dirty="0" err="1">
                <a:sym typeface="+mn-ea"/>
              </a:rPr>
              <a:t>LightOffCommand</a:t>
            </a:r>
            <a:r>
              <a:rPr lang="en-US" sz="1300" dirty="0">
                <a:sym typeface="+mn-ea"/>
              </a:rPr>
              <a:t> </a:t>
            </a:r>
            <a:r>
              <a:rPr lang="en-US" sz="1300" dirty="0" err="1">
                <a:sym typeface="+mn-ea"/>
              </a:rPr>
              <a:t>KichenLightOff</a:t>
            </a:r>
            <a:r>
              <a:rPr lang="en-US" sz="1300" dirty="0">
                <a:sym typeface="+mn-ea"/>
              </a:rPr>
              <a:t> = new </a:t>
            </a:r>
            <a:r>
              <a:rPr lang="en-US" sz="1300" dirty="0" err="1">
                <a:sym typeface="+mn-ea"/>
              </a:rPr>
              <a:t>LightOffCommand</a:t>
            </a:r>
            <a:r>
              <a:rPr lang="en-US" sz="1300" dirty="0">
                <a:sym typeface="+mn-ea"/>
              </a:rPr>
              <a:t>(</a:t>
            </a:r>
            <a:r>
              <a:rPr lang="en-US" sz="1300" dirty="0" err="1">
                <a:sym typeface="+mn-ea"/>
              </a:rPr>
              <a:t>KichenLight</a:t>
            </a:r>
            <a:r>
              <a:rPr lang="en-US" sz="1300" dirty="0">
                <a:sym typeface="+mn-ea"/>
              </a:rPr>
              <a:t>);</a:t>
            </a:r>
            <a:br>
              <a:rPr lang="en-US" sz="1300" dirty="0"/>
            </a:br>
            <a:r>
              <a:rPr lang="vi-VN" altLang="en-US" sz="1300" dirty="0">
                <a:sym typeface="+mn-ea"/>
              </a:rPr>
              <a:t>    </a:t>
            </a:r>
            <a:r>
              <a:rPr lang="vi-VN" altLang="en-US" sz="1300" dirty="0">
                <a:solidFill>
                  <a:srgbClr val="FF0000"/>
                </a:solidFill>
                <a:sym typeface="+mn-ea"/>
              </a:rPr>
              <a:t>   </a:t>
            </a:r>
            <a:r>
              <a:rPr lang="en-US" sz="1300" dirty="0">
                <a:solidFill>
                  <a:srgbClr val="FF0000"/>
                </a:solidFill>
                <a:sym typeface="+mn-ea"/>
              </a:rPr>
              <a:t>//Setting Up Commands</a:t>
            </a:r>
            <a:br>
              <a:rPr lang="en-US" sz="1300" dirty="0"/>
            </a:br>
            <a:r>
              <a:rPr lang="en-US" sz="1300" dirty="0">
                <a:sym typeface="+mn-ea"/>
              </a:rPr>
              <a:t>       </a:t>
            </a:r>
            <a:r>
              <a:rPr lang="en-US" sz="1300" dirty="0" err="1">
                <a:sym typeface="+mn-ea"/>
              </a:rPr>
              <a:t>remote.stCommand</a:t>
            </a:r>
            <a:r>
              <a:rPr lang="en-US" sz="1300" dirty="0">
                <a:sym typeface="+mn-ea"/>
              </a:rPr>
              <a:t>(0, </a:t>
            </a:r>
            <a:r>
              <a:rPr lang="en-US" sz="1300" dirty="0" err="1">
                <a:sym typeface="+mn-ea"/>
              </a:rPr>
              <a:t>LivingRoomLightOn</a:t>
            </a:r>
            <a:r>
              <a:rPr lang="en-US" sz="1300" dirty="0">
                <a:sym typeface="+mn-ea"/>
              </a:rPr>
              <a:t>, </a:t>
            </a:r>
            <a:r>
              <a:rPr lang="en-US" sz="1300" dirty="0" err="1">
                <a:sym typeface="+mn-ea"/>
              </a:rPr>
              <a:t>LivingRoomLightOff</a:t>
            </a:r>
            <a:r>
              <a:rPr lang="en-US" sz="1300" dirty="0">
                <a:sym typeface="+mn-ea"/>
              </a:rPr>
              <a:t>);</a:t>
            </a:r>
            <a:br>
              <a:rPr lang="en-US" sz="1300" dirty="0"/>
            </a:br>
            <a:r>
              <a:rPr lang="en-US" sz="1300" dirty="0">
                <a:sym typeface="+mn-ea"/>
              </a:rPr>
              <a:t>   </a:t>
            </a:r>
            <a:r>
              <a:rPr lang="en-US" sz="1300" dirty="0">
                <a:solidFill>
                  <a:srgbClr val="FF0000"/>
                </a:solidFill>
                <a:sym typeface="+mn-ea"/>
              </a:rPr>
              <a:t>    //Executing Commands</a:t>
            </a:r>
            <a:br>
              <a:rPr lang="en-US" sz="1300" dirty="0"/>
            </a:br>
            <a:r>
              <a:rPr lang="vi-VN" altLang="en-US" sz="1300" dirty="0">
                <a:sym typeface="+mn-ea"/>
              </a:rPr>
              <a:t>       </a:t>
            </a:r>
            <a:r>
              <a:rPr lang="en-US" sz="1300" dirty="0" err="1">
                <a:sym typeface="+mn-ea"/>
              </a:rPr>
              <a:t>remote.onButtonPushed</a:t>
            </a:r>
            <a:r>
              <a:rPr lang="en-US" sz="1300" dirty="0">
                <a:sym typeface="+mn-ea"/>
              </a:rPr>
              <a:t>(0);</a:t>
            </a:r>
            <a:br>
              <a:rPr lang="en-US" sz="1300" dirty="0"/>
            </a:br>
            <a:r>
              <a:rPr lang="en-US" sz="1300" dirty="0">
                <a:sym typeface="+mn-ea"/>
              </a:rPr>
              <a:t>       </a:t>
            </a:r>
            <a:r>
              <a:rPr lang="en-US" sz="1300" dirty="0" err="1">
                <a:sym typeface="+mn-ea"/>
              </a:rPr>
              <a:t>remote.offButtonPushed</a:t>
            </a:r>
            <a:r>
              <a:rPr lang="en-US" sz="1300" dirty="0">
                <a:sym typeface="+mn-ea"/>
              </a:rPr>
              <a:t>(0);</a:t>
            </a:r>
            <a:br>
              <a:rPr lang="en-US" sz="1300" dirty="0"/>
            </a:br>
            <a:r>
              <a:rPr lang="en-US" sz="1300" dirty="0">
                <a:sym typeface="+mn-ea"/>
              </a:rPr>
              <a:t>       </a:t>
            </a:r>
            <a:r>
              <a:rPr lang="en-US" sz="1300" dirty="0" err="1">
                <a:sym typeface="+mn-ea"/>
              </a:rPr>
              <a:t>Console.ReadLine</a:t>
            </a:r>
            <a:r>
              <a:rPr lang="en-US" sz="1300" dirty="0">
                <a:sym typeface="+mn-ea"/>
              </a:rPr>
              <a:t>();</a:t>
            </a:r>
            <a:br>
              <a:rPr lang="en-US" sz="1300" dirty="0"/>
            </a:br>
            <a:r>
              <a:rPr lang="en-US" sz="1300" dirty="0">
                <a:sym typeface="+mn-ea"/>
              </a:rPr>
              <a:t>        }</a:t>
            </a:r>
            <a:br>
              <a:rPr lang="en-US" sz="1300" dirty="0"/>
            </a:br>
            <a:r>
              <a:rPr lang="en-US" sz="1300" dirty="0">
                <a:sym typeface="+mn-ea"/>
              </a:rPr>
              <a:t>    }</a:t>
            </a:r>
            <a:endParaRPr lang="vi-VN" sz="1300">
              <a:sym typeface="+mn-ea"/>
            </a:endParaRPr>
          </a:p>
        </p:txBody>
      </p:sp>
      <p:sp>
        <p:nvSpPr>
          <p:cNvPr id="2" name="Text Box 0"/>
          <p:cNvSpPr txBox="1"/>
          <p:nvPr/>
        </p:nvSpPr>
        <p:spPr>
          <a:xfrm>
            <a:off x="4424045" y="2418080"/>
            <a:ext cx="295910" cy="306705"/>
          </a:xfrm>
          <a:prstGeom prst="rect">
            <a:avLst/>
          </a:prstGeom>
          <a:noFill/>
        </p:spPr>
        <p:txBody>
          <a:bodyPr wrap="none" rtlCol="0" anchor="t">
            <a:spAutoFit/>
          </a:bodyPr>
          <a:lstStyle/>
          <a:p>
            <a:r>
              <a:rPr lang="en-US" dirty="0">
                <a:sym typeface="+mn-ea"/>
              </a:rPr>
              <a:t>  </a:t>
            </a:r>
            <a:endParaRPr lang="en-US"/>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5200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ym typeface="+mn-ea"/>
              </a:rPr>
              <a:t>Outputs</a:t>
            </a:r>
            <a:endParaRPr lang="vi-VN" altLang="en-US"/>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6718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Khả năng ứng dụng</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altLang="en-US" sz="1400">
                <a:sym typeface="Arial"/>
              </a:rPr>
              <a:t>Sử dụng Mẫu lệnh khi bạn muốn:</a:t>
            </a:r>
            <a:br>
              <a:rPr lang="vi-VN" altLang="en-US" sz="1400">
                <a:sym typeface="Arial"/>
              </a:rPr>
            </a:br>
            <a:br>
              <a:rPr lang="vi-VN" altLang="en-US" sz="1400">
                <a:sym typeface="Arial"/>
              </a:rPr>
            </a:br>
            <a:r>
              <a:rPr lang="vi-VN" altLang="en-US" sz="1400">
                <a:sym typeface="Arial"/>
              </a:rPr>
              <a:t>Tham số hóa các đối tượng bằng một hành động để thực hiện, như các đối tượng MenuItem đã làm ở trên. Bạn có thể diễn đạt tham số hóa như vậy với chức năng </a:t>
            </a:r>
            <a:r>
              <a:rPr lang="vi-VN" altLang="en-US" sz="1400">
                <a:solidFill>
                  <a:srgbClr val="FF0000"/>
                </a:solidFill>
                <a:sym typeface="Arial"/>
              </a:rPr>
              <a:t>callback</a:t>
            </a:r>
            <a:r>
              <a:rPr lang="vi-VN" altLang="en-US" sz="1400">
                <a:sym typeface="Arial"/>
              </a:rPr>
              <a:t>, tức là chức năng được đăng ký ở đâu đó để được gọi vào thời điểm sau. Các </a:t>
            </a:r>
            <a:r>
              <a:rPr lang="vi-VN" altLang="en-US" sz="1400">
                <a:solidFill>
                  <a:srgbClr val="FF0000"/>
                </a:solidFill>
                <a:sym typeface="Arial"/>
              </a:rPr>
              <a:t>command </a:t>
            </a:r>
            <a:r>
              <a:rPr lang="vi-VN" altLang="en-US" sz="1400">
                <a:sym typeface="Arial"/>
              </a:rPr>
              <a:t>là một sự thay thế hướng đối tượng cho các callback</a:t>
            </a:r>
            <a:br>
              <a:rPr lang="vi-VN" altLang="en-US" sz="1400">
                <a:sym typeface="Arial"/>
              </a:rPr>
            </a:br>
            <a:br>
              <a:rPr lang="vi-VN" altLang="en-US" sz="1400">
                <a:sym typeface="Arial"/>
              </a:rPr>
            </a:br>
            <a:r>
              <a:rPr lang="vi-VN" altLang="en-US" sz="1400">
                <a:solidFill>
                  <a:srgbClr val="FF0000"/>
                </a:solidFill>
                <a:sym typeface="Arial"/>
              </a:rPr>
              <a:t>Chỉ định, queue và execute</a:t>
            </a:r>
            <a:r>
              <a:rPr lang="vi-VN" altLang="en-US" sz="1400">
                <a:sym typeface="Arial"/>
              </a:rPr>
              <a:t> các yêu cầu tại các thời điểm khác nhau. Một đối tượng </a:t>
            </a:r>
            <a:r>
              <a:rPr lang="vi-VN" altLang="en-US" sz="1400">
                <a:solidFill>
                  <a:srgbClr val="FF0000"/>
                </a:solidFill>
                <a:sym typeface="Arial"/>
              </a:rPr>
              <a:t>Command </a:t>
            </a:r>
            <a:r>
              <a:rPr lang="vi-VN" altLang="en-US" sz="1400">
                <a:sym typeface="Arial"/>
              </a:rPr>
              <a:t>có thể có thời gian tồn tại độc lập với yêu cầu ban đầu.</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f956510886_0_0"/>
          <p:cNvSpPr txBox="1">
            <a:spLocks noGrp="1"/>
          </p:cNvSpPr>
          <p:nvPr>
            <p:ph type="title"/>
          </p:nvPr>
        </p:nvSpPr>
        <p:spPr>
          <a:xfrm>
            <a:off x="720090" y="231775"/>
            <a:ext cx="7703820" cy="10496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a:t>Kết luận</a:t>
            </a:r>
          </a:p>
        </p:txBody>
      </p:sp>
      <p:sp>
        <p:nvSpPr>
          <p:cNvPr id="657" name="Google Shape;657;g1f956510886_0_0"/>
          <p:cNvSpPr txBox="1">
            <a:spLocks noGrp="1"/>
          </p:cNvSpPr>
          <p:nvPr>
            <p:ph type="title"/>
          </p:nvPr>
        </p:nvSpPr>
        <p:spPr>
          <a:xfrm>
            <a:off x="720090" y="903605"/>
            <a:ext cx="7703820" cy="399161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pPr>
            <a:r>
              <a:rPr lang="vi-VN" sz="1400"/>
              <a:t>Command Pattern</a:t>
            </a:r>
            <a:r>
              <a:rPr sz="1400"/>
              <a:t> có các</a:t>
            </a:r>
            <a:r>
              <a:rPr lang="vi-VN" sz="1400"/>
              <a:t> kết luận</a:t>
            </a:r>
            <a:r>
              <a:rPr sz="1400"/>
              <a:t>:</a:t>
            </a:r>
            <a:br>
              <a:rPr sz="1400"/>
            </a:br>
            <a:br>
              <a:rPr sz="1400"/>
            </a:br>
            <a:r>
              <a:rPr lang="vi-VN" sz="1400"/>
              <a:t>Command </a:t>
            </a:r>
            <a:r>
              <a:rPr sz="1400"/>
              <a:t>tách đối tượng gọi thao tác khỏi đối tượng biết cách thực hiện nó.</a:t>
            </a:r>
            <a:br>
              <a:rPr sz="1400"/>
            </a:br>
            <a:br>
              <a:rPr sz="1400"/>
            </a:br>
            <a:r>
              <a:rPr sz="1400"/>
              <a:t>Các </a:t>
            </a:r>
            <a:r>
              <a:rPr lang="vi-VN" sz="1400"/>
              <a:t>command </a:t>
            </a:r>
            <a:r>
              <a:rPr sz="1400"/>
              <a:t>là các đối tượng hạng nhất</a:t>
            </a:r>
            <a:r>
              <a:rPr lang="vi-VN" sz="1400"/>
              <a:t>(</a:t>
            </a:r>
            <a:r>
              <a:rPr lang="en-US" sz="1400" dirty="0">
                <a:solidFill>
                  <a:srgbClr val="FF0000"/>
                </a:solidFill>
                <a:sym typeface="+mn-ea"/>
              </a:rPr>
              <a:t>first-class objects</a:t>
            </a:r>
            <a:r>
              <a:rPr lang="vi-VN" sz="1400"/>
              <a:t>)</a:t>
            </a:r>
            <a:r>
              <a:rPr sz="1400"/>
              <a:t>. Chúng có thể được thao tác và mở rộng giống như bất kỳ đối tượng nào khác.</a:t>
            </a:r>
            <a:br>
              <a:rPr sz="1400"/>
            </a:br>
            <a:br>
              <a:rPr sz="1400"/>
            </a:br>
            <a:r>
              <a:rPr sz="1400"/>
              <a:t>Thật dễ dàng để thêm các </a:t>
            </a:r>
            <a:r>
              <a:rPr lang="vi-VN" sz="1400">
                <a:solidFill>
                  <a:srgbClr val="FF0000"/>
                </a:solidFill>
              </a:rPr>
              <a:t>Command </a:t>
            </a:r>
            <a:r>
              <a:rPr sz="1400"/>
              <a:t>mới vì bạn không phải thay đổi các lớp hiện có.</a:t>
            </a: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20"/>
          <p:cNvSpPr txBox="1">
            <a:spLocks noGrp="1"/>
          </p:cNvSpPr>
          <p:nvPr>
            <p:ph type="title"/>
          </p:nvPr>
        </p:nvSpPr>
        <p:spPr>
          <a:xfrm>
            <a:off x="1139400" y="1514850"/>
            <a:ext cx="6865200" cy="21138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4800"/>
              <a:buNone/>
            </a:pPr>
            <a:r>
              <a:rPr lang="en-US" sz="8000" b="1">
                <a:latin typeface="Nunito"/>
                <a:ea typeface="Nunito"/>
                <a:cs typeface="Nunito"/>
                <a:sym typeface="Nunito"/>
              </a:rPr>
              <a:t>Q</a:t>
            </a:r>
            <a:r>
              <a:rPr lang="en-US" sz="8000" b="1">
                <a:solidFill>
                  <a:schemeClr val="accent4"/>
                </a:solidFill>
                <a:latin typeface="Nunito"/>
                <a:ea typeface="Nunito"/>
                <a:cs typeface="Nunito"/>
                <a:sym typeface="Nunito"/>
              </a:rPr>
              <a:t>&amp;</a:t>
            </a:r>
            <a:r>
              <a:rPr lang="en-US" sz="8000" b="1">
                <a:latin typeface="Nunito"/>
                <a:ea typeface="Nunito"/>
                <a:cs typeface="Nunito"/>
                <a:sym typeface="Nunito"/>
              </a:rPr>
              <a:t>A</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Vấn đề</a:t>
            </a:r>
          </a:p>
        </p:txBody>
      </p:sp>
      <p:pic>
        <p:nvPicPr>
          <p:cNvPr id="5" name="Picture 4">
            <a:extLst>
              <a:ext uri="{FF2B5EF4-FFF2-40B4-BE49-F238E27FC236}">
                <a16:creationId xmlns:a16="http://schemas.microsoft.com/office/drawing/2014/main" id="{92AE0F30-4F73-2775-5556-737304F9629E}"/>
              </a:ext>
            </a:extLst>
          </p:cNvPr>
          <p:cNvPicPr>
            <a:picLocks noChangeAspect="1"/>
          </p:cNvPicPr>
          <p:nvPr/>
        </p:nvPicPr>
        <p:blipFill>
          <a:blip r:embed="rId3"/>
          <a:stretch>
            <a:fillRect/>
          </a:stretch>
        </p:blipFill>
        <p:spPr>
          <a:xfrm>
            <a:off x="1276350" y="1256420"/>
            <a:ext cx="6591298" cy="3295649"/>
          </a:xfrm>
          <a:prstGeom prst="rect">
            <a:avLst/>
          </a:prstGeom>
        </p:spPr>
      </p:pic>
    </p:spTree>
    <p:extLst>
      <p:ext uri="{BB962C8B-B14F-4D97-AF65-F5344CB8AC3E}">
        <p14:creationId xmlns:p14="http://schemas.microsoft.com/office/powerpoint/2010/main" val="280837658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Khái niệm</a:t>
            </a:r>
          </a:p>
        </p:txBody>
      </p:sp>
      <p:sp>
        <p:nvSpPr>
          <p:cNvPr id="2" name="Google Shape;749;p12">
            <a:extLst>
              <a:ext uri="{FF2B5EF4-FFF2-40B4-BE49-F238E27FC236}">
                <a16:creationId xmlns:a16="http://schemas.microsoft.com/office/drawing/2014/main" id="{81F09E03-85AC-D7DA-B85C-4394521E177D}"/>
              </a:ext>
            </a:extLst>
          </p:cNvPr>
          <p:cNvSpPr txBox="1">
            <a:spLocks noGrp="1"/>
          </p:cNvSpPr>
          <p:nvPr>
            <p:ph type="subTitle" idx="1"/>
          </p:nvPr>
        </p:nvSpPr>
        <p:spPr>
          <a:xfrm>
            <a:off x="410210" y="1244408"/>
            <a:ext cx="8328154" cy="3465095"/>
          </a:xfrm>
          <a:prstGeom prst="rect">
            <a:avLst/>
          </a:prstGeom>
          <a:noFill/>
          <a:ln>
            <a:noFill/>
          </a:ln>
        </p:spPr>
        <p:txBody>
          <a:bodyPr spcFirstLastPara="1" wrap="square" lIns="91425" tIns="91425" rIns="91425" bIns="91425" anchor="ctr" anchorCtr="0">
            <a:noAutofit/>
          </a:bodyPr>
          <a:lstStyle/>
          <a:p>
            <a:pPr marL="139700" lvl="0" indent="0" algn="l" rtl="0">
              <a:lnSpc>
                <a:spcPct val="150000"/>
              </a:lnSpc>
              <a:spcBef>
                <a:spcPts val="0"/>
              </a:spcBef>
              <a:spcAft>
                <a:spcPts val="0"/>
              </a:spcAft>
              <a:buSzPts val="1600"/>
              <a:buNone/>
            </a:pPr>
            <a:r>
              <a:rPr lang="en-US" sz="1400" b="1">
                <a:solidFill>
                  <a:srgbClr val="535B42"/>
                </a:solidFill>
                <a:latin typeface="Roboto Slab" pitchFamily="2" charset="0"/>
                <a:ea typeface="Roboto Slab" pitchFamily="2" charset="0"/>
                <a:cs typeface="Roboto Slab" pitchFamily="2" charset="0"/>
              </a:rPr>
              <a:t>Iterator Pattern:</a:t>
            </a:r>
          </a:p>
          <a:p>
            <a:pPr marL="457200" lvl="0" indent="-317500" algn="l" rtl="0">
              <a:lnSpc>
                <a:spcPct val="150000"/>
              </a:lnSpc>
              <a:spcBef>
                <a:spcPts val="0"/>
              </a:spcBef>
              <a:spcAft>
                <a:spcPts val="0"/>
              </a:spcAft>
              <a:buSzPts val="1600"/>
              <a:buChar char="●"/>
            </a:pPr>
            <a:r>
              <a:rPr lang="en-US" sz="1400" kern="0">
                <a:effectLst/>
                <a:latin typeface="Roboto Slab" pitchFamily="2" charset="0"/>
                <a:ea typeface="Roboto Slab" pitchFamily="2" charset="0"/>
                <a:cs typeface="Roboto Slab" pitchFamily="2" charset="0"/>
              </a:rPr>
              <a:t>Iterator Pattern là một trong những Pattern thuộc nhóm hành vi</a:t>
            </a:r>
            <a:endParaRPr lang="en-US" sz="1400">
              <a:latin typeface="Roboto Slab" pitchFamily="2" charset="0"/>
              <a:ea typeface="Roboto Slab" pitchFamily="2" charset="0"/>
              <a:cs typeface="Roboto Slab" pitchFamily="2" charset="0"/>
            </a:endParaRPr>
          </a:p>
          <a:p>
            <a:pPr marL="457200" lvl="0" indent="-317500" algn="l" rtl="0">
              <a:lnSpc>
                <a:spcPct val="150000"/>
              </a:lnSpc>
              <a:spcBef>
                <a:spcPts val="0"/>
              </a:spcBef>
              <a:spcAft>
                <a:spcPts val="0"/>
              </a:spcAft>
              <a:buSzPts val="1600"/>
              <a:buChar char="●"/>
            </a:pPr>
            <a:r>
              <a:rPr lang="en-US" sz="1400" kern="0">
                <a:effectLst/>
                <a:latin typeface="Roboto Slab" pitchFamily="2" charset="0"/>
                <a:ea typeface="Roboto Slab" pitchFamily="2" charset="0"/>
                <a:cs typeface="Roboto Slab" pitchFamily="2" charset="0"/>
              </a:rPr>
              <a:t>Sử dụng để “</a:t>
            </a:r>
            <a:r>
              <a:rPr lang="en-US" sz="1400" kern="0">
                <a:solidFill>
                  <a:srgbClr val="FF0000"/>
                </a:solidFill>
                <a:effectLst/>
                <a:latin typeface="Roboto Slab" pitchFamily="2" charset="0"/>
                <a:ea typeface="Roboto Slab" pitchFamily="2" charset="0"/>
                <a:cs typeface="Roboto Slab" pitchFamily="2" charset="0"/>
              </a:rPr>
              <a:t>Cung cấp một cách thức truy cập tuần tự tới các phần tử của một đối tượng tập hợp, mà không cần phải tạo dựng riêng các phương pháp truy cập cho đối tượng của tập hợp này</a:t>
            </a:r>
            <a:r>
              <a:rPr lang="en-US" sz="1400" kern="0">
                <a:effectLst/>
                <a:latin typeface="Roboto Slab" pitchFamily="2" charset="0"/>
                <a:ea typeface="Roboto Slab" pitchFamily="2" charset="0"/>
                <a:cs typeface="Roboto Slab" pitchFamily="2" charset="0"/>
              </a:rPr>
              <a:t>”</a:t>
            </a:r>
          </a:p>
          <a:p>
            <a:pPr marL="457200" lvl="0" indent="-317500" algn="l" rtl="0">
              <a:lnSpc>
                <a:spcPct val="150000"/>
              </a:lnSpc>
              <a:spcBef>
                <a:spcPts val="0"/>
              </a:spcBef>
              <a:spcAft>
                <a:spcPts val="0"/>
              </a:spcAft>
              <a:buSzPts val="1600"/>
              <a:buChar char="●"/>
            </a:pPr>
            <a:r>
              <a:rPr lang="en-US" sz="1400" kern="0">
                <a:effectLst/>
                <a:latin typeface="Roboto Slab" pitchFamily="2" charset="0"/>
                <a:ea typeface="Roboto Slab" pitchFamily="2" charset="0"/>
                <a:cs typeface="Roboto Slab" pitchFamily="2" charset="0"/>
              </a:rPr>
              <a:t>Nói cách khác, Iterator Pattern được thiết kế cho phép xử lý nhiều loại tập hợp khác nhau bằng cách truy cập những phần tử của tập hợp với cùng một phương pháp, cùng một cách thức định sẵn, mà không cần phải hiểu rõ về những chi tiết bên trong của những tập hợp này</a:t>
            </a:r>
            <a:endParaRPr lang="en-US" sz="1400">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139401103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Ví dụ</a:t>
            </a:r>
          </a:p>
        </p:txBody>
      </p:sp>
      <p:sp>
        <p:nvSpPr>
          <p:cNvPr id="2" name="Google Shape;749;p12">
            <a:extLst>
              <a:ext uri="{FF2B5EF4-FFF2-40B4-BE49-F238E27FC236}">
                <a16:creationId xmlns:a16="http://schemas.microsoft.com/office/drawing/2014/main" id="{81F09E03-85AC-D7DA-B85C-4394521E177D}"/>
              </a:ext>
            </a:extLst>
          </p:cNvPr>
          <p:cNvSpPr txBox="1">
            <a:spLocks noGrp="1"/>
          </p:cNvSpPr>
          <p:nvPr>
            <p:ph type="subTitle" idx="1"/>
          </p:nvPr>
        </p:nvSpPr>
        <p:spPr>
          <a:xfrm>
            <a:off x="410210" y="1244409"/>
            <a:ext cx="8328154" cy="941901"/>
          </a:xfrm>
          <a:prstGeom prst="rect">
            <a:avLst/>
          </a:prstGeom>
          <a:noFill/>
          <a:ln>
            <a:noFill/>
          </a:ln>
        </p:spPr>
        <p:txBody>
          <a:bodyPr spcFirstLastPara="1" wrap="square" lIns="91425" tIns="91425" rIns="91425" bIns="91425" anchor="ctr" anchorCtr="0">
            <a:noAutofit/>
          </a:bodyPr>
          <a:lstStyle/>
          <a:p>
            <a:pPr marL="139700" lvl="0" indent="0" algn="l" rtl="0">
              <a:lnSpc>
                <a:spcPct val="150000"/>
              </a:lnSpc>
              <a:spcBef>
                <a:spcPts val="0"/>
              </a:spcBef>
              <a:spcAft>
                <a:spcPts val="0"/>
              </a:spcAft>
              <a:buSzPts val="1600"/>
              <a:buNone/>
            </a:pPr>
            <a:r>
              <a:rPr lang="vi-VN" sz="1400" b="0" i="0">
                <a:solidFill>
                  <a:srgbClr val="555555"/>
                </a:solidFill>
                <a:effectLst/>
                <a:latin typeface="Roboto Slab" pitchFamily="2" charset="0"/>
                <a:ea typeface="Roboto Slab" pitchFamily="2" charset="0"/>
                <a:cs typeface="Roboto Slab" pitchFamily="2" charset="0"/>
              </a:rPr>
              <a:t>Giả sử rằng Client phải làm việc với một tập hợp phức tạp và rắc rối (như hình sau) và không biết cách thức làm việc với nó như thế nào:</a:t>
            </a:r>
            <a:endParaRPr lang="en-US" sz="1400">
              <a:latin typeface="Roboto Slab" pitchFamily="2" charset="0"/>
              <a:ea typeface="Roboto Slab" pitchFamily="2" charset="0"/>
              <a:cs typeface="Roboto Slab" pitchFamily="2" charset="0"/>
            </a:endParaRPr>
          </a:p>
        </p:txBody>
      </p:sp>
      <p:pic>
        <p:nvPicPr>
          <p:cNvPr id="1026" name="Picture 2">
            <a:extLst>
              <a:ext uri="{FF2B5EF4-FFF2-40B4-BE49-F238E27FC236}">
                <a16:creationId xmlns:a16="http://schemas.microsoft.com/office/drawing/2014/main" id="{127D4919-E140-8B67-742E-7EACAB26E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788" y="2327758"/>
            <a:ext cx="6366424" cy="223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01413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Ví dụ</a:t>
            </a:r>
          </a:p>
        </p:txBody>
      </p:sp>
      <p:sp>
        <p:nvSpPr>
          <p:cNvPr id="2" name="Google Shape;749;p12">
            <a:extLst>
              <a:ext uri="{FF2B5EF4-FFF2-40B4-BE49-F238E27FC236}">
                <a16:creationId xmlns:a16="http://schemas.microsoft.com/office/drawing/2014/main" id="{81F09E03-85AC-D7DA-B85C-4394521E177D}"/>
              </a:ext>
            </a:extLst>
          </p:cNvPr>
          <p:cNvSpPr txBox="1">
            <a:spLocks noGrp="1"/>
          </p:cNvSpPr>
          <p:nvPr>
            <p:ph type="subTitle" idx="1"/>
          </p:nvPr>
        </p:nvSpPr>
        <p:spPr>
          <a:xfrm>
            <a:off x="410210" y="1244409"/>
            <a:ext cx="8328154" cy="941901"/>
          </a:xfrm>
          <a:prstGeom prst="rect">
            <a:avLst/>
          </a:prstGeom>
          <a:noFill/>
          <a:ln>
            <a:noFill/>
          </a:ln>
        </p:spPr>
        <p:txBody>
          <a:bodyPr spcFirstLastPara="1" wrap="square" lIns="91425" tIns="91425" rIns="91425" bIns="91425" anchor="ctr" anchorCtr="0">
            <a:noAutofit/>
          </a:bodyPr>
          <a:lstStyle/>
          <a:p>
            <a:pPr marL="139700" lvl="0" indent="0" algn="l" rtl="0">
              <a:lnSpc>
                <a:spcPct val="150000"/>
              </a:lnSpc>
              <a:spcBef>
                <a:spcPts val="0"/>
              </a:spcBef>
              <a:spcAft>
                <a:spcPts val="0"/>
              </a:spcAft>
              <a:buSzPts val="1600"/>
              <a:buNone/>
            </a:pPr>
            <a:r>
              <a:rPr lang="vi-VN" sz="1400" b="0" i="0">
                <a:solidFill>
                  <a:srgbClr val="555555"/>
                </a:solidFill>
                <a:effectLst/>
                <a:latin typeface="Roboto Slab" pitchFamily="2" charset="0"/>
                <a:ea typeface="Roboto Slab" pitchFamily="2" charset="0"/>
                <a:cs typeface="Roboto Slab" pitchFamily="2" charset="0"/>
              </a:rPr>
              <a:t>Client có thể sử dụng Iterator để làm cầu nối với tập hợp, và Client có thể sử dụng các phương thức cơ bản của Iterator để giao tiếp với tập hợp. Như hình sau:</a:t>
            </a:r>
            <a:endParaRPr lang="en-US" sz="1400">
              <a:latin typeface="Roboto Slab" pitchFamily="2" charset="0"/>
              <a:ea typeface="Roboto Slab" pitchFamily="2" charset="0"/>
              <a:cs typeface="Roboto Slab" pitchFamily="2" charset="0"/>
            </a:endParaRPr>
          </a:p>
        </p:txBody>
      </p:sp>
      <p:pic>
        <p:nvPicPr>
          <p:cNvPr id="2050" name="Picture 2">
            <a:extLst>
              <a:ext uri="{FF2B5EF4-FFF2-40B4-BE49-F238E27FC236}">
                <a16:creationId xmlns:a16="http://schemas.microsoft.com/office/drawing/2014/main" id="{0BB02A46-657D-0801-3CCA-6CAD9F4C5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98" y="2389492"/>
            <a:ext cx="8077994" cy="201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30267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7"/>
        <p:cNvGrpSpPr/>
        <p:nvPr/>
      </p:nvGrpSpPr>
      <p:grpSpPr>
        <a:xfrm>
          <a:off x="0" y="0"/>
          <a:ext cx="0" cy="0"/>
          <a:chOff x="0" y="0"/>
          <a:chExt cx="0" cy="0"/>
        </a:xfrm>
      </p:grpSpPr>
      <p:sp>
        <p:nvSpPr>
          <p:cNvPr id="753" name="Rectangle 75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Google Shape;748;p12"/>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buSzPts val="3100"/>
            </a:pPr>
            <a:r>
              <a:rPr lang="en-US" sz="2400" kern="1200">
                <a:solidFill>
                  <a:schemeClr val="bg1"/>
                </a:solidFill>
                <a:latin typeface="Roboto Slab" pitchFamily="2" charset="0"/>
                <a:ea typeface="Roboto Slab" pitchFamily="2" charset="0"/>
                <a:cs typeface="Roboto Slab" pitchFamily="2" charset="0"/>
              </a:rPr>
              <a:t>Sơ đồ lớp UML</a:t>
            </a:r>
          </a:p>
        </p:txBody>
      </p:sp>
      <p:sp>
        <p:nvSpPr>
          <p:cNvPr id="4" name="Subtitle 3">
            <a:extLst>
              <a:ext uri="{FF2B5EF4-FFF2-40B4-BE49-F238E27FC236}">
                <a16:creationId xmlns:a16="http://schemas.microsoft.com/office/drawing/2014/main" id="{72EC2BC1-DD5E-B37C-78A9-098A67999EAF}"/>
              </a:ext>
            </a:extLst>
          </p:cNvPr>
          <p:cNvSpPr>
            <a:spLocks noGrp="1"/>
          </p:cNvSpPr>
          <p:nvPr>
            <p:ph type="subTitle" idx="1"/>
          </p:nvPr>
        </p:nvSpPr>
        <p:spPr>
          <a:xfrm>
            <a:off x="4572001" y="1223962"/>
            <a:ext cx="4358332" cy="3602038"/>
          </a:xfrm>
        </p:spPr>
        <p:txBody>
          <a:bodyPr anchor="t"/>
          <a:lstStyle/>
          <a:p>
            <a:pPr algn="l">
              <a:lnSpc>
                <a:spcPct val="150000"/>
              </a:lnSpc>
              <a:buFont typeface="Arial" panose="020B0604020202020204" pitchFamily="34" charset="0"/>
              <a:buChar char="•"/>
            </a:pPr>
            <a:r>
              <a:rPr lang="vi-VN" sz="1400" b="1" i="0">
                <a:solidFill>
                  <a:srgbClr val="FF0000"/>
                </a:solidFill>
                <a:effectLst/>
                <a:latin typeface="Roboto Slab" pitchFamily="2" charset="0"/>
                <a:ea typeface="Roboto Slab" pitchFamily="2" charset="0"/>
                <a:cs typeface="Roboto Slab" pitchFamily="2" charset="0"/>
              </a:rPr>
              <a:t>Aggregate</a:t>
            </a:r>
            <a:r>
              <a:rPr lang="vi-VN" sz="1400" b="0" i="0">
                <a:solidFill>
                  <a:srgbClr val="555555"/>
                </a:solidFill>
                <a:effectLst/>
                <a:latin typeface="Roboto Slab" pitchFamily="2" charset="0"/>
                <a:ea typeface="Roboto Slab" pitchFamily="2" charset="0"/>
                <a:cs typeface="Roboto Slab" pitchFamily="2" charset="0"/>
              </a:rPr>
              <a:t>: là một interface định nghĩa các phương thức để tạo đối tượng Iterator</a:t>
            </a:r>
          </a:p>
          <a:p>
            <a:pPr algn="l">
              <a:lnSpc>
                <a:spcPct val="150000"/>
              </a:lnSpc>
              <a:buFont typeface="Arial" panose="020B0604020202020204" pitchFamily="34" charset="0"/>
              <a:buChar char="•"/>
            </a:pPr>
            <a:r>
              <a:rPr lang="vi-VN" sz="1400" b="1" i="0">
                <a:solidFill>
                  <a:srgbClr val="FF0000"/>
                </a:solidFill>
                <a:effectLst/>
                <a:latin typeface="Roboto Slab" pitchFamily="2" charset="0"/>
                <a:ea typeface="Roboto Slab" pitchFamily="2" charset="0"/>
                <a:cs typeface="Roboto Slab" pitchFamily="2" charset="0"/>
              </a:rPr>
              <a:t>ConcreteAggregate</a:t>
            </a:r>
            <a:r>
              <a:rPr lang="vi-VN" sz="1400" b="0" i="0">
                <a:solidFill>
                  <a:srgbClr val="555555"/>
                </a:solidFill>
                <a:effectLst/>
                <a:latin typeface="Roboto Slab" pitchFamily="2" charset="0"/>
                <a:ea typeface="Roboto Slab" pitchFamily="2" charset="0"/>
                <a:cs typeface="Roboto Slab" pitchFamily="2" charset="0"/>
              </a:rPr>
              <a:t>: cài đặt các phương thức của Aggregate</a:t>
            </a:r>
          </a:p>
          <a:p>
            <a:pPr algn="l">
              <a:lnSpc>
                <a:spcPct val="150000"/>
              </a:lnSpc>
              <a:buFont typeface="Arial" panose="020B0604020202020204" pitchFamily="34" charset="0"/>
              <a:buChar char="•"/>
            </a:pPr>
            <a:r>
              <a:rPr lang="vi-VN" sz="1400" b="1" i="0">
                <a:solidFill>
                  <a:srgbClr val="FF0000"/>
                </a:solidFill>
                <a:effectLst/>
                <a:latin typeface="Roboto Slab" pitchFamily="2" charset="0"/>
                <a:ea typeface="Roboto Slab" pitchFamily="2" charset="0"/>
                <a:cs typeface="Roboto Slab" pitchFamily="2" charset="0"/>
              </a:rPr>
              <a:t>Iterator</a:t>
            </a:r>
            <a:r>
              <a:rPr lang="vi-VN" sz="1400" b="0" i="0">
                <a:solidFill>
                  <a:srgbClr val="555555"/>
                </a:solidFill>
                <a:effectLst/>
                <a:latin typeface="Roboto Slab" pitchFamily="2" charset="0"/>
                <a:ea typeface="Roboto Slab" pitchFamily="2" charset="0"/>
                <a:cs typeface="Roboto Slab" pitchFamily="2" charset="0"/>
              </a:rPr>
              <a:t>: là một interface hay abstract class, định nghĩa các phương thức để truy cập và duyệt qua các phần tử</a:t>
            </a:r>
          </a:p>
          <a:p>
            <a:pPr algn="l">
              <a:lnSpc>
                <a:spcPct val="150000"/>
              </a:lnSpc>
              <a:buFont typeface="Arial" panose="020B0604020202020204" pitchFamily="34" charset="0"/>
              <a:buChar char="•"/>
            </a:pPr>
            <a:r>
              <a:rPr lang="vi-VN" sz="1400" b="1" i="0">
                <a:solidFill>
                  <a:srgbClr val="FF0000"/>
                </a:solidFill>
                <a:effectLst/>
                <a:latin typeface="Roboto Slab" pitchFamily="2" charset="0"/>
                <a:ea typeface="Roboto Slab" pitchFamily="2" charset="0"/>
                <a:cs typeface="Roboto Slab" pitchFamily="2" charset="0"/>
              </a:rPr>
              <a:t>ConcreteIterator</a:t>
            </a:r>
            <a:r>
              <a:rPr lang="vi-VN" sz="1400" b="0" i="0">
                <a:solidFill>
                  <a:srgbClr val="555555"/>
                </a:solidFill>
                <a:effectLst/>
                <a:latin typeface="Roboto Slab" pitchFamily="2" charset="0"/>
                <a:ea typeface="Roboto Slab" pitchFamily="2" charset="0"/>
                <a:cs typeface="Roboto Slab" pitchFamily="2" charset="0"/>
              </a:rPr>
              <a:t>: cài đặt các phương thức của Iterator, giữ index khi duyệt qua các phần tử</a:t>
            </a:r>
          </a:p>
          <a:p>
            <a:pPr algn="l">
              <a:lnSpc>
                <a:spcPct val="150000"/>
              </a:lnSpc>
              <a:buFont typeface="Arial" panose="020B0604020202020204" pitchFamily="34" charset="0"/>
              <a:buChar char="•"/>
            </a:pPr>
            <a:r>
              <a:rPr lang="vi-VN" sz="1400" b="1" i="0">
                <a:solidFill>
                  <a:srgbClr val="FF0000"/>
                </a:solidFill>
                <a:effectLst/>
                <a:latin typeface="Roboto Slab" pitchFamily="2" charset="0"/>
                <a:ea typeface="Roboto Slab" pitchFamily="2" charset="0"/>
                <a:cs typeface="Roboto Slab" pitchFamily="2" charset="0"/>
              </a:rPr>
              <a:t>Client</a:t>
            </a:r>
            <a:r>
              <a:rPr lang="vi-VN" sz="1400" b="0" i="0">
                <a:solidFill>
                  <a:srgbClr val="555555"/>
                </a:solidFill>
                <a:effectLst/>
                <a:latin typeface="Roboto Slab" pitchFamily="2" charset="0"/>
                <a:ea typeface="Roboto Slab" pitchFamily="2" charset="0"/>
                <a:cs typeface="Roboto Slab" pitchFamily="2" charset="0"/>
              </a:rPr>
              <a:t> : đối tượng sử dụng Iterator Pattern</a:t>
            </a:r>
            <a:endParaRPr lang="vi-VN" sz="1400">
              <a:latin typeface="Roboto Slab" pitchFamily="2" charset="0"/>
              <a:ea typeface="Roboto Slab" pitchFamily="2" charset="0"/>
              <a:cs typeface="Roboto Slab" pitchFamily="2" charset="0"/>
            </a:endParaRPr>
          </a:p>
        </p:txBody>
      </p:sp>
      <p:pic>
        <p:nvPicPr>
          <p:cNvPr id="3074" name="Picture 2">
            <a:extLst>
              <a:ext uri="{FF2B5EF4-FFF2-40B4-BE49-F238E27FC236}">
                <a16:creationId xmlns:a16="http://schemas.microsoft.com/office/drawing/2014/main" id="{FC001300-C593-BFA0-61E5-6B0B60183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67" y="1278963"/>
            <a:ext cx="4479662" cy="33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282928"/>
      </p:ext>
    </p:extLst>
  </p:cSld>
  <p:clrMapOvr>
    <a:masterClrMapping/>
  </p:clrMapOvr>
  <p:transition spd="slow">
    <p:fade/>
  </p:transition>
</p:sld>
</file>

<file path=ppt/theme/theme1.xml><?xml version="1.0" encoding="utf-8"?>
<a:theme xmlns:a="http://schemas.openxmlformats.org/drawingml/2006/main"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2903</Words>
  <Application>Microsoft Office PowerPoint</Application>
  <PresentationFormat>On-screen Show (16:9)</PresentationFormat>
  <Paragraphs>113</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Nunito</vt:lpstr>
      <vt:lpstr>Roboto Condensed Light</vt:lpstr>
      <vt:lpstr>Arial</vt:lpstr>
      <vt:lpstr>Nunito Light</vt:lpstr>
      <vt:lpstr>Roboto Slab</vt:lpstr>
      <vt:lpstr>PT Sans</vt:lpstr>
      <vt:lpstr>Bebas Neue</vt:lpstr>
      <vt:lpstr>Minimalist New Yorker Aesthetic MK Plan XL by Slidesgo</vt:lpstr>
      <vt:lpstr>Tìm hiểu về  Iterator/ Command Pattern</vt:lpstr>
      <vt:lpstr>Thành viên nhóm 8</vt:lpstr>
      <vt:lpstr>Nội dung trình bày</vt:lpstr>
      <vt:lpstr>Iterator Pattern</vt:lpstr>
      <vt:lpstr>Vấn đề</vt:lpstr>
      <vt:lpstr>Khái niệm</vt:lpstr>
      <vt:lpstr>Ví dụ</vt:lpstr>
      <vt:lpstr>Ví dụ</vt:lpstr>
      <vt:lpstr>Sơ đồ lớp UML</vt:lpstr>
      <vt:lpstr>Demo</vt:lpstr>
      <vt:lpstr>Lợi ích của Iterator Pattern</vt:lpstr>
      <vt:lpstr>Lưu ý khi sử dụng Iterator Pattern</vt:lpstr>
      <vt:lpstr>Sử dụng Iterator Pattern khi nào?</vt:lpstr>
      <vt:lpstr>Demo Iterator</vt:lpstr>
      <vt:lpstr>Command Pattern</vt:lpstr>
      <vt:lpstr>Hàm ý</vt:lpstr>
      <vt:lpstr>Tình huống</vt:lpstr>
      <vt:lpstr>Tình huống</vt:lpstr>
      <vt:lpstr>Menu có thể được thực hiện dễ dàng với các đối tượng Command. Mỗi lựa chọn trong Menu là một thể hiện của lớp MenuItem. Lớp Application tạo các menu này và các mục menu của chúng cùng với phần còn lại của giao diện người dùng. Lớp Application cũng theo dõi các đối tượng Document mà người dùng đã mở</vt:lpstr>
      <vt:lpstr>Tình huống</vt:lpstr>
      <vt:lpstr>Tình huống</vt:lpstr>
      <vt:lpstr>Tình huống</vt:lpstr>
      <vt:lpstr>Đôi khi một MenuItem cần thực hiện một chuỗi lệnh. Ví dụ:   Một MenuItem để căn giữa trang ở kích thước bình thường có thể được tạo từ đối tượng CenterDocumentCommand và đối tượng NormalSizeCommand. Vì việc xâu chuỗi các lệnh lại với nhau theo cách này là phổ biến, nên chúng ta có thể định nghĩa một lớp MacroCommand để cho phép một MenuItem thực thi một số lượng lệnh không giới hạn. MacroCommand là một lớp con ConcreteCommand chỉ đơn giản là thực thi một chuỗi các Lệnh. MacroCommand không có receiver rõ ràng, bởi vì các lệnh mà nó trình tự xác định receiver của riêng chúng</vt:lpstr>
      <vt:lpstr>Tình huống</vt:lpstr>
      <vt:lpstr>Cấu trúc</vt:lpstr>
      <vt:lpstr>Các thành phần tham gia</vt:lpstr>
      <vt:lpstr>Quy trình cộng tác</vt:lpstr>
      <vt:lpstr>Quy trình cộng tác</vt:lpstr>
      <vt:lpstr>Hiểu Command Pattern thông qua ví dụ về quán ăn</vt:lpstr>
      <vt:lpstr>Hoạt động như thế nào</vt:lpstr>
      <vt:lpstr>Ví dụ: Điều khiển từ xa tự động hóa gia đình</vt:lpstr>
      <vt:lpstr>Các lớp cung cấp</vt:lpstr>
      <vt:lpstr>Command Pattern được áp dụng cho Tự động hóa gia đình (Yêu cầu được đóng gói)</vt:lpstr>
      <vt:lpstr>Class Diagram</vt:lpstr>
      <vt:lpstr>Command Interface</vt:lpstr>
      <vt:lpstr>Concrete commands</vt:lpstr>
      <vt:lpstr>Concrete commands</vt:lpstr>
      <vt:lpstr>Concrete commands</vt:lpstr>
      <vt:lpstr>Null Command</vt:lpstr>
      <vt:lpstr>Remote Control</vt:lpstr>
      <vt:lpstr>Client Class or Remote Loader</vt:lpstr>
      <vt:lpstr>Outputs</vt:lpstr>
      <vt:lpstr>Khả năng ứng dụng</vt:lpstr>
      <vt:lpstr>Kết luận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Command / Interator Pattern</dc:title>
  <dc:creator/>
  <cp:lastModifiedBy>Long Thành</cp:lastModifiedBy>
  <cp:revision>63</cp:revision>
  <dcterms:created xsi:type="dcterms:W3CDTF">2023-03-09T17:51:09Z</dcterms:created>
  <dcterms:modified xsi:type="dcterms:W3CDTF">2023-04-05T14:16:56Z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9ED422AC9ADF48658111495E0BB7C00B</vt:lpwstr>
  </property>
  <property fmtid="{D5CDD505-2E9C-101B-9397-08002B2CF9AE}" pid="3" name="KSOProductBuildVer">
    <vt:lpwstr>1033-11.1.0.11664</vt:lpwstr>
  </property>
</Properties>
</file>