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Fredoka"/>
      <p:regular r:id="rId30"/>
      <p:bold r:id="rId31"/>
    </p:embeddedFont>
    <p:embeddedFont>
      <p:font typeface="Proxima Nova"/>
      <p:regular r:id="rId32"/>
      <p:bold r:id="rId33"/>
      <p:italic r:id="rId34"/>
      <p:boldItalic r:id="rId35"/>
    </p:embeddedFont>
    <p:embeddedFont>
      <p:font typeface="Roboto"/>
      <p:regular r:id="rId36"/>
      <p:bold r:id="rId37"/>
      <p:italic r:id="rId38"/>
      <p:boldItalic r:id="rId39"/>
    </p:embeddedFont>
    <p:embeddedFont>
      <p:font typeface="Roboto Medium"/>
      <p:regular r:id="rId40"/>
      <p:bold r:id="rId41"/>
      <p:italic r:id="rId42"/>
      <p:boldItalic r:id="rId43"/>
    </p:embeddedFont>
    <p:embeddedFont>
      <p:font typeface="Assistant"/>
      <p:regular r:id="rId44"/>
      <p:bold r:id="rId45"/>
    </p:embeddedFont>
    <p:embeddedFont>
      <p:font typeface="Proxima Nova Semibold"/>
      <p:regular r:id="rId46"/>
      <p:bold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92D0D5B-AF95-47E8-BBFF-F71B6F1232B2}">
  <a:tblStyle styleId="{C92D0D5B-AF95-47E8-BBFF-F71B6F1232B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RobotoMedium-regular.fntdata"/><Relationship Id="rId20" Type="http://schemas.openxmlformats.org/officeDocument/2006/relationships/slide" Target="slides/slide14.xml"/><Relationship Id="rId42" Type="http://schemas.openxmlformats.org/officeDocument/2006/relationships/font" Target="fonts/RobotoMedium-italic.fntdata"/><Relationship Id="rId41" Type="http://schemas.openxmlformats.org/officeDocument/2006/relationships/font" Target="fonts/RobotoMedium-bold.fntdata"/><Relationship Id="rId22" Type="http://schemas.openxmlformats.org/officeDocument/2006/relationships/slide" Target="slides/slide16.xml"/><Relationship Id="rId44" Type="http://schemas.openxmlformats.org/officeDocument/2006/relationships/font" Target="fonts/Assistant-regular.fntdata"/><Relationship Id="rId21" Type="http://schemas.openxmlformats.org/officeDocument/2006/relationships/slide" Target="slides/slide15.xml"/><Relationship Id="rId43" Type="http://schemas.openxmlformats.org/officeDocument/2006/relationships/font" Target="fonts/RobotoMedium-boldItalic.fntdata"/><Relationship Id="rId24" Type="http://schemas.openxmlformats.org/officeDocument/2006/relationships/slide" Target="slides/slide18.xml"/><Relationship Id="rId46" Type="http://schemas.openxmlformats.org/officeDocument/2006/relationships/font" Target="fonts/ProximaNovaSemibold-regular.fntdata"/><Relationship Id="rId23" Type="http://schemas.openxmlformats.org/officeDocument/2006/relationships/slide" Target="slides/slide17.xml"/><Relationship Id="rId45" Type="http://schemas.openxmlformats.org/officeDocument/2006/relationships/font" Target="fonts/Assistant-bold.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48" Type="http://schemas.openxmlformats.org/officeDocument/2006/relationships/font" Target="fonts/ProximaNovaSemibold-boldItalic.fntdata"/><Relationship Id="rId25" Type="http://schemas.openxmlformats.org/officeDocument/2006/relationships/slide" Target="slides/slide19.xml"/><Relationship Id="rId47" Type="http://schemas.openxmlformats.org/officeDocument/2006/relationships/font" Target="fonts/ProximaNovaSemibold-bold.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Fredoka-bold.fntdata"/><Relationship Id="rId30" Type="http://schemas.openxmlformats.org/officeDocument/2006/relationships/font" Target="fonts/Fredoka-regular.fntdata"/><Relationship Id="rId11" Type="http://schemas.openxmlformats.org/officeDocument/2006/relationships/slide" Target="slides/slide5.xml"/><Relationship Id="rId33" Type="http://schemas.openxmlformats.org/officeDocument/2006/relationships/font" Target="fonts/ProximaNova-bold.fntdata"/><Relationship Id="rId10" Type="http://schemas.openxmlformats.org/officeDocument/2006/relationships/slide" Target="slides/slide4.xml"/><Relationship Id="rId32" Type="http://schemas.openxmlformats.org/officeDocument/2006/relationships/font" Target="fonts/ProximaNova-regular.fntdata"/><Relationship Id="rId13" Type="http://schemas.openxmlformats.org/officeDocument/2006/relationships/slide" Target="slides/slide7.xml"/><Relationship Id="rId35" Type="http://schemas.openxmlformats.org/officeDocument/2006/relationships/font" Target="fonts/ProximaNova-boldItalic.fntdata"/><Relationship Id="rId12" Type="http://schemas.openxmlformats.org/officeDocument/2006/relationships/slide" Target="slides/slide6.xml"/><Relationship Id="rId34" Type="http://schemas.openxmlformats.org/officeDocument/2006/relationships/font" Target="fonts/ProximaNova-italic.fntdata"/><Relationship Id="rId15" Type="http://schemas.openxmlformats.org/officeDocument/2006/relationships/slide" Target="slides/slide9.xml"/><Relationship Id="rId37" Type="http://schemas.openxmlformats.org/officeDocument/2006/relationships/font" Target="fonts/Roboto-bold.fntdata"/><Relationship Id="rId14" Type="http://schemas.openxmlformats.org/officeDocument/2006/relationships/slide" Target="slides/slide8.xml"/><Relationship Id="rId36" Type="http://schemas.openxmlformats.org/officeDocument/2006/relationships/font" Target="fonts/Roboto-regular.fntdata"/><Relationship Id="rId17" Type="http://schemas.openxmlformats.org/officeDocument/2006/relationships/slide" Target="slides/slide11.xml"/><Relationship Id="rId39" Type="http://schemas.openxmlformats.org/officeDocument/2006/relationships/font" Target="fonts/Roboto-boldItalic.fntdata"/><Relationship Id="rId16" Type="http://schemas.openxmlformats.org/officeDocument/2006/relationships/slide" Target="slides/slide10.xml"/><Relationship Id="rId38" Type="http://schemas.openxmlformats.org/officeDocument/2006/relationships/font" Target="fonts/Robot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d1bf8d60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d1bf8d60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a3c9b27536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a3c9b27536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a3c9b27536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a3c9b27536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63379f85c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63379f85c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63379f85c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63379f85c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Crashing, Fast tracking</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63379f85c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63379f85c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63379f85c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63379f85c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63379f85cb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63379f85cb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63379f85cb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63379f85cb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a3c9b27536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a3c9b27536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a3c9b27536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a3c9b27536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9093e08f6a_2_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9093e08f6a_2_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63379f85cb_4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63379f85cb_4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63379f85cb_2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63379f85cb_2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508000" rtl="0" algn="l">
              <a:lnSpc>
                <a:spcPct val="115000"/>
              </a:lnSpc>
              <a:spcBef>
                <a:spcPts val="120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 Sử dụng các công nghệ và công cụ quản lý dự án để theo dõi tiến độ, nguồn lực, và chi phí</a:t>
            </a:r>
            <a:endParaRPr sz="1500">
              <a:solidFill>
                <a:schemeClr val="dk1"/>
              </a:solidFill>
              <a:latin typeface="Times New Roman"/>
              <a:ea typeface="Times New Roman"/>
              <a:cs typeface="Times New Roman"/>
              <a:sym typeface="Times New Roman"/>
            </a:endParaRPr>
          </a:p>
          <a:p>
            <a:pPr indent="0" lvl="0" marL="508000" rtl="0" algn="l">
              <a:lnSpc>
                <a:spcPct val="115000"/>
              </a:lnSpc>
              <a:spcBef>
                <a:spcPts val="120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 Công cụ như Microsoft Project, Jira, hay Trello có thể hỗ trợ quản lý thông tin dự án một cách hiệu quả</a:t>
            </a:r>
            <a:endParaRPr sz="1500">
              <a:solidFill>
                <a:schemeClr val="dk1"/>
              </a:solidFill>
              <a:latin typeface="Times New Roman"/>
              <a:ea typeface="Times New Roman"/>
              <a:cs typeface="Times New Roman"/>
              <a:sym typeface="Times New Roman"/>
            </a:endParaRPr>
          </a:p>
          <a:p>
            <a:pPr indent="0" lvl="0" marL="508000" rtl="0" algn="l">
              <a:lnSpc>
                <a:spcPct val="115000"/>
              </a:lnSpc>
              <a:spcBef>
                <a:spcPts val="120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 Xác định và dự báo chi phí chi tiêu theo từng giai đoạn của dự án</a:t>
            </a:r>
            <a:endParaRPr sz="1500">
              <a:solidFill>
                <a:schemeClr val="dk1"/>
              </a:solidFill>
              <a:latin typeface="Times New Roman"/>
              <a:ea typeface="Times New Roman"/>
              <a:cs typeface="Times New Roman"/>
              <a:sym typeface="Times New Roman"/>
            </a:endParaRPr>
          </a:p>
          <a:p>
            <a:pPr indent="0" lvl="0" marL="508000" rtl="0" algn="l">
              <a:lnSpc>
                <a:spcPct val="115000"/>
              </a:lnSpc>
              <a:spcBef>
                <a:spcPts val="120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 Thực hiện kiểm soát chi phí định kỳ và so sánh với ngân sách dự án</a:t>
            </a:r>
            <a:endParaRPr sz="1500">
              <a:solidFill>
                <a:schemeClr val="dk1"/>
              </a:solidFill>
              <a:latin typeface="Times New Roman"/>
              <a:ea typeface="Times New Roman"/>
              <a:cs typeface="Times New Roman"/>
              <a:sym typeface="Times New Roman"/>
            </a:endParaRPr>
          </a:p>
          <a:p>
            <a:pPr indent="0" lvl="0" marL="508000" rtl="0" algn="l">
              <a:lnSpc>
                <a:spcPct val="115000"/>
              </a:lnSpc>
              <a:spcBef>
                <a:spcPts val="120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 Phân chia dự án thành các giai đoạn nhỏ để dễ dàng quản lý và theo dõi</a:t>
            </a:r>
            <a:endParaRPr sz="1500">
              <a:solidFill>
                <a:schemeClr val="dk1"/>
              </a:solidFill>
              <a:latin typeface="Times New Roman"/>
              <a:ea typeface="Times New Roman"/>
              <a:cs typeface="Times New Roman"/>
              <a:sym typeface="Times New Roman"/>
            </a:endParaRPr>
          </a:p>
          <a:p>
            <a:pPr indent="0" lvl="0" marL="508000" rtl="0" algn="l">
              <a:lnSpc>
                <a:spcPct val="115000"/>
              </a:lnSpc>
              <a:spcBef>
                <a:spcPts val="120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 Xác định các mốc quan trọng và đảm bảo rằng chúng được đạt đến đúng thời điểm</a:t>
            </a:r>
            <a:endParaRPr sz="1500">
              <a:solidFill>
                <a:schemeClr val="dk1"/>
              </a:solidFill>
              <a:latin typeface="Times New Roman"/>
              <a:ea typeface="Times New Roman"/>
              <a:cs typeface="Times New Roman"/>
              <a:sym typeface="Times New Roman"/>
            </a:endParaRPr>
          </a:p>
          <a:p>
            <a:pPr indent="0" lvl="0" marL="508000" rtl="0" algn="l">
              <a:lnSpc>
                <a:spcPct val="115000"/>
              </a:lnSpc>
              <a:spcBef>
                <a:spcPts val="120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 Đào tạo và phát triển nhóm làm việc để họ có thể hiểu rõ mục tiêu, phạm vi, và nguyên tắc quản lý chi phí của dự án</a:t>
            </a:r>
            <a:endParaRPr sz="1500">
              <a:solidFill>
                <a:schemeClr val="dk1"/>
              </a:solidFill>
              <a:latin typeface="Times New Roman"/>
              <a:ea typeface="Times New Roman"/>
              <a:cs typeface="Times New Roman"/>
              <a:sym typeface="Times New Roman"/>
            </a:endParaRPr>
          </a:p>
          <a:p>
            <a:pPr indent="0" lvl="0" marL="508000" rtl="0" algn="l">
              <a:lnSpc>
                <a:spcPct val="115000"/>
              </a:lnSpc>
              <a:spcBef>
                <a:spcPts val="1200"/>
              </a:spcBef>
              <a:spcAft>
                <a:spcPts val="1200"/>
              </a:spcAft>
              <a:buClr>
                <a:schemeClr val="dk1"/>
              </a:buClr>
              <a:buSzPts val="1100"/>
              <a:buFont typeface="Arial"/>
              <a:buNone/>
            </a:pPr>
            <a:r>
              <a:rPr lang="en" sz="1500">
                <a:solidFill>
                  <a:schemeClr val="dk1"/>
                </a:solidFill>
                <a:latin typeface="Times New Roman"/>
                <a:ea typeface="Times New Roman"/>
                <a:cs typeface="Times New Roman"/>
                <a:sym typeface="Times New Roman"/>
              </a:rPr>
              <a:t>- Xác định các rủi ro có thể ảnh hưởng đến phạm vi và chi phí, lập kế hoạch đối phó và sẵn sàng xử lý mọi thay đổi không mong muốn</a:t>
            </a:r>
            <a:endParaRPr sz="17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63379f85cb_2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63379f85cb_2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8fdd7c53b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8fdd7c53b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a3c9b275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a3c9b275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a3c9b27536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a3c9b27536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a3c9b27536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a3c9b27536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9093e08f6a_2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9093e08f6a_2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151515"/>
              </a:buClr>
              <a:buSzPts val="1400"/>
              <a:buFont typeface="Assistant"/>
              <a:buChar char="-"/>
            </a:pPr>
            <a:r>
              <a:rPr lang="en" sz="1400">
                <a:solidFill>
                  <a:srgbClr val="151515"/>
                </a:solidFill>
                <a:latin typeface="Assistant"/>
                <a:ea typeface="Assistant"/>
                <a:cs typeface="Assistant"/>
                <a:sym typeface="Assistant"/>
              </a:rPr>
              <a:t>Tuy chatbot đã khá phổ biến, nhưng vẫn tồn tại một bộ phận không nhỏ chưa biết đến sự tồn tại và cách sử dụng nó. Ở biểu đồ 1, số người chưa biết …….</a:t>
            </a:r>
            <a:endParaRPr sz="1400">
              <a:solidFill>
                <a:srgbClr val="151515"/>
              </a:solidFill>
              <a:latin typeface="Assistant"/>
              <a:ea typeface="Assistant"/>
              <a:cs typeface="Assistant"/>
              <a:sym typeface="Assistant"/>
            </a:endParaRPr>
          </a:p>
          <a:p>
            <a:pPr indent="-317500" lvl="0" marL="457200" rtl="0" algn="l">
              <a:spcBef>
                <a:spcPts val="0"/>
              </a:spcBef>
              <a:spcAft>
                <a:spcPts val="0"/>
              </a:spcAft>
              <a:buClr>
                <a:srgbClr val="151515"/>
              </a:buClr>
              <a:buSzPts val="1400"/>
              <a:buFont typeface="Assistant"/>
              <a:buChar char="-"/>
            </a:pPr>
            <a:r>
              <a:rPr lang="en" sz="1400">
                <a:solidFill>
                  <a:srgbClr val="151515"/>
                </a:solidFill>
                <a:latin typeface="Assistant"/>
                <a:ea typeface="Assistant"/>
                <a:cs typeface="Assistant"/>
                <a:sym typeface="Assistant"/>
              </a:rPr>
              <a:t>Kết quả biểu đồ 2: </a:t>
            </a:r>
            <a:r>
              <a:rPr lang="en" sz="1400">
                <a:solidFill>
                  <a:srgbClr val="151515"/>
                </a:solidFill>
                <a:latin typeface="Assistant"/>
                <a:ea typeface="Assistant"/>
                <a:cs typeface="Assistant"/>
                <a:sym typeface="Assistant"/>
              </a:rPr>
              <a:t>Nhiều ý kiến rất ủng hộ việc ứng dụng chatbot vào du lịch, cụ thể có tới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a3c9b27536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a3c9b27536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"NPV" viết tắt của "Net Present Value" - hay còn gọi là "giá trị hiện tại ròng". Đây là một phương pháp đánh giá khả năng sinh lời của một dự án bằng cách tính toán giá trị tương lai của dòng tiền và chi phí, rồi chuyển chúng về giá trị hiện tại (theo tỷ lệ lãi suất xác định trước) để xem xét tính hợp lý của việc đầu tư.</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a3c9b27536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a3c9b27536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ROI là viết tắt của "Return on Investment," hay "Tỷ suất sinh lời từ đầu tư." Đây là một con số thống kê được sử dụng để đo lường tỷ suất </a:t>
            </a:r>
            <a:r>
              <a:rPr lang="en"/>
              <a:t>lợi</a:t>
            </a:r>
            <a:r>
              <a:rPr lang="en"/>
              <a:t> nhuận từ một đầu tư hoặc một chiến dịch tiếp thị. Đây là một trong những chỉ số quan trọng để đánh giá hiệu quả của một chiến dịch tiếp thị hoặc một đầu tư.</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a3c9b27536_1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a3c9b27536_1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PayBack : Thời gian hoàn vốn, là thời gian mà một dự án hoặc khoản đầu tư cần để thu hồi vốn ban đầu.</a:t>
            </a:r>
            <a:endParaRPr/>
          </a:p>
          <a:p>
            <a:pPr indent="-298450" lvl="0" marL="457200" rtl="0" algn="l">
              <a:spcBef>
                <a:spcPts val="0"/>
              </a:spcBef>
              <a:spcAft>
                <a:spcPts val="0"/>
              </a:spcAft>
              <a:buSzPts val="1100"/>
              <a:buChar char="-"/>
            </a:pPr>
            <a:r>
              <a:rPr lang="en"/>
              <a:t>Thời gian hoàn vốn thường được sử dụng như một phương pháp đơn giản để đánh giá tính khả quan và rủi ro của một dự án hoặc khoản đầu tư. Tuy nhiên, nó không phản ánh giá trị thời gian của tiền, hoặc lợi ích tài chính sau thời gian hoàn vốn.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1"/>
        </a:soli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3907550" y="991100"/>
            <a:ext cx="4515900" cy="2553300"/>
          </a:xfrm>
          <a:prstGeom prst="rect">
            <a:avLst/>
          </a:prstGeom>
        </p:spPr>
        <p:txBody>
          <a:bodyPr anchorCtr="0" anchor="ctr" bIns="91425" lIns="91425" spcFirstLastPara="1" rIns="91425" wrap="square" tIns="91425">
            <a:noAutofit/>
          </a:bodyPr>
          <a:lstStyle>
            <a:lvl1pPr lvl="0" algn="r">
              <a:lnSpc>
                <a:spcPct val="90000"/>
              </a:lnSpc>
              <a:spcBef>
                <a:spcPts val="0"/>
              </a:spcBef>
              <a:spcAft>
                <a:spcPts val="0"/>
              </a:spcAft>
              <a:buClr>
                <a:srgbClr val="191919"/>
              </a:buClr>
              <a:buSzPts val="52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4867250" y="3719500"/>
            <a:ext cx="3556200" cy="4329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400000" dist="38100">
              <a:schemeClr val="dk1"/>
            </a:outerShdw>
          </a:effectLst>
        </p:spPr>
        <p:txBody>
          <a:bodyPr anchorCtr="0" anchor="t" bIns="91425" lIns="91425" spcFirstLastPara="1" rIns="91425" wrap="square" tIns="91425">
            <a:noAutofit/>
          </a:bodyPr>
          <a:lstStyle>
            <a:lvl1pPr lvl="0" algn="r">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lt1"/>
        </a:solidFill>
      </p:bgPr>
    </p:bg>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826775" y="2126700"/>
            <a:ext cx="4134000" cy="8976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48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1" name="Google Shape;51;p11"/>
          <p:cNvSpPr txBox="1"/>
          <p:nvPr>
            <p:ph idx="1" type="subTitle"/>
          </p:nvPr>
        </p:nvSpPr>
        <p:spPr>
          <a:xfrm>
            <a:off x="3826775" y="3303825"/>
            <a:ext cx="4134000" cy="4971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460000" dist="38100">
              <a:schemeClr val="dk1"/>
            </a:outerShdw>
          </a:effectLst>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52" name="Shape 5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56" name="Shape 5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1"/>
        </a:solidFill>
      </p:bgPr>
    </p:bg>
    <p:spTree>
      <p:nvGrpSpPr>
        <p:cNvPr id="11" name="Shape 11"/>
        <p:cNvGrpSpPr/>
        <p:nvPr/>
      </p:nvGrpSpPr>
      <p:grpSpPr>
        <a:xfrm>
          <a:off x="0" y="0"/>
          <a:ext cx="0" cy="0"/>
          <a:chOff x="0" y="0"/>
          <a:chExt cx="0" cy="0"/>
        </a:xfrm>
      </p:grpSpPr>
      <p:sp>
        <p:nvSpPr>
          <p:cNvPr id="12" name="Google Shape;12;p3"/>
          <p:cNvSpPr txBox="1"/>
          <p:nvPr>
            <p:ph type="title"/>
          </p:nvPr>
        </p:nvSpPr>
        <p:spPr>
          <a:xfrm>
            <a:off x="823700" y="2563300"/>
            <a:ext cx="4308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hasCustomPrompt="1" idx="2" type="title"/>
          </p:nvPr>
        </p:nvSpPr>
        <p:spPr>
          <a:xfrm>
            <a:off x="823700" y="1373225"/>
            <a:ext cx="1194300" cy="10689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400000" dist="38100">
              <a:schemeClr val="dk1"/>
            </a:outerShdw>
          </a:effectLst>
        </p:spPr>
        <p:txBody>
          <a:bodyPr anchorCtr="0" anchor="b"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4" name="Google Shape;14;p3"/>
          <p:cNvSpPr txBox="1"/>
          <p:nvPr>
            <p:ph idx="1" type="subTitle"/>
          </p:nvPr>
        </p:nvSpPr>
        <p:spPr>
          <a:xfrm>
            <a:off x="823700" y="3523050"/>
            <a:ext cx="4308300" cy="45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7" name="Google Shape;17;p4"/>
          <p:cNvSpPr txBox="1"/>
          <p:nvPr>
            <p:ph idx="1" type="body"/>
          </p:nvPr>
        </p:nvSpPr>
        <p:spPr>
          <a:xfrm>
            <a:off x="720000" y="1224650"/>
            <a:ext cx="7704000" cy="31431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rgbClr val="191919"/>
              </a:buClr>
              <a:buSzPts val="1400"/>
              <a:buFont typeface="Anaheim"/>
              <a:buChar char="●"/>
              <a:defRPr sz="1200"/>
            </a:lvl1pPr>
            <a:lvl2pPr indent="-317500" lvl="1" marL="914400" rtl="0">
              <a:lnSpc>
                <a:spcPct val="100000"/>
              </a:lnSpc>
              <a:spcBef>
                <a:spcPts val="0"/>
              </a:spcBef>
              <a:spcAft>
                <a:spcPts val="0"/>
              </a:spcAft>
              <a:buClr>
                <a:srgbClr val="191919"/>
              </a:buClr>
              <a:buSzPts val="1400"/>
              <a:buFont typeface="Roboto Condensed Light"/>
              <a:buChar char="○"/>
              <a:defRPr sz="1200">
                <a:solidFill>
                  <a:srgbClr val="434343"/>
                </a:solidFill>
              </a:defRPr>
            </a:lvl2pPr>
            <a:lvl3pPr indent="-317500" lvl="2" marL="1371600" rtl="0">
              <a:lnSpc>
                <a:spcPct val="115000"/>
              </a:lnSpc>
              <a:spcBef>
                <a:spcPts val="0"/>
              </a:spcBef>
              <a:spcAft>
                <a:spcPts val="0"/>
              </a:spcAft>
              <a:buClr>
                <a:srgbClr val="191919"/>
              </a:buClr>
              <a:buSzPts val="1400"/>
              <a:buFont typeface="Roboto Condensed Light"/>
              <a:buChar char="■"/>
              <a:defRPr>
                <a:solidFill>
                  <a:srgbClr val="434343"/>
                </a:solidFill>
              </a:defRPr>
            </a:lvl3pPr>
            <a:lvl4pPr indent="-317500" lvl="3" marL="1828800" rtl="0">
              <a:lnSpc>
                <a:spcPct val="115000"/>
              </a:lnSpc>
              <a:spcBef>
                <a:spcPts val="1600"/>
              </a:spcBef>
              <a:spcAft>
                <a:spcPts val="0"/>
              </a:spcAft>
              <a:buClr>
                <a:srgbClr val="191919"/>
              </a:buClr>
              <a:buSzPts val="1400"/>
              <a:buFont typeface="Roboto Condensed Light"/>
              <a:buChar char="●"/>
              <a:defRPr>
                <a:solidFill>
                  <a:srgbClr val="434343"/>
                </a:solidFill>
              </a:defRPr>
            </a:lvl4pPr>
            <a:lvl5pPr indent="-317500" lvl="4" marL="2286000" rtl="0">
              <a:lnSpc>
                <a:spcPct val="115000"/>
              </a:lnSpc>
              <a:spcBef>
                <a:spcPts val="1600"/>
              </a:spcBef>
              <a:spcAft>
                <a:spcPts val="0"/>
              </a:spcAft>
              <a:buClr>
                <a:srgbClr val="191919"/>
              </a:buClr>
              <a:buSzPts val="1400"/>
              <a:buFont typeface="Roboto Condensed Light"/>
              <a:buChar char="○"/>
              <a:defRPr>
                <a:solidFill>
                  <a:srgbClr val="434343"/>
                </a:solidFill>
              </a:defRPr>
            </a:lvl5pPr>
            <a:lvl6pPr indent="-317500" lvl="5" marL="2743200" rtl="0">
              <a:lnSpc>
                <a:spcPct val="115000"/>
              </a:lnSpc>
              <a:spcBef>
                <a:spcPts val="1600"/>
              </a:spcBef>
              <a:spcAft>
                <a:spcPts val="0"/>
              </a:spcAft>
              <a:buClr>
                <a:srgbClr val="191919"/>
              </a:buClr>
              <a:buSzPts val="1400"/>
              <a:buFont typeface="Roboto Condensed Light"/>
              <a:buChar char="■"/>
              <a:defRPr>
                <a:solidFill>
                  <a:srgbClr val="434343"/>
                </a:solidFill>
              </a:defRPr>
            </a:lvl6pPr>
            <a:lvl7pPr indent="-317500" lvl="6" marL="3200400" rtl="0">
              <a:lnSpc>
                <a:spcPct val="115000"/>
              </a:lnSpc>
              <a:spcBef>
                <a:spcPts val="1600"/>
              </a:spcBef>
              <a:spcAft>
                <a:spcPts val="0"/>
              </a:spcAft>
              <a:buClr>
                <a:srgbClr val="191919"/>
              </a:buClr>
              <a:buSzPts val="1400"/>
              <a:buFont typeface="Roboto Condensed Light"/>
              <a:buChar char="●"/>
              <a:defRPr>
                <a:solidFill>
                  <a:srgbClr val="434343"/>
                </a:solidFill>
              </a:defRPr>
            </a:lvl7pPr>
            <a:lvl8pPr indent="-317500" lvl="7" marL="3657600" rtl="0">
              <a:lnSpc>
                <a:spcPct val="115000"/>
              </a:lnSpc>
              <a:spcBef>
                <a:spcPts val="1600"/>
              </a:spcBef>
              <a:spcAft>
                <a:spcPts val="0"/>
              </a:spcAft>
              <a:buClr>
                <a:srgbClr val="191919"/>
              </a:buClr>
              <a:buSzPts val="1400"/>
              <a:buFont typeface="Roboto Condensed Light"/>
              <a:buChar char="○"/>
              <a:defRPr>
                <a:solidFill>
                  <a:srgbClr val="434343"/>
                </a:solidFill>
              </a:defRPr>
            </a:lvl8pPr>
            <a:lvl9pPr indent="-317500" lvl="8" marL="4114800" rtl="0">
              <a:lnSpc>
                <a:spcPct val="115000"/>
              </a:lnSpc>
              <a:spcBef>
                <a:spcPts val="1600"/>
              </a:spcBef>
              <a:spcAft>
                <a:spcPts val="1600"/>
              </a:spcAft>
              <a:buClr>
                <a:srgbClr val="191919"/>
              </a:buClr>
              <a:buSzPts val="1400"/>
              <a:buFont typeface="Roboto Condensed Light"/>
              <a:buChar char="■"/>
              <a:defRPr>
                <a:solidFill>
                  <a:srgbClr val="434343"/>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0" name="Google Shape;20;p5"/>
          <p:cNvSpPr txBox="1"/>
          <p:nvPr>
            <p:ph idx="1" type="subTitle"/>
          </p:nvPr>
        </p:nvSpPr>
        <p:spPr>
          <a:xfrm>
            <a:off x="5040054" y="3285625"/>
            <a:ext cx="2560500" cy="1211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1" name="Google Shape;21;p5"/>
          <p:cNvSpPr txBox="1"/>
          <p:nvPr>
            <p:ph idx="2" type="subTitle"/>
          </p:nvPr>
        </p:nvSpPr>
        <p:spPr>
          <a:xfrm>
            <a:off x="1543446" y="3285625"/>
            <a:ext cx="2560500" cy="1211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2" name="Google Shape;22;p5"/>
          <p:cNvSpPr txBox="1"/>
          <p:nvPr>
            <p:ph idx="3" type="subTitle"/>
          </p:nvPr>
        </p:nvSpPr>
        <p:spPr>
          <a:xfrm>
            <a:off x="5040054" y="2890826"/>
            <a:ext cx="2560500" cy="414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redoka"/>
              <a:buNone/>
              <a:defRPr b="1" sz="2000">
                <a:latin typeface="Fredoka"/>
                <a:ea typeface="Fredoka"/>
                <a:cs typeface="Fredoka"/>
                <a:sym typeface="Fredoka"/>
              </a:defRPr>
            </a:lvl1pPr>
            <a:lvl2pPr lvl="1" rtl="0" algn="ctr">
              <a:lnSpc>
                <a:spcPct val="100000"/>
              </a:lnSpc>
              <a:spcBef>
                <a:spcPts val="0"/>
              </a:spcBef>
              <a:spcAft>
                <a:spcPts val="0"/>
              </a:spcAft>
              <a:buSzPts val="2400"/>
              <a:buFont typeface="Fredoka"/>
              <a:buNone/>
              <a:defRPr sz="2400">
                <a:latin typeface="Fredoka"/>
                <a:ea typeface="Fredoka"/>
                <a:cs typeface="Fredoka"/>
                <a:sym typeface="Fredoka"/>
              </a:defRPr>
            </a:lvl2pPr>
            <a:lvl3pPr lvl="2" rtl="0" algn="ctr">
              <a:lnSpc>
                <a:spcPct val="100000"/>
              </a:lnSpc>
              <a:spcBef>
                <a:spcPts val="0"/>
              </a:spcBef>
              <a:spcAft>
                <a:spcPts val="0"/>
              </a:spcAft>
              <a:buSzPts val="2400"/>
              <a:buFont typeface="Fredoka"/>
              <a:buNone/>
              <a:defRPr sz="2400">
                <a:latin typeface="Fredoka"/>
                <a:ea typeface="Fredoka"/>
                <a:cs typeface="Fredoka"/>
                <a:sym typeface="Fredoka"/>
              </a:defRPr>
            </a:lvl3pPr>
            <a:lvl4pPr lvl="3" rtl="0" algn="ctr">
              <a:lnSpc>
                <a:spcPct val="100000"/>
              </a:lnSpc>
              <a:spcBef>
                <a:spcPts val="0"/>
              </a:spcBef>
              <a:spcAft>
                <a:spcPts val="0"/>
              </a:spcAft>
              <a:buSzPts val="2400"/>
              <a:buFont typeface="Fredoka"/>
              <a:buNone/>
              <a:defRPr sz="2400">
                <a:latin typeface="Fredoka"/>
                <a:ea typeface="Fredoka"/>
                <a:cs typeface="Fredoka"/>
                <a:sym typeface="Fredoka"/>
              </a:defRPr>
            </a:lvl4pPr>
            <a:lvl5pPr lvl="4" rtl="0" algn="ctr">
              <a:lnSpc>
                <a:spcPct val="100000"/>
              </a:lnSpc>
              <a:spcBef>
                <a:spcPts val="0"/>
              </a:spcBef>
              <a:spcAft>
                <a:spcPts val="0"/>
              </a:spcAft>
              <a:buSzPts val="2400"/>
              <a:buFont typeface="Fredoka"/>
              <a:buNone/>
              <a:defRPr sz="2400">
                <a:latin typeface="Fredoka"/>
                <a:ea typeface="Fredoka"/>
                <a:cs typeface="Fredoka"/>
                <a:sym typeface="Fredoka"/>
              </a:defRPr>
            </a:lvl5pPr>
            <a:lvl6pPr lvl="5" rtl="0" algn="ctr">
              <a:lnSpc>
                <a:spcPct val="100000"/>
              </a:lnSpc>
              <a:spcBef>
                <a:spcPts val="0"/>
              </a:spcBef>
              <a:spcAft>
                <a:spcPts val="0"/>
              </a:spcAft>
              <a:buSzPts val="2400"/>
              <a:buFont typeface="Fredoka"/>
              <a:buNone/>
              <a:defRPr sz="2400">
                <a:latin typeface="Fredoka"/>
                <a:ea typeface="Fredoka"/>
                <a:cs typeface="Fredoka"/>
                <a:sym typeface="Fredoka"/>
              </a:defRPr>
            </a:lvl6pPr>
            <a:lvl7pPr lvl="6" rtl="0" algn="ctr">
              <a:lnSpc>
                <a:spcPct val="100000"/>
              </a:lnSpc>
              <a:spcBef>
                <a:spcPts val="0"/>
              </a:spcBef>
              <a:spcAft>
                <a:spcPts val="0"/>
              </a:spcAft>
              <a:buSzPts val="2400"/>
              <a:buFont typeface="Fredoka"/>
              <a:buNone/>
              <a:defRPr sz="2400">
                <a:latin typeface="Fredoka"/>
                <a:ea typeface="Fredoka"/>
                <a:cs typeface="Fredoka"/>
                <a:sym typeface="Fredoka"/>
              </a:defRPr>
            </a:lvl7pPr>
            <a:lvl8pPr lvl="7" rtl="0" algn="ctr">
              <a:lnSpc>
                <a:spcPct val="100000"/>
              </a:lnSpc>
              <a:spcBef>
                <a:spcPts val="0"/>
              </a:spcBef>
              <a:spcAft>
                <a:spcPts val="0"/>
              </a:spcAft>
              <a:buSzPts val="2400"/>
              <a:buFont typeface="Fredoka"/>
              <a:buNone/>
              <a:defRPr sz="2400">
                <a:latin typeface="Fredoka"/>
                <a:ea typeface="Fredoka"/>
                <a:cs typeface="Fredoka"/>
                <a:sym typeface="Fredoka"/>
              </a:defRPr>
            </a:lvl8pPr>
            <a:lvl9pPr lvl="8" rtl="0" algn="ctr">
              <a:lnSpc>
                <a:spcPct val="100000"/>
              </a:lnSpc>
              <a:spcBef>
                <a:spcPts val="0"/>
              </a:spcBef>
              <a:spcAft>
                <a:spcPts val="0"/>
              </a:spcAft>
              <a:buSzPts val="2400"/>
              <a:buFont typeface="Fredoka"/>
              <a:buNone/>
              <a:defRPr sz="2400">
                <a:latin typeface="Fredoka"/>
                <a:ea typeface="Fredoka"/>
                <a:cs typeface="Fredoka"/>
                <a:sym typeface="Fredoka"/>
              </a:defRPr>
            </a:lvl9pPr>
          </a:lstStyle>
          <a:p/>
        </p:txBody>
      </p:sp>
      <p:sp>
        <p:nvSpPr>
          <p:cNvPr id="23" name="Google Shape;23;p5"/>
          <p:cNvSpPr txBox="1"/>
          <p:nvPr>
            <p:ph idx="4" type="subTitle"/>
          </p:nvPr>
        </p:nvSpPr>
        <p:spPr>
          <a:xfrm>
            <a:off x="1543446" y="2890826"/>
            <a:ext cx="2560500" cy="414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redoka"/>
              <a:buNone/>
              <a:defRPr b="1" sz="2000">
                <a:latin typeface="Fredoka"/>
                <a:ea typeface="Fredoka"/>
                <a:cs typeface="Fredoka"/>
                <a:sym typeface="Fredoka"/>
              </a:defRPr>
            </a:lvl1pPr>
            <a:lvl2pPr lvl="1" rtl="0" algn="ctr">
              <a:lnSpc>
                <a:spcPct val="100000"/>
              </a:lnSpc>
              <a:spcBef>
                <a:spcPts val="0"/>
              </a:spcBef>
              <a:spcAft>
                <a:spcPts val="0"/>
              </a:spcAft>
              <a:buSzPts val="2400"/>
              <a:buFont typeface="Fredoka"/>
              <a:buNone/>
              <a:defRPr sz="2400">
                <a:latin typeface="Fredoka"/>
                <a:ea typeface="Fredoka"/>
                <a:cs typeface="Fredoka"/>
                <a:sym typeface="Fredoka"/>
              </a:defRPr>
            </a:lvl2pPr>
            <a:lvl3pPr lvl="2" rtl="0" algn="ctr">
              <a:lnSpc>
                <a:spcPct val="100000"/>
              </a:lnSpc>
              <a:spcBef>
                <a:spcPts val="0"/>
              </a:spcBef>
              <a:spcAft>
                <a:spcPts val="0"/>
              </a:spcAft>
              <a:buSzPts val="2400"/>
              <a:buFont typeface="Fredoka"/>
              <a:buNone/>
              <a:defRPr sz="2400">
                <a:latin typeface="Fredoka"/>
                <a:ea typeface="Fredoka"/>
                <a:cs typeface="Fredoka"/>
                <a:sym typeface="Fredoka"/>
              </a:defRPr>
            </a:lvl3pPr>
            <a:lvl4pPr lvl="3" rtl="0" algn="ctr">
              <a:lnSpc>
                <a:spcPct val="100000"/>
              </a:lnSpc>
              <a:spcBef>
                <a:spcPts val="0"/>
              </a:spcBef>
              <a:spcAft>
                <a:spcPts val="0"/>
              </a:spcAft>
              <a:buSzPts val="2400"/>
              <a:buFont typeface="Fredoka"/>
              <a:buNone/>
              <a:defRPr sz="2400">
                <a:latin typeface="Fredoka"/>
                <a:ea typeface="Fredoka"/>
                <a:cs typeface="Fredoka"/>
                <a:sym typeface="Fredoka"/>
              </a:defRPr>
            </a:lvl4pPr>
            <a:lvl5pPr lvl="4" rtl="0" algn="ctr">
              <a:lnSpc>
                <a:spcPct val="100000"/>
              </a:lnSpc>
              <a:spcBef>
                <a:spcPts val="0"/>
              </a:spcBef>
              <a:spcAft>
                <a:spcPts val="0"/>
              </a:spcAft>
              <a:buSzPts val="2400"/>
              <a:buFont typeface="Fredoka"/>
              <a:buNone/>
              <a:defRPr sz="2400">
                <a:latin typeface="Fredoka"/>
                <a:ea typeface="Fredoka"/>
                <a:cs typeface="Fredoka"/>
                <a:sym typeface="Fredoka"/>
              </a:defRPr>
            </a:lvl5pPr>
            <a:lvl6pPr lvl="5" rtl="0" algn="ctr">
              <a:lnSpc>
                <a:spcPct val="100000"/>
              </a:lnSpc>
              <a:spcBef>
                <a:spcPts val="0"/>
              </a:spcBef>
              <a:spcAft>
                <a:spcPts val="0"/>
              </a:spcAft>
              <a:buSzPts val="2400"/>
              <a:buFont typeface="Fredoka"/>
              <a:buNone/>
              <a:defRPr sz="2400">
                <a:latin typeface="Fredoka"/>
                <a:ea typeface="Fredoka"/>
                <a:cs typeface="Fredoka"/>
                <a:sym typeface="Fredoka"/>
              </a:defRPr>
            </a:lvl6pPr>
            <a:lvl7pPr lvl="6" rtl="0" algn="ctr">
              <a:lnSpc>
                <a:spcPct val="100000"/>
              </a:lnSpc>
              <a:spcBef>
                <a:spcPts val="0"/>
              </a:spcBef>
              <a:spcAft>
                <a:spcPts val="0"/>
              </a:spcAft>
              <a:buSzPts val="2400"/>
              <a:buFont typeface="Fredoka"/>
              <a:buNone/>
              <a:defRPr sz="2400">
                <a:latin typeface="Fredoka"/>
                <a:ea typeface="Fredoka"/>
                <a:cs typeface="Fredoka"/>
                <a:sym typeface="Fredoka"/>
              </a:defRPr>
            </a:lvl7pPr>
            <a:lvl8pPr lvl="7" rtl="0" algn="ctr">
              <a:lnSpc>
                <a:spcPct val="100000"/>
              </a:lnSpc>
              <a:spcBef>
                <a:spcPts val="0"/>
              </a:spcBef>
              <a:spcAft>
                <a:spcPts val="0"/>
              </a:spcAft>
              <a:buSzPts val="2400"/>
              <a:buFont typeface="Fredoka"/>
              <a:buNone/>
              <a:defRPr sz="2400">
                <a:latin typeface="Fredoka"/>
                <a:ea typeface="Fredoka"/>
                <a:cs typeface="Fredoka"/>
                <a:sym typeface="Fredoka"/>
              </a:defRPr>
            </a:lvl8pPr>
            <a:lvl9pPr lvl="8" rtl="0" algn="ctr">
              <a:lnSpc>
                <a:spcPct val="100000"/>
              </a:lnSpc>
              <a:spcBef>
                <a:spcPts val="0"/>
              </a:spcBef>
              <a:spcAft>
                <a:spcPts val="0"/>
              </a:spcAft>
              <a:buSzPts val="2400"/>
              <a:buFont typeface="Fredoka"/>
              <a:buNone/>
              <a:defRPr sz="2400">
                <a:latin typeface="Fredoka"/>
                <a:ea typeface="Fredoka"/>
                <a:cs typeface="Fredoka"/>
                <a:sym typeface="Fredoka"/>
              </a:defRPr>
            </a:lvl9pPr>
          </a:lstStyle>
          <a:p/>
        </p:txBody>
      </p:sp>
      <p:grpSp>
        <p:nvGrpSpPr>
          <p:cNvPr id="24" name="Google Shape;24;p5"/>
          <p:cNvGrpSpPr/>
          <p:nvPr/>
        </p:nvGrpSpPr>
        <p:grpSpPr>
          <a:xfrm>
            <a:off x="8631995" y="186552"/>
            <a:ext cx="328529" cy="831174"/>
            <a:chOff x="8631995" y="186552"/>
            <a:chExt cx="328529" cy="831174"/>
          </a:xfrm>
        </p:grpSpPr>
        <p:sp>
          <p:nvSpPr>
            <p:cNvPr id="25" name="Google Shape;25;p5"/>
            <p:cNvSpPr/>
            <p:nvPr/>
          </p:nvSpPr>
          <p:spPr>
            <a:xfrm rot="5400000">
              <a:off x="8380673" y="437874"/>
              <a:ext cx="831174" cy="328529"/>
            </a:xfrm>
            <a:custGeom>
              <a:rect b="b" l="l" r="r" t="t"/>
              <a:pathLst>
                <a:path extrusionOk="0" fill="none" h="11457" w="28986">
                  <a:moveTo>
                    <a:pt x="23259" y="11457"/>
                  </a:moveTo>
                  <a:lnTo>
                    <a:pt x="5727" y="11457"/>
                  </a:lnTo>
                  <a:cubicBezTo>
                    <a:pt x="2563" y="11457"/>
                    <a:pt x="0" y="8891"/>
                    <a:pt x="0" y="5727"/>
                  </a:cubicBezTo>
                  <a:lnTo>
                    <a:pt x="0" y="5727"/>
                  </a:lnTo>
                  <a:cubicBezTo>
                    <a:pt x="0" y="2564"/>
                    <a:pt x="2563" y="1"/>
                    <a:pt x="5727" y="1"/>
                  </a:cubicBezTo>
                  <a:lnTo>
                    <a:pt x="23259" y="1"/>
                  </a:lnTo>
                  <a:cubicBezTo>
                    <a:pt x="26422" y="1"/>
                    <a:pt x="28985" y="2564"/>
                    <a:pt x="28985" y="5727"/>
                  </a:cubicBezTo>
                  <a:lnTo>
                    <a:pt x="28985" y="5727"/>
                  </a:lnTo>
                  <a:cubicBezTo>
                    <a:pt x="28985" y="8891"/>
                    <a:pt x="26422" y="11457"/>
                    <a:pt x="23259" y="11457"/>
                  </a:cubicBezTo>
                  <a:close/>
                </a:path>
              </a:pathLst>
            </a:custGeom>
            <a:noFill/>
            <a:ln cap="flat" cmpd="sng" w="19050">
              <a:solidFill>
                <a:schemeClr val="dk1"/>
              </a:solidFill>
              <a:prstDash val="solid"/>
              <a:miter lim="30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rot="5400000">
              <a:off x="8765523" y="369064"/>
              <a:ext cx="61484" cy="60775"/>
            </a:xfrm>
            <a:custGeom>
              <a:rect b="b" l="l" r="r" t="t"/>
              <a:pathLst>
                <a:path extrusionOk="0" h="6311" w="6383">
                  <a:moveTo>
                    <a:pt x="3330" y="1"/>
                  </a:moveTo>
                  <a:cubicBezTo>
                    <a:pt x="3310" y="1"/>
                    <a:pt x="3286" y="8"/>
                    <a:pt x="3275" y="20"/>
                  </a:cubicBezTo>
                  <a:cubicBezTo>
                    <a:pt x="3244" y="54"/>
                    <a:pt x="3210" y="66"/>
                    <a:pt x="3176" y="66"/>
                  </a:cubicBezTo>
                  <a:cubicBezTo>
                    <a:pt x="3135" y="66"/>
                    <a:pt x="3095" y="49"/>
                    <a:pt x="3061" y="36"/>
                  </a:cubicBezTo>
                  <a:cubicBezTo>
                    <a:pt x="3007" y="15"/>
                    <a:pt x="2954" y="7"/>
                    <a:pt x="2902" y="7"/>
                  </a:cubicBezTo>
                  <a:cubicBezTo>
                    <a:pt x="2800" y="7"/>
                    <a:pt x="2702" y="37"/>
                    <a:pt x="2603" y="58"/>
                  </a:cubicBezTo>
                  <a:cubicBezTo>
                    <a:pt x="2511" y="75"/>
                    <a:pt x="2421" y="148"/>
                    <a:pt x="2335" y="148"/>
                  </a:cubicBezTo>
                  <a:cubicBezTo>
                    <a:pt x="2331" y="148"/>
                    <a:pt x="2328" y="148"/>
                    <a:pt x="2325" y="147"/>
                  </a:cubicBezTo>
                  <a:cubicBezTo>
                    <a:pt x="2315" y="147"/>
                    <a:pt x="2305" y="146"/>
                    <a:pt x="2296" y="146"/>
                  </a:cubicBezTo>
                  <a:cubicBezTo>
                    <a:pt x="2153" y="146"/>
                    <a:pt x="2048" y="211"/>
                    <a:pt x="1935" y="280"/>
                  </a:cubicBezTo>
                  <a:cubicBezTo>
                    <a:pt x="1771" y="379"/>
                    <a:pt x="1603" y="472"/>
                    <a:pt x="1439" y="568"/>
                  </a:cubicBezTo>
                  <a:cubicBezTo>
                    <a:pt x="1387" y="599"/>
                    <a:pt x="1340" y="658"/>
                    <a:pt x="1288" y="664"/>
                  </a:cubicBezTo>
                  <a:cubicBezTo>
                    <a:pt x="1170" y="680"/>
                    <a:pt x="1093" y="751"/>
                    <a:pt x="1049" y="838"/>
                  </a:cubicBezTo>
                  <a:cubicBezTo>
                    <a:pt x="997" y="943"/>
                    <a:pt x="926" y="1005"/>
                    <a:pt x="830" y="1067"/>
                  </a:cubicBezTo>
                  <a:cubicBezTo>
                    <a:pt x="771" y="1104"/>
                    <a:pt x="740" y="1184"/>
                    <a:pt x="700" y="1246"/>
                  </a:cubicBezTo>
                  <a:cubicBezTo>
                    <a:pt x="687" y="1268"/>
                    <a:pt x="684" y="1305"/>
                    <a:pt x="669" y="1314"/>
                  </a:cubicBezTo>
                  <a:cubicBezTo>
                    <a:pt x="557" y="1376"/>
                    <a:pt x="526" y="1491"/>
                    <a:pt x="467" y="1593"/>
                  </a:cubicBezTo>
                  <a:cubicBezTo>
                    <a:pt x="402" y="1707"/>
                    <a:pt x="328" y="1803"/>
                    <a:pt x="303" y="1946"/>
                  </a:cubicBezTo>
                  <a:cubicBezTo>
                    <a:pt x="275" y="2091"/>
                    <a:pt x="164" y="2221"/>
                    <a:pt x="124" y="2367"/>
                  </a:cubicBezTo>
                  <a:cubicBezTo>
                    <a:pt x="71" y="2549"/>
                    <a:pt x="25" y="2744"/>
                    <a:pt x="37" y="2933"/>
                  </a:cubicBezTo>
                  <a:cubicBezTo>
                    <a:pt x="43" y="3038"/>
                    <a:pt x="43" y="3125"/>
                    <a:pt x="0" y="3218"/>
                  </a:cubicBezTo>
                  <a:lnTo>
                    <a:pt x="0" y="3366"/>
                  </a:lnTo>
                  <a:cubicBezTo>
                    <a:pt x="31" y="3465"/>
                    <a:pt x="96" y="3565"/>
                    <a:pt x="87" y="3660"/>
                  </a:cubicBezTo>
                  <a:cubicBezTo>
                    <a:pt x="71" y="3790"/>
                    <a:pt x="93" y="3896"/>
                    <a:pt x="176" y="3992"/>
                  </a:cubicBezTo>
                  <a:cubicBezTo>
                    <a:pt x="195" y="4013"/>
                    <a:pt x="204" y="4060"/>
                    <a:pt x="195" y="4085"/>
                  </a:cubicBezTo>
                  <a:cubicBezTo>
                    <a:pt x="152" y="4177"/>
                    <a:pt x="195" y="4236"/>
                    <a:pt x="251" y="4304"/>
                  </a:cubicBezTo>
                  <a:cubicBezTo>
                    <a:pt x="279" y="4335"/>
                    <a:pt x="279" y="4388"/>
                    <a:pt x="297" y="4428"/>
                  </a:cubicBezTo>
                  <a:cubicBezTo>
                    <a:pt x="353" y="4558"/>
                    <a:pt x="409" y="4688"/>
                    <a:pt x="477" y="4815"/>
                  </a:cubicBezTo>
                  <a:cubicBezTo>
                    <a:pt x="511" y="4880"/>
                    <a:pt x="570" y="4930"/>
                    <a:pt x="613" y="4991"/>
                  </a:cubicBezTo>
                  <a:cubicBezTo>
                    <a:pt x="644" y="5038"/>
                    <a:pt x="656" y="5103"/>
                    <a:pt x="693" y="5140"/>
                  </a:cubicBezTo>
                  <a:cubicBezTo>
                    <a:pt x="808" y="5255"/>
                    <a:pt x="932" y="5357"/>
                    <a:pt x="1049" y="5465"/>
                  </a:cubicBezTo>
                  <a:cubicBezTo>
                    <a:pt x="1077" y="5490"/>
                    <a:pt x="1114" y="5511"/>
                    <a:pt x="1130" y="5542"/>
                  </a:cubicBezTo>
                  <a:cubicBezTo>
                    <a:pt x="1192" y="5672"/>
                    <a:pt x="1322" y="5719"/>
                    <a:pt x="1430" y="5793"/>
                  </a:cubicBezTo>
                  <a:cubicBezTo>
                    <a:pt x="1483" y="5830"/>
                    <a:pt x="1545" y="5864"/>
                    <a:pt x="1606" y="5892"/>
                  </a:cubicBezTo>
                  <a:cubicBezTo>
                    <a:pt x="1681" y="5926"/>
                    <a:pt x="1767" y="5945"/>
                    <a:pt x="1842" y="5979"/>
                  </a:cubicBezTo>
                  <a:cubicBezTo>
                    <a:pt x="1935" y="6022"/>
                    <a:pt x="2015" y="6090"/>
                    <a:pt x="2108" y="6127"/>
                  </a:cubicBezTo>
                  <a:cubicBezTo>
                    <a:pt x="2226" y="6171"/>
                    <a:pt x="2346" y="6202"/>
                    <a:pt x="2467" y="6227"/>
                  </a:cubicBezTo>
                  <a:cubicBezTo>
                    <a:pt x="2582" y="6251"/>
                    <a:pt x="2699" y="6270"/>
                    <a:pt x="2817" y="6282"/>
                  </a:cubicBezTo>
                  <a:cubicBezTo>
                    <a:pt x="2937" y="6295"/>
                    <a:pt x="3058" y="6298"/>
                    <a:pt x="3179" y="6307"/>
                  </a:cubicBezTo>
                  <a:cubicBezTo>
                    <a:pt x="3185" y="6307"/>
                    <a:pt x="3191" y="6298"/>
                    <a:pt x="3201" y="6298"/>
                  </a:cubicBezTo>
                  <a:cubicBezTo>
                    <a:pt x="3245" y="6294"/>
                    <a:pt x="3295" y="6281"/>
                    <a:pt x="3339" y="6281"/>
                  </a:cubicBezTo>
                  <a:cubicBezTo>
                    <a:pt x="3359" y="6281"/>
                    <a:pt x="3379" y="6284"/>
                    <a:pt x="3396" y="6292"/>
                  </a:cubicBezTo>
                  <a:cubicBezTo>
                    <a:pt x="3423" y="6305"/>
                    <a:pt x="3448" y="6310"/>
                    <a:pt x="3471" y="6310"/>
                  </a:cubicBezTo>
                  <a:cubicBezTo>
                    <a:pt x="3507" y="6310"/>
                    <a:pt x="3539" y="6297"/>
                    <a:pt x="3575" y="6282"/>
                  </a:cubicBezTo>
                  <a:cubicBezTo>
                    <a:pt x="3631" y="6261"/>
                    <a:pt x="3687" y="6236"/>
                    <a:pt x="3745" y="6220"/>
                  </a:cubicBezTo>
                  <a:cubicBezTo>
                    <a:pt x="3813" y="6202"/>
                    <a:pt x="3885" y="6196"/>
                    <a:pt x="3953" y="6183"/>
                  </a:cubicBezTo>
                  <a:cubicBezTo>
                    <a:pt x="4114" y="6162"/>
                    <a:pt x="4262" y="6127"/>
                    <a:pt x="4402" y="6022"/>
                  </a:cubicBezTo>
                  <a:cubicBezTo>
                    <a:pt x="4535" y="5920"/>
                    <a:pt x="4711" y="5874"/>
                    <a:pt x="4857" y="5784"/>
                  </a:cubicBezTo>
                  <a:cubicBezTo>
                    <a:pt x="4999" y="5694"/>
                    <a:pt x="5129" y="5583"/>
                    <a:pt x="5253" y="5471"/>
                  </a:cubicBezTo>
                  <a:cubicBezTo>
                    <a:pt x="5460" y="5282"/>
                    <a:pt x="5683" y="5106"/>
                    <a:pt x="5798" y="4837"/>
                  </a:cubicBezTo>
                  <a:cubicBezTo>
                    <a:pt x="5804" y="4821"/>
                    <a:pt x="5825" y="4818"/>
                    <a:pt x="5832" y="4803"/>
                  </a:cubicBezTo>
                  <a:cubicBezTo>
                    <a:pt x="5909" y="4682"/>
                    <a:pt x="6027" y="4567"/>
                    <a:pt x="6048" y="4437"/>
                  </a:cubicBezTo>
                  <a:cubicBezTo>
                    <a:pt x="6070" y="4307"/>
                    <a:pt x="6126" y="4190"/>
                    <a:pt x="6172" y="4078"/>
                  </a:cubicBezTo>
                  <a:cubicBezTo>
                    <a:pt x="6228" y="3939"/>
                    <a:pt x="6240" y="3797"/>
                    <a:pt x="6253" y="3657"/>
                  </a:cubicBezTo>
                  <a:cubicBezTo>
                    <a:pt x="6268" y="3515"/>
                    <a:pt x="6383" y="3376"/>
                    <a:pt x="6287" y="3221"/>
                  </a:cubicBezTo>
                  <a:cubicBezTo>
                    <a:pt x="6280" y="3209"/>
                    <a:pt x="6308" y="3178"/>
                    <a:pt x="6315" y="3156"/>
                  </a:cubicBezTo>
                  <a:cubicBezTo>
                    <a:pt x="6321" y="3128"/>
                    <a:pt x="6327" y="3100"/>
                    <a:pt x="6321" y="3075"/>
                  </a:cubicBezTo>
                  <a:cubicBezTo>
                    <a:pt x="6293" y="2921"/>
                    <a:pt x="6259" y="2769"/>
                    <a:pt x="6237" y="2614"/>
                  </a:cubicBezTo>
                  <a:cubicBezTo>
                    <a:pt x="6228" y="2552"/>
                    <a:pt x="6271" y="2484"/>
                    <a:pt x="6256" y="2429"/>
                  </a:cubicBezTo>
                  <a:cubicBezTo>
                    <a:pt x="6215" y="2280"/>
                    <a:pt x="6185" y="2122"/>
                    <a:pt x="6101" y="1998"/>
                  </a:cubicBezTo>
                  <a:cubicBezTo>
                    <a:pt x="6045" y="1915"/>
                    <a:pt x="6005" y="1844"/>
                    <a:pt x="6008" y="1748"/>
                  </a:cubicBezTo>
                  <a:cubicBezTo>
                    <a:pt x="6008" y="1732"/>
                    <a:pt x="5983" y="1717"/>
                    <a:pt x="5971" y="1701"/>
                  </a:cubicBezTo>
                  <a:cubicBezTo>
                    <a:pt x="5887" y="1599"/>
                    <a:pt x="5807" y="1494"/>
                    <a:pt x="5720" y="1395"/>
                  </a:cubicBezTo>
                  <a:cubicBezTo>
                    <a:pt x="5599" y="1255"/>
                    <a:pt x="5572" y="1039"/>
                    <a:pt x="5367" y="964"/>
                  </a:cubicBezTo>
                  <a:cubicBezTo>
                    <a:pt x="5352" y="958"/>
                    <a:pt x="5346" y="924"/>
                    <a:pt x="5333" y="903"/>
                  </a:cubicBezTo>
                  <a:cubicBezTo>
                    <a:pt x="5279" y="814"/>
                    <a:pt x="5233" y="713"/>
                    <a:pt x="5123" y="713"/>
                  </a:cubicBezTo>
                  <a:cubicBezTo>
                    <a:pt x="5107" y="713"/>
                    <a:pt x="5089" y="715"/>
                    <a:pt x="5070" y="720"/>
                  </a:cubicBezTo>
                  <a:cubicBezTo>
                    <a:pt x="5049" y="670"/>
                    <a:pt x="5039" y="618"/>
                    <a:pt x="5008" y="599"/>
                  </a:cubicBezTo>
                  <a:cubicBezTo>
                    <a:pt x="4919" y="540"/>
                    <a:pt x="4823" y="494"/>
                    <a:pt x="4727" y="448"/>
                  </a:cubicBezTo>
                  <a:cubicBezTo>
                    <a:pt x="4671" y="420"/>
                    <a:pt x="4609" y="398"/>
                    <a:pt x="4550" y="373"/>
                  </a:cubicBezTo>
                  <a:cubicBezTo>
                    <a:pt x="4358" y="286"/>
                    <a:pt x="4186" y="147"/>
                    <a:pt x="3965" y="147"/>
                  </a:cubicBezTo>
                  <a:cubicBezTo>
                    <a:pt x="3958" y="147"/>
                    <a:pt x="3951" y="147"/>
                    <a:pt x="3943" y="147"/>
                  </a:cubicBezTo>
                  <a:cubicBezTo>
                    <a:pt x="3940" y="148"/>
                    <a:pt x="3936" y="148"/>
                    <a:pt x="3933" y="148"/>
                  </a:cubicBezTo>
                  <a:cubicBezTo>
                    <a:pt x="3907" y="148"/>
                    <a:pt x="3879" y="139"/>
                    <a:pt x="3863" y="123"/>
                  </a:cubicBezTo>
                  <a:cubicBezTo>
                    <a:pt x="3784" y="41"/>
                    <a:pt x="3688" y="37"/>
                    <a:pt x="3591" y="37"/>
                  </a:cubicBezTo>
                  <a:cubicBezTo>
                    <a:pt x="3578" y="37"/>
                    <a:pt x="3566" y="37"/>
                    <a:pt x="3553" y="37"/>
                  </a:cubicBezTo>
                  <a:cubicBezTo>
                    <a:pt x="3485" y="37"/>
                    <a:pt x="3417" y="35"/>
                    <a:pt x="3355" y="5"/>
                  </a:cubicBezTo>
                  <a:cubicBezTo>
                    <a:pt x="3349" y="2"/>
                    <a:pt x="3340" y="1"/>
                    <a:pt x="33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p:nvPr/>
          </p:nvSpPr>
          <p:spPr>
            <a:xfrm rot="5400000">
              <a:off x="8765523" y="571741"/>
              <a:ext cx="61484" cy="60775"/>
            </a:xfrm>
            <a:custGeom>
              <a:rect b="b" l="l" r="r" t="t"/>
              <a:pathLst>
                <a:path extrusionOk="0" h="6311" w="6383">
                  <a:moveTo>
                    <a:pt x="3330" y="1"/>
                  </a:moveTo>
                  <a:cubicBezTo>
                    <a:pt x="3310" y="1"/>
                    <a:pt x="3286" y="8"/>
                    <a:pt x="3275" y="20"/>
                  </a:cubicBezTo>
                  <a:cubicBezTo>
                    <a:pt x="3244" y="54"/>
                    <a:pt x="3210" y="66"/>
                    <a:pt x="3176" y="66"/>
                  </a:cubicBezTo>
                  <a:cubicBezTo>
                    <a:pt x="3135" y="66"/>
                    <a:pt x="3095" y="49"/>
                    <a:pt x="3061" y="36"/>
                  </a:cubicBezTo>
                  <a:cubicBezTo>
                    <a:pt x="3007" y="15"/>
                    <a:pt x="2954" y="7"/>
                    <a:pt x="2902" y="7"/>
                  </a:cubicBezTo>
                  <a:cubicBezTo>
                    <a:pt x="2800" y="7"/>
                    <a:pt x="2702" y="37"/>
                    <a:pt x="2603" y="58"/>
                  </a:cubicBezTo>
                  <a:cubicBezTo>
                    <a:pt x="2511" y="75"/>
                    <a:pt x="2421" y="148"/>
                    <a:pt x="2335" y="148"/>
                  </a:cubicBezTo>
                  <a:cubicBezTo>
                    <a:pt x="2331" y="148"/>
                    <a:pt x="2328" y="148"/>
                    <a:pt x="2325" y="147"/>
                  </a:cubicBezTo>
                  <a:cubicBezTo>
                    <a:pt x="2315" y="147"/>
                    <a:pt x="2305" y="146"/>
                    <a:pt x="2296" y="146"/>
                  </a:cubicBezTo>
                  <a:cubicBezTo>
                    <a:pt x="2153" y="146"/>
                    <a:pt x="2048" y="211"/>
                    <a:pt x="1935" y="280"/>
                  </a:cubicBezTo>
                  <a:cubicBezTo>
                    <a:pt x="1771" y="379"/>
                    <a:pt x="1603" y="472"/>
                    <a:pt x="1439" y="568"/>
                  </a:cubicBezTo>
                  <a:cubicBezTo>
                    <a:pt x="1387" y="599"/>
                    <a:pt x="1340" y="658"/>
                    <a:pt x="1288" y="664"/>
                  </a:cubicBezTo>
                  <a:cubicBezTo>
                    <a:pt x="1170" y="680"/>
                    <a:pt x="1093" y="751"/>
                    <a:pt x="1049" y="838"/>
                  </a:cubicBezTo>
                  <a:cubicBezTo>
                    <a:pt x="997" y="943"/>
                    <a:pt x="926" y="1005"/>
                    <a:pt x="830" y="1067"/>
                  </a:cubicBezTo>
                  <a:cubicBezTo>
                    <a:pt x="771" y="1104"/>
                    <a:pt x="740" y="1184"/>
                    <a:pt x="700" y="1246"/>
                  </a:cubicBezTo>
                  <a:cubicBezTo>
                    <a:pt x="687" y="1268"/>
                    <a:pt x="684" y="1305"/>
                    <a:pt x="669" y="1314"/>
                  </a:cubicBezTo>
                  <a:cubicBezTo>
                    <a:pt x="557" y="1376"/>
                    <a:pt x="526" y="1491"/>
                    <a:pt x="467" y="1593"/>
                  </a:cubicBezTo>
                  <a:cubicBezTo>
                    <a:pt x="402" y="1707"/>
                    <a:pt x="328" y="1803"/>
                    <a:pt x="303" y="1946"/>
                  </a:cubicBezTo>
                  <a:cubicBezTo>
                    <a:pt x="275" y="2091"/>
                    <a:pt x="164" y="2221"/>
                    <a:pt x="124" y="2367"/>
                  </a:cubicBezTo>
                  <a:cubicBezTo>
                    <a:pt x="71" y="2549"/>
                    <a:pt x="25" y="2744"/>
                    <a:pt x="37" y="2933"/>
                  </a:cubicBezTo>
                  <a:cubicBezTo>
                    <a:pt x="43" y="3038"/>
                    <a:pt x="43" y="3125"/>
                    <a:pt x="0" y="3218"/>
                  </a:cubicBezTo>
                  <a:lnTo>
                    <a:pt x="0" y="3366"/>
                  </a:lnTo>
                  <a:cubicBezTo>
                    <a:pt x="31" y="3465"/>
                    <a:pt x="96" y="3565"/>
                    <a:pt x="87" y="3660"/>
                  </a:cubicBezTo>
                  <a:cubicBezTo>
                    <a:pt x="71" y="3790"/>
                    <a:pt x="93" y="3896"/>
                    <a:pt x="176" y="3992"/>
                  </a:cubicBezTo>
                  <a:cubicBezTo>
                    <a:pt x="195" y="4013"/>
                    <a:pt x="204" y="4060"/>
                    <a:pt x="195" y="4085"/>
                  </a:cubicBezTo>
                  <a:cubicBezTo>
                    <a:pt x="152" y="4177"/>
                    <a:pt x="195" y="4236"/>
                    <a:pt x="251" y="4304"/>
                  </a:cubicBezTo>
                  <a:cubicBezTo>
                    <a:pt x="279" y="4335"/>
                    <a:pt x="279" y="4388"/>
                    <a:pt x="297" y="4428"/>
                  </a:cubicBezTo>
                  <a:cubicBezTo>
                    <a:pt x="353" y="4558"/>
                    <a:pt x="409" y="4688"/>
                    <a:pt x="477" y="4815"/>
                  </a:cubicBezTo>
                  <a:cubicBezTo>
                    <a:pt x="511" y="4880"/>
                    <a:pt x="570" y="4930"/>
                    <a:pt x="613" y="4991"/>
                  </a:cubicBezTo>
                  <a:cubicBezTo>
                    <a:pt x="644" y="5038"/>
                    <a:pt x="656" y="5103"/>
                    <a:pt x="693" y="5140"/>
                  </a:cubicBezTo>
                  <a:cubicBezTo>
                    <a:pt x="808" y="5255"/>
                    <a:pt x="932" y="5357"/>
                    <a:pt x="1049" y="5465"/>
                  </a:cubicBezTo>
                  <a:cubicBezTo>
                    <a:pt x="1077" y="5490"/>
                    <a:pt x="1114" y="5511"/>
                    <a:pt x="1130" y="5542"/>
                  </a:cubicBezTo>
                  <a:cubicBezTo>
                    <a:pt x="1192" y="5672"/>
                    <a:pt x="1322" y="5719"/>
                    <a:pt x="1430" y="5793"/>
                  </a:cubicBezTo>
                  <a:cubicBezTo>
                    <a:pt x="1483" y="5830"/>
                    <a:pt x="1545" y="5864"/>
                    <a:pt x="1606" y="5892"/>
                  </a:cubicBezTo>
                  <a:cubicBezTo>
                    <a:pt x="1681" y="5926"/>
                    <a:pt x="1767" y="5945"/>
                    <a:pt x="1842" y="5979"/>
                  </a:cubicBezTo>
                  <a:cubicBezTo>
                    <a:pt x="1935" y="6022"/>
                    <a:pt x="2015" y="6090"/>
                    <a:pt x="2108" y="6127"/>
                  </a:cubicBezTo>
                  <a:cubicBezTo>
                    <a:pt x="2226" y="6171"/>
                    <a:pt x="2346" y="6202"/>
                    <a:pt x="2467" y="6227"/>
                  </a:cubicBezTo>
                  <a:cubicBezTo>
                    <a:pt x="2582" y="6251"/>
                    <a:pt x="2699" y="6270"/>
                    <a:pt x="2817" y="6282"/>
                  </a:cubicBezTo>
                  <a:cubicBezTo>
                    <a:pt x="2937" y="6295"/>
                    <a:pt x="3058" y="6298"/>
                    <a:pt x="3179" y="6307"/>
                  </a:cubicBezTo>
                  <a:cubicBezTo>
                    <a:pt x="3185" y="6307"/>
                    <a:pt x="3191" y="6298"/>
                    <a:pt x="3201" y="6298"/>
                  </a:cubicBezTo>
                  <a:cubicBezTo>
                    <a:pt x="3245" y="6294"/>
                    <a:pt x="3295" y="6281"/>
                    <a:pt x="3339" y="6281"/>
                  </a:cubicBezTo>
                  <a:cubicBezTo>
                    <a:pt x="3359" y="6281"/>
                    <a:pt x="3379" y="6284"/>
                    <a:pt x="3396" y="6292"/>
                  </a:cubicBezTo>
                  <a:cubicBezTo>
                    <a:pt x="3423" y="6305"/>
                    <a:pt x="3448" y="6310"/>
                    <a:pt x="3471" y="6310"/>
                  </a:cubicBezTo>
                  <a:cubicBezTo>
                    <a:pt x="3507" y="6310"/>
                    <a:pt x="3539" y="6297"/>
                    <a:pt x="3575" y="6282"/>
                  </a:cubicBezTo>
                  <a:cubicBezTo>
                    <a:pt x="3631" y="6261"/>
                    <a:pt x="3687" y="6236"/>
                    <a:pt x="3745" y="6220"/>
                  </a:cubicBezTo>
                  <a:cubicBezTo>
                    <a:pt x="3813" y="6202"/>
                    <a:pt x="3885" y="6196"/>
                    <a:pt x="3953" y="6183"/>
                  </a:cubicBezTo>
                  <a:cubicBezTo>
                    <a:pt x="4114" y="6162"/>
                    <a:pt x="4262" y="6127"/>
                    <a:pt x="4402" y="6022"/>
                  </a:cubicBezTo>
                  <a:cubicBezTo>
                    <a:pt x="4535" y="5920"/>
                    <a:pt x="4711" y="5874"/>
                    <a:pt x="4857" y="5784"/>
                  </a:cubicBezTo>
                  <a:cubicBezTo>
                    <a:pt x="4999" y="5694"/>
                    <a:pt x="5129" y="5583"/>
                    <a:pt x="5253" y="5471"/>
                  </a:cubicBezTo>
                  <a:cubicBezTo>
                    <a:pt x="5460" y="5282"/>
                    <a:pt x="5683" y="5106"/>
                    <a:pt x="5798" y="4837"/>
                  </a:cubicBezTo>
                  <a:cubicBezTo>
                    <a:pt x="5804" y="4821"/>
                    <a:pt x="5825" y="4818"/>
                    <a:pt x="5832" y="4803"/>
                  </a:cubicBezTo>
                  <a:cubicBezTo>
                    <a:pt x="5909" y="4682"/>
                    <a:pt x="6027" y="4567"/>
                    <a:pt x="6048" y="4437"/>
                  </a:cubicBezTo>
                  <a:cubicBezTo>
                    <a:pt x="6070" y="4307"/>
                    <a:pt x="6126" y="4190"/>
                    <a:pt x="6172" y="4078"/>
                  </a:cubicBezTo>
                  <a:cubicBezTo>
                    <a:pt x="6228" y="3939"/>
                    <a:pt x="6240" y="3797"/>
                    <a:pt x="6253" y="3657"/>
                  </a:cubicBezTo>
                  <a:cubicBezTo>
                    <a:pt x="6268" y="3515"/>
                    <a:pt x="6383" y="3376"/>
                    <a:pt x="6287" y="3221"/>
                  </a:cubicBezTo>
                  <a:cubicBezTo>
                    <a:pt x="6280" y="3209"/>
                    <a:pt x="6308" y="3178"/>
                    <a:pt x="6315" y="3156"/>
                  </a:cubicBezTo>
                  <a:cubicBezTo>
                    <a:pt x="6321" y="3128"/>
                    <a:pt x="6327" y="3100"/>
                    <a:pt x="6321" y="3075"/>
                  </a:cubicBezTo>
                  <a:cubicBezTo>
                    <a:pt x="6293" y="2921"/>
                    <a:pt x="6259" y="2769"/>
                    <a:pt x="6237" y="2614"/>
                  </a:cubicBezTo>
                  <a:cubicBezTo>
                    <a:pt x="6228" y="2552"/>
                    <a:pt x="6271" y="2484"/>
                    <a:pt x="6256" y="2429"/>
                  </a:cubicBezTo>
                  <a:cubicBezTo>
                    <a:pt x="6215" y="2280"/>
                    <a:pt x="6185" y="2122"/>
                    <a:pt x="6101" y="1998"/>
                  </a:cubicBezTo>
                  <a:cubicBezTo>
                    <a:pt x="6045" y="1915"/>
                    <a:pt x="6005" y="1844"/>
                    <a:pt x="6008" y="1748"/>
                  </a:cubicBezTo>
                  <a:cubicBezTo>
                    <a:pt x="6008" y="1732"/>
                    <a:pt x="5983" y="1717"/>
                    <a:pt x="5971" y="1701"/>
                  </a:cubicBezTo>
                  <a:cubicBezTo>
                    <a:pt x="5887" y="1599"/>
                    <a:pt x="5807" y="1494"/>
                    <a:pt x="5720" y="1395"/>
                  </a:cubicBezTo>
                  <a:cubicBezTo>
                    <a:pt x="5599" y="1255"/>
                    <a:pt x="5572" y="1039"/>
                    <a:pt x="5367" y="964"/>
                  </a:cubicBezTo>
                  <a:cubicBezTo>
                    <a:pt x="5352" y="958"/>
                    <a:pt x="5346" y="924"/>
                    <a:pt x="5333" y="903"/>
                  </a:cubicBezTo>
                  <a:cubicBezTo>
                    <a:pt x="5279" y="814"/>
                    <a:pt x="5233" y="713"/>
                    <a:pt x="5123" y="713"/>
                  </a:cubicBezTo>
                  <a:cubicBezTo>
                    <a:pt x="5107" y="713"/>
                    <a:pt x="5089" y="715"/>
                    <a:pt x="5070" y="720"/>
                  </a:cubicBezTo>
                  <a:cubicBezTo>
                    <a:pt x="5049" y="670"/>
                    <a:pt x="5039" y="618"/>
                    <a:pt x="5008" y="599"/>
                  </a:cubicBezTo>
                  <a:cubicBezTo>
                    <a:pt x="4919" y="540"/>
                    <a:pt x="4823" y="494"/>
                    <a:pt x="4727" y="448"/>
                  </a:cubicBezTo>
                  <a:cubicBezTo>
                    <a:pt x="4671" y="420"/>
                    <a:pt x="4609" y="398"/>
                    <a:pt x="4550" y="373"/>
                  </a:cubicBezTo>
                  <a:cubicBezTo>
                    <a:pt x="4358" y="286"/>
                    <a:pt x="4186" y="147"/>
                    <a:pt x="3965" y="147"/>
                  </a:cubicBezTo>
                  <a:cubicBezTo>
                    <a:pt x="3958" y="147"/>
                    <a:pt x="3951" y="147"/>
                    <a:pt x="3943" y="147"/>
                  </a:cubicBezTo>
                  <a:cubicBezTo>
                    <a:pt x="3940" y="148"/>
                    <a:pt x="3936" y="148"/>
                    <a:pt x="3933" y="148"/>
                  </a:cubicBezTo>
                  <a:cubicBezTo>
                    <a:pt x="3907" y="148"/>
                    <a:pt x="3879" y="139"/>
                    <a:pt x="3863" y="123"/>
                  </a:cubicBezTo>
                  <a:cubicBezTo>
                    <a:pt x="3784" y="41"/>
                    <a:pt x="3688" y="37"/>
                    <a:pt x="3591" y="37"/>
                  </a:cubicBezTo>
                  <a:cubicBezTo>
                    <a:pt x="3578" y="37"/>
                    <a:pt x="3566" y="37"/>
                    <a:pt x="3553" y="37"/>
                  </a:cubicBezTo>
                  <a:cubicBezTo>
                    <a:pt x="3485" y="37"/>
                    <a:pt x="3417" y="35"/>
                    <a:pt x="3355" y="5"/>
                  </a:cubicBezTo>
                  <a:cubicBezTo>
                    <a:pt x="3349" y="2"/>
                    <a:pt x="3340" y="1"/>
                    <a:pt x="33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p:nvPr/>
          </p:nvSpPr>
          <p:spPr>
            <a:xfrm rot="5400000">
              <a:off x="8765523" y="774419"/>
              <a:ext cx="61484" cy="60775"/>
            </a:xfrm>
            <a:custGeom>
              <a:rect b="b" l="l" r="r" t="t"/>
              <a:pathLst>
                <a:path extrusionOk="0" h="6311" w="6383">
                  <a:moveTo>
                    <a:pt x="3330" y="1"/>
                  </a:moveTo>
                  <a:cubicBezTo>
                    <a:pt x="3310" y="1"/>
                    <a:pt x="3286" y="8"/>
                    <a:pt x="3275" y="20"/>
                  </a:cubicBezTo>
                  <a:cubicBezTo>
                    <a:pt x="3244" y="54"/>
                    <a:pt x="3210" y="66"/>
                    <a:pt x="3176" y="66"/>
                  </a:cubicBezTo>
                  <a:cubicBezTo>
                    <a:pt x="3135" y="66"/>
                    <a:pt x="3095" y="49"/>
                    <a:pt x="3061" y="36"/>
                  </a:cubicBezTo>
                  <a:cubicBezTo>
                    <a:pt x="3007" y="15"/>
                    <a:pt x="2954" y="7"/>
                    <a:pt x="2902" y="7"/>
                  </a:cubicBezTo>
                  <a:cubicBezTo>
                    <a:pt x="2800" y="7"/>
                    <a:pt x="2702" y="37"/>
                    <a:pt x="2603" y="58"/>
                  </a:cubicBezTo>
                  <a:cubicBezTo>
                    <a:pt x="2511" y="75"/>
                    <a:pt x="2421" y="148"/>
                    <a:pt x="2335" y="148"/>
                  </a:cubicBezTo>
                  <a:cubicBezTo>
                    <a:pt x="2331" y="148"/>
                    <a:pt x="2328" y="148"/>
                    <a:pt x="2325" y="147"/>
                  </a:cubicBezTo>
                  <a:cubicBezTo>
                    <a:pt x="2315" y="147"/>
                    <a:pt x="2305" y="146"/>
                    <a:pt x="2296" y="146"/>
                  </a:cubicBezTo>
                  <a:cubicBezTo>
                    <a:pt x="2153" y="146"/>
                    <a:pt x="2048" y="211"/>
                    <a:pt x="1935" y="280"/>
                  </a:cubicBezTo>
                  <a:cubicBezTo>
                    <a:pt x="1771" y="379"/>
                    <a:pt x="1603" y="472"/>
                    <a:pt x="1439" y="568"/>
                  </a:cubicBezTo>
                  <a:cubicBezTo>
                    <a:pt x="1387" y="599"/>
                    <a:pt x="1340" y="658"/>
                    <a:pt x="1288" y="664"/>
                  </a:cubicBezTo>
                  <a:cubicBezTo>
                    <a:pt x="1170" y="680"/>
                    <a:pt x="1093" y="751"/>
                    <a:pt x="1049" y="838"/>
                  </a:cubicBezTo>
                  <a:cubicBezTo>
                    <a:pt x="997" y="943"/>
                    <a:pt x="926" y="1005"/>
                    <a:pt x="830" y="1067"/>
                  </a:cubicBezTo>
                  <a:cubicBezTo>
                    <a:pt x="771" y="1104"/>
                    <a:pt x="740" y="1184"/>
                    <a:pt x="700" y="1246"/>
                  </a:cubicBezTo>
                  <a:cubicBezTo>
                    <a:pt x="687" y="1268"/>
                    <a:pt x="684" y="1305"/>
                    <a:pt x="669" y="1314"/>
                  </a:cubicBezTo>
                  <a:cubicBezTo>
                    <a:pt x="557" y="1376"/>
                    <a:pt x="526" y="1491"/>
                    <a:pt x="467" y="1593"/>
                  </a:cubicBezTo>
                  <a:cubicBezTo>
                    <a:pt x="402" y="1707"/>
                    <a:pt x="328" y="1803"/>
                    <a:pt x="303" y="1946"/>
                  </a:cubicBezTo>
                  <a:cubicBezTo>
                    <a:pt x="275" y="2091"/>
                    <a:pt x="164" y="2221"/>
                    <a:pt x="124" y="2367"/>
                  </a:cubicBezTo>
                  <a:cubicBezTo>
                    <a:pt x="71" y="2549"/>
                    <a:pt x="25" y="2744"/>
                    <a:pt x="37" y="2933"/>
                  </a:cubicBezTo>
                  <a:cubicBezTo>
                    <a:pt x="43" y="3038"/>
                    <a:pt x="43" y="3125"/>
                    <a:pt x="0" y="3218"/>
                  </a:cubicBezTo>
                  <a:lnTo>
                    <a:pt x="0" y="3366"/>
                  </a:lnTo>
                  <a:cubicBezTo>
                    <a:pt x="31" y="3465"/>
                    <a:pt x="96" y="3565"/>
                    <a:pt x="87" y="3660"/>
                  </a:cubicBezTo>
                  <a:cubicBezTo>
                    <a:pt x="71" y="3790"/>
                    <a:pt x="93" y="3896"/>
                    <a:pt x="176" y="3992"/>
                  </a:cubicBezTo>
                  <a:cubicBezTo>
                    <a:pt x="195" y="4013"/>
                    <a:pt x="204" y="4060"/>
                    <a:pt x="195" y="4085"/>
                  </a:cubicBezTo>
                  <a:cubicBezTo>
                    <a:pt x="152" y="4177"/>
                    <a:pt x="195" y="4236"/>
                    <a:pt x="251" y="4304"/>
                  </a:cubicBezTo>
                  <a:cubicBezTo>
                    <a:pt x="279" y="4335"/>
                    <a:pt x="279" y="4388"/>
                    <a:pt x="297" y="4428"/>
                  </a:cubicBezTo>
                  <a:cubicBezTo>
                    <a:pt x="353" y="4558"/>
                    <a:pt x="409" y="4688"/>
                    <a:pt x="477" y="4815"/>
                  </a:cubicBezTo>
                  <a:cubicBezTo>
                    <a:pt x="511" y="4880"/>
                    <a:pt x="570" y="4930"/>
                    <a:pt x="613" y="4991"/>
                  </a:cubicBezTo>
                  <a:cubicBezTo>
                    <a:pt x="644" y="5038"/>
                    <a:pt x="656" y="5103"/>
                    <a:pt x="693" y="5140"/>
                  </a:cubicBezTo>
                  <a:cubicBezTo>
                    <a:pt x="808" y="5255"/>
                    <a:pt x="932" y="5357"/>
                    <a:pt x="1049" y="5465"/>
                  </a:cubicBezTo>
                  <a:cubicBezTo>
                    <a:pt x="1077" y="5490"/>
                    <a:pt x="1114" y="5511"/>
                    <a:pt x="1130" y="5542"/>
                  </a:cubicBezTo>
                  <a:cubicBezTo>
                    <a:pt x="1192" y="5672"/>
                    <a:pt x="1322" y="5719"/>
                    <a:pt x="1430" y="5793"/>
                  </a:cubicBezTo>
                  <a:cubicBezTo>
                    <a:pt x="1483" y="5830"/>
                    <a:pt x="1545" y="5864"/>
                    <a:pt x="1606" y="5892"/>
                  </a:cubicBezTo>
                  <a:cubicBezTo>
                    <a:pt x="1681" y="5926"/>
                    <a:pt x="1767" y="5945"/>
                    <a:pt x="1842" y="5979"/>
                  </a:cubicBezTo>
                  <a:cubicBezTo>
                    <a:pt x="1935" y="6022"/>
                    <a:pt x="2015" y="6090"/>
                    <a:pt x="2108" y="6127"/>
                  </a:cubicBezTo>
                  <a:cubicBezTo>
                    <a:pt x="2226" y="6171"/>
                    <a:pt x="2346" y="6202"/>
                    <a:pt x="2467" y="6227"/>
                  </a:cubicBezTo>
                  <a:cubicBezTo>
                    <a:pt x="2582" y="6251"/>
                    <a:pt x="2699" y="6270"/>
                    <a:pt x="2817" y="6282"/>
                  </a:cubicBezTo>
                  <a:cubicBezTo>
                    <a:pt x="2937" y="6295"/>
                    <a:pt x="3058" y="6298"/>
                    <a:pt x="3179" y="6307"/>
                  </a:cubicBezTo>
                  <a:cubicBezTo>
                    <a:pt x="3185" y="6307"/>
                    <a:pt x="3191" y="6298"/>
                    <a:pt x="3201" y="6298"/>
                  </a:cubicBezTo>
                  <a:cubicBezTo>
                    <a:pt x="3245" y="6294"/>
                    <a:pt x="3295" y="6281"/>
                    <a:pt x="3339" y="6281"/>
                  </a:cubicBezTo>
                  <a:cubicBezTo>
                    <a:pt x="3359" y="6281"/>
                    <a:pt x="3379" y="6284"/>
                    <a:pt x="3396" y="6292"/>
                  </a:cubicBezTo>
                  <a:cubicBezTo>
                    <a:pt x="3423" y="6305"/>
                    <a:pt x="3448" y="6310"/>
                    <a:pt x="3471" y="6310"/>
                  </a:cubicBezTo>
                  <a:cubicBezTo>
                    <a:pt x="3507" y="6310"/>
                    <a:pt x="3539" y="6297"/>
                    <a:pt x="3575" y="6282"/>
                  </a:cubicBezTo>
                  <a:cubicBezTo>
                    <a:pt x="3631" y="6261"/>
                    <a:pt x="3687" y="6236"/>
                    <a:pt x="3745" y="6220"/>
                  </a:cubicBezTo>
                  <a:cubicBezTo>
                    <a:pt x="3813" y="6202"/>
                    <a:pt x="3885" y="6196"/>
                    <a:pt x="3953" y="6183"/>
                  </a:cubicBezTo>
                  <a:cubicBezTo>
                    <a:pt x="4114" y="6162"/>
                    <a:pt x="4262" y="6127"/>
                    <a:pt x="4402" y="6022"/>
                  </a:cubicBezTo>
                  <a:cubicBezTo>
                    <a:pt x="4535" y="5920"/>
                    <a:pt x="4711" y="5874"/>
                    <a:pt x="4857" y="5784"/>
                  </a:cubicBezTo>
                  <a:cubicBezTo>
                    <a:pt x="4999" y="5694"/>
                    <a:pt x="5129" y="5583"/>
                    <a:pt x="5253" y="5471"/>
                  </a:cubicBezTo>
                  <a:cubicBezTo>
                    <a:pt x="5460" y="5282"/>
                    <a:pt x="5683" y="5106"/>
                    <a:pt x="5798" y="4837"/>
                  </a:cubicBezTo>
                  <a:cubicBezTo>
                    <a:pt x="5804" y="4821"/>
                    <a:pt x="5825" y="4818"/>
                    <a:pt x="5832" y="4803"/>
                  </a:cubicBezTo>
                  <a:cubicBezTo>
                    <a:pt x="5909" y="4682"/>
                    <a:pt x="6027" y="4567"/>
                    <a:pt x="6048" y="4437"/>
                  </a:cubicBezTo>
                  <a:cubicBezTo>
                    <a:pt x="6070" y="4307"/>
                    <a:pt x="6126" y="4190"/>
                    <a:pt x="6172" y="4078"/>
                  </a:cubicBezTo>
                  <a:cubicBezTo>
                    <a:pt x="6228" y="3939"/>
                    <a:pt x="6240" y="3797"/>
                    <a:pt x="6253" y="3657"/>
                  </a:cubicBezTo>
                  <a:cubicBezTo>
                    <a:pt x="6268" y="3515"/>
                    <a:pt x="6383" y="3376"/>
                    <a:pt x="6287" y="3221"/>
                  </a:cubicBezTo>
                  <a:cubicBezTo>
                    <a:pt x="6280" y="3209"/>
                    <a:pt x="6308" y="3178"/>
                    <a:pt x="6315" y="3156"/>
                  </a:cubicBezTo>
                  <a:cubicBezTo>
                    <a:pt x="6321" y="3128"/>
                    <a:pt x="6327" y="3100"/>
                    <a:pt x="6321" y="3075"/>
                  </a:cubicBezTo>
                  <a:cubicBezTo>
                    <a:pt x="6293" y="2921"/>
                    <a:pt x="6259" y="2769"/>
                    <a:pt x="6237" y="2614"/>
                  </a:cubicBezTo>
                  <a:cubicBezTo>
                    <a:pt x="6228" y="2552"/>
                    <a:pt x="6271" y="2484"/>
                    <a:pt x="6256" y="2429"/>
                  </a:cubicBezTo>
                  <a:cubicBezTo>
                    <a:pt x="6215" y="2280"/>
                    <a:pt x="6185" y="2122"/>
                    <a:pt x="6101" y="1998"/>
                  </a:cubicBezTo>
                  <a:cubicBezTo>
                    <a:pt x="6045" y="1915"/>
                    <a:pt x="6005" y="1844"/>
                    <a:pt x="6008" y="1748"/>
                  </a:cubicBezTo>
                  <a:cubicBezTo>
                    <a:pt x="6008" y="1732"/>
                    <a:pt x="5983" y="1717"/>
                    <a:pt x="5971" y="1701"/>
                  </a:cubicBezTo>
                  <a:cubicBezTo>
                    <a:pt x="5887" y="1599"/>
                    <a:pt x="5807" y="1494"/>
                    <a:pt x="5720" y="1395"/>
                  </a:cubicBezTo>
                  <a:cubicBezTo>
                    <a:pt x="5599" y="1255"/>
                    <a:pt x="5572" y="1039"/>
                    <a:pt x="5367" y="964"/>
                  </a:cubicBezTo>
                  <a:cubicBezTo>
                    <a:pt x="5352" y="958"/>
                    <a:pt x="5346" y="924"/>
                    <a:pt x="5333" y="903"/>
                  </a:cubicBezTo>
                  <a:cubicBezTo>
                    <a:pt x="5279" y="814"/>
                    <a:pt x="5233" y="713"/>
                    <a:pt x="5123" y="713"/>
                  </a:cubicBezTo>
                  <a:cubicBezTo>
                    <a:pt x="5107" y="713"/>
                    <a:pt x="5089" y="715"/>
                    <a:pt x="5070" y="720"/>
                  </a:cubicBezTo>
                  <a:cubicBezTo>
                    <a:pt x="5049" y="670"/>
                    <a:pt x="5039" y="618"/>
                    <a:pt x="5008" y="599"/>
                  </a:cubicBezTo>
                  <a:cubicBezTo>
                    <a:pt x="4919" y="540"/>
                    <a:pt x="4823" y="494"/>
                    <a:pt x="4727" y="448"/>
                  </a:cubicBezTo>
                  <a:cubicBezTo>
                    <a:pt x="4671" y="420"/>
                    <a:pt x="4609" y="398"/>
                    <a:pt x="4550" y="373"/>
                  </a:cubicBezTo>
                  <a:cubicBezTo>
                    <a:pt x="4358" y="286"/>
                    <a:pt x="4186" y="147"/>
                    <a:pt x="3965" y="147"/>
                  </a:cubicBezTo>
                  <a:cubicBezTo>
                    <a:pt x="3958" y="147"/>
                    <a:pt x="3951" y="147"/>
                    <a:pt x="3943" y="147"/>
                  </a:cubicBezTo>
                  <a:cubicBezTo>
                    <a:pt x="3940" y="148"/>
                    <a:pt x="3936" y="148"/>
                    <a:pt x="3933" y="148"/>
                  </a:cubicBezTo>
                  <a:cubicBezTo>
                    <a:pt x="3907" y="148"/>
                    <a:pt x="3879" y="139"/>
                    <a:pt x="3863" y="123"/>
                  </a:cubicBezTo>
                  <a:cubicBezTo>
                    <a:pt x="3784" y="41"/>
                    <a:pt x="3688" y="37"/>
                    <a:pt x="3591" y="37"/>
                  </a:cubicBezTo>
                  <a:cubicBezTo>
                    <a:pt x="3578" y="37"/>
                    <a:pt x="3566" y="37"/>
                    <a:pt x="3553" y="37"/>
                  </a:cubicBezTo>
                  <a:cubicBezTo>
                    <a:pt x="3485" y="37"/>
                    <a:pt x="3417" y="35"/>
                    <a:pt x="3355" y="5"/>
                  </a:cubicBezTo>
                  <a:cubicBezTo>
                    <a:pt x="3349" y="2"/>
                    <a:pt x="3340" y="1"/>
                    <a:pt x="33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idx="1" type="subTitle"/>
          </p:nvPr>
        </p:nvSpPr>
        <p:spPr>
          <a:xfrm>
            <a:off x="713225" y="1289200"/>
            <a:ext cx="3563400" cy="3319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Char char="●"/>
              <a:defRPr sz="1400"/>
            </a:lvl1pPr>
            <a:lvl2pPr lvl="1" rtl="0" algn="ctr">
              <a:lnSpc>
                <a:spcPct val="100000"/>
              </a:lnSpc>
              <a:spcBef>
                <a:spcPts val="0"/>
              </a:spcBef>
              <a:spcAft>
                <a:spcPts val="0"/>
              </a:spcAft>
              <a:buClr>
                <a:srgbClr val="999999"/>
              </a:buClr>
              <a:buSzPts val="800"/>
              <a:buFont typeface="Open Sans"/>
              <a:buChar char="○"/>
              <a:defRPr/>
            </a:lvl2pPr>
            <a:lvl3pPr lvl="2" rtl="0" algn="ctr">
              <a:lnSpc>
                <a:spcPct val="100000"/>
              </a:lnSpc>
              <a:spcBef>
                <a:spcPts val="0"/>
              </a:spcBef>
              <a:spcAft>
                <a:spcPts val="0"/>
              </a:spcAft>
              <a:buClr>
                <a:srgbClr val="999999"/>
              </a:buClr>
              <a:buSzPts val="800"/>
              <a:buFont typeface="Open Sans"/>
              <a:buChar char="■"/>
              <a:defRPr/>
            </a:lvl3pPr>
            <a:lvl4pPr lvl="3" rtl="0" algn="ctr">
              <a:lnSpc>
                <a:spcPct val="100000"/>
              </a:lnSpc>
              <a:spcBef>
                <a:spcPts val="0"/>
              </a:spcBef>
              <a:spcAft>
                <a:spcPts val="0"/>
              </a:spcAft>
              <a:buClr>
                <a:srgbClr val="999999"/>
              </a:buClr>
              <a:buSzPts val="800"/>
              <a:buFont typeface="Open Sans"/>
              <a:buChar char="●"/>
              <a:defRPr/>
            </a:lvl4pPr>
            <a:lvl5pPr lvl="4" rtl="0" algn="ctr">
              <a:lnSpc>
                <a:spcPct val="100000"/>
              </a:lnSpc>
              <a:spcBef>
                <a:spcPts val="0"/>
              </a:spcBef>
              <a:spcAft>
                <a:spcPts val="0"/>
              </a:spcAft>
              <a:buClr>
                <a:srgbClr val="999999"/>
              </a:buClr>
              <a:buSzPts val="1200"/>
              <a:buFont typeface="Open Sans"/>
              <a:buChar char="○"/>
              <a:defRPr/>
            </a:lvl5pPr>
            <a:lvl6pPr lvl="5" rtl="0" algn="ctr">
              <a:lnSpc>
                <a:spcPct val="100000"/>
              </a:lnSpc>
              <a:spcBef>
                <a:spcPts val="0"/>
              </a:spcBef>
              <a:spcAft>
                <a:spcPts val="0"/>
              </a:spcAft>
              <a:buClr>
                <a:srgbClr val="999999"/>
              </a:buClr>
              <a:buSzPts val="1200"/>
              <a:buFont typeface="Open Sans"/>
              <a:buChar char="■"/>
              <a:defRPr/>
            </a:lvl6pPr>
            <a:lvl7pPr lvl="6" rtl="0" algn="ctr">
              <a:lnSpc>
                <a:spcPct val="100000"/>
              </a:lnSpc>
              <a:spcBef>
                <a:spcPts val="0"/>
              </a:spcBef>
              <a:spcAft>
                <a:spcPts val="0"/>
              </a:spcAft>
              <a:buClr>
                <a:srgbClr val="999999"/>
              </a:buClr>
              <a:buSzPts val="700"/>
              <a:buFont typeface="Open Sans"/>
              <a:buChar char="●"/>
              <a:defRPr/>
            </a:lvl7pPr>
            <a:lvl8pPr lvl="7" rtl="0" algn="ctr">
              <a:lnSpc>
                <a:spcPct val="100000"/>
              </a:lnSpc>
              <a:spcBef>
                <a:spcPts val="0"/>
              </a:spcBef>
              <a:spcAft>
                <a:spcPts val="0"/>
              </a:spcAft>
              <a:buClr>
                <a:srgbClr val="999999"/>
              </a:buClr>
              <a:buSzPts val="700"/>
              <a:buFont typeface="Open Sans"/>
              <a:buChar char="○"/>
              <a:defRPr/>
            </a:lvl8pPr>
            <a:lvl9pPr lvl="8" rtl="0" algn="ctr">
              <a:lnSpc>
                <a:spcPct val="100000"/>
              </a:lnSpc>
              <a:spcBef>
                <a:spcPts val="0"/>
              </a:spcBef>
              <a:spcAft>
                <a:spcPts val="0"/>
              </a:spcAft>
              <a:buClr>
                <a:srgbClr val="999999"/>
              </a:buClr>
              <a:buSzPts val="600"/>
              <a:buFont typeface="Open Sans"/>
              <a:buChar char="■"/>
              <a:defRPr/>
            </a:lvl9pPr>
          </a:lstStyle>
          <a:p/>
        </p:txBody>
      </p:sp>
      <p:sp>
        <p:nvSpPr>
          <p:cNvPr id="33" name="Google Shape;33;p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34" name="Google Shape;34;p7"/>
          <p:cNvSpPr/>
          <p:nvPr/>
        </p:nvSpPr>
        <p:spPr>
          <a:xfrm>
            <a:off x="162777" y="4608403"/>
            <a:ext cx="444401" cy="295551"/>
          </a:xfrm>
          <a:custGeom>
            <a:rect b="b" l="l" r="r" t="t"/>
            <a:pathLst>
              <a:path extrusionOk="0" h="3667" w="5514">
                <a:moveTo>
                  <a:pt x="2468" y="1883"/>
                </a:moveTo>
                <a:cubicBezTo>
                  <a:pt x="2694" y="1932"/>
                  <a:pt x="2790" y="2112"/>
                  <a:pt x="2917" y="2270"/>
                </a:cubicBezTo>
                <a:cubicBezTo>
                  <a:pt x="2972" y="2338"/>
                  <a:pt x="3059" y="2391"/>
                  <a:pt x="3056" y="2486"/>
                </a:cubicBezTo>
                <a:cubicBezTo>
                  <a:pt x="3056" y="2555"/>
                  <a:pt x="3022" y="2623"/>
                  <a:pt x="2994" y="2716"/>
                </a:cubicBezTo>
                <a:cubicBezTo>
                  <a:pt x="2952" y="2716"/>
                  <a:pt x="2903" y="2718"/>
                  <a:pt x="2852" y="2718"/>
                </a:cubicBezTo>
                <a:cubicBezTo>
                  <a:pt x="2814" y="2718"/>
                  <a:pt x="2774" y="2716"/>
                  <a:pt x="2734" y="2712"/>
                </a:cubicBezTo>
                <a:cubicBezTo>
                  <a:pt x="2706" y="2709"/>
                  <a:pt x="2681" y="2663"/>
                  <a:pt x="2657" y="2632"/>
                </a:cubicBezTo>
                <a:cubicBezTo>
                  <a:pt x="2623" y="2592"/>
                  <a:pt x="2582" y="2548"/>
                  <a:pt x="2551" y="2505"/>
                </a:cubicBezTo>
                <a:cubicBezTo>
                  <a:pt x="2514" y="2449"/>
                  <a:pt x="2452" y="2394"/>
                  <a:pt x="2449" y="2338"/>
                </a:cubicBezTo>
                <a:cubicBezTo>
                  <a:pt x="2440" y="2189"/>
                  <a:pt x="2459" y="2041"/>
                  <a:pt x="2468" y="1883"/>
                </a:cubicBezTo>
                <a:close/>
                <a:moveTo>
                  <a:pt x="4212" y="4"/>
                </a:moveTo>
                <a:cubicBezTo>
                  <a:pt x="4163" y="4"/>
                  <a:pt x="4116" y="7"/>
                  <a:pt x="4071" y="13"/>
                </a:cubicBezTo>
                <a:cubicBezTo>
                  <a:pt x="3845" y="38"/>
                  <a:pt x="3588" y="1"/>
                  <a:pt x="3384" y="162"/>
                </a:cubicBezTo>
                <a:cubicBezTo>
                  <a:pt x="3350" y="187"/>
                  <a:pt x="3291" y="177"/>
                  <a:pt x="3242" y="187"/>
                </a:cubicBezTo>
                <a:cubicBezTo>
                  <a:pt x="3217" y="190"/>
                  <a:pt x="3177" y="184"/>
                  <a:pt x="3164" y="199"/>
                </a:cubicBezTo>
                <a:cubicBezTo>
                  <a:pt x="3084" y="286"/>
                  <a:pt x="2951" y="286"/>
                  <a:pt x="2883" y="413"/>
                </a:cubicBezTo>
                <a:cubicBezTo>
                  <a:pt x="2811" y="549"/>
                  <a:pt x="2592" y="555"/>
                  <a:pt x="2533" y="728"/>
                </a:cubicBezTo>
                <a:cubicBezTo>
                  <a:pt x="2533" y="735"/>
                  <a:pt x="2517" y="731"/>
                  <a:pt x="2514" y="738"/>
                </a:cubicBezTo>
                <a:cubicBezTo>
                  <a:pt x="2471" y="793"/>
                  <a:pt x="2428" y="849"/>
                  <a:pt x="2394" y="908"/>
                </a:cubicBezTo>
                <a:cubicBezTo>
                  <a:pt x="2369" y="948"/>
                  <a:pt x="2366" y="1029"/>
                  <a:pt x="2338" y="1038"/>
                </a:cubicBezTo>
                <a:cubicBezTo>
                  <a:pt x="2202" y="1075"/>
                  <a:pt x="2214" y="1177"/>
                  <a:pt x="2217" y="1310"/>
                </a:cubicBezTo>
                <a:cubicBezTo>
                  <a:pt x="2152" y="1310"/>
                  <a:pt x="2088" y="1309"/>
                  <a:pt x="2024" y="1309"/>
                </a:cubicBezTo>
                <a:cubicBezTo>
                  <a:pt x="1960" y="1309"/>
                  <a:pt x="1897" y="1310"/>
                  <a:pt x="1833" y="1313"/>
                </a:cubicBezTo>
                <a:cubicBezTo>
                  <a:pt x="1740" y="1316"/>
                  <a:pt x="1644" y="1326"/>
                  <a:pt x="1558" y="1351"/>
                </a:cubicBezTo>
                <a:cubicBezTo>
                  <a:pt x="1400" y="1397"/>
                  <a:pt x="1245" y="1456"/>
                  <a:pt x="1090" y="1518"/>
                </a:cubicBezTo>
                <a:cubicBezTo>
                  <a:pt x="1044" y="1536"/>
                  <a:pt x="998" y="1564"/>
                  <a:pt x="960" y="1601"/>
                </a:cubicBezTo>
                <a:cubicBezTo>
                  <a:pt x="852" y="1703"/>
                  <a:pt x="747" y="1812"/>
                  <a:pt x="642" y="1920"/>
                </a:cubicBezTo>
                <a:cubicBezTo>
                  <a:pt x="577" y="1988"/>
                  <a:pt x="502" y="2053"/>
                  <a:pt x="450" y="2131"/>
                </a:cubicBezTo>
                <a:cubicBezTo>
                  <a:pt x="403" y="2199"/>
                  <a:pt x="403" y="2322"/>
                  <a:pt x="347" y="2350"/>
                </a:cubicBezTo>
                <a:cubicBezTo>
                  <a:pt x="199" y="2421"/>
                  <a:pt x="267" y="2598"/>
                  <a:pt x="152" y="2682"/>
                </a:cubicBezTo>
                <a:cubicBezTo>
                  <a:pt x="128" y="2697"/>
                  <a:pt x="165" y="2787"/>
                  <a:pt x="140" y="2821"/>
                </a:cubicBezTo>
                <a:cubicBezTo>
                  <a:pt x="91" y="2892"/>
                  <a:pt x="66" y="2960"/>
                  <a:pt x="91" y="3044"/>
                </a:cubicBezTo>
                <a:cubicBezTo>
                  <a:pt x="97" y="3068"/>
                  <a:pt x="87" y="3106"/>
                  <a:pt x="72" y="3121"/>
                </a:cubicBezTo>
                <a:cubicBezTo>
                  <a:pt x="1" y="3202"/>
                  <a:pt x="4" y="3279"/>
                  <a:pt x="57" y="3369"/>
                </a:cubicBezTo>
                <a:cubicBezTo>
                  <a:pt x="72" y="3393"/>
                  <a:pt x="78" y="3431"/>
                  <a:pt x="81" y="3462"/>
                </a:cubicBezTo>
                <a:cubicBezTo>
                  <a:pt x="84" y="3587"/>
                  <a:pt x="151" y="3666"/>
                  <a:pt x="252" y="3666"/>
                </a:cubicBezTo>
                <a:cubicBezTo>
                  <a:pt x="256" y="3666"/>
                  <a:pt x="260" y="3666"/>
                  <a:pt x="264" y="3666"/>
                </a:cubicBezTo>
                <a:cubicBezTo>
                  <a:pt x="385" y="3660"/>
                  <a:pt x="465" y="3561"/>
                  <a:pt x="465" y="3437"/>
                </a:cubicBezTo>
                <a:cubicBezTo>
                  <a:pt x="462" y="3350"/>
                  <a:pt x="468" y="3257"/>
                  <a:pt x="487" y="3171"/>
                </a:cubicBezTo>
                <a:cubicBezTo>
                  <a:pt x="502" y="3090"/>
                  <a:pt x="555" y="3016"/>
                  <a:pt x="558" y="2938"/>
                </a:cubicBezTo>
                <a:cubicBezTo>
                  <a:pt x="561" y="2774"/>
                  <a:pt x="682" y="2678"/>
                  <a:pt x="744" y="2548"/>
                </a:cubicBezTo>
                <a:cubicBezTo>
                  <a:pt x="759" y="2521"/>
                  <a:pt x="772" y="2490"/>
                  <a:pt x="784" y="2459"/>
                </a:cubicBezTo>
                <a:cubicBezTo>
                  <a:pt x="812" y="2397"/>
                  <a:pt x="827" y="2329"/>
                  <a:pt x="868" y="2276"/>
                </a:cubicBezTo>
                <a:cubicBezTo>
                  <a:pt x="939" y="2189"/>
                  <a:pt x="1022" y="2112"/>
                  <a:pt x="1106" y="2035"/>
                </a:cubicBezTo>
                <a:cubicBezTo>
                  <a:pt x="1140" y="2001"/>
                  <a:pt x="1177" y="1963"/>
                  <a:pt x="1217" y="1945"/>
                </a:cubicBezTo>
                <a:cubicBezTo>
                  <a:pt x="1345" y="1891"/>
                  <a:pt x="1458" y="1796"/>
                  <a:pt x="1603" y="1796"/>
                </a:cubicBezTo>
                <a:cubicBezTo>
                  <a:pt x="1610" y="1796"/>
                  <a:pt x="1616" y="1796"/>
                  <a:pt x="1623" y="1796"/>
                </a:cubicBezTo>
                <a:cubicBezTo>
                  <a:pt x="1624" y="1796"/>
                  <a:pt x="1626" y="1797"/>
                  <a:pt x="1627" y="1797"/>
                </a:cubicBezTo>
                <a:cubicBezTo>
                  <a:pt x="1644" y="1797"/>
                  <a:pt x="1661" y="1780"/>
                  <a:pt x="1672" y="1765"/>
                </a:cubicBezTo>
                <a:cubicBezTo>
                  <a:pt x="1711" y="1717"/>
                  <a:pt x="1752" y="1703"/>
                  <a:pt x="1795" y="1703"/>
                </a:cubicBezTo>
                <a:cubicBezTo>
                  <a:pt x="1859" y="1703"/>
                  <a:pt x="1925" y="1734"/>
                  <a:pt x="1988" y="1734"/>
                </a:cubicBezTo>
                <a:cubicBezTo>
                  <a:pt x="2003" y="1734"/>
                  <a:pt x="2017" y="1732"/>
                  <a:pt x="2031" y="1728"/>
                </a:cubicBezTo>
                <a:cubicBezTo>
                  <a:pt x="2038" y="1728"/>
                  <a:pt x="2068" y="1771"/>
                  <a:pt x="2065" y="1784"/>
                </a:cubicBezTo>
                <a:cubicBezTo>
                  <a:pt x="2025" y="1895"/>
                  <a:pt x="2013" y="1997"/>
                  <a:pt x="2019" y="2118"/>
                </a:cubicBezTo>
                <a:cubicBezTo>
                  <a:pt x="2025" y="2211"/>
                  <a:pt x="2000" y="2310"/>
                  <a:pt x="2050" y="2394"/>
                </a:cubicBezTo>
                <a:cubicBezTo>
                  <a:pt x="2149" y="2561"/>
                  <a:pt x="2099" y="2812"/>
                  <a:pt x="2335" y="2904"/>
                </a:cubicBezTo>
                <a:cubicBezTo>
                  <a:pt x="2344" y="2907"/>
                  <a:pt x="2344" y="2935"/>
                  <a:pt x="2353" y="2945"/>
                </a:cubicBezTo>
                <a:cubicBezTo>
                  <a:pt x="2384" y="2985"/>
                  <a:pt x="2415" y="3031"/>
                  <a:pt x="2455" y="3059"/>
                </a:cubicBezTo>
                <a:cubicBezTo>
                  <a:pt x="2502" y="3087"/>
                  <a:pt x="2561" y="3106"/>
                  <a:pt x="2616" y="3112"/>
                </a:cubicBezTo>
                <a:cubicBezTo>
                  <a:pt x="2720" y="3126"/>
                  <a:pt x="2830" y="3151"/>
                  <a:pt x="2934" y="3151"/>
                </a:cubicBezTo>
                <a:cubicBezTo>
                  <a:pt x="2966" y="3151"/>
                  <a:pt x="2997" y="3149"/>
                  <a:pt x="3028" y="3143"/>
                </a:cubicBezTo>
                <a:cubicBezTo>
                  <a:pt x="3155" y="3118"/>
                  <a:pt x="3273" y="3031"/>
                  <a:pt x="3384" y="2957"/>
                </a:cubicBezTo>
                <a:cubicBezTo>
                  <a:pt x="3474" y="2901"/>
                  <a:pt x="3434" y="2799"/>
                  <a:pt x="3440" y="2716"/>
                </a:cubicBezTo>
                <a:cubicBezTo>
                  <a:pt x="3443" y="2688"/>
                  <a:pt x="3458" y="2660"/>
                  <a:pt x="3458" y="2632"/>
                </a:cubicBezTo>
                <a:cubicBezTo>
                  <a:pt x="3458" y="2517"/>
                  <a:pt x="3480" y="2394"/>
                  <a:pt x="3446" y="2288"/>
                </a:cubicBezTo>
                <a:cubicBezTo>
                  <a:pt x="3415" y="2180"/>
                  <a:pt x="3334" y="2087"/>
                  <a:pt x="3263" y="1997"/>
                </a:cubicBezTo>
                <a:cubicBezTo>
                  <a:pt x="3081" y="1753"/>
                  <a:pt x="2827" y="1592"/>
                  <a:pt x="2570" y="1440"/>
                </a:cubicBezTo>
                <a:cubicBezTo>
                  <a:pt x="2573" y="1434"/>
                  <a:pt x="2576" y="1428"/>
                  <a:pt x="2576" y="1425"/>
                </a:cubicBezTo>
                <a:cubicBezTo>
                  <a:pt x="2598" y="1251"/>
                  <a:pt x="2814" y="1190"/>
                  <a:pt x="2821" y="1001"/>
                </a:cubicBezTo>
                <a:cubicBezTo>
                  <a:pt x="2821" y="979"/>
                  <a:pt x="2879" y="954"/>
                  <a:pt x="2914" y="936"/>
                </a:cubicBezTo>
                <a:cubicBezTo>
                  <a:pt x="2954" y="911"/>
                  <a:pt x="3003" y="899"/>
                  <a:pt x="3037" y="868"/>
                </a:cubicBezTo>
                <a:cubicBezTo>
                  <a:pt x="3112" y="800"/>
                  <a:pt x="3170" y="716"/>
                  <a:pt x="3245" y="648"/>
                </a:cubicBezTo>
                <a:cubicBezTo>
                  <a:pt x="3273" y="620"/>
                  <a:pt x="3319" y="591"/>
                  <a:pt x="3355" y="591"/>
                </a:cubicBezTo>
                <a:cubicBezTo>
                  <a:pt x="3359" y="591"/>
                  <a:pt x="3362" y="592"/>
                  <a:pt x="3365" y="592"/>
                </a:cubicBezTo>
                <a:cubicBezTo>
                  <a:pt x="3382" y="595"/>
                  <a:pt x="3397" y="596"/>
                  <a:pt x="3412" y="596"/>
                </a:cubicBezTo>
                <a:cubicBezTo>
                  <a:pt x="3510" y="596"/>
                  <a:pt x="3577" y="546"/>
                  <a:pt x="3622" y="484"/>
                </a:cubicBezTo>
                <a:cubicBezTo>
                  <a:pt x="3680" y="484"/>
                  <a:pt x="3734" y="493"/>
                  <a:pt x="3781" y="493"/>
                </a:cubicBezTo>
                <a:cubicBezTo>
                  <a:pt x="3810" y="493"/>
                  <a:pt x="3836" y="490"/>
                  <a:pt x="3858" y="478"/>
                </a:cubicBezTo>
                <a:cubicBezTo>
                  <a:pt x="3917" y="446"/>
                  <a:pt x="3971" y="430"/>
                  <a:pt x="4025" y="430"/>
                </a:cubicBezTo>
                <a:cubicBezTo>
                  <a:pt x="4081" y="430"/>
                  <a:pt x="4136" y="447"/>
                  <a:pt x="4195" y="484"/>
                </a:cubicBezTo>
                <a:cubicBezTo>
                  <a:pt x="4232" y="505"/>
                  <a:pt x="4288" y="499"/>
                  <a:pt x="4334" y="509"/>
                </a:cubicBezTo>
                <a:cubicBezTo>
                  <a:pt x="4402" y="518"/>
                  <a:pt x="4470" y="527"/>
                  <a:pt x="4539" y="543"/>
                </a:cubicBezTo>
                <a:cubicBezTo>
                  <a:pt x="4573" y="549"/>
                  <a:pt x="4604" y="580"/>
                  <a:pt x="4635" y="580"/>
                </a:cubicBezTo>
                <a:cubicBezTo>
                  <a:pt x="4637" y="580"/>
                  <a:pt x="4639" y="580"/>
                  <a:pt x="4642" y="580"/>
                </a:cubicBezTo>
                <a:cubicBezTo>
                  <a:pt x="4824" y="580"/>
                  <a:pt x="4958" y="696"/>
                  <a:pt x="5065" y="806"/>
                </a:cubicBezTo>
                <a:cubicBezTo>
                  <a:pt x="5125" y="864"/>
                  <a:pt x="5180" y="886"/>
                  <a:pt x="5237" y="886"/>
                </a:cubicBezTo>
                <a:cubicBezTo>
                  <a:pt x="5262" y="886"/>
                  <a:pt x="5287" y="881"/>
                  <a:pt x="5312" y="874"/>
                </a:cubicBezTo>
                <a:cubicBezTo>
                  <a:pt x="5492" y="815"/>
                  <a:pt x="5514" y="651"/>
                  <a:pt x="5371" y="530"/>
                </a:cubicBezTo>
                <a:cubicBezTo>
                  <a:pt x="5353" y="515"/>
                  <a:pt x="5346" y="490"/>
                  <a:pt x="5334" y="468"/>
                </a:cubicBezTo>
                <a:cubicBezTo>
                  <a:pt x="5292" y="392"/>
                  <a:pt x="5119" y="302"/>
                  <a:pt x="5021" y="302"/>
                </a:cubicBezTo>
                <a:cubicBezTo>
                  <a:pt x="5012" y="302"/>
                  <a:pt x="5004" y="303"/>
                  <a:pt x="4997" y="304"/>
                </a:cubicBezTo>
                <a:cubicBezTo>
                  <a:pt x="5015" y="286"/>
                  <a:pt x="5034" y="264"/>
                  <a:pt x="5052" y="245"/>
                </a:cubicBezTo>
                <a:cubicBezTo>
                  <a:pt x="4997" y="221"/>
                  <a:pt x="4944" y="180"/>
                  <a:pt x="4885" y="171"/>
                </a:cubicBezTo>
                <a:cubicBezTo>
                  <a:pt x="4786" y="156"/>
                  <a:pt x="4700" y="125"/>
                  <a:pt x="4604" y="81"/>
                </a:cubicBezTo>
                <a:cubicBezTo>
                  <a:pt x="4486" y="27"/>
                  <a:pt x="4344" y="4"/>
                  <a:pt x="4212" y="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8"/>
          <p:cNvSpPr txBox="1"/>
          <p:nvPr>
            <p:ph type="title"/>
          </p:nvPr>
        </p:nvSpPr>
        <p:spPr>
          <a:xfrm>
            <a:off x="3587775" y="2911975"/>
            <a:ext cx="4508100" cy="1589700"/>
          </a:xfrm>
          <a:prstGeom prst="rect">
            <a:avLst/>
          </a:prstGeom>
        </p:spPr>
        <p:txBody>
          <a:bodyPr anchorCtr="0" anchor="ctr" bIns="91425" lIns="91425" spcFirstLastPara="1" rIns="91425" wrap="square" tIns="91425">
            <a:noAutofit/>
          </a:bodyPr>
          <a:lstStyle>
            <a:lvl1pPr lvl="0">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37" name="Google Shape;37;p8"/>
          <p:cNvGrpSpPr/>
          <p:nvPr/>
        </p:nvGrpSpPr>
        <p:grpSpPr>
          <a:xfrm>
            <a:off x="8631995" y="186552"/>
            <a:ext cx="328529" cy="831174"/>
            <a:chOff x="8631995" y="186552"/>
            <a:chExt cx="328529" cy="831174"/>
          </a:xfrm>
        </p:grpSpPr>
        <p:sp>
          <p:nvSpPr>
            <p:cNvPr id="38" name="Google Shape;38;p8"/>
            <p:cNvSpPr/>
            <p:nvPr/>
          </p:nvSpPr>
          <p:spPr>
            <a:xfrm rot="5400000">
              <a:off x="8380673" y="437874"/>
              <a:ext cx="831174" cy="328529"/>
            </a:xfrm>
            <a:custGeom>
              <a:rect b="b" l="l" r="r" t="t"/>
              <a:pathLst>
                <a:path extrusionOk="0" fill="none" h="11457" w="28986">
                  <a:moveTo>
                    <a:pt x="23259" y="11457"/>
                  </a:moveTo>
                  <a:lnTo>
                    <a:pt x="5727" y="11457"/>
                  </a:lnTo>
                  <a:cubicBezTo>
                    <a:pt x="2563" y="11457"/>
                    <a:pt x="0" y="8891"/>
                    <a:pt x="0" y="5727"/>
                  </a:cubicBezTo>
                  <a:lnTo>
                    <a:pt x="0" y="5727"/>
                  </a:lnTo>
                  <a:cubicBezTo>
                    <a:pt x="0" y="2564"/>
                    <a:pt x="2563" y="1"/>
                    <a:pt x="5727" y="1"/>
                  </a:cubicBezTo>
                  <a:lnTo>
                    <a:pt x="23259" y="1"/>
                  </a:lnTo>
                  <a:cubicBezTo>
                    <a:pt x="26422" y="1"/>
                    <a:pt x="28985" y="2564"/>
                    <a:pt x="28985" y="5727"/>
                  </a:cubicBezTo>
                  <a:lnTo>
                    <a:pt x="28985" y="5727"/>
                  </a:lnTo>
                  <a:cubicBezTo>
                    <a:pt x="28985" y="8891"/>
                    <a:pt x="26422" y="11457"/>
                    <a:pt x="23259" y="11457"/>
                  </a:cubicBezTo>
                  <a:close/>
                </a:path>
              </a:pathLst>
            </a:custGeom>
            <a:noFill/>
            <a:ln cap="flat" cmpd="sng" w="19050">
              <a:solidFill>
                <a:schemeClr val="dk1"/>
              </a:solidFill>
              <a:prstDash val="solid"/>
              <a:miter lim="30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p:nvPr/>
          </p:nvSpPr>
          <p:spPr>
            <a:xfrm rot="5400000">
              <a:off x="8765523" y="369064"/>
              <a:ext cx="61484" cy="60775"/>
            </a:xfrm>
            <a:custGeom>
              <a:rect b="b" l="l" r="r" t="t"/>
              <a:pathLst>
                <a:path extrusionOk="0" h="6311" w="6383">
                  <a:moveTo>
                    <a:pt x="3330" y="1"/>
                  </a:moveTo>
                  <a:cubicBezTo>
                    <a:pt x="3310" y="1"/>
                    <a:pt x="3286" y="8"/>
                    <a:pt x="3275" y="20"/>
                  </a:cubicBezTo>
                  <a:cubicBezTo>
                    <a:pt x="3244" y="54"/>
                    <a:pt x="3210" y="66"/>
                    <a:pt x="3176" y="66"/>
                  </a:cubicBezTo>
                  <a:cubicBezTo>
                    <a:pt x="3135" y="66"/>
                    <a:pt x="3095" y="49"/>
                    <a:pt x="3061" y="36"/>
                  </a:cubicBezTo>
                  <a:cubicBezTo>
                    <a:pt x="3007" y="15"/>
                    <a:pt x="2954" y="7"/>
                    <a:pt x="2902" y="7"/>
                  </a:cubicBezTo>
                  <a:cubicBezTo>
                    <a:pt x="2800" y="7"/>
                    <a:pt x="2702" y="37"/>
                    <a:pt x="2603" y="58"/>
                  </a:cubicBezTo>
                  <a:cubicBezTo>
                    <a:pt x="2511" y="75"/>
                    <a:pt x="2421" y="148"/>
                    <a:pt x="2335" y="148"/>
                  </a:cubicBezTo>
                  <a:cubicBezTo>
                    <a:pt x="2331" y="148"/>
                    <a:pt x="2328" y="148"/>
                    <a:pt x="2325" y="147"/>
                  </a:cubicBezTo>
                  <a:cubicBezTo>
                    <a:pt x="2315" y="147"/>
                    <a:pt x="2305" y="146"/>
                    <a:pt x="2296" y="146"/>
                  </a:cubicBezTo>
                  <a:cubicBezTo>
                    <a:pt x="2153" y="146"/>
                    <a:pt x="2048" y="211"/>
                    <a:pt x="1935" y="280"/>
                  </a:cubicBezTo>
                  <a:cubicBezTo>
                    <a:pt x="1771" y="379"/>
                    <a:pt x="1603" y="472"/>
                    <a:pt x="1439" y="568"/>
                  </a:cubicBezTo>
                  <a:cubicBezTo>
                    <a:pt x="1387" y="599"/>
                    <a:pt x="1340" y="658"/>
                    <a:pt x="1288" y="664"/>
                  </a:cubicBezTo>
                  <a:cubicBezTo>
                    <a:pt x="1170" y="680"/>
                    <a:pt x="1093" y="751"/>
                    <a:pt x="1049" y="838"/>
                  </a:cubicBezTo>
                  <a:cubicBezTo>
                    <a:pt x="997" y="943"/>
                    <a:pt x="926" y="1005"/>
                    <a:pt x="830" y="1067"/>
                  </a:cubicBezTo>
                  <a:cubicBezTo>
                    <a:pt x="771" y="1104"/>
                    <a:pt x="740" y="1184"/>
                    <a:pt x="700" y="1246"/>
                  </a:cubicBezTo>
                  <a:cubicBezTo>
                    <a:pt x="687" y="1268"/>
                    <a:pt x="684" y="1305"/>
                    <a:pt x="669" y="1314"/>
                  </a:cubicBezTo>
                  <a:cubicBezTo>
                    <a:pt x="557" y="1376"/>
                    <a:pt x="526" y="1491"/>
                    <a:pt x="467" y="1593"/>
                  </a:cubicBezTo>
                  <a:cubicBezTo>
                    <a:pt x="402" y="1707"/>
                    <a:pt x="328" y="1803"/>
                    <a:pt x="303" y="1946"/>
                  </a:cubicBezTo>
                  <a:cubicBezTo>
                    <a:pt x="275" y="2091"/>
                    <a:pt x="164" y="2221"/>
                    <a:pt x="124" y="2367"/>
                  </a:cubicBezTo>
                  <a:cubicBezTo>
                    <a:pt x="71" y="2549"/>
                    <a:pt x="25" y="2744"/>
                    <a:pt x="37" y="2933"/>
                  </a:cubicBezTo>
                  <a:cubicBezTo>
                    <a:pt x="43" y="3038"/>
                    <a:pt x="43" y="3125"/>
                    <a:pt x="0" y="3218"/>
                  </a:cubicBezTo>
                  <a:lnTo>
                    <a:pt x="0" y="3366"/>
                  </a:lnTo>
                  <a:cubicBezTo>
                    <a:pt x="31" y="3465"/>
                    <a:pt x="96" y="3565"/>
                    <a:pt x="87" y="3660"/>
                  </a:cubicBezTo>
                  <a:cubicBezTo>
                    <a:pt x="71" y="3790"/>
                    <a:pt x="93" y="3896"/>
                    <a:pt x="176" y="3992"/>
                  </a:cubicBezTo>
                  <a:cubicBezTo>
                    <a:pt x="195" y="4013"/>
                    <a:pt x="204" y="4060"/>
                    <a:pt x="195" y="4085"/>
                  </a:cubicBezTo>
                  <a:cubicBezTo>
                    <a:pt x="152" y="4177"/>
                    <a:pt x="195" y="4236"/>
                    <a:pt x="251" y="4304"/>
                  </a:cubicBezTo>
                  <a:cubicBezTo>
                    <a:pt x="279" y="4335"/>
                    <a:pt x="279" y="4388"/>
                    <a:pt x="297" y="4428"/>
                  </a:cubicBezTo>
                  <a:cubicBezTo>
                    <a:pt x="353" y="4558"/>
                    <a:pt x="409" y="4688"/>
                    <a:pt x="477" y="4815"/>
                  </a:cubicBezTo>
                  <a:cubicBezTo>
                    <a:pt x="511" y="4880"/>
                    <a:pt x="570" y="4930"/>
                    <a:pt x="613" y="4991"/>
                  </a:cubicBezTo>
                  <a:cubicBezTo>
                    <a:pt x="644" y="5038"/>
                    <a:pt x="656" y="5103"/>
                    <a:pt x="693" y="5140"/>
                  </a:cubicBezTo>
                  <a:cubicBezTo>
                    <a:pt x="808" y="5255"/>
                    <a:pt x="932" y="5357"/>
                    <a:pt x="1049" y="5465"/>
                  </a:cubicBezTo>
                  <a:cubicBezTo>
                    <a:pt x="1077" y="5490"/>
                    <a:pt x="1114" y="5511"/>
                    <a:pt x="1130" y="5542"/>
                  </a:cubicBezTo>
                  <a:cubicBezTo>
                    <a:pt x="1192" y="5672"/>
                    <a:pt x="1322" y="5719"/>
                    <a:pt x="1430" y="5793"/>
                  </a:cubicBezTo>
                  <a:cubicBezTo>
                    <a:pt x="1483" y="5830"/>
                    <a:pt x="1545" y="5864"/>
                    <a:pt x="1606" y="5892"/>
                  </a:cubicBezTo>
                  <a:cubicBezTo>
                    <a:pt x="1681" y="5926"/>
                    <a:pt x="1767" y="5945"/>
                    <a:pt x="1842" y="5979"/>
                  </a:cubicBezTo>
                  <a:cubicBezTo>
                    <a:pt x="1935" y="6022"/>
                    <a:pt x="2015" y="6090"/>
                    <a:pt x="2108" y="6127"/>
                  </a:cubicBezTo>
                  <a:cubicBezTo>
                    <a:pt x="2226" y="6171"/>
                    <a:pt x="2346" y="6202"/>
                    <a:pt x="2467" y="6227"/>
                  </a:cubicBezTo>
                  <a:cubicBezTo>
                    <a:pt x="2582" y="6251"/>
                    <a:pt x="2699" y="6270"/>
                    <a:pt x="2817" y="6282"/>
                  </a:cubicBezTo>
                  <a:cubicBezTo>
                    <a:pt x="2937" y="6295"/>
                    <a:pt x="3058" y="6298"/>
                    <a:pt x="3179" y="6307"/>
                  </a:cubicBezTo>
                  <a:cubicBezTo>
                    <a:pt x="3185" y="6307"/>
                    <a:pt x="3191" y="6298"/>
                    <a:pt x="3201" y="6298"/>
                  </a:cubicBezTo>
                  <a:cubicBezTo>
                    <a:pt x="3245" y="6294"/>
                    <a:pt x="3295" y="6281"/>
                    <a:pt x="3339" y="6281"/>
                  </a:cubicBezTo>
                  <a:cubicBezTo>
                    <a:pt x="3359" y="6281"/>
                    <a:pt x="3379" y="6284"/>
                    <a:pt x="3396" y="6292"/>
                  </a:cubicBezTo>
                  <a:cubicBezTo>
                    <a:pt x="3423" y="6305"/>
                    <a:pt x="3448" y="6310"/>
                    <a:pt x="3471" y="6310"/>
                  </a:cubicBezTo>
                  <a:cubicBezTo>
                    <a:pt x="3507" y="6310"/>
                    <a:pt x="3539" y="6297"/>
                    <a:pt x="3575" y="6282"/>
                  </a:cubicBezTo>
                  <a:cubicBezTo>
                    <a:pt x="3631" y="6261"/>
                    <a:pt x="3687" y="6236"/>
                    <a:pt x="3745" y="6220"/>
                  </a:cubicBezTo>
                  <a:cubicBezTo>
                    <a:pt x="3813" y="6202"/>
                    <a:pt x="3885" y="6196"/>
                    <a:pt x="3953" y="6183"/>
                  </a:cubicBezTo>
                  <a:cubicBezTo>
                    <a:pt x="4114" y="6162"/>
                    <a:pt x="4262" y="6127"/>
                    <a:pt x="4402" y="6022"/>
                  </a:cubicBezTo>
                  <a:cubicBezTo>
                    <a:pt x="4535" y="5920"/>
                    <a:pt x="4711" y="5874"/>
                    <a:pt x="4857" y="5784"/>
                  </a:cubicBezTo>
                  <a:cubicBezTo>
                    <a:pt x="4999" y="5694"/>
                    <a:pt x="5129" y="5583"/>
                    <a:pt x="5253" y="5471"/>
                  </a:cubicBezTo>
                  <a:cubicBezTo>
                    <a:pt x="5460" y="5282"/>
                    <a:pt x="5683" y="5106"/>
                    <a:pt x="5798" y="4837"/>
                  </a:cubicBezTo>
                  <a:cubicBezTo>
                    <a:pt x="5804" y="4821"/>
                    <a:pt x="5825" y="4818"/>
                    <a:pt x="5832" y="4803"/>
                  </a:cubicBezTo>
                  <a:cubicBezTo>
                    <a:pt x="5909" y="4682"/>
                    <a:pt x="6027" y="4567"/>
                    <a:pt x="6048" y="4437"/>
                  </a:cubicBezTo>
                  <a:cubicBezTo>
                    <a:pt x="6070" y="4307"/>
                    <a:pt x="6126" y="4190"/>
                    <a:pt x="6172" y="4078"/>
                  </a:cubicBezTo>
                  <a:cubicBezTo>
                    <a:pt x="6228" y="3939"/>
                    <a:pt x="6240" y="3797"/>
                    <a:pt x="6253" y="3657"/>
                  </a:cubicBezTo>
                  <a:cubicBezTo>
                    <a:pt x="6268" y="3515"/>
                    <a:pt x="6383" y="3376"/>
                    <a:pt x="6287" y="3221"/>
                  </a:cubicBezTo>
                  <a:cubicBezTo>
                    <a:pt x="6280" y="3209"/>
                    <a:pt x="6308" y="3178"/>
                    <a:pt x="6315" y="3156"/>
                  </a:cubicBezTo>
                  <a:cubicBezTo>
                    <a:pt x="6321" y="3128"/>
                    <a:pt x="6327" y="3100"/>
                    <a:pt x="6321" y="3075"/>
                  </a:cubicBezTo>
                  <a:cubicBezTo>
                    <a:pt x="6293" y="2921"/>
                    <a:pt x="6259" y="2769"/>
                    <a:pt x="6237" y="2614"/>
                  </a:cubicBezTo>
                  <a:cubicBezTo>
                    <a:pt x="6228" y="2552"/>
                    <a:pt x="6271" y="2484"/>
                    <a:pt x="6256" y="2429"/>
                  </a:cubicBezTo>
                  <a:cubicBezTo>
                    <a:pt x="6215" y="2280"/>
                    <a:pt x="6185" y="2122"/>
                    <a:pt x="6101" y="1998"/>
                  </a:cubicBezTo>
                  <a:cubicBezTo>
                    <a:pt x="6045" y="1915"/>
                    <a:pt x="6005" y="1844"/>
                    <a:pt x="6008" y="1748"/>
                  </a:cubicBezTo>
                  <a:cubicBezTo>
                    <a:pt x="6008" y="1732"/>
                    <a:pt x="5983" y="1717"/>
                    <a:pt x="5971" y="1701"/>
                  </a:cubicBezTo>
                  <a:cubicBezTo>
                    <a:pt x="5887" y="1599"/>
                    <a:pt x="5807" y="1494"/>
                    <a:pt x="5720" y="1395"/>
                  </a:cubicBezTo>
                  <a:cubicBezTo>
                    <a:pt x="5599" y="1255"/>
                    <a:pt x="5572" y="1039"/>
                    <a:pt x="5367" y="964"/>
                  </a:cubicBezTo>
                  <a:cubicBezTo>
                    <a:pt x="5352" y="958"/>
                    <a:pt x="5346" y="924"/>
                    <a:pt x="5333" y="903"/>
                  </a:cubicBezTo>
                  <a:cubicBezTo>
                    <a:pt x="5279" y="814"/>
                    <a:pt x="5233" y="713"/>
                    <a:pt x="5123" y="713"/>
                  </a:cubicBezTo>
                  <a:cubicBezTo>
                    <a:pt x="5107" y="713"/>
                    <a:pt x="5089" y="715"/>
                    <a:pt x="5070" y="720"/>
                  </a:cubicBezTo>
                  <a:cubicBezTo>
                    <a:pt x="5049" y="670"/>
                    <a:pt x="5039" y="618"/>
                    <a:pt x="5008" y="599"/>
                  </a:cubicBezTo>
                  <a:cubicBezTo>
                    <a:pt x="4919" y="540"/>
                    <a:pt x="4823" y="494"/>
                    <a:pt x="4727" y="448"/>
                  </a:cubicBezTo>
                  <a:cubicBezTo>
                    <a:pt x="4671" y="420"/>
                    <a:pt x="4609" y="398"/>
                    <a:pt x="4550" y="373"/>
                  </a:cubicBezTo>
                  <a:cubicBezTo>
                    <a:pt x="4358" y="286"/>
                    <a:pt x="4186" y="147"/>
                    <a:pt x="3965" y="147"/>
                  </a:cubicBezTo>
                  <a:cubicBezTo>
                    <a:pt x="3958" y="147"/>
                    <a:pt x="3951" y="147"/>
                    <a:pt x="3943" y="147"/>
                  </a:cubicBezTo>
                  <a:cubicBezTo>
                    <a:pt x="3940" y="148"/>
                    <a:pt x="3936" y="148"/>
                    <a:pt x="3933" y="148"/>
                  </a:cubicBezTo>
                  <a:cubicBezTo>
                    <a:pt x="3907" y="148"/>
                    <a:pt x="3879" y="139"/>
                    <a:pt x="3863" y="123"/>
                  </a:cubicBezTo>
                  <a:cubicBezTo>
                    <a:pt x="3784" y="41"/>
                    <a:pt x="3688" y="37"/>
                    <a:pt x="3591" y="37"/>
                  </a:cubicBezTo>
                  <a:cubicBezTo>
                    <a:pt x="3578" y="37"/>
                    <a:pt x="3566" y="37"/>
                    <a:pt x="3553" y="37"/>
                  </a:cubicBezTo>
                  <a:cubicBezTo>
                    <a:pt x="3485" y="37"/>
                    <a:pt x="3417" y="35"/>
                    <a:pt x="3355" y="5"/>
                  </a:cubicBezTo>
                  <a:cubicBezTo>
                    <a:pt x="3349" y="2"/>
                    <a:pt x="3340" y="1"/>
                    <a:pt x="33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8"/>
            <p:cNvSpPr/>
            <p:nvPr/>
          </p:nvSpPr>
          <p:spPr>
            <a:xfrm rot="5400000">
              <a:off x="8765523" y="571741"/>
              <a:ext cx="61484" cy="60775"/>
            </a:xfrm>
            <a:custGeom>
              <a:rect b="b" l="l" r="r" t="t"/>
              <a:pathLst>
                <a:path extrusionOk="0" h="6311" w="6383">
                  <a:moveTo>
                    <a:pt x="3330" y="1"/>
                  </a:moveTo>
                  <a:cubicBezTo>
                    <a:pt x="3310" y="1"/>
                    <a:pt x="3286" y="8"/>
                    <a:pt x="3275" y="20"/>
                  </a:cubicBezTo>
                  <a:cubicBezTo>
                    <a:pt x="3244" y="54"/>
                    <a:pt x="3210" y="66"/>
                    <a:pt x="3176" y="66"/>
                  </a:cubicBezTo>
                  <a:cubicBezTo>
                    <a:pt x="3135" y="66"/>
                    <a:pt x="3095" y="49"/>
                    <a:pt x="3061" y="36"/>
                  </a:cubicBezTo>
                  <a:cubicBezTo>
                    <a:pt x="3007" y="15"/>
                    <a:pt x="2954" y="7"/>
                    <a:pt x="2902" y="7"/>
                  </a:cubicBezTo>
                  <a:cubicBezTo>
                    <a:pt x="2800" y="7"/>
                    <a:pt x="2702" y="37"/>
                    <a:pt x="2603" y="58"/>
                  </a:cubicBezTo>
                  <a:cubicBezTo>
                    <a:pt x="2511" y="75"/>
                    <a:pt x="2421" y="148"/>
                    <a:pt x="2335" y="148"/>
                  </a:cubicBezTo>
                  <a:cubicBezTo>
                    <a:pt x="2331" y="148"/>
                    <a:pt x="2328" y="148"/>
                    <a:pt x="2325" y="147"/>
                  </a:cubicBezTo>
                  <a:cubicBezTo>
                    <a:pt x="2315" y="147"/>
                    <a:pt x="2305" y="146"/>
                    <a:pt x="2296" y="146"/>
                  </a:cubicBezTo>
                  <a:cubicBezTo>
                    <a:pt x="2153" y="146"/>
                    <a:pt x="2048" y="211"/>
                    <a:pt x="1935" y="280"/>
                  </a:cubicBezTo>
                  <a:cubicBezTo>
                    <a:pt x="1771" y="379"/>
                    <a:pt x="1603" y="472"/>
                    <a:pt x="1439" y="568"/>
                  </a:cubicBezTo>
                  <a:cubicBezTo>
                    <a:pt x="1387" y="599"/>
                    <a:pt x="1340" y="658"/>
                    <a:pt x="1288" y="664"/>
                  </a:cubicBezTo>
                  <a:cubicBezTo>
                    <a:pt x="1170" y="680"/>
                    <a:pt x="1093" y="751"/>
                    <a:pt x="1049" y="838"/>
                  </a:cubicBezTo>
                  <a:cubicBezTo>
                    <a:pt x="997" y="943"/>
                    <a:pt x="926" y="1005"/>
                    <a:pt x="830" y="1067"/>
                  </a:cubicBezTo>
                  <a:cubicBezTo>
                    <a:pt x="771" y="1104"/>
                    <a:pt x="740" y="1184"/>
                    <a:pt x="700" y="1246"/>
                  </a:cubicBezTo>
                  <a:cubicBezTo>
                    <a:pt x="687" y="1268"/>
                    <a:pt x="684" y="1305"/>
                    <a:pt x="669" y="1314"/>
                  </a:cubicBezTo>
                  <a:cubicBezTo>
                    <a:pt x="557" y="1376"/>
                    <a:pt x="526" y="1491"/>
                    <a:pt x="467" y="1593"/>
                  </a:cubicBezTo>
                  <a:cubicBezTo>
                    <a:pt x="402" y="1707"/>
                    <a:pt x="328" y="1803"/>
                    <a:pt x="303" y="1946"/>
                  </a:cubicBezTo>
                  <a:cubicBezTo>
                    <a:pt x="275" y="2091"/>
                    <a:pt x="164" y="2221"/>
                    <a:pt x="124" y="2367"/>
                  </a:cubicBezTo>
                  <a:cubicBezTo>
                    <a:pt x="71" y="2549"/>
                    <a:pt x="25" y="2744"/>
                    <a:pt x="37" y="2933"/>
                  </a:cubicBezTo>
                  <a:cubicBezTo>
                    <a:pt x="43" y="3038"/>
                    <a:pt x="43" y="3125"/>
                    <a:pt x="0" y="3218"/>
                  </a:cubicBezTo>
                  <a:lnTo>
                    <a:pt x="0" y="3366"/>
                  </a:lnTo>
                  <a:cubicBezTo>
                    <a:pt x="31" y="3465"/>
                    <a:pt x="96" y="3565"/>
                    <a:pt x="87" y="3660"/>
                  </a:cubicBezTo>
                  <a:cubicBezTo>
                    <a:pt x="71" y="3790"/>
                    <a:pt x="93" y="3896"/>
                    <a:pt x="176" y="3992"/>
                  </a:cubicBezTo>
                  <a:cubicBezTo>
                    <a:pt x="195" y="4013"/>
                    <a:pt x="204" y="4060"/>
                    <a:pt x="195" y="4085"/>
                  </a:cubicBezTo>
                  <a:cubicBezTo>
                    <a:pt x="152" y="4177"/>
                    <a:pt x="195" y="4236"/>
                    <a:pt x="251" y="4304"/>
                  </a:cubicBezTo>
                  <a:cubicBezTo>
                    <a:pt x="279" y="4335"/>
                    <a:pt x="279" y="4388"/>
                    <a:pt x="297" y="4428"/>
                  </a:cubicBezTo>
                  <a:cubicBezTo>
                    <a:pt x="353" y="4558"/>
                    <a:pt x="409" y="4688"/>
                    <a:pt x="477" y="4815"/>
                  </a:cubicBezTo>
                  <a:cubicBezTo>
                    <a:pt x="511" y="4880"/>
                    <a:pt x="570" y="4930"/>
                    <a:pt x="613" y="4991"/>
                  </a:cubicBezTo>
                  <a:cubicBezTo>
                    <a:pt x="644" y="5038"/>
                    <a:pt x="656" y="5103"/>
                    <a:pt x="693" y="5140"/>
                  </a:cubicBezTo>
                  <a:cubicBezTo>
                    <a:pt x="808" y="5255"/>
                    <a:pt x="932" y="5357"/>
                    <a:pt x="1049" y="5465"/>
                  </a:cubicBezTo>
                  <a:cubicBezTo>
                    <a:pt x="1077" y="5490"/>
                    <a:pt x="1114" y="5511"/>
                    <a:pt x="1130" y="5542"/>
                  </a:cubicBezTo>
                  <a:cubicBezTo>
                    <a:pt x="1192" y="5672"/>
                    <a:pt x="1322" y="5719"/>
                    <a:pt x="1430" y="5793"/>
                  </a:cubicBezTo>
                  <a:cubicBezTo>
                    <a:pt x="1483" y="5830"/>
                    <a:pt x="1545" y="5864"/>
                    <a:pt x="1606" y="5892"/>
                  </a:cubicBezTo>
                  <a:cubicBezTo>
                    <a:pt x="1681" y="5926"/>
                    <a:pt x="1767" y="5945"/>
                    <a:pt x="1842" y="5979"/>
                  </a:cubicBezTo>
                  <a:cubicBezTo>
                    <a:pt x="1935" y="6022"/>
                    <a:pt x="2015" y="6090"/>
                    <a:pt x="2108" y="6127"/>
                  </a:cubicBezTo>
                  <a:cubicBezTo>
                    <a:pt x="2226" y="6171"/>
                    <a:pt x="2346" y="6202"/>
                    <a:pt x="2467" y="6227"/>
                  </a:cubicBezTo>
                  <a:cubicBezTo>
                    <a:pt x="2582" y="6251"/>
                    <a:pt x="2699" y="6270"/>
                    <a:pt x="2817" y="6282"/>
                  </a:cubicBezTo>
                  <a:cubicBezTo>
                    <a:pt x="2937" y="6295"/>
                    <a:pt x="3058" y="6298"/>
                    <a:pt x="3179" y="6307"/>
                  </a:cubicBezTo>
                  <a:cubicBezTo>
                    <a:pt x="3185" y="6307"/>
                    <a:pt x="3191" y="6298"/>
                    <a:pt x="3201" y="6298"/>
                  </a:cubicBezTo>
                  <a:cubicBezTo>
                    <a:pt x="3245" y="6294"/>
                    <a:pt x="3295" y="6281"/>
                    <a:pt x="3339" y="6281"/>
                  </a:cubicBezTo>
                  <a:cubicBezTo>
                    <a:pt x="3359" y="6281"/>
                    <a:pt x="3379" y="6284"/>
                    <a:pt x="3396" y="6292"/>
                  </a:cubicBezTo>
                  <a:cubicBezTo>
                    <a:pt x="3423" y="6305"/>
                    <a:pt x="3448" y="6310"/>
                    <a:pt x="3471" y="6310"/>
                  </a:cubicBezTo>
                  <a:cubicBezTo>
                    <a:pt x="3507" y="6310"/>
                    <a:pt x="3539" y="6297"/>
                    <a:pt x="3575" y="6282"/>
                  </a:cubicBezTo>
                  <a:cubicBezTo>
                    <a:pt x="3631" y="6261"/>
                    <a:pt x="3687" y="6236"/>
                    <a:pt x="3745" y="6220"/>
                  </a:cubicBezTo>
                  <a:cubicBezTo>
                    <a:pt x="3813" y="6202"/>
                    <a:pt x="3885" y="6196"/>
                    <a:pt x="3953" y="6183"/>
                  </a:cubicBezTo>
                  <a:cubicBezTo>
                    <a:pt x="4114" y="6162"/>
                    <a:pt x="4262" y="6127"/>
                    <a:pt x="4402" y="6022"/>
                  </a:cubicBezTo>
                  <a:cubicBezTo>
                    <a:pt x="4535" y="5920"/>
                    <a:pt x="4711" y="5874"/>
                    <a:pt x="4857" y="5784"/>
                  </a:cubicBezTo>
                  <a:cubicBezTo>
                    <a:pt x="4999" y="5694"/>
                    <a:pt x="5129" y="5583"/>
                    <a:pt x="5253" y="5471"/>
                  </a:cubicBezTo>
                  <a:cubicBezTo>
                    <a:pt x="5460" y="5282"/>
                    <a:pt x="5683" y="5106"/>
                    <a:pt x="5798" y="4837"/>
                  </a:cubicBezTo>
                  <a:cubicBezTo>
                    <a:pt x="5804" y="4821"/>
                    <a:pt x="5825" y="4818"/>
                    <a:pt x="5832" y="4803"/>
                  </a:cubicBezTo>
                  <a:cubicBezTo>
                    <a:pt x="5909" y="4682"/>
                    <a:pt x="6027" y="4567"/>
                    <a:pt x="6048" y="4437"/>
                  </a:cubicBezTo>
                  <a:cubicBezTo>
                    <a:pt x="6070" y="4307"/>
                    <a:pt x="6126" y="4190"/>
                    <a:pt x="6172" y="4078"/>
                  </a:cubicBezTo>
                  <a:cubicBezTo>
                    <a:pt x="6228" y="3939"/>
                    <a:pt x="6240" y="3797"/>
                    <a:pt x="6253" y="3657"/>
                  </a:cubicBezTo>
                  <a:cubicBezTo>
                    <a:pt x="6268" y="3515"/>
                    <a:pt x="6383" y="3376"/>
                    <a:pt x="6287" y="3221"/>
                  </a:cubicBezTo>
                  <a:cubicBezTo>
                    <a:pt x="6280" y="3209"/>
                    <a:pt x="6308" y="3178"/>
                    <a:pt x="6315" y="3156"/>
                  </a:cubicBezTo>
                  <a:cubicBezTo>
                    <a:pt x="6321" y="3128"/>
                    <a:pt x="6327" y="3100"/>
                    <a:pt x="6321" y="3075"/>
                  </a:cubicBezTo>
                  <a:cubicBezTo>
                    <a:pt x="6293" y="2921"/>
                    <a:pt x="6259" y="2769"/>
                    <a:pt x="6237" y="2614"/>
                  </a:cubicBezTo>
                  <a:cubicBezTo>
                    <a:pt x="6228" y="2552"/>
                    <a:pt x="6271" y="2484"/>
                    <a:pt x="6256" y="2429"/>
                  </a:cubicBezTo>
                  <a:cubicBezTo>
                    <a:pt x="6215" y="2280"/>
                    <a:pt x="6185" y="2122"/>
                    <a:pt x="6101" y="1998"/>
                  </a:cubicBezTo>
                  <a:cubicBezTo>
                    <a:pt x="6045" y="1915"/>
                    <a:pt x="6005" y="1844"/>
                    <a:pt x="6008" y="1748"/>
                  </a:cubicBezTo>
                  <a:cubicBezTo>
                    <a:pt x="6008" y="1732"/>
                    <a:pt x="5983" y="1717"/>
                    <a:pt x="5971" y="1701"/>
                  </a:cubicBezTo>
                  <a:cubicBezTo>
                    <a:pt x="5887" y="1599"/>
                    <a:pt x="5807" y="1494"/>
                    <a:pt x="5720" y="1395"/>
                  </a:cubicBezTo>
                  <a:cubicBezTo>
                    <a:pt x="5599" y="1255"/>
                    <a:pt x="5572" y="1039"/>
                    <a:pt x="5367" y="964"/>
                  </a:cubicBezTo>
                  <a:cubicBezTo>
                    <a:pt x="5352" y="958"/>
                    <a:pt x="5346" y="924"/>
                    <a:pt x="5333" y="903"/>
                  </a:cubicBezTo>
                  <a:cubicBezTo>
                    <a:pt x="5279" y="814"/>
                    <a:pt x="5233" y="713"/>
                    <a:pt x="5123" y="713"/>
                  </a:cubicBezTo>
                  <a:cubicBezTo>
                    <a:pt x="5107" y="713"/>
                    <a:pt x="5089" y="715"/>
                    <a:pt x="5070" y="720"/>
                  </a:cubicBezTo>
                  <a:cubicBezTo>
                    <a:pt x="5049" y="670"/>
                    <a:pt x="5039" y="618"/>
                    <a:pt x="5008" y="599"/>
                  </a:cubicBezTo>
                  <a:cubicBezTo>
                    <a:pt x="4919" y="540"/>
                    <a:pt x="4823" y="494"/>
                    <a:pt x="4727" y="448"/>
                  </a:cubicBezTo>
                  <a:cubicBezTo>
                    <a:pt x="4671" y="420"/>
                    <a:pt x="4609" y="398"/>
                    <a:pt x="4550" y="373"/>
                  </a:cubicBezTo>
                  <a:cubicBezTo>
                    <a:pt x="4358" y="286"/>
                    <a:pt x="4186" y="147"/>
                    <a:pt x="3965" y="147"/>
                  </a:cubicBezTo>
                  <a:cubicBezTo>
                    <a:pt x="3958" y="147"/>
                    <a:pt x="3951" y="147"/>
                    <a:pt x="3943" y="147"/>
                  </a:cubicBezTo>
                  <a:cubicBezTo>
                    <a:pt x="3940" y="148"/>
                    <a:pt x="3936" y="148"/>
                    <a:pt x="3933" y="148"/>
                  </a:cubicBezTo>
                  <a:cubicBezTo>
                    <a:pt x="3907" y="148"/>
                    <a:pt x="3879" y="139"/>
                    <a:pt x="3863" y="123"/>
                  </a:cubicBezTo>
                  <a:cubicBezTo>
                    <a:pt x="3784" y="41"/>
                    <a:pt x="3688" y="37"/>
                    <a:pt x="3591" y="37"/>
                  </a:cubicBezTo>
                  <a:cubicBezTo>
                    <a:pt x="3578" y="37"/>
                    <a:pt x="3566" y="37"/>
                    <a:pt x="3553" y="37"/>
                  </a:cubicBezTo>
                  <a:cubicBezTo>
                    <a:pt x="3485" y="37"/>
                    <a:pt x="3417" y="35"/>
                    <a:pt x="3355" y="5"/>
                  </a:cubicBezTo>
                  <a:cubicBezTo>
                    <a:pt x="3349" y="2"/>
                    <a:pt x="3340" y="1"/>
                    <a:pt x="33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8"/>
            <p:cNvSpPr/>
            <p:nvPr/>
          </p:nvSpPr>
          <p:spPr>
            <a:xfrm rot="5400000">
              <a:off x="8765523" y="774419"/>
              <a:ext cx="61484" cy="60775"/>
            </a:xfrm>
            <a:custGeom>
              <a:rect b="b" l="l" r="r" t="t"/>
              <a:pathLst>
                <a:path extrusionOk="0" h="6311" w="6383">
                  <a:moveTo>
                    <a:pt x="3330" y="1"/>
                  </a:moveTo>
                  <a:cubicBezTo>
                    <a:pt x="3310" y="1"/>
                    <a:pt x="3286" y="8"/>
                    <a:pt x="3275" y="20"/>
                  </a:cubicBezTo>
                  <a:cubicBezTo>
                    <a:pt x="3244" y="54"/>
                    <a:pt x="3210" y="66"/>
                    <a:pt x="3176" y="66"/>
                  </a:cubicBezTo>
                  <a:cubicBezTo>
                    <a:pt x="3135" y="66"/>
                    <a:pt x="3095" y="49"/>
                    <a:pt x="3061" y="36"/>
                  </a:cubicBezTo>
                  <a:cubicBezTo>
                    <a:pt x="3007" y="15"/>
                    <a:pt x="2954" y="7"/>
                    <a:pt x="2902" y="7"/>
                  </a:cubicBezTo>
                  <a:cubicBezTo>
                    <a:pt x="2800" y="7"/>
                    <a:pt x="2702" y="37"/>
                    <a:pt x="2603" y="58"/>
                  </a:cubicBezTo>
                  <a:cubicBezTo>
                    <a:pt x="2511" y="75"/>
                    <a:pt x="2421" y="148"/>
                    <a:pt x="2335" y="148"/>
                  </a:cubicBezTo>
                  <a:cubicBezTo>
                    <a:pt x="2331" y="148"/>
                    <a:pt x="2328" y="148"/>
                    <a:pt x="2325" y="147"/>
                  </a:cubicBezTo>
                  <a:cubicBezTo>
                    <a:pt x="2315" y="147"/>
                    <a:pt x="2305" y="146"/>
                    <a:pt x="2296" y="146"/>
                  </a:cubicBezTo>
                  <a:cubicBezTo>
                    <a:pt x="2153" y="146"/>
                    <a:pt x="2048" y="211"/>
                    <a:pt x="1935" y="280"/>
                  </a:cubicBezTo>
                  <a:cubicBezTo>
                    <a:pt x="1771" y="379"/>
                    <a:pt x="1603" y="472"/>
                    <a:pt x="1439" y="568"/>
                  </a:cubicBezTo>
                  <a:cubicBezTo>
                    <a:pt x="1387" y="599"/>
                    <a:pt x="1340" y="658"/>
                    <a:pt x="1288" y="664"/>
                  </a:cubicBezTo>
                  <a:cubicBezTo>
                    <a:pt x="1170" y="680"/>
                    <a:pt x="1093" y="751"/>
                    <a:pt x="1049" y="838"/>
                  </a:cubicBezTo>
                  <a:cubicBezTo>
                    <a:pt x="997" y="943"/>
                    <a:pt x="926" y="1005"/>
                    <a:pt x="830" y="1067"/>
                  </a:cubicBezTo>
                  <a:cubicBezTo>
                    <a:pt x="771" y="1104"/>
                    <a:pt x="740" y="1184"/>
                    <a:pt x="700" y="1246"/>
                  </a:cubicBezTo>
                  <a:cubicBezTo>
                    <a:pt x="687" y="1268"/>
                    <a:pt x="684" y="1305"/>
                    <a:pt x="669" y="1314"/>
                  </a:cubicBezTo>
                  <a:cubicBezTo>
                    <a:pt x="557" y="1376"/>
                    <a:pt x="526" y="1491"/>
                    <a:pt x="467" y="1593"/>
                  </a:cubicBezTo>
                  <a:cubicBezTo>
                    <a:pt x="402" y="1707"/>
                    <a:pt x="328" y="1803"/>
                    <a:pt x="303" y="1946"/>
                  </a:cubicBezTo>
                  <a:cubicBezTo>
                    <a:pt x="275" y="2091"/>
                    <a:pt x="164" y="2221"/>
                    <a:pt x="124" y="2367"/>
                  </a:cubicBezTo>
                  <a:cubicBezTo>
                    <a:pt x="71" y="2549"/>
                    <a:pt x="25" y="2744"/>
                    <a:pt x="37" y="2933"/>
                  </a:cubicBezTo>
                  <a:cubicBezTo>
                    <a:pt x="43" y="3038"/>
                    <a:pt x="43" y="3125"/>
                    <a:pt x="0" y="3218"/>
                  </a:cubicBezTo>
                  <a:lnTo>
                    <a:pt x="0" y="3366"/>
                  </a:lnTo>
                  <a:cubicBezTo>
                    <a:pt x="31" y="3465"/>
                    <a:pt x="96" y="3565"/>
                    <a:pt x="87" y="3660"/>
                  </a:cubicBezTo>
                  <a:cubicBezTo>
                    <a:pt x="71" y="3790"/>
                    <a:pt x="93" y="3896"/>
                    <a:pt x="176" y="3992"/>
                  </a:cubicBezTo>
                  <a:cubicBezTo>
                    <a:pt x="195" y="4013"/>
                    <a:pt x="204" y="4060"/>
                    <a:pt x="195" y="4085"/>
                  </a:cubicBezTo>
                  <a:cubicBezTo>
                    <a:pt x="152" y="4177"/>
                    <a:pt x="195" y="4236"/>
                    <a:pt x="251" y="4304"/>
                  </a:cubicBezTo>
                  <a:cubicBezTo>
                    <a:pt x="279" y="4335"/>
                    <a:pt x="279" y="4388"/>
                    <a:pt x="297" y="4428"/>
                  </a:cubicBezTo>
                  <a:cubicBezTo>
                    <a:pt x="353" y="4558"/>
                    <a:pt x="409" y="4688"/>
                    <a:pt x="477" y="4815"/>
                  </a:cubicBezTo>
                  <a:cubicBezTo>
                    <a:pt x="511" y="4880"/>
                    <a:pt x="570" y="4930"/>
                    <a:pt x="613" y="4991"/>
                  </a:cubicBezTo>
                  <a:cubicBezTo>
                    <a:pt x="644" y="5038"/>
                    <a:pt x="656" y="5103"/>
                    <a:pt x="693" y="5140"/>
                  </a:cubicBezTo>
                  <a:cubicBezTo>
                    <a:pt x="808" y="5255"/>
                    <a:pt x="932" y="5357"/>
                    <a:pt x="1049" y="5465"/>
                  </a:cubicBezTo>
                  <a:cubicBezTo>
                    <a:pt x="1077" y="5490"/>
                    <a:pt x="1114" y="5511"/>
                    <a:pt x="1130" y="5542"/>
                  </a:cubicBezTo>
                  <a:cubicBezTo>
                    <a:pt x="1192" y="5672"/>
                    <a:pt x="1322" y="5719"/>
                    <a:pt x="1430" y="5793"/>
                  </a:cubicBezTo>
                  <a:cubicBezTo>
                    <a:pt x="1483" y="5830"/>
                    <a:pt x="1545" y="5864"/>
                    <a:pt x="1606" y="5892"/>
                  </a:cubicBezTo>
                  <a:cubicBezTo>
                    <a:pt x="1681" y="5926"/>
                    <a:pt x="1767" y="5945"/>
                    <a:pt x="1842" y="5979"/>
                  </a:cubicBezTo>
                  <a:cubicBezTo>
                    <a:pt x="1935" y="6022"/>
                    <a:pt x="2015" y="6090"/>
                    <a:pt x="2108" y="6127"/>
                  </a:cubicBezTo>
                  <a:cubicBezTo>
                    <a:pt x="2226" y="6171"/>
                    <a:pt x="2346" y="6202"/>
                    <a:pt x="2467" y="6227"/>
                  </a:cubicBezTo>
                  <a:cubicBezTo>
                    <a:pt x="2582" y="6251"/>
                    <a:pt x="2699" y="6270"/>
                    <a:pt x="2817" y="6282"/>
                  </a:cubicBezTo>
                  <a:cubicBezTo>
                    <a:pt x="2937" y="6295"/>
                    <a:pt x="3058" y="6298"/>
                    <a:pt x="3179" y="6307"/>
                  </a:cubicBezTo>
                  <a:cubicBezTo>
                    <a:pt x="3185" y="6307"/>
                    <a:pt x="3191" y="6298"/>
                    <a:pt x="3201" y="6298"/>
                  </a:cubicBezTo>
                  <a:cubicBezTo>
                    <a:pt x="3245" y="6294"/>
                    <a:pt x="3295" y="6281"/>
                    <a:pt x="3339" y="6281"/>
                  </a:cubicBezTo>
                  <a:cubicBezTo>
                    <a:pt x="3359" y="6281"/>
                    <a:pt x="3379" y="6284"/>
                    <a:pt x="3396" y="6292"/>
                  </a:cubicBezTo>
                  <a:cubicBezTo>
                    <a:pt x="3423" y="6305"/>
                    <a:pt x="3448" y="6310"/>
                    <a:pt x="3471" y="6310"/>
                  </a:cubicBezTo>
                  <a:cubicBezTo>
                    <a:pt x="3507" y="6310"/>
                    <a:pt x="3539" y="6297"/>
                    <a:pt x="3575" y="6282"/>
                  </a:cubicBezTo>
                  <a:cubicBezTo>
                    <a:pt x="3631" y="6261"/>
                    <a:pt x="3687" y="6236"/>
                    <a:pt x="3745" y="6220"/>
                  </a:cubicBezTo>
                  <a:cubicBezTo>
                    <a:pt x="3813" y="6202"/>
                    <a:pt x="3885" y="6196"/>
                    <a:pt x="3953" y="6183"/>
                  </a:cubicBezTo>
                  <a:cubicBezTo>
                    <a:pt x="4114" y="6162"/>
                    <a:pt x="4262" y="6127"/>
                    <a:pt x="4402" y="6022"/>
                  </a:cubicBezTo>
                  <a:cubicBezTo>
                    <a:pt x="4535" y="5920"/>
                    <a:pt x="4711" y="5874"/>
                    <a:pt x="4857" y="5784"/>
                  </a:cubicBezTo>
                  <a:cubicBezTo>
                    <a:pt x="4999" y="5694"/>
                    <a:pt x="5129" y="5583"/>
                    <a:pt x="5253" y="5471"/>
                  </a:cubicBezTo>
                  <a:cubicBezTo>
                    <a:pt x="5460" y="5282"/>
                    <a:pt x="5683" y="5106"/>
                    <a:pt x="5798" y="4837"/>
                  </a:cubicBezTo>
                  <a:cubicBezTo>
                    <a:pt x="5804" y="4821"/>
                    <a:pt x="5825" y="4818"/>
                    <a:pt x="5832" y="4803"/>
                  </a:cubicBezTo>
                  <a:cubicBezTo>
                    <a:pt x="5909" y="4682"/>
                    <a:pt x="6027" y="4567"/>
                    <a:pt x="6048" y="4437"/>
                  </a:cubicBezTo>
                  <a:cubicBezTo>
                    <a:pt x="6070" y="4307"/>
                    <a:pt x="6126" y="4190"/>
                    <a:pt x="6172" y="4078"/>
                  </a:cubicBezTo>
                  <a:cubicBezTo>
                    <a:pt x="6228" y="3939"/>
                    <a:pt x="6240" y="3797"/>
                    <a:pt x="6253" y="3657"/>
                  </a:cubicBezTo>
                  <a:cubicBezTo>
                    <a:pt x="6268" y="3515"/>
                    <a:pt x="6383" y="3376"/>
                    <a:pt x="6287" y="3221"/>
                  </a:cubicBezTo>
                  <a:cubicBezTo>
                    <a:pt x="6280" y="3209"/>
                    <a:pt x="6308" y="3178"/>
                    <a:pt x="6315" y="3156"/>
                  </a:cubicBezTo>
                  <a:cubicBezTo>
                    <a:pt x="6321" y="3128"/>
                    <a:pt x="6327" y="3100"/>
                    <a:pt x="6321" y="3075"/>
                  </a:cubicBezTo>
                  <a:cubicBezTo>
                    <a:pt x="6293" y="2921"/>
                    <a:pt x="6259" y="2769"/>
                    <a:pt x="6237" y="2614"/>
                  </a:cubicBezTo>
                  <a:cubicBezTo>
                    <a:pt x="6228" y="2552"/>
                    <a:pt x="6271" y="2484"/>
                    <a:pt x="6256" y="2429"/>
                  </a:cubicBezTo>
                  <a:cubicBezTo>
                    <a:pt x="6215" y="2280"/>
                    <a:pt x="6185" y="2122"/>
                    <a:pt x="6101" y="1998"/>
                  </a:cubicBezTo>
                  <a:cubicBezTo>
                    <a:pt x="6045" y="1915"/>
                    <a:pt x="6005" y="1844"/>
                    <a:pt x="6008" y="1748"/>
                  </a:cubicBezTo>
                  <a:cubicBezTo>
                    <a:pt x="6008" y="1732"/>
                    <a:pt x="5983" y="1717"/>
                    <a:pt x="5971" y="1701"/>
                  </a:cubicBezTo>
                  <a:cubicBezTo>
                    <a:pt x="5887" y="1599"/>
                    <a:pt x="5807" y="1494"/>
                    <a:pt x="5720" y="1395"/>
                  </a:cubicBezTo>
                  <a:cubicBezTo>
                    <a:pt x="5599" y="1255"/>
                    <a:pt x="5572" y="1039"/>
                    <a:pt x="5367" y="964"/>
                  </a:cubicBezTo>
                  <a:cubicBezTo>
                    <a:pt x="5352" y="958"/>
                    <a:pt x="5346" y="924"/>
                    <a:pt x="5333" y="903"/>
                  </a:cubicBezTo>
                  <a:cubicBezTo>
                    <a:pt x="5279" y="814"/>
                    <a:pt x="5233" y="713"/>
                    <a:pt x="5123" y="713"/>
                  </a:cubicBezTo>
                  <a:cubicBezTo>
                    <a:pt x="5107" y="713"/>
                    <a:pt x="5089" y="715"/>
                    <a:pt x="5070" y="720"/>
                  </a:cubicBezTo>
                  <a:cubicBezTo>
                    <a:pt x="5049" y="670"/>
                    <a:pt x="5039" y="618"/>
                    <a:pt x="5008" y="599"/>
                  </a:cubicBezTo>
                  <a:cubicBezTo>
                    <a:pt x="4919" y="540"/>
                    <a:pt x="4823" y="494"/>
                    <a:pt x="4727" y="448"/>
                  </a:cubicBezTo>
                  <a:cubicBezTo>
                    <a:pt x="4671" y="420"/>
                    <a:pt x="4609" y="398"/>
                    <a:pt x="4550" y="373"/>
                  </a:cubicBezTo>
                  <a:cubicBezTo>
                    <a:pt x="4358" y="286"/>
                    <a:pt x="4186" y="147"/>
                    <a:pt x="3965" y="147"/>
                  </a:cubicBezTo>
                  <a:cubicBezTo>
                    <a:pt x="3958" y="147"/>
                    <a:pt x="3951" y="147"/>
                    <a:pt x="3943" y="147"/>
                  </a:cubicBezTo>
                  <a:cubicBezTo>
                    <a:pt x="3940" y="148"/>
                    <a:pt x="3936" y="148"/>
                    <a:pt x="3933" y="148"/>
                  </a:cubicBezTo>
                  <a:cubicBezTo>
                    <a:pt x="3907" y="148"/>
                    <a:pt x="3879" y="139"/>
                    <a:pt x="3863" y="123"/>
                  </a:cubicBezTo>
                  <a:cubicBezTo>
                    <a:pt x="3784" y="41"/>
                    <a:pt x="3688" y="37"/>
                    <a:pt x="3591" y="37"/>
                  </a:cubicBezTo>
                  <a:cubicBezTo>
                    <a:pt x="3578" y="37"/>
                    <a:pt x="3566" y="37"/>
                    <a:pt x="3553" y="37"/>
                  </a:cubicBezTo>
                  <a:cubicBezTo>
                    <a:pt x="3485" y="37"/>
                    <a:pt x="3417" y="35"/>
                    <a:pt x="3355" y="5"/>
                  </a:cubicBezTo>
                  <a:cubicBezTo>
                    <a:pt x="3349" y="2"/>
                    <a:pt x="3340" y="1"/>
                    <a:pt x="33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lt1"/>
        </a:solidFill>
      </p:bgPr>
    </p:bg>
    <p:spTree>
      <p:nvGrpSpPr>
        <p:cNvPr id="42" name="Shape 42"/>
        <p:cNvGrpSpPr/>
        <p:nvPr/>
      </p:nvGrpSpPr>
      <p:grpSpPr>
        <a:xfrm>
          <a:off x="0" y="0"/>
          <a:ext cx="0" cy="0"/>
          <a:chOff x="0" y="0"/>
          <a:chExt cx="0" cy="0"/>
        </a:xfrm>
      </p:grpSpPr>
      <p:sp>
        <p:nvSpPr>
          <p:cNvPr id="43" name="Google Shape;43;p9"/>
          <p:cNvSpPr txBox="1"/>
          <p:nvPr>
            <p:ph type="title"/>
          </p:nvPr>
        </p:nvSpPr>
        <p:spPr>
          <a:xfrm>
            <a:off x="720000" y="1379475"/>
            <a:ext cx="4332900" cy="1039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4" name="Google Shape;44;p9"/>
          <p:cNvSpPr txBox="1"/>
          <p:nvPr>
            <p:ph idx="1" type="subTitle"/>
          </p:nvPr>
        </p:nvSpPr>
        <p:spPr>
          <a:xfrm>
            <a:off x="720000" y="2724350"/>
            <a:ext cx="4332900" cy="12159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999999"/>
              </a:buClr>
              <a:buSzPts val="800"/>
              <a:buFont typeface="Open Sans"/>
              <a:buChar char="●"/>
              <a:defRPr/>
            </a:lvl1pPr>
            <a:lvl2pPr lvl="1" rtl="0" algn="ctr">
              <a:lnSpc>
                <a:spcPct val="100000"/>
              </a:lnSpc>
              <a:spcBef>
                <a:spcPts val="0"/>
              </a:spcBef>
              <a:spcAft>
                <a:spcPts val="0"/>
              </a:spcAft>
              <a:buClr>
                <a:srgbClr val="999999"/>
              </a:buClr>
              <a:buSzPts val="800"/>
              <a:buFont typeface="Open Sans"/>
              <a:buChar char="○"/>
              <a:defRPr/>
            </a:lvl2pPr>
            <a:lvl3pPr lvl="2" rtl="0" algn="ctr">
              <a:lnSpc>
                <a:spcPct val="100000"/>
              </a:lnSpc>
              <a:spcBef>
                <a:spcPts val="0"/>
              </a:spcBef>
              <a:spcAft>
                <a:spcPts val="0"/>
              </a:spcAft>
              <a:buClr>
                <a:srgbClr val="999999"/>
              </a:buClr>
              <a:buSzPts val="800"/>
              <a:buFont typeface="Open Sans"/>
              <a:buChar char="■"/>
              <a:defRPr/>
            </a:lvl3pPr>
            <a:lvl4pPr lvl="3" rtl="0" algn="ctr">
              <a:lnSpc>
                <a:spcPct val="100000"/>
              </a:lnSpc>
              <a:spcBef>
                <a:spcPts val="0"/>
              </a:spcBef>
              <a:spcAft>
                <a:spcPts val="0"/>
              </a:spcAft>
              <a:buClr>
                <a:srgbClr val="999999"/>
              </a:buClr>
              <a:buSzPts val="800"/>
              <a:buFont typeface="Open Sans"/>
              <a:buChar char="●"/>
              <a:defRPr/>
            </a:lvl4pPr>
            <a:lvl5pPr lvl="4" rtl="0" algn="ctr">
              <a:lnSpc>
                <a:spcPct val="100000"/>
              </a:lnSpc>
              <a:spcBef>
                <a:spcPts val="0"/>
              </a:spcBef>
              <a:spcAft>
                <a:spcPts val="0"/>
              </a:spcAft>
              <a:buClr>
                <a:srgbClr val="999999"/>
              </a:buClr>
              <a:buSzPts val="1200"/>
              <a:buFont typeface="Open Sans"/>
              <a:buChar char="○"/>
              <a:defRPr/>
            </a:lvl5pPr>
            <a:lvl6pPr lvl="5" rtl="0" algn="ctr">
              <a:lnSpc>
                <a:spcPct val="100000"/>
              </a:lnSpc>
              <a:spcBef>
                <a:spcPts val="0"/>
              </a:spcBef>
              <a:spcAft>
                <a:spcPts val="0"/>
              </a:spcAft>
              <a:buClr>
                <a:srgbClr val="999999"/>
              </a:buClr>
              <a:buSzPts val="1200"/>
              <a:buFont typeface="Open Sans"/>
              <a:buChar char="■"/>
              <a:defRPr/>
            </a:lvl6pPr>
            <a:lvl7pPr lvl="6" rtl="0" algn="ctr">
              <a:lnSpc>
                <a:spcPct val="100000"/>
              </a:lnSpc>
              <a:spcBef>
                <a:spcPts val="0"/>
              </a:spcBef>
              <a:spcAft>
                <a:spcPts val="0"/>
              </a:spcAft>
              <a:buClr>
                <a:srgbClr val="999999"/>
              </a:buClr>
              <a:buSzPts val="700"/>
              <a:buFont typeface="Open Sans"/>
              <a:buChar char="●"/>
              <a:defRPr/>
            </a:lvl7pPr>
            <a:lvl8pPr lvl="7" rtl="0" algn="ctr">
              <a:lnSpc>
                <a:spcPct val="100000"/>
              </a:lnSpc>
              <a:spcBef>
                <a:spcPts val="0"/>
              </a:spcBef>
              <a:spcAft>
                <a:spcPts val="0"/>
              </a:spcAft>
              <a:buClr>
                <a:srgbClr val="999999"/>
              </a:buClr>
              <a:buSzPts val="700"/>
              <a:buFont typeface="Open Sans"/>
              <a:buChar char="○"/>
              <a:defRPr/>
            </a:lvl8pPr>
            <a:lvl9pPr lvl="8" rtl="0" algn="ctr">
              <a:lnSpc>
                <a:spcPct val="100000"/>
              </a:lnSpc>
              <a:spcBef>
                <a:spcPts val="0"/>
              </a:spcBef>
              <a:spcAft>
                <a:spcPts val="0"/>
              </a:spcAft>
              <a:buClr>
                <a:srgbClr val="999999"/>
              </a:buClr>
              <a:buSzPts val="600"/>
              <a:buFont typeface="Open Sans"/>
              <a:buChar char="■"/>
              <a:defRPr/>
            </a:lvl9pPr>
          </a:lstStyle>
          <a:p/>
        </p:txBody>
      </p:sp>
      <p:sp>
        <p:nvSpPr>
          <p:cNvPr id="45" name="Google Shape;45;p9"/>
          <p:cNvSpPr/>
          <p:nvPr>
            <p:ph idx="2" type="pic"/>
          </p:nvPr>
        </p:nvSpPr>
        <p:spPr>
          <a:xfrm>
            <a:off x="5522525" y="601950"/>
            <a:ext cx="3025200" cy="3939600"/>
          </a:xfrm>
          <a:prstGeom prst="rect">
            <a:avLst/>
          </a:prstGeom>
          <a:noFill/>
          <a:ln cap="flat" cmpd="sng" w="19050">
            <a:solidFill>
              <a:schemeClr val="dk1"/>
            </a:solidFill>
            <a:prstDash val="solid"/>
            <a:round/>
            <a:headEnd len="sm" w="sm" type="none"/>
            <a:tailEnd len="sm" w="sm" type="none"/>
          </a:ln>
          <a:effectLst>
            <a:outerShdw rotWithShape="0" algn="bl" dir="2400000" dist="47625">
              <a:schemeClr val="dk1"/>
            </a:outerShdw>
          </a:effectLst>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p:nvPr>
            <p:ph idx="2" type="pic"/>
          </p:nvPr>
        </p:nvSpPr>
        <p:spPr>
          <a:xfrm>
            <a:off x="0" y="0"/>
            <a:ext cx="9144000" cy="5143500"/>
          </a:xfrm>
          <a:prstGeom prst="rect">
            <a:avLst/>
          </a:prstGeom>
          <a:noFill/>
          <a:ln>
            <a:noFill/>
          </a:ln>
        </p:spPr>
      </p:sp>
      <p:sp>
        <p:nvSpPr>
          <p:cNvPr id="48" name="Google Shape;48;p10"/>
          <p:cNvSpPr txBox="1"/>
          <p:nvPr>
            <p:ph type="title"/>
          </p:nvPr>
        </p:nvSpPr>
        <p:spPr>
          <a:xfrm>
            <a:off x="941000" y="3862050"/>
            <a:ext cx="7262100" cy="5727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400000" dist="38100">
              <a:schemeClr val="dk1"/>
            </a:outerShdw>
          </a:effectLst>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Fredoka"/>
              <a:buNone/>
              <a:defRPr b="1" sz="3000">
                <a:solidFill>
                  <a:schemeClr val="dk1"/>
                </a:solidFill>
                <a:latin typeface="Fredoka"/>
                <a:ea typeface="Fredoka"/>
                <a:cs typeface="Fredoka"/>
                <a:sym typeface="Fredoka"/>
              </a:defRPr>
            </a:lvl1pPr>
            <a:lvl2pPr lvl="1" rtl="0">
              <a:spcBef>
                <a:spcPts val="0"/>
              </a:spcBef>
              <a:spcAft>
                <a:spcPts val="0"/>
              </a:spcAft>
              <a:buClr>
                <a:schemeClr val="dk1"/>
              </a:buClr>
              <a:buSzPts val="3000"/>
              <a:buFont typeface="Fredoka"/>
              <a:buNone/>
              <a:defRPr b="1" sz="3000">
                <a:solidFill>
                  <a:schemeClr val="dk1"/>
                </a:solidFill>
                <a:latin typeface="Fredoka"/>
                <a:ea typeface="Fredoka"/>
                <a:cs typeface="Fredoka"/>
                <a:sym typeface="Fredoka"/>
              </a:defRPr>
            </a:lvl2pPr>
            <a:lvl3pPr lvl="2" rtl="0">
              <a:spcBef>
                <a:spcPts val="0"/>
              </a:spcBef>
              <a:spcAft>
                <a:spcPts val="0"/>
              </a:spcAft>
              <a:buClr>
                <a:schemeClr val="dk1"/>
              </a:buClr>
              <a:buSzPts val="3000"/>
              <a:buFont typeface="Fredoka"/>
              <a:buNone/>
              <a:defRPr b="1" sz="3000">
                <a:solidFill>
                  <a:schemeClr val="dk1"/>
                </a:solidFill>
                <a:latin typeface="Fredoka"/>
                <a:ea typeface="Fredoka"/>
                <a:cs typeface="Fredoka"/>
                <a:sym typeface="Fredoka"/>
              </a:defRPr>
            </a:lvl3pPr>
            <a:lvl4pPr lvl="3" rtl="0">
              <a:spcBef>
                <a:spcPts val="0"/>
              </a:spcBef>
              <a:spcAft>
                <a:spcPts val="0"/>
              </a:spcAft>
              <a:buClr>
                <a:schemeClr val="dk1"/>
              </a:buClr>
              <a:buSzPts val="3000"/>
              <a:buFont typeface="Fredoka"/>
              <a:buNone/>
              <a:defRPr b="1" sz="3000">
                <a:solidFill>
                  <a:schemeClr val="dk1"/>
                </a:solidFill>
                <a:latin typeface="Fredoka"/>
                <a:ea typeface="Fredoka"/>
                <a:cs typeface="Fredoka"/>
                <a:sym typeface="Fredoka"/>
              </a:defRPr>
            </a:lvl4pPr>
            <a:lvl5pPr lvl="4" rtl="0">
              <a:spcBef>
                <a:spcPts val="0"/>
              </a:spcBef>
              <a:spcAft>
                <a:spcPts val="0"/>
              </a:spcAft>
              <a:buClr>
                <a:schemeClr val="dk1"/>
              </a:buClr>
              <a:buSzPts val="3000"/>
              <a:buFont typeface="Fredoka"/>
              <a:buNone/>
              <a:defRPr b="1" sz="3000">
                <a:solidFill>
                  <a:schemeClr val="dk1"/>
                </a:solidFill>
                <a:latin typeface="Fredoka"/>
                <a:ea typeface="Fredoka"/>
                <a:cs typeface="Fredoka"/>
                <a:sym typeface="Fredoka"/>
              </a:defRPr>
            </a:lvl5pPr>
            <a:lvl6pPr lvl="5" rtl="0">
              <a:spcBef>
                <a:spcPts val="0"/>
              </a:spcBef>
              <a:spcAft>
                <a:spcPts val="0"/>
              </a:spcAft>
              <a:buClr>
                <a:schemeClr val="dk1"/>
              </a:buClr>
              <a:buSzPts val="3000"/>
              <a:buFont typeface="Fredoka"/>
              <a:buNone/>
              <a:defRPr b="1" sz="3000">
                <a:solidFill>
                  <a:schemeClr val="dk1"/>
                </a:solidFill>
                <a:latin typeface="Fredoka"/>
                <a:ea typeface="Fredoka"/>
                <a:cs typeface="Fredoka"/>
                <a:sym typeface="Fredoka"/>
              </a:defRPr>
            </a:lvl6pPr>
            <a:lvl7pPr lvl="6" rtl="0">
              <a:spcBef>
                <a:spcPts val="0"/>
              </a:spcBef>
              <a:spcAft>
                <a:spcPts val="0"/>
              </a:spcAft>
              <a:buClr>
                <a:schemeClr val="dk1"/>
              </a:buClr>
              <a:buSzPts val="3000"/>
              <a:buFont typeface="Fredoka"/>
              <a:buNone/>
              <a:defRPr b="1" sz="3000">
                <a:solidFill>
                  <a:schemeClr val="dk1"/>
                </a:solidFill>
                <a:latin typeface="Fredoka"/>
                <a:ea typeface="Fredoka"/>
                <a:cs typeface="Fredoka"/>
                <a:sym typeface="Fredoka"/>
              </a:defRPr>
            </a:lvl7pPr>
            <a:lvl8pPr lvl="7" rtl="0">
              <a:spcBef>
                <a:spcPts val="0"/>
              </a:spcBef>
              <a:spcAft>
                <a:spcPts val="0"/>
              </a:spcAft>
              <a:buClr>
                <a:schemeClr val="dk1"/>
              </a:buClr>
              <a:buSzPts val="3000"/>
              <a:buFont typeface="Fredoka"/>
              <a:buNone/>
              <a:defRPr b="1" sz="3000">
                <a:solidFill>
                  <a:schemeClr val="dk1"/>
                </a:solidFill>
                <a:latin typeface="Fredoka"/>
                <a:ea typeface="Fredoka"/>
                <a:cs typeface="Fredoka"/>
                <a:sym typeface="Fredoka"/>
              </a:defRPr>
            </a:lvl8pPr>
            <a:lvl9pPr lvl="8" rtl="0">
              <a:spcBef>
                <a:spcPts val="0"/>
              </a:spcBef>
              <a:spcAft>
                <a:spcPts val="0"/>
              </a:spcAft>
              <a:buClr>
                <a:schemeClr val="dk1"/>
              </a:buClr>
              <a:buSzPts val="3000"/>
              <a:buFont typeface="Fredoka"/>
              <a:buNone/>
              <a:defRPr b="1" sz="3000">
                <a:solidFill>
                  <a:schemeClr val="dk1"/>
                </a:solidFill>
                <a:latin typeface="Fredoka"/>
                <a:ea typeface="Fredoka"/>
                <a:cs typeface="Fredoka"/>
                <a:sym typeface="Fredoka"/>
              </a:defRPr>
            </a:lvl9pPr>
          </a:lstStyle>
          <a:p/>
        </p:txBody>
      </p:sp>
      <p:sp>
        <p:nvSpPr>
          <p:cNvPr id="7" name="Google Shape;7;p1"/>
          <p:cNvSpPr txBox="1"/>
          <p:nvPr>
            <p:ph idx="1" type="body"/>
          </p:nvPr>
        </p:nvSpPr>
        <p:spPr>
          <a:xfrm>
            <a:off x="713225" y="1152475"/>
            <a:ext cx="76818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1pPr>
            <a:lvl2pPr indent="-317500" lvl="1" marL="9144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2pPr>
            <a:lvl3pPr indent="-317500" lvl="2" marL="13716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3pPr>
            <a:lvl4pPr indent="-317500" lvl="3" marL="18288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4pPr>
            <a:lvl5pPr indent="-317500" lvl="4" marL="22860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5pPr>
            <a:lvl6pPr indent="-317500" lvl="5" marL="27432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6pPr>
            <a:lvl7pPr indent="-317500" lvl="6" marL="32004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7pPr>
            <a:lvl8pPr indent="-317500" lvl="7" marL="36576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8pPr>
            <a:lvl9pPr indent="-317500" lvl="8" marL="41148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53" name="Shape 53"/>
        <p:cNvGrpSpPr/>
        <p:nvPr/>
      </p:nvGrpSpPr>
      <p:grpSpPr>
        <a:xfrm>
          <a:off x="0" y="0"/>
          <a:ext cx="0" cy="0"/>
          <a:chOff x="0" y="0"/>
          <a:chExt cx="0" cy="0"/>
        </a:xfrm>
      </p:grpSpPr>
      <p:sp>
        <p:nvSpPr>
          <p:cNvPr id="54" name="Google Shape;54;p13"/>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p:txBody>
      </p:sp>
      <p:sp>
        <p:nvSpPr>
          <p:cNvPr id="55" name="Google Shape;55;p13"/>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jpg"/><Relationship Id="rId4" Type="http://schemas.openxmlformats.org/officeDocument/2006/relationships/image" Target="../media/image1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9.png"/><Relationship Id="rId6"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5"/>
          <p:cNvSpPr txBox="1"/>
          <p:nvPr>
            <p:ph type="ctrTitle"/>
          </p:nvPr>
        </p:nvSpPr>
        <p:spPr>
          <a:xfrm>
            <a:off x="3798850" y="1372100"/>
            <a:ext cx="5152800" cy="2553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5600">
                <a:latin typeface="Roboto"/>
                <a:ea typeface="Roboto"/>
                <a:cs typeface="Roboto"/>
                <a:sym typeface="Roboto"/>
              </a:rPr>
              <a:t>Báo cáo môn Quản trị dự án công nghệ thông tin</a:t>
            </a:r>
            <a:endParaRPr sz="5600">
              <a:latin typeface="Roboto"/>
              <a:ea typeface="Roboto"/>
              <a:cs typeface="Roboto"/>
              <a:sym typeface="Roboto"/>
            </a:endParaRPr>
          </a:p>
        </p:txBody>
      </p:sp>
      <p:sp>
        <p:nvSpPr>
          <p:cNvPr id="62" name="Google Shape;62;p15"/>
          <p:cNvSpPr/>
          <p:nvPr/>
        </p:nvSpPr>
        <p:spPr>
          <a:xfrm>
            <a:off x="8299052" y="4413403"/>
            <a:ext cx="444401" cy="295551"/>
          </a:xfrm>
          <a:custGeom>
            <a:rect b="b" l="l" r="r" t="t"/>
            <a:pathLst>
              <a:path extrusionOk="0" h="3667" w="5514">
                <a:moveTo>
                  <a:pt x="2468" y="1883"/>
                </a:moveTo>
                <a:cubicBezTo>
                  <a:pt x="2694" y="1932"/>
                  <a:pt x="2790" y="2112"/>
                  <a:pt x="2917" y="2270"/>
                </a:cubicBezTo>
                <a:cubicBezTo>
                  <a:pt x="2972" y="2338"/>
                  <a:pt x="3059" y="2391"/>
                  <a:pt x="3056" y="2486"/>
                </a:cubicBezTo>
                <a:cubicBezTo>
                  <a:pt x="3056" y="2555"/>
                  <a:pt x="3022" y="2623"/>
                  <a:pt x="2994" y="2716"/>
                </a:cubicBezTo>
                <a:cubicBezTo>
                  <a:pt x="2952" y="2716"/>
                  <a:pt x="2903" y="2718"/>
                  <a:pt x="2852" y="2718"/>
                </a:cubicBezTo>
                <a:cubicBezTo>
                  <a:pt x="2814" y="2718"/>
                  <a:pt x="2774" y="2716"/>
                  <a:pt x="2734" y="2712"/>
                </a:cubicBezTo>
                <a:cubicBezTo>
                  <a:pt x="2706" y="2709"/>
                  <a:pt x="2681" y="2663"/>
                  <a:pt x="2657" y="2632"/>
                </a:cubicBezTo>
                <a:cubicBezTo>
                  <a:pt x="2623" y="2592"/>
                  <a:pt x="2582" y="2548"/>
                  <a:pt x="2551" y="2505"/>
                </a:cubicBezTo>
                <a:cubicBezTo>
                  <a:pt x="2514" y="2449"/>
                  <a:pt x="2452" y="2394"/>
                  <a:pt x="2449" y="2338"/>
                </a:cubicBezTo>
                <a:cubicBezTo>
                  <a:pt x="2440" y="2189"/>
                  <a:pt x="2459" y="2041"/>
                  <a:pt x="2468" y="1883"/>
                </a:cubicBezTo>
                <a:close/>
                <a:moveTo>
                  <a:pt x="4212" y="4"/>
                </a:moveTo>
                <a:cubicBezTo>
                  <a:pt x="4163" y="4"/>
                  <a:pt x="4116" y="7"/>
                  <a:pt x="4071" y="13"/>
                </a:cubicBezTo>
                <a:cubicBezTo>
                  <a:pt x="3845" y="38"/>
                  <a:pt x="3588" y="1"/>
                  <a:pt x="3384" y="162"/>
                </a:cubicBezTo>
                <a:cubicBezTo>
                  <a:pt x="3350" y="187"/>
                  <a:pt x="3291" y="177"/>
                  <a:pt x="3242" y="187"/>
                </a:cubicBezTo>
                <a:cubicBezTo>
                  <a:pt x="3217" y="190"/>
                  <a:pt x="3177" y="184"/>
                  <a:pt x="3164" y="199"/>
                </a:cubicBezTo>
                <a:cubicBezTo>
                  <a:pt x="3084" y="286"/>
                  <a:pt x="2951" y="286"/>
                  <a:pt x="2883" y="413"/>
                </a:cubicBezTo>
                <a:cubicBezTo>
                  <a:pt x="2811" y="549"/>
                  <a:pt x="2592" y="555"/>
                  <a:pt x="2533" y="728"/>
                </a:cubicBezTo>
                <a:cubicBezTo>
                  <a:pt x="2533" y="735"/>
                  <a:pt x="2517" y="731"/>
                  <a:pt x="2514" y="738"/>
                </a:cubicBezTo>
                <a:cubicBezTo>
                  <a:pt x="2471" y="793"/>
                  <a:pt x="2428" y="849"/>
                  <a:pt x="2394" y="908"/>
                </a:cubicBezTo>
                <a:cubicBezTo>
                  <a:pt x="2369" y="948"/>
                  <a:pt x="2366" y="1029"/>
                  <a:pt x="2338" y="1038"/>
                </a:cubicBezTo>
                <a:cubicBezTo>
                  <a:pt x="2202" y="1075"/>
                  <a:pt x="2214" y="1177"/>
                  <a:pt x="2217" y="1310"/>
                </a:cubicBezTo>
                <a:cubicBezTo>
                  <a:pt x="2152" y="1310"/>
                  <a:pt x="2088" y="1309"/>
                  <a:pt x="2024" y="1309"/>
                </a:cubicBezTo>
                <a:cubicBezTo>
                  <a:pt x="1960" y="1309"/>
                  <a:pt x="1897" y="1310"/>
                  <a:pt x="1833" y="1313"/>
                </a:cubicBezTo>
                <a:cubicBezTo>
                  <a:pt x="1740" y="1316"/>
                  <a:pt x="1644" y="1326"/>
                  <a:pt x="1558" y="1351"/>
                </a:cubicBezTo>
                <a:cubicBezTo>
                  <a:pt x="1400" y="1397"/>
                  <a:pt x="1245" y="1456"/>
                  <a:pt x="1090" y="1518"/>
                </a:cubicBezTo>
                <a:cubicBezTo>
                  <a:pt x="1044" y="1536"/>
                  <a:pt x="998" y="1564"/>
                  <a:pt x="960" y="1601"/>
                </a:cubicBezTo>
                <a:cubicBezTo>
                  <a:pt x="852" y="1703"/>
                  <a:pt x="747" y="1812"/>
                  <a:pt x="642" y="1920"/>
                </a:cubicBezTo>
                <a:cubicBezTo>
                  <a:pt x="577" y="1988"/>
                  <a:pt x="502" y="2053"/>
                  <a:pt x="450" y="2131"/>
                </a:cubicBezTo>
                <a:cubicBezTo>
                  <a:pt x="403" y="2199"/>
                  <a:pt x="403" y="2322"/>
                  <a:pt x="347" y="2350"/>
                </a:cubicBezTo>
                <a:cubicBezTo>
                  <a:pt x="199" y="2421"/>
                  <a:pt x="267" y="2598"/>
                  <a:pt x="152" y="2682"/>
                </a:cubicBezTo>
                <a:cubicBezTo>
                  <a:pt x="128" y="2697"/>
                  <a:pt x="165" y="2787"/>
                  <a:pt x="140" y="2821"/>
                </a:cubicBezTo>
                <a:cubicBezTo>
                  <a:pt x="91" y="2892"/>
                  <a:pt x="66" y="2960"/>
                  <a:pt x="91" y="3044"/>
                </a:cubicBezTo>
                <a:cubicBezTo>
                  <a:pt x="97" y="3068"/>
                  <a:pt x="87" y="3106"/>
                  <a:pt x="72" y="3121"/>
                </a:cubicBezTo>
                <a:cubicBezTo>
                  <a:pt x="1" y="3202"/>
                  <a:pt x="4" y="3279"/>
                  <a:pt x="57" y="3369"/>
                </a:cubicBezTo>
                <a:cubicBezTo>
                  <a:pt x="72" y="3393"/>
                  <a:pt x="78" y="3431"/>
                  <a:pt x="81" y="3462"/>
                </a:cubicBezTo>
                <a:cubicBezTo>
                  <a:pt x="84" y="3587"/>
                  <a:pt x="151" y="3666"/>
                  <a:pt x="252" y="3666"/>
                </a:cubicBezTo>
                <a:cubicBezTo>
                  <a:pt x="256" y="3666"/>
                  <a:pt x="260" y="3666"/>
                  <a:pt x="264" y="3666"/>
                </a:cubicBezTo>
                <a:cubicBezTo>
                  <a:pt x="385" y="3660"/>
                  <a:pt x="465" y="3561"/>
                  <a:pt x="465" y="3437"/>
                </a:cubicBezTo>
                <a:cubicBezTo>
                  <a:pt x="462" y="3350"/>
                  <a:pt x="468" y="3257"/>
                  <a:pt x="487" y="3171"/>
                </a:cubicBezTo>
                <a:cubicBezTo>
                  <a:pt x="502" y="3090"/>
                  <a:pt x="555" y="3016"/>
                  <a:pt x="558" y="2938"/>
                </a:cubicBezTo>
                <a:cubicBezTo>
                  <a:pt x="561" y="2774"/>
                  <a:pt x="682" y="2678"/>
                  <a:pt x="744" y="2548"/>
                </a:cubicBezTo>
                <a:cubicBezTo>
                  <a:pt x="759" y="2521"/>
                  <a:pt x="772" y="2490"/>
                  <a:pt x="784" y="2459"/>
                </a:cubicBezTo>
                <a:cubicBezTo>
                  <a:pt x="812" y="2397"/>
                  <a:pt x="827" y="2329"/>
                  <a:pt x="868" y="2276"/>
                </a:cubicBezTo>
                <a:cubicBezTo>
                  <a:pt x="939" y="2189"/>
                  <a:pt x="1022" y="2112"/>
                  <a:pt x="1106" y="2035"/>
                </a:cubicBezTo>
                <a:cubicBezTo>
                  <a:pt x="1140" y="2001"/>
                  <a:pt x="1177" y="1963"/>
                  <a:pt x="1217" y="1945"/>
                </a:cubicBezTo>
                <a:cubicBezTo>
                  <a:pt x="1345" y="1891"/>
                  <a:pt x="1458" y="1796"/>
                  <a:pt x="1603" y="1796"/>
                </a:cubicBezTo>
                <a:cubicBezTo>
                  <a:pt x="1610" y="1796"/>
                  <a:pt x="1616" y="1796"/>
                  <a:pt x="1623" y="1796"/>
                </a:cubicBezTo>
                <a:cubicBezTo>
                  <a:pt x="1624" y="1796"/>
                  <a:pt x="1626" y="1797"/>
                  <a:pt x="1627" y="1797"/>
                </a:cubicBezTo>
                <a:cubicBezTo>
                  <a:pt x="1644" y="1797"/>
                  <a:pt x="1661" y="1780"/>
                  <a:pt x="1672" y="1765"/>
                </a:cubicBezTo>
                <a:cubicBezTo>
                  <a:pt x="1711" y="1717"/>
                  <a:pt x="1752" y="1703"/>
                  <a:pt x="1795" y="1703"/>
                </a:cubicBezTo>
                <a:cubicBezTo>
                  <a:pt x="1859" y="1703"/>
                  <a:pt x="1925" y="1734"/>
                  <a:pt x="1988" y="1734"/>
                </a:cubicBezTo>
                <a:cubicBezTo>
                  <a:pt x="2003" y="1734"/>
                  <a:pt x="2017" y="1732"/>
                  <a:pt x="2031" y="1728"/>
                </a:cubicBezTo>
                <a:cubicBezTo>
                  <a:pt x="2038" y="1728"/>
                  <a:pt x="2068" y="1771"/>
                  <a:pt x="2065" y="1784"/>
                </a:cubicBezTo>
                <a:cubicBezTo>
                  <a:pt x="2025" y="1895"/>
                  <a:pt x="2013" y="1997"/>
                  <a:pt x="2019" y="2118"/>
                </a:cubicBezTo>
                <a:cubicBezTo>
                  <a:pt x="2025" y="2211"/>
                  <a:pt x="2000" y="2310"/>
                  <a:pt x="2050" y="2394"/>
                </a:cubicBezTo>
                <a:cubicBezTo>
                  <a:pt x="2149" y="2561"/>
                  <a:pt x="2099" y="2812"/>
                  <a:pt x="2335" y="2904"/>
                </a:cubicBezTo>
                <a:cubicBezTo>
                  <a:pt x="2344" y="2907"/>
                  <a:pt x="2344" y="2935"/>
                  <a:pt x="2353" y="2945"/>
                </a:cubicBezTo>
                <a:cubicBezTo>
                  <a:pt x="2384" y="2985"/>
                  <a:pt x="2415" y="3031"/>
                  <a:pt x="2455" y="3059"/>
                </a:cubicBezTo>
                <a:cubicBezTo>
                  <a:pt x="2502" y="3087"/>
                  <a:pt x="2561" y="3106"/>
                  <a:pt x="2616" y="3112"/>
                </a:cubicBezTo>
                <a:cubicBezTo>
                  <a:pt x="2720" y="3126"/>
                  <a:pt x="2830" y="3151"/>
                  <a:pt x="2934" y="3151"/>
                </a:cubicBezTo>
                <a:cubicBezTo>
                  <a:pt x="2966" y="3151"/>
                  <a:pt x="2997" y="3149"/>
                  <a:pt x="3028" y="3143"/>
                </a:cubicBezTo>
                <a:cubicBezTo>
                  <a:pt x="3155" y="3118"/>
                  <a:pt x="3273" y="3031"/>
                  <a:pt x="3384" y="2957"/>
                </a:cubicBezTo>
                <a:cubicBezTo>
                  <a:pt x="3474" y="2901"/>
                  <a:pt x="3434" y="2799"/>
                  <a:pt x="3440" y="2716"/>
                </a:cubicBezTo>
                <a:cubicBezTo>
                  <a:pt x="3443" y="2688"/>
                  <a:pt x="3458" y="2660"/>
                  <a:pt x="3458" y="2632"/>
                </a:cubicBezTo>
                <a:cubicBezTo>
                  <a:pt x="3458" y="2517"/>
                  <a:pt x="3480" y="2394"/>
                  <a:pt x="3446" y="2288"/>
                </a:cubicBezTo>
                <a:cubicBezTo>
                  <a:pt x="3415" y="2180"/>
                  <a:pt x="3334" y="2087"/>
                  <a:pt x="3263" y="1997"/>
                </a:cubicBezTo>
                <a:cubicBezTo>
                  <a:pt x="3081" y="1753"/>
                  <a:pt x="2827" y="1592"/>
                  <a:pt x="2570" y="1440"/>
                </a:cubicBezTo>
                <a:cubicBezTo>
                  <a:pt x="2573" y="1434"/>
                  <a:pt x="2576" y="1428"/>
                  <a:pt x="2576" y="1425"/>
                </a:cubicBezTo>
                <a:cubicBezTo>
                  <a:pt x="2598" y="1251"/>
                  <a:pt x="2814" y="1190"/>
                  <a:pt x="2821" y="1001"/>
                </a:cubicBezTo>
                <a:cubicBezTo>
                  <a:pt x="2821" y="979"/>
                  <a:pt x="2879" y="954"/>
                  <a:pt x="2914" y="936"/>
                </a:cubicBezTo>
                <a:cubicBezTo>
                  <a:pt x="2954" y="911"/>
                  <a:pt x="3003" y="899"/>
                  <a:pt x="3037" y="868"/>
                </a:cubicBezTo>
                <a:cubicBezTo>
                  <a:pt x="3112" y="800"/>
                  <a:pt x="3170" y="716"/>
                  <a:pt x="3245" y="648"/>
                </a:cubicBezTo>
                <a:cubicBezTo>
                  <a:pt x="3273" y="620"/>
                  <a:pt x="3319" y="591"/>
                  <a:pt x="3355" y="591"/>
                </a:cubicBezTo>
                <a:cubicBezTo>
                  <a:pt x="3359" y="591"/>
                  <a:pt x="3362" y="592"/>
                  <a:pt x="3365" y="592"/>
                </a:cubicBezTo>
                <a:cubicBezTo>
                  <a:pt x="3382" y="595"/>
                  <a:pt x="3397" y="596"/>
                  <a:pt x="3412" y="596"/>
                </a:cubicBezTo>
                <a:cubicBezTo>
                  <a:pt x="3510" y="596"/>
                  <a:pt x="3577" y="546"/>
                  <a:pt x="3622" y="484"/>
                </a:cubicBezTo>
                <a:cubicBezTo>
                  <a:pt x="3680" y="484"/>
                  <a:pt x="3734" y="493"/>
                  <a:pt x="3781" y="493"/>
                </a:cubicBezTo>
                <a:cubicBezTo>
                  <a:pt x="3810" y="493"/>
                  <a:pt x="3836" y="490"/>
                  <a:pt x="3858" y="478"/>
                </a:cubicBezTo>
                <a:cubicBezTo>
                  <a:pt x="3917" y="446"/>
                  <a:pt x="3971" y="430"/>
                  <a:pt x="4025" y="430"/>
                </a:cubicBezTo>
                <a:cubicBezTo>
                  <a:pt x="4081" y="430"/>
                  <a:pt x="4136" y="447"/>
                  <a:pt x="4195" y="484"/>
                </a:cubicBezTo>
                <a:cubicBezTo>
                  <a:pt x="4232" y="505"/>
                  <a:pt x="4288" y="499"/>
                  <a:pt x="4334" y="509"/>
                </a:cubicBezTo>
                <a:cubicBezTo>
                  <a:pt x="4402" y="518"/>
                  <a:pt x="4470" y="527"/>
                  <a:pt x="4539" y="543"/>
                </a:cubicBezTo>
                <a:cubicBezTo>
                  <a:pt x="4573" y="549"/>
                  <a:pt x="4604" y="580"/>
                  <a:pt x="4635" y="580"/>
                </a:cubicBezTo>
                <a:cubicBezTo>
                  <a:pt x="4637" y="580"/>
                  <a:pt x="4639" y="580"/>
                  <a:pt x="4642" y="580"/>
                </a:cubicBezTo>
                <a:cubicBezTo>
                  <a:pt x="4824" y="580"/>
                  <a:pt x="4958" y="696"/>
                  <a:pt x="5065" y="806"/>
                </a:cubicBezTo>
                <a:cubicBezTo>
                  <a:pt x="5125" y="864"/>
                  <a:pt x="5180" y="886"/>
                  <a:pt x="5237" y="886"/>
                </a:cubicBezTo>
                <a:cubicBezTo>
                  <a:pt x="5262" y="886"/>
                  <a:pt x="5287" y="881"/>
                  <a:pt x="5312" y="874"/>
                </a:cubicBezTo>
                <a:cubicBezTo>
                  <a:pt x="5492" y="815"/>
                  <a:pt x="5514" y="651"/>
                  <a:pt x="5371" y="530"/>
                </a:cubicBezTo>
                <a:cubicBezTo>
                  <a:pt x="5353" y="515"/>
                  <a:pt x="5346" y="490"/>
                  <a:pt x="5334" y="468"/>
                </a:cubicBezTo>
                <a:cubicBezTo>
                  <a:pt x="5292" y="392"/>
                  <a:pt x="5119" y="302"/>
                  <a:pt x="5021" y="302"/>
                </a:cubicBezTo>
                <a:cubicBezTo>
                  <a:pt x="5012" y="302"/>
                  <a:pt x="5004" y="303"/>
                  <a:pt x="4997" y="304"/>
                </a:cubicBezTo>
                <a:cubicBezTo>
                  <a:pt x="5015" y="286"/>
                  <a:pt x="5034" y="264"/>
                  <a:pt x="5052" y="245"/>
                </a:cubicBezTo>
                <a:cubicBezTo>
                  <a:pt x="4997" y="221"/>
                  <a:pt x="4944" y="180"/>
                  <a:pt x="4885" y="171"/>
                </a:cubicBezTo>
                <a:cubicBezTo>
                  <a:pt x="4786" y="156"/>
                  <a:pt x="4700" y="125"/>
                  <a:pt x="4604" y="81"/>
                </a:cubicBezTo>
                <a:cubicBezTo>
                  <a:pt x="4486" y="27"/>
                  <a:pt x="4344" y="4"/>
                  <a:pt x="4212" y="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15"/>
          <p:cNvGrpSpPr/>
          <p:nvPr/>
        </p:nvGrpSpPr>
        <p:grpSpPr>
          <a:xfrm>
            <a:off x="7070898" y="471450"/>
            <a:ext cx="1352563" cy="432903"/>
            <a:chOff x="782123" y="790150"/>
            <a:chExt cx="1352563" cy="432903"/>
          </a:xfrm>
        </p:grpSpPr>
        <p:sp>
          <p:nvSpPr>
            <p:cNvPr id="64" name="Google Shape;64;p15"/>
            <p:cNvSpPr/>
            <p:nvPr/>
          </p:nvSpPr>
          <p:spPr>
            <a:xfrm>
              <a:off x="1696860" y="790150"/>
              <a:ext cx="437826" cy="432903"/>
            </a:xfrm>
            <a:custGeom>
              <a:rect b="b" l="l" r="r" t="t"/>
              <a:pathLst>
                <a:path extrusionOk="0" h="6311" w="6383">
                  <a:moveTo>
                    <a:pt x="3330" y="1"/>
                  </a:moveTo>
                  <a:cubicBezTo>
                    <a:pt x="3310" y="1"/>
                    <a:pt x="3286" y="8"/>
                    <a:pt x="3275" y="20"/>
                  </a:cubicBezTo>
                  <a:cubicBezTo>
                    <a:pt x="3244" y="54"/>
                    <a:pt x="3210" y="66"/>
                    <a:pt x="3176" y="66"/>
                  </a:cubicBezTo>
                  <a:cubicBezTo>
                    <a:pt x="3135" y="66"/>
                    <a:pt x="3095" y="49"/>
                    <a:pt x="3061" y="36"/>
                  </a:cubicBezTo>
                  <a:cubicBezTo>
                    <a:pt x="3007" y="15"/>
                    <a:pt x="2954" y="7"/>
                    <a:pt x="2902" y="7"/>
                  </a:cubicBezTo>
                  <a:cubicBezTo>
                    <a:pt x="2800" y="7"/>
                    <a:pt x="2702" y="37"/>
                    <a:pt x="2603" y="58"/>
                  </a:cubicBezTo>
                  <a:cubicBezTo>
                    <a:pt x="2511" y="75"/>
                    <a:pt x="2421" y="148"/>
                    <a:pt x="2335" y="148"/>
                  </a:cubicBezTo>
                  <a:cubicBezTo>
                    <a:pt x="2331" y="148"/>
                    <a:pt x="2328" y="148"/>
                    <a:pt x="2325" y="147"/>
                  </a:cubicBezTo>
                  <a:cubicBezTo>
                    <a:pt x="2315" y="147"/>
                    <a:pt x="2305" y="146"/>
                    <a:pt x="2296" y="146"/>
                  </a:cubicBezTo>
                  <a:cubicBezTo>
                    <a:pt x="2153" y="146"/>
                    <a:pt x="2048" y="211"/>
                    <a:pt x="1935" y="280"/>
                  </a:cubicBezTo>
                  <a:cubicBezTo>
                    <a:pt x="1771" y="379"/>
                    <a:pt x="1603" y="472"/>
                    <a:pt x="1439" y="568"/>
                  </a:cubicBezTo>
                  <a:cubicBezTo>
                    <a:pt x="1387" y="599"/>
                    <a:pt x="1340" y="658"/>
                    <a:pt x="1288" y="664"/>
                  </a:cubicBezTo>
                  <a:cubicBezTo>
                    <a:pt x="1170" y="680"/>
                    <a:pt x="1093" y="751"/>
                    <a:pt x="1049" y="838"/>
                  </a:cubicBezTo>
                  <a:cubicBezTo>
                    <a:pt x="997" y="943"/>
                    <a:pt x="926" y="1005"/>
                    <a:pt x="830" y="1067"/>
                  </a:cubicBezTo>
                  <a:cubicBezTo>
                    <a:pt x="771" y="1104"/>
                    <a:pt x="740" y="1184"/>
                    <a:pt x="700" y="1246"/>
                  </a:cubicBezTo>
                  <a:cubicBezTo>
                    <a:pt x="687" y="1268"/>
                    <a:pt x="684" y="1305"/>
                    <a:pt x="669" y="1314"/>
                  </a:cubicBezTo>
                  <a:cubicBezTo>
                    <a:pt x="557" y="1376"/>
                    <a:pt x="526" y="1491"/>
                    <a:pt x="467" y="1593"/>
                  </a:cubicBezTo>
                  <a:cubicBezTo>
                    <a:pt x="402" y="1707"/>
                    <a:pt x="328" y="1803"/>
                    <a:pt x="303" y="1946"/>
                  </a:cubicBezTo>
                  <a:cubicBezTo>
                    <a:pt x="275" y="2091"/>
                    <a:pt x="164" y="2221"/>
                    <a:pt x="124" y="2367"/>
                  </a:cubicBezTo>
                  <a:cubicBezTo>
                    <a:pt x="71" y="2549"/>
                    <a:pt x="25" y="2744"/>
                    <a:pt x="37" y="2933"/>
                  </a:cubicBezTo>
                  <a:cubicBezTo>
                    <a:pt x="43" y="3038"/>
                    <a:pt x="43" y="3125"/>
                    <a:pt x="0" y="3218"/>
                  </a:cubicBezTo>
                  <a:lnTo>
                    <a:pt x="0" y="3366"/>
                  </a:lnTo>
                  <a:cubicBezTo>
                    <a:pt x="31" y="3465"/>
                    <a:pt x="96" y="3565"/>
                    <a:pt x="87" y="3660"/>
                  </a:cubicBezTo>
                  <a:cubicBezTo>
                    <a:pt x="71" y="3790"/>
                    <a:pt x="93" y="3896"/>
                    <a:pt x="176" y="3992"/>
                  </a:cubicBezTo>
                  <a:cubicBezTo>
                    <a:pt x="195" y="4013"/>
                    <a:pt x="204" y="4060"/>
                    <a:pt x="195" y="4085"/>
                  </a:cubicBezTo>
                  <a:cubicBezTo>
                    <a:pt x="152" y="4177"/>
                    <a:pt x="195" y="4236"/>
                    <a:pt x="251" y="4304"/>
                  </a:cubicBezTo>
                  <a:cubicBezTo>
                    <a:pt x="279" y="4335"/>
                    <a:pt x="279" y="4388"/>
                    <a:pt x="297" y="4428"/>
                  </a:cubicBezTo>
                  <a:cubicBezTo>
                    <a:pt x="353" y="4558"/>
                    <a:pt x="409" y="4688"/>
                    <a:pt x="477" y="4815"/>
                  </a:cubicBezTo>
                  <a:cubicBezTo>
                    <a:pt x="511" y="4880"/>
                    <a:pt x="570" y="4930"/>
                    <a:pt x="613" y="4991"/>
                  </a:cubicBezTo>
                  <a:cubicBezTo>
                    <a:pt x="644" y="5038"/>
                    <a:pt x="656" y="5103"/>
                    <a:pt x="693" y="5140"/>
                  </a:cubicBezTo>
                  <a:cubicBezTo>
                    <a:pt x="808" y="5255"/>
                    <a:pt x="932" y="5357"/>
                    <a:pt x="1049" y="5465"/>
                  </a:cubicBezTo>
                  <a:cubicBezTo>
                    <a:pt x="1077" y="5490"/>
                    <a:pt x="1114" y="5511"/>
                    <a:pt x="1130" y="5542"/>
                  </a:cubicBezTo>
                  <a:cubicBezTo>
                    <a:pt x="1192" y="5672"/>
                    <a:pt x="1322" y="5719"/>
                    <a:pt x="1430" y="5793"/>
                  </a:cubicBezTo>
                  <a:cubicBezTo>
                    <a:pt x="1483" y="5830"/>
                    <a:pt x="1545" y="5864"/>
                    <a:pt x="1606" y="5892"/>
                  </a:cubicBezTo>
                  <a:cubicBezTo>
                    <a:pt x="1681" y="5926"/>
                    <a:pt x="1767" y="5945"/>
                    <a:pt x="1842" y="5979"/>
                  </a:cubicBezTo>
                  <a:cubicBezTo>
                    <a:pt x="1935" y="6022"/>
                    <a:pt x="2015" y="6090"/>
                    <a:pt x="2108" y="6127"/>
                  </a:cubicBezTo>
                  <a:cubicBezTo>
                    <a:pt x="2226" y="6171"/>
                    <a:pt x="2346" y="6202"/>
                    <a:pt x="2467" y="6227"/>
                  </a:cubicBezTo>
                  <a:cubicBezTo>
                    <a:pt x="2582" y="6251"/>
                    <a:pt x="2699" y="6270"/>
                    <a:pt x="2817" y="6282"/>
                  </a:cubicBezTo>
                  <a:cubicBezTo>
                    <a:pt x="2937" y="6295"/>
                    <a:pt x="3058" y="6298"/>
                    <a:pt x="3179" y="6307"/>
                  </a:cubicBezTo>
                  <a:cubicBezTo>
                    <a:pt x="3185" y="6307"/>
                    <a:pt x="3191" y="6298"/>
                    <a:pt x="3201" y="6298"/>
                  </a:cubicBezTo>
                  <a:cubicBezTo>
                    <a:pt x="3245" y="6294"/>
                    <a:pt x="3295" y="6281"/>
                    <a:pt x="3339" y="6281"/>
                  </a:cubicBezTo>
                  <a:cubicBezTo>
                    <a:pt x="3359" y="6281"/>
                    <a:pt x="3379" y="6284"/>
                    <a:pt x="3396" y="6292"/>
                  </a:cubicBezTo>
                  <a:cubicBezTo>
                    <a:pt x="3423" y="6305"/>
                    <a:pt x="3448" y="6310"/>
                    <a:pt x="3471" y="6310"/>
                  </a:cubicBezTo>
                  <a:cubicBezTo>
                    <a:pt x="3507" y="6310"/>
                    <a:pt x="3539" y="6297"/>
                    <a:pt x="3575" y="6282"/>
                  </a:cubicBezTo>
                  <a:cubicBezTo>
                    <a:pt x="3631" y="6261"/>
                    <a:pt x="3687" y="6236"/>
                    <a:pt x="3745" y="6220"/>
                  </a:cubicBezTo>
                  <a:cubicBezTo>
                    <a:pt x="3813" y="6202"/>
                    <a:pt x="3885" y="6196"/>
                    <a:pt x="3953" y="6183"/>
                  </a:cubicBezTo>
                  <a:cubicBezTo>
                    <a:pt x="4114" y="6162"/>
                    <a:pt x="4262" y="6127"/>
                    <a:pt x="4402" y="6022"/>
                  </a:cubicBezTo>
                  <a:cubicBezTo>
                    <a:pt x="4535" y="5920"/>
                    <a:pt x="4711" y="5874"/>
                    <a:pt x="4857" y="5784"/>
                  </a:cubicBezTo>
                  <a:cubicBezTo>
                    <a:pt x="4999" y="5694"/>
                    <a:pt x="5129" y="5583"/>
                    <a:pt x="5253" y="5471"/>
                  </a:cubicBezTo>
                  <a:cubicBezTo>
                    <a:pt x="5460" y="5282"/>
                    <a:pt x="5683" y="5106"/>
                    <a:pt x="5798" y="4837"/>
                  </a:cubicBezTo>
                  <a:cubicBezTo>
                    <a:pt x="5804" y="4821"/>
                    <a:pt x="5825" y="4818"/>
                    <a:pt x="5832" y="4803"/>
                  </a:cubicBezTo>
                  <a:cubicBezTo>
                    <a:pt x="5909" y="4682"/>
                    <a:pt x="6027" y="4567"/>
                    <a:pt x="6048" y="4437"/>
                  </a:cubicBezTo>
                  <a:cubicBezTo>
                    <a:pt x="6070" y="4307"/>
                    <a:pt x="6126" y="4190"/>
                    <a:pt x="6172" y="4078"/>
                  </a:cubicBezTo>
                  <a:cubicBezTo>
                    <a:pt x="6228" y="3939"/>
                    <a:pt x="6240" y="3797"/>
                    <a:pt x="6253" y="3657"/>
                  </a:cubicBezTo>
                  <a:cubicBezTo>
                    <a:pt x="6268" y="3515"/>
                    <a:pt x="6383" y="3376"/>
                    <a:pt x="6287" y="3221"/>
                  </a:cubicBezTo>
                  <a:cubicBezTo>
                    <a:pt x="6280" y="3209"/>
                    <a:pt x="6308" y="3178"/>
                    <a:pt x="6315" y="3156"/>
                  </a:cubicBezTo>
                  <a:cubicBezTo>
                    <a:pt x="6321" y="3128"/>
                    <a:pt x="6327" y="3100"/>
                    <a:pt x="6321" y="3075"/>
                  </a:cubicBezTo>
                  <a:cubicBezTo>
                    <a:pt x="6293" y="2921"/>
                    <a:pt x="6259" y="2769"/>
                    <a:pt x="6237" y="2614"/>
                  </a:cubicBezTo>
                  <a:cubicBezTo>
                    <a:pt x="6228" y="2552"/>
                    <a:pt x="6271" y="2484"/>
                    <a:pt x="6256" y="2429"/>
                  </a:cubicBezTo>
                  <a:cubicBezTo>
                    <a:pt x="6215" y="2280"/>
                    <a:pt x="6185" y="2122"/>
                    <a:pt x="6101" y="1998"/>
                  </a:cubicBezTo>
                  <a:cubicBezTo>
                    <a:pt x="6045" y="1915"/>
                    <a:pt x="6005" y="1844"/>
                    <a:pt x="6008" y="1748"/>
                  </a:cubicBezTo>
                  <a:cubicBezTo>
                    <a:pt x="6008" y="1732"/>
                    <a:pt x="5983" y="1717"/>
                    <a:pt x="5971" y="1701"/>
                  </a:cubicBezTo>
                  <a:cubicBezTo>
                    <a:pt x="5887" y="1599"/>
                    <a:pt x="5807" y="1494"/>
                    <a:pt x="5720" y="1395"/>
                  </a:cubicBezTo>
                  <a:cubicBezTo>
                    <a:pt x="5599" y="1255"/>
                    <a:pt x="5572" y="1039"/>
                    <a:pt x="5367" y="964"/>
                  </a:cubicBezTo>
                  <a:cubicBezTo>
                    <a:pt x="5352" y="958"/>
                    <a:pt x="5346" y="924"/>
                    <a:pt x="5333" y="903"/>
                  </a:cubicBezTo>
                  <a:cubicBezTo>
                    <a:pt x="5279" y="814"/>
                    <a:pt x="5233" y="713"/>
                    <a:pt x="5123" y="713"/>
                  </a:cubicBezTo>
                  <a:cubicBezTo>
                    <a:pt x="5107" y="713"/>
                    <a:pt x="5089" y="715"/>
                    <a:pt x="5070" y="720"/>
                  </a:cubicBezTo>
                  <a:cubicBezTo>
                    <a:pt x="5049" y="670"/>
                    <a:pt x="5039" y="618"/>
                    <a:pt x="5008" y="599"/>
                  </a:cubicBezTo>
                  <a:cubicBezTo>
                    <a:pt x="4919" y="540"/>
                    <a:pt x="4823" y="494"/>
                    <a:pt x="4727" y="448"/>
                  </a:cubicBezTo>
                  <a:cubicBezTo>
                    <a:pt x="4671" y="420"/>
                    <a:pt x="4609" y="398"/>
                    <a:pt x="4550" y="373"/>
                  </a:cubicBezTo>
                  <a:cubicBezTo>
                    <a:pt x="4358" y="286"/>
                    <a:pt x="4186" y="147"/>
                    <a:pt x="3965" y="147"/>
                  </a:cubicBezTo>
                  <a:cubicBezTo>
                    <a:pt x="3958" y="147"/>
                    <a:pt x="3951" y="147"/>
                    <a:pt x="3943" y="147"/>
                  </a:cubicBezTo>
                  <a:cubicBezTo>
                    <a:pt x="3940" y="148"/>
                    <a:pt x="3936" y="148"/>
                    <a:pt x="3933" y="148"/>
                  </a:cubicBezTo>
                  <a:cubicBezTo>
                    <a:pt x="3907" y="148"/>
                    <a:pt x="3879" y="139"/>
                    <a:pt x="3863" y="123"/>
                  </a:cubicBezTo>
                  <a:cubicBezTo>
                    <a:pt x="3784" y="41"/>
                    <a:pt x="3688" y="37"/>
                    <a:pt x="3591" y="37"/>
                  </a:cubicBezTo>
                  <a:cubicBezTo>
                    <a:pt x="3578" y="37"/>
                    <a:pt x="3566" y="37"/>
                    <a:pt x="3553" y="37"/>
                  </a:cubicBezTo>
                  <a:cubicBezTo>
                    <a:pt x="3485" y="37"/>
                    <a:pt x="3417" y="35"/>
                    <a:pt x="3355" y="5"/>
                  </a:cubicBezTo>
                  <a:cubicBezTo>
                    <a:pt x="3349" y="2"/>
                    <a:pt x="3340" y="1"/>
                    <a:pt x="33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5"/>
            <p:cNvSpPr/>
            <p:nvPr/>
          </p:nvSpPr>
          <p:spPr>
            <a:xfrm>
              <a:off x="782123" y="790159"/>
              <a:ext cx="1025887" cy="405492"/>
            </a:xfrm>
            <a:custGeom>
              <a:rect b="b" l="l" r="r" t="t"/>
              <a:pathLst>
                <a:path extrusionOk="0" fill="none" h="11457" w="28986">
                  <a:moveTo>
                    <a:pt x="23259" y="11457"/>
                  </a:moveTo>
                  <a:lnTo>
                    <a:pt x="5727" y="11457"/>
                  </a:lnTo>
                  <a:cubicBezTo>
                    <a:pt x="2563" y="11457"/>
                    <a:pt x="0" y="8891"/>
                    <a:pt x="0" y="5727"/>
                  </a:cubicBezTo>
                  <a:lnTo>
                    <a:pt x="0" y="5727"/>
                  </a:lnTo>
                  <a:cubicBezTo>
                    <a:pt x="0" y="2564"/>
                    <a:pt x="2563" y="1"/>
                    <a:pt x="5727" y="1"/>
                  </a:cubicBezTo>
                  <a:lnTo>
                    <a:pt x="23259" y="1"/>
                  </a:lnTo>
                  <a:cubicBezTo>
                    <a:pt x="26422" y="1"/>
                    <a:pt x="28985" y="2564"/>
                    <a:pt x="28985" y="5727"/>
                  </a:cubicBezTo>
                  <a:lnTo>
                    <a:pt x="28985" y="5727"/>
                  </a:lnTo>
                  <a:cubicBezTo>
                    <a:pt x="28985" y="8891"/>
                    <a:pt x="26422" y="11457"/>
                    <a:pt x="23259" y="11457"/>
                  </a:cubicBezTo>
                  <a:close/>
                </a:path>
              </a:pathLst>
            </a:custGeom>
            <a:noFill/>
            <a:ln cap="flat" cmpd="sng" w="19050">
              <a:solidFill>
                <a:schemeClr val="dk1"/>
              </a:solidFill>
              <a:prstDash val="solid"/>
              <a:miter lim="30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5"/>
            <p:cNvSpPr/>
            <p:nvPr/>
          </p:nvSpPr>
          <p:spPr>
            <a:xfrm>
              <a:off x="1006958" y="955394"/>
              <a:ext cx="75894" cy="75022"/>
            </a:xfrm>
            <a:custGeom>
              <a:rect b="b" l="l" r="r" t="t"/>
              <a:pathLst>
                <a:path extrusionOk="0" h="6311" w="6383">
                  <a:moveTo>
                    <a:pt x="3330" y="1"/>
                  </a:moveTo>
                  <a:cubicBezTo>
                    <a:pt x="3310" y="1"/>
                    <a:pt x="3286" y="8"/>
                    <a:pt x="3275" y="20"/>
                  </a:cubicBezTo>
                  <a:cubicBezTo>
                    <a:pt x="3244" y="54"/>
                    <a:pt x="3210" y="66"/>
                    <a:pt x="3176" y="66"/>
                  </a:cubicBezTo>
                  <a:cubicBezTo>
                    <a:pt x="3135" y="66"/>
                    <a:pt x="3095" y="49"/>
                    <a:pt x="3061" y="36"/>
                  </a:cubicBezTo>
                  <a:cubicBezTo>
                    <a:pt x="3007" y="15"/>
                    <a:pt x="2954" y="7"/>
                    <a:pt x="2902" y="7"/>
                  </a:cubicBezTo>
                  <a:cubicBezTo>
                    <a:pt x="2800" y="7"/>
                    <a:pt x="2702" y="37"/>
                    <a:pt x="2603" y="58"/>
                  </a:cubicBezTo>
                  <a:cubicBezTo>
                    <a:pt x="2511" y="75"/>
                    <a:pt x="2421" y="148"/>
                    <a:pt x="2335" y="148"/>
                  </a:cubicBezTo>
                  <a:cubicBezTo>
                    <a:pt x="2331" y="148"/>
                    <a:pt x="2328" y="148"/>
                    <a:pt x="2325" y="147"/>
                  </a:cubicBezTo>
                  <a:cubicBezTo>
                    <a:pt x="2315" y="147"/>
                    <a:pt x="2305" y="146"/>
                    <a:pt x="2296" y="146"/>
                  </a:cubicBezTo>
                  <a:cubicBezTo>
                    <a:pt x="2153" y="146"/>
                    <a:pt x="2048" y="211"/>
                    <a:pt x="1935" y="280"/>
                  </a:cubicBezTo>
                  <a:cubicBezTo>
                    <a:pt x="1771" y="379"/>
                    <a:pt x="1603" y="472"/>
                    <a:pt x="1439" y="568"/>
                  </a:cubicBezTo>
                  <a:cubicBezTo>
                    <a:pt x="1387" y="599"/>
                    <a:pt x="1340" y="658"/>
                    <a:pt x="1288" y="664"/>
                  </a:cubicBezTo>
                  <a:cubicBezTo>
                    <a:pt x="1170" y="680"/>
                    <a:pt x="1093" y="751"/>
                    <a:pt x="1049" y="838"/>
                  </a:cubicBezTo>
                  <a:cubicBezTo>
                    <a:pt x="997" y="943"/>
                    <a:pt x="926" y="1005"/>
                    <a:pt x="830" y="1067"/>
                  </a:cubicBezTo>
                  <a:cubicBezTo>
                    <a:pt x="771" y="1104"/>
                    <a:pt x="740" y="1184"/>
                    <a:pt x="700" y="1246"/>
                  </a:cubicBezTo>
                  <a:cubicBezTo>
                    <a:pt x="687" y="1268"/>
                    <a:pt x="684" y="1305"/>
                    <a:pt x="669" y="1314"/>
                  </a:cubicBezTo>
                  <a:cubicBezTo>
                    <a:pt x="557" y="1376"/>
                    <a:pt x="526" y="1491"/>
                    <a:pt x="467" y="1593"/>
                  </a:cubicBezTo>
                  <a:cubicBezTo>
                    <a:pt x="402" y="1707"/>
                    <a:pt x="328" y="1803"/>
                    <a:pt x="303" y="1946"/>
                  </a:cubicBezTo>
                  <a:cubicBezTo>
                    <a:pt x="275" y="2091"/>
                    <a:pt x="164" y="2221"/>
                    <a:pt x="124" y="2367"/>
                  </a:cubicBezTo>
                  <a:cubicBezTo>
                    <a:pt x="71" y="2549"/>
                    <a:pt x="25" y="2744"/>
                    <a:pt x="37" y="2933"/>
                  </a:cubicBezTo>
                  <a:cubicBezTo>
                    <a:pt x="43" y="3038"/>
                    <a:pt x="43" y="3125"/>
                    <a:pt x="0" y="3218"/>
                  </a:cubicBezTo>
                  <a:lnTo>
                    <a:pt x="0" y="3366"/>
                  </a:lnTo>
                  <a:cubicBezTo>
                    <a:pt x="31" y="3465"/>
                    <a:pt x="96" y="3565"/>
                    <a:pt x="87" y="3660"/>
                  </a:cubicBezTo>
                  <a:cubicBezTo>
                    <a:pt x="71" y="3790"/>
                    <a:pt x="93" y="3896"/>
                    <a:pt x="176" y="3992"/>
                  </a:cubicBezTo>
                  <a:cubicBezTo>
                    <a:pt x="195" y="4013"/>
                    <a:pt x="204" y="4060"/>
                    <a:pt x="195" y="4085"/>
                  </a:cubicBezTo>
                  <a:cubicBezTo>
                    <a:pt x="152" y="4177"/>
                    <a:pt x="195" y="4236"/>
                    <a:pt x="251" y="4304"/>
                  </a:cubicBezTo>
                  <a:cubicBezTo>
                    <a:pt x="279" y="4335"/>
                    <a:pt x="279" y="4388"/>
                    <a:pt x="297" y="4428"/>
                  </a:cubicBezTo>
                  <a:cubicBezTo>
                    <a:pt x="353" y="4558"/>
                    <a:pt x="409" y="4688"/>
                    <a:pt x="477" y="4815"/>
                  </a:cubicBezTo>
                  <a:cubicBezTo>
                    <a:pt x="511" y="4880"/>
                    <a:pt x="570" y="4930"/>
                    <a:pt x="613" y="4991"/>
                  </a:cubicBezTo>
                  <a:cubicBezTo>
                    <a:pt x="644" y="5038"/>
                    <a:pt x="656" y="5103"/>
                    <a:pt x="693" y="5140"/>
                  </a:cubicBezTo>
                  <a:cubicBezTo>
                    <a:pt x="808" y="5255"/>
                    <a:pt x="932" y="5357"/>
                    <a:pt x="1049" y="5465"/>
                  </a:cubicBezTo>
                  <a:cubicBezTo>
                    <a:pt x="1077" y="5490"/>
                    <a:pt x="1114" y="5511"/>
                    <a:pt x="1130" y="5542"/>
                  </a:cubicBezTo>
                  <a:cubicBezTo>
                    <a:pt x="1192" y="5672"/>
                    <a:pt x="1322" y="5719"/>
                    <a:pt x="1430" y="5793"/>
                  </a:cubicBezTo>
                  <a:cubicBezTo>
                    <a:pt x="1483" y="5830"/>
                    <a:pt x="1545" y="5864"/>
                    <a:pt x="1606" y="5892"/>
                  </a:cubicBezTo>
                  <a:cubicBezTo>
                    <a:pt x="1681" y="5926"/>
                    <a:pt x="1767" y="5945"/>
                    <a:pt x="1842" y="5979"/>
                  </a:cubicBezTo>
                  <a:cubicBezTo>
                    <a:pt x="1935" y="6022"/>
                    <a:pt x="2015" y="6090"/>
                    <a:pt x="2108" y="6127"/>
                  </a:cubicBezTo>
                  <a:cubicBezTo>
                    <a:pt x="2226" y="6171"/>
                    <a:pt x="2346" y="6202"/>
                    <a:pt x="2467" y="6227"/>
                  </a:cubicBezTo>
                  <a:cubicBezTo>
                    <a:pt x="2582" y="6251"/>
                    <a:pt x="2699" y="6270"/>
                    <a:pt x="2817" y="6282"/>
                  </a:cubicBezTo>
                  <a:cubicBezTo>
                    <a:pt x="2937" y="6295"/>
                    <a:pt x="3058" y="6298"/>
                    <a:pt x="3179" y="6307"/>
                  </a:cubicBezTo>
                  <a:cubicBezTo>
                    <a:pt x="3185" y="6307"/>
                    <a:pt x="3191" y="6298"/>
                    <a:pt x="3201" y="6298"/>
                  </a:cubicBezTo>
                  <a:cubicBezTo>
                    <a:pt x="3245" y="6294"/>
                    <a:pt x="3295" y="6281"/>
                    <a:pt x="3339" y="6281"/>
                  </a:cubicBezTo>
                  <a:cubicBezTo>
                    <a:pt x="3359" y="6281"/>
                    <a:pt x="3379" y="6284"/>
                    <a:pt x="3396" y="6292"/>
                  </a:cubicBezTo>
                  <a:cubicBezTo>
                    <a:pt x="3423" y="6305"/>
                    <a:pt x="3448" y="6310"/>
                    <a:pt x="3471" y="6310"/>
                  </a:cubicBezTo>
                  <a:cubicBezTo>
                    <a:pt x="3507" y="6310"/>
                    <a:pt x="3539" y="6297"/>
                    <a:pt x="3575" y="6282"/>
                  </a:cubicBezTo>
                  <a:cubicBezTo>
                    <a:pt x="3631" y="6261"/>
                    <a:pt x="3687" y="6236"/>
                    <a:pt x="3745" y="6220"/>
                  </a:cubicBezTo>
                  <a:cubicBezTo>
                    <a:pt x="3813" y="6202"/>
                    <a:pt x="3885" y="6196"/>
                    <a:pt x="3953" y="6183"/>
                  </a:cubicBezTo>
                  <a:cubicBezTo>
                    <a:pt x="4114" y="6162"/>
                    <a:pt x="4262" y="6127"/>
                    <a:pt x="4402" y="6022"/>
                  </a:cubicBezTo>
                  <a:cubicBezTo>
                    <a:pt x="4535" y="5920"/>
                    <a:pt x="4711" y="5874"/>
                    <a:pt x="4857" y="5784"/>
                  </a:cubicBezTo>
                  <a:cubicBezTo>
                    <a:pt x="4999" y="5694"/>
                    <a:pt x="5129" y="5583"/>
                    <a:pt x="5253" y="5471"/>
                  </a:cubicBezTo>
                  <a:cubicBezTo>
                    <a:pt x="5460" y="5282"/>
                    <a:pt x="5683" y="5106"/>
                    <a:pt x="5798" y="4837"/>
                  </a:cubicBezTo>
                  <a:cubicBezTo>
                    <a:pt x="5804" y="4821"/>
                    <a:pt x="5825" y="4818"/>
                    <a:pt x="5832" y="4803"/>
                  </a:cubicBezTo>
                  <a:cubicBezTo>
                    <a:pt x="5909" y="4682"/>
                    <a:pt x="6027" y="4567"/>
                    <a:pt x="6048" y="4437"/>
                  </a:cubicBezTo>
                  <a:cubicBezTo>
                    <a:pt x="6070" y="4307"/>
                    <a:pt x="6126" y="4190"/>
                    <a:pt x="6172" y="4078"/>
                  </a:cubicBezTo>
                  <a:cubicBezTo>
                    <a:pt x="6228" y="3939"/>
                    <a:pt x="6240" y="3797"/>
                    <a:pt x="6253" y="3657"/>
                  </a:cubicBezTo>
                  <a:cubicBezTo>
                    <a:pt x="6268" y="3515"/>
                    <a:pt x="6383" y="3376"/>
                    <a:pt x="6287" y="3221"/>
                  </a:cubicBezTo>
                  <a:cubicBezTo>
                    <a:pt x="6280" y="3209"/>
                    <a:pt x="6308" y="3178"/>
                    <a:pt x="6315" y="3156"/>
                  </a:cubicBezTo>
                  <a:cubicBezTo>
                    <a:pt x="6321" y="3128"/>
                    <a:pt x="6327" y="3100"/>
                    <a:pt x="6321" y="3075"/>
                  </a:cubicBezTo>
                  <a:cubicBezTo>
                    <a:pt x="6293" y="2921"/>
                    <a:pt x="6259" y="2769"/>
                    <a:pt x="6237" y="2614"/>
                  </a:cubicBezTo>
                  <a:cubicBezTo>
                    <a:pt x="6228" y="2552"/>
                    <a:pt x="6271" y="2484"/>
                    <a:pt x="6256" y="2429"/>
                  </a:cubicBezTo>
                  <a:cubicBezTo>
                    <a:pt x="6215" y="2280"/>
                    <a:pt x="6185" y="2122"/>
                    <a:pt x="6101" y="1998"/>
                  </a:cubicBezTo>
                  <a:cubicBezTo>
                    <a:pt x="6045" y="1915"/>
                    <a:pt x="6005" y="1844"/>
                    <a:pt x="6008" y="1748"/>
                  </a:cubicBezTo>
                  <a:cubicBezTo>
                    <a:pt x="6008" y="1732"/>
                    <a:pt x="5983" y="1717"/>
                    <a:pt x="5971" y="1701"/>
                  </a:cubicBezTo>
                  <a:cubicBezTo>
                    <a:pt x="5887" y="1599"/>
                    <a:pt x="5807" y="1494"/>
                    <a:pt x="5720" y="1395"/>
                  </a:cubicBezTo>
                  <a:cubicBezTo>
                    <a:pt x="5599" y="1255"/>
                    <a:pt x="5572" y="1039"/>
                    <a:pt x="5367" y="964"/>
                  </a:cubicBezTo>
                  <a:cubicBezTo>
                    <a:pt x="5352" y="958"/>
                    <a:pt x="5346" y="924"/>
                    <a:pt x="5333" y="903"/>
                  </a:cubicBezTo>
                  <a:cubicBezTo>
                    <a:pt x="5279" y="814"/>
                    <a:pt x="5233" y="713"/>
                    <a:pt x="5123" y="713"/>
                  </a:cubicBezTo>
                  <a:cubicBezTo>
                    <a:pt x="5107" y="713"/>
                    <a:pt x="5089" y="715"/>
                    <a:pt x="5070" y="720"/>
                  </a:cubicBezTo>
                  <a:cubicBezTo>
                    <a:pt x="5049" y="670"/>
                    <a:pt x="5039" y="618"/>
                    <a:pt x="5008" y="599"/>
                  </a:cubicBezTo>
                  <a:cubicBezTo>
                    <a:pt x="4919" y="540"/>
                    <a:pt x="4823" y="494"/>
                    <a:pt x="4727" y="448"/>
                  </a:cubicBezTo>
                  <a:cubicBezTo>
                    <a:pt x="4671" y="420"/>
                    <a:pt x="4609" y="398"/>
                    <a:pt x="4550" y="373"/>
                  </a:cubicBezTo>
                  <a:cubicBezTo>
                    <a:pt x="4358" y="286"/>
                    <a:pt x="4186" y="147"/>
                    <a:pt x="3965" y="147"/>
                  </a:cubicBezTo>
                  <a:cubicBezTo>
                    <a:pt x="3958" y="147"/>
                    <a:pt x="3951" y="147"/>
                    <a:pt x="3943" y="147"/>
                  </a:cubicBezTo>
                  <a:cubicBezTo>
                    <a:pt x="3940" y="148"/>
                    <a:pt x="3936" y="148"/>
                    <a:pt x="3933" y="148"/>
                  </a:cubicBezTo>
                  <a:cubicBezTo>
                    <a:pt x="3907" y="148"/>
                    <a:pt x="3879" y="139"/>
                    <a:pt x="3863" y="123"/>
                  </a:cubicBezTo>
                  <a:cubicBezTo>
                    <a:pt x="3784" y="41"/>
                    <a:pt x="3688" y="37"/>
                    <a:pt x="3591" y="37"/>
                  </a:cubicBezTo>
                  <a:cubicBezTo>
                    <a:pt x="3578" y="37"/>
                    <a:pt x="3566" y="37"/>
                    <a:pt x="3553" y="37"/>
                  </a:cubicBezTo>
                  <a:cubicBezTo>
                    <a:pt x="3485" y="37"/>
                    <a:pt x="3417" y="35"/>
                    <a:pt x="3355" y="5"/>
                  </a:cubicBezTo>
                  <a:cubicBezTo>
                    <a:pt x="3349" y="2"/>
                    <a:pt x="3340" y="1"/>
                    <a:pt x="33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p:nvPr/>
          </p:nvSpPr>
          <p:spPr>
            <a:xfrm>
              <a:off x="1257121" y="955394"/>
              <a:ext cx="75894" cy="75022"/>
            </a:xfrm>
            <a:custGeom>
              <a:rect b="b" l="l" r="r" t="t"/>
              <a:pathLst>
                <a:path extrusionOk="0" h="6311" w="6383">
                  <a:moveTo>
                    <a:pt x="3330" y="1"/>
                  </a:moveTo>
                  <a:cubicBezTo>
                    <a:pt x="3310" y="1"/>
                    <a:pt x="3286" y="8"/>
                    <a:pt x="3275" y="20"/>
                  </a:cubicBezTo>
                  <a:cubicBezTo>
                    <a:pt x="3244" y="54"/>
                    <a:pt x="3210" y="66"/>
                    <a:pt x="3176" y="66"/>
                  </a:cubicBezTo>
                  <a:cubicBezTo>
                    <a:pt x="3135" y="66"/>
                    <a:pt x="3095" y="49"/>
                    <a:pt x="3061" y="36"/>
                  </a:cubicBezTo>
                  <a:cubicBezTo>
                    <a:pt x="3007" y="15"/>
                    <a:pt x="2954" y="7"/>
                    <a:pt x="2902" y="7"/>
                  </a:cubicBezTo>
                  <a:cubicBezTo>
                    <a:pt x="2800" y="7"/>
                    <a:pt x="2702" y="37"/>
                    <a:pt x="2603" y="58"/>
                  </a:cubicBezTo>
                  <a:cubicBezTo>
                    <a:pt x="2511" y="75"/>
                    <a:pt x="2421" y="148"/>
                    <a:pt x="2335" y="148"/>
                  </a:cubicBezTo>
                  <a:cubicBezTo>
                    <a:pt x="2331" y="148"/>
                    <a:pt x="2328" y="148"/>
                    <a:pt x="2325" y="147"/>
                  </a:cubicBezTo>
                  <a:cubicBezTo>
                    <a:pt x="2315" y="147"/>
                    <a:pt x="2305" y="146"/>
                    <a:pt x="2296" y="146"/>
                  </a:cubicBezTo>
                  <a:cubicBezTo>
                    <a:pt x="2153" y="146"/>
                    <a:pt x="2048" y="211"/>
                    <a:pt x="1935" y="280"/>
                  </a:cubicBezTo>
                  <a:cubicBezTo>
                    <a:pt x="1771" y="379"/>
                    <a:pt x="1603" y="472"/>
                    <a:pt x="1439" y="568"/>
                  </a:cubicBezTo>
                  <a:cubicBezTo>
                    <a:pt x="1387" y="599"/>
                    <a:pt x="1340" y="658"/>
                    <a:pt x="1288" y="664"/>
                  </a:cubicBezTo>
                  <a:cubicBezTo>
                    <a:pt x="1170" y="680"/>
                    <a:pt x="1093" y="751"/>
                    <a:pt x="1049" y="838"/>
                  </a:cubicBezTo>
                  <a:cubicBezTo>
                    <a:pt x="997" y="943"/>
                    <a:pt x="926" y="1005"/>
                    <a:pt x="830" y="1067"/>
                  </a:cubicBezTo>
                  <a:cubicBezTo>
                    <a:pt x="771" y="1104"/>
                    <a:pt x="740" y="1184"/>
                    <a:pt x="700" y="1246"/>
                  </a:cubicBezTo>
                  <a:cubicBezTo>
                    <a:pt x="687" y="1268"/>
                    <a:pt x="684" y="1305"/>
                    <a:pt x="669" y="1314"/>
                  </a:cubicBezTo>
                  <a:cubicBezTo>
                    <a:pt x="557" y="1376"/>
                    <a:pt x="526" y="1491"/>
                    <a:pt x="467" y="1593"/>
                  </a:cubicBezTo>
                  <a:cubicBezTo>
                    <a:pt x="402" y="1707"/>
                    <a:pt x="328" y="1803"/>
                    <a:pt x="303" y="1946"/>
                  </a:cubicBezTo>
                  <a:cubicBezTo>
                    <a:pt x="275" y="2091"/>
                    <a:pt x="164" y="2221"/>
                    <a:pt x="124" y="2367"/>
                  </a:cubicBezTo>
                  <a:cubicBezTo>
                    <a:pt x="71" y="2549"/>
                    <a:pt x="25" y="2744"/>
                    <a:pt x="37" y="2933"/>
                  </a:cubicBezTo>
                  <a:cubicBezTo>
                    <a:pt x="43" y="3038"/>
                    <a:pt x="43" y="3125"/>
                    <a:pt x="0" y="3218"/>
                  </a:cubicBezTo>
                  <a:lnTo>
                    <a:pt x="0" y="3366"/>
                  </a:lnTo>
                  <a:cubicBezTo>
                    <a:pt x="31" y="3465"/>
                    <a:pt x="96" y="3565"/>
                    <a:pt x="87" y="3660"/>
                  </a:cubicBezTo>
                  <a:cubicBezTo>
                    <a:pt x="71" y="3790"/>
                    <a:pt x="93" y="3896"/>
                    <a:pt x="176" y="3992"/>
                  </a:cubicBezTo>
                  <a:cubicBezTo>
                    <a:pt x="195" y="4013"/>
                    <a:pt x="204" y="4060"/>
                    <a:pt x="195" y="4085"/>
                  </a:cubicBezTo>
                  <a:cubicBezTo>
                    <a:pt x="152" y="4177"/>
                    <a:pt x="195" y="4236"/>
                    <a:pt x="251" y="4304"/>
                  </a:cubicBezTo>
                  <a:cubicBezTo>
                    <a:pt x="279" y="4335"/>
                    <a:pt x="279" y="4388"/>
                    <a:pt x="297" y="4428"/>
                  </a:cubicBezTo>
                  <a:cubicBezTo>
                    <a:pt x="353" y="4558"/>
                    <a:pt x="409" y="4688"/>
                    <a:pt x="477" y="4815"/>
                  </a:cubicBezTo>
                  <a:cubicBezTo>
                    <a:pt x="511" y="4880"/>
                    <a:pt x="570" y="4930"/>
                    <a:pt x="613" y="4991"/>
                  </a:cubicBezTo>
                  <a:cubicBezTo>
                    <a:pt x="644" y="5038"/>
                    <a:pt x="656" y="5103"/>
                    <a:pt x="693" y="5140"/>
                  </a:cubicBezTo>
                  <a:cubicBezTo>
                    <a:pt x="808" y="5255"/>
                    <a:pt x="932" y="5357"/>
                    <a:pt x="1049" y="5465"/>
                  </a:cubicBezTo>
                  <a:cubicBezTo>
                    <a:pt x="1077" y="5490"/>
                    <a:pt x="1114" y="5511"/>
                    <a:pt x="1130" y="5542"/>
                  </a:cubicBezTo>
                  <a:cubicBezTo>
                    <a:pt x="1192" y="5672"/>
                    <a:pt x="1322" y="5719"/>
                    <a:pt x="1430" y="5793"/>
                  </a:cubicBezTo>
                  <a:cubicBezTo>
                    <a:pt x="1483" y="5830"/>
                    <a:pt x="1545" y="5864"/>
                    <a:pt x="1606" y="5892"/>
                  </a:cubicBezTo>
                  <a:cubicBezTo>
                    <a:pt x="1681" y="5926"/>
                    <a:pt x="1767" y="5945"/>
                    <a:pt x="1842" y="5979"/>
                  </a:cubicBezTo>
                  <a:cubicBezTo>
                    <a:pt x="1935" y="6022"/>
                    <a:pt x="2015" y="6090"/>
                    <a:pt x="2108" y="6127"/>
                  </a:cubicBezTo>
                  <a:cubicBezTo>
                    <a:pt x="2226" y="6171"/>
                    <a:pt x="2346" y="6202"/>
                    <a:pt x="2467" y="6227"/>
                  </a:cubicBezTo>
                  <a:cubicBezTo>
                    <a:pt x="2582" y="6251"/>
                    <a:pt x="2699" y="6270"/>
                    <a:pt x="2817" y="6282"/>
                  </a:cubicBezTo>
                  <a:cubicBezTo>
                    <a:pt x="2937" y="6295"/>
                    <a:pt x="3058" y="6298"/>
                    <a:pt x="3179" y="6307"/>
                  </a:cubicBezTo>
                  <a:cubicBezTo>
                    <a:pt x="3185" y="6307"/>
                    <a:pt x="3191" y="6298"/>
                    <a:pt x="3201" y="6298"/>
                  </a:cubicBezTo>
                  <a:cubicBezTo>
                    <a:pt x="3245" y="6294"/>
                    <a:pt x="3295" y="6281"/>
                    <a:pt x="3339" y="6281"/>
                  </a:cubicBezTo>
                  <a:cubicBezTo>
                    <a:pt x="3359" y="6281"/>
                    <a:pt x="3379" y="6284"/>
                    <a:pt x="3396" y="6292"/>
                  </a:cubicBezTo>
                  <a:cubicBezTo>
                    <a:pt x="3423" y="6305"/>
                    <a:pt x="3448" y="6310"/>
                    <a:pt x="3471" y="6310"/>
                  </a:cubicBezTo>
                  <a:cubicBezTo>
                    <a:pt x="3507" y="6310"/>
                    <a:pt x="3539" y="6297"/>
                    <a:pt x="3575" y="6282"/>
                  </a:cubicBezTo>
                  <a:cubicBezTo>
                    <a:pt x="3631" y="6261"/>
                    <a:pt x="3687" y="6236"/>
                    <a:pt x="3745" y="6220"/>
                  </a:cubicBezTo>
                  <a:cubicBezTo>
                    <a:pt x="3813" y="6202"/>
                    <a:pt x="3885" y="6196"/>
                    <a:pt x="3953" y="6183"/>
                  </a:cubicBezTo>
                  <a:cubicBezTo>
                    <a:pt x="4114" y="6162"/>
                    <a:pt x="4262" y="6127"/>
                    <a:pt x="4402" y="6022"/>
                  </a:cubicBezTo>
                  <a:cubicBezTo>
                    <a:pt x="4535" y="5920"/>
                    <a:pt x="4711" y="5874"/>
                    <a:pt x="4857" y="5784"/>
                  </a:cubicBezTo>
                  <a:cubicBezTo>
                    <a:pt x="4999" y="5694"/>
                    <a:pt x="5129" y="5583"/>
                    <a:pt x="5253" y="5471"/>
                  </a:cubicBezTo>
                  <a:cubicBezTo>
                    <a:pt x="5460" y="5282"/>
                    <a:pt x="5683" y="5106"/>
                    <a:pt x="5798" y="4837"/>
                  </a:cubicBezTo>
                  <a:cubicBezTo>
                    <a:pt x="5804" y="4821"/>
                    <a:pt x="5825" y="4818"/>
                    <a:pt x="5832" y="4803"/>
                  </a:cubicBezTo>
                  <a:cubicBezTo>
                    <a:pt x="5909" y="4682"/>
                    <a:pt x="6027" y="4567"/>
                    <a:pt x="6048" y="4437"/>
                  </a:cubicBezTo>
                  <a:cubicBezTo>
                    <a:pt x="6070" y="4307"/>
                    <a:pt x="6126" y="4190"/>
                    <a:pt x="6172" y="4078"/>
                  </a:cubicBezTo>
                  <a:cubicBezTo>
                    <a:pt x="6228" y="3939"/>
                    <a:pt x="6240" y="3797"/>
                    <a:pt x="6253" y="3657"/>
                  </a:cubicBezTo>
                  <a:cubicBezTo>
                    <a:pt x="6268" y="3515"/>
                    <a:pt x="6383" y="3376"/>
                    <a:pt x="6287" y="3221"/>
                  </a:cubicBezTo>
                  <a:cubicBezTo>
                    <a:pt x="6280" y="3209"/>
                    <a:pt x="6308" y="3178"/>
                    <a:pt x="6315" y="3156"/>
                  </a:cubicBezTo>
                  <a:cubicBezTo>
                    <a:pt x="6321" y="3128"/>
                    <a:pt x="6327" y="3100"/>
                    <a:pt x="6321" y="3075"/>
                  </a:cubicBezTo>
                  <a:cubicBezTo>
                    <a:pt x="6293" y="2921"/>
                    <a:pt x="6259" y="2769"/>
                    <a:pt x="6237" y="2614"/>
                  </a:cubicBezTo>
                  <a:cubicBezTo>
                    <a:pt x="6228" y="2552"/>
                    <a:pt x="6271" y="2484"/>
                    <a:pt x="6256" y="2429"/>
                  </a:cubicBezTo>
                  <a:cubicBezTo>
                    <a:pt x="6215" y="2280"/>
                    <a:pt x="6185" y="2122"/>
                    <a:pt x="6101" y="1998"/>
                  </a:cubicBezTo>
                  <a:cubicBezTo>
                    <a:pt x="6045" y="1915"/>
                    <a:pt x="6005" y="1844"/>
                    <a:pt x="6008" y="1748"/>
                  </a:cubicBezTo>
                  <a:cubicBezTo>
                    <a:pt x="6008" y="1732"/>
                    <a:pt x="5983" y="1717"/>
                    <a:pt x="5971" y="1701"/>
                  </a:cubicBezTo>
                  <a:cubicBezTo>
                    <a:pt x="5887" y="1599"/>
                    <a:pt x="5807" y="1494"/>
                    <a:pt x="5720" y="1395"/>
                  </a:cubicBezTo>
                  <a:cubicBezTo>
                    <a:pt x="5599" y="1255"/>
                    <a:pt x="5572" y="1039"/>
                    <a:pt x="5367" y="964"/>
                  </a:cubicBezTo>
                  <a:cubicBezTo>
                    <a:pt x="5352" y="958"/>
                    <a:pt x="5346" y="924"/>
                    <a:pt x="5333" y="903"/>
                  </a:cubicBezTo>
                  <a:cubicBezTo>
                    <a:pt x="5279" y="814"/>
                    <a:pt x="5233" y="713"/>
                    <a:pt x="5123" y="713"/>
                  </a:cubicBezTo>
                  <a:cubicBezTo>
                    <a:pt x="5107" y="713"/>
                    <a:pt x="5089" y="715"/>
                    <a:pt x="5070" y="720"/>
                  </a:cubicBezTo>
                  <a:cubicBezTo>
                    <a:pt x="5049" y="670"/>
                    <a:pt x="5039" y="618"/>
                    <a:pt x="5008" y="599"/>
                  </a:cubicBezTo>
                  <a:cubicBezTo>
                    <a:pt x="4919" y="540"/>
                    <a:pt x="4823" y="494"/>
                    <a:pt x="4727" y="448"/>
                  </a:cubicBezTo>
                  <a:cubicBezTo>
                    <a:pt x="4671" y="420"/>
                    <a:pt x="4609" y="398"/>
                    <a:pt x="4550" y="373"/>
                  </a:cubicBezTo>
                  <a:cubicBezTo>
                    <a:pt x="4358" y="286"/>
                    <a:pt x="4186" y="147"/>
                    <a:pt x="3965" y="147"/>
                  </a:cubicBezTo>
                  <a:cubicBezTo>
                    <a:pt x="3958" y="147"/>
                    <a:pt x="3951" y="147"/>
                    <a:pt x="3943" y="147"/>
                  </a:cubicBezTo>
                  <a:cubicBezTo>
                    <a:pt x="3940" y="148"/>
                    <a:pt x="3936" y="148"/>
                    <a:pt x="3933" y="148"/>
                  </a:cubicBezTo>
                  <a:cubicBezTo>
                    <a:pt x="3907" y="148"/>
                    <a:pt x="3879" y="139"/>
                    <a:pt x="3863" y="123"/>
                  </a:cubicBezTo>
                  <a:cubicBezTo>
                    <a:pt x="3784" y="41"/>
                    <a:pt x="3688" y="37"/>
                    <a:pt x="3591" y="37"/>
                  </a:cubicBezTo>
                  <a:cubicBezTo>
                    <a:pt x="3578" y="37"/>
                    <a:pt x="3566" y="37"/>
                    <a:pt x="3553" y="37"/>
                  </a:cubicBezTo>
                  <a:cubicBezTo>
                    <a:pt x="3485" y="37"/>
                    <a:pt x="3417" y="35"/>
                    <a:pt x="3355" y="5"/>
                  </a:cubicBezTo>
                  <a:cubicBezTo>
                    <a:pt x="3349" y="2"/>
                    <a:pt x="3340" y="1"/>
                    <a:pt x="33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p:nvPr/>
          </p:nvSpPr>
          <p:spPr>
            <a:xfrm>
              <a:off x="1507283" y="955394"/>
              <a:ext cx="75894" cy="75022"/>
            </a:xfrm>
            <a:custGeom>
              <a:rect b="b" l="l" r="r" t="t"/>
              <a:pathLst>
                <a:path extrusionOk="0" h="6311" w="6383">
                  <a:moveTo>
                    <a:pt x="3330" y="1"/>
                  </a:moveTo>
                  <a:cubicBezTo>
                    <a:pt x="3310" y="1"/>
                    <a:pt x="3286" y="8"/>
                    <a:pt x="3275" y="20"/>
                  </a:cubicBezTo>
                  <a:cubicBezTo>
                    <a:pt x="3244" y="54"/>
                    <a:pt x="3210" y="66"/>
                    <a:pt x="3176" y="66"/>
                  </a:cubicBezTo>
                  <a:cubicBezTo>
                    <a:pt x="3135" y="66"/>
                    <a:pt x="3095" y="49"/>
                    <a:pt x="3061" y="36"/>
                  </a:cubicBezTo>
                  <a:cubicBezTo>
                    <a:pt x="3007" y="15"/>
                    <a:pt x="2954" y="7"/>
                    <a:pt x="2902" y="7"/>
                  </a:cubicBezTo>
                  <a:cubicBezTo>
                    <a:pt x="2800" y="7"/>
                    <a:pt x="2702" y="37"/>
                    <a:pt x="2603" y="58"/>
                  </a:cubicBezTo>
                  <a:cubicBezTo>
                    <a:pt x="2511" y="75"/>
                    <a:pt x="2421" y="148"/>
                    <a:pt x="2335" y="148"/>
                  </a:cubicBezTo>
                  <a:cubicBezTo>
                    <a:pt x="2331" y="148"/>
                    <a:pt x="2328" y="148"/>
                    <a:pt x="2325" y="147"/>
                  </a:cubicBezTo>
                  <a:cubicBezTo>
                    <a:pt x="2315" y="147"/>
                    <a:pt x="2305" y="146"/>
                    <a:pt x="2296" y="146"/>
                  </a:cubicBezTo>
                  <a:cubicBezTo>
                    <a:pt x="2153" y="146"/>
                    <a:pt x="2048" y="211"/>
                    <a:pt x="1935" y="280"/>
                  </a:cubicBezTo>
                  <a:cubicBezTo>
                    <a:pt x="1771" y="379"/>
                    <a:pt x="1603" y="472"/>
                    <a:pt x="1439" y="568"/>
                  </a:cubicBezTo>
                  <a:cubicBezTo>
                    <a:pt x="1387" y="599"/>
                    <a:pt x="1340" y="658"/>
                    <a:pt x="1288" y="664"/>
                  </a:cubicBezTo>
                  <a:cubicBezTo>
                    <a:pt x="1170" y="680"/>
                    <a:pt x="1093" y="751"/>
                    <a:pt x="1049" y="838"/>
                  </a:cubicBezTo>
                  <a:cubicBezTo>
                    <a:pt x="997" y="943"/>
                    <a:pt x="926" y="1005"/>
                    <a:pt x="830" y="1067"/>
                  </a:cubicBezTo>
                  <a:cubicBezTo>
                    <a:pt x="771" y="1104"/>
                    <a:pt x="740" y="1184"/>
                    <a:pt x="700" y="1246"/>
                  </a:cubicBezTo>
                  <a:cubicBezTo>
                    <a:pt x="687" y="1268"/>
                    <a:pt x="684" y="1305"/>
                    <a:pt x="669" y="1314"/>
                  </a:cubicBezTo>
                  <a:cubicBezTo>
                    <a:pt x="557" y="1376"/>
                    <a:pt x="526" y="1491"/>
                    <a:pt x="467" y="1593"/>
                  </a:cubicBezTo>
                  <a:cubicBezTo>
                    <a:pt x="402" y="1707"/>
                    <a:pt x="328" y="1803"/>
                    <a:pt x="303" y="1946"/>
                  </a:cubicBezTo>
                  <a:cubicBezTo>
                    <a:pt x="275" y="2091"/>
                    <a:pt x="164" y="2221"/>
                    <a:pt x="124" y="2367"/>
                  </a:cubicBezTo>
                  <a:cubicBezTo>
                    <a:pt x="71" y="2549"/>
                    <a:pt x="25" y="2744"/>
                    <a:pt x="37" y="2933"/>
                  </a:cubicBezTo>
                  <a:cubicBezTo>
                    <a:pt x="43" y="3038"/>
                    <a:pt x="43" y="3125"/>
                    <a:pt x="0" y="3218"/>
                  </a:cubicBezTo>
                  <a:lnTo>
                    <a:pt x="0" y="3366"/>
                  </a:lnTo>
                  <a:cubicBezTo>
                    <a:pt x="31" y="3465"/>
                    <a:pt x="96" y="3565"/>
                    <a:pt x="87" y="3660"/>
                  </a:cubicBezTo>
                  <a:cubicBezTo>
                    <a:pt x="71" y="3790"/>
                    <a:pt x="93" y="3896"/>
                    <a:pt x="176" y="3992"/>
                  </a:cubicBezTo>
                  <a:cubicBezTo>
                    <a:pt x="195" y="4013"/>
                    <a:pt x="204" y="4060"/>
                    <a:pt x="195" y="4085"/>
                  </a:cubicBezTo>
                  <a:cubicBezTo>
                    <a:pt x="152" y="4177"/>
                    <a:pt x="195" y="4236"/>
                    <a:pt x="251" y="4304"/>
                  </a:cubicBezTo>
                  <a:cubicBezTo>
                    <a:pt x="279" y="4335"/>
                    <a:pt x="279" y="4388"/>
                    <a:pt x="297" y="4428"/>
                  </a:cubicBezTo>
                  <a:cubicBezTo>
                    <a:pt x="353" y="4558"/>
                    <a:pt x="409" y="4688"/>
                    <a:pt x="477" y="4815"/>
                  </a:cubicBezTo>
                  <a:cubicBezTo>
                    <a:pt x="511" y="4880"/>
                    <a:pt x="570" y="4930"/>
                    <a:pt x="613" y="4991"/>
                  </a:cubicBezTo>
                  <a:cubicBezTo>
                    <a:pt x="644" y="5038"/>
                    <a:pt x="656" y="5103"/>
                    <a:pt x="693" y="5140"/>
                  </a:cubicBezTo>
                  <a:cubicBezTo>
                    <a:pt x="808" y="5255"/>
                    <a:pt x="932" y="5357"/>
                    <a:pt x="1049" y="5465"/>
                  </a:cubicBezTo>
                  <a:cubicBezTo>
                    <a:pt x="1077" y="5490"/>
                    <a:pt x="1114" y="5511"/>
                    <a:pt x="1130" y="5542"/>
                  </a:cubicBezTo>
                  <a:cubicBezTo>
                    <a:pt x="1192" y="5672"/>
                    <a:pt x="1322" y="5719"/>
                    <a:pt x="1430" y="5793"/>
                  </a:cubicBezTo>
                  <a:cubicBezTo>
                    <a:pt x="1483" y="5830"/>
                    <a:pt x="1545" y="5864"/>
                    <a:pt x="1606" y="5892"/>
                  </a:cubicBezTo>
                  <a:cubicBezTo>
                    <a:pt x="1681" y="5926"/>
                    <a:pt x="1767" y="5945"/>
                    <a:pt x="1842" y="5979"/>
                  </a:cubicBezTo>
                  <a:cubicBezTo>
                    <a:pt x="1935" y="6022"/>
                    <a:pt x="2015" y="6090"/>
                    <a:pt x="2108" y="6127"/>
                  </a:cubicBezTo>
                  <a:cubicBezTo>
                    <a:pt x="2226" y="6171"/>
                    <a:pt x="2346" y="6202"/>
                    <a:pt x="2467" y="6227"/>
                  </a:cubicBezTo>
                  <a:cubicBezTo>
                    <a:pt x="2582" y="6251"/>
                    <a:pt x="2699" y="6270"/>
                    <a:pt x="2817" y="6282"/>
                  </a:cubicBezTo>
                  <a:cubicBezTo>
                    <a:pt x="2937" y="6295"/>
                    <a:pt x="3058" y="6298"/>
                    <a:pt x="3179" y="6307"/>
                  </a:cubicBezTo>
                  <a:cubicBezTo>
                    <a:pt x="3185" y="6307"/>
                    <a:pt x="3191" y="6298"/>
                    <a:pt x="3201" y="6298"/>
                  </a:cubicBezTo>
                  <a:cubicBezTo>
                    <a:pt x="3245" y="6294"/>
                    <a:pt x="3295" y="6281"/>
                    <a:pt x="3339" y="6281"/>
                  </a:cubicBezTo>
                  <a:cubicBezTo>
                    <a:pt x="3359" y="6281"/>
                    <a:pt x="3379" y="6284"/>
                    <a:pt x="3396" y="6292"/>
                  </a:cubicBezTo>
                  <a:cubicBezTo>
                    <a:pt x="3423" y="6305"/>
                    <a:pt x="3448" y="6310"/>
                    <a:pt x="3471" y="6310"/>
                  </a:cubicBezTo>
                  <a:cubicBezTo>
                    <a:pt x="3507" y="6310"/>
                    <a:pt x="3539" y="6297"/>
                    <a:pt x="3575" y="6282"/>
                  </a:cubicBezTo>
                  <a:cubicBezTo>
                    <a:pt x="3631" y="6261"/>
                    <a:pt x="3687" y="6236"/>
                    <a:pt x="3745" y="6220"/>
                  </a:cubicBezTo>
                  <a:cubicBezTo>
                    <a:pt x="3813" y="6202"/>
                    <a:pt x="3885" y="6196"/>
                    <a:pt x="3953" y="6183"/>
                  </a:cubicBezTo>
                  <a:cubicBezTo>
                    <a:pt x="4114" y="6162"/>
                    <a:pt x="4262" y="6127"/>
                    <a:pt x="4402" y="6022"/>
                  </a:cubicBezTo>
                  <a:cubicBezTo>
                    <a:pt x="4535" y="5920"/>
                    <a:pt x="4711" y="5874"/>
                    <a:pt x="4857" y="5784"/>
                  </a:cubicBezTo>
                  <a:cubicBezTo>
                    <a:pt x="4999" y="5694"/>
                    <a:pt x="5129" y="5583"/>
                    <a:pt x="5253" y="5471"/>
                  </a:cubicBezTo>
                  <a:cubicBezTo>
                    <a:pt x="5460" y="5282"/>
                    <a:pt x="5683" y="5106"/>
                    <a:pt x="5798" y="4837"/>
                  </a:cubicBezTo>
                  <a:cubicBezTo>
                    <a:pt x="5804" y="4821"/>
                    <a:pt x="5825" y="4818"/>
                    <a:pt x="5832" y="4803"/>
                  </a:cubicBezTo>
                  <a:cubicBezTo>
                    <a:pt x="5909" y="4682"/>
                    <a:pt x="6027" y="4567"/>
                    <a:pt x="6048" y="4437"/>
                  </a:cubicBezTo>
                  <a:cubicBezTo>
                    <a:pt x="6070" y="4307"/>
                    <a:pt x="6126" y="4190"/>
                    <a:pt x="6172" y="4078"/>
                  </a:cubicBezTo>
                  <a:cubicBezTo>
                    <a:pt x="6228" y="3939"/>
                    <a:pt x="6240" y="3797"/>
                    <a:pt x="6253" y="3657"/>
                  </a:cubicBezTo>
                  <a:cubicBezTo>
                    <a:pt x="6268" y="3515"/>
                    <a:pt x="6383" y="3376"/>
                    <a:pt x="6287" y="3221"/>
                  </a:cubicBezTo>
                  <a:cubicBezTo>
                    <a:pt x="6280" y="3209"/>
                    <a:pt x="6308" y="3178"/>
                    <a:pt x="6315" y="3156"/>
                  </a:cubicBezTo>
                  <a:cubicBezTo>
                    <a:pt x="6321" y="3128"/>
                    <a:pt x="6327" y="3100"/>
                    <a:pt x="6321" y="3075"/>
                  </a:cubicBezTo>
                  <a:cubicBezTo>
                    <a:pt x="6293" y="2921"/>
                    <a:pt x="6259" y="2769"/>
                    <a:pt x="6237" y="2614"/>
                  </a:cubicBezTo>
                  <a:cubicBezTo>
                    <a:pt x="6228" y="2552"/>
                    <a:pt x="6271" y="2484"/>
                    <a:pt x="6256" y="2429"/>
                  </a:cubicBezTo>
                  <a:cubicBezTo>
                    <a:pt x="6215" y="2280"/>
                    <a:pt x="6185" y="2122"/>
                    <a:pt x="6101" y="1998"/>
                  </a:cubicBezTo>
                  <a:cubicBezTo>
                    <a:pt x="6045" y="1915"/>
                    <a:pt x="6005" y="1844"/>
                    <a:pt x="6008" y="1748"/>
                  </a:cubicBezTo>
                  <a:cubicBezTo>
                    <a:pt x="6008" y="1732"/>
                    <a:pt x="5983" y="1717"/>
                    <a:pt x="5971" y="1701"/>
                  </a:cubicBezTo>
                  <a:cubicBezTo>
                    <a:pt x="5887" y="1599"/>
                    <a:pt x="5807" y="1494"/>
                    <a:pt x="5720" y="1395"/>
                  </a:cubicBezTo>
                  <a:cubicBezTo>
                    <a:pt x="5599" y="1255"/>
                    <a:pt x="5572" y="1039"/>
                    <a:pt x="5367" y="964"/>
                  </a:cubicBezTo>
                  <a:cubicBezTo>
                    <a:pt x="5352" y="958"/>
                    <a:pt x="5346" y="924"/>
                    <a:pt x="5333" y="903"/>
                  </a:cubicBezTo>
                  <a:cubicBezTo>
                    <a:pt x="5279" y="814"/>
                    <a:pt x="5233" y="713"/>
                    <a:pt x="5123" y="713"/>
                  </a:cubicBezTo>
                  <a:cubicBezTo>
                    <a:pt x="5107" y="713"/>
                    <a:pt x="5089" y="715"/>
                    <a:pt x="5070" y="720"/>
                  </a:cubicBezTo>
                  <a:cubicBezTo>
                    <a:pt x="5049" y="670"/>
                    <a:pt x="5039" y="618"/>
                    <a:pt x="5008" y="599"/>
                  </a:cubicBezTo>
                  <a:cubicBezTo>
                    <a:pt x="4919" y="540"/>
                    <a:pt x="4823" y="494"/>
                    <a:pt x="4727" y="448"/>
                  </a:cubicBezTo>
                  <a:cubicBezTo>
                    <a:pt x="4671" y="420"/>
                    <a:pt x="4609" y="398"/>
                    <a:pt x="4550" y="373"/>
                  </a:cubicBezTo>
                  <a:cubicBezTo>
                    <a:pt x="4358" y="286"/>
                    <a:pt x="4186" y="147"/>
                    <a:pt x="3965" y="147"/>
                  </a:cubicBezTo>
                  <a:cubicBezTo>
                    <a:pt x="3958" y="147"/>
                    <a:pt x="3951" y="147"/>
                    <a:pt x="3943" y="147"/>
                  </a:cubicBezTo>
                  <a:cubicBezTo>
                    <a:pt x="3940" y="148"/>
                    <a:pt x="3936" y="148"/>
                    <a:pt x="3933" y="148"/>
                  </a:cubicBezTo>
                  <a:cubicBezTo>
                    <a:pt x="3907" y="148"/>
                    <a:pt x="3879" y="139"/>
                    <a:pt x="3863" y="123"/>
                  </a:cubicBezTo>
                  <a:cubicBezTo>
                    <a:pt x="3784" y="41"/>
                    <a:pt x="3688" y="37"/>
                    <a:pt x="3591" y="37"/>
                  </a:cubicBezTo>
                  <a:cubicBezTo>
                    <a:pt x="3578" y="37"/>
                    <a:pt x="3566" y="37"/>
                    <a:pt x="3553" y="37"/>
                  </a:cubicBezTo>
                  <a:cubicBezTo>
                    <a:pt x="3485" y="37"/>
                    <a:pt x="3417" y="35"/>
                    <a:pt x="3355" y="5"/>
                  </a:cubicBezTo>
                  <a:cubicBezTo>
                    <a:pt x="3349" y="2"/>
                    <a:pt x="3340" y="1"/>
                    <a:pt x="33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 name="Google Shape;69;p15"/>
          <p:cNvGrpSpPr/>
          <p:nvPr/>
        </p:nvGrpSpPr>
        <p:grpSpPr>
          <a:xfrm>
            <a:off x="713361" y="1099682"/>
            <a:ext cx="3194415" cy="2944123"/>
            <a:chOff x="5094848" y="915113"/>
            <a:chExt cx="3375333" cy="3110866"/>
          </a:xfrm>
        </p:grpSpPr>
        <p:sp>
          <p:nvSpPr>
            <p:cNvPr id="70" name="Google Shape;70;p15"/>
            <p:cNvSpPr/>
            <p:nvPr/>
          </p:nvSpPr>
          <p:spPr>
            <a:xfrm>
              <a:off x="5232150" y="915113"/>
              <a:ext cx="557156" cy="550871"/>
            </a:xfrm>
            <a:custGeom>
              <a:rect b="b" l="l" r="r" t="t"/>
              <a:pathLst>
                <a:path extrusionOk="0" h="6311" w="6383">
                  <a:moveTo>
                    <a:pt x="3330" y="1"/>
                  </a:moveTo>
                  <a:cubicBezTo>
                    <a:pt x="3310" y="1"/>
                    <a:pt x="3286" y="8"/>
                    <a:pt x="3275" y="20"/>
                  </a:cubicBezTo>
                  <a:cubicBezTo>
                    <a:pt x="3244" y="54"/>
                    <a:pt x="3210" y="66"/>
                    <a:pt x="3176" y="66"/>
                  </a:cubicBezTo>
                  <a:cubicBezTo>
                    <a:pt x="3135" y="66"/>
                    <a:pt x="3095" y="49"/>
                    <a:pt x="3061" y="36"/>
                  </a:cubicBezTo>
                  <a:cubicBezTo>
                    <a:pt x="3007" y="15"/>
                    <a:pt x="2954" y="7"/>
                    <a:pt x="2902" y="7"/>
                  </a:cubicBezTo>
                  <a:cubicBezTo>
                    <a:pt x="2800" y="7"/>
                    <a:pt x="2702" y="37"/>
                    <a:pt x="2603" y="58"/>
                  </a:cubicBezTo>
                  <a:cubicBezTo>
                    <a:pt x="2511" y="75"/>
                    <a:pt x="2421" y="148"/>
                    <a:pt x="2335" y="148"/>
                  </a:cubicBezTo>
                  <a:cubicBezTo>
                    <a:pt x="2331" y="148"/>
                    <a:pt x="2328" y="148"/>
                    <a:pt x="2325" y="147"/>
                  </a:cubicBezTo>
                  <a:cubicBezTo>
                    <a:pt x="2315" y="147"/>
                    <a:pt x="2305" y="146"/>
                    <a:pt x="2296" y="146"/>
                  </a:cubicBezTo>
                  <a:cubicBezTo>
                    <a:pt x="2153" y="146"/>
                    <a:pt x="2048" y="211"/>
                    <a:pt x="1935" y="280"/>
                  </a:cubicBezTo>
                  <a:cubicBezTo>
                    <a:pt x="1771" y="379"/>
                    <a:pt x="1603" y="472"/>
                    <a:pt x="1439" y="568"/>
                  </a:cubicBezTo>
                  <a:cubicBezTo>
                    <a:pt x="1387" y="599"/>
                    <a:pt x="1340" y="658"/>
                    <a:pt x="1288" y="664"/>
                  </a:cubicBezTo>
                  <a:cubicBezTo>
                    <a:pt x="1170" y="680"/>
                    <a:pt x="1093" y="751"/>
                    <a:pt x="1049" y="838"/>
                  </a:cubicBezTo>
                  <a:cubicBezTo>
                    <a:pt x="997" y="943"/>
                    <a:pt x="926" y="1005"/>
                    <a:pt x="830" y="1067"/>
                  </a:cubicBezTo>
                  <a:cubicBezTo>
                    <a:pt x="771" y="1104"/>
                    <a:pt x="740" y="1184"/>
                    <a:pt x="700" y="1246"/>
                  </a:cubicBezTo>
                  <a:cubicBezTo>
                    <a:pt x="687" y="1268"/>
                    <a:pt x="684" y="1305"/>
                    <a:pt x="669" y="1314"/>
                  </a:cubicBezTo>
                  <a:cubicBezTo>
                    <a:pt x="557" y="1376"/>
                    <a:pt x="526" y="1491"/>
                    <a:pt x="467" y="1593"/>
                  </a:cubicBezTo>
                  <a:cubicBezTo>
                    <a:pt x="402" y="1707"/>
                    <a:pt x="328" y="1803"/>
                    <a:pt x="303" y="1946"/>
                  </a:cubicBezTo>
                  <a:cubicBezTo>
                    <a:pt x="275" y="2091"/>
                    <a:pt x="164" y="2221"/>
                    <a:pt x="124" y="2367"/>
                  </a:cubicBezTo>
                  <a:cubicBezTo>
                    <a:pt x="71" y="2549"/>
                    <a:pt x="25" y="2744"/>
                    <a:pt x="37" y="2933"/>
                  </a:cubicBezTo>
                  <a:cubicBezTo>
                    <a:pt x="43" y="3038"/>
                    <a:pt x="43" y="3125"/>
                    <a:pt x="0" y="3218"/>
                  </a:cubicBezTo>
                  <a:lnTo>
                    <a:pt x="0" y="3366"/>
                  </a:lnTo>
                  <a:cubicBezTo>
                    <a:pt x="31" y="3465"/>
                    <a:pt x="96" y="3565"/>
                    <a:pt x="87" y="3660"/>
                  </a:cubicBezTo>
                  <a:cubicBezTo>
                    <a:pt x="71" y="3790"/>
                    <a:pt x="93" y="3896"/>
                    <a:pt x="176" y="3992"/>
                  </a:cubicBezTo>
                  <a:cubicBezTo>
                    <a:pt x="195" y="4013"/>
                    <a:pt x="204" y="4060"/>
                    <a:pt x="195" y="4085"/>
                  </a:cubicBezTo>
                  <a:cubicBezTo>
                    <a:pt x="152" y="4177"/>
                    <a:pt x="195" y="4236"/>
                    <a:pt x="251" y="4304"/>
                  </a:cubicBezTo>
                  <a:cubicBezTo>
                    <a:pt x="279" y="4335"/>
                    <a:pt x="279" y="4388"/>
                    <a:pt x="297" y="4428"/>
                  </a:cubicBezTo>
                  <a:cubicBezTo>
                    <a:pt x="353" y="4558"/>
                    <a:pt x="409" y="4688"/>
                    <a:pt x="477" y="4815"/>
                  </a:cubicBezTo>
                  <a:cubicBezTo>
                    <a:pt x="511" y="4880"/>
                    <a:pt x="570" y="4930"/>
                    <a:pt x="613" y="4991"/>
                  </a:cubicBezTo>
                  <a:cubicBezTo>
                    <a:pt x="644" y="5038"/>
                    <a:pt x="656" y="5103"/>
                    <a:pt x="693" y="5140"/>
                  </a:cubicBezTo>
                  <a:cubicBezTo>
                    <a:pt x="808" y="5255"/>
                    <a:pt x="932" y="5357"/>
                    <a:pt x="1049" y="5465"/>
                  </a:cubicBezTo>
                  <a:cubicBezTo>
                    <a:pt x="1077" y="5490"/>
                    <a:pt x="1114" y="5511"/>
                    <a:pt x="1130" y="5542"/>
                  </a:cubicBezTo>
                  <a:cubicBezTo>
                    <a:pt x="1192" y="5672"/>
                    <a:pt x="1322" y="5719"/>
                    <a:pt x="1430" y="5793"/>
                  </a:cubicBezTo>
                  <a:cubicBezTo>
                    <a:pt x="1483" y="5830"/>
                    <a:pt x="1545" y="5864"/>
                    <a:pt x="1606" y="5892"/>
                  </a:cubicBezTo>
                  <a:cubicBezTo>
                    <a:pt x="1681" y="5926"/>
                    <a:pt x="1767" y="5945"/>
                    <a:pt x="1842" y="5979"/>
                  </a:cubicBezTo>
                  <a:cubicBezTo>
                    <a:pt x="1935" y="6022"/>
                    <a:pt x="2015" y="6090"/>
                    <a:pt x="2108" y="6127"/>
                  </a:cubicBezTo>
                  <a:cubicBezTo>
                    <a:pt x="2226" y="6171"/>
                    <a:pt x="2346" y="6202"/>
                    <a:pt x="2467" y="6227"/>
                  </a:cubicBezTo>
                  <a:cubicBezTo>
                    <a:pt x="2582" y="6251"/>
                    <a:pt x="2699" y="6270"/>
                    <a:pt x="2817" y="6282"/>
                  </a:cubicBezTo>
                  <a:cubicBezTo>
                    <a:pt x="2937" y="6295"/>
                    <a:pt x="3058" y="6298"/>
                    <a:pt x="3179" y="6307"/>
                  </a:cubicBezTo>
                  <a:cubicBezTo>
                    <a:pt x="3185" y="6307"/>
                    <a:pt x="3191" y="6298"/>
                    <a:pt x="3201" y="6298"/>
                  </a:cubicBezTo>
                  <a:cubicBezTo>
                    <a:pt x="3245" y="6294"/>
                    <a:pt x="3295" y="6281"/>
                    <a:pt x="3339" y="6281"/>
                  </a:cubicBezTo>
                  <a:cubicBezTo>
                    <a:pt x="3359" y="6281"/>
                    <a:pt x="3379" y="6284"/>
                    <a:pt x="3396" y="6292"/>
                  </a:cubicBezTo>
                  <a:cubicBezTo>
                    <a:pt x="3423" y="6305"/>
                    <a:pt x="3448" y="6310"/>
                    <a:pt x="3471" y="6310"/>
                  </a:cubicBezTo>
                  <a:cubicBezTo>
                    <a:pt x="3507" y="6310"/>
                    <a:pt x="3539" y="6297"/>
                    <a:pt x="3575" y="6282"/>
                  </a:cubicBezTo>
                  <a:cubicBezTo>
                    <a:pt x="3631" y="6261"/>
                    <a:pt x="3687" y="6236"/>
                    <a:pt x="3745" y="6220"/>
                  </a:cubicBezTo>
                  <a:cubicBezTo>
                    <a:pt x="3813" y="6202"/>
                    <a:pt x="3885" y="6196"/>
                    <a:pt x="3953" y="6183"/>
                  </a:cubicBezTo>
                  <a:cubicBezTo>
                    <a:pt x="4114" y="6162"/>
                    <a:pt x="4262" y="6127"/>
                    <a:pt x="4402" y="6022"/>
                  </a:cubicBezTo>
                  <a:cubicBezTo>
                    <a:pt x="4535" y="5920"/>
                    <a:pt x="4711" y="5874"/>
                    <a:pt x="4857" y="5784"/>
                  </a:cubicBezTo>
                  <a:cubicBezTo>
                    <a:pt x="4999" y="5694"/>
                    <a:pt x="5129" y="5583"/>
                    <a:pt x="5253" y="5471"/>
                  </a:cubicBezTo>
                  <a:cubicBezTo>
                    <a:pt x="5460" y="5282"/>
                    <a:pt x="5683" y="5106"/>
                    <a:pt x="5798" y="4837"/>
                  </a:cubicBezTo>
                  <a:cubicBezTo>
                    <a:pt x="5804" y="4821"/>
                    <a:pt x="5825" y="4818"/>
                    <a:pt x="5832" y="4803"/>
                  </a:cubicBezTo>
                  <a:cubicBezTo>
                    <a:pt x="5909" y="4682"/>
                    <a:pt x="6027" y="4567"/>
                    <a:pt x="6048" y="4437"/>
                  </a:cubicBezTo>
                  <a:cubicBezTo>
                    <a:pt x="6070" y="4307"/>
                    <a:pt x="6126" y="4190"/>
                    <a:pt x="6172" y="4078"/>
                  </a:cubicBezTo>
                  <a:cubicBezTo>
                    <a:pt x="6228" y="3939"/>
                    <a:pt x="6240" y="3797"/>
                    <a:pt x="6253" y="3657"/>
                  </a:cubicBezTo>
                  <a:cubicBezTo>
                    <a:pt x="6268" y="3515"/>
                    <a:pt x="6383" y="3376"/>
                    <a:pt x="6287" y="3221"/>
                  </a:cubicBezTo>
                  <a:cubicBezTo>
                    <a:pt x="6280" y="3209"/>
                    <a:pt x="6308" y="3178"/>
                    <a:pt x="6315" y="3156"/>
                  </a:cubicBezTo>
                  <a:cubicBezTo>
                    <a:pt x="6321" y="3128"/>
                    <a:pt x="6327" y="3100"/>
                    <a:pt x="6321" y="3075"/>
                  </a:cubicBezTo>
                  <a:cubicBezTo>
                    <a:pt x="6293" y="2921"/>
                    <a:pt x="6259" y="2769"/>
                    <a:pt x="6237" y="2614"/>
                  </a:cubicBezTo>
                  <a:cubicBezTo>
                    <a:pt x="6228" y="2552"/>
                    <a:pt x="6271" y="2484"/>
                    <a:pt x="6256" y="2429"/>
                  </a:cubicBezTo>
                  <a:cubicBezTo>
                    <a:pt x="6215" y="2280"/>
                    <a:pt x="6185" y="2122"/>
                    <a:pt x="6101" y="1998"/>
                  </a:cubicBezTo>
                  <a:cubicBezTo>
                    <a:pt x="6045" y="1915"/>
                    <a:pt x="6005" y="1844"/>
                    <a:pt x="6008" y="1748"/>
                  </a:cubicBezTo>
                  <a:cubicBezTo>
                    <a:pt x="6008" y="1732"/>
                    <a:pt x="5983" y="1717"/>
                    <a:pt x="5971" y="1701"/>
                  </a:cubicBezTo>
                  <a:cubicBezTo>
                    <a:pt x="5887" y="1599"/>
                    <a:pt x="5807" y="1494"/>
                    <a:pt x="5720" y="1395"/>
                  </a:cubicBezTo>
                  <a:cubicBezTo>
                    <a:pt x="5599" y="1255"/>
                    <a:pt x="5572" y="1039"/>
                    <a:pt x="5367" y="964"/>
                  </a:cubicBezTo>
                  <a:cubicBezTo>
                    <a:pt x="5352" y="958"/>
                    <a:pt x="5346" y="924"/>
                    <a:pt x="5333" y="903"/>
                  </a:cubicBezTo>
                  <a:cubicBezTo>
                    <a:pt x="5279" y="814"/>
                    <a:pt x="5233" y="713"/>
                    <a:pt x="5123" y="713"/>
                  </a:cubicBezTo>
                  <a:cubicBezTo>
                    <a:pt x="5107" y="713"/>
                    <a:pt x="5089" y="715"/>
                    <a:pt x="5070" y="720"/>
                  </a:cubicBezTo>
                  <a:cubicBezTo>
                    <a:pt x="5049" y="670"/>
                    <a:pt x="5039" y="618"/>
                    <a:pt x="5008" y="599"/>
                  </a:cubicBezTo>
                  <a:cubicBezTo>
                    <a:pt x="4919" y="540"/>
                    <a:pt x="4823" y="494"/>
                    <a:pt x="4727" y="448"/>
                  </a:cubicBezTo>
                  <a:cubicBezTo>
                    <a:pt x="4671" y="420"/>
                    <a:pt x="4609" y="398"/>
                    <a:pt x="4550" y="373"/>
                  </a:cubicBezTo>
                  <a:cubicBezTo>
                    <a:pt x="4358" y="286"/>
                    <a:pt x="4186" y="147"/>
                    <a:pt x="3965" y="147"/>
                  </a:cubicBezTo>
                  <a:cubicBezTo>
                    <a:pt x="3958" y="147"/>
                    <a:pt x="3951" y="147"/>
                    <a:pt x="3943" y="147"/>
                  </a:cubicBezTo>
                  <a:cubicBezTo>
                    <a:pt x="3940" y="148"/>
                    <a:pt x="3936" y="148"/>
                    <a:pt x="3933" y="148"/>
                  </a:cubicBezTo>
                  <a:cubicBezTo>
                    <a:pt x="3907" y="148"/>
                    <a:pt x="3879" y="139"/>
                    <a:pt x="3863" y="123"/>
                  </a:cubicBezTo>
                  <a:cubicBezTo>
                    <a:pt x="3784" y="41"/>
                    <a:pt x="3688" y="37"/>
                    <a:pt x="3591" y="37"/>
                  </a:cubicBezTo>
                  <a:cubicBezTo>
                    <a:pt x="3578" y="37"/>
                    <a:pt x="3566" y="37"/>
                    <a:pt x="3553" y="37"/>
                  </a:cubicBezTo>
                  <a:cubicBezTo>
                    <a:pt x="3485" y="37"/>
                    <a:pt x="3417" y="35"/>
                    <a:pt x="3355" y="5"/>
                  </a:cubicBezTo>
                  <a:cubicBezTo>
                    <a:pt x="3349" y="2"/>
                    <a:pt x="3340" y="1"/>
                    <a:pt x="3330" y="1"/>
                  </a:cubicBezTo>
                  <a:close/>
                </a:path>
              </a:pathLst>
            </a:custGeom>
            <a:solidFill>
              <a:srgbClr val="7BAE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 name="Google Shape;71;p15"/>
            <p:cNvGrpSpPr/>
            <p:nvPr/>
          </p:nvGrpSpPr>
          <p:grpSpPr>
            <a:xfrm>
              <a:off x="5094848" y="1175077"/>
              <a:ext cx="3375333" cy="2850901"/>
              <a:chOff x="5094848" y="1175077"/>
              <a:chExt cx="3375333" cy="2850901"/>
            </a:xfrm>
          </p:grpSpPr>
          <p:grpSp>
            <p:nvGrpSpPr>
              <p:cNvPr id="72" name="Google Shape;72;p15"/>
              <p:cNvGrpSpPr/>
              <p:nvPr/>
            </p:nvGrpSpPr>
            <p:grpSpPr>
              <a:xfrm>
                <a:off x="5505806" y="1175077"/>
                <a:ext cx="2964376" cy="2624404"/>
                <a:chOff x="2865331" y="1670071"/>
                <a:chExt cx="2116806" cy="1874039"/>
              </a:xfrm>
            </p:grpSpPr>
            <p:sp>
              <p:nvSpPr>
                <p:cNvPr id="73" name="Google Shape;73;p15"/>
                <p:cNvSpPr/>
                <p:nvPr/>
              </p:nvSpPr>
              <p:spPr>
                <a:xfrm>
                  <a:off x="3600020" y="2753472"/>
                  <a:ext cx="779635" cy="790637"/>
                </a:xfrm>
                <a:custGeom>
                  <a:rect b="b" l="l" r="r" t="t"/>
                  <a:pathLst>
                    <a:path extrusionOk="0" h="21918" w="21613">
                      <a:moveTo>
                        <a:pt x="15492" y="0"/>
                      </a:moveTo>
                      <a:cubicBezTo>
                        <a:pt x="15483" y="0"/>
                        <a:pt x="15474" y="1"/>
                        <a:pt x="15465" y="2"/>
                      </a:cubicBezTo>
                      <a:cubicBezTo>
                        <a:pt x="15354" y="12"/>
                        <a:pt x="15244" y="51"/>
                        <a:pt x="15133" y="51"/>
                      </a:cubicBezTo>
                      <a:cubicBezTo>
                        <a:pt x="15080" y="51"/>
                        <a:pt x="15027" y="42"/>
                        <a:pt x="14973" y="17"/>
                      </a:cubicBezTo>
                      <a:cubicBezTo>
                        <a:pt x="14962" y="12"/>
                        <a:pt x="14951" y="9"/>
                        <a:pt x="14939" y="9"/>
                      </a:cubicBezTo>
                      <a:cubicBezTo>
                        <a:pt x="14916" y="9"/>
                        <a:pt x="14890" y="19"/>
                        <a:pt x="14867" y="36"/>
                      </a:cubicBezTo>
                      <a:cubicBezTo>
                        <a:pt x="14838" y="57"/>
                        <a:pt x="14804" y="66"/>
                        <a:pt x="14770" y="66"/>
                      </a:cubicBezTo>
                      <a:cubicBezTo>
                        <a:pt x="14755" y="66"/>
                        <a:pt x="14740" y="64"/>
                        <a:pt x="14725" y="60"/>
                      </a:cubicBezTo>
                      <a:cubicBezTo>
                        <a:pt x="14685" y="52"/>
                        <a:pt x="14646" y="47"/>
                        <a:pt x="14607" y="47"/>
                      </a:cubicBezTo>
                      <a:cubicBezTo>
                        <a:pt x="14546" y="47"/>
                        <a:pt x="14486" y="59"/>
                        <a:pt x="14428" y="85"/>
                      </a:cubicBezTo>
                      <a:cubicBezTo>
                        <a:pt x="14406" y="96"/>
                        <a:pt x="14383" y="100"/>
                        <a:pt x="14361" y="100"/>
                      </a:cubicBezTo>
                      <a:cubicBezTo>
                        <a:pt x="14299" y="100"/>
                        <a:pt x="14238" y="69"/>
                        <a:pt x="14185" y="69"/>
                      </a:cubicBezTo>
                      <a:cubicBezTo>
                        <a:pt x="14175" y="69"/>
                        <a:pt x="14165" y="70"/>
                        <a:pt x="14155" y="73"/>
                      </a:cubicBezTo>
                      <a:cubicBezTo>
                        <a:pt x="14106" y="88"/>
                        <a:pt x="14055" y="91"/>
                        <a:pt x="14005" y="91"/>
                      </a:cubicBezTo>
                      <a:cubicBezTo>
                        <a:pt x="13973" y="91"/>
                        <a:pt x="13941" y="90"/>
                        <a:pt x="13909" y="90"/>
                      </a:cubicBezTo>
                      <a:cubicBezTo>
                        <a:pt x="13837" y="90"/>
                        <a:pt x="13767" y="96"/>
                        <a:pt x="13700" y="135"/>
                      </a:cubicBezTo>
                      <a:cubicBezTo>
                        <a:pt x="13661" y="159"/>
                        <a:pt x="13618" y="168"/>
                        <a:pt x="13574" y="168"/>
                      </a:cubicBezTo>
                      <a:cubicBezTo>
                        <a:pt x="13528" y="168"/>
                        <a:pt x="13482" y="158"/>
                        <a:pt x="13437" y="144"/>
                      </a:cubicBezTo>
                      <a:cubicBezTo>
                        <a:pt x="13423" y="141"/>
                        <a:pt x="13409" y="139"/>
                        <a:pt x="13396" y="139"/>
                      </a:cubicBezTo>
                      <a:cubicBezTo>
                        <a:pt x="13381" y="139"/>
                        <a:pt x="13367" y="142"/>
                        <a:pt x="13354" y="150"/>
                      </a:cubicBezTo>
                      <a:cubicBezTo>
                        <a:pt x="13218" y="228"/>
                        <a:pt x="13060" y="197"/>
                        <a:pt x="12917" y="255"/>
                      </a:cubicBezTo>
                      <a:cubicBezTo>
                        <a:pt x="12837" y="289"/>
                        <a:pt x="12753" y="296"/>
                        <a:pt x="12667" y="296"/>
                      </a:cubicBezTo>
                      <a:cubicBezTo>
                        <a:pt x="12608" y="296"/>
                        <a:pt x="12548" y="292"/>
                        <a:pt x="12488" y="292"/>
                      </a:cubicBezTo>
                      <a:cubicBezTo>
                        <a:pt x="12434" y="292"/>
                        <a:pt x="12381" y="295"/>
                        <a:pt x="12329" y="305"/>
                      </a:cubicBezTo>
                      <a:cubicBezTo>
                        <a:pt x="12249" y="323"/>
                        <a:pt x="12185" y="394"/>
                        <a:pt x="12108" y="394"/>
                      </a:cubicBezTo>
                      <a:cubicBezTo>
                        <a:pt x="12094" y="394"/>
                        <a:pt x="12079" y="391"/>
                        <a:pt x="12063" y="385"/>
                      </a:cubicBezTo>
                      <a:cubicBezTo>
                        <a:pt x="12047" y="384"/>
                        <a:pt x="12030" y="384"/>
                        <a:pt x="12014" y="384"/>
                      </a:cubicBezTo>
                      <a:cubicBezTo>
                        <a:pt x="11943" y="384"/>
                        <a:pt x="11878" y="396"/>
                        <a:pt x="11825" y="429"/>
                      </a:cubicBezTo>
                      <a:cubicBezTo>
                        <a:pt x="11723" y="494"/>
                        <a:pt x="11608" y="494"/>
                        <a:pt x="11497" y="506"/>
                      </a:cubicBezTo>
                      <a:cubicBezTo>
                        <a:pt x="11472" y="509"/>
                        <a:pt x="11444" y="509"/>
                        <a:pt x="11422" y="518"/>
                      </a:cubicBezTo>
                      <a:cubicBezTo>
                        <a:pt x="11184" y="627"/>
                        <a:pt x="10936" y="710"/>
                        <a:pt x="10673" y="729"/>
                      </a:cubicBezTo>
                      <a:cubicBezTo>
                        <a:pt x="10645" y="732"/>
                        <a:pt x="10627" y="748"/>
                        <a:pt x="10611" y="769"/>
                      </a:cubicBezTo>
                      <a:cubicBezTo>
                        <a:pt x="10568" y="826"/>
                        <a:pt x="10512" y="848"/>
                        <a:pt x="10444" y="848"/>
                      </a:cubicBezTo>
                      <a:cubicBezTo>
                        <a:pt x="10435" y="848"/>
                        <a:pt x="10426" y="847"/>
                        <a:pt x="10416" y="847"/>
                      </a:cubicBezTo>
                      <a:cubicBezTo>
                        <a:pt x="10401" y="846"/>
                        <a:pt x="10385" y="845"/>
                        <a:pt x="10369" y="845"/>
                      </a:cubicBezTo>
                      <a:cubicBezTo>
                        <a:pt x="10331" y="845"/>
                        <a:pt x="10293" y="852"/>
                        <a:pt x="10271" y="887"/>
                      </a:cubicBezTo>
                      <a:cubicBezTo>
                        <a:pt x="10237" y="943"/>
                        <a:pt x="10187" y="946"/>
                        <a:pt x="10138" y="967"/>
                      </a:cubicBezTo>
                      <a:cubicBezTo>
                        <a:pt x="9927" y="1057"/>
                        <a:pt x="9689" y="1066"/>
                        <a:pt x="9488" y="1196"/>
                      </a:cubicBezTo>
                      <a:cubicBezTo>
                        <a:pt x="9343" y="1290"/>
                        <a:pt x="9190" y="1398"/>
                        <a:pt x="8999" y="1398"/>
                      </a:cubicBezTo>
                      <a:cubicBezTo>
                        <a:pt x="8994" y="1398"/>
                        <a:pt x="8988" y="1398"/>
                        <a:pt x="8983" y="1398"/>
                      </a:cubicBezTo>
                      <a:cubicBezTo>
                        <a:pt x="8961" y="1398"/>
                        <a:pt x="8934" y="1422"/>
                        <a:pt x="8915" y="1444"/>
                      </a:cubicBezTo>
                      <a:cubicBezTo>
                        <a:pt x="8878" y="1481"/>
                        <a:pt x="8831" y="1500"/>
                        <a:pt x="8794" y="1528"/>
                      </a:cubicBezTo>
                      <a:cubicBezTo>
                        <a:pt x="8705" y="1589"/>
                        <a:pt x="8590" y="1580"/>
                        <a:pt x="8497" y="1642"/>
                      </a:cubicBezTo>
                      <a:cubicBezTo>
                        <a:pt x="8441" y="1682"/>
                        <a:pt x="8429" y="1763"/>
                        <a:pt x="8367" y="1781"/>
                      </a:cubicBezTo>
                      <a:cubicBezTo>
                        <a:pt x="8215" y="1831"/>
                        <a:pt x="8073" y="1880"/>
                        <a:pt x="7952" y="1992"/>
                      </a:cubicBezTo>
                      <a:cubicBezTo>
                        <a:pt x="7872" y="2072"/>
                        <a:pt x="7764" y="2125"/>
                        <a:pt x="7668" y="2187"/>
                      </a:cubicBezTo>
                      <a:cubicBezTo>
                        <a:pt x="7445" y="2332"/>
                        <a:pt x="7244" y="2512"/>
                        <a:pt x="6999" y="2623"/>
                      </a:cubicBezTo>
                      <a:cubicBezTo>
                        <a:pt x="6977" y="2633"/>
                        <a:pt x="6953" y="2651"/>
                        <a:pt x="6943" y="2673"/>
                      </a:cubicBezTo>
                      <a:cubicBezTo>
                        <a:pt x="6894" y="2775"/>
                        <a:pt x="6785" y="2815"/>
                        <a:pt x="6717" y="2886"/>
                      </a:cubicBezTo>
                      <a:cubicBezTo>
                        <a:pt x="6597" y="3007"/>
                        <a:pt x="6457" y="3097"/>
                        <a:pt x="6343" y="3211"/>
                      </a:cubicBezTo>
                      <a:cubicBezTo>
                        <a:pt x="6238" y="3310"/>
                        <a:pt x="6139" y="3431"/>
                        <a:pt x="6046" y="3546"/>
                      </a:cubicBezTo>
                      <a:cubicBezTo>
                        <a:pt x="5959" y="3654"/>
                        <a:pt x="5866" y="3759"/>
                        <a:pt x="5755" y="3837"/>
                      </a:cubicBezTo>
                      <a:cubicBezTo>
                        <a:pt x="5625" y="3926"/>
                        <a:pt x="5535" y="4038"/>
                        <a:pt x="5448" y="4165"/>
                      </a:cubicBezTo>
                      <a:cubicBezTo>
                        <a:pt x="5371" y="4282"/>
                        <a:pt x="5312" y="4419"/>
                        <a:pt x="5198" y="4502"/>
                      </a:cubicBezTo>
                      <a:cubicBezTo>
                        <a:pt x="4975" y="4666"/>
                        <a:pt x="4860" y="4926"/>
                        <a:pt x="4659" y="5109"/>
                      </a:cubicBezTo>
                      <a:cubicBezTo>
                        <a:pt x="4594" y="5168"/>
                        <a:pt x="4563" y="5245"/>
                        <a:pt x="4535" y="5329"/>
                      </a:cubicBezTo>
                      <a:cubicBezTo>
                        <a:pt x="4501" y="5421"/>
                        <a:pt x="4393" y="5452"/>
                        <a:pt x="4349" y="5539"/>
                      </a:cubicBezTo>
                      <a:cubicBezTo>
                        <a:pt x="4291" y="5660"/>
                        <a:pt x="4207" y="5759"/>
                        <a:pt x="4102" y="5842"/>
                      </a:cubicBezTo>
                      <a:cubicBezTo>
                        <a:pt x="4068" y="5870"/>
                        <a:pt x="4027" y="5901"/>
                        <a:pt x="4012" y="5942"/>
                      </a:cubicBezTo>
                      <a:cubicBezTo>
                        <a:pt x="3919" y="6180"/>
                        <a:pt x="3764" y="6372"/>
                        <a:pt x="3569" y="6530"/>
                      </a:cubicBezTo>
                      <a:cubicBezTo>
                        <a:pt x="3542" y="6551"/>
                        <a:pt x="3520" y="6579"/>
                        <a:pt x="3523" y="6613"/>
                      </a:cubicBezTo>
                      <a:cubicBezTo>
                        <a:pt x="3529" y="6684"/>
                        <a:pt x="3486" y="6725"/>
                        <a:pt x="3436" y="6768"/>
                      </a:cubicBezTo>
                      <a:cubicBezTo>
                        <a:pt x="3365" y="6833"/>
                        <a:pt x="3325" y="6926"/>
                        <a:pt x="3223" y="6963"/>
                      </a:cubicBezTo>
                      <a:cubicBezTo>
                        <a:pt x="3192" y="6975"/>
                        <a:pt x="3189" y="7025"/>
                        <a:pt x="3170" y="7053"/>
                      </a:cubicBezTo>
                      <a:cubicBezTo>
                        <a:pt x="3077" y="7192"/>
                        <a:pt x="2978" y="7328"/>
                        <a:pt x="2876" y="7461"/>
                      </a:cubicBezTo>
                      <a:cubicBezTo>
                        <a:pt x="2861" y="7480"/>
                        <a:pt x="2826" y="7486"/>
                        <a:pt x="2802" y="7498"/>
                      </a:cubicBezTo>
                      <a:cubicBezTo>
                        <a:pt x="2771" y="7511"/>
                        <a:pt x="2743" y="7520"/>
                        <a:pt x="2721" y="7548"/>
                      </a:cubicBezTo>
                      <a:cubicBezTo>
                        <a:pt x="2582" y="7728"/>
                        <a:pt x="2461" y="7926"/>
                        <a:pt x="2269" y="8056"/>
                      </a:cubicBezTo>
                      <a:cubicBezTo>
                        <a:pt x="2105" y="8167"/>
                        <a:pt x="2087" y="8424"/>
                        <a:pt x="1858" y="8467"/>
                      </a:cubicBezTo>
                      <a:cubicBezTo>
                        <a:pt x="1851" y="8467"/>
                        <a:pt x="1845" y="8480"/>
                        <a:pt x="1842" y="8486"/>
                      </a:cubicBezTo>
                      <a:cubicBezTo>
                        <a:pt x="1805" y="8594"/>
                        <a:pt x="1703" y="8650"/>
                        <a:pt x="1638" y="8737"/>
                      </a:cubicBezTo>
                      <a:cubicBezTo>
                        <a:pt x="1554" y="8851"/>
                        <a:pt x="1412" y="8935"/>
                        <a:pt x="1297" y="9034"/>
                      </a:cubicBezTo>
                      <a:cubicBezTo>
                        <a:pt x="1161" y="9151"/>
                        <a:pt x="1031" y="9269"/>
                        <a:pt x="910" y="9399"/>
                      </a:cubicBezTo>
                      <a:cubicBezTo>
                        <a:pt x="884" y="9429"/>
                        <a:pt x="857" y="9464"/>
                        <a:pt x="814" y="9464"/>
                      </a:cubicBezTo>
                      <a:cubicBezTo>
                        <a:pt x="812" y="9464"/>
                        <a:pt x="810" y="9464"/>
                        <a:pt x="808" y="9464"/>
                      </a:cubicBezTo>
                      <a:cubicBezTo>
                        <a:pt x="806" y="9464"/>
                        <a:pt x="804" y="9464"/>
                        <a:pt x="802" y="9464"/>
                      </a:cubicBezTo>
                      <a:cubicBezTo>
                        <a:pt x="732" y="9464"/>
                        <a:pt x="696" y="9512"/>
                        <a:pt x="666" y="9563"/>
                      </a:cubicBezTo>
                      <a:cubicBezTo>
                        <a:pt x="638" y="9613"/>
                        <a:pt x="598" y="9650"/>
                        <a:pt x="551" y="9674"/>
                      </a:cubicBezTo>
                      <a:cubicBezTo>
                        <a:pt x="409" y="9752"/>
                        <a:pt x="282" y="9857"/>
                        <a:pt x="134" y="9928"/>
                      </a:cubicBezTo>
                      <a:cubicBezTo>
                        <a:pt x="19" y="9981"/>
                        <a:pt x="0" y="10071"/>
                        <a:pt x="65" y="10182"/>
                      </a:cubicBezTo>
                      <a:cubicBezTo>
                        <a:pt x="93" y="10222"/>
                        <a:pt x="134" y="10256"/>
                        <a:pt x="127" y="10312"/>
                      </a:cubicBezTo>
                      <a:cubicBezTo>
                        <a:pt x="118" y="10414"/>
                        <a:pt x="137" y="10507"/>
                        <a:pt x="208" y="10588"/>
                      </a:cubicBezTo>
                      <a:cubicBezTo>
                        <a:pt x="236" y="10615"/>
                        <a:pt x="236" y="10659"/>
                        <a:pt x="226" y="10693"/>
                      </a:cubicBezTo>
                      <a:cubicBezTo>
                        <a:pt x="186" y="10882"/>
                        <a:pt x="325" y="11021"/>
                        <a:pt x="369" y="11185"/>
                      </a:cubicBezTo>
                      <a:cubicBezTo>
                        <a:pt x="400" y="11290"/>
                        <a:pt x="455" y="11405"/>
                        <a:pt x="486" y="11519"/>
                      </a:cubicBezTo>
                      <a:cubicBezTo>
                        <a:pt x="551" y="11767"/>
                        <a:pt x="654" y="12005"/>
                        <a:pt x="654" y="12268"/>
                      </a:cubicBezTo>
                      <a:cubicBezTo>
                        <a:pt x="654" y="12299"/>
                        <a:pt x="663" y="12340"/>
                        <a:pt x="685" y="12361"/>
                      </a:cubicBezTo>
                      <a:cubicBezTo>
                        <a:pt x="777" y="12445"/>
                        <a:pt x="799" y="12559"/>
                        <a:pt x="821" y="12671"/>
                      </a:cubicBezTo>
                      <a:cubicBezTo>
                        <a:pt x="839" y="12770"/>
                        <a:pt x="935" y="12856"/>
                        <a:pt x="895" y="12959"/>
                      </a:cubicBezTo>
                      <a:cubicBezTo>
                        <a:pt x="861" y="13045"/>
                        <a:pt x="886" y="13104"/>
                        <a:pt x="932" y="13163"/>
                      </a:cubicBezTo>
                      <a:cubicBezTo>
                        <a:pt x="966" y="13209"/>
                        <a:pt x="975" y="13259"/>
                        <a:pt x="988" y="13318"/>
                      </a:cubicBezTo>
                      <a:cubicBezTo>
                        <a:pt x="1010" y="13435"/>
                        <a:pt x="1031" y="13556"/>
                        <a:pt x="1065" y="13674"/>
                      </a:cubicBezTo>
                      <a:cubicBezTo>
                        <a:pt x="1105" y="13807"/>
                        <a:pt x="1167" y="13934"/>
                        <a:pt x="1220" y="14064"/>
                      </a:cubicBezTo>
                      <a:cubicBezTo>
                        <a:pt x="1235" y="14098"/>
                        <a:pt x="1251" y="14135"/>
                        <a:pt x="1239" y="14169"/>
                      </a:cubicBezTo>
                      <a:cubicBezTo>
                        <a:pt x="1198" y="14314"/>
                        <a:pt x="1288" y="14435"/>
                        <a:pt x="1322" y="14562"/>
                      </a:cubicBezTo>
                      <a:cubicBezTo>
                        <a:pt x="1375" y="14751"/>
                        <a:pt x="1474" y="14927"/>
                        <a:pt x="1520" y="15119"/>
                      </a:cubicBezTo>
                      <a:cubicBezTo>
                        <a:pt x="1542" y="15206"/>
                        <a:pt x="1557" y="15293"/>
                        <a:pt x="1576" y="15382"/>
                      </a:cubicBezTo>
                      <a:cubicBezTo>
                        <a:pt x="1604" y="15537"/>
                        <a:pt x="1700" y="15676"/>
                        <a:pt x="1694" y="15843"/>
                      </a:cubicBezTo>
                      <a:cubicBezTo>
                        <a:pt x="1694" y="15862"/>
                        <a:pt x="1703" y="15884"/>
                        <a:pt x="1712" y="15899"/>
                      </a:cubicBezTo>
                      <a:cubicBezTo>
                        <a:pt x="1796" y="16038"/>
                        <a:pt x="1774" y="16206"/>
                        <a:pt x="1833" y="16354"/>
                      </a:cubicBezTo>
                      <a:cubicBezTo>
                        <a:pt x="1870" y="16447"/>
                        <a:pt x="1864" y="16552"/>
                        <a:pt x="1941" y="16633"/>
                      </a:cubicBezTo>
                      <a:cubicBezTo>
                        <a:pt x="1981" y="16670"/>
                        <a:pt x="1994" y="16726"/>
                        <a:pt x="2006" y="16778"/>
                      </a:cubicBezTo>
                      <a:cubicBezTo>
                        <a:pt x="2037" y="16939"/>
                        <a:pt x="2059" y="17097"/>
                        <a:pt x="2121" y="17258"/>
                      </a:cubicBezTo>
                      <a:cubicBezTo>
                        <a:pt x="2186" y="17419"/>
                        <a:pt x="2217" y="17599"/>
                        <a:pt x="2276" y="17769"/>
                      </a:cubicBezTo>
                      <a:cubicBezTo>
                        <a:pt x="2303" y="17846"/>
                        <a:pt x="2285" y="17933"/>
                        <a:pt x="2306" y="18019"/>
                      </a:cubicBezTo>
                      <a:cubicBezTo>
                        <a:pt x="2344" y="18190"/>
                        <a:pt x="2483" y="18320"/>
                        <a:pt x="2489" y="18502"/>
                      </a:cubicBezTo>
                      <a:cubicBezTo>
                        <a:pt x="2495" y="18586"/>
                        <a:pt x="2520" y="18666"/>
                        <a:pt x="2563" y="18747"/>
                      </a:cubicBezTo>
                      <a:cubicBezTo>
                        <a:pt x="2604" y="18815"/>
                        <a:pt x="2619" y="18911"/>
                        <a:pt x="2613" y="18991"/>
                      </a:cubicBezTo>
                      <a:cubicBezTo>
                        <a:pt x="2604" y="19106"/>
                        <a:pt x="2656" y="19202"/>
                        <a:pt x="2681" y="19304"/>
                      </a:cubicBezTo>
                      <a:cubicBezTo>
                        <a:pt x="2731" y="19521"/>
                        <a:pt x="2851" y="19713"/>
                        <a:pt x="2891" y="19932"/>
                      </a:cubicBezTo>
                      <a:cubicBezTo>
                        <a:pt x="2901" y="19997"/>
                        <a:pt x="2916" y="20062"/>
                        <a:pt x="2941" y="20121"/>
                      </a:cubicBezTo>
                      <a:cubicBezTo>
                        <a:pt x="3071" y="20415"/>
                        <a:pt x="3105" y="20737"/>
                        <a:pt x="3223" y="21034"/>
                      </a:cubicBezTo>
                      <a:cubicBezTo>
                        <a:pt x="3297" y="21232"/>
                        <a:pt x="3334" y="21452"/>
                        <a:pt x="3381" y="21663"/>
                      </a:cubicBezTo>
                      <a:cubicBezTo>
                        <a:pt x="3402" y="21768"/>
                        <a:pt x="3464" y="21886"/>
                        <a:pt x="3560" y="21904"/>
                      </a:cubicBezTo>
                      <a:cubicBezTo>
                        <a:pt x="3604" y="21913"/>
                        <a:pt x="3649" y="21917"/>
                        <a:pt x="3695" y="21917"/>
                      </a:cubicBezTo>
                      <a:cubicBezTo>
                        <a:pt x="3790" y="21917"/>
                        <a:pt x="3888" y="21901"/>
                        <a:pt x="3981" y="21882"/>
                      </a:cubicBezTo>
                      <a:cubicBezTo>
                        <a:pt x="4028" y="21873"/>
                        <a:pt x="4081" y="21855"/>
                        <a:pt x="4128" y="21855"/>
                      </a:cubicBezTo>
                      <a:cubicBezTo>
                        <a:pt x="4143" y="21855"/>
                        <a:pt x="4157" y="21856"/>
                        <a:pt x="4170" y="21861"/>
                      </a:cubicBezTo>
                      <a:cubicBezTo>
                        <a:pt x="4216" y="21877"/>
                        <a:pt x="4262" y="21883"/>
                        <a:pt x="4306" y="21883"/>
                      </a:cubicBezTo>
                      <a:cubicBezTo>
                        <a:pt x="4366" y="21883"/>
                        <a:pt x="4424" y="21872"/>
                        <a:pt x="4482" y="21858"/>
                      </a:cubicBezTo>
                      <a:cubicBezTo>
                        <a:pt x="4633" y="21824"/>
                        <a:pt x="4782" y="21792"/>
                        <a:pt x="4935" y="21792"/>
                      </a:cubicBezTo>
                      <a:cubicBezTo>
                        <a:pt x="4948" y="21792"/>
                        <a:pt x="4961" y="21792"/>
                        <a:pt x="4975" y="21793"/>
                      </a:cubicBezTo>
                      <a:cubicBezTo>
                        <a:pt x="5029" y="21795"/>
                        <a:pt x="5075" y="21819"/>
                        <a:pt x="5129" y="21819"/>
                      </a:cubicBezTo>
                      <a:cubicBezTo>
                        <a:pt x="5138" y="21819"/>
                        <a:pt x="5146" y="21819"/>
                        <a:pt x="5154" y="21817"/>
                      </a:cubicBezTo>
                      <a:cubicBezTo>
                        <a:pt x="5365" y="21780"/>
                        <a:pt x="5578" y="21768"/>
                        <a:pt x="5789" y="21737"/>
                      </a:cubicBezTo>
                      <a:cubicBezTo>
                        <a:pt x="5802" y="21735"/>
                        <a:pt x="5814" y="21734"/>
                        <a:pt x="5827" y="21734"/>
                      </a:cubicBezTo>
                      <a:cubicBezTo>
                        <a:pt x="5868" y="21734"/>
                        <a:pt x="5909" y="21742"/>
                        <a:pt x="5949" y="21742"/>
                      </a:cubicBezTo>
                      <a:cubicBezTo>
                        <a:pt x="5973" y="21742"/>
                        <a:pt x="5997" y="21739"/>
                        <a:pt x="6021" y="21731"/>
                      </a:cubicBezTo>
                      <a:cubicBezTo>
                        <a:pt x="6151" y="21680"/>
                        <a:pt x="6283" y="21670"/>
                        <a:pt x="6417" y="21670"/>
                      </a:cubicBezTo>
                      <a:cubicBezTo>
                        <a:pt x="6511" y="21670"/>
                        <a:pt x="6606" y="21675"/>
                        <a:pt x="6700" y="21675"/>
                      </a:cubicBezTo>
                      <a:cubicBezTo>
                        <a:pt x="6750" y="21675"/>
                        <a:pt x="6800" y="21673"/>
                        <a:pt x="6850" y="21669"/>
                      </a:cubicBezTo>
                      <a:cubicBezTo>
                        <a:pt x="6987" y="21657"/>
                        <a:pt x="7126" y="21635"/>
                        <a:pt x="7268" y="21635"/>
                      </a:cubicBezTo>
                      <a:cubicBezTo>
                        <a:pt x="7317" y="21637"/>
                        <a:pt x="7372" y="21649"/>
                        <a:pt x="7425" y="21649"/>
                      </a:cubicBezTo>
                      <a:cubicBezTo>
                        <a:pt x="7456" y="21649"/>
                        <a:pt x="7487" y="21644"/>
                        <a:pt x="7516" y="21632"/>
                      </a:cubicBezTo>
                      <a:cubicBezTo>
                        <a:pt x="7637" y="21579"/>
                        <a:pt x="7770" y="21592"/>
                        <a:pt x="7897" y="21557"/>
                      </a:cubicBezTo>
                      <a:cubicBezTo>
                        <a:pt x="7983" y="21535"/>
                        <a:pt x="8071" y="21530"/>
                        <a:pt x="8160" y="21530"/>
                      </a:cubicBezTo>
                      <a:cubicBezTo>
                        <a:pt x="8248" y="21530"/>
                        <a:pt x="8337" y="21535"/>
                        <a:pt x="8426" y="21535"/>
                      </a:cubicBezTo>
                      <a:cubicBezTo>
                        <a:pt x="8532" y="21535"/>
                        <a:pt x="8638" y="21527"/>
                        <a:pt x="8742" y="21492"/>
                      </a:cubicBezTo>
                      <a:cubicBezTo>
                        <a:pt x="8768" y="21483"/>
                        <a:pt x="8796" y="21479"/>
                        <a:pt x="8825" y="21479"/>
                      </a:cubicBezTo>
                      <a:cubicBezTo>
                        <a:pt x="8873" y="21479"/>
                        <a:pt x="8922" y="21490"/>
                        <a:pt x="8971" y="21508"/>
                      </a:cubicBezTo>
                      <a:cubicBezTo>
                        <a:pt x="9014" y="21524"/>
                        <a:pt x="9059" y="21531"/>
                        <a:pt x="9104" y="21531"/>
                      </a:cubicBezTo>
                      <a:cubicBezTo>
                        <a:pt x="9171" y="21531"/>
                        <a:pt x="9236" y="21515"/>
                        <a:pt x="9296" y="21489"/>
                      </a:cubicBezTo>
                      <a:cubicBezTo>
                        <a:pt x="9369" y="21455"/>
                        <a:pt x="9442" y="21446"/>
                        <a:pt x="9516" y="21446"/>
                      </a:cubicBezTo>
                      <a:cubicBezTo>
                        <a:pt x="9556" y="21446"/>
                        <a:pt x="9597" y="21449"/>
                        <a:pt x="9639" y="21452"/>
                      </a:cubicBezTo>
                      <a:cubicBezTo>
                        <a:pt x="9693" y="21457"/>
                        <a:pt x="9750" y="21462"/>
                        <a:pt x="9805" y="21462"/>
                      </a:cubicBezTo>
                      <a:cubicBezTo>
                        <a:pt x="9869" y="21462"/>
                        <a:pt x="9930" y="21455"/>
                        <a:pt x="9983" y="21434"/>
                      </a:cubicBezTo>
                      <a:cubicBezTo>
                        <a:pt x="10065" y="21400"/>
                        <a:pt x="10148" y="21393"/>
                        <a:pt x="10231" y="21393"/>
                      </a:cubicBezTo>
                      <a:cubicBezTo>
                        <a:pt x="10285" y="21393"/>
                        <a:pt x="10339" y="21396"/>
                        <a:pt x="10393" y="21396"/>
                      </a:cubicBezTo>
                      <a:cubicBezTo>
                        <a:pt x="10436" y="21396"/>
                        <a:pt x="10479" y="21394"/>
                        <a:pt x="10522" y="21387"/>
                      </a:cubicBezTo>
                      <a:cubicBezTo>
                        <a:pt x="10735" y="21353"/>
                        <a:pt x="10961" y="21409"/>
                        <a:pt x="11172" y="21316"/>
                      </a:cubicBezTo>
                      <a:cubicBezTo>
                        <a:pt x="11196" y="21304"/>
                        <a:pt x="11224" y="21300"/>
                        <a:pt x="11254" y="21300"/>
                      </a:cubicBezTo>
                      <a:cubicBezTo>
                        <a:pt x="11294" y="21300"/>
                        <a:pt x="11336" y="21308"/>
                        <a:pt x="11376" y="21319"/>
                      </a:cubicBezTo>
                      <a:cubicBezTo>
                        <a:pt x="11399" y="21324"/>
                        <a:pt x="11430" y="21336"/>
                        <a:pt x="11453" y="21336"/>
                      </a:cubicBezTo>
                      <a:cubicBezTo>
                        <a:pt x="11460" y="21336"/>
                        <a:pt x="11467" y="21334"/>
                        <a:pt x="11472" y="21332"/>
                      </a:cubicBezTo>
                      <a:cubicBezTo>
                        <a:pt x="11535" y="21294"/>
                        <a:pt x="11600" y="21284"/>
                        <a:pt x="11667" y="21284"/>
                      </a:cubicBezTo>
                      <a:cubicBezTo>
                        <a:pt x="11744" y="21284"/>
                        <a:pt x="11823" y="21298"/>
                        <a:pt x="11902" y="21298"/>
                      </a:cubicBezTo>
                      <a:cubicBezTo>
                        <a:pt x="11959" y="21298"/>
                        <a:pt x="12016" y="21291"/>
                        <a:pt x="12072" y="21266"/>
                      </a:cubicBezTo>
                      <a:cubicBezTo>
                        <a:pt x="12138" y="21237"/>
                        <a:pt x="12211" y="21229"/>
                        <a:pt x="12286" y="21229"/>
                      </a:cubicBezTo>
                      <a:cubicBezTo>
                        <a:pt x="12369" y="21229"/>
                        <a:pt x="12456" y="21239"/>
                        <a:pt x="12539" y="21239"/>
                      </a:cubicBezTo>
                      <a:cubicBezTo>
                        <a:pt x="12546" y="21239"/>
                        <a:pt x="12552" y="21239"/>
                        <a:pt x="12558" y="21239"/>
                      </a:cubicBezTo>
                      <a:cubicBezTo>
                        <a:pt x="12797" y="21232"/>
                        <a:pt x="13035" y="21220"/>
                        <a:pt x="13270" y="21180"/>
                      </a:cubicBezTo>
                      <a:cubicBezTo>
                        <a:pt x="13284" y="21178"/>
                        <a:pt x="13298" y="21177"/>
                        <a:pt x="13311" y="21177"/>
                      </a:cubicBezTo>
                      <a:cubicBezTo>
                        <a:pt x="13366" y="21177"/>
                        <a:pt x="13420" y="21190"/>
                        <a:pt x="13474" y="21190"/>
                      </a:cubicBezTo>
                      <a:cubicBezTo>
                        <a:pt x="13511" y="21190"/>
                        <a:pt x="13547" y="21184"/>
                        <a:pt x="13583" y="21164"/>
                      </a:cubicBezTo>
                      <a:cubicBezTo>
                        <a:pt x="13657" y="21127"/>
                        <a:pt x="13732" y="21109"/>
                        <a:pt x="13809" y="21109"/>
                      </a:cubicBezTo>
                      <a:cubicBezTo>
                        <a:pt x="13861" y="21109"/>
                        <a:pt x="13913" y="21117"/>
                        <a:pt x="13967" y="21133"/>
                      </a:cubicBezTo>
                      <a:cubicBezTo>
                        <a:pt x="13990" y="21140"/>
                        <a:pt x="14014" y="21144"/>
                        <a:pt x="14037" y="21144"/>
                      </a:cubicBezTo>
                      <a:cubicBezTo>
                        <a:pt x="14067" y="21144"/>
                        <a:pt x="14097" y="21138"/>
                        <a:pt x="14125" y="21124"/>
                      </a:cubicBezTo>
                      <a:cubicBezTo>
                        <a:pt x="14248" y="21068"/>
                        <a:pt x="14378" y="21075"/>
                        <a:pt x="14508" y="21071"/>
                      </a:cubicBezTo>
                      <a:cubicBezTo>
                        <a:pt x="14666" y="21065"/>
                        <a:pt x="14824" y="21068"/>
                        <a:pt x="14982" y="21059"/>
                      </a:cubicBezTo>
                      <a:cubicBezTo>
                        <a:pt x="15117" y="21050"/>
                        <a:pt x="15249" y="21006"/>
                        <a:pt x="15386" y="21006"/>
                      </a:cubicBezTo>
                      <a:cubicBezTo>
                        <a:pt x="15391" y="21006"/>
                        <a:pt x="15395" y="21006"/>
                        <a:pt x="15400" y="21006"/>
                      </a:cubicBezTo>
                      <a:cubicBezTo>
                        <a:pt x="15462" y="21010"/>
                        <a:pt x="15524" y="21025"/>
                        <a:pt x="15589" y="21025"/>
                      </a:cubicBezTo>
                      <a:cubicBezTo>
                        <a:pt x="15722" y="21025"/>
                        <a:pt x="15842" y="20979"/>
                        <a:pt x="15969" y="20963"/>
                      </a:cubicBezTo>
                      <a:cubicBezTo>
                        <a:pt x="16143" y="20941"/>
                        <a:pt x="16319" y="20929"/>
                        <a:pt x="16492" y="20923"/>
                      </a:cubicBezTo>
                      <a:cubicBezTo>
                        <a:pt x="16598" y="20921"/>
                        <a:pt x="16704" y="20880"/>
                        <a:pt x="16810" y="20880"/>
                      </a:cubicBezTo>
                      <a:cubicBezTo>
                        <a:pt x="16863" y="20880"/>
                        <a:pt x="16916" y="20890"/>
                        <a:pt x="16969" y="20920"/>
                      </a:cubicBezTo>
                      <a:cubicBezTo>
                        <a:pt x="16978" y="20924"/>
                        <a:pt x="16991" y="20926"/>
                        <a:pt x="17004" y="20926"/>
                      </a:cubicBezTo>
                      <a:cubicBezTo>
                        <a:pt x="17026" y="20926"/>
                        <a:pt x="17051" y="20920"/>
                        <a:pt x="17065" y="20911"/>
                      </a:cubicBezTo>
                      <a:cubicBezTo>
                        <a:pt x="17122" y="20866"/>
                        <a:pt x="17182" y="20854"/>
                        <a:pt x="17244" y="20854"/>
                      </a:cubicBezTo>
                      <a:cubicBezTo>
                        <a:pt x="17321" y="20854"/>
                        <a:pt x="17401" y="20873"/>
                        <a:pt x="17481" y="20873"/>
                      </a:cubicBezTo>
                      <a:cubicBezTo>
                        <a:pt x="17520" y="20873"/>
                        <a:pt x="17559" y="20869"/>
                        <a:pt x="17597" y="20855"/>
                      </a:cubicBezTo>
                      <a:cubicBezTo>
                        <a:pt x="17659" y="20830"/>
                        <a:pt x="17765" y="20849"/>
                        <a:pt x="17848" y="20811"/>
                      </a:cubicBezTo>
                      <a:cubicBezTo>
                        <a:pt x="17876" y="20798"/>
                        <a:pt x="17906" y="20796"/>
                        <a:pt x="17937" y="20796"/>
                      </a:cubicBezTo>
                      <a:cubicBezTo>
                        <a:pt x="17947" y="20796"/>
                        <a:pt x="17958" y="20796"/>
                        <a:pt x="17969" y="20796"/>
                      </a:cubicBezTo>
                      <a:cubicBezTo>
                        <a:pt x="18053" y="20794"/>
                        <a:pt x="18138" y="20782"/>
                        <a:pt x="18223" y="20782"/>
                      </a:cubicBezTo>
                      <a:cubicBezTo>
                        <a:pt x="18288" y="20782"/>
                        <a:pt x="18353" y="20789"/>
                        <a:pt x="18418" y="20815"/>
                      </a:cubicBezTo>
                      <a:cubicBezTo>
                        <a:pt x="18422" y="20817"/>
                        <a:pt x="18426" y="20817"/>
                        <a:pt x="18431" y="20817"/>
                      </a:cubicBezTo>
                      <a:cubicBezTo>
                        <a:pt x="18450" y="20817"/>
                        <a:pt x="18474" y="20806"/>
                        <a:pt x="18486" y="20796"/>
                      </a:cubicBezTo>
                      <a:cubicBezTo>
                        <a:pt x="18529" y="20762"/>
                        <a:pt x="18576" y="20759"/>
                        <a:pt x="18625" y="20756"/>
                      </a:cubicBezTo>
                      <a:cubicBezTo>
                        <a:pt x="18818" y="20747"/>
                        <a:pt x="19008" y="20717"/>
                        <a:pt x="19201" y="20717"/>
                      </a:cubicBezTo>
                      <a:cubicBezTo>
                        <a:pt x="19277" y="20717"/>
                        <a:pt x="19353" y="20722"/>
                        <a:pt x="19430" y="20734"/>
                      </a:cubicBezTo>
                      <a:cubicBezTo>
                        <a:pt x="19449" y="20737"/>
                        <a:pt x="19468" y="20738"/>
                        <a:pt x="19487" y="20738"/>
                      </a:cubicBezTo>
                      <a:cubicBezTo>
                        <a:pt x="19610" y="20738"/>
                        <a:pt x="19734" y="20687"/>
                        <a:pt x="19862" y="20687"/>
                      </a:cubicBezTo>
                      <a:cubicBezTo>
                        <a:pt x="19888" y="20687"/>
                        <a:pt x="19914" y="20689"/>
                        <a:pt x="19941" y="20694"/>
                      </a:cubicBezTo>
                      <a:cubicBezTo>
                        <a:pt x="19945" y="20695"/>
                        <a:pt x="19950" y="20695"/>
                        <a:pt x="19955" y="20695"/>
                      </a:cubicBezTo>
                      <a:cubicBezTo>
                        <a:pt x="19977" y="20695"/>
                        <a:pt x="20003" y="20685"/>
                        <a:pt x="20021" y="20672"/>
                      </a:cubicBezTo>
                      <a:cubicBezTo>
                        <a:pt x="20068" y="20645"/>
                        <a:pt x="20121" y="20632"/>
                        <a:pt x="20170" y="20632"/>
                      </a:cubicBezTo>
                      <a:cubicBezTo>
                        <a:pt x="20198" y="20632"/>
                        <a:pt x="20224" y="20636"/>
                        <a:pt x="20247" y="20644"/>
                      </a:cubicBezTo>
                      <a:cubicBezTo>
                        <a:pt x="20301" y="20663"/>
                        <a:pt x="20354" y="20671"/>
                        <a:pt x="20405" y="20671"/>
                      </a:cubicBezTo>
                      <a:cubicBezTo>
                        <a:pt x="20462" y="20671"/>
                        <a:pt x="20518" y="20661"/>
                        <a:pt x="20569" y="20644"/>
                      </a:cubicBezTo>
                      <a:cubicBezTo>
                        <a:pt x="20792" y="20567"/>
                        <a:pt x="21024" y="20632"/>
                        <a:pt x="21247" y="20555"/>
                      </a:cubicBezTo>
                      <a:cubicBezTo>
                        <a:pt x="21343" y="20524"/>
                        <a:pt x="21476" y="20530"/>
                        <a:pt x="21498" y="20421"/>
                      </a:cubicBezTo>
                      <a:cubicBezTo>
                        <a:pt x="21519" y="20316"/>
                        <a:pt x="21590" y="20239"/>
                        <a:pt x="21609" y="20140"/>
                      </a:cubicBezTo>
                      <a:cubicBezTo>
                        <a:pt x="21612" y="20127"/>
                        <a:pt x="21609" y="20112"/>
                        <a:pt x="21603" y="20103"/>
                      </a:cubicBezTo>
                      <a:cubicBezTo>
                        <a:pt x="21525" y="19985"/>
                        <a:pt x="21566" y="19830"/>
                        <a:pt x="21467" y="19716"/>
                      </a:cubicBezTo>
                      <a:cubicBezTo>
                        <a:pt x="21442" y="19688"/>
                        <a:pt x="21433" y="19638"/>
                        <a:pt x="21433" y="19601"/>
                      </a:cubicBezTo>
                      <a:cubicBezTo>
                        <a:pt x="21439" y="19344"/>
                        <a:pt x="21343" y="19109"/>
                        <a:pt x="21269" y="18877"/>
                      </a:cubicBezTo>
                      <a:cubicBezTo>
                        <a:pt x="21179" y="18583"/>
                        <a:pt x="21058" y="18295"/>
                        <a:pt x="20999" y="17992"/>
                      </a:cubicBezTo>
                      <a:cubicBezTo>
                        <a:pt x="20956" y="17775"/>
                        <a:pt x="20841" y="17571"/>
                        <a:pt x="20863" y="17342"/>
                      </a:cubicBezTo>
                      <a:cubicBezTo>
                        <a:pt x="20872" y="17261"/>
                        <a:pt x="20789" y="17230"/>
                        <a:pt x="20798" y="17150"/>
                      </a:cubicBezTo>
                      <a:cubicBezTo>
                        <a:pt x="20814" y="17014"/>
                        <a:pt x="20758" y="16884"/>
                        <a:pt x="20708" y="16769"/>
                      </a:cubicBezTo>
                      <a:cubicBezTo>
                        <a:pt x="20625" y="16589"/>
                        <a:pt x="20625" y="16398"/>
                        <a:pt x="20560" y="16221"/>
                      </a:cubicBezTo>
                      <a:cubicBezTo>
                        <a:pt x="20516" y="16103"/>
                        <a:pt x="20535" y="15967"/>
                        <a:pt x="20461" y="15862"/>
                      </a:cubicBezTo>
                      <a:cubicBezTo>
                        <a:pt x="20430" y="15816"/>
                        <a:pt x="20402" y="15769"/>
                        <a:pt x="20399" y="15717"/>
                      </a:cubicBezTo>
                      <a:cubicBezTo>
                        <a:pt x="20396" y="15596"/>
                        <a:pt x="20355" y="15488"/>
                        <a:pt x="20306" y="15379"/>
                      </a:cubicBezTo>
                      <a:cubicBezTo>
                        <a:pt x="20287" y="15342"/>
                        <a:pt x="20272" y="15286"/>
                        <a:pt x="20287" y="15249"/>
                      </a:cubicBezTo>
                      <a:cubicBezTo>
                        <a:pt x="20321" y="15169"/>
                        <a:pt x="20284" y="15107"/>
                        <a:pt x="20250" y="15042"/>
                      </a:cubicBezTo>
                      <a:cubicBezTo>
                        <a:pt x="20241" y="15020"/>
                        <a:pt x="20216" y="14998"/>
                        <a:pt x="20219" y="14980"/>
                      </a:cubicBezTo>
                      <a:cubicBezTo>
                        <a:pt x="20256" y="14807"/>
                        <a:pt x="20120" y="14683"/>
                        <a:pt x="20092" y="14525"/>
                      </a:cubicBezTo>
                      <a:cubicBezTo>
                        <a:pt x="20049" y="14283"/>
                        <a:pt x="19953" y="14051"/>
                        <a:pt x="19910" y="13807"/>
                      </a:cubicBezTo>
                      <a:cubicBezTo>
                        <a:pt x="19900" y="13751"/>
                        <a:pt x="19944" y="13683"/>
                        <a:pt x="19894" y="13643"/>
                      </a:cubicBezTo>
                      <a:cubicBezTo>
                        <a:pt x="19752" y="13519"/>
                        <a:pt x="19848" y="13330"/>
                        <a:pt x="19758" y="13181"/>
                      </a:cubicBezTo>
                      <a:cubicBezTo>
                        <a:pt x="19712" y="13104"/>
                        <a:pt x="19678" y="12996"/>
                        <a:pt x="19653" y="12894"/>
                      </a:cubicBezTo>
                      <a:cubicBezTo>
                        <a:pt x="19628" y="12795"/>
                        <a:pt x="19674" y="12689"/>
                        <a:pt x="19622" y="12609"/>
                      </a:cubicBezTo>
                      <a:cubicBezTo>
                        <a:pt x="19501" y="12414"/>
                        <a:pt x="19504" y="12182"/>
                        <a:pt x="19411" y="11981"/>
                      </a:cubicBezTo>
                      <a:cubicBezTo>
                        <a:pt x="19390" y="11934"/>
                        <a:pt x="19380" y="11888"/>
                        <a:pt x="19405" y="11832"/>
                      </a:cubicBezTo>
                      <a:cubicBezTo>
                        <a:pt x="19427" y="11779"/>
                        <a:pt x="19405" y="11717"/>
                        <a:pt x="19362" y="11674"/>
                      </a:cubicBezTo>
                      <a:cubicBezTo>
                        <a:pt x="19322" y="11634"/>
                        <a:pt x="19306" y="11587"/>
                        <a:pt x="19300" y="11532"/>
                      </a:cubicBezTo>
                      <a:cubicBezTo>
                        <a:pt x="19263" y="11303"/>
                        <a:pt x="19185" y="11083"/>
                        <a:pt x="19127" y="10860"/>
                      </a:cubicBezTo>
                      <a:cubicBezTo>
                        <a:pt x="19083" y="10705"/>
                        <a:pt x="19111" y="10541"/>
                        <a:pt x="19034" y="10393"/>
                      </a:cubicBezTo>
                      <a:cubicBezTo>
                        <a:pt x="18978" y="10287"/>
                        <a:pt x="18969" y="10157"/>
                        <a:pt x="18922" y="10058"/>
                      </a:cubicBezTo>
                      <a:cubicBezTo>
                        <a:pt x="18848" y="9894"/>
                        <a:pt x="18823" y="9715"/>
                        <a:pt x="18795" y="9557"/>
                      </a:cubicBezTo>
                      <a:cubicBezTo>
                        <a:pt x="18771" y="9390"/>
                        <a:pt x="18684" y="9250"/>
                        <a:pt x="18659" y="9086"/>
                      </a:cubicBezTo>
                      <a:cubicBezTo>
                        <a:pt x="18644" y="8990"/>
                        <a:pt x="18672" y="8879"/>
                        <a:pt x="18613" y="8802"/>
                      </a:cubicBezTo>
                      <a:cubicBezTo>
                        <a:pt x="18511" y="8665"/>
                        <a:pt x="18520" y="8501"/>
                        <a:pt x="18461" y="8356"/>
                      </a:cubicBezTo>
                      <a:cubicBezTo>
                        <a:pt x="18418" y="8248"/>
                        <a:pt x="18467" y="8111"/>
                        <a:pt x="18399" y="8009"/>
                      </a:cubicBezTo>
                      <a:cubicBezTo>
                        <a:pt x="18300" y="7861"/>
                        <a:pt x="18278" y="7693"/>
                        <a:pt x="18238" y="7526"/>
                      </a:cubicBezTo>
                      <a:cubicBezTo>
                        <a:pt x="18204" y="7403"/>
                        <a:pt x="18201" y="7257"/>
                        <a:pt x="18155" y="7149"/>
                      </a:cubicBezTo>
                      <a:cubicBezTo>
                        <a:pt x="18080" y="6982"/>
                        <a:pt x="18087" y="6799"/>
                        <a:pt x="18025" y="6638"/>
                      </a:cubicBezTo>
                      <a:cubicBezTo>
                        <a:pt x="17984" y="6536"/>
                        <a:pt x="18025" y="6421"/>
                        <a:pt x="17957" y="6335"/>
                      </a:cubicBezTo>
                      <a:cubicBezTo>
                        <a:pt x="17888" y="6251"/>
                        <a:pt x="17879" y="6152"/>
                        <a:pt x="17876" y="6059"/>
                      </a:cubicBezTo>
                      <a:cubicBezTo>
                        <a:pt x="17873" y="5901"/>
                        <a:pt x="17762" y="5768"/>
                        <a:pt x="17774" y="5610"/>
                      </a:cubicBezTo>
                      <a:cubicBezTo>
                        <a:pt x="17774" y="5601"/>
                        <a:pt x="17755" y="5592"/>
                        <a:pt x="17749" y="5582"/>
                      </a:cubicBezTo>
                      <a:cubicBezTo>
                        <a:pt x="17703" y="5496"/>
                        <a:pt x="17641" y="5403"/>
                        <a:pt x="17662" y="5307"/>
                      </a:cubicBezTo>
                      <a:cubicBezTo>
                        <a:pt x="17684" y="5196"/>
                        <a:pt x="17656" y="5115"/>
                        <a:pt x="17594" y="5035"/>
                      </a:cubicBezTo>
                      <a:cubicBezTo>
                        <a:pt x="17557" y="4985"/>
                        <a:pt x="17532" y="4929"/>
                        <a:pt x="17560" y="4861"/>
                      </a:cubicBezTo>
                      <a:cubicBezTo>
                        <a:pt x="17573" y="4830"/>
                        <a:pt x="17560" y="4799"/>
                        <a:pt x="17557" y="4765"/>
                      </a:cubicBezTo>
                      <a:cubicBezTo>
                        <a:pt x="17517" y="4530"/>
                        <a:pt x="17384" y="4326"/>
                        <a:pt x="17356" y="4081"/>
                      </a:cubicBezTo>
                      <a:cubicBezTo>
                        <a:pt x="17350" y="4007"/>
                        <a:pt x="17337" y="3914"/>
                        <a:pt x="17310" y="3840"/>
                      </a:cubicBezTo>
                      <a:cubicBezTo>
                        <a:pt x="17229" y="3639"/>
                        <a:pt x="17217" y="3422"/>
                        <a:pt x="17133" y="3224"/>
                      </a:cubicBezTo>
                      <a:cubicBezTo>
                        <a:pt x="17108" y="3171"/>
                        <a:pt x="17124" y="3112"/>
                        <a:pt x="17099" y="3057"/>
                      </a:cubicBezTo>
                      <a:cubicBezTo>
                        <a:pt x="16991" y="2837"/>
                        <a:pt x="16895" y="2614"/>
                        <a:pt x="16923" y="2360"/>
                      </a:cubicBezTo>
                      <a:cubicBezTo>
                        <a:pt x="16926" y="2320"/>
                        <a:pt x="16904" y="2286"/>
                        <a:pt x="16879" y="2258"/>
                      </a:cubicBezTo>
                      <a:cubicBezTo>
                        <a:pt x="16845" y="2221"/>
                        <a:pt x="16830" y="2174"/>
                        <a:pt x="16817" y="2125"/>
                      </a:cubicBezTo>
                      <a:cubicBezTo>
                        <a:pt x="16768" y="1902"/>
                        <a:pt x="16725" y="1679"/>
                        <a:pt x="16632" y="1466"/>
                      </a:cubicBezTo>
                      <a:cubicBezTo>
                        <a:pt x="16591" y="1370"/>
                        <a:pt x="16567" y="1261"/>
                        <a:pt x="16570" y="1153"/>
                      </a:cubicBezTo>
                      <a:cubicBezTo>
                        <a:pt x="16576" y="986"/>
                        <a:pt x="16526" y="834"/>
                        <a:pt x="16449" y="692"/>
                      </a:cubicBezTo>
                      <a:cubicBezTo>
                        <a:pt x="16431" y="655"/>
                        <a:pt x="16409" y="611"/>
                        <a:pt x="16418" y="574"/>
                      </a:cubicBezTo>
                      <a:cubicBezTo>
                        <a:pt x="16446" y="463"/>
                        <a:pt x="16335" y="373"/>
                        <a:pt x="16378" y="258"/>
                      </a:cubicBezTo>
                      <a:cubicBezTo>
                        <a:pt x="16381" y="249"/>
                        <a:pt x="16362" y="231"/>
                        <a:pt x="16350" y="221"/>
                      </a:cubicBezTo>
                      <a:cubicBezTo>
                        <a:pt x="16257" y="113"/>
                        <a:pt x="16152" y="36"/>
                        <a:pt x="15994" y="33"/>
                      </a:cubicBezTo>
                      <a:cubicBezTo>
                        <a:pt x="15986" y="32"/>
                        <a:pt x="15977" y="32"/>
                        <a:pt x="15969" y="32"/>
                      </a:cubicBezTo>
                      <a:cubicBezTo>
                        <a:pt x="15908" y="32"/>
                        <a:pt x="15848" y="37"/>
                        <a:pt x="15787" y="37"/>
                      </a:cubicBezTo>
                      <a:cubicBezTo>
                        <a:pt x="15735" y="37"/>
                        <a:pt x="15682" y="33"/>
                        <a:pt x="15629" y="20"/>
                      </a:cubicBezTo>
                      <a:cubicBezTo>
                        <a:pt x="15590" y="12"/>
                        <a:pt x="15540" y="0"/>
                        <a:pt x="15492" y="0"/>
                      </a:cubicBezTo>
                      <a:close/>
                    </a:path>
                  </a:pathLst>
                </a:custGeom>
                <a:solidFill>
                  <a:srgbClr val="FA71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a:off x="3238574" y="2029425"/>
                  <a:ext cx="336701" cy="409206"/>
                </a:xfrm>
                <a:custGeom>
                  <a:rect b="b" l="l" r="r" t="t"/>
                  <a:pathLst>
                    <a:path extrusionOk="0" h="11344" w="9334">
                      <a:moveTo>
                        <a:pt x="7095" y="1"/>
                      </a:moveTo>
                      <a:cubicBezTo>
                        <a:pt x="7021" y="1"/>
                        <a:pt x="6947" y="8"/>
                        <a:pt x="6873" y="8"/>
                      </a:cubicBezTo>
                      <a:cubicBezTo>
                        <a:pt x="6857" y="8"/>
                        <a:pt x="6840" y="7"/>
                        <a:pt x="6823" y="7"/>
                      </a:cubicBezTo>
                      <a:cubicBezTo>
                        <a:pt x="6820" y="6"/>
                        <a:pt x="6816" y="6"/>
                        <a:pt x="6813" y="6"/>
                      </a:cubicBezTo>
                      <a:cubicBezTo>
                        <a:pt x="6721" y="6"/>
                        <a:pt x="6645" y="46"/>
                        <a:pt x="6609" y="121"/>
                      </a:cubicBezTo>
                      <a:cubicBezTo>
                        <a:pt x="6569" y="211"/>
                        <a:pt x="6479" y="307"/>
                        <a:pt x="6572" y="415"/>
                      </a:cubicBezTo>
                      <a:cubicBezTo>
                        <a:pt x="6625" y="480"/>
                        <a:pt x="6631" y="551"/>
                        <a:pt x="6603" y="626"/>
                      </a:cubicBezTo>
                      <a:cubicBezTo>
                        <a:pt x="6544" y="768"/>
                        <a:pt x="6547" y="913"/>
                        <a:pt x="6594" y="1059"/>
                      </a:cubicBezTo>
                      <a:cubicBezTo>
                        <a:pt x="6609" y="1115"/>
                        <a:pt x="6625" y="1170"/>
                        <a:pt x="6612" y="1229"/>
                      </a:cubicBezTo>
                      <a:cubicBezTo>
                        <a:pt x="6578" y="1384"/>
                        <a:pt x="6594" y="1548"/>
                        <a:pt x="6569" y="1706"/>
                      </a:cubicBezTo>
                      <a:cubicBezTo>
                        <a:pt x="6544" y="1864"/>
                        <a:pt x="6650" y="2025"/>
                        <a:pt x="6582" y="2189"/>
                      </a:cubicBezTo>
                      <a:cubicBezTo>
                        <a:pt x="6572" y="2214"/>
                        <a:pt x="6600" y="2232"/>
                        <a:pt x="6609" y="2254"/>
                      </a:cubicBezTo>
                      <a:cubicBezTo>
                        <a:pt x="6662" y="2371"/>
                        <a:pt x="6603" y="2477"/>
                        <a:pt x="6476" y="2495"/>
                      </a:cubicBezTo>
                      <a:cubicBezTo>
                        <a:pt x="6253" y="2526"/>
                        <a:pt x="6031" y="2504"/>
                        <a:pt x="5808" y="2523"/>
                      </a:cubicBezTo>
                      <a:cubicBezTo>
                        <a:pt x="5680" y="2534"/>
                        <a:pt x="5553" y="2545"/>
                        <a:pt x="5426" y="2545"/>
                      </a:cubicBezTo>
                      <a:cubicBezTo>
                        <a:pt x="5411" y="2545"/>
                        <a:pt x="5396" y="2545"/>
                        <a:pt x="5381" y="2545"/>
                      </a:cubicBezTo>
                      <a:cubicBezTo>
                        <a:pt x="5269" y="2543"/>
                        <a:pt x="5161" y="2498"/>
                        <a:pt x="5050" y="2498"/>
                      </a:cubicBezTo>
                      <a:cubicBezTo>
                        <a:pt x="5001" y="2498"/>
                        <a:pt x="4951" y="2507"/>
                        <a:pt x="4901" y="2532"/>
                      </a:cubicBezTo>
                      <a:cubicBezTo>
                        <a:pt x="4896" y="2535"/>
                        <a:pt x="4890" y="2536"/>
                        <a:pt x="4883" y="2536"/>
                      </a:cubicBezTo>
                      <a:cubicBezTo>
                        <a:pt x="4873" y="2536"/>
                        <a:pt x="4861" y="2533"/>
                        <a:pt x="4851" y="2529"/>
                      </a:cubicBezTo>
                      <a:cubicBezTo>
                        <a:pt x="4789" y="2499"/>
                        <a:pt x="4727" y="2485"/>
                        <a:pt x="4665" y="2485"/>
                      </a:cubicBezTo>
                      <a:cubicBezTo>
                        <a:pt x="4598" y="2485"/>
                        <a:pt x="4532" y="2502"/>
                        <a:pt x="4464" y="2532"/>
                      </a:cubicBezTo>
                      <a:cubicBezTo>
                        <a:pt x="4452" y="2538"/>
                        <a:pt x="4436" y="2541"/>
                        <a:pt x="4421" y="2541"/>
                      </a:cubicBezTo>
                      <a:cubicBezTo>
                        <a:pt x="4410" y="2541"/>
                        <a:pt x="4399" y="2539"/>
                        <a:pt x="4390" y="2535"/>
                      </a:cubicBezTo>
                      <a:cubicBezTo>
                        <a:pt x="4314" y="2497"/>
                        <a:pt x="4236" y="2482"/>
                        <a:pt x="4159" y="2482"/>
                      </a:cubicBezTo>
                      <a:cubicBezTo>
                        <a:pt x="4076" y="2482"/>
                        <a:pt x="3994" y="2499"/>
                        <a:pt x="3913" y="2523"/>
                      </a:cubicBezTo>
                      <a:cubicBezTo>
                        <a:pt x="3898" y="2527"/>
                        <a:pt x="3883" y="2529"/>
                        <a:pt x="3869" y="2529"/>
                      </a:cubicBezTo>
                      <a:cubicBezTo>
                        <a:pt x="3799" y="2529"/>
                        <a:pt x="3737" y="2487"/>
                        <a:pt x="3677" y="2487"/>
                      </a:cubicBezTo>
                      <a:cubicBezTo>
                        <a:pt x="3661" y="2487"/>
                        <a:pt x="3645" y="2490"/>
                        <a:pt x="3629" y="2498"/>
                      </a:cubicBezTo>
                      <a:cubicBezTo>
                        <a:pt x="3583" y="2520"/>
                        <a:pt x="3538" y="2527"/>
                        <a:pt x="3492" y="2527"/>
                      </a:cubicBezTo>
                      <a:cubicBezTo>
                        <a:pt x="3413" y="2527"/>
                        <a:pt x="3334" y="2507"/>
                        <a:pt x="3256" y="2507"/>
                      </a:cubicBezTo>
                      <a:cubicBezTo>
                        <a:pt x="3205" y="2507"/>
                        <a:pt x="3155" y="2516"/>
                        <a:pt x="3105" y="2545"/>
                      </a:cubicBezTo>
                      <a:cubicBezTo>
                        <a:pt x="3104" y="2545"/>
                        <a:pt x="3103" y="2545"/>
                        <a:pt x="3102" y="2545"/>
                      </a:cubicBezTo>
                      <a:cubicBezTo>
                        <a:pt x="3092" y="2545"/>
                        <a:pt x="3073" y="2535"/>
                        <a:pt x="3062" y="2529"/>
                      </a:cubicBezTo>
                      <a:cubicBezTo>
                        <a:pt x="3024" y="2509"/>
                        <a:pt x="2986" y="2502"/>
                        <a:pt x="2948" y="2502"/>
                      </a:cubicBezTo>
                      <a:cubicBezTo>
                        <a:pt x="2872" y="2502"/>
                        <a:pt x="2797" y="2528"/>
                        <a:pt x="2722" y="2528"/>
                      </a:cubicBezTo>
                      <a:cubicBezTo>
                        <a:pt x="2690" y="2528"/>
                        <a:pt x="2659" y="2523"/>
                        <a:pt x="2629" y="2511"/>
                      </a:cubicBezTo>
                      <a:cubicBezTo>
                        <a:pt x="2626" y="2511"/>
                        <a:pt x="2623" y="2514"/>
                        <a:pt x="2619" y="2517"/>
                      </a:cubicBezTo>
                      <a:cubicBezTo>
                        <a:pt x="2573" y="2548"/>
                        <a:pt x="2524" y="2555"/>
                        <a:pt x="2474" y="2555"/>
                      </a:cubicBezTo>
                      <a:cubicBezTo>
                        <a:pt x="2440" y="2555"/>
                        <a:pt x="2406" y="2552"/>
                        <a:pt x="2372" y="2551"/>
                      </a:cubicBezTo>
                      <a:cubicBezTo>
                        <a:pt x="2275" y="2548"/>
                        <a:pt x="2189" y="2495"/>
                        <a:pt x="2101" y="2495"/>
                      </a:cubicBezTo>
                      <a:cubicBezTo>
                        <a:pt x="2096" y="2495"/>
                        <a:pt x="2092" y="2495"/>
                        <a:pt x="2087" y="2495"/>
                      </a:cubicBezTo>
                      <a:cubicBezTo>
                        <a:pt x="2016" y="2499"/>
                        <a:pt x="1946" y="2503"/>
                        <a:pt x="1876" y="2503"/>
                      </a:cubicBezTo>
                      <a:cubicBezTo>
                        <a:pt x="1821" y="2503"/>
                        <a:pt x="1765" y="2500"/>
                        <a:pt x="1709" y="2492"/>
                      </a:cubicBezTo>
                      <a:cubicBezTo>
                        <a:pt x="1687" y="2489"/>
                        <a:pt x="1664" y="2488"/>
                        <a:pt x="1641" y="2488"/>
                      </a:cubicBezTo>
                      <a:cubicBezTo>
                        <a:pt x="1558" y="2488"/>
                        <a:pt x="1474" y="2503"/>
                        <a:pt x="1390" y="2503"/>
                      </a:cubicBezTo>
                      <a:cubicBezTo>
                        <a:pt x="1346" y="2503"/>
                        <a:pt x="1301" y="2499"/>
                        <a:pt x="1258" y="2486"/>
                      </a:cubicBezTo>
                      <a:cubicBezTo>
                        <a:pt x="1213" y="2472"/>
                        <a:pt x="1168" y="2468"/>
                        <a:pt x="1123" y="2468"/>
                      </a:cubicBezTo>
                      <a:cubicBezTo>
                        <a:pt x="1040" y="2468"/>
                        <a:pt x="957" y="2483"/>
                        <a:pt x="876" y="2483"/>
                      </a:cubicBezTo>
                      <a:cubicBezTo>
                        <a:pt x="871" y="2483"/>
                        <a:pt x="866" y="2483"/>
                        <a:pt x="861" y="2483"/>
                      </a:cubicBezTo>
                      <a:cubicBezTo>
                        <a:pt x="804" y="2481"/>
                        <a:pt x="740" y="2457"/>
                        <a:pt x="679" y="2457"/>
                      </a:cubicBezTo>
                      <a:cubicBezTo>
                        <a:pt x="628" y="2457"/>
                        <a:pt x="578" y="2474"/>
                        <a:pt x="533" y="2532"/>
                      </a:cubicBezTo>
                      <a:cubicBezTo>
                        <a:pt x="512" y="2467"/>
                        <a:pt x="502" y="2424"/>
                        <a:pt x="487" y="2381"/>
                      </a:cubicBezTo>
                      <a:cubicBezTo>
                        <a:pt x="455" y="2310"/>
                        <a:pt x="389" y="2268"/>
                        <a:pt x="324" y="2268"/>
                      </a:cubicBezTo>
                      <a:cubicBezTo>
                        <a:pt x="300" y="2268"/>
                        <a:pt x="277" y="2273"/>
                        <a:pt x="255" y="2285"/>
                      </a:cubicBezTo>
                      <a:cubicBezTo>
                        <a:pt x="53" y="2387"/>
                        <a:pt x="13" y="2464"/>
                        <a:pt x="75" y="2687"/>
                      </a:cubicBezTo>
                      <a:cubicBezTo>
                        <a:pt x="131" y="2894"/>
                        <a:pt x="128" y="3093"/>
                        <a:pt x="63" y="3294"/>
                      </a:cubicBezTo>
                      <a:cubicBezTo>
                        <a:pt x="47" y="3346"/>
                        <a:pt x="53" y="3402"/>
                        <a:pt x="81" y="3449"/>
                      </a:cubicBezTo>
                      <a:cubicBezTo>
                        <a:pt x="106" y="3483"/>
                        <a:pt x="112" y="3517"/>
                        <a:pt x="103" y="3554"/>
                      </a:cubicBezTo>
                      <a:cubicBezTo>
                        <a:pt x="75" y="3675"/>
                        <a:pt x="41" y="3792"/>
                        <a:pt x="100" y="3913"/>
                      </a:cubicBezTo>
                      <a:cubicBezTo>
                        <a:pt x="109" y="3935"/>
                        <a:pt x="106" y="3972"/>
                        <a:pt x="97" y="4000"/>
                      </a:cubicBezTo>
                      <a:cubicBezTo>
                        <a:pt x="63" y="4114"/>
                        <a:pt x="60" y="4229"/>
                        <a:pt x="63" y="4349"/>
                      </a:cubicBezTo>
                      <a:cubicBezTo>
                        <a:pt x="66" y="4433"/>
                        <a:pt x="100" y="4513"/>
                        <a:pt x="78" y="4603"/>
                      </a:cubicBezTo>
                      <a:cubicBezTo>
                        <a:pt x="41" y="4739"/>
                        <a:pt x="47" y="4875"/>
                        <a:pt x="87" y="5015"/>
                      </a:cubicBezTo>
                      <a:cubicBezTo>
                        <a:pt x="131" y="5154"/>
                        <a:pt x="118" y="5303"/>
                        <a:pt x="78" y="5439"/>
                      </a:cubicBezTo>
                      <a:cubicBezTo>
                        <a:pt x="57" y="5510"/>
                        <a:pt x="47" y="5569"/>
                        <a:pt x="84" y="5625"/>
                      </a:cubicBezTo>
                      <a:cubicBezTo>
                        <a:pt x="118" y="5680"/>
                        <a:pt x="118" y="5727"/>
                        <a:pt x="91" y="5776"/>
                      </a:cubicBezTo>
                      <a:cubicBezTo>
                        <a:pt x="57" y="5835"/>
                        <a:pt x="75" y="5891"/>
                        <a:pt x="72" y="5953"/>
                      </a:cubicBezTo>
                      <a:cubicBezTo>
                        <a:pt x="66" y="6154"/>
                        <a:pt x="118" y="6352"/>
                        <a:pt x="103" y="6553"/>
                      </a:cubicBezTo>
                      <a:cubicBezTo>
                        <a:pt x="87" y="6779"/>
                        <a:pt x="29" y="7005"/>
                        <a:pt x="97" y="7231"/>
                      </a:cubicBezTo>
                      <a:cubicBezTo>
                        <a:pt x="106" y="7256"/>
                        <a:pt x="97" y="7287"/>
                        <a:pt x="97" y="7318"/>
                      </a:cubicBezTo>
                      <a:cubicBezTo>
                        <a:pt x="94" y="7466"/>
                        <a:pt x="57" y="7612"/>
                        <a:pt x="78" y="7760"/>
                      </a:cubicBezTo>
                      <a:cubicBezTo>
                        <a:pt x="91" y="7844"/>
                        <a:pt x="26" y="7924"/>
                        <a:pt x="75" y="7999"/>
                      </a:cubicBezTo>
                      <a:cubicBezTo>
                        <a:pt x="122" y="8067"/>
                        <a:pt x="128" y="8144"/>
                        <a:pt x="100" y="8197"/>
                      </a:cubicBezTo>
                      <a:cubicBezTo>
                        <a:pt x="26" y="8330"/>
                        <a:pt x="81" y="8451"/>
                        <a:pt x="109" y="8574"/>
                      </a:cubicBezTo>
                      <a:cubicBezTo>
                        <a:pt x="112" y="8596"/>
                        <a:pt x="118" y="8615"/>
                        <a:pt x="118" y="8636"/>
                      </a:cubicBezTo>
                      <a:cubicBezTo>
                        <a:pt x="106" y="8983"/>
                        <a:pt x="91" y="9333"/>
                        <a:pt x="81" y="9679"/>
                      </a:cubicBezTo>
                      <a:cubicBezTo>
                        <a:pt x="81" y="9741"/>
                        <a:pt x="26" y="9800"/>
                        <a:pt x="66" y="9859"/>
                      </a:cubicBezTo>
                      <a:cubicBezTo>
                        <a:pt x="125" y="9946"/>
                        <a:pt x="106" y="10032"/>
                        <a:pt x="69" y="10119"/>
                      </a:cubicBezTo>
                      <a:cubicBezTo>
                        <a:pt x="57" y="10150"/>
                        <a:pt x="44" y="10184"/>
                        <a:pt x="63" y="10212"/>
                      </a:cubicBezTo>
                      <a:cubicBezTo>
                        <a:pt x="118" y="10305"/>
                        <a:pt x="91" y="10404"/>
                        <a:pt x="106" y="10500"/>
                      </a:cubicBezTo>
                      <a:cubicBezTo>
                        <a:pt x="128" y="10651"/>
                        <a:pt x="1" y="10812"/>
                        <a:pt x="134" y="10958"/>
                      </a:cubicBezTo>
                      <a:cubicBezTo>
                        <a:pt x="143" y="10970"/>
                        <a:pt x="125" y="11004"/>
                        <a:pt x="118" y="11029"/>
                      </a:cubicBezTo>
                      <a:cubicBezTo>
                        <a:pt x="83" y="11173"/>
                        <a:pt x="162" y="11281"/>
                        <a:pt x="303" y="11281"/>
                      </a:cubicBezTo>
                      <a:cubicBezTo>
                        <a:pt x="310" y="11281"/>
                        <a:pt x="318" y="11280"/>
                        <a:pt x="326" y="11280"/>
                      </a:cubicBezTo>
                      <a:cubicBezTo>
                        <a:pt x="349" y="11278"/>
                        <a:pt x="372" y="11277"/>
                        <a:pt x="394" y="11277"/>
                      </a:cubicBezTo>
                      <a:cubicBezTo>
                        <a:pt x="431" y="11277"/>
                        <a:pt x="467" y="11279"/>
                        <a:pt x="504" y="11279"/>
                      </a:cubicBezTo>
                      <a:cubicBezTo>
                        <a:pt x="526" y="11279"/>
                        <a:pt x="548" y="11278"/>
                        <a:pt x="570" y="11277"/>
                      </a:cubicBezTo>
                      <a:cubicBezTo>
                        <a:pt x="577" y="11276"/>
                        <a:pt x="583" y="11276"/>
                        <a:pt x="590" y="11276"/>
                      </a:cubicBezTo>
                      <a:cubicBezTo>
                        <a:pt x="700" y="11276"/>
                        <a:pt x="800" y="11323"/>
                        <a:pt x="908" y="11329"/>
                      </a:cubicBezTo>
                      <a:cubicBezTo>
                        <a:pt x="923" y="11330"/>
                        <a:pt x="939" y="11331"/>
                        <a:pt x="955" y="11331"/>
                      </a:cubicBezTo>
                      <a:cubicBezTo>
                        <a:pt x="1126" y="11331"/>
                        <a:pt x="1289" y="11274"/>
                        <a:pt x="1462" y="11274"/>
                      </a:cubicBezTo>
                      <a:cubicBezTo>
                        <a:pt x="1560" y="11274"/>
                        <a:pt x="1659" y="11322"/>
                        <a:pt x="1759" y="11322"/>
                      </a:cubicBezTo>
                      <a:cubicBezTo>
                        <a:pt x="1811" y="11322"/>
                        <a:pt x="1862" y="11309"/>
                        <a:pt x="1914" y="11270"/>
                      </a:cubicBezTo>
                      <a:cubicBezTo>
                        <a:pt x="1984" y="11292"/>
                        <a:pt x="2056" y="11297"/>
                        <a:pt x="2128" y="11297"/>
                      </a:cubicBezTo>
                      <a:cubicBezTo>
                        <a:pt x="2190" y="11297"/>
                        <a:pt x="2252" y="11293"/>
                        <a:pt x="2315" y="11293"/>
                      </a:cubicBezTo>
                      <a:cubicBezTo>
                        <a:pt x="2400" y="11293"/>
                        <a:pt x="2484" y="11300"/>
                        <a:pt x="2567" y="11332"/>
                      </a:cubicBezTo>
                      <a:cubicBezTo>
                        <a:pt x="2583" y="11338"/>
                        <a:pt x="2606" y="11342"/>
                        <a:pt x="2627" y="11342"/>
                      </a:cubicBezTo>
                      <a:cubicBezTo>
                        <a:pt x="2651" y="11342"/>
                        <a:pt x="2673" y="11337"/>
                        <a:pt x="2684" y="11326"/>
                      </a:cubicBezTo>
                      <a:cubicBezTo>
                        <a:pt x="2717" y="11296"/>
                        <a:pt x="2755" y="11285"/>
                        <a:pt x="2790" y="11285"/>
                      </a:cubicBezTo>
                      <a:cubicBezTo>
                        <a:pt x="2815" y="11285"/>
                        <a:pt x="2838" y="11291"/>
                        <a:pt x="2855" y="11298"/>
                      </a:cubicBezTo>
                      <a:cubicBezTo>
                        <a:pt x="2901" y="11322"/>
                        <a:pt x="2948" y="11329"/>
                        <a:pt x="2994" y="11329"/>
                      </a:cubicBezTo>
                      <a:cubicBezTo>
                        <a:pt x="3077" y="11329"/>
                        <a:pt x="3159" y="11305"/>
                        <a:pt x="3241" y="11305"/>
                      </a:cubicBezTo>
                      <a:cubicBezTo>
                        <a:pt x="3271" y="11305"/>
                        <a:pt x="3301" y="11308"/>
                        <a:pt x="3331" y="11317"/>
                      </a:cubicBezTo>
                      <a:cubicBezTo>
                        <a:pt x="3397" y="11336"/>
                        <a:pt x="3464" y="11343"/>
                        <a:pt x="3532" y="11343"/>
                      </a:cubicBezTo>
                      <a:cubicBezTo>
                        <a:pt x="3682" y="11343"/>
                        <a:pt x="3833" y="11308"/>
                        <a:pt x="3978" y="11295"/>
                      </a:cubicBezTo>
                      <a:cubicBezTo>
                        <a:pt x="4002" y="11293"/>
                        <a:pt x="4026" y="11292"/>
                        <a:pt x="4049" y="11292"/>
                      </a:cubicBezTo>
                      <a:cubicBezTo>
                        <a:pt x="4194" y="11292"/>
                        <a:pt x="4330" y="11331"/>
                        <a:pt x="4472" y="11331"/>
                      </a:cubicBezTo>
                      <a:cubicBezTo>
                        <a:pt x="4488" y="11331"/>
                        <a:pt x="4504" y="11330"/>
                        <a:pt x="4520" y="11329"/>
                      </a:cubicBezTo>
                      <a:cubicBezTo>
                        <a:pt x="4585" y="11324"/>
                        <a:pt x="4647" y="11300"/>
                        <a:pt x="4713" y="11300"/>
                      </a:cubicBezTo>
                      <a:cubicBezTo>
                        <a:pt x="4723" y="11300"/>
                        <a:pt x="4733" y="11300"/>
                        <a:pt x="4743" y="11301"/>
                      </a:cubicBezTo>
                      <a:cubicBezTo>
                        <a:pt x="4816" y="11308"/>
                        <a:pt x="4891" y="11327"/>
                        <a:pt x="4965" y="11327"/>
                      </a:cubicBezTo>
                      <a:cubicBezTo>
                        <a:pt x="5021" y="11327"/>
                        <a:pt x="5078" y="11316"/>
                        <a:pt x="5133" y="11280"/>
                      </a:cubicBezTo>
                      <a:cubicBezTo>
                        <a:pt x="5142" y="11273"/>
                        <a:pt x="5152" y="11270"/>
                        <a:pt x="5162" y="11270"/>
                      </a:cubicBezTo>
                      <a:cubicBezTo>
                        <a:pt x="5181" y="11270"/>
                        <a:pt x="5201" y="11279"/>
                        <a:pt x="5216" y="11289"/>
                      </a:cubicBezTo>
                      <a:cubicBezTo>
                        <a:pt x="5270" y="11318"/>
                        <a:pt x="5326" y="11331"/>
                        <a:pt x="5382" y="11331"/>
                      </a:cubicBezTo>
                      <a:cubicBezTo>
                        <a:pt x="5433" y="11331"/>
                        <a:pt x="5484" y="11321"/>
                        <a:pt x="5535" y="11304"/>
                      </a:cubicBezTo>
                      <a:cubicBezTo>
                        <a:pt x="5580" y="11291"/>
                        <a:pt x="5625" y="11287"/>
                        <a:pt x="5670" y="11287"/>
                      </a:cubicBezTo>
                      <a:cubicBezTo>
                        <a:pt x="5770" y="11287"/>
                        <a:pt x="5871" y="11309"/>
                        <a:pt x="5971" y="11309"/>
                      </a:cubicBezTo>
                      <a:cubicBezTo>
                        <a:pt x="6037" y="11309"/>
                        <a:pt x="6102" y="11299"/>
                        <a:pt x="6167" y="11267"/>
                      </a:cubicBezTo>
                      <a:cubicBezTo>
                        <a:pt x="6170" y="11266"/>
                        <a:pt x="6175" y="11265"/>
                        <a:pt x="6180" y="11265"/>
                      </a:cubicBezTo>
                      <a:cubicBezTo>
                        <a:pt x="6191" y="11265"/>
                        <a:pt x="6205" y="11269"/>
                        <a:pt x="6216" y="11274"/>
                      </a:cubicBezTo>
                      <a:cubicBezTo>
                        <a:pt x="6329" y="11311"/>
                        <a:pt x="6444" y="11320"/>
                        <a:pt x="6558" y="11320"/>
                      </a:cubicBezTo>
                      <a:cubicBezTo>
                        <a:pt x="6680" y="11320"/>
                        <a:pt x="6802" y="11310"/>
                        <a:pt x="6924" y="11310"/>
                      </a:cubicBezTo>
                      <a:cubicBezTo>
                        <a:pt x="6945" y="11310"/>
                        <a:pt x="6966" y="11310"/>
                        <a:pt x="6987" y="11311"/>
                      </a:cubicBezTo>
                      <a:cubicBezTo>
                        <a:pt x="7034" y="11313"/>
                        <a:pt x="7082" y="11329"/>
                        <a:pt x="7127" y="11329"/>
                      </a:cubicBezTo>
                      <a:cubicBezTo>
                        <a:pt x="7142" y="11329"/>
                        <a:pt x="7156" y="11328"/>
                        <a:pt x="7170" y="11323"/>
                      </a:cubicBezTo>
                      <a:cubicBezTo>
                        <a:pt x="7255" y="11299"/>
                        <a:pt x="7339" y="11291"/>
                        <a:pt x="7424" y="11291"/>
                      </a:cubicBezTo>
                      <a:cubicBezTo>
                        <a:pt x="7604" y="11291"/>
                        <a:pt x="7783" y="11327"/>
                        <a:pt x="7962" y="11327"/>
                      </a:cubicBezTo>
                      <a:cubicBezTo>
                        <a:pt x="7980" y="11327"/>
                        <a:pt x="7997" y="11327"/>
                        <a:pt x="8015" y="11326"/>
                      </a:cubicBezTo>
                      <a:cubicBezTo>
                        <a:pt x="8024" y="11326"/>
                        <a:pt x="8033" y="11326"/>
                        <a:pt x="8042" y="11326"/>
                      </a:cubicBezTo>
                      <a:cubicBezTo>
                        <a:pt x="8065" y="11326"/>
                        <a:pt x="8088" y="11326"/>
                        <a:pt x="8110" y="11326"/>
                      </a:cubicBezTo>
                      <a:cubicBezTo>
                        <a:pt x="8163" y="11326"/>
                        <a:pt x="8215" y="11322"/>
                        <a:pt x="8265" y="11295"/>
                      </a:cubicBezTo>
                      <a:cubicBezTo>
                        <a:pt x="8290" y="11280"/>
                        <a:pt x="8318" y="11268"/>
                        <a:pt x="8348" y="11268"/>
                      </a:cubicBezTo>
                      <a:cubicBezTo>
                        <a:pt x="8355" y="11268"/>
                        <a:pt x="8363" y="11269"/>
                        <a:pt x="8371" y="11270"/>
                      </a:cubicBezTo>
                      <a:cubicBezTo>
                        <a:pt x="8440" y="11286"/>
                        <a:pt x="8509" y="11293"/>
                        <a:pt x="8576" y="11293"/>
                      </a:cubicBezTo>
                      <a:cubicBezTo>
                        <a:pt x="8758" y="11293"/>
                        <a:pt x="8933" y="11242"/>
                        <a:pt x="9104" y="11174"/>
                      </a:cubicBezTo>
                      <a:cubicBezTo>
                        <a:pt x="9228" y="11125"/>
                        <a:pt x="9312" y="10976"/>
                        <a:pt x="9262" y="10856"/>
                      </a:cubicBezTo>
                      <a:cubicBezTo>
                        <a:pt x="9209" y="10735"/>
                        <a:pt x="9234" y="10620"/>
                        <a:pt x="9259" y="10506"/>
                      </a:cubicBezTo>
                      <a:cubicBezTo>
                        <a:pt x="9268" y="10456"/>
                        <a:pt x="9287" y="10410"/>
                        <a:pt x="9274" y="10360"/>
                      </a:cubicBezTo>
                      <a:cubicBezTo>
                        <a:pt x="9231" y="10165"/>
                        <a:pt x="9290" y="9964"/>
                        <a:pt x="9231" y="9769"/>
                      </a:cubicBezTo>
                      <a:cubicBezTo>
                        <a:pt x="9216" y="9713"/>
                        <a:pt x="9225" y="9655"/>
                        <a:pt x="9247" y="9599"/>
                      </a:cubicBezTo>
                      <a:cubicBezTo>
                        <a:pt x="9274" y="9537"/>
                        <a:pt x="9287" y="9472"/>
                        <a:pt x="9274" y="9407"/>
                      </a:cubicBezTo>
                      <a:cubicBezTo>
                        <a:pt x="9231" y="9206"/>
                        <a:pt x="9234" y="9008"/>
                        <a:pt x="9271" y="8810"/>
                      </a:cubicBezTo>
                      <a:cubicBezTo>
                        <a:pt x="9274" y="8794"/>
                        <a:pt x="9271" y="8776"/>
                        <a:pt x="9265" y="8760"/>
                      </a:cubicBezTo>
                      <a:cubicBezTo>
                        <a:pt x="9216" y="8683"/>
                        <a:pt x="9231" y="8596"/>
                        <a:pt x="9228" y="8509"/>
                      </a:cubicBezTo>
                      <a:cubicBezTo>
                        <a:pt x="9216" y="8197"/>
                        <a:pt x="9284" y="7887"/>
                        <a:pt x="9234" y="7578"/>
                      </a:cubicBezTo>
                      <a:cubicBezTo>
                        <a:pt x="9228" y="7528"/>
                        <a:pt x="9216" y="7472"/>
                        <a:pt x="9234" y="7429"/>
                      </a:cubicBezTo>
                      <a:cubicBezTo>
                        <a:pt x="9299" y="7262"/>
                        <a:pt x="9225" y="7082"/>
                        <a:pt x="9278" y="6912"/>
                      </a:cubicBezTo>
                      <a:cubicBezTo>
                        <a:pt x="9287" y="6884"/>
                        <a:pt x="9262" y="6841"/>
                        <a:pt x="9253" y="6807"/>
                      </a:cubicBezTo>
                      <a:cubicBezTo>
                        <a:pt x="9247" y="6779"/>
                        <a:pt x="9225" y="6754"/>
                        <a:pt x="9244" y="6723"/>
                      </a:cubicBezTo>
                      <a:cubicBezTo>
                        <a:pt x="9333" y="6603"/>
                        <a:pt x="9222" y="6473"/>
                        <a:pt x="9256" y="6343"/>
                      </a:cubicBezTo>
                      <a:cubicBezTo>
                        <a:pt x="9265" y="6290"/>
                        <a:pt x="9237" y="6203"/>
                        <a:pt x="9259" y="6135"/>
                      </a:cubicBezTo>
                      <a:cubicBezTo>
                        <a:pt x="9284" y="6061"/>
                        <a:pt x="9281" y="5990"/>
                        <a:pt x="9244" y="5919"/>
                      </a:cubicBezTo>
                      <a:cubicBezTo>
                        <a:pt x="9213" y="5854"/>
                        <a:pt x="9213" y="5779"/>
                        <a:pt x="9253" y="5717"/>
                      </a:cubicBezTo>
                      <a:cubicBezTo>
                        <a:pt x="9281" y="5680"/>
                        <a:pt x="9284" y="5640"/>
                        <a:pt x="9274" y="5603"/>
                      </a:cubicBezTo>
                      <a:cubicBezTo>
                        <a:pt x="9216" y="5402"/>
                        <a:pt x="9278" y="5201"/>
                        <a:pt x="9256" y="4996"/>
                      </a:cubicBezTo>
                      <a:cubicBezTo>
                        <a:pt x="9237" y="4801"/>
                        <a:pt x="9274" y="4597"/>
                        <a:pt x="9213" y="4402"/>
                      </a:cubicBezTo>
                      <a:cubicBezTo>
                        <a:pt x="9200" y="4368"/>
                        <a:pt x="9203" y="4337"/>
                        <a:pt x="9213" y="4303"/>
                      </a:cubicBezTo>
                      <a:cubicBezTo>
                        <a:pt x="9240" y="4210"/>
                        <a:pt x="9222" y="4111"/>
                        <a:pt x="9268" y="4018"/>
                      </a:cubicBezTo>
                      <a:cubicBezTo>
                        <a:pt x="9309" y="3941"/>
                        <a:pt x="9222" y="3870"/>
                        <a:pt x="9231" y="3795"/>
                      </a:cubicBezTo>
                      <a:cubicBezTo>
                        <a:pt x="9259" y="3588"/>
                        <a:pt x="9222" y="3380"/>
                        <a:pt x="9234" y="3170"/>
                      </a:cubicBezTo>
                      <a:cubicBezTo>
                        <a:pt x="9244" y="3003"/>
                        <a:pt x="9327" y="2826"/>
                        <a:pt x="9228" y="2656"/>
                      </a:cubicBezTo>
                      <a:cubicBezTo>
                        <a:pt x="9312" y="2535"/>
                        <a:pt x="9250" y="2415"/>
                        <a:pt x="9225" y="2294"/>
                      </a:cubicBezTo>
                      <a:cubicBezTo>
                        <a:pt x="9216" y="2244"/>
                        <a:pt x="9219" y="2198"/>
                        <a:pt x="9234" y="2149"/>
                      </a:cubicBezTo>
                      <a:cubicBezTo>
                        <a:pt x="9309" y="1935"/>
                        <a:pt x="9259" y="1712"/>
                        <a:pt x="9244" y="1498"/>
                      </a:cubicBezTo>
                      <a:cubicBezTo>
                        <a:pt x="9231" y="1307"/>
                        <a:pt x="9216" y="1115"/>
                        <a:pt x="9234" y="926"/>
                      </a:cubicBezTo>
                      <a:cubicBezTo>
                        <a:pt x="9244" y="842"/>
                        <a:pt x="9281" y="762"/>
                        <a:pt x="9253" y="675"/>
                      </a:cubicBezTo>
                      <a:cubicBezTo>
                        <a:pt x="9225" y="585"/>
                        <a:pt x="9225" y="502"/>
                        <a:pt x="9265" y="406"/>
                      </a:cubicBezTo>
                      <a:cubicBezTo>
                        <a:pt x="9299" y="325"/>
                        <a:pt x="9281" y="239"/>
                        <a:pt x="9194" y="155"/>
                      </a:cubicBezTo>
                      <a:cubicBezTo>
                        <a:pt x="9083" y="47"/>
                        <a:pt x="8958" y="42"/>
                        <a:pt x="8831" y="42"/>
                      </a:cubicBezTo>
                      <a:cubicBezTo>
                        <a:pt x="8820" y="42"/>
                        <a:pt x="8809" y="42"/>
                        <a:pt x="8797" y="42"/>
                      </a:cubicBezTo>
                      <a:cubicBezTo>
                        <a:pt x="8769" y="42"/>
                        <a:pt x="8740" y="42"/>
                        <a:pt x="8711" y="41"/>
                      </a:cubicBezTo>
                      <a:cubicBezTo>
                        <a:pt x="8608" y="35"/>
                        <a:pt x="8506" y="29"/>
                        <a:pt x="8404" y="29"/>
                      </a:cubicBezTo>
                      <a:cubicBezTo>
                        <a:pt x="8295" y="29"/>
                        <a:pt x="8185" y="35"/>
                        <a:pt x="8073" y="53"/>
                      </a:cubicBezTo>
                      <a:cubicBezTo>
                        <a:pt x="8046" y="57"/>
                        <a:pt x="8019" y="59"/>
                        <a:pt x="7992" y="59"/>
                      </a:cubicBezTo>
                      <a:cubicBezTo>
                        <a:pt x="7839" y="59"/>
                        <a:pt x="7686" y="5"/>
                        <a:pt x="7531" y="5"/>
                      </a:cubicBezTo>
                      <a:cubicBezTo>
                        <a:pt x="7465" y="5"/>
                        <a:pt x="7398" y="15"/>
                        <a:pt x="7331" y="44"/>
                      </a:cubicBezTo>
                      <a:cubicBezTo>
                        <a:pt x="7252" y="9"/>
                        <a:pt x="7174" y="1"/>
                        <a:pt x="7095" y="1"/>
                      </a:cubicBezTo>
                      <a:close/>
                    </a:path>
                  </a:pathLst>
                </a:custGeom>
                <a:solidFill>
                  <a:srgbClr val="FFCA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p:nvPr/>
              </p:nvSpPr>
              <p:spPr>
                <a:xfrm>
                  <a:off x="3851275" y="1870489"/>
                  <a:ext cx="178811" cy="93680"/>
                </a:xfrm>
                <a:custGeom>
                  <a:rect b="b" l="l" r="r" t="t"/>
                  <a:pathLst>
                    <a:path extrusionOk="0" h="2597" w="4957">
                      <a:moveTo>
                        <a:pt x="3817" y="0"/>
                      </a:moveTo>
                      <a:cubicBezTo>
                        <a:pt x="3694" y="0"/>
                        <a:pt x="3578" y="26"/>
                        <a:pt x="3477" y="144"/>
                      </a:cubicBezTo>
                      <a:cubicBezTo>
                        <a:pt x="3421" y="209"/>
                        <a:pt x="3362" y="259"/>
                        <a:pt x="3279" y="283"/>
                      </a:cubicBezTo>
                      <a:cubicBezTo>
                        <a:pt x="3235" y="296"/>
                        <a:pt x="3214" y="336"/>
                        <a:pt x="3211" y="376"/>
                      </a:cubicBezTo>
                      <a:cubicBezTo>
                        <a:pt x="3180" y="612"/>
                        <a:pt x="2914" y="701"/>
                        <a:pt x="2876" y="930"/>
                      </a:cubicBezTo>
                      <a:cubicBezTo>
                        <a:pt x="2876" y="933"/>
                        <a:pt x="2870" y="937"/>
                        <a:pt x="2867" y="940"/>
                      </a:cubicBezTo>
                      <a:cubicBezTo>
                        <a:pt x="2740" y="1011"/>
                        <a:pt x="2638" y="1122"/>
                        <a:pt x="2496" y="1175"/>
                      </a:cubicBezTo>
                      <a:cubicBezTo>
                        <a:pt x="2459" y="1188"/>
                        <a:pt x="2418" y="1205"/>
                        <a:pt x="2379" y="1205"/>
                      </a:cubicBezTo>
                      <a:cubicBezTo>
                        <a:pt x="2361" y="1205"/>
                        <a:pt x="2345" y="1202"/>
                        <a:pt x="2329" y="1193"/>
                      </a:cubicBezTo>
                      <a:cubicBezTo>
                        <a:pt x="2093" y="1079"/>
                        <a:pt x="1824" y="1144"/>
                        <a:pt x="1586" y="1048"/>
                      </a:cubicBezTo>
                      <a:cubicBezTo>
                        <a:pt x="1582" y="1046"/>
                        <a:pt x="1578" y="1045"/>
                        <a:pt x="1573" y="1045"/>
                      </a:cubicBezTo>
                      <a:cubicBezTo>
                        <a:pt x="1563" y="1045"/>
                        <a:pt x="1550" y="1050"/>
                        <a:pt x="1539" y="1054"/>
                      </a:cubicBezTo>
                      <a:cubicBezTo>
                        <a:pt x="1517" y="1065"/>
                        <a:pt x="1494" y="1069"/>
                        <a:pt x="1473" y="1069"/>
                      </a:cubicBezTo>
                      <a:cubicBezTo>
                        <a:pt x="1429" y="1069"/>
                        <a:pt x="1389" y="1051"/>
                        <a:pt x="1354" y="1026"/>
                      </a:cubicBezTo>
                      <a:cubicBezTo>
                        <a:pt x="1319" y="1006"/>
                        <a:pt x="1285" y="997"/>
                        <a:pt x="1253" y="997"/>
                      </a:cubicBezTo>
                      <a:cubicBezTo>
                        <a:pt x="1226" y="997"/>
                        <a:pt x="1201" y="1003"/>
                        <a:pt x="1177" y="1014"/>
                      </a:cubicBezTo>
                      <a:cubicBezTo>
                        <a:pt x="1069" y="1057"/>
                        <a:pt x="951" y="1057"/>
                        <a:pt x="846" y="1104"/>
                      </a:cubicBezTo>
                      <a:cubicBezTo>
                        <a:pt x="796" y="1125"/>
                        <a:pt x="731" y="1132"/>
                        <a:pt x="703" y="1169"/>
                      </a:cubicBezTo>
                      <a:cubicBezTo>
                        <a:pt x="555" y="1358"/>
                        <a:pt x="323" y="1466"/>
                        <a:pt x="224" y="1704"/>
                      </a:cubicBezTo>
                      <a:cubicBezTo>
                        <a:pt x="162" y="1847"/>
                        <a:pt x="66" y="1973"/>
                        <a:pt x="32" y="2134"/>
                      </a:cubicBezTo>
                      <a:cubicBezTo>
                        <a:pt x="1" y="2302"/>
                        <a:pt x="23" y="2432"/>
                        <a:pt x="149" y="2546"/>
                      </a:cubicBezTo>
                      <a:cubicBezTo>
                        <a:pt x="188" y="2580"/>
                        <a:pt x="226" y="2597"/>
                        <a:pt x="268" y="2597"/>
                      </a:cubicBezTo>
                      <a:cubicBezTo>
                        <a:pt x="287" y="2597"/>
                        <a:pt x="308" y="2593"/>
                        <a:pt x="329" y="2586"/>
                      </a:cubicBezTo>
                      <a:cubicBezTo>
                        <a:pt x="394" y="2562"/>
                        <a:pt x="447" y="2528"/>
                        <a:pt x="456" y="2450"/>
                      </a:cubicBezTo>
                      <a:cubicBezTo>
                        <a:pt x="478" y="2271"/>
                        <a:pt x="515" y="2103"/>
                        <a:pt x="608" y="1936"/>
                      </a:cubicBezTo>
                      <a:cubicBezTo>
                        <a:pt x="688" y="1785"/>
                        <a:pt x="787" y="1661"/>
                        <a:pt x="905" y="1553"/>
                      </a:cubicBezTo>
                      <a:cubicBezTo>
                        <a:pt x="969" y="1497"/>
                        <a:pt x="1057" y="1478"/>
                        <a:pt x="1141" y="1478"/>
                      </a:cubicBezTo>
                      <a:cubicBezTo>
                        <a:pt x="1178" y="1478"/>
                        <a:pt x="1215" y="1482"/>
                        <a:pt x="1248" y="1488"/>
                      </a:cubicBezTo>
                      <a:cubicBezTo>
                        <a:pt x="1542" y="1535"/>
                        <a:pt x="1832" y="1599"/>
                        <a:pt x="2131" y="1599"/>
                      </a:cubicBezTo>
                      <a:cubicBezTo>
                        <a:pt x="2144" y="1599"/>
                        <a:pt x="2157" y="1599"/>
                        <a:pt x="2171" y="1599"/>
                      </a:cubicBezTo>
                      <a:cubicBezTo>
                        <a:pt x="2180" y="1599"/>
                        <a:pt x="2189" y="1598"/>
                        <a:pt x="2199" y="1598"/>
                      </a:cubicBezTo>
                      <a:cubicBezTo>
                        <a:pt x="2279" y="1598"/>
                        <a:pt x="2360" y="1610"/>
                        <a:pt x="2440" y="1624"/>
                      </a:cubicBezTo>
                      <a:cubicBezTo>
                        <a:pt x="2474" y="1631"/>
                        <a:pt x="2508" y="1634"/>
                        <a:pt x="2540" y="1634"/>
                      </a:cubicBezTo>
                      <a:cubicBezTo>
                        <a:pt x="2664" y="1634"/>
                        <a:pt x="2777" y="1586"/>
                        <a:pt x="2880" y="1515"/>
                      </a:cubicBezTo>
                      <a:cubicBezTo>
                        <a:pt x="3087" y="1367"/>
                        <a:pt x="3235" y="1156"/>
                        <a:pt x="3378" y="949"/>
                      </a:cubicBezTo>
                      <a:cubicBezTo>
                        <a:pt x="3427" y="878"/>
                        <a:pt x="3505" y="828"/>
                        <a:pt x="3533" y="742"/>
                      </a:cubicBezTo>
                      <a:cubicBezTo>
                        <a:pt x="3576" y="596"/>
                        <a:pt x="3718" y="543"/>
                        <a:pt x="3814" y="454"/>
                      </a:cubicBezTo>
                      <a:cubicBezTo>
                        <a:pt x="3844" y="427"/>
                        <a:pt x="3890" y="416"/>
                        <a:pt x="3942" y="416"/>
                      </a:cubicBezTo>
                      <a:cubicBezTo>
                        <a:pt x="4087" y="416"/>
                        <a:pt x="4282" y="502"/>
                        <a:pt x="4344" y="599"/>
                      </a:cubicBezTo>
                      <a:cubicBezTo>
                        <a:pt x="4371" y="643"/>
                        <a:pt x="4415" y="677"/>
                        <a:pt x="4461" y="683"/>
                      </a:cubicBezTo>
                      <a:cubicBezTo>
                        <a:pt x="4545" y="698"/>
                        <a:pt x="4597" y="757"/>
                        <a:pt x="4659" y="797"/>
                      </a:cubicBezTo>
                      <a:cubicBezTo>
                        <a:pt x="4705" y="828"/>
                        <a:pt x="4744" y="859"/>
                        <a:pt x="4792" y="859"/>
                      </a:cubicBezTo>
                      <a:cubicBezTo>
                        <a:pt x="4811" y="859"/>
                        <a:pt x="4833" y="853"/>
                        <a:pt x="4857" y="841"/>
                      </a:cubicBezTo>
                      <a:cubicBezTo>
                        <a:pt x="4941" y="797"/>
                        <a:pt x="4941" y="729"/>
                        <a:pt x="4929" y="652"/>
                      </a:cubicBezTo>
                      <a:cubicBezTo>
                        <a:pt x="4957" y="423"/>
                        <a:pt x="4765" y="311"/>
                        <a:pt x="4631" y="215"/>
                      </a:cubicBezTo>
                      <a:cubicBezTo>
                        <a:pt x="4497" y="121"/>
                        <a:pt x="4339" y="17"/>
                        <a:pt x="4142" y="17"/>
                      </a:cubicBezTo>
                      <a:cubicBezTo>
                        <a:pt x="4139" y="17"/>
                        <a:pt x="4136" y="17"/>
                        <a:pt x="4133" y="17"/>
                      </a:cubicBezTo>
                      <a:cubicBezTo>
                        <a:pt x="4129" y="17"/>
                        <a:pt x="4125" y="17"/>
                        <a:pt x="4121" y="17"/>
                      </a:cubicBezTo>
                      <a:cubicBezTo>
                        <a:pt x="4019" y="17"/>
                        <a:pt x="3916" y="0"/>
                        <a:pt x="3817" y="0"/>
                      </a:cubicBezTo>
                      <a:close/>
                    </a:path>
                  </a:pathLst>
                </a:custGeom>
                <a:solidFill>
                  <a:srgbClr val="7BAE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p:nvPr/>
              </p:nvSpPr>
              <p:spPr>
                <a:xfrm>
                  <a:off x="2865331" y="1670071"/>
                  <a:ext cx="2116806" cy="1734330"/>
                </a:xfrm>
                <a:custGeom>
                  <a:rect b="b" l="l" r="r" t="t"/>
                  <a:pathLst>
                    <a:path extrusionOk="0" h="48079" w="58682">
                      <a:moveTo>
                        <a:pt x="11782" y="17345"/>
                      </a:moveTo>
                      <a:cubicBezTo>
                        <a:pt x="11784" y="17345"/>
                        <a:pt x="11785" y="17345"/>
                        <a:pt x="11787" y="17345"/>
                      </a:cubicBezTo>
                      <a:cubicBezTo>
                        <a:pt x="11998" y="17354"/>
                        <a:pt x="12121" y="17469"/>
                        <a:pt x="12125" y="17651"/>
                      </a:cubicBezTo>
                      <a:cubicBezTo>
                        <a:pt x="12125" y="17797"/>
                        <a:pt x="12025" y="17896"/>
                        <a:pt x="11877" y="17899"/>
                      </a:cubicBezTo>
                      <a:cubicBezTo>
                        <a:pt x="11873" y="17899"/>
                        <a:pt x="11869" y="17899"/>
                        <a:pt x="11865" y="17899"/>
                      </a:cubicBezTo>
                      <a:cubicBezTo>
                        <a:pt x="11700" y="17899"/>
                        <a:pt x="11571" y="17774"/>
                        <a:pt x="11577" y="17620"/>
                      </a:cubicBezTo>
                      <a:cubicBezTo>
                        <a:pt x="11583" y="17452"/>
                        <a:pt x="11664" y="17345"/>
                        <a:pt x="11782" y="17345"/>
                      </a:cubicBezTo>
                      <a:close/>
                      <a:moveTo>
                        <a:pt x="12294" y="18298"/>
                      </a:moveTo>
                      <a:cubicBezTo>
                        <a:pt x="12335" y="18298"/>
                        <a:pt x="12362" y="18336"/>
                        <a:pt x="12385" y="18366"/>
                      </a:cubicBezTo>
                      <a:cubicBezTo>
                        <a:pt x="12583" y="18620"/>
                        <a:pt x="12836" y="18821"/>
                        <a:pt x="13004" y="19103"/>
                      </a:cubicBezTo>
                      <a:cubicBezTo>
                        <a:pt x="13047" y="19177"/>
                        <a:pt x="13143" y="19217"/>
                        <a:pt x="13196" y="19289"/>
                      </a:cubicBezTo>
                      <a:cubicBezTo>
                        <a:pt x="13409" y="19561"/>
                        <a:pt x="13508" y="19877"/>
                        <a:pt x="13573" y="20211"/>
                      </a:cubicBezTo>
                      <a:cubicBezTo>
                        <a:pt x="13641" y="20567"/>
                        <a:pt x="13304" y="20886"/>
                        <a:pt x="12948" y="20914"/>
                      </a:cubicBezTo>
                      <a:cubicBezTo>
                        <a:pt x="12923" y="20914"/>
                        <a:pt x="12895" y="20911"/>
                        <a:pt x="12874" y="20901"/>
                      </a:cubicBezTo>
                      <a:cubicBezTo>
                        <a:pt x="12521" y="20740"/>
                        <a:pt x="12196" y="20576"/>
                        <a:pt x="12075" y="20137"/>
                      </a:cubicBezTo>
                      <a:cubicBezTo>
                        <a:pt x="11991" y="19827"/>
                        <a:pt x="11883" y="19530"/>
                        <a:pt x="11849" y="19208"/>
                      </a:cubicBezTo>
                      <a:cubicBezTo>
                        <a:pt x="11843" y="19152"/>
                        <a:pt x="11840" y="19094"/>
                        <a:pt x="11834" y="19038"/>
                      </a:cubicBezTo>
                      <a:cubicBezTo>
                        <a:pt x="11809" y="18861"/>
                        <a:pt x="11849" y="18676"/>
                        <a:pt x="11762" y="18509"/>
                      </a:cubicBezTo>
                      <a:cubicBezTo>
                        <a:pt x="11725" y="18437"/>
                        <a:pt x="11765" y="18388"/>
                        <a:pt x="11830" y="18385"/>
                      </a:cubicBezTo>
                      <a:cubicBezTo>
                        <a:pt x="11979" y="18379"/>
                        <a:pt x="12125" y="18363"/>
                        <a:pt x="12264" y="18304"/>
                      </a:cubicBezTo>
                      <a:cubicBezTo>
                        <a:pt x="12275" y="18300"/>
                        <a:pt x="12285" y="18298"/>
                        <a:pt x="12294" y="18298"/>
                      </a:cubicBezTo>
                      <a:close/>
                      <a:moveTo>
                        <a:pt x="33498" y="11553"/>
                      </a:moveTo>
                      <a:cubicBezTo>
                        <a:pt x="33588" y="11940"/>
                        <a:pt x="33708" y="12306"/>
                        <a:pt x="33786" y="12683"/>
                      </a:cubicBezTo>
                      <a:cubicBezTo>
                        <a:pt x="33829" y="12887"/>
                        <a:pt x="33934" y="13079"/>
                        <a:pt x="34009" y="13281"/>
                      </a:cubicBezTo>
                      <a:cubicBezTo>
                        <a:pt x="34111" y="13556"/>
                        <a:pt x="34253" y="13819"/>
                        <a:pt x="34396" y="14070"/>
                      </a:cubicBezTo>
                      <a:cubicBezTo>
                        <a:pt x="34547" y="14339"/>
                        <a:pt x="34665" y="14636"/>
                        <a:pt x="34882" y="14865"/>
                      </a:cubicBezTo>
                      <a:cubicBezTo>
                        <a:pt x="34987" y="14974"/>
                        <a:pt x="35018" y="15128"/>
                        <a:pt x="35107" y="15246"/>
                      </a:cubicBezTo>
                      <a:cubicBezTo>
                        <a:pt x="35219" y="15398"/>
                        <a:pt x="35321" y="15556"/>
                        <a:pt x="35473" y="15673"/>
                      </a:cubicBezTo>
                      <a:cubicBezTo>
                        <a:pt x="35507" y="15695"/>
                        <a:pt x="35535" y="15729"/>
                        <a:pt x="35556" y="15766"/>
                      </a:cubicBezTo>
                      <a:cubicBezTo>
                        <a:pt x="35785" y="16165"/>
                        <a:pt x="36151" y="16438"/>
                        <a:pt x="36479" y="16744"/>
                      </a:cubicBezTo>
                      <a:cubicBezTo>
                        <a:pt x="36510" y="16772"/>
                        <a:pt x="36534" y="16809"/>
                        <a:pt x="36572" y="16828"/>
                      </a:cubicBezTo>
                      <a:cubicBezTo>
                        <a:pt x="36765" y="16930"/>
                        <a:pt x="36853" y="16996"/>
                        <a:pt x="36945" y="16996"/>
                      </a:cubicBezTo>
                      <a:cubicBezTo>
                        <a:pt x="37023" y="16996"/>
                        <a:pt x="37105" y="16948"/>
                        <a:pt x="37259" y="16831"/>
                      </a:cubicBezTo>
                      <a:cubicBezTo>
                        <a:pt x="37633" y="16552"/>
                        <a:pt x="38051" y="16490"/>
                        <a:pt x="38481" y="16419"/>
                      </a:cubicBezTo>
                      <a:cubicBezTo>
                        <a:pt x="38545" y="16408"/>
                        <a:pt x="38607" y="16403"/>
                        <a:pt x="38666" y="16403"/>
                      </a:cubicBezTo>
                      <a:cubicBezTo>
                        <a:pt x="38977" y="16403"/>
                        <a:pt x="39239" y="16542"/>
                        <a:pt x="39478" y="16732"/>
                      </a:cubicBezTo>
                      <a:cubicBezTo>
                        <a:pt x="39673" y="16887"/>
                        <a:pt x="39750" y="17140"/>
                        <a:pt x="39812" y="17379"/>
                      </a:cubicBezTo>
                      <a:cubicBezTo>
                        <a:pt x="39908" y="17747"/>
                        <a:pt x="39877" y="18128"/>
                        <a:pt x="39723" y="18462"/>
                      </a:cubicBezTo>
                      <a:cubicBezTo>
                        <a:pt x="39577" y="18772"/>
                        <a:pt x="39395" y="19087"/>
                        <a:pt x="39063" y="19264"/>
                      </a:cubicBezTo>
                      <a:cubicBezTo>
                        <a:pt x="39048" y="19273"/>
                        <a:pt x="39029" y="19273"/>
                        <a:pt x="39020" y="19285"/>
                      </a:cubicBezTo>
                      <a:cubicBezTo>
                        <a:pt x="38800" y="19539"/>
                        <a:pt x="38469" y="19558"/>
                        <a:pt x="38190" y="19682"/>
                      </a:cubicBezTo>
                      <a:cubicBezTo>
                        <a:pt x="38061" y="19739"/>
                        <a:pt x="37928" y="19756"/>
                        <a:pt x="37793" y="19756"/>
                      </a:cubicBezTo>
                      <a:cubicBezTo>
                        <a:pt x="37740" y="19756"/>
                        <a:pt x="37686" y="19753"/>
                        <a:pt x="37633" y="19750"/>
                      </a:cubicBezTo>
                      <a:cubicBezTo>
                        <a:pt x="37469" y="19737"/>
                        <a:pt x="37308" y="19713"/>
                        <a:pt x="37144" y="19703"/>
                      </a:cubicBezTo>
                      <a:cubicBezTo>
                        <a:pt x="37139" y="19703"/>
                        <a:pt x="37133" y="19703"/>
                        <a:pt x="37128" y="19703"/>
                      </a:cubicBezTo>
                      <a:cubicBezTo>
                        <a:pt x="36896" y="19703"/>
                        <a:pt x="36683" y="19897"/>
                        <a:pt x="36705" y="20127"/>
                      </a:cubicBezTo>
                      <a:cubicBezTo>
                        <a:pt x="36739" y="20524"/>
                        <a:pt x="36736" y="20929"/>
                        <a:pt x="36828" y="21319"/>
                      </a:cubicBezTo>
                      <a:cubicBezTo>
                        <a:pt x="36847" y="21403"/>
                        <a:pt x="36875" y="21477"/>
                        <a:pt x="36909" y="21551"/>
                      </a:cubicBezTo>
                      <a:cubicBezTo>
                        <a:pt x="37113" y="22016"/>
                        <a:pt x="37361" y="22455"/>
                        <a:pt x="37751" y="22777"/>
                      </a:cubicBezTo>
                      <a:cubicBezTo>
                        <a:pt x="38076" y="23046"/>
                        <a:pt x="38392" y="23325"/>
                        <a:pt x="38834" y="23436"/>
                      </a:cubicBezTo>
                      <a:cubicBezTo>
                        <a:pt x="39105" y="23502"/>
                        <a:pt x="39368" y="23529"/>
                        <a:pt x="39634" y="23529"/>
                      </a:cubicBezTo>
                      <a:cubicBezTo>
                        <a:pt x="39754" y="23529"/>
                        <a:pt x="39875" y="23523"/>
                        <a:pt x="39998" y="23514"/>
                      </a:cubicBezTo>
                      <a:cubicBezTo>
                        <a:pt x="40003" y="23513"/>
                        <a:pt x="40008" y="23513"/>
                        <a:pt x="40012" y="23513"/>
                      </a:cubicBezTo>
                      <a:cubicBezTo>
                        <a:pt x="40088" y="23513"/>
                        <a:pt x="40114" y="23561"/>
                        <a:pt x="40144" y="23619"/>
                      </a:cubicBezTo>
                      <a:cubicBezTo>
                        <a:pt x="40212" y="23761"/>
                        <a:pt x="40227" y="23919"/>
                        <a:pt x="40267" y="24065"/>
                      </a:cubicBezTo>
                      <a:cubicBezTo>
                        <a:pt x="40360" y="24390"/>
                        <a:pt x="40509" y="24693"/>
                        <a:pt x="40599" y="25015"/>
                      </a:cubicBezTo>
                      <a:cubicBezTo>
                        <a:pt x="40636" y="25160"/>
                        <a:pt x="40592" y="25238"/>
                        <a:pt x="40438" y="25250"/>
                      </a:cubicBezTo>
                      <a:cubicBezTo>
                        <a:pt x="40131" y="25272"/>
                        <a:pt x="39840" y="25346"/>
                        <a:pt x="39565" y="25482"/>
                      </a:cubicBezTo>
                      <a:cubicBezTo>
                        <a:pt x="39410" y="25560"/>
                        <a:pt x="39234" y="25526"/>
                        <a:pt x="39066" y="25591"/>
                      </a:cubicBezTo>
                      <a:cubicBezTo>
                        <a:pt x="38840" y="25677"/>
                        <a:pt x="38624" y="25801"/>
                        <a:pt x="38376" y="25838"/>
                      </a:cubicBezTo>
                      <a:cubicBezTo>
                        <a:pt x="38051" y="25888"/>
                        <a:pt x="37766" y="26061"/>
                        <a:pt x="37448" y="26139"/>
                      </a:cubicBezTo>
                      <a:cubicBezTo>
                        <a:pt x="37147" y="26210"/>
                        <a:pt x="36866" y="26352"/>
                        <a:pt x="36584" y="26488"/>
                      </a:cubicBezTo>
                      <a:cubicBezTo>
                        <a:pt x="36191" y="26677"/>
                        <a:pt x="35792" y="26854"/>
                        <a:pt x="35395" y="27036"/>
                      </a:cubicBezTo>
                      <a:cubicBezTo>
                        <a:pt x="35373" y="27047"/>
                        <a:pt x="35353" y="27052"/>
                        <a:pt x="35336" y="27052"/>
                      </a:cubicBezTo>
                      <a:cubicBezTo>
                        <a:pt x="35301" y="27052"/>
                        <a:pt x="35277" y="27031"/>
                        <a:pt x="35256" y="26990"/>
                      </a:cubicBezTo>
                      <a:cubicBezTo>
                        <a:pt x="35163" y="26789"/>
                        <a:pt x="35055" y="26597"/>
                        <a:pt x="34974" y="26389"/>
                      </a:cubicBezTo>
                      <a:cubicBezTo>
                        <a:pt x="34857" y="26083"/>
                        <a:pt x="34773" y="25764"/>
                        <a:pt x="34597" y="25482"/>
                      </a:cubicBezTo>
                      <a:cubicBezTo>
                        <a:pt x="34504" y="25331"/>
                        <a:pt x="34507" y="25148"/>
                        <a:pt x="34430" y="24993"/>
                      </a:cubicBezTo>
                      <a:cubicBezTo>
                        <a:pt x="34411" y="24950"/>
                        <a:pt x="34436" y="24916"/>
                        <a:pt x="34470" y="24888"/>
                      </a:cubicBezTo>
                      <a:cubicBezTo>
                        <a:pt x="34578" y="24798"/>
                        <a:pt x="34668" y="24687"/>
                        <a:pt x="34804" y="24637"/>
                      </a:cubicBezTo>
                      <a:cubicBezTo>
                        <a:pt x="34931" y="24594"/>
                        <a:pt x="34999" y="24489"/>
                        <a:pt x="35073" y="24390"/>
                      </a:cubicBezTo>
                      <a:cubicBezTo>
                        <a:pt x="35148" y="24288"/>
                        <a:pt x="35135" y="24167"/>
                        <a:pt x="35086" y="24062"/>
                      </a:cubicBezTo>
                      <a:cubicBezTo>
                        <a:pt x="35043" y="23971"/>
                        <a:pt x="34957" y="23932"/>
                        <a:pt x="34870" y="23932"/>
                      </a:cubicBezTo>
                      <a:cubicBezTo>
                        <a:pt x="34850" y="23932"/>
                        <a:pt x="34830" y="23934"/>
                        <a:pt x="34810" y="23938"/>
                      </a:cubicBezTo>
                      <a:cubicBezTo>
                        <a:pt x="34642" y="23972"/>
                        <a:pt x="34473" y="23980"/>
                        <a:pt x="34305" y="23980"/>
                      </a:cubicBezTo>
                      <a:cubicBezTo>
                        <a:pt x="34136" y="23980"/>
                        <a:pt x="33966" y="23972"/>
                        <a:pt x="33795" y="23972"/>
                      </a:cubicBezTo>
                      <a:cubicBezTo>
                        <a:pt x="33782" y="23972"/>
                        <a:pt x="33768" y="23972"/>
                        <a:pt x="33755" y="23972"/>
                      </a:cubicBezTo>
                      <a:cubicBezTo>
                        <a:pt x="33751" y="23972"/>
                        <a:pt x="33747" y="23972"/>
                        <a:pt x="33743" y="23972"/>
                      </a:cubicBezTo>
                      <a:cubicBezTo>
                        <a:pt x="33454" y="23972"/>
                        <a:pt x="33194" y="23863"/>
                        <a:pt x="32922" y="23795"/>
                      </a:cubicBezTo>
                      <a:cubicBezTo>
                        <a:pt x="32569" y="23706"/>
                        <a:pt x="32319" y="23467"/>
                        <a:pt x="32028" y="23288"/>
                      </a:cubicBezTo>
                      <a:cubicBezTo>
                        <a:pt x="31876" y="23192"/>
                        <a:pt x="31734" y="23046"/>
                        <a:pt x="31669" y="22857"/>
                      </a:cubicBezTo>
                      <a:cubicBezTo>
                        <a:pt x="31647" y="22792"/>
                        <a:pt x="31607" y="22746"/>
                        <a:pt x="31563" y="22693"/>
                      </a:cubicBezTo>
                      <a:cubicBezTo>
                        <a:pt x="31449" y="22542"/>
                        <a:pt x="31347" y="22384"/>
                        <a:pt x="31313" y="22189"/>
                      </a:cubicBezTo>
                      <a:cubicBezTo>
                        <a:pt x="31303" y="22124"/>
                        <a:pt x="31279" y="22062"/>
                        <a:pt x="31238" y="22009"/>
                      </a:cubicBezTo>
                      <a:cubicBezTo>
                        <a:pt x="31084" y="21790"/>
                        <a:pt x="31111" y="21520"/>
                        <a:pt x="31046" y="21279"/>
                      </a:cubicBezTo>
                      <a:cubicBezTo>
                        <a:pt x="31012" y="21152"/>
                        <a:pt x="31022" y="21000"/>
                        <a:pt x="31000" y="20864"/>
                      </a:cubicBezTo>
                      <a:cubicBezTo>
                        <a:pt x="30932" y="20449"/>
                        <a:pt x="30913" y="20038"/>
                        <a:pt x="30941" y="19617"/>
                      </a:cubicBezTo>
                      <a:cubicBezTo>
                        <a:pt x="30954" y="19415"/>
                        <a:pt x="30972" y="19211"/>
                        <a:pt x="30926" y="19004"/>
                      </a:cubicBezTo>
                      <a:cubicBezTo>
                        <a:pt x="30898" y="18882"/>
                        <a:pt x="30915" y="18835"/>
                        <a:pt x="30995" y="18835"/>
                      </a:cubicBezTo>
                      <a:cubicBezTo>
                        <a:pt x="31021" y="18835"/>
                        <a:pt x="31053" y="18840"/>
                        <a:pt x="31093" y="18849"/>
                      </a:cubicBezTo>
                      <a:cubicBezTo>
                        <a:pt x="31238" y="18885"/>
                        <a:pt x="31381" y="18896"/>
                        <a:pt x="31525" y="18896"/>
                      </a:cubicBezTo>
                      <a:cubicBezTo>
                        <a:pt x="31544" y="18896"/>
                        <a:pt x="31563" y="18896"/>
                        <a:pt x="31582" y="18895"/>
                      </a:cubicBezTo>
                      <a:cubicBezTo>
                        <a:pt x="32009" y="18883"/>
                        <a:pt x="32247" y="18623"/>
                        <a:pt x="32418" y="18273"/>
                      </a:cubicBezTo>
                      <a:cubicBezTo>
                        <a:pt x="32473" y="18162"/>
                        <a:pt x="32455" y="18063"/>
                        <a:pt x="32359" y="17985"/>
                      </a:cubicBezTo>
                      <a:cubicBezTo>
                        <a:pt x="32317" y="17949"/>
                        <a:pt x="32272" y="17929"/>
                        <a:pt x="32227" y="17929"/>
                      </a:cubicBezTo>
                      <a:cubicBezTo>
                        <a:pt x="32189" y="17929"/>
                        <a:pt x="32150" y="17943"/>
                        <a:pt x="32111" y="17973"/>
                      </a:cubicBezTo>
                      <a:cubicBezTo>
                        <a:pt x="32037" y="18029"/>
                        <a:pt x="31984" y="18103"/>
                        <a:pt x="31932" y="18177"/>
                      </a:cubicBezTo>
                      <a:cubicBezTo>
                        <a:pt x="31808" y="18354"/>
                        <a:pt x="31684" y="18433"/>
                        <a:pt x="31535" y="18433"/>
                      </a:cubicBezTo>
                      <a:cubicBezTo>
                        <a:pt x="31441" y="18433"/>
                        <a:pt x="31337" y="18402"/>
                        <a:pt x="31217" y="18345"/>
                      </a:cubicBezTo>
                      <a:cubicBezTo>
                        <a:pt x="31034" y="18258"/>
                        <a:pt x="31000" y="18137"/>
                        <a:pt x="31015" y="17976"/>
                      </a:cubicBezTo>
                      <a:cubicBezTo>
                        <a:pt x="31046" y="17691"/>
                        <a:pt x="31105" y="17407"/>
                        <a:pt x="31121" y="17125"/>
                      </a:cubicBezTo>
                      <a:cubicBezTo>
                        <a:pt x="31139" y="16828"/>
                        <a:pt x="31226" y="16546"/>
                        <a:pt x="31266" y="16255"/>
                      </a:cubicBezTo>
                      <a:cubicBezTo>
                        <a:pt x="31331" y="15788"/>
                        <a:pt x="31415" y="15320"/>
                        <a:pt x="31579" y="14868"/>
                      </a:cubicBezTo>
                      <a:cubicBezTo>
                        <a:pt x="31684" y="14587"/>
                        <a:pt x="31749" y="14287"/>
                        <a:pt x="31839" y="13996"/>
                      </a:cubicBezTo>
                      <a:cubicBezTo>
                        <a:pt x="31919" y="13739"/>
                        <a:pt x="32025" y="13494"/>
                        <a:pt x="32145" y="13256"/>
                      </a:cubicBezTo>
                      <a:cubicBezTo>
                        <a:pt x="32204" y="13138"/>
                        <a:pt x="32207" y="13002"/>
                        <a:pt x="32288" y="12887"/>
                      </a:cubicBezTo>
                      <a:cubicBezTo>
                        <a:pt x="32411" y="12708"/>
                        <a:pt x="32538" y="12525"/>
                        <a:pt x="32644" y="12330"/>
                      </a:cubicBezTo>
                      <a:cubicBezTo>
                        <a:pt x="32774" y="12086"/>
                        <a:pt x="32990" y="11912"/>
                        <a:pt x="33210" y="11755"/>
                      </a:cubicBezTo>
                      <a:cubicBezTo>
                        <a:pt x="33294" y="11693"/>
                        <a:pt x="33352" y="11594"/>
                        <a:pt x="33498" y="11553"/>
                      </a:cubicBezTo>
                      <a:close/>
                      <a:moveTo>
                        <a:pt x="4615" y="26373"/>
                      </a:moveTo>
                      <a:cubicBezTo>
                        <a:pt x="4619" y="26373"/>
                        <a:pt x="4623" y="26373"/>
                        <a:pt x="4628" y="26374"/>
                      </a:cubicBezTo>
                      <a:cubicBezTo>
                        <a:pt x="4713" y="26390"/>
                        <a:pt x="4798" y="26396"/>
                        <a:pt x="4883" y="26396"/>
                      </a:cubicBezTo>
                      <a:cubicBezTo>
                        <a:pt x="5043" y="26396"/>
                        <a:pt x="5202" y="26377"/>
                        <a:pt x="5363" y="26377"/>
                      </a:cubicBezTo>
                      <a:cubicBezTo>
                        <a:pt x="5370" y="26377"/>
                        <a:pt x="5378" y="26377"/>
                        <a:pt x="5386" y="26377"/>
                      </a:cubicBezTo>
                      <a:cubicBezTo>
                        <a:pt x="5603" y="26379"/>
                        <a:pt x="5817" y="26388"/>
                        <a:pt x="6033" y="26388"/>
                      </a:cubicBezTo>
                      <a:cubicBezTo>
                        <a:pt x="6086" y="26388"/>
                        <a:pt x="6138" y="26387"/>
                        <a:pt x="6191" y="26386"/>
                      </a:cubicBezTo>
                      <a:cubicBezTo>
                        <a:pt x="6361" y="26383"/>
                        <a:pt x="6533" y="26373"/>
                        <a:pt x="6704" y="26373"/>
                      </a:cubicBezTo>
                      <a:cubicBezTo>
                        <a:pt x="6843" y="26373"/>
                        <a:pt x="6982" y="26379"/>
                        <a:pt x="7119" y="26402"/>
                      </a:cubicBezTo>
                      <a:cubicBezTo>
                        <a:pt x="7152" y="26408"/>
                        <a:pt x="7184" y="26411"/>
                        <a:pt x="7215" y="26411"/>
                      </a:cubicBezTo>
                      <a:cubicBezTo>
                        <a:pt x="7249" y="26411"/>
                        <a:pt x="7282" y="26407"/>
                        <a:pt x="7314" y="26395"/>
                      </a:cubicBezTo>
                      <a:cubicBezTo>
                        <a:pt x="7345" y="26390"/>
                        <a:pt x="7374" y="26376"/>
                        <a:pt x="7404" y="26376"/>
                      </a:cubicBezTo>
                      <a:cubicBezTo>
                        <a:pt x="7407" y="26376"/>
                        <a:pt x="7410" y="26377"/>
                        <a:pt x="7413" y="26377"/>
                      </a:cubicBezTo>
                      <a:cubicBezTo>
                        <a:pt x="7494" y="26384"/>
                        <a:pt x="7576" y="26386"/>
                        <a:pt x="7657" y="26386"/>
                      </a:cubicBezTo>
                      <a:cubicBezTo>
                        <a:pt x="7812" y="26386"/>
                        <a:pt x="7968" y="26378"/>
                        <a:pt x="8124" y="26378"/>
                      </a:cubicBezTo>
                      <a:cubicBezTo>
                        <a:pt x="8238" y="26378"/>
                        <a:pt x="8352" y="26382"/>
                        <a:pt x="8466" y="26399"/>
                      </a:cubicBezTo>
                      <a:cubicBezTo>
                        <a:pt x="8519" y="26406"/>
                        <a:pt x="8572" y="26416"/>
                        <a:pt x="8624" y="26416"/>
                      </a:cubicBezTo>
                      <a:cubicBezTo>
                        <a:pt x="8653" y="26416"/>
                        <a:pt x="8682" y="26413"/>
                        <a:pt x="8710" y="26405"/>
                      </a:cubicBezTo>
                      <a:cubicBezTo>
                        <a:pt x="8818" y="26377"/>
                        <a:pt x="8927" y="26374"/>
                        <a:pt x="9035" y="26374"/>
                      </a:cubicBezTo>
                      <a:cubicBezTo>
                        <a:pt x="9060" y="26374"/>
                        <a:pt x="9084" y="26374"/>
                        <a:pt x="9109" y="26374"/>
                      </a:cubicBezTo>
                      <a:cubicBezTo>
                        <a:pt x="9132" y="26374"/>
                        <a:pt x="9155" y="26374"/>
                        <a:pt x="9178" y="26374"/>
                      </a:cubicBezTo>
                      <a:cubicBezTo>
                        <a:pt x="9205" y="26373"/>
                        <a:pt x="9232" y="26373"/>
                        <a:pt x="9259" y="26373"/>
                      </a:cubicBezTo>
                      <a:cubicBezTo>
                        <a:pt x="9487" y="26373"/>
                        <a:pt x="9715" y="26396"/>
                        <a:pt x="9941" y="26396"/>
                      </a:cubicBezTo>
                      <a:cubicBezTo>
                        <a:pt x="10028" y="26396"/>
                        <a:pt x="10115" y="26393"/>
                        <a:pt x="10202" y="26383"/>
                      </a:cubicBezTo>
                      <a:cubicBezTo>
                        <a:pt x="10205" y="26383"/>
                        <a:pt x="10207" y="26383"/>
                        <a:pt x="10210" y="26383"/>
                      </a:cubicBezTo>
                      <a:cubicBezTo>
                        <a:pt x="10264" y="26383"/>
                        <a:pt x="10296" y="26416"/>
                        <a:pt x="10317" y="26460"/>
                      </a:cubicBezTo>
                      <a:cubicBezTo>
                        <a:pt x="10351" y="26529"/>
                        <a:pt x="10382" y="26594"/>
                        <a:pt x="10410" y="26662"/>
                      </a:cubicBezTo>
                      <a:cubicBezTo>
                        <a:pt x="10506" y="26888"/>
                        <a:pt x="10512" y="27148"/>
                        <a:pt x="10685" y="27343"/>
                      </a:cubicBezTo>
                      <a:cubicBezTo>
                        <a:pt x="10701" y="27677"/>
                        <a:pt x="10936" y="27946"/>
                        <a:pt x="10958" y="28284"/>
                      </a:cubicBezTo>
                      <a:cubicBezTo>
                        <a:pt x="10967" y="28426"/>
                        <a:pt x="11078" y="28547"/>
                        <a:pt x="11112" y="28695"/>
                      </a:cubicBezTo>
                      <a:cubicBezTo>
                        <a:pt x="11168" y="28943"/>
                        <a:pt x="11273" y="29181"/>
                        <a:pt x="11310" y="29432"/>
                      </a:cubicBezTo>
                      <a:cubicBezTo>
                        <a:pt x="11351" y="29711"/>
                        <a:pt x="11459" y="29967"/>
                        <a:pt x="11524" y="30237"/>
                      </a:cubicBezTo>
                      <a:cubicBezTo>
                        <a:pt x="11566" y="30414"/>
                        <a:pt x="11503" y="30506"/>
                        <a:pt x="11328" y="30506"/>
                      </a:cubicBezTo>
                      <a:cubicBezTo>
                        <a:pt x="11322" y="30506"/>
                        <a:pt x="11316" y="30506"/>
                        <a:pt x="11310" y="30506"/>
                      </a:cubicBezTo>
                      <a:cubicBezTo>
                        <a:pt x="11185" y="30501"/>
                        <a:pt x="11059" y="30500"/>
                        <a:pt x="10933" y="30500"/>
                      </a:cubicBezTo>
                      <a:cubicBezTo>
                        <a:pt x="10643" y="30500"/>
                        <a:pt x="10353" y="30508"/>
                        <a:pt x="10063" y="30508"/>
                      </a:cubicBezTo>
                      <a:cubicBezTo>
                        <a:pt x="9898" y="30508"/>
                        <a:pt x="9733" y="30506"/>
                        <a:pt x="9568" y="30497"/>
                      </a:cubicBezTo>
                      <a:cubicBezTo>
                        <a:pt x="9497" y="30493"/>
                        <a:pt x="9427" y="30492"/>
                        <a:pt x="9356" y="30492"/>
                      </a:cubicBezTo>
                      <a:cubicBezTo>
                        <a:pt x="9108" y="30492"/>
                        <a:pt x="8860" y="30509"/>
                        <a:pt x="8613" y="30509"/>
                      </a:cubicBezTo>
                      <a:cubicBezTo>
                        <a:pt x="8519" y="30509"/>
                        <a:pt x="8426" y="30507"/>
                        <a:pt x="8333" y="30500"/>
                      </a:cubicBezTo>
                      <a:cubicBezTo>
                        <a:pt x="8256" y="30494"/>
                        <a:pt x="8180" y="30492"/>
                        <a:pt x="8105" y="30492"/>
                      </a:cubicBezTo>
                      <a:cubicBezTo>
                        <a:pt x="7876" y="30492"/>
                        <a:pt x="7650" y="30512"/>
                        <a:pt x="7423" y="30512"/>
                      </a:cubicBezTo>
                      <a:cubicBezTo>
                        <a:pt x="7376" y="30512"/>
                        <a:pt x="7330" y="30511"/>
                        <a:pt x="7283" y="30509"/>
                      </a:cubicBezTo>
                      <a:cubicBezTo>
                        <a:pt x="7049" y="30498"/>
                        <a:pt x="6812" y="30472"/>
                        <a:pt x="6575" y="30472"/>
                      </a:cubicBezTo>
                      <a:cubicBezTo>
                        <a:pt x="6410" y="30472"/>
                        <a:pt x="6244" y="30485"/>
                        <a:pt x="6079" y="30525"/>
                      </a:cubicBezTo>
                      <a:cubicBezTo>
                        <a:pt x="6040" y="30534"/>
                        <a:pt x="6000" y="30538"/>
                        <a:pt x="5960" y="30538"/>
                      </a:cubicBezTo>
                      <a:cubicBezTo>
                        <a:pt x="5832" y="30538"/>
                        <a:pt x="5703" y="30499"/>
                        <a:pt x="5572" y="30499"/>
                      </a:cubicBezTo>
                      <a:cubicBezTo>
                        <a:pt x="5562" y="30499"/>
                        <a:pt x="5551" y="30499"/>
                        <a:pt x="5541" y="30500"/>
                      </a:cubicBezTo>
                      <a:cubicBezTo>
                        <a:pt x="5406" y="30506"/>
                        <a:pt x="5271" y="30508"/>
                        <a:pt x="5133" y="30508"/>
                      </a:cubicBezTo>
                      <a:cubicBezTo>
                        <a:pt x="4912" y="30508"/>
                        <a:pt x="4684" y="30503"/>
                        <a:pt x="4442" y="30503"/>
                      </a:cubicBezTo>
                      <a:cubicBezTo>
                        <a:pt x="4541" y="30085"/>
                        <a:pt x="4429" y="29695"/>
                        <a:pt x="4451" y="29302"/>
                      </a:cubicBezTo>
                      <a:cubicBezTo>
                        <a:pt x="4464" y="29122"/>
                        <a:pt x="4498" y="28943"/>
                        <a:pt x="4479" y="28763"/>
                      </a:cubicBezTo>
                      <a:cubicBezTo>
                        <a:pt x="4429" y="28271"/>
                        <a:pt x="4513" y="27779"/>
                        <a:pt x="4470" y="27287"/>
                      </a:cubicBezTo>
                      <a:cubicBezTo>
                        <a:pt x="4445" y="27027"/>
                        <a:pt x="4501" y="26764"/>
                        <a:pt x="4479" y="26498"/>
                      </a:cubicBezTo>
                      <a:cubicBezTo>
                        <a:pt x="4473" y="26430"/>
                        <a:pt x="4516" y="26395"/>
                        <a:pt x="4578" y="26380"/>
                      </a:cubicBezTo>
                      <a:cubicBezTo>
                        <a:pt x="4589" y="26375"/>
                        <a:pt x="4602" y="26373"/>
                        <a:pt x="4615" y="26373"/>
                      </a:cubicBezTo>
                      <a:close/>
                      <a:moveTo>
                        <a:pt x="12768" y="17664"/>
                      </a:moveTo>
                      <a:cubicBezTo>
                        <a:pt x="12786" y="17664"/>
                        <a:pt x="12807" y="17668"/>
                        <a:pt x="12830" y="17676"/>
                      </a:cubicBezTo>
                      <a:cubicBezTo>
                        <a:pt x="13038" y="17744"/>
                        <a:pt x="13261" y="17775"/>
                        <a:pt x="13456" y="17899"/>
                      </a:cubicBezTo>
                      <a:cubicBezTo>
                        <a:pt x="13743" y="18084"/>
                        <a:pt x="14019" y="18276"/>
                        <a:pt x="14260" y="18530"/>
                      </a:cubicBezTo>
                      <a:cubicBezTo>
                        <a:pt x="14468" y="18747"/>
                        <a:pt x="14712" y="18936"/>
                        <a:pt x="14886" y="19180"/>
                      </a:cubicBezTo>
                      <a:cubicBezTo>
                        <a:pt x="15071" y="19440"/>
                        <a:pt x="15254" y="19703"/>
                        <a:pt x="15424" y="19973"/>
                      </a:cubicBezTo>
                      <a:cubicBezTo>
                        <a:pt x="15526" y="20131"/>
                        <a:pt x="15591" y="20310"/>
                        <a:pt x="15715" y="20456"/>
                      </a:cubicBezTo>
                      <a:cubicBezTo>
                        <a:pt x="15752" y="20499"/>
                        <a:pt x="15777" y="20551"/>
                        <a:pt x="15796" y="20607"/>
                      </a:cubicBezTo>
                      <a:cubicBezTo>
                        <a:pt x="15892" y="20889"/>
                        <a:pt x="16028" y="21152"/>
                        <a:pt x="16133" y="21427"/>
                      </a:cubicBezTo>
                      <a:cubicBezTo>
                        <a:pt x="16263" y="21762"/>
                        <a:pt x="16408" y="22093"/>
                        <a:pt x="16458" y="22458"/>
                      </a:cubicBezTo>
                      <a:cubicBezTo>
                        <a:pt x="16501" y="22746"/>
                        <a:pt x="16600" y="23028"/>
                        <a:pt x="16684" y="23309"/>
                      </a:cubicBezTo>
                      <a:cubicBezTo>
                        <a:pt x="16715" y="23415"/>
                        <a:pt x="16743" y="23517"/>
                        <a:pt x="16743" y="23625"/>
                      </a:cubicBezTo>
                      <a:cubicBezTo>
                        <a:pt x="16740" y="23758"/>
                        <a:pt x="16761" y="23885"/>
                        <a:pt x="16829" y="24003"/>
                      </a:cubicBezTo>
                      <a:cubicBezTo>
                        <a:pt x="16848" y="24031"/>
                        <a:pt x="16867" y="24065"/>
                        <a:pt x="16867" y="24096"/>
                      </a:cubicBezTo>
                      <a:cubicBezTo>
                        <a:pt x="16891" y="24566"/>
                        <a:pt x="17096" y="24999"/>
                        <a:pt x="17154" y="25464"/>
                      </a:cubicBezTo>
                      <a:cubicBezTo>
                        <a:pt x="17210" y="25869"/>
                        <a:pt x="17353" y="26256"/>
                        <a:pt x="17421" y="26655"/>
                      </a:cubicBezTo>
                      <a:cubicBezTo>
                        <a:pt x="17486" y="27039"/>
                        <a:pt x="17606" y="27405"/>
                        <a:pt x="17699" y="27779"/>
                      </a:cubicBezTo>
                      <a:cubicBezTo>
                        <a:pt x="17786" y="28135"/>
                        <a:pt x="17792" y="28510"/>
                        <a:pt x="17913" y="28853"/>
                      </a:cubicBezTo>
                      <a:cubicBezTo>
                        <a:pt x="17984" y="29054"/>
                        <a:pt x="17972" y="29271"/>
                        <a:pt x="18077" y="29463"/>
                      </a:cubicBezTo>
                      <a:cubicBezTo>
                        <a:pt x="18167" y="29621"/>
                        <a:pt x="18080" y="29828"/>
                        <a:pt x="18204" y="29983"/>
                      </a:cubicBezTo>
                      <a:cubicBezTo>
                        <a:pt x="18188" y="30280"/>
                        <a:pt x="18355" y="30534"/>
                        <a:pt x="18417" y="30812"/>
                      </a:cubicBezTo>
                      <a:cubicBezTo>
                        <a:pt x="18476" y="31091"/>
                        <a:pt x="18405" y="31199"/>
                        <a:pt x="18167" y="31357"/>
                      </a:cubicBezTo>
                      <a:cubicBezTo>
                        <a:pt x="17953" y="31500"/>
                        <a:pt x="17699" y="31555"/>
                        <a:pt x="17492" y="31710"/>
                      </a:cubicBezTo>
                      <a:cubicBezTo>
                        <a:pt x="17408" y="31772"/>
                        <a:pt x="17263" y="31753"/>
                        <a:pt x="17164" y="31803"/>
                      </a:cubicBezTo>
                      <a:cubicBezTo>
                        <a:pt x="16966" y="31905"/>
                        <a:pt x="16758" y="31979"/>
                        <a:pt x="16548" y="32048"/>
                      </a:cubicBezTo>
                      <a:cubicBezTo>
                        <a:pt x="16374" y="32100"/>
                        <a:pt x="16207" y="32168"/>
                        <a:pt x="16022" y="32184"/>
                      </a:cubicBezTo>
                      <a:cubicBezTo>
                        <a:pt x="15885" y="32196"/>
                        <a:pt x="15762" y="32270"/>
                        <a:pt x="15625" y="32298"/>
                      </a:cubicBezTo>
                      <a:cubicBezTo>
                        <a:pt x="15319" y="32363"/>
                        <a:pt x="15006" y="32379"/>
                        <a:pt x="14700" y="32397"/>
                      </a:cubicBezTo>
                      <a:cubicBezTo>
                        <a:pt x="14379" y="32416"/>
                        <a:pt x="14058" y="32454"/>
                        <a:pt x="13739" y="32454"/>
                      </a:cubicBezTo>
                      <a:cubicBezTo>
                        <a:pt x="13592" y="32454"/>
                        <a:pt x="13446" y="32447"/>
                        <a:pt x="13301" y="32425"/>
                      </a:cubicBezTo>
                      <a:cubicBezTo>
                        <a:pt x="13121" y="32400"/>
                        <a:pt x="12945" y="32428"/>
                        <a:pt x="12765" y="32376"/>
                      </a:cubicBezTo>
                      <a:cubicBezTo>
                        <a:pt x="12589" y="32323"/>
                        <a:pt x="12468" y="32236"/>
                        <a:pt x="12443" y="32051"/>
                      </a:cubicBezTo>
                      <a:cubicBezTo>
                        <a:pt x="12391" y="31636"/>
                        <a:pt x="12255" y="31240"/>
                        <a:pt x="12180" y="30828"/>
                      </a:cubicBezTo>
                      <a:cubicBezTo>
                        <a:pt x="12125" y="30506"/>
                        <a:pt x="12060" y="30184"/>
                        <a:pt x="11973" y="29872"/>
                      </a:cubicBezTo>
                      <a:cubicBezTo>
                        <a:pt x="11877" y="29509"/>
                        <a:pt x="11784" y="29144"/>
                        <a:pt x="11645" y="28791"/>
                      </a:cubicBezTo>
                      <a:cubicBezTo>
                        <a:pt x="11527" y="28497"/>
                        <a:pt x="11450" y="28188"/>
                        <a:pt x="11363" y="27881"/>
                      </a:cubicBezTo>
                      <a:cubicBezTo>
                        <a:pt x="11252" y="27494"/>
                        <a:pt x="11100" y="27123"/>
                        <a:pt x="10951" y="26748"/>
                      </a:cubicBezTo>
                      <a:cubicBezTo>
                        <a:pt x="10886" y="26578"/>
                        <a:pt x="10828" y="26395"/>
                        <a:pt x="10756" y="26225"/>
                      </a:cubicBezTo>
                      <a:cubicBezTo>
                        <a:pt x="10651" y="25978"/>
                        <a:pt x="10592" y="25711"/>
                        <a:pt x="10434" y="25485"/>
                      </a:cubicBezTo>
                      <a:cubicBezTo>
                        <a:pt x="10397" y="25433"/>
                        <a:pt x="10366" y="25374"/>
                        <a:pt x="10345" y="25312"/>
                      </a:cubicBezTo>
                      <a:cubicBezTo>
                        <a:pt x="10243" y="24981"/>
                        <a:pt x="10069" y="24684"/>
                        <a:pt x="9887" y="24393"/>
                      </a:cubicBezTo>
                      <a:cubicBezTo>
                        <a:pt x="9797" y="24253"/>
                        <a:pt x="9747" y="24096"/>
                        <a:pt x="9676" y="23953"/>
                      </a:cubicBezTo>
                      <a:cubicBezTo>
                        <a:pt x="9515" y="23638"/>
                        <a:pt x="9280" y="23371"/>
                        <a:pt x="9150" y="23037"/>
                      </a:cubicBezTo>
                      <a:cubicBezTo>
                        <a:pt x="9060" y="22805"/>
                        <a:pt x="8939" y="22570"/>
                        <a:pt x="8778" y="22368"/>
                      </a:cubicBezTo>
                      <a:cubicBezTo>
                        <a:pt x="8754" y="22337"/>
                        <a:pt x="8723" y="22303"/>
                        <a:pt x="8710" y="22266"/>
                      </a:cubicBezTo>
                      <a:cubicBezTo>
                        <a:pt x="8562" y="21901"/>
                        <a:pt x="8450" y="21523"/>
                        <a:pt x="8447" y="21124"/>
                      </a:cubicBezTo>
                      <a:cubicBezTo>
                        <a:pt x="8444" y="21003"/>
                        <a:pt x="8565" y="20842"/>
                        <a:pt x="8679" y="20799"/>
                      </a:cubicBezTo>
                      <a:cubicBezTo>
                        <a:pt x="8716" y="20785"/>
                        <a:pt x="8751" y="20778"/>
                        <a:pt x="8782" y="20778"/>
                      </a:cubicBezTo>
                      <a:cubicBezTo>
                        <a:pt x="8862" y="20778"/>
                        <a:pt x="8923" y="20823"/>
                        <a:pt x="8958" y="20914"/>
                      </a:cubicBezTo>
                      <a:cubicBezTo>
                        <a:pt x="9094" y="21266"/>
                        <a:pt x="9271" y="21601"/>
                        <a:pt x="9410" y="21954"/>
                      </a:cubicBezTo>
                      <a:cubicBezTo>
                        <a:pt x="9487" y="22146"/>
                        <a:pt x="9642" y="22307"/>
                        <a:pt x="9775" y="22474"/>
                      </a:cubicBezTo>
                      <a:cubicBezTo>
                        <a:pt x="9911" y="22647"/>
                        <a:pt x="10085" y="22789"/>
                        <a:pt x="10202" y="22981"/>
                      </a:cubicBezTo>
                      <a:cubicBezTo>
                        <a:pt x="10254" y="23063"/>
                        <a:pt x="10338" y="23104"/>
                        <a:pt x="10413" y="23104"/>
                      </a:cubicBezTo>
                      <a:cubicBezTo>
                        <a:pt x="10446" y="23104"/>
                        <a:pt x="10477" y="23096"/>
                        <a:pt x="10503" y="23080"/>
                      </a:cubicBezTo>
                      <a:cubicBezTo>
                        <a:pt x="10602" y="23018"/>
                        <a:pt x="10651" y="22839"/>
                        <a:pt x="10599" y="22731"/>
                      </a:cubicBezTo>
                      <a:cubicBezTo>
                        <a:pt x="10568" y="22672"/>
                        <a:pt x="10540" y="22607"/>
                        <a:pt x="10493" y="22563"/>
                      </a:cubicBezTo>
                      <a:cubicBezTo>
                        <a:pt x="10236" y="22334"/>
                        <a:pt x="10100" y="22019"/>
                        <a:pt x="9880" y="21765"/>
                      </a:cubicBezTo>
                      <a:cubicBezTo>
                        <a:pt x="9788" y="21657"/>
                        <a:pt x="9781" y="21505"/>
                        <a:pt x="9713" y="21381"/>
                      </a:cubicBezTo>
                      <a:cubicBezTo>
                        <a:pt x="9524" y="21031"/>
                        <a:pt x="9441" y="20651"/>
                        <a:pt x="9394" y="20254"/>
                      </a:cubicBezTo>
                      <a:cubicBezTo>
                        <a:pt x="9348" y="19886"/>
                        <a:pt x="9373" y="19542"/>
                        <a:pt x="9534" y="19208"/>
                      </a:cubicBezTo>
                      <a:cubicBezTo>
                        <a:pt x="9573" y="19127"/>
                        <a:pt x="9614" y="19057"/>
                        <a:pt x="9701" y="19057"/>
                      </a:cubicBezTo>
                      <a:cubicBezTo>
                        <a:pt x="9711" y="19057"/>
                        <a:pt x="9721" y="19058"/>
                        <a:pt x="9732" y="19060"/>
                      </a:cubicBezTo>
                      <a:cubicBezTo>
                        <a:pt x="9831" y="19075"/>
                        <a:pt x="9890" y="19143"/>
                        <a:pt x="9902" y="19245"/>
                      </a:cubicBezTo>
                      <a:cubicBezTo>
                        <a:pt x="9905" y="19295"/>
                        <a:pt x="9911" y="19344"/>
                        <a:pt x="9914" y="19394"/>
                      </a:cubicBezTo>
                      <a:cubicBezTo>
                        <a:pt x="9918" y="19768"/>
                        <a:pt x="10035" y="20121"/>
                        <a:pt x="10091" y="20486"/>
                      </a:cubicBezTo>
                      <a:cubicBezTo>
                        <a:pt x="10122" y="20678"/>
                        <a:pt x="10224" y="20849"/>
                        <a:pt x="10326" y="21000"/>
                      </a:cubicBezTo>
                      <a:cubicBezTo>
                        <a:pt x="10469" y="21217"/>
                        <a:pt x="10589" y="21449"/>
                        <a:pt x="10763" y="21653"/>
                      </a:cubicBezTo>
                      <a:cubicBezTo>
                        <a:pt x="10911" y="21827"/>
                        <a:pt x="11109" y="21947"/>
                        <a:pt x="11233" y="22149"/>
                      </a:cubicBezTo>
                      <a:cubicBezTo>
                        <a:pt x="11279" y="22222"/>
                        <a:pt x="11373" y="22257"/>
                        <a:pt x="11464" y="22257"/>
                      </a:cubicBezTo>
                      <a:cubicBezTo>
                        <a:pt x="11538" y="22257"/>
                        <a:pt x="11611" y="22233"/>
                        <a:pt x="11654" y="22189"/>
                      </a:cubicBezTo>
                      <a:cubicBezTo>
                        <a:pt x="11753" y="22087"/>
                        <a:pt x="11713" y="21898"/>
                        <a:pt x="11577" y="21787"/>
                      </a:cubicBezTo>
                      <a:cubicBezTo>
                        <a:pt x="11245" y="21511"/>
                        <a:pt x="10995" y="21174"/>
                        <a:pt x="10778" y="20802"/>
                      </a:cubicBezTo>
                      <a:cubicBezTo>
                        <a:pt x="10577" y="20459"/>
                        <a:pt x="10534" y="20075"/>
                        <a:pt x="10425" y="19706"/>
                      </a:cubicBezTo>
                      <a:cubicBezTo>
                        <a:pt x="10366" y="19508"/>
                        <a:pt x="10397" y="19289"/>
                        <a:pt x="10407" y="19072"/>
                      </a:cubicBezTo>
                      <a:cubicBezTo>
                        <a:pt x="10416" y="18824"/>
                        <a:pt x="10506" y="18614"/>
                        <a:pt x="10599" y="18400"/>
                      </a:cubicBezTo>
                      <a:cubicBezTo>
                        <a:pt x="10648" y="18286"/>
                        <a:pt x="10732" y="18193"/>
                        <a:pt x="10831" y="18112"/>
                      </a:cubicBezTo>
                      <a:cubicBezTo>
                        <a:pt x="10888" y="18065"/>
                        <a:pt x="10946" y="18041"/>
                        <a:pt x="10999" y="18041"/>
                      </a:cubicBezTo>
                      <a:cubicBezTo>
                        <a:pt x="11074" y="18041"/>
                        <a:pt x="11142" y="18088"/>
                        <a:pt x="11193" y="18180"/>
                      </a:cubicBezTo>
                      <a:cubicBezTo>
                        <a:pt x="11267" y="18310"/>
                        <a:pt x="11289" y="18447"/>
                        <a:pt x="11286" y="18796"/>
                      </a:cubicBezTo>
                      <a:cubicBezTo>
                        <a:pt x="11351" y="19180"/>
                        <a:pt x="11372" y="19629"/>
                        <a:pt x="11527" y="20062"/>
                      </a:cubicBezTo>
                      <a:cubicBezTo>
                        <a:pt x="11611" y="20288"/>
                        <a:pt x="11716" y="20496"/>
                        <a:pt x="11809" y="20712"/>
                      </a:cubicBezTo>
                      <a:cubicBezTo>
                        <a:pt x="11852" y="20811"/>
                        <a:pt x="11930" y="20870"/>
                        <a:pt x="12004" y="20932"/>
                      </a:cubicBezTo>
                      <a:cubicBezTo>
                        <a:pt x="12283" y="21166"/>
                        <a:pt x="12573" y="21375"/>
                        <a:pt x="12960" y="21375"/>
                      </a:cubicBezTo>
                      <a:cubicBezTo>
                        <a:pt x="12968" y="21375"/>
                        <a:pt x="12977" y="21375"/>
                        <a:pt x="12985" y="21375"/>
                      </a:cubicBezTo>
                      <a:cubicBezTo>
                        <a:pt x="13440" y="21366"/>
                        <a:pt x="13917" y="21006"/>
                        <a:pt x="14047" y="20586"/>
                      </a:cubicBezTo>
                      <a:cubicBezTo>
                        <a:pt x="14068" y="20511"/>
                        <a:pt x="14087" y="20440"/>
                        <a:pt x="14078" y="20366"/>
                      </a:cubicBezTo>
                      <a:cubicBezTo>
                        <a:pt x="14022" y="19985"/>
                        <a:pt x="13985" y="19601"/>
                        <a:pt x="13768" y="19261"/>
                      </a:cubicBezTo>
                      <a:cubicBezTo>
                        <a:pt x="13607" y="19010"/>
                        <a:pt x="13428" y="18784"/>
                        <a:pt x="13211" y="18583"/>
                      </a:cubicBezTo>
                      <a:cubicBezTo>
                        <a:pt x="13047" y="18434"/>
                        <a:pt x="12960" y="18221"/>
                        <a:pt x="12771" y="18088"/>
                      </a:cubicBezTo>
                      <a:cubicBezTo>
                        <a:pt x="12710" y="18044"/>
                        <a:pt x="12697" y="17927"/>
                        <a:pt x="12672" y="17840"/>
                      </a:cubicBezTo>
                      <a:cubicBezTo>
                        <a:pt x="12647" y="17737"/>
                        <a:pt x="12686" y="17664"/>
                        <a:pt x="12768" y="17664"/>
                      </a:cubicBezTo>
                      <a:close/>
                      <a:moveTo>
                        <a:pt x="5764" y="485"/>
                      </a:moveTo>
                      <a:cubicBezTo>
                        <a:pt x="5800" y="485"/>
                        <a:pt x="5836" y="488"/>
                        <a:pt x="5872" y="494"/>
                      </a:cubicBezTo>
                      <a:cubicBezTo>
                        <a:pt x="6061" y="526"/>
                        <a:pt x="6251" y="540"/>
                        <a:pt x="6440" y="540"/>
                      </a:cubicBezTo>
                      <a:cubicBezTo>
                        <a:pt x="6635" y="540"/>
                        <a:pt x="6830" y="525"/>
                        <a:pt x="7026" y="500"/>
                      </a:cubicBezTo>
                      <a:cubicBezTo>
                        <a:pt x="7050" y="496"/>
                        <a:pt x="7074" y="495"/>
                        <a:pt x="7097" y="495"/>
                      </a:cubicBezTo>
                      <a:cubicBezTo>
                        <a:pt x="7114" y="495"/>
                        <a:pt x="7131" y="496"/>
                        <a:pt x="7147" y="497"/>
                      </a:cubicBezTo>
                      <a:cubicBezTo>
                        <a:pt x="7451" y="534"/>
                        <a:pt x="7751" y="528"/>
                        <a:pt x="8054" y="534"/>
                      </a:cubicBezTo>
                      <a:cubicBezTo>
                        <a:pt x="8059" y="534"/>
                        <a:pt x="8065" y="534"/>
                        <a:pt x="8070" y="534"/>
                      </a:cubicBezTo>
                      <a:cubicBezTo>
                        <a:pt x="8244" y="534"/>
                        <a:pt x="8413" y="495"/>
                        <a:pt x="8587" y="495"/>
                      </a:cubicBezTo>
                      <a:cubicBezTo>
                        <a:pt x="8630" y="495"/>
                        <a:pt x="8673" y="497"/>
                        <a:pt x="8717" y="503"/>
                      </a:cubicBezTo>
                      <a:cubicBezTo>
                        <a:pt x="8836" y="518"/>
                        <a:pt x="8956" y="523"/>
                        <a:pt x="9076" y="523"/>
                      </a:cubicBezTo>
                      <a:cubicBezTo>
                        <a:pt x="9277" y="523"/>
                        <a:pt x="9479" y="509"/>
                        <a:pt x="9681" y="509"/>
                      </a:cubicBezTo>
                      <a:cubicBezTo>
                        <a:pt x="9806" y="509"/>
                        <a:pt x="9931" y="514"/>
                        <a:pt x="10057" y="531"/>
                      </a:cubicBezTo>
                      <a:cubicBezTo>
                        <a:pt x="10098" y="536"/>
                        <a:pt x="10140" y="538"/>
                        <a:pt x="10181" y="538"/>
                      </a:cubicBezTo>
                      <a:cubicBezTo>
                        <a:pt x="10328" y="538"/>
                        <a:pt x="10476" y="512"/>
                        <a:pt x="10626" y="512"/>
                      </a:cubicBezTo>
                      <a:cubicBezTo>
                        <a:pt x="10632" y="512"/>
                        <a:pt x="10639" y="512"/>
                        <a:pt x="10645" y="512"/>
                      </a:cubicBezTo>
                      <a:cubicBezTo>
                        <a:pt x="11140" y="522"/>
                        <a:pt x="11639" y="515"/>
                        <a:pt x="12137" y="525"/>
                      </a:cubicBezTo>
                      <a:cubicBezTo>
                        <a:pt x="12213" y="527"/>
                        <a:pt x="12290" y="530"/>
                        <a:pt x="12367" y="530"/>
                      </a:cubicBezTo>
                      <a:cubicBezTo>
                        <a:pt x="12485" y="530"/>
                        <a:pt x="12605" y="524"/>
                        <a:pt x="12725" y="503"/>
                      </a:cubicBezTo>
                      <a:cubicBezTo>
                        <a:pt x="12757" y="498"/>
                        <a:pt x="12790" y="496"/>
                        <a:pt x="12822" y="496"/>
                      </a:cubicBezTo>
                      <a:cubicBezTo>
                        <a:pt x="12921" y="496"/>
                        <a:pt x="13022" y="514"/>
                        <a:pt x="13126" y="514"/>
                      </a:cubicBezTo>
                      <a:cubicBezTo>
                        <a:pt x="13145" y="514"/>
                        <a:pt x="13164" y="514"/>
                        <a:pt x="13183" y="512"/>
                      </a:cubicBezTo>
                      <a:cubicBezTo>
                        <a:pt x="13270" y="506"/>
                        <a:pt x="13356" y="504"/>
                        <a:pt x="13443" y="504"/>
                      </a:cubicBezTo>
                      <a:cubicBezTo>
                        <a:pt x="13685" y="504"/>
                        <a:pt x="13927" y="521"/>
                        <a:pt x="14170" y="521"/>
                      </a:cubicBezTo>
                      <a:cubicBezTo>
                        <a:pt x="14295" y="521"/>
                        <a:pt x="14420" y="517"/>
                        <a:pt x="14545" y="503"/>
                      </a:cubicBezTo>
                      <a:cubicBezTo>
                        <a:pt x="14585" y="499"/>
                        <a:pt x="14624" y="497"/>
                        <a:pt x="14664" y="497"/>
                      </a:cubicBezTo>
                      <a:cubicBezTo>
                        <a:pt x="14849" y="497"/>
                        <a:pt x="15036" y="536"/>
                        <a:pt x="15222" y="536"/>
                      </a:cubicBezTo>
                      <a:cubicBezTo>
                        <a:pt x="15275" y="536"/>
                        <a:pt x="15328" y="533"/>
                        <a:pt x="15381" y="525"/>
                      </a:cubicBezTo>
                      <a:cubicBezTo>
                        <a:pt x="15535" y="501"/>
                        <a:pt x="15690" y="492"/>
                        <a:pt x="15844" y="492"/>
                      </a:cubicBezTo>
                      <a:cubicBezTo>
                        <a:pt x="16051" y="492"/>
                        <a:pt x="16256" y="507"/>
                        <a:pt x="16458" y="522"/>
                      </a:cubicBezTo>
                      <a:cubicBezTo>
                        <a:pt x="16536" y="527"/>
                        <a:pt x="16613" y="529"/>
                        <a:pt x="16689" y="529"/>
                      </a:cubicBezTo>
                      <a:cubicBezTo>
                        <a:pt x="16916" y="529"/>
                        <a:pt x="17140" y="511"/>
                        <a:pt x="17362" y="506"/>
                      </a:cubicBezTo>
                      <a:cubicBezTo>
                        <a:pt x="17382" y="506"/>
                        <a:pt x="17403" y="505"/>
                        <a:pt x="17423" y="505"/>
                      </a:cubicBezTo>
                      <a:cubicBezTo>
                        <a:pt x="17682" y="505"/>
                        <a:pt x="17941" y="539"/>
                        <a:pt x="18200" y="539"/>
                      </a:cubicBezTo>
                      <a:cubicBezTo>
                        <a:pt x="18339" y="539"/>
                        <a:pt x="18477" y="530"/>
                        <a:pt x="18615" y="500"/>
                      </a:cubicBezTo>
                      <a:cubicBezTo>
                        <a:pt x="18718" y="533"/>
                        <a:pt x="18823" y="543"/>
                        <a:pt x="18928" y="543"/>
                      </a:cubicBezTo>
                      <a:cubicBezTo>
                        <a:pt x="19070" y="543"/>
                        <a:pt x="19212" y="524"/>
                        <a:pt x="19349" y="515"/>
                      </a:cubicBezTo>
                      <a:cubicBezTo>
                        <a:pt x="19381" y="514"/>
                        <a:pt x="19413" y="513"/>
                        <a:pt x="19446" y="513"/>
                      </a:cubicBezTo>
                      <a:cubicBezTo>
                        <a:pt x="19623" y="513"/>
                        <a:pt x="19801" y="537"/>
                        <a:pt x="19979" y="537"/>
                      </a:cubicBezTo>
                      <a:cubicBezTo>
                        <a:pt x="20086" y="537"/>
                        <a:pt x="20193" y="528"/>
                        <a:pt x="20299" y="500"/>
                      </a:cubicBezTo>
                      <a:cubicBezTo>
                        <a:pt x="20328" y="492"/>
                        <a:pt x="20358" y="489"/>
                        <a:pt x="20390" y="489"/>
                      </a:cubicBezTo>
                      <a:cubicBezTo>
                        <a:pt x="20417" y="489"/>
                        <a:pt x="20444" y="491"/>
                        <a:pt x="20470" y="494"/>
                      </a:cubicBezTo>
                      <a:cubicBezTo>
                        <a:pt x="20799" y="529"/>
                        <a:pt x="21129" y="544"/>
                        <a:pt x="21458" y="544"/>
                      </a:cubicBezTo>
                      <a:cubicBezTo>
                        <a:pt x="21828" y="544"/>
                        <a:pt x="22197" y="525"/>
                        <a:pt x="22565" y="494"/>
                      </a:cubicBezTo>
                      <a:cubicBezTo>
                        <a:pt x="22581" y="492"/>
                        <a:pt x="22598" y="492"/>
                        <a:pt x="22614" y="492"/>
                      </a:cubicBezTo>
                      <a:cubicBezTo>
                        <a:pt x="22672" y="492"/>
                        <a:pt x="22729" y="500"/>
                        <a:pt x="22785" y="509"/>
                      </a:cubicBezTo>
                      <a:cubicBezTo>
                        <a:pt x="22875" y="525"/>
                        <a:pt x="22965" y="539"/>
                        <a:pt x="23054" y="539"/>
                      </a:cubicBezTo>
                      <a:cubicBezTo>
                        <a:pt x="23127" y="539"/>
                        <a:pt x="23200" y="529"/>
                        <a:pt x="23274" y="503"/>
                      </a:cubicBezTo>
                      <a:cubicBezTo>
                        <a:pt x="23304" y="493"/>
                        <a:pt x="23336" y="489"/>
                        <a:pt x="23369" y="489"/>
                      </a:cubicBezTo>
                      <a:cubicBezTo>
                        <a:pt x="23395" y="489"/>
                        <a:pt x="23420" y="491"/>
                        <a:pt x="23444" y="494"/>
                      </a:cubicBezTo>
                      <a:cubicBezTo>
                        <a:pt x="23659" y="521"/>
                        <a:pt x="23879" y="549"/>
                        <a:pt x="24095" y="549"/>
                      </a:cubicBezTo>
                      <a:cubicBezTo>
                        <a:pt x="24196" y="549"/>
                        <a:pt x="24296" y="543"/>
                        <a:pt x="24394" y="528"/>
                      </a:cubicBezTo>
                      <a:cubicBezTo>
                        <a:pt x="24509" y="510"/>
                        <a:pt x="24624" y="505"/>
                        <a:pt x="24738" y="505"/>
                      </a:cubicBezTo>
                      <a:cubicBezTo>
                        <a:pt x="24901" y="505"/>
                        <a:pt x="25064" y="515"/>
                        <a:pt x="25224" y="515"/>
                      </a:cubicBezTo>
                      <a:cubicBezTo>
                        <a:pt x="25232" y="515"/>
                        <a:pt x="25239" y="515"/>
                        <a:pt x="25247" y="515"/>
                      </a:cubicBezTo>
                      <a:cubicBezTo>
                        <a:pt x="25447" y="515"/>
                        <a:pt x="25651" y="492"/>
                        <a:pt x="25854" y="492"/>
                      </a:cubicBezTo>
                      <a:cubicBezTo>
                        <a:pt x="25985" y="492"/>
                        <a:pt x="26116" y="502"/>
                        <a:pt x="26245" y="534"/>
                      </a:cubicBezTo>
                      <a:cubicBezTo>
                        <a:pt x="26269" y="539"/>
                        <a:pt x="26294" y="543"/>
                        <a:pt x="26319" y="543"/>
                      </a:cubicBezTo>
                      <a:cubicBezTo>
                        <a:pt x="26337" y="543"/>
                        <a:pt x="26354" y="541"/>
                        <a:pt x="26369" y="537"/>
                      </a:cubicBezTo>
                      <a:cubicBezTo>
                        <a:pt x="26505" y="504"/>
                        <a:pt x="26641" y="494"/>
                        <a:pt x="26776" y="494"/>
                      </a:cubicBezTo>
                      <a:cubicBezTo>
                        <a:pt x="26990" y="494"/>
                        <a:pt x="27204" y="519"/>
                        <a:pt x="27417" y="519"/>
                      </a:cubicBezTo>
                      <a:cubicBezTo>
                        <a:pt x="27459" y="519"/>
                        <a:pt x="27501" y="518"/>
                        <a:pt x="27542" y="515"/>
                      </a:cubicBezTo>
                      <a:cubicBezTo>
                        <a:pt x="27658" y="510"/>
                        <a:pt x="27773" y="507"/>
                        <a:pt x="27888" y="507"/>
                      </a:cubicBezTo>
                      <a:cubicBezTo>
                        <a:pt x="28203" y="507"/>
                        <a:pt x="28519" y="523"/>
                        <a:pt x="28834" y="523"/>
                      </a:cubicBezTo>
                      <a:cubicBezTo>
                        <a:pt x="28949" y="523"/>
                        <a:pt x="29065" y="521"/>
                        <a:pt x="29180" y="515"/>
                      </a:cubicBezTo>
                      <a:cubicBezTo>
                        <a:pt x="29238" y="512"/>
                        <a:pt x="29296" y="511"/>
                        <a:pt x="29354" y="511"/>
                      </a:cubicBezTo>
                      <a:cubicBezTo>
                        <a:pt x="29609" y="511"/>
                        <a:pt x="29866" y="536"/>
                        <a:pt x="30121" y="536"/>
                      </a:cubicBezTo>
                      <a:cubicBezTo>
                        <a:pt x="30199" y="536"/>
                        <a:pt x="30276" y="534"/>
                        <a:pt x="30353" y="528"/>
                      </a:cubicBezTo>
                      <a:cubicBezTo>
                        <a:pt x="30446" y="521"/>
                        <a:pt x="30539" y="518"/>
                        <a:pt x="30632" y="518"/>
                      </a:cubicBezTo>
                      <a:cubicBezTo>
                        <a:pt x="30807" y="518"/>
                        <a:pt x="30982" y="527"/>
                        <a:pt x="31157" y="527"/>
                      </a:cubicBezTo>
                      <a:cubicBezTo>
                        <a:pt x="31259" y="527"/>
                        <a:pt x="31360" y="524"/>
                        <a:pt x="31461" y="515"/>
                      </a:cubicBezTo>
                      <a:cubicBezTo>
                        <a:pt x="31550" y="508"/>
                        <a:pt x="31639" y="505"/>
                        <a:pt x="31730" y="505"/>
                      </a:cubicBezTo>
                      <a:cubicBezTo>
                        <a:pt x="31850" y="505"/>
                        <a:pt x="31972" y="509"/>
                        <a:pt x="32094" y="509"/>
                      </a:cubicBezTo>
                      <a:cubicBezTo>
                        <a:pt x="32168" y="509"/>
                        <a:pt x="32242" y="508"/>
                        <a:pt x="32315" y="503"/>
                      </a:cubicBezTo>
                      <a:cubicBezTo>
                        <a:pt x="32348" y="501"/>
                        <a:pt x="32380" y="500"/>
                        <a:pt x="32412" y="500"/>
                      </a:cubicBezTo>
                      <a:cubicBezTo>
                        <a:pt x="32582" y="500"/>
                        <a:pt x="32751" y="527"/>
                        <a:pt x="32921" y="527"/>
                      </a:cubicBezTo>
                      <a:cubicBezTo>
                        <a:pt x="33013" y="527"/>
                        <a:pt x="33105" y="519"/>
                        <a:pt x="33198" y="494"/>
                      </a:cubicBezTo>
                      <a:cubicBezTo>
                        <a:pt x="33214" y="489"/>
                        <a:pt x="33232" y="488"/>
                        <a:pt x="33250" y="488"/>
                      </a:cubicBezTo>
                      <a:cubicBezTo>
                        <a:pt x="33281" y="488"/>
                        <a:pt x="33313" y="493"/>
                        <a:pt x="33343" y="497"/>
                      </a:cubicBezTo>
                      <a:cubicBezTo>
                        <a:pt x="33393" y="503"/>
                        <a:pt x="33442" y="522"/>
                        <a:pt x="33489" y="525"/>
                      </a:cubicBezTo>
                      <a:cubicBezTo>
                        <a:pt x="33860" y="525"/>
                        <a:pt x="34228" y="525"/>
                        <a:pt x="34600" y="528"/>
                      </a:cubicBezTo>
                      <a:cubicBezTo>
                        <a:pt x="34713" y="528"/>
                        <a:pt x="34826" y="527"/>
                        <a:pt x="34939" y="527"/>
                      </a:cubicBezTo>
                      <a:cubicBezTo>
                        <a:pt x="35052" y="527"/>
                        <a:pt x="35165" y="528"/>
                        <a:pt x="35278" y="531"/>
                      </a:cubicBezTo>
                      <a:cubicBezTo>
                        <a:pt x="35344" y="531"/>
                        <a:pt x="35408" y="538"/>
                        <a:pt x="35473" y="538"/>
                      </a:cubicBezTo>
                      <a:cubicBezTo>
                        <a:pt x="35524" y="538"/>
                        <a:pt x="35574" y="533"/>
                        <a:pt x="35624" y="518"/>
                      </a:cubicBezTo>
                      <a:cubicBezTo>
                        <a:pt x="35665" y="508"/>
                        <a:pt x="35703" y="503"/>
                        <a:pt x="35741" y="503"/>
                      </a:cubicBezTo>
                      <a:cubicBezTo>
                        <a:pt x="35782" y="503"/>
                        <a:pt x="35822" y="509"/>
                        <a:pt x="35866" y="518"/>
                      </a:cubicBezTo>
                      <a:cubicBezTo>
                        <a:pt x="35919" y="530"/>
                        <a:pt x="35975" y="536"/>
                        <a:pt x="36031" y="536"/>
                      </a:cubicBezTo>
                      <a:cubicBezTo>
                        <a:pt x="36050" y="536"/>
                        <a:pt x="36070" y="536"/>
                        <a:pt x="36089" y="534"/>
                      </a:cubicBezTo>
                      <a:cubicBezTo>
                        <a:pt x="36252" y="518"/>
                        <a:pt x="36416" y="512"/>
                        <a:pt x="36580" y="512"/>
                      </a:cubicBezTo>
                      <a:cubicBezTo>
                        <a:pt x="36856" y="512"/>
                        <a:pt x="37133" y="527"/>
                        <a:pt x="37409" y="527"/>
                      </a:cubicBezTo>
                      <a:cubicBezTo>
                        <a:pt x="37592" y="527"/>
                        <a:pt x="37773" y="521"/>
                        <a:pt x="37955" y="500"/>
                      </a:cubicBezTo>
                      <a:cubicBezTo>
                        <a:pt x="38016" y="493"/>
                        <a:pt x="38077" y="490"/>
                        <a:pt x="38137" y="490"/>
                      </a:cubicBezTo>
                      <a:cubicBezTo>
                        <a:pt x="38266" y="490"/>
                        <a:pt x="38394" y="503"/>
                        <a:pt x="38519" y="515"/>
                      </a:cubicBezTo>
                      <a:cubicBezTo>
                        <a:pt x="38657" y="530"/>
                        <a:pt x="38796" y="534"/>
                        <a:pt x="38934" y="534"/>
                      </a:cubicBezTo>
                      <a:cubicBezTo>
                        <a:pt x="39056" y="534"/>
                        <a:pt x="39177" y="531"/>
                        <a:pt x="39297" y="531"/>
                      </a:cubicBezTo>
                      <a:cubicBezTo>
                        <a:pt x="39384" y="531"/>
                        <a:pt x="39470" y="532"/>
                        <a:pt x="39555" y="537"/>
                      </a:cubicBezTo>
                      <a:cubicBezTo>
                        <a:pt x="39575" y="538"/>
                        <a:pt x="39595" y="538"/>
                        <a:pt x="39615" y="538"/>
                      </a:cubicBezTo>
                      <a:cubicBezTo>
                        <a:pt x="39799" y="538"/>
                        <a:pt x="39984" y="503"/>
                        <a:pt x="40168" y="503"/>
                      </a:cubicBezTo>
                      <a:cubicBezTo>
                        <a:pt x="40184" y="503"/>
                        <a:pt x="40200" y="503"/>
                        <a:pt x="40216" y="503"/>
                      </a:cubicBezTo>
                      <a:cubicBezTo>
                        <a:pt x="40417" y="503"/>
                        <a:pt x="40619" y="492"/>
                        <a:pt x="40819" y="492"/>
                      </a:cubicBezTo>
                      <a:cubicBezTo>
                        <a:pt x="40930" y="492"/>
                        <a:pt x="41040" y="496"/>
                        <a:pt x="41150" y="506"/>
                      </a:cubicBezTo>
                      <a:cubicBezTo>
                        <a:pt x="41281" y="518"/>
                        <a:pt x="41410" y="526"/>
                        <a:pt x="41539" y="526"/>
                      </a:cubicBezTo>
                      <a:cubicBezTo>
                        <a:pt x="41668" y="526"/>
                        <a:pt x="41797" y="518"/>
                        <a:pt x="41927" y="500"/>
                      </a:cubicBezTo>
                      <a:cubicBezTo>
                        <a:pt x="41949" y="496"/>
                        <a:pt x="41971" y="495"/>
                        <a:pt x="41994" y="495"/>
                      </a:cubicBezTo>
                      <a:cubicBezTo>
                        <a:pt x="42092" y="495"/>
                        <a:pt x="42194" y="522"/>
                        <a:pt x="42295" y="522"/>
                      </a:cubicBezTo>
                      <a:cubicBezTo>
                        <a:pt x="42583" y="518"/>
                        <a:pt x="42868" y="497"/>
                        <a:pt x="43155" y="497"/>
                      </a:cubicBezTo>
                      <a:cubicBezTo>
                        <a:pt x="43457" y="500"/>
                        <a:pt x="43760" y="525"/>
                        <a:pt x="44062" y="525"/>
                      </a:cubicBezTo>
                      <a:cubicBezTo>
                        <a:pt x="44078" y="525"/>
                        <a:pt x="44095" y="525"/>
                        <a:pt x="44112" y="525"/>
                      </a:cubicBezTo>
                      <a:cubicBezTo>
                        <a:pt x="44126" y="525"/>
                        <a:pt x="44141" y="525"/>
                        <a:pt x="44155" y="525"/>
                      </a:cubicBezTo>
                      <a:cubicBezTo>
                        <a:pt x="44419" y="525"/>
                        <a:pt x="44683" y="543"/>
                        <a:pt x="44944" y="543"/>
                      </a:cubicBezTo>
                      <a:cubicBezTo>
                        <a:pt x="45052" y="543"/>
                        <a:pt x="45159" y="540"/>
                        <a:pt x="45266" y="531"/>
                      </a:cubicBezTo>
                      <a:cubicBezTo>
                        <a:pt x="45364" y="524"/>
                        <a:pt x="45462" y="521"/>
                        <a:pt x="45560" y="521"/>
                      </a:cubicBezTo>
                      <a:cubicBezTo>
                        <a:pt x="45709" y="521"/>
                        <a:pt x="45858" y="527"/>
                        <a:pt x="46007" y="527"/>
                      </a:cubicBezTo>
                      <a:cubicBezTo>
                        <a:pt x="46134" y="527"/>
                        <a:pt x="46260" y="523"/>
                        <a:pt x="46387" y="509"/>
                      </a:cubicBezTo>
                      <a:cubicBezTo>
                        <a:pt x="46420" y="505"/>
                        <a:pt x="46454" y="504"/>
                        <a:pt x="46488" y="504"/>
                      </a:cubicBezTo>
                      <a:cubicBezTo>
                        <a:pt x="46627" y="504"/>
                        <a:pt x="46768" y="530"/>
                        <a:pt x="46907" y="530"/>
                      </a:cubicBezTo>
                      <a:cubicBezTo>
                        <a:pt x="46927" y="530"/>
                        <a:pt x="46948" y="529"/>
                        <a:pt x="46969" y="528"/>
                      </a:cubicBezTo>
                      <a:cubicBezTo>
                        <a:pt x="47072" y="520"/>
                        <a:pt x="47176" y="516"/>
                        <a:pt x="47279" y="516"/>
                      </a:cubicBezTo>
                      <a:cubicBezTo>
                        <a:pt x="47413" y="516"/>
                        <a:pt x="47548" y="522"/>
                        <a:pt x="47681" y="531"/>
                      </a:cubicBezTo>
                      <a:cubicBezTo>
                        <a:pt x="47714" y="533"/>
                        <a:pt x="47748" y="534"/>
                        <a:pt x="47781" y="534"/>
                      </a:cubicBezTo>
                      <a:cubicBezTo>
                        <a:pt x="47998" y="534"/>
                        <a:pt x="48214" y="499"/>
                        <a:pt x="48429" y="499"/>
                      </a:cubicBezTo>
                      <a:cubicBezTo>
                        <a:pt x="48450" y="499"/>
                        <a:pt x="48471" y="499"/>
                        <a:pt x="48492" y="500"/>
                      </a:cubicBezTo>
                      <a:cubicBezTo>
                        <a:pt x="48712" y="506"/>
                        <a:pt x="48736" y="515"/>
                        <a:pt x="48708" y="723"/>
                      </a:cubicBezTo>
                      <a:cubicBezTo>
                        <a:pt x="48662" y="1082"/>
                        <a:pt x="48681" y="1444"/>
                        <a:pt x="48684" y="1800"/>
                      </a:cubicBezTo>
                      <a:cubicBezTo>
                        <a:pt x="48684" y="2094"/>
                        <a:pt x="48622" y="2391"/>
                        <a:pt x="48708" y="2682"/>
                      </a:cubicBezTo>
                      <a:cubicBezTo>
                        <a:pt x="48715" y="2698"/>
                        <a:pt x="48715" y="2716"/>
                        <a:pt x="48712" y="2732"/>
                      </a:cubicBezTo>
                      <a:cubicBezTo>
                        <a:pt x="48619" y="3205"/>
                        <a:pt x="48789" y="3685"/>
                        <a:pt x="48671" y="4156"/>
                      </a:cubicBezTo>
                      <a:cubicBezTo>
                        <a:pt x="48662" y="4196"/>
                        <a:pt x="48659" y="4242"/>
                        <a:pt x="48671" y="4279"/>
                      </a:cubicBezTo>
                      <a:cubicBezTo>
                        <a:pt x="48755" y="4564"/>
                        <a:pt x="48674" y="4855"/>
                        <a:pt x="48712" y="5140"/>
                      </a:cubicBezTo>
                      <a:cubicBezTo>
                        <a:pt x="48736" y="5313"/>
                        <a:pt x="48650" y="5477"/>
                        <a:pt x="48674" y="5654"/>
                      </a:cubicBezTo>
                      <a:cubicBezTo>
                        <a:pt x="48736" y="6124"/>
                        <a:pt x="48643" y="6601"/>
                        <a:pt x="48708" y="7074"/>
                      </a:cubicBezTo>
                      <a:cubicBezTo>
                        <a:pt x="48733" y="7248"/>
                        <a:pt x="48696" y="7433"/>
                        <a:pt x="48684" y="7613"/>
                      </a:cubicBezTo>
                      <a:cubicBezTo>
                        <a:pt x="48665" y="7876"/>
                        <a:pt x="48643" y="8139"/>
                        <a:pt x="48699" y="8402"/>
                      </a:cubicBezTo>
                      <a:cubicBezTo>
                        <a:pt x="48708" y="8443"/>
                        <a:pt x="48721" y="8486"/>
                        <a:pt x="48712" y="8523"/>
                      </a:cubicBezTo>
                      <a:cubicBezTo>
                        <a:pt x="48628" y="8938"/>
                        <a:pt x="48764" y="9356"/>
                        <a:pt x="48674" y="9770"/>
                      </a:cubicBezTo>
                      <a:cubicBezTo>
                        <a:pt x="48656" y="9854"/>
                        <a:pt x="48684" y="9950"/>
                        <a:pt x="48693" y="10040"/>
                      </a:cubicBezTo>
                      <a:cubicBezTo>
                        <a:pt x="48718" y="10229"/>
                        <a:pt x="48742" y="10414"/>
                        <a:pt x="48677" y="10603"/>
                      </a:cubicBezTo>
                      <a:cubicBezTo>
                        <a:pt x="48634" y="10724"/>
                        <a:pt x="48684" y="10848"/>
                        <a:pt x="48684" y="10971"/>
                      </a:cubicBezTo>
                      <a:cubicBezTo>
                        <a:pt x="48684" y="11371"/>
                        <a:pt x="48708" y="11770"/>
                        <a:pt x="48690" y="12169"/>
                      </a:cubicBezTo>
                      <a:cubicBezTo>
                        <a:pt x="48671" y="12507"/>
                        <a:pt x="48721" y="12838"/>
                        <a:pt x="48693" y="13175"/>
                      </a:cubicBezTo>
                      <a:cubicBezTo>
                        <a:pt x="48653" y="13649"/>
                        <a:pt x="48640" y="14129"/>
                        <a:pt x="48677" y="14599"/>
                      </a:cubicBezTo>
                      <a:cubicBezTo>
                        <a:pt x="48702" y="14921"/>
                        <a:pt x="48616" y="15240"/>
                        <a:pt x="48699" y="15556"/>
                      </a:cubicBezTo>
                      <a:cubicBezTo>
                        <a:pt x="48622" y="16088"/>
                        <a:pt x="48708" y="16620"/>
                        <a:pt x="48718" y="17153"/>
                      </a:cubicBezTo>
                      <a:cubicBezTo>
                        <a:pt x="48724" y="17385"/>
                        <a:pt x="48650" y="17608"/>
                        <a:pt x="48674" y="17843"/>
                      </a:cubicBezTo>
                      <a:cubicBezTo>
                        <a:pt x="48718" y="18208"/>
                        <a:pt x="48668" y="18583"/>
                        <a:pt x="48693" y="18945"/>
                      </a:cubicBezTo>
                      <a:cubicBezTo>
                        <a:pt x="48724" y="19366"/>
                        <a:pt x="48662" y="19778"/>
                        <a:pt x="48687" y="20199"/>
                      </a:cubicBezTo>
                      <a:cubicBezTo>
                        <a:pt x="48708" y="20595"/>
                        <a:pt x="48712" y="20997"/>
                        <a:pt x="48715" y="21396"/>
                      </a:cubicBezTo>
                      <a:cubicBezTo>
                        <a:pt x="48718" y="21530"/>
                        <a:pt x="48687" y="21657"/>
                        <a:pt x="48674" y="21787"/>
                      </a:cubicBezTo>
                      <a:cubicBezTo>
                        <a:pt x="48653" y="22074"/>
                        <a:pt x="48733" y="22362"/>
                        <a:pt x="48671" y="22647"/>
                      </a:cubicBezTo>
                      <a:cubicBezTo>
                        <a:pt x="48662" y="22687"/>
                        <a:pt x="48659" y="22731"/>
                        <a:pt x="48668" y="22771"/>
                      </a:cubicBezTo>
                      <a:cubicBezTo>
                        <a:pt x="48755" y="23096"/>
                        <a:pt x="48721" y="23427"/>
                        <a:pt x="48705" y="23752"/>
                      </a:cubicBezTo>
                      <a:cubicBezTo>
                        <a:pt x="48677" y="24275"/>
                        <a:pt x="48718" y="24798"/>
                        <a:pt x="48718" y="25321"/>
                      </a:cubicBezTo>
                      <a:cubicBezTo>
                        <a:pt x="48718" y="25501"/>
                        <a:pt x="48653" y="25677"/>
                        <a:pt x="48696" y="25860"/>
                      </a:cubicBezTo>
                      <a:cubicBezTo>
                        <a:pt x="48711" y="25915"/>
                        <a:pt x="48660" y="25938"/>
                        <a:pt x="48610" y="25938"/>
                      </a:cubicBezTo>
                      <a:cubicBezTo>
                        <a:pt x="48607" y="25938"/>
                        <a:pt x="48603" y="25938"/>
                        <a:pt x="48600" y="25937"/>
                      </a:cubicBezTo>
                      <a:cubicBezTo>
                        <a:pt x="48575" y="25937"/>
                        <a:pt x="48551" y="25931"/>
                        <a:pt x="48529" y="25922"/>
                      </a:cubicBezTo>
                      <a:cubicBezTo>
                        <a:pt x="48034" y="25687"/>
                        <a:pt x="47498" y="25584"/>
                        <a:pt x="46978" y="25439"/>
                      </a:cubicBezTo>
                      <a:cubicBezTo>
                        <a:pt x="46867" y="25408"/>
                        <a:pt x="46765" y="25334"/>
                        <a:pt x="46653" y="25318"/>
                      </a:cubicBezTo>
                      <a:cubicBezTo>
                        <a:pt x="46291" y="25266"/>
                        <a:pt x="45929" y="25207"/>
                        <a:pt x="45567" y="25133"/>
                      </a:cubicBezTo>
                      <a:cubicBezTo>
                        <a:pt x="45143" y="25043"/>
                        <a:pt x="44703" y="25049"/>
                        <a:pt x="44267" y="25015"/>
                      </a:cubicBezTo>
                      <a:cubicBezTo>
                        <a:pt x="43856" y="24981"/>
                        <a:pt x="43446" y="24956"/>
                        <a:pt x="43035" y="24956"/>
                      </a:cubicBezTo>
                      <a:cubicBezTo>
                        <a:pt x="42923" y="24956"/>
                        <a:pt x="42810" y="24958"/>
                        <a:pt x="42697" y="24962"/>
                      </a:cubicBezTo>
                      <a:cubicBezTo>
                        <a:pt x="42456" y="24972"/>
                        <a:pt x="42211" y="24972"/>
                        <a:pt x="41967" y="25003"/>
                      </a:cubicBezTo>
                      <a:cubicBezTo>
                        <a:pt x="41748" y="25028"/>
                        <a:pt x="41533" y="25081"/>
                        <a:pt x="41312" y="25081"/>
                      </a:cubicBezTo>
                      <a:cubicBezTo>
                        <a:pt x="41295" y="25081"/>
                        <a:pt x="41278" y="25081"/>
                        <a:pt x="41261" y="25080"/>
                      </a:cubicBezTo>
                      <a:cubicBezTo>
                        <a:pt x="41196" y="25077"/>
                        <a:pt x="41137" y="25083"/>
                        <a:pt x="41122" y="25015"/>
                      </a:cubicBezTo>
                      <a:cubicBezTo>
                        <a:pt x="41091" y="24860"/>
                        <a:pt x="40973" y="24739"/>
                        <a:pt x="40964" y="24575"/>
                      </a:cubicBezTo>
                      <a:cubicBezTo>
                        <a:pt x="40964" y="24520"/>
                        <a:pt x="40945" y="24455"/>
                        <a:pt x="40914" y="24411"/>
                      </a:cubicBezTo>
                      <a:cubicBezTo>
                        <a:pt x="40763" y="24219"/>
                        <a:pt x="40778" y="23975"/>
                        <a:pt x="40695" y="23761"/>
                      </a:cubicBezTo>
                      <a:cubicBezTo>
                        <a:pt x="40679" y="23724"/>
                        <a:pt x="40685" y="23681"/>
                        <a:pt x="40670" y="23641"/>
                      </a:cubicBezTo>
                      <a:cubicBezTo>
                        <a:pt x="40599" y="23433"/>
                        <a:pt x="40599" y="23439"/>
                        <a:pt x="40803" y="23334"/>
                      </a:cubicBezTo>
                      <a:cubicBezTo>
                        <a:pt x="41054" y="23210"/>
                        <a:pt x="41295" y="23068"/>
                        <a:pt x="41512" y="22892"/>
                      </a:cubicBezTo>
                      <a:cubicBezTo>
                        <a:pt x="41543" y="22867"/>
                        <a:pt x="41574" y="22836"/>
                        <a:pt x="41608" y="22814"/>
                      </a:cubicBezTo>
                      <a:cubicBezTo>
                        <a:pt x="42035" y="22557"/>
                        <a:pt x="42301" y="22149"/>
                        <a:pt x="42589" y="21762"/>
                      </a:cubicBezTo>
                      <a:cubicBezTo>
                        <a:pt x="42657" y="21669"/>
                        <a:pt x="42713" y="21573"/>
                        <a:pt x="42799" y="21492"/>
                      </a:cubicBezTo>
                      <a:cubicBezTo>
                        <a:pt x="42923" y="21375"/>
                        <a:pt x="42926" y="21192"/>
                        <a:pt x="43013" y="21050"/>
                      </a:cubicBezTo>
                      <a:cubicBezTo>
                        <a:pt x="43106" y="20898"/>
                        <a:pt x="43177" y="20728"/>
                        <a:pt x="43270" y="20573"/>
                      </a:cubicBezTo>
                      <a:cubicBezTo>
                        <a:pt x="43350" y="20443"/>
                        <a:pt x="43422" y="20298"/>
                        <a:pt x="43409" y="20134"/>
                      </a:cubicBezTo>
                      <a:cubicBezTo>
                        <a:pt x="43406" y="20041"/>
                        <a:pt x="43462" y="19960"/>
                        <a:pt x="43490" y="19874"/>
                      </a:cubicBezTo>
                      <a:cubicBezTo>
                        <a:pt x="43626" y="19428"/>
                        <a:pt x="43747" y="18976"/>
                        <a:pt x="43821" y="18515"/>
                      </a:cubicBezTo>
                      <a:cubicBezTo>
                        <a:pt x="43861" y="18255"/>
                        <a:pt x="43867" y="17992"/>
                        <a:pt x="43935" y="17735"/>
                      </a:cubicBezTo>
                      <a:cubicBezTo>
                        <a:pt x="44000" y="17484"/>
                        <a:pt x="43920" y="17230"/>
                        <a:pt x="43942" y="16976"/>
                      </a:cubicBezTo>
                      <a:cubicBezTo>
                        <a:pt x="43994" y="16410"/>
                        <a:pt x="43929" y="15847"/>
                        <a:pt x="43926" y="15280"/>
                      </a:cubicBezTo>
                      <a:cubicBezTo>
                        <a:pt x="43926" y="14989"/>
                        <a:pt x="43836" y="14698"/>
                        <a:pt x="43774" y="14410"/>
                      </a:cubicBezTo>
                      <a:cubicBezTo>
                        <a:pt x="43743" y="14268"/>
                        <a:pt x="43703" y="14129"/>
                        <a:pt x="43697" y="13977"/>
                      </a:cubicBezTo>
                      <a:cubicBezTo>
                        <a:pt x="43691" y="13850"/>
                        <a:pt x="43632" y="13726"/>
                        <a:pt x="43573" y="13606"/>
                      </a:cubicBezTo>
                      <a:cubicBezTo>
                        <a:pt x="43490" y="13438"/>
                        <a:pt x="43539" y="13346"/>
                        <a:pt x="43713" y="13290"/>
                      </a:cubicBezTo>
                      <a:cubicBezTo>
                        <a:pt x="43979" y="13209"/>
                        <a:pt x="44245" y="13135"/>
                        <a:pt x="44508" y="13045"/>
                      </a:cubicBezTo>
                      <a:cubicBezTo>
                        <a:pt x="44613" y="13008"/>
                        <a:pt x="44728" y="12977"/>
                        <a:pt x="44808" y="12881"/>
                      </a:cubicBezTo>
                      <a:cubicBezTo>
                        <a:pt x="44824" y="12863"/>
                        <a:pt x="44842" y="12841"/>
                        <a:pt x="44864" y="12835"/>
                      </a:cubicBezTo>
                      <a:cubicBezTo>
                        <a:pt x="45204" y="12726"/>
                        <a:pt x="45437" y="12466"/>
                        <a:pt x="45694" y="12244"/>
                      </a:cubicBezTo>
                      <a:cubicBezTo>
                        <a:pt x="45820" y="12132"/>
                        <a:pt x="45941" y="12005"/>
                        <a:pt x="46009" y="11841"/>
                      </a:cubicBezTo>
                      <a:cubicBezTo>
                        <a:pt x="46022" y="11810"/>
                        <a:pt x="46031" y="11776"/>
                        <a:pt x="46053" y="11751"/>
                      </a:cubicBezTo>
                      <a:cubicBezTo>
                        <a:pt x="46359" y="11420"/>
                        <a:pt x="46461" y="10990"/>
                        <a:pt x="46600" y="10581"/>
                      </a:cubicBezTo>
                      <a:cubicBezTo>
                        <a:pt x="46700" y="10300"/>
                        <a:pt x="46700" y="9990"/>
                        <a:pt x="46743" y="9690"/>
                      </a:cubicBezTo>
                      <a:cubicBezTo>
                        <a:pt x="46783" y="9380"/>
                        <a:pt x="46681" y="9105"/>
                        <a:pt x="46650" y="8817"/>
                      </a:cubicBezTo>
                      <a:cubicBezTo>
                        <a:pt x="46628" y="8619"/>
                        <a:pt x="46495" y="8439"/>
                        <a:pt x="46443" y="8241"/>
                      </a:cubicBezTo>
                      <a:cubicBezTo>
                        <a:pt x="46381" y="8015"/>
                        <a:pt x="46238" y="7833"/>
                        <a:pt x="46139" y="7628"/>
                      </a:cubicBezTo>
                      <a:cubicBezTo>
                        <a:pt x="46068" y="7486"/>
                        <a:pt x="45932" y="7378"/>
                        <a:pt x="45824" y="7254"/>
                      </a:cubicBezTo>
                      <a:cubicBezTo>
                        <a:pt x="45793" y="7217"/>
                        <a:pt x="45746" y="7192"/>
                        <a:pt x="45721" y="7152"/>
                      </a:cubicBezTo>
                      <a:cubicBezTo>
                        <a:pt x="45520" y="6855"/>
                        <a:pt x="45214" y="6697"/>
                        <a:pt x="44932" y="6502"/>
                      </a:cubicBezTo>
                      <a:cubicBezTo>
                        <a:pt x="44675" y="6325"/>
                        <a:pt x="44369" y="6273"/>
                        <a:pt x="44112" y="6112"/>
                      </a:cubicBezTo>
                      <a:cubicBezTo>
                        <a:pt x="44053" y="6072"/>
                        <a:pt x="43973" y="6056"/>
                        <a:pt x="43898" y="6050"/>
                      </a:cubicBezTo>
                      <a:cubicBezTo>
                        <a:pt x="43578" y="6033"/>
                        <a:pt x="43266" y="5968"/>
                        <a:pt x="42943" y="5968"/>
                      </a:cubicBezTo>
                      <a:cubicBezTo>
                        <a:pt x="42848" y="5968"/>
                        <a:pt x="42752" y="5974"/>
                        <a:pt x="42654" y="5988"/>
                      </a:cubicBezTo>
                      <a:cubicBezTo>
                        <a:pt x="42165" y="6059"/>
                        <a:pt x="41694" y="6167"/>
                        <a:pt x="41277" y="6412"/>
                      </a:cubicBezTo>
                      <a:cubicBezTo>
                        <a:pt x="41010" y="6567"/>
                        <a:pt x="40716" y="6709"/>
                        <a:pt x="40527" y="6982"/>
                      </a:cubicBezTo>
                      <a:cubicBezTo>
                        <a:pt x="40453" y="7084"/>
                        <a:pt x="40357" y="7180"/>
                        <a:pt x="40243" y="7254"/>
                      </a:cubicBezTo>
                      <a:cubicBezTo>
                        <a:pt x="40159" y="7307"/>
                        <a:pt x="40097" y="7390"/>
                        <a:pt x="40063" y="7486"/>
                      </a:cubicBezTo>
                      <a:cubicBezTo>
                        <a:pt x="40014" y="7628"/>
                        <a:pt x="39936" y="7762"/>
                        <a:pt x="39837" y="7867"/>
                      </a:cubicBezTo>
                      <a:cubicBezTo>
                        <a:pt x="39664" y="8059"/>
                        <a:pt x="39590" y="8300"/>
                        <a:pt x="39531" y="8532"/>
                      </a:cubicBezTo>
                      <a:cubicBezTo>
                        <a:pt x="39435" y="8932"/>
                        <a:pt x="39320" y="9337"/>
                        <a:pt x="39367" y="9761"/>
                      </a:cubicBezTo>
                      <a:cubicBezTo>
                        <a:pt x="39373" y="9811"/>
                        <a:pt x="39370" y="9860"/>
                        <a:pt x="39367" y="9910"/>
                      </a:cubicBezTo>
                      <a:cubicBezTo>
                        <a:pt x="39364" y="9982"/>
                        <a:pt x="39329" y="10019"/>
                        <a:pt x="39261" y="10019"/>
                      </a:cubicBezTo>
                      <a:cubicBezTo>
                        <a:pt x="39253" y="10019"/>
                        <a:pt x="39245" y="10019"/>
                        <a:pt x="39237" y="10018"/>
                      </a:cubicBezTo>
                      <a:cubicBezTo>
                        <a:pt x="39035" y="9990"/>
                        <a:pt x="38822" y="10046"/>
                        <a:pt x="38633" y="9928"/>
                      </a:cubicBezTo>
                      <a:cubicBezTo>
                        <a:pt x="38615" y="9919"/>
                        <a:pt x="38587" y="9916"/>
                        <a:pt x="38562" y="9916"/>
                      </a:cubicBezTo>
                      <a:cubicBezTo>
                        <a:pt x="38278" y="9916"/>
                        <a:pt x="37993" y="9890"/>
                        <a:pt x="37707" y="9890"/>
                      </a:cubicBezTo>
                      <a:cubicBezTo>
                        <a:pt x="37647" y="9890"/>
                        <a:pt x="37588" y="9892"/>
                        <a:pt x="37528" y="9894"/>
                      </a:cubicBezTo>
                      <a:cubicBezTo>
                        <a:pt x="37144" y="9913"/>
                        <a:pt x="36760" y="9975"/>
                        <a:pt x="36377" y="9990"/>
                      </a:cubicBezTo>
                      <a:cubicBezTo>
                        <a:pt x="36287" y="9993"/>
                        <a:pt x="36191" y="9996"/>
                        <a:pt x="36107" y="10027"/>
                      </a:cubicBezTo>
                      <a:cubicBezTo>
                        <a:pt x="35767" y="10160"/>
                        <a:pt x="35414" y="10232"/>
                        <a:pt x="35055" y="10272"/>
                      </a:cubicBezTo>
                      <a:cubicBezTo>
                        <a:pt x="34878" y="10290"/>
                        <a:pt x="34724" y="10368"/>
                        <a:pt x="34566" y="10430"/>
                      </a:cubicBezTo>
                      <a:cubicBezTo>
                        <a:pt x="34417" y="10485"/>
                        <a:pt x="34269" y="10538"/>
                        <a:pt x="34117" y="10566"/>
                      </a:cubicBezTo>
                      <a:cubicBezTo>
                        <a:pt x="33845" y="10619"/>
                        <a:pt x="33659" y="10795"/>
                        <a:pt x="33451" y="10956"/>
                      </a:cubicBezTo>
                      <a:cubicBezTo>
                        <a:pt x="33235" y="11117"/>
                        <a:pt x="33040" y="11306"/>
                        <a:pt x="32817" y="11454"/>
                      </a:cubicBezTo>
                      <a:cubicBezTo>
                        <a:pt x="32486" y="11674"/>
                        <a:pt x="32269" y="11987"/>
                        <a:pt x="32055" y="12312"/>
                      </a:cubicBezTo>
                      <a:cubicBezTo>
                        <a:pt x="31895" y="12553"/>
                        <a:pt x="31811" y="12829"/>
                        <a:pt x="31653" y="13070"/>
                      </a:cubicBezTo>
                      <a:cubicBezTo>
                        <a:pt x="31539" y="13253"/>
                        <a:pt x="31535" y="13479"/>
                        <a:pt x="31443" y="13674"/>
                      </a:cubicBezTo>
                      <a:cubicBezTo>
                        <a:pt x="31210" y="14160"/>
                        <a:pt x="31145" y="14701"/>
                        <a:pt x="30981" y="15209"/>
                      </a:cubicBezTo>
                      <a:cubicBezTo>
                        <a:pt x="30885" y="15512"/>
                        <a:pt x="30848" y="15828"/>
                        <a:pt x="30759" y="16134"/>
                      </a:cubicBezTo>
                      <a:cubicBezTo>
                        <a:pt x="30700" y="16345"/>
                        <a:pt x="30694" y="16571"/>
                        <a:pt x="30675" y="16791"/>
                      </a:cubicBezTo>
                      <a:cubicBezTo>
                        <a:pt x="30653" y="17029"/>
                        <a:pt x="30619" y="17264"/>
                        <a:pt x="30557" y="17496"/>
                      </a:cubicBezTo>
                      <a:cubicBezTo>
                        <a:pt x="30539" y="17568"/>
                        <a:pt x="30523" y="17642"/>
                        <a:pt x="30539" y="17716"/>
                      </a:cubicBezTo>
                      <a:cubicBezTo>
                        <a:pt x="30560" y="17809"/>
                        <a:pt x="30548" y="17896"/>
                        <a:pt x="30517" y="17982"/>
                      </a:cubicBezTo>
                      <a:cubicBezTo>
                        <a:pt x="30480" y="18094"/>
                        <a:pt x="30461" y="18205"/>
                        <a:pt x="30492" y="18323"/>
                      </a:cubicBezTo>
                      <a:cubicBezTo>
                        <a:pt x="30536" y="18490"/>
                        <a:pt x="30430" y="18639"/>
                        <a:pt x="30434" y="18806"/>
                      </a:cubicBezTo>
                      <a:cubicBezTo>
                        <a:pt x="30443" y="19487"/>
                        <a:pt x="30421" y="20165"/>
                        <a:pt x="30492" y="20846"/>
                      </a:cubicBezTo>
                      <a:cubicBezTo>
                        <a:pt x="30520" y="21121"/>
                        <a:pt x="30505" y="21403"/>
                        <a:pt x="30594" y="21672"/>
                      </a:cubicBezTo>
                      <a:cubicBezTo>
                        <a:pt x="30647" y="21830"/>
                        <a:pt x="30678" y="21991"/>
                        <a:pt x="30768" y="22133"/>
                      </a:cubicBezTo>
                      <a:cubicBezTo>
                        <a:pt x="30786" y="22161"/>
                        <a:pt x="30805" y="22192"/>
                        <a:pt x="30811" y="22223"/>
                      </a:cubicBezTo>
                      <a:cubicBezTo>
                        <a:pt x="30870" y="22548"/>
                        <a:pt x="31074" y="22799"/>
                        <a:pt x="31232" y="23074"/>
                      </a:cubicBezTo>
                      <a:cubicBezTo>
                        <a:pt x="31350" y="23275"/>
                        <a:pt x="31486" y="23446"/>
                        <a:pt x="31665" y="23597"/>
                      </a:cubicBezTo>
                      <a:cubicBezTo>
                        <a:pt x="31919" y="23811"/>
                        <a:pt x="32192" y="23993"/>
                        <a:pt x="32483" y="24148"/>
                      </a:cubicBezTo>
                      <a:cubicBezTo>
                        <a:pt x="32687" y="24257"/>
                        <a:pt x="32922" y="24331"/>
                        <a:pt x="33151" y="24380"/>
                      </a:cubicBezTo>
                      <a:cubicBezTo>
                        <a:pt x="33273" y="24404"/>
                        <a:pt x="33395" y="24453"/>
                        <a:pt x="33523" y="24453"/>
                      </a:cubicBezTo>
                      <a:cubicBezTo>
                        <a:pt x="33544" y="24453"/>
                        <a:pt x="33566" y="24452"/>
                        <a:pt x="33588" y="24448"/>
                      </a:cubicBezTo>
                      <a:cubicBezTo>
                        <a:pt x="33594" y="24448"/>
                        <a:pt x="33599" y="24447"/>
                        <a:pt x="33604" y="24447"/>
                      </a:cubicBezTo>
                      <a:cubicBezTo>
                        <a:pt x="33661" y="24447"/>
                        <a:pt x="33686" y="24491"/>
                        <a:pt x="33708" y="24548"/>
                      </a:cubicBezTo>
                      <a:cubicBezTo>
                        <a:pt x="33807" y="24835"/>
                        <a:pt x="33888" y="25133"/>
                        <a:pt x="34030" y="25399"/>
                      </a:cubicBezTo>
                      <a:cubicBezTo>
                        <a:pt x="34170" y="25653"/>
                        <a:pt x="34244" y="25928"/>
                        <a:pt x="34349" y="26194"/>
                      </a:cubicBezTo>
                      <a:cubicBezTo>
                        <a:pt x="34470" y="26501"/>
                        <a:pt x="34652" y="26776"/>
                        <a:pt x="34761" y="27089"/>
                      </a:cubicBezTo>
                      <a:cubicBezTo>
                        <a:pt x="34832" y="27290"/>
                        <a:pt x="34826" y="27361"/>
                        <a:pt x="34637" y="27439"/>
                      </a:cubicBezTo>
                      <a:cubicBezTo>
                        <a:pt x="34361" y="27550"/>
                        <a:pt x="34145" y="27757"/>
                        <a:pt x="33885" y="27891"/>
                      </a:cubicBezTo>
                      <a:cubicBezTo>
                        <a:pt x="33795" y="27934"/>
                        <a:pt x="33721" y="27999"/>
                        <a:pt x="33650" y="28070"/>
                      </a:cubicBezTo>
                      <a:cubicBezTo>
                        <a:pt x="33538" y="28175"/>
                        <a:pt x="33433" y="28299"/>
                        <a:pt x="33275" y="28346"/>
                      </a:cubicBezTo>
                      <a:cubicBezTo>
                        <a:pt x="33219" y="28361"/>
                        <a:pt x="33179" y="28407"/>
                        <a:pt x="33148" y="28460"/>
                      </a:cubicBezTo>
                      <a:cubicBezTo>
                        <a:pt x="33102" y="28541"/>
                        <a:pt x="33030" y="28599"/>
                        <a:pt x="32956" y="28646"/>
                      </a:cubicBezTo>
                      <a:cubicBezTo>
                        <a:pt x="32712" y="28801"/>
                        <a:pt x="32510" y="29002"/>
                        <a:pt x="32312" y="29212"/>
                      </a:cubicBezTo>
                      <a:cubicBezTo>
                        <a:pt x="32046" y="29500"/>
                        <a:pt x="31737" y="29751"/>
                        <a:pt x="31470" y="30042"/>
                      </a:cubicBezTo>
                      <a:cubicBezTo>
                        <a:pt x="31328" y="30197"/>
                        <a:pt x="31145" y="30320"/>
                        <a:pt x="31053" y="30522"/>
                      </a:cubicBezTo>
                      <a:cubicBezTo>
                        <a:pt x="31037" y="30549"/>
                        <a:pt x="31015" y="30580"/>
                        <a:pt x="30991" y="30599"/>
                      </a:cubicBezTo>
                      <a:cubicBezTo>
                        <a:pt x="30724" y="30809"/>
                        <a:pt x="30570" y="31119"/>
                        <a:pt x="30316" y="31342"/>
                      </a:cubicBezTo>
                      <a:cubicBezTo>
                        <a:pt x="30189" y="31450"/>
                        <a:pt x="30108" y="31614"/>
                        <a:pt x="30009" y="31753"/>
                      </a:cubicBezTo>
                      <a:cubicBezTo>
                        <a:pt x="29982" y="31791"/>
                        <a:pt x="29963" y="31846"/>
                        <a:pt x="29929" y="31874"/>
                      </a:cubicBezTo>
                      <a:cubicBezTo>
                        <a:pt x="29644" y="32100"/>
                        <a:pt x="29477" y="32428"/>
                        <a:pt x="29217" y="32679"/>
                      </a:cubicBezTo>
                      <a:cubicBezTo>
                        <a:pt x="29053" y="32840"/>
                        <a:pt x="28904" y="33035"/>
                        <a:pt x="28756" y="33218"/>
                      </a:cubicBezTo>
                      <a:cubicBezTo>
                        <a:pt x="28524" y="33502"/>
                        <a:pt x="28261" y="33762"/>
                        <a:pt x="28010" y="34032"/>
                      </a:cubicBezTo>
                      <a:cubicBezTo>
                        <a:pt x="27926" y="34121"/>
                        <a:pt x="27898" y="34251"/>
                        <a:pt x="27799" y="34335"/>
                      </a:cubicBezTo>
                      <a:cubicBezTo>
                        <a:pt x="27515" y="34567"/>
                        <a:pt x="27270" y="34843"/>
                        <a:pt x="27004" y="35096"/>
                      </a:cubicBezTo>
                      <a:cubicBezTo>
                        <a:pt x="26861" y="35233"/>
                        <a:pt x="26719" y="35390"/>
                        <a:pt x="26524" y="35474"/>
                      </a:cubicBezTo>
                      <a:cubicBezTo>
                        <a:pt x="26394" y="35533"/>
                        <a:pt x="26338" y="35678"/>
                        <a:pt x="26221" y="35759"/>
                      </a:cubicBezTo>
                      <a:cubicBezTo>
                        <a:pt x="26066" y="35867"/>
                        <a:pt x="25914" y="35979"/>
                        <a:pt x="25747" y="36068"/>
                      </a:cubicBezTo>
                      <a:cubicBezTo>
                        <a:pt x="25673" y="36109"/>
                        <a:pt x="25589" y="36140"/>
                        <a:pt x="25537" y="36201"/>
                      </a:cubicBezTo>
                      <a:cubicBezTo>
                        <a:pt x="25357" y="36403"/>
                        <a:pt x="25103" y="36492"/>
                        <a:pt x="24887" y="36635"/>
                      </a:cubicBezTo>
                      <a:cubicBezTo>
                        <a:pt x="24472" y="36907"/>
                        <a:pt x="24011" y="37081"/>
                        <a:pt x="23534" y="37198"/>
                      </a:cubicBezTo>
                      <a:cubicBezTo>
                        <a:pt x="23390" y="37236"/>
                        <a:pt x="23239" y="37272"/>
                        <a:pt x="23081" y="37272"/>
                      </a:cubicBezTo>
                      <a:cubicBezTo>
                        <a:pt x="23032" y="37272"/>
                        <a:pt x="22981" y="37268"/>
                        <a:pt x="22930" y="37260"/>
                      </a:cubicBezTo>
                      <a:cubicBezTo>
                        <a:pt x="22763" y="37232"/>
                        <a:pt x="22596" y="37245"/>
                        <a:pt x="22426" y="37198"/>
                      </a:cubicBezTo>
                      <a:cubicBezTo>
                        <a:pt x="22082" y="37102"/>
                        <a:pt x="21813" y="36889"/>
                        <a:pt x="21528" y="36697"/>
                      </a:cubicBezTo>
                      <a:cubicBezTo>
                        <a:pt x="21126" y="36427"/>
                        <a:pt x="20801" y="36084"/>
                        <a:pt x="20566" y="35666"/>
                      </a:cubicBezTo>
                      <a:cubicBezTo>
                        <a:pt x="20405" y="35375"/>
                        <a:pt x="20278" y="35065"/>
                        <a:pt x="20129" y="34765"/>
                      </a:cubicBezTo>
                      <a:cubicBezTo>
                        <a:pt x="20033" y="34573"/>
                        <a:pt x="19928" y="34388"/>
                        <a:pt x="19906" y="34168"/>
                      </a:cubicBezTo>
                      <a:cubicBezTo>
                        <a:pt x="19906" y="34146"/>
                        <a:pt x="19900" y="34118"/>
                        <a:pt x="19888" y="34097"/>
                      </a:cubicBezTo>
                      <a:cubicBezTo>
                        <a:pt x="19677" y="33700"/>
                        <a:pt x="19634" y="33249"/>
                        <a:pt x="19498" y="32828"/>
                      </a:cubicBezTo>
                      <a:cubicBezTo>
                        <a:pt x="19454" y="32701"/>
                        <a:pt x="19417" y="32577"/>
                        <a:pt x="19355" y="32459"/>
                      </a:cubicBezTo>
                      <a:cubicBezTo>
                        <a:pt x="19315" y="32379"/>
                        <a:pt x="19275" y="32295"/>
                        <a:pt x="19265" y="32202"/>
                      </a:cubicBezTo>
                      <a:cubicBezTo>
                        <a:pt x="19222" y="31735"/>
                        <a:pt x="19002" y="31311"/>
                        <a:pt x="18937" y="30847"/>
                      </a:cubicBezTo>
                      <a:cubicBezTo>
                        <a:pt x="18919" y="30710"/>
                        <a:pt x="18838" y="30583"/>
                        <a:pt x="18795" y="30453"/>
                      </a:cubicBezTo>
                      <a:cubicBezTo>
                        <a:pt x="18715" y="30200"/>
                        <a:pt x="18674" y="29940"/>
                        <a:pt x="18634" y="29680"/>
                      </a:cubicBezTo>
                      <a:cubicBezTo>
                        <a:pt x="18622" y="29608"/>
                        <a:pt x="18612" y="29534"/>
                        <a:pt x="18591" y="29463"/>
                      </a:cubicBezTo>
                      <a:cubicBezTo>
                        <a:pt x="18380" y="28745"/>
                        <a:pt x="18247" y="28008"/>
                        <a:pt x="18111" y="27271"/>
                      </a:cubicBezTo>
                      <a:cubicBezTo>
                        <a:pt x="18077" y="27092"/>
                        <a:pt x="17990" y="26934"/>
                        <a:pt x="17941" y="26758"/>
                      </a:cubicBezTo>
                      <a:cubicBezTo>
                        <a:pt x="17848" y="26417"/>
                        <a:pt x="17808" y="26067"/>
                        <a:pt x="17718" y="25724"/>
                      </a:cubicBezTo>
                      <a:cubicBezTo>
                        <a:pt x="17647" y="25454"/>
                        <a:pt x="17560" y="25176"/>
                        <a:pt x="17541" y="24885"/>
                      </a:cubicBezTo>
                      <a:cubicBezTo>
                        <a:pt x="17529" y="24674"/>
                        <a:pt x="17458" y="24467"/>
                        <a:pt x="17393" y="24266"/>
                      </a:cubicBezTo>
                      <a:cubicBezTo>
                        <a:pt x="17315" y="24031"/>
                        <a:pt x="17312" y="23783"/>
                        <a:pt x="17247" y="23548"/>
                      </a:cubicBezTo>
                      <a:cubicBezTo>
                        <a:pt x="17210" y="23415"/>
                        <a:pt x="17142" y="23285"/>
                        <a:pt x="17130" y="23148"/>
                      </a:cubicBezTo>
                      <a:cubicBezTo>
                        <a:pt x="17083" y="22715"/>
                        <a:pt x="16925" y="22310"/>
                        <a:pt x="16823" y="21892"/>
                      </a:cubicBezTo>
                      <a:cubicBezTo>
                        <a:pt x="16730" y="21523"/>
                        <a:pt x="16566" y="21171"/>
                        <a:pt x="16415" y="20815"/>
                      </a:cubicBezTo>
                      <a:cubicBezTo>
                        <a:pt x="16201" y="20319"/>
                        <a:pt x="15929" y="19858"/>
                        <a:pt x="15644" y="19409"/>
                      </a:cubicBezTo>
                      <a:cubicBezTo>
                        <a:pt x="15483" y="19159"/>
                        <a:pt x="15319" y="18902"/>
                        <a:pt x="15099" y="18688"/>
                      </a:cubicBezTo>
                      <a:cubicBezTo>
                        <a:pt x="14895" y="18490"/>
                        <a:pt x="14715" y="18267"/>
                        <a:pt x="14514" y="18063"/>
                      </a:cubicBezTo>
                      <a:cubicBezTo>
                        <a:pt x="14248" y="17797"/>
                        <a:pt x="13923" y="17602"/>
                        <a:pt x="13589" y="17425"/>
                      </a:cubicBezTo>
                      <a:cubicBezTo>
                        <a:pt x="13403" y="17329"/>
                        <a:pt x="13205" y="17280"/>
                        <a:pt x="13016" y="17196"/>
                      </a:cubicBezTo>
                      <a:cubicBezTo>
                        <a:pt x="12984" y="17183"/>
                        <a:pt x="12952" y="17178"/>
                        <a:pt x="12920" y="17178"/>
                      </a:cubicBezTo>
                      <a:cubicBezTo>
                        <a:pt x="12855" y="17178"/>
                        <a:pt x="12789" y="17197"/>
                        <a:pt x="12723" y="17197"/>
                      </a:cubicBezTo>
                      <a:cubicBezTo>
                        <a:pt x="12707" y="17197"/>
                        <a:pt x="12691" y="17196"/>
                        <a:pt x="12675" y="17193"/>
                      </a:cubicBezTo>
                      <a:cubicBezTo>
                        <a:pt x="12558" y="17174"/>
                        <a:pt x="12459" y="17150"/>
                        <a:pt x="12366" y="17063"/>
                      </a:cubicBezTo>
                      <a:cubicBezTo>
                        <a:pt x="12210" y="16916"/>
                        <a:pt x="12031" y="16847"/>
                        <a:pt x="11852" y="16847"/>
                      </a:cubicBezTo>
                      <a:cubicBezTo>
                        <a:pt x="11604" y="16847"/>
                        <a:pt x="11354" y="16979"/>
                        <a:pt x="11162" y="17218"/>
                      </a:cubicBezTo>
                      <a:cubicBezTo>
                        <a:pt x="11149" y="17230"/>
                        <a:pt x="11137" y="17246"/>
                        <a:pt x="11137" y="17261"/>
                      </a:cubicBezTo>
                      <a:cubicBezTo>
                        <a:pt x="11140" y="17530"/>
                        <a:pt x="10954" y="17549"/>
                        <a:pt x="10747" y="17602"/>
                      </a:cubicBezTo>
                      <a:cubicBezTo>
                        <a:pt x="10580" y="17648"/>
                        <a:pt x="10400" y="17741"/>
                        <a:pt x="10308" y="17930"/>
                      </a:cubicBezTo>
                      <a:cubicBezTo>
                        <a:pt x="10221" y="18106"/>
                        <a:pt x="10103" y="18270"/>
                        <a:pt x="10020" y="18447"/>
                      </a:cubicBezTo>
                      <a:cubicBezTo>
                        <a:pt x="9976" y="18540"/>
                        <a:pt x="9925" y="18572"/>
                        <a:pt x="9843" y="18572"/>
                      </a:cubicBezTo>
                      <a:cubicBezTo>
                        <a:pt x="9833" y="18572"/>
                        <a:pt x="9821" y="18572"/>
                        <a:pt x="9809" y="18570"/>
                      </a:cubicBezTo>
                      <a:cubicBezTo>
                        <a:pt x="9785" y="18568"/>
                        <a:pt x="9762" y="18567"/>
                        <a:pt x="9739" y="18567"/>
                      </a:cubicBezTo>
                      <a:cubicBezTo>
                        <a:pt x="9561" y="18567"/>
                        <a:pt x="9404" y="18630"/>
                        <a:pt x="9264" y="18756"/>
                      </a:cubicBezTo>
                      <a:cubicBezTo>
                        <a:pt x="9203" y="18815"/>
                        <a:pt x="9165" y="18880"/>
                        <a:pt x="9119" y="18948"/>
                      </a:cubicBezTo>
                      <a:cubicBezTo>
                        <a:pt x="8884" y="19292"/>
                        <a:pt x="8896" y="19691"/>
                        <a:pt x="8862" y="20078"/>
                      </a:cubicBezTo>
                      <a:cubicBezTo>
                        <a:pt x="8850" y="20202"/>
                        <a:pt x="8819" y="20233"/>
                        <a:pt x="8695" y="20257"/>
                      </a:cubicBezTo>
                      <a:cubicBezTo>
                        <a:pt x="8311" y="20338"/>
                        <a:pt x="7952" y="20681"/>
                        <a:pt x="7946" y="21099"/>
                      </a:cubicBezTo>
                      <a:cubicBezTo>
                        <a:pt x="7937" y="21570"/>
                        <a:pt x="8048" y="22019"/>
                        <a:pt x="8274" y="22446"/>
                      </a:cubicBezTo>
                      <a:cubicBezTo>
                        <a:pt x="8419" y="22718"/>
                        <a:pt x="8590" y="22984"/>
                        <a:pt x="8701" y="23278"/>
                      </a:cubicBezTo>
                      <a:cubicBezTo>
                        <a:pt x="8778" y="23480"/>
                        <a:pt x="8921" y="23644"/>
                        <a:pt x="9023" y="23829"/>
                      </a:cubicBezTo>
                      <a:cubicBezTo>
                        <a:pt x="9153" y="24068"/>
                        <a:pt x="9289" y="24297"/>
                        <a:pt x="9413" y="24538"/>
                      </a:cubicBezTo>
                      <a:cubicBezTo>
                        <a:pt x="9580" y="24866"/>
                        <a:pt x="9757" y="25188"/>
                        <a:pt x="9927" y="25516"/>
                      </a:cubicBezTo>
                      <a:cubicBezTo>
                        <a:pt x="9973" y="25603"/>
                        <a:pt x="10010" y="25696"/>
                        <a:pt x="10048" y="25786"/>
                      </a:cubicBezTo>
                      <a:cubicBezTo>
                        <a:pt x="10088" y="25882"/>
                        <a:pt x="10032" y="25903"/>
                        <a:pt x="9952" y="25903"/>
                      </a:cubicBezTo>
                      <a:cubicBezTo>
                        <a:pt x="9527" y="25901"/>
                        <a:pt x="9100" y="25898"/>
                        <a:pt x="8674" y="25898"/>
                      </a:cubicBezTo>
                      <a:cubicBezTo>
                        <a:pt x="8483" y="25898"/>
                        <a:pt x="8292" y="25898"/>
                        <a:pt x="8101" y="25900"/>
                      </a:cubicBezTo>
                      <a:cubicBezTo>
                        <a:pt x="7996" y="25902"/>
                        <a:pt x="7892" y="25902"/>
                        <a:pt x="7787" y="25902"/>
                      </a:cubicBezTo>
                      <a:cubicBezTo>
                        <a:pt x="7683" y="25902"/>
                        <a:pt x="7578" y="25902"/>
                        <a:pt x="7474" y="25902"/>
                      </a:cubicBezTo>
                      <a:cubicBezTo>
                        <a:pt x="7265" y="25902"/>
                        <a:pt x="7056" y="25903"/>
                        <a:pt x="6847" y="25913"/>
                      </a:cubicBezTo>
                      <a:cubicBezTo>
                        <a:pt x="6636" y="25922"/>
                        <a:pt x="6425" y="25930"/>
                        <a:pt x="6214" y="25930"/>
                      </a:cubicBezTo>
                      <a:cubicBezTo>
                        <a:pt x="6024" y="25930"/>
                        <a:pt x="5835" y="25924"/>
                        <a:pt x="5646" y="25906"/>
                      </a:cubicBezTo>
                      <a:cubicBezTo>
                        <a:pt x="5561" y="25899"/>
                        <a:pt x="5475" y="25896"/>
                        <a:pt x="5389" y="25896"/>
                      </a:cubicBezTo>
                      <a:cubicBezTo>
                        <a:pt x="5123" y="25896"/>
                        <a:pt x="4854" y="25924"/>
                        <a:pt x="4587" y="25931"/>
                      </a:cubicBezTo>
                      <a:cubicBezTo>
                        <a:pt x="4538" y="25933"/>
                        <a:pt x="4488" y="25933"/>
                        <a:pt x="4439" y="25933"/>
                      </a:cubicBezTo>
                      <a:cubicBezTo>
                        <a:pt x="4389" y="25933"/>
                        <a:pt x="4340" y="25933"/>
                        <a:pt x="4290" y="25931"/>
                      </a:cubicBezTo>
                      <a:cubicBezTo>
                        <a:pt x="4280" y="25931"/>
                        <a:pt x="4270" y="25930"/>
                        <a:pt x="4261" y="25930"/>
                      </a:cubicBezTo>
                      <a:cubicBezTo>
                        <a:pt x="4090" y="25930"/>
                        <a:pt x="3986" y="26009"/>
                        <a:pt x="3974" y="26191"/>
                      </a:cubicBezTo>
                      <a:cubicBezTo>
                        <a:pt x="3956" y="26476"/>
                        <a:pt x="3965" y="26764"/>
                        <a:pt x="3978" y="27052"/>
                      </a:cubicBezTo>
                      <a:cubicBezTo>
                        <a:pt x="3993" y="27395"/>
                        <a:pt x="4039" y="27739"/>
                        <a:pt x="3981" y="28082"/>
                      </a:cubicBezTo>
                      <a:cubicBezTo>
                        <a:pt x="3962" y="28197"/>
                        <a:pt x="3959" y="28315"/>
                        <a:pt x="3965" y="28429"/>
                      </a:cubicBezTo>
                      <a:cubicBezTo>
                        <a:pt x="4009" y="29200"/>
                        <a:pt x="3937" y="29971"/>
                        <a:pt x="3959" y="30744"/>
                      </a:cubicBezTo>
                      <a:cubicBezTo>
                        <a:pt x="3962" y="30871"/>
                        <a:pt x="4009" y="30939"/>
                        <a:pt x="4132" y="30973"/>
                      </a:cubicBezTo>
                      <a:cubicBezTo>
                        <a:pt x="4254" y="31007"/>
                        <a:pt x="4377" y="31027"/>
                        <a:pt x="4500" y="31027"/>
                      </a:cubicBezTo>
                      <a:cubicBezTo>
                        <a:pt x="4549" y="31027"/>
                        <a:pt x="4598" y="31024"/>
                        <a:pt x="4646" y="31017"/>
                      </a:cubicBezTo>
                      <a:cubicBezTo>
                        <a:pt x="4746" y="31002"/>
                        <a:pt x="4846" y="30999"/>
                        <a:pt x="4945" y="30999"/>
                      </a:cubicBezTo>
                      <a:cubicBezTo>
                        <a:pt x="5027" y="30999"/>
                        <a:pt x="5108" y="31001"/>
                        <a:pt x="5189" y="31001"/>
                      </a:cubicBezTo>
                      <a:cubicBezTo>
                        <a:pt x="5301" y="31001"/>
                        <a:pt x="5414" y="30997"/>
                        <a:pt x="5525" y="30977"/>
                      </a:cubicBezTo>
                      <a:cubicBezTo>
                        <a:pt x="5556" y="30971"/>
                        <a:pt x="5588" y="30969"/>
                        <a:pt x="5620" y="30969"/>
                      </a:cubicBezTo>
                      <a:cubicBezTo>
                        <a:pt x="5727" y="30969"/>
                        <a:pt x="5837" y="30993"/>
                        <a:pt x="5941" y="30993"/>
                      </a:cubicBezTo>
                      <a:cubicBezTo>
                        <a:pt x="5950" y="30993"/>
                        <a:pt x="5959" y="30992"/>
                        <a:pt x="5968" y="30992"/>
                      </a:cubicBezTo>
                      <a:cubicBezTo>
                        <a:pt x="6032" y="30989"/>
                        <a:pt x="6096" y="30987"/>
                        <a:pt x="6161" y="30987"/>
                      </a:cubicBezTo>
                      <a:cubicBezTo>
                        <a:pt x="6411" y="30987"/>
                        <a:pt x="6661" y="31007"/>
                        <a:pt x="6910" y="31007"/>
                      </a:cubicBezTo>
                      <a:cubicBezTo>
                        <a:pt x="7021" y="31007"/>
                        <a:pt x="7132" y="31003"/>
                        <a:pt x="7243" y="30992"/>
                      </a:cubicBezTo>
                      <a:cubicBezTo>
                        <a:pt x="7273" y="30989"/>
                        <a:pt x="7304" y="30979"/>
                        <a:pt x="7332" y="30979"/>
                      </a:cubicBezTo>
                      <a:cubicBezTo>
                        <a:pt x="7335" y="30979"/>
                        <a:pt x="7339" y="30979"/>
                        <a:pt x="7342" y="30980"/>
                      </a:cubicBezTo>
                      <a:cubicBezTo>
                        <a:pt x="7480" y="31000"/>
                        <a:pt x="7617" y="31007"/>
                        <a:pt x="7754" y="31007"/>
                      </a:cubicBezTo>
                      <a:cubicBezTo>
                        <a:pt x="8063" y="31007"/>
                        <a:pt x="8371" y="30972"/>
                        <a:pt x="8679" y="30972"/>
                      </a:cubicBezTo>
                      <a:cubicBezTo>
                        <a:pt x="8741" y="30972"/>
                        <a:pt x="8803" y="30973"/>
                        <a:pt x="8865" y="30977"/>
                      </a:cubicBezTo>
                      <a:cubicBezTo>
                        <a:pt x="9013" y="30984"/>
                        <a:pt x="9160" y="30986"/>
                        <a:pt x="9308" y="30986"/>
                      </a:cubicBezTo>
                      <a:cubicBezTo>
                        <a:pt x="9443" y="30986"/>
                        <a:pt x="9578" y="30985"/>
                        <a:pt x="9712" y="30985"/>
                      </a:cubicBezTo>
                      <a:cubicBezTo>
                        <a:pt x="9846" y="30985"/>
                        <a:pt x="9979" y="30986"/>
                        <a:pt x="10113" y="30992"/>
                      </a:cubicBezTo>
                      <a:cubicBezTo>
                        <a:pt x="10376" y="31005"/>
                        <a:pt x="10639" y="31010"/>
                        <a:pt x="10902" y="31010"/>
                      </a:cubicBezTo>
                      <a:cubicBezTo>
                        <a:pt x="11017" y="31010"/>
                        <a:pt x="11131" y="31009"/>
                        <a:pt x="11245" y="31008"/>
                      </a:cubicBezTo>
                      <a:cubicBezTo>
                        <a:pt x="11295" y="31004"/>
                        <a:pt x="11341" y="31004"/>
                        <a:pt x="11391" y="30998"/>
                      </a:cubicBezTo>
                      <a:cubicBezTo>
                        <a:pt x="11453" y="30988"/>
                        <a:pt x="11504" y="30982"/>
                        <a:pt x="11545" y="30982"/>
                      </a:cubicBezTo>
                      <a:cubicBezTo>
                        <a:pt x="11682" y="30982"/>
                        <a:pt x="11723" y="31047"/>
                        <a:pt x="11769" y="31249"/>
                      </a:cubicBezTo>
                      <a:cubicBezTo>
                        <a:pt x="11880" y="31732"/>
                        <a:pt x="12019" y="32212"/>
                        <a:pt x="12121" y="32694"/>
                      </a:cubicBezTo>
                      <a:cubicBezTo>
                        <a:pt x="12251" y="33301"/>
                        <a:pt x="12409" y="33902"/>
                        <a:pt x="12499" y="34521"/>
                      </a:cubicBezTo>
                      <a:cubicBezTo>
                        <a:pt x="12552" y="34914"/>
                        <a:pt x="12672" y="35307"/>
                        <a:pt x="12756" y="35700"/>
                      </a:cubicBezTo>
                      <a:cubicBezTo>
                        <a:pt x="12833" y="36068"/>
                        <a:pt x="12942" y="36431"/>
                        <a:pt x="13019" y="36799"/>
                      </a:cubicBezTo>
                      <a:cubicBezTo>
                        <a:pt x="13084" y="37099"/>
                        <a:pt x="13192" y="37384"/>
                        <a:pt x="13257" y="37681"/>
                      </a:cubicBezTo>
                      <a:cubicBezTo>
                        <a:pt x="13288" y="37830"/>
                        <a:pt x="13270" y="37867"/>
                        <a:pt x="13124" y="37870"/>
                      </a:cubicBezTo>
                      <a:cubicBezTo>
                        <a:pt x="13050" y="37872"/>
                        <a:pt x="12975" y="37874"/>
                        <a:pt x="12900" y="37874"/>
                      </a:cubicBezTo>
                      <a:cubicBezTo>
                        <a:pt x="12794" y="37874"/>
                        <a:pt x="12688" y="37871"/>
                        <a:pt x="12583" y="37864"/>
                      </a:cubicBezTo>
                      <a:cubicBezTo>
                        <a:pt x="12414" y="37851"/>
                        <a:pt x="12246" y="37847"/>
                        <a:pt x="12078" y="37847"/>
                      </a:cubicBezTo>
                      <a:cubicBezTo>
                        <a:pt x="11911" y="37847"/>
                        <a:pt x="11744" y="37851"/>
                        <a:pt x="11577" y="37854"/>
                      </a:cubicBezTo>
                      <a:cubicBezTo>
                        <a:pt x="11320" y="37860"/>
                        <a:pt x="11062" y="37868"/>
                        <a:pt x="10803" y="37868"/>
                      </a:cubicBezTo>
                      <a:cubicBezTo>
                        <a:pt x="10668" y="37868"/>
                        <a:pt x="10532" y="37866"/>
                        <a:pt x="10397" y="37861"/>
                      </a:cubicBezTo>
                      <a:cubicBezTo>
                        <a:pt x="10119" y="37850"/>
                        <a:pt x="9839" y="37836"/>
                        <a:pt x="9559" y="37836"/>
                      </a:cubicBezTo>
                      <a:cubicBezTo>
                        <a:pt x="9438" y="37836"/>
                        <a:pt x="9317" y="37839"/>
                        <a:pt x="9196" y="37845"/>
                      </a:cubicBezTo>
                      <a:cubicBezTo>
                        <a:pt x="9003" y="37856"/>
                        <a:pt x="8811" y="37858"/>
                        <a:pt x="8620" y="37858"/>
                      </a:cubicBezTo>
                      <a:cubicBezTo>
                        <a:pt x="8492" y="37858"/>
                        <a:pt x="8364" y="37857"/>
                        <a:pt x="8237" y="37857"/>
                      </a:cubicBezTo>
                      <a:cubicBezTo>
                        <a:pt x="8037" y="37857"/>
                        <a:pt x="7837" y="37845"/>
                        <a:pt x="7637" y="37845"/>
                      </a:cubicBezTo>
                      <a:cubicBezTo>
                        <a:pt x="7617" y="37845"/>
                        <a:pt x="7597" y="37845"/>
                        <a:pt x="7577" y="37845"/>
                      </a:cubicBezTo>
                      <a:cubicBezTo>
                        <a:pt x="7467" y="37847"/>
                        <a:pt x="7356" y="37857"/>
                        <a:pt x="7244" y="37857"/>
                      </a:cubicBezTo>
                      <a:cubicBezTo>
                        <a:pt x="7177" y="37857"/>
                        <a:pt x="7109" y="37854"/>
                        <a:pt x="7042" y="37842"/>
                      </a:cubicBezTo>
                      <a:cubicBezTo>
                        <a:pt x="7002" y="37835"/>
                        <a:pt x="6962" y="37832"/>
                        <a:pt x="6923" y="37832"/>
                      </a:cubicBezTo>
                      <a:cubicBezTo>
                        <a:pt x="6808" y="37832"/>
                        <a:pt x="6693" y="37854"/>
                        <a:pt x="6578" y="37854"/>
                      </a:cubicBezTo>
                      <a:cubicBezTo>
                        <a:pt x="6566" y="37854"/>
                        <a:pt x="6555" y="37855"/>
                        <a:pt x="6543" y="37855"/>
                      </a:cubicBezTo>
                      <a:cubicBezTo>
                        <a:pt x="6291" y="37855"/>
                        <a:pt x="6038" y="37831"/>
                        <a:pt x="5787" y="37831"/>
                      </a:cubicBezTo>
                      <a:cubicBezTo>
                        <a:pt x="5699" y="37831"/>
                        <a:pt x="5610" y="37834"/>
                        <a:pt x="5522" y="37842"/>
                      </a:cubicBezTo>
                      <a:cubicBezTo>
                        <a:pt x="5421" y="37851"/>
                        <a:pt x="5319" y="37854"/>
                        <a:pt x="5218" y="37854"/>
                      </a:cubicBezTo>
                      <a:cubicBezTo>
                        <a:pt x="4958" y="37854"/>
                        <a:pt x="4699" y="37833"/>
                        <a:pt x="4439" y="37833"/>
                      </a:cubicBezTo>
                      <a:cubicBezTo>
                        <a:pt x="4350" y="37833"/>
                        <a:pt x="4262" y="37835"/>
                        <a:pt x="4173" y="37842"/>
                      </a:cubicBezTo>
                      <a:cubicBezTo>
                        <a:pt x="4100" y="37847"/>
                        <a:pt x="4027" y="37849"/>
                        <a:pt x="3954" y="37849"/>
                      </a:cubicBezTo>
                      <a:cubicBezTo>
                        <a:pt x="3775" y="37849"/>
                        <a:pt x="3592" y="37838"/>
                        <a:pt x="3411" y="37838"/>
                      </a:cubicBezTo>
                      <a:cubicBezTo>
                        <a:pt x="3354" y="37838"/>
                        <a:pt x="3297" y="37839"/>
                        <a:pt x="3241" y="37842"/>
                      </a:cubicBezTo>
                      <a:cubicBezTo>
                        <a:pt x="3144" y="37846"/>
                        <a:pt x="3048" y="37847"/>
                        <a:pt x="2951" y="37847"/>
                      </a:cubicBezTo>
                      <a:cubicBezTo>
                        <a:pt x="2726" y="37847"/>
                        <a:pt x="2502" y="37840"/>
                        <a:pt x="2278" y="37840"/>
                      </a:cubicBezTo>
                      <a:cubicBezTo>
                        <a:pt x="2214" y="37840"/>
                        <a:pt x="2150" y="37840"/>
                        <a:pt x="2086" y="37842"/>
                      </a:cubicBezTo>
                      <a:cubicBezTo>
                        <a:pt x="1937" y="37844"/>
                        <a:pt x="1788" y="37861"/>
                        <a:pt x="1639" y="37861"/>
                      </a:cubicBezTo>
                      <a:cubicBezTo>
                        <a:pt x="1559" y="37861"/>
                        <a:pt x="1480" y="37856"/>
                        <a:pt x="1399" y="37842"/>
                      </a:cubicBezTo>
                      <a:cubicBezTo>
                        <a:pt x="1378" y="37838"/>
                        <a:pt x="1356" y="37837"/>
                        <a:pt x="1334" y="37837"/>
                      </a:cubicBezTo>
                      <a:cubicBezTo>
                        <a:pt x="1220" y="37837"/>
                        <a:pt x="1101" y="37880"/>
                        <a:pt x="980" y="37880"/>
                      </a:cubicBezTo>
                      <a:cubicBezTo>
                        <a:pt x="973" y="37880"/>
                        <a:pt x="966" y="37879"/>
                        <a:pt x="960" y="37879"/>
                      </a:cubicBezTo>
                      <a:cubicBezTo>
                        <a:pt x="625" y="37864"/>
                        <a:pt x="579" y="37817"/>
                        <a:pt x="567" y="37486"/>
                      </a:cubicBezTo>
                      <a:cubicBezTo>
                        <a:pt x="551" y="37118"/>
                        <a:pt x="570" y="36746"/>
                        <a:pt x="573" y="36226"/>
                      </a:cubicBezTo>
                      <a:cubicBezTo>
                        <a:pt x="582" y="35923"/>
                        <a:pt x="585" y="35471"/>
                        <a:pt x="582" y="35019"/>
                      </a:cubicBezTo>
                      <a:cubicBezTo>
                        <a:pt x="579" y="34654"/>
                        <a:pt x="576" y="34282"/>
                        <a:pt x="567" y="33917"/>
                      </a:cubicBezTo>
                      <a:cubicBezTo>
                        <a:pt x="560" y="33580"/>
                        <a:pt x="542" y="33245"/>
                        <a:pt x="588" y="32908"/>
                      </a:cubicBezTo>
                      <a:cubicBezTo>
                        <a:pt x="607" y="32756"/>
                        <a:pt x="613" y="32592"/>
                        <a:pt x="582" y="32441"/>
                      </a:cubicBezTo>
                      <a:cubicBezTo>
                        <a:pt x="514" y="32103"/>
                        <a:pt x="594" y="31769"/>
                        <a:pt x="582" y="31432"/>
                      </a:cubicBezTo>
                      <a:cubicBezTo>
                        <a:pt x="570" y="31054"/>
                        <a:pt x="567" y="30676"/>
                        <a:pt x="563" y="30299"/>
                      </a:cubicBezTo>
                      <a:cubicBezTo>
                        <a:pt x="560" y="30085"/>
                        <a:pt x="557" y="29872"/>
                        <a:pt x="567" y="29658"/>
                      </a:cubicBezTo>
                      <a:cubicBezTo>
                        <a:pt x="582" y="29076"/>
                        <a:pt x="582" y="28494"/>
                        <a:pt x="570" y="27912"/>
                      </a:cubicBezTo>
                      <a:cubicBezTo>
                        <a:pt x="560" y="27485"/>
                        <a:pt x="588" y="27058"/>
                        <a:pt x="601" y="26634"/>
                      </a:cubicBezTo>
                      <a:cubicBezTo>
                        <a:pt x="610" y="26272"/>
                        <a:pt x="557" y="25913"/>
                        <a:pt x="573" y="25550"/>
                      </a:cubicBezTo>
                      <a:cubicBezTo>
                        <a:pt x="597" y="25012"/>
                        <a:pt x="570" y="24470"/>
                        <a:pt x="576" y="23932"/>
                      </a:cubicBezTo>
                      <a:cubicBezTo>
                        <a:pt x="585" y="23176"/>
                        <a:pt x="560" y="22418"/>
                        <a:pt x="557" y="21663"/>
                      </a:cubicBezTo>
                      <a:cubicBezTo>
                        <a:pt x="557" y="21304"/>
                        <a:pt x="622" y="20945"/>
                        <a:pt x="557" y="20586"/>
                      </a:cubicBezTo>
                      <a:cubicBezTo>
                        <a:pt x="672" y="20301"/>
                        <a:pt x="532" y="20016"/>
                        <a:pt x="563" y="19728"/>
                      </a:cubicBezTo>
                      <a:cubicBezTo>
                        <a:pt x="610" y="19298"/>
                        <a:pt x="613" y="18858"/>
                        <a:pt x="588" y="18428"/>
                      </a:cubicBezTo>
                      <a:cubicBezTo>
                        <a:pt x="560" y="17973"/>
                        <a:pt x="570" y="17521"/>
                        <a:pt x="570" y="17069"/>
                      </a:cubicBezTo>
                      <a:cubicBezTo>
                        <a:pt x="570" y="16791"/>
                        <a:pt x="567" y="16509"/>
                        <a:pt x="582" y="16230"/>
                      </a:cubicBezTo>
                      <a:cubicBezTo>
                        <a:pt x="594" y="16023"/>
                        <a:pt x="616" y="15806"/>
                        <a:pt x="573" y="15593"/>
                      </a:cubicBezTo>
                      <a:cubicBezTo>
                        <a:pt x="548" y="15453"/>
                        <a:pt x="573" y="15311"/>
                        <a:pt x="585" y="15175"/>
                      </a:cubicBezTo>
                      <a:cubicBezTo>
                        <a:pt x="619" y="14872"/>
                        <a:pt x="573" y="14568"/>
                        <a:pt x="576" y="14268"/>
                      </a:cubicBezTo>
                      <a:cubicBezTo>
                        <a:pt x="579" y="14150"/>
                        <a:pt x="582" y="14036"/>
                        <a:pt x="582" y="13921"/>
                      </a:cubicBezTo>
                      <a:cubicBezTo>
                        <a:pt x="579" y="13429"/>
                        <a:pt x="554" y="12934"/>
                        <a:pt x="576" y="12445"/>
                      </a:cubicBezTo>
                      <a:cubicBezTo>
                        <a:pt x="588" y="12126"/>
                        <a:pt x="594" y="11804"/>
                        <a:pt x="591" y="11488"/>
                      </a:cubicBezTo>
                      <a:cubicBezTo>
                        <a:pt x="591" y="11145"/>
                        <a:pt x="579" y="10801"/>
                        <a:pt x="576" y="10458"/>
                      </a:cubicBezTo>
                      <a:cubicBezTo>
                        <a:pt x="573" y="9990"/>
                        <a:pt x="613" y="9520"/>
                        <a:pt x="585" y="9055"/>
                      </a:cubicBezTo>
                      <a:cubicBezTo>
                        <a:pt x="563" y="8678"/>
                        <a:pt x="678" y="8300"/>
                        <a:pt x="554" y="7929"/>
                      </a:cubicBezTo>
                      <a:cubicBezTo>
                        <a:pt x="554" y="7923"/>
                        <a:pt x="551" y="7913"/>
                        <a:pt x="554" y="7904"/>
                      </a:cubicBezTo>
                      <a:cubicBezTo>
                        <a:pt x="644" y="7489"/>
                        <a:pt x="548" y="7071"/>
                        <a:pt x="554" y="6653"/>
                      </a:cubicBezTo>
                      <a:cubicBezTo>
                        <a:pt x="557" y="6279"/>
                        <a:pt x="610" y="5901"/>
                        <a:pt x="542" y="5524"/>
                      </a:cubicBezTo>
                      <a:cubicBezTo>
                        <a:pt x="536" y="5502"/>
                        <a:pt x="529" y="5471"/>
                        <a:pt x="539" y="5452"/>
                      </a:cubicBezTo>
                      <a:cubicBezTo>
                        <a:pt x="647" y="5192"/>
                        <a:pt x="551" y="4932"/>
                        <a:pt x="557" y="4672"/>
                      </a:cubicBezTo>
                      <a:cubicBezTo>
                        <a:pt x="557" y="4623"/>
                        <a:pt x="554" y="4573"/>
                        <a:pt x="563" y="4527"/>
                      </a:cubicBezTo>
                      <a:cubicBezTo>
                        <a:pt x="632" y="4199"/>
                        <a:pt x="551" y="3871"/>
                        <a:pt x="563" y="3546"/>
                      </a:cubicBezTo>
                      <a:cubicBezTo>
                        <a:pt x="579" y="3174"/>
                        <a:pt x="545" y="2806"/>
                        <a:pt x="567" y="2438"/>
                      </a:cubicBezTo>
                      <a:cubicBezTo>
                        <a:pt x="582" y="2150"/>
                        <a:pt x="570" y="1859"/>
                        <a:pt x="563" y="1574"/>
                      </a:cubicBezTo>
                      <a:cubicBezTo>
                        <a:pt x="560" y="1292"/>
                        <a:pt x="619" y="1014"/>
                        <a:pt x="579" y="735"/>
                      </a:cubicBezTo>
                      <a:cubicBezTo>
                        <a:pt x="561" y="610"/>
                        <a:pt x="624" y="536"/>
                        <a:pt x="745" y="536"/>
                      </a:cubicBezTo>
                      <a:cubicBezTo>
                        <a:pt x="753" y="536"/>
                        <a:pt x="760" y="537"/>
                        <a:pt x="768" y="537"/>
                      </a:cubicBezTo>
                      <a:cubicBezTo>
                        <a:pt x="839" y="541"/>
                        <a:pt x="910" y="542"/>
                        <a:pt x="982" y="542"/>
                      </a:cubicBezTo>
                      <a:cubicBezTo>
                        <a:pt x="1298" y="542"/>
                        <a:pt x="1614" y="512"/>
                        <a:pt x="1932" y="512"/>
                      </a:cubicBezTo>
                      <a:cubicBezTo>
                        <a:pt x="2011" y="512"/>
                        <a:pt x="2091" y="514"/>
                        <a:pt x="2170" y="518"/>
                      </a:cubicBezTo>
                      <a:cubicBezTo>
                        <a:pt x="2327" y="526"/>
                        <a:pt x="2486" y="537"/>
                        <a:pt x="2647" y="537"/>
                      </a:cubicBezTo>
                      <a:cubicBezTo>
                        <a:pt x="2765" y="537"/>
                        <a:pt x="2884" y="531"/>
                        <a:pt x="3003" y="512"/>
                      </a:cubicBezTo>
                      <a:cubicBezTo>
                        <a:pt x="3090" y="499"/>
                        <a:pt x="3178" y="495"/>
                        <a:pt x="3267" y="495"/>
                      </a:cubicBezTo>
                      <a:cubicBezTo>
                        <a:pt x="3413" y="495"/>
                        <a:pt x="3560" y="506"/>
                        <a:pt x="3707" y="506"/>
                      </a:cubicBezTo>
                      <a:cubicBezTo>
                        <a:pt x="3717" y="506"/>
                        <a:pt x="3728" y="506"/>
                        <a:pt x="3739" y="506"/>
                      </a:cubicBezTo>
                      <a:cubicBezTo>
                        <a:pt x="4074" y="506"/>
                        <a:pt x="4408" y="500"/>
                        <a:pt x="4742" y="500"/>
                      </a:cubicBezTo>
                      <a:cubicBezTo>
                        <a:pt x="4767" y="500"/>
                        <a:pt x="4792" y="500"/>
                        <a:pt x="4816" y="500"/>
                      </a:cubicBezTo>
                      <a:cubicBezTo>
                        <a:pt x="4891" y="500"/>
                        <a:pt x="4964" y="501"/>
                        <a:pt x="5036" y="515"/>
                      </a:cubicBezTo>
                      <a:cubicBezTo>
                        <a:pt x="5130" y="533"/>
                        <a:pt x="5223" y="543"/>
                        <a:pt x="5316" y="543"/>
                      </a:cubicBezTo>
                      <a:cubicBezTo>
                        <a:pt x="5419" y="543"/>
                        <a:pt x="5522" y="531"/>
                        <a:pt x="5624" y="503"/>
                      </a:cubicBezTo>
                      <a:cubicBezTo>
                        <a:pt x="5670" y="491"/>
                        <a:pt x="5717" y="485"/>
                        <a:pt x="5764" y="485"/>
                      </a:cubicBezTo>
                      <a:close/>
                      <a:moveTo>
                        <a:pt x="47638" y="34729"/>
                      </a:moveTo>
                      <a:cubicBezTo>
                        <a:pt x="47659" y="34729"/>
                        <a:pt x="47682" y="34734"/>
                        <a:pt x="47709" y="34744"/>
                      </a:cubicBezTo>
                      <a:cubicBezTo>
                        <a:pt x="47826" y="34793"/>
                        <a:pt x="47953" y="34830"/>
                        <a:pt x="48068" y="34886"/>
                      </a:cubicBezTo>
                      <a:cubicBezTo>
                        <a:pt x="48560" y="35130"/>
                        <a:pt x="49055" y="35372"/>
                        <a:pt x="49532" y="35641"/>
                      </a:cubicBezTo>
                      <a:cubicBezTo>
                        <a:pt x="49792" y="35787"/>
                        <a:pt x="50061" y="35948"/>
                        <a:pt x="50185" y="36254"/>
                      </a:cubicBezTo>
                      <a:cubicBezTo>
                        <a:pt x="50219" y="36338"/>
                        <a:pt x="50268" y="36415"/>
                        <a:pt x="50324" y="36486"/>
                      </a:cubicBezTo>
                      <a:cubicBezTo>
                        <a:pt x="50470" y="36672"/>
                        <a:pt x="50519" y="36882"/>
                        <a:pt x="50516" y="37111"/>
                      </a:cubicBezTo>
                      <a:cubicBezTo>
                        <a:pt x="50522" y="37427"/>
                        <a:pt x="50386" y="37703"/>
                        <a:pt x="50225" y="37960"/>
                      </a:cubicBezTo>
                      <a:cubicBezTo>
                        <a:pt x="50002" y="38325"/>
                        <a:pt x="49649" y="38548"/>
                        <a:pt x="49303" y="38780"/>
                      </a:cubicBezTo>
                      <a:cubicBezTo>
                        <a:pt x="49145" y="38888"/>
                        <a:pt x="48978" y="38969"/>
                        <a:pt x="48811" y="39052"/>
                      </a:cubicBezTo>
                      <a:cubicBezTo>
                        <a:pt x="48776" y="39068"/>
                        <a:pt x="48748" y="39079"/>
                        <a:pt x="48724" y="39079"/>
                      </a:cubicBezTo>
                      <a:cubicBezTo>
                        <a:pt x="48687" y="39079"/>
                        <a:pt x="48660" y="39054"/>
                        <a:pt x="48634" y="38981"/>
                      </a:cubicBezTo>
                      <a:cubicBezTo>
                        <a:pt x="48501" y="38616"/>
                        <a:pt x="48442" y="38235"/>
                        <a:pt x="48337" y="37864"/>
                      </a:cubicBezTo>
                      <a:cubicBezTo>
                        <a:pt x="48247" y="37536"/>
                        <a:pt x="48161" y="37201"/>
                        <a:pt x="48055" y="36876"/>
                      </a:cubicBezTo>
                      <a:cubicBezTo>
                        <a:pt x="48021" y="36774"/>
                        <a:pt x="48018" y="36663"/>
                        <a:pt x="47984" y="36564"/>
                      </a:cubicBezTo>
                      <a:cubicBezTo>
                        <a:pt x="47863" y="36201"/>
                        <a:pt x="47814" y="35815"/>
                        <a:pt x="47662" y="35459"/>
                      </a:cubicBezTo>
                      <a:cubicBezTo>
                        <a:pt x="47582" y="35276"/>
                        <a:pt x="47600" y="35069"/>
                        <a:pt x="47554" y="34877"/>
                      </a:cubicBezTo>
                      <a:cubicBezTo>
                        <a:pt x="47532" y="34785"/>
                        <a:pt x="47567" y="34729"/>
                        <a:pt x="47638" y="34729"/>
                      </a:cubicBezTo>
                      <a:close/>
                      <a:moveTo>
                        <a:pt x="34903" y="1"/>
                      </a:moveTo>
                      <a:cubicBezTo>
                        <a:pt x="34832" y="1"/>
                        <a:pt x="34762" y="9"/>
                        <a:pt x="34693" y="26"/>
                      </a:cubicBezTo>
                      <a:cubicBezTo>
                        <a:pt x="34587" y="53"/>
                        <a:pt x="34483" y="61"/>
                        <a:pt x="34379" y="61"/>
                      </a:cubicBezTo>
                      <a:cubicBezTo>
                        <a:pt x="34170" y="61"/>
                        <a:pt x="33962" y="26"/>
                        <a:pt x="33754" y="26"/>
                      </a:cubicBezTo>
                      <a:cubicBezTo>
                        <a:pt x="33748" y="26"/>
                        <a:pt x="33742" y="26"/>
                        <a:pt x="33736" y="26"/>
                      </a:cubicBezTo>
                      <a:cubicBezTo>
                        <a:pt x="33724" y="26"/>
                        <a:pt x="33712" y="27"/>
                        <a:pt x="33699" y="27"/>
                      </a:cubicBezTo>
                      <a:cubicBezTo>
                        <a:pt x="33567" y="27"/>
                        <a:pt x="33432" y="18"/>
                        <a:pt x="33298" y="18"/>
                      </a:cubicBezTo>
                      <a:cubicBezTo>
                        <a:pt x="33215" y="18"/>
                        <a:pt x="33132" y="21"/>
                        <a:pt x="33052" y="33"/>
                      </a:cubicBezTo>
                      <a:cubicBezTo>
                        <a:pt x="32926" y="51"/>
                        <a:pt x="32801" y="57"/>
                        <a:pt x="32675" y="57"/>
                      </a:cubicBezTo>
                      <a:cubicBezTo>
                        <a:pt x="32425" y="57"/>
                        <a:pt x="32175" y="33"/>
                        <a:pt x="31925" y="33"/>
                      </a:cubicBezTo>
                      <a:cubicBezTo>
                        <a:pt x="31894" y="33"/>
                        <a:pt x="31862" y="33"/>
                        <a:pt x="31831" y="33"/>
                      </a:cubicBezTo>
                      <a:cubicBezTo>
                        <a:pt x="31605" y="33"/>
                        <a:pt x="31379" y="27"/>
                        <a:pt x="31152" y="27"/>
                      </a:cubicBezTo>
                      <a:cubicBezTo>
                        <a:pt x="31017" y="27"/>
                        <a:pt x="30882" y="29"/>
                        <a:pt x="30746" y="36"/>
                      </a:cubicBezTo>
                      <a:cubicBezTo>
                        <a:pt x="30608" y="42"/>
                        <a:pt x="30468" y="66"/>
                        <a:pt x="30329" y="66"/>
                      </a:cubicBezTo>
                      <a:cubicBezTo>
                        <a:pt x="30272" y="66"/>
                        <a:pt x="30215" y="62"/>
                        <a:pt x="30158" y="51"/>
                      </a:cubicBezTo>
                      <a:cubicBezTo>
                        <a:pt x="29966" y="15"/>
                        <a:pt x="29774" y="4"/>
                        <a:pt x="29582" y="4"/>
                      </a:cubicBezTo>
                      <a:cubicBezTo>
                        <a:pt x="29291" y="4"/>
                        <a:pt x="29000" y="31"/>
                        <a:pt x="28709" y="42"/>
                      </a:cubicBezTo>
                      <a:cubicBezTo>
                        <a:pt x="28700" y="42"/>
                        <a:pt x="28690" y="42"/>
                        <a:pt x="28681" y="42"/>
                      </a:cubicBezTo>
                      <a:cubicBezTo>
                        <a:pt x="28583" y="42"/>
                        <a:pt x="28486" y="23"/>
                        <a:pt x="28389" y="23"/>
                      </a:cubicBezTo>
                      <a:cubicBezTo>
                        <a:pt x="28349" y="23"/>
                        <a:pt x="28310" y="26"/>
                        <a:pt x="28270" y="36"/>
                      </a:cubicBezTo>
                      <a:cubicBezTo>
                        <a:pt x="28187" y="56"/>
                        <a:pt x="28103" y="65"/>
                        <a:pt x="28021" y="65"/>
                      </a:cubicBezTo>
                      <a:cubicBezTo>
                        <a:pt x="27955" y="65"/>
                        <a:pt x="27890" y="59"/>
                        <a:pt x="27827" y="51"/>
                      </a:cubicBezTo>
                      <a:cubicBezTo>
                        <a:pt x="27694" y="32"/>
                        <a:pt x="27561" y="27"/>
                        <a:pt x="27428" y="27"/>
                      </a:cubicBezTo>
                      <a:cubicBezTo>
                        <a:pt x="27257" y="27"/>
                        <a:pt x="27087" y="36"/>
                        <a:pt x="26917" y="36"/>
                      </a:cubicBezTo>
                      <a:cubicBezTo>
                        <a:pt x="26830" y="36"/>
                        <a:pt x="26743" y="33"/>
                        <a:pt x="26657" y="26"/>
                      </a:cubicBezTo>
                      <a:cubicBezTo>
                        <a:pt x="26639" y="25"/>
                        <a:pt x="26621" y="25"/>
                        <a:pt x="26603" y="25"/>
                      </a:cubicBezTo>
                      <a:cubicBezTo>
                        <a:pt x="26467" y="25"/>
                        <a:pt x="26336" y="56"/>
                        <a:pt x="26203" y="56"/>
                      </a:cubicBezTo>
                      <a:cubicBezTo>
                        <a:pt x="26175" y="56"/>
                        <a:pt x="26147" y="55"/>
                        <a:pt x="26119" y="51"/>
                      </a:cubicBezTo>
                      <a:cubicBezTo>
                        <a:pt x="25857" y="20"/>
                        <a:pt x="25595" y="5"/>
                        <a:pt x="25333" y="5"/>
                      </a:cubicBezTo>
                      <a:cubicBezTo>
                        <a:pt x="25078" y="5"/>
                        <a:pt x="24823" y="19"/>
                        <a:pt x="24568" y="45"/>
                      </a:cubicBezTo>
                      <a:cubicBezTo>
                        <a:pt x="24467" y="55"/>
                        <a:pt x="24366" y="63"/>
                        <a:pt x="24266" y="63"/>
                      </a:cubicBezTo>
                      <a:cubicBezTo>
                        <a:pt x="24177" y="63"/>
                        <a:pt x="24088" y="56"/>
                        <a:pt x="23998" y="39"/>
                      </a:cubicBezTo>
                      <a:cubicBezTo>
                        <a:pt x="23900" y="21"/>
                        <a:pt x="23802" y="15"/>
                        <a:pt x="23704" y="15"/>
                      </a:cubicBezTo>
                      <a:cubicBezTo>
                        <a:pt x="23647" y="15"/>
                        <a:pt x="23591" y="17"/>
                        <a:pt x="23534" y="20"/>
                      </a:cubicBezTo>
                      <a:cubicBezTo>
                        <a:pt x="23384" y="30"/>
                        <a:pt x="23232" y="58"/>
                        <a:pt x="23085" y="58"/>
                      </a:cubicBezTo>
                      <a:cubicBezTo>
                        <a:pt x="23038" y="58"/>
                        <a:pt x="22992" y="55"/>
                        <a:pt x="22946" y="48"/>
                      </a:cubicBezTo>
                      <a:cubicBezTo>
                        <a:pt x="22874" y="36"/>
                        <a:pt x="22803" y="31"/>
                        <a:pt x="22732" y="31"/>
                      </a:cubicBezTo>
                      <a:cubicBezTo>
                        <a:pt x="22554" y="31"/>
                        <a:pt x="22378" y="59"/>
                        <a:pt x="22202" y="59"/>
                      </a:cubicBezTo>
                      <a:cubicBezTo>
                        <a:pt x="22131" y="59"/>
                        <a:pt x="22060" y="54"/>
                        <a:pt x="21989" y="42"/>
                      </a:cubicBezTo>
                      <a:cubicBezTo>
                        <a:pt x="21939" y="32"/>
                        <a:pt x="21889" y="29"/>
                        <a:pt x="21839" y="29"/>
                      </a:cubicBezTo>
                      <a:cubicBezTo>
                        <a:pt x="21739" y="29"/>
                        <a:pt x="21639" y="42"/>
                        <a:pt x="21538" y="42"/>
                      </a:cubicBezTo>
                      <a:cubicBezTo>
                        <a:pt x="21479" y="42"/>
                        <a:pt x="21420" y="37"/>
                        <a:pt x="21361" y="23"/>
                      </a:cubicBezTo>
                      <a:cubicBezTo>
                        <a:pt x="21329" y="14"/>
                        <a:pt x="21296" y="11"/>
                        <a:pt x="21262" y="11"/>
                      </a:cubicBezTo>
                      <a:cubicBezTo>
                        <a:pt x="21212" y="11"/>
                        <a:pt x="21161" y="18"/>
                        <a:pt x="21113" y="29"/>
                      </a:cubicBezTo>
                      <a:cubicBezTo>
                        <a:pt x="21024" y="50"/>
                        <a:pt x="20935" y="60"/>
                        <a:pt x="20845" y="60"/>
                      </a:cubicBezTo>
                      <a:cubicBezTo>
                        <a:pt x="20756" y="60"/>
                        <a:pt x="20666" y="50"/>
                        <a:pt x="20575" y="29"/>
                      </a:cubicBezTo>
                      <a:cubicBezTo>
                        <a:pt x="20513" y="15"/>
                        <a:pt x="20449" y="5"/>
                        <a:pt x="20385" y="5"/>
                      </a:cubicBezTo>
                      <a:cubicBezTo>
                        <a:pt x="20326" y="5"/>
                        <a:pt x="20267" y="13"/>
                        <a:pt x="20210" y="33"/>
                      </a:cubicBezTo>
                      <a:cubicBezTo>
                        <a:pt x="20151" y="50"/>
                        <a:pt x="20093" y="57"/>
                        <a:pt x="20035" y="57"/>
                      </a:cubicBezTo>
                      <a:cubicBezTo>
                        <a:pt x="19971" y="57"/>
                        <a:pt x="19907" y="49"/>
                        <a:pt x="19841" y="39"/>
                      </a:cubicBezTo>
                      <a:cubicBezTo>
                        <a:pt x="19783" y="28"/>
                        <a:pt x="19727" y="17"/>
                        <a:pt x="19668" y="17"/>
                      </a:cubicBezTo>
                      <a:cubicBezTo>
                        <a:pt x="19661" y="17"/>
                        <a:pt x="19653" y="17"/>
                        <a:pt x="19646" y="17"/>
                      </a:cubicBezTo>
                      <a:cubicBezTo>
                        <a:pt x="19420" y="29"/>
                        <a:pt x="19194" y="29"/>
                        <a:pt x="18965" y="42"/>
                      </a:cubicBezTo>
                      <a:cubicBezTo>
                        <a:pt x="18951" y="42"/>
                        <a:pt x="18937" y="43"/>
                        <a:pt x="18924" y="43"/>
                      </a:cubicBezTo>
                      <a:cubicBezTo>
                        <a:pt x="18811" y="43"/>
                        <a:pt x="18697" y="23"/>
                        <a:pt x="18583" y="23"/>
                      </a:cubicBezTo>
                      <a:cubicBezTo>
                        <a:pt x="18517" y="23"/>
                        <a:pt x="18450" y="30"/>
                        <a:pt x="18383" y="51"/>
                      </a:cubicBezTo>
                      <a:cubicBezTo>
                        <a:pt x="18354" y="60"/>
                        <a:pt x="18323" y="63"/>
                        <a:pt x="18291" y="63"/>
                      </a:cubicBezTo>
                      <a:cubicBezTo>
                        <a:pt x="18255" y="63"/>
                        <a:pt x="18219" y="59"/>
                        <a:pt x="18185" y="54"/>
                      </a:cubicBezTo>
                      <a:cubicBezTo>
                        <a:pt x="18058" y="38"/>
                        <a:pt x="17931" y="34"/>
                        <a:pt x="17803" y="34"/>
                      </a:cubicBezTo>
                      <a:cubicBezTo>
                        <a:pt x="17622" y="34"/>
                        <a:pt x="17441" y="43"/>
                        <a:pt x="17260" y="43"/>
                      </a:cubicBezTo>
                      <a:cubicBezTo>
                        <a:pt x="17196" y="43"/>
                        <a:pt x="17132" y="42"/>
                        <a:pt x="17068" y="39"/>
                      </a:cubicBezTo>
                      <a:cubicBezTo>
                        <a:pt x="17055" y="38"/>
                        <a:pt x="17042" y="38"/>
                        <a:pt x="17029" y="38"/>
                      </a:cubicBezTo>
                      <a:cubicBezTo>
                        <a:pt x="16900" y="38"/>
                        <a:pt x="16773" y="65"/>
                        <a:pt x="16646" y="65"/>
                      </a:cubicBezTo>
                      <a:cubicBezTo>
                        <a:pt x="16591" y="65"/>
                        <a:pt x="16535" y="60"/>
                        <a:pt x="16480" y="45"/>
                      </a:cubicBezTo>
                      <a:cubicBezTo>
                        <a:pt x="16340" y="8"/>
                        <a:pt x="16201" y="23"/>
                        <a:pt x="16062" y="8"/>
                      </a:cubicBezTo>
                      <a:cubicBezTo>
                        <a:pt x="16029" y="5"/>
                        <a:pt x="15996" y="3"/>
                        <a:pt x="15962" y="3"/>
                      </a:cubicBezTo>
                      <a:cubicBezTo>
                        <a:pt x="15765" y="3"/>
                        <a:pt x="15568" y="52"/>
                        <a:pt x="15370" y="52"/>
                      </a:cubicBezTo>
                      <a:cubicBezTo>
                        <a:pt x="15282" y="52"/>
                        <a:pt x="15194" y="42"/>
                        <a:pt x="15105" y="14"/>
                      </a:cubicBezTo>
                      <a:cubicBezTo>
                        <a:pt x="15101" y="13"/>
                        <a:pt x="15096" y="12"/>
                        <a:pt x="15092" y="12"/>
                      </a:cubicBezTo>
                      <a:cubicBezTo>
                        <a:pt x="15073" y="12"/>
                        <a:pt x="15051" y="20"/>
                        <a:pt x="15031" y="20"/>
                      </a:cubicBezTo>
                      <a:cubicBezTo>
                        <a:pt x="14790" y="29"/>
                        <a:pt x="14545" y="45"/>
                        <a:pt x="14304" y="45"/>
                      </a:cubicBezTo>
                      <a:cubicBezTo>
                        <a:pt x="14055" y="45"/>
                        <a:pt x="13806" y="25"/>
                        <a:pt x="13558" y="25"/>
                      </a:cubicBezTo>
                      <a:cubicBezTo>
                        <a:pt x="13480" y="25"/>
                        <a:pt x="13401" y="27"/>
                        <a:pt x="13322" y="33"/>
                      </a:cubicBezTo>
                      <a:cubicBezTo>
                        <a:pt x="13039" y="51"/>
                        <a:pt x="12754" y="61"/>
                        <a:pt x="12469" y="61"/>
                      </a:cubicBezTo>
                      <a:cubicBezTo>
                        <a:pt x="12219" y="61"/>
                        <a:pt x="11970" y="53"/>
                        <a:pt x="11722" y="36"/>
                      </a:cubicBezTo>
                      <a:cubicBezTo>
                        <a:pt x="11666" y="31"/>
                        <a:pt x="11611" y="29"/>
                        <a:pt x="11556" y="29"/>
                      </a:cubicBezTo>
                      <a:cubicBezTo>
                        <a:pt x="11368" y="29"/>
                        <a:pt x="11183" y="49"/>
                        <a:pt x="10995" y="49"/>
                      </a:cubicBezTo>
                      <a:cubicBezTo>
                        <a:pt x="10934" y="49"/>
                        <a:pt x="10873" y="47"/>
                        <a:pt x="10812" y="42"/>
                      </a:cubicBezTo>
                      <a:cubicBezTo>
                        <a:pt x="10668" y="31"/>
                        <a:pt x="10522" y="9"/>
                        <a:pt x="10373" y="9"/>
                      </a:cubicBezTo>
                      <a:cubicBezTo>
                        <a:pt x="10349" y="9"/>
                        <a:pt x="10325" y="10"/>
                        <a:pt x="10301" y="11"/>
                      </a:cubicBezTo>
                      <a:cubicBezTo>
                        <a:pt x="10191" y="18"/>
                        <a:pt x="10080" y="20"/>
                        <a:pt x="9969" y="20"/>
                      </a:cubicBezTo>
                      <a:cubicBezTo>
                        <a:pt x="9899" y="20"/>
                        <a:pt x="9829" y="19"/>
                        <a:pt x="9759" y="19"/>
                      </a:cubicBezTo>
                      <a:cubicBezTo>
                        <a:pt x="9563" y="19"/>
                        <a:pt x="9367" y="23"/>
                        <a:pt x="9172" y="57"/>
                      </a:cubicBezTo>
                      <a:cubicBezTo>
                        <a:pt x="9142" y="61"/>
                        <a:pt x="9111" y="63"/>
                        <a:pt x="9080" y="63"/>
                      </a:cubicBezTo>
                      <a:cubicBezTo>
                        <a:pt x="9035" y="63"/>
                        <a:pt x="8990" y="59"/>
                        <a:pt x="8949" y="48"/>
                      </a:cubicBezTo>
                      <a:cubicBezTo>
                        <a:pt x="8815" y="16"/>
                        <a:pt x="8680" y="9"/>
                        <a:pt x="8544" y="9"/>
                      </a:cubicBezTo>
                      <a:cubicBezTo>
                        <a:pt x="8429" y="9"/>
                        <a:pt x="8314" y="14"/>
                        <a:pt x="8199" y="14"/>
                      </a:cubicBezTo>
                      <a:cubicBezTo>
                        <a:pt x="8186" y="14"/>
                        <a:pt x="8173" y="14"/>
                        <a:pt x="8159" y="14"/>
                      </a:cubicBezTo>
                      <a:cubicBezTo>
                        <a:pt x="8149" y="14"/>
                        <a:pt x="8139" y="14"/>
                        <a:pt x="8130" y="14"/>
                      </a:cubicBezTo>
                      <a:cubicBezTo>
                        <a:pt x="8000" y="14"/>
                        <a:pt x="7870" y="26"/>
                        <a:pt x="7739" y="26"/>
                      </a:cubicBezTo>
                      <a:cubicBezTo>
                        <a:pt x="7674" y="26"/>
                        <a:pt x="7609" y="23"/>
                        <a:pt x="7543" y="14"/>
                      </a:cubicBezTo>
                      <a:cubicBezTo>
                        <a:pt x="7492" y="8"/>
                        <a:pt x="7440" y="5"/>
                        <a:pt x="7389" y="5"/>
                      </a:cubicBezTo>
                      <a:cubicBezTo>
                        <a:pt x="7218" y="5"/>
                        <a:pt x="7047" y="32"/>
                        <a:pt x="6873" y="32"/>
                      </a:cubicBezTo>
                      <a:cubicBezTo>
                        <a:pt x="6844" y="32"/>
                        <a:pt x="6814" y="31"/>
                        <a:pt x="6785" y="29"/>
                      </a:cubicBezTo>
                      <a:cubicBezTo>
                        <a:pt x="6772" y="28"/>
                        <a:pt x="6758" y="28"/>
                        <a:pt x="6745" y="28"/>
                      </a:cubicBezTo>
                      <a:cubicBezTo>
                        <a:pt x="6622" y="28"/>
                        <a:pt x="6491" y="63"/>
                        <a:pt x="6365" y="63"/>
                      </a:cubicBezTo>
                      <a:cubicBezTo>
                        <a:pt x="6326" y="63"/>
                        <a:pt x="6287" y="60"/>
                        <a:pt x="6250" y="51"/>
                      </a:cubicBezTo>
                      <a:cubicBezTo>
                        <a:pt x="6129" y="24"/>
                        <a:pt x="6010" y="16"/>
                        <a:pt x="5890" y="16"/>
                      </a:cubicBezTo>
                      <a:cubicBezTo>
                        <a:pt x="5685" y="16"/>
                        <a:pt x="5481" y="41"/>
                        <a:pt x="5275" y="41"/>
                      </a:cubicBezTo>
                      <a:cubicBezTo>
                        <a:pt x="5225" y="41"/>
                        <a:pt x="5174" y="39"/>
                        <a:pt x="5123" y="36"/>
                      </a:cubicBezTo>
                      <a:cubicBezTo>
                        <a:pt x="4943" y="21"/>
                        <a:pt x="4758" y="6"/>
                        <a:pt x="4572" y="6"/>
                      </a:cubicBezTo>
                      <a:cubicBezTo>
                        <a:pt x="4413" y="6"/>
                        <a:pt x="4254" y="17"/>
                        <a:pt x="4095" y="48"/>
                      </a:cubicBezTo>
                      <a:cubicBezTo>
                        <a:pt x="4026" y="62"/>
                        <a:pt x="3956" y="67"/>
                        <a:pt x="3886" y="67"/>
                      </a:cubicBezTo>
                      <a:cubicBezTo>
                        <a:pt x="3686" y="67"/>
                        <a:pt x="3484" y="26"/>
                        <a:pt x="3282" y="26"/>
                      </a:cubicBezTo>
                      <a:cubicBezTo>
                        <a:pt x="3268" y="26"/>
                        <a:pt x="3253" y="26"/>
                        <a:pt x="3238" y="26"/>
                      </a:cubicBezTo>
                      <a:cubicBezTo>
                        <a:pt x="3125" y="31"/>
                        <a:pt x="3010" y="65"/>
                        <a:pt x="2897" y="65"/>
                      </a:cubicBezTo>
                      <a:cubicBezTo>
                        <a:pt x="2856" y="65"/>
                        <a:pt x="2814" y="60"/>
                        <a:pt x="2773" y="48"/>
                      </a:cubicBezTo>
                      <a:cubicBezTo>
                        <a:pt x="2694" y="23"/>
                        <a:pt x="2613" y="16"/>
                        <a:pt x="2533" y="16"/>
                      </a:cubicBezTo>
                      <a:cubicBezTo>
                        <a:pt x="2434" y="16"/>
                        <a:pt x="2335" y="26"/>
                        <a:pt x="2238" y="26"/>
                      </a:cubicBezTo>
                      <a:cubicBezTo>
                        <a:pt x="2068" y="25"/>
                        <a:pt x="1898" y="15"/>
                        <a:pt x="1728" y="15"/>
                      </a:cubicBezTo>
                      <a:cubicBezTo>
                        <a:pt x="1571" y="15"/>
                        <a:pt x="1415" y="23"/>
                        <a:pt x="1260" y="54"/>
                      </a:cubicBezTo>
                      <a:cubicBezTo>
                        <a:pt x="1232" y="61"/>
                        <a:pt x="1203" y="63"/>
                        <a:pt x="1174" y="63"/>
                      </a:cubicBezTo>
                      <a:cubicBezTo>
                        <a:pt x="1120" y="63"/>
                        <a:pt x="1065" y="54"/>
                        <a:pt x="1012" y="42"/>
                      </a:cubicBezTo>
                      <a:cubicBezTo>
                        <a:pt x="952" y="28"/>
                        <a:pt x="893" y="23"/>
                        <a:pt x="833" y="23"/>
                      </a:cubicBezTo>
                      <a:cubicBezTo>
                        <a:pt x="687" y="23"/>
                        <a:pt x="543" y="56"/>
                        <a:pt x="402" y="82"/>
                      </a:cubicBezTo>
                      <a:cubicBezTo>
                        <a:pt x="176" y="119"/>
                        <a:pt x="71" y="268"/>
                        <a:pt x="65" y="503"/>
                      </a:cubicBezTo>
                      <a:cubicBezTo>
                        <a:pt x="59" y="676"/>
                        <a:pt x="99" y="850"/>
                        <a:pt x="77" y="1020"/>
                      </a:cubicBezTo>
                      <a:cubicBezTo>
                        <a:pt x="43" y="1274"/>
                        <a:pt x="127" y="1528"/>
                        <a:pt x="56" y="1778"/>
                      </a:cubicBezTo>
                      <a:cubicBezTo>
                        <a:pt x="46" y="1815"/>
                        <a:pt x="56" y="1862"/>
                        <a:pt x="65" y="1902"/>
                      </a:cubicBezTo>
                      <a:cubicBezTo>
                        <a:pt x="121" y="2171"/>
                        <a:pt x="108" y="2441"/>
                        <a:pt x="81" y="2713"/>
                      </a:cubicBezTo>
                      <a:cubicBezTo>
                        <a:pt x="34" y="3112"/>
                        <a:pt x="71" y="3515"/>
                        <a:pt x="96" y="3914"/>
                      </a:cubicBezTo>
                      <a:cubicBezTo>
                        <a:pt x="102" y="4004"/>
                        <a:pt x="93" y="4094"/>
                        <a:pt x="93" y="4183"/>
                      </a:cubicBezTo>
                      <a:cubicBezTo>
                        <a:pt x="87" y="4462"/>
                        <a:pt x="28" y="4741"/>
                        <a:pt x="68" y="5019"/>
                      </a:cubicBezTo>
                      <a:cubicBezTo>
                        <a:pt x="96" y="5183"/>
                        <a:pt x="102" y="5344"/>
                        <a:pt x="99" y="5511"/>
                      </a:cubicBezTo>
                      <a:cubicBezTo>
                        <a:pt x="90" y="5815"/>
                        <a:pt x="115" y="6118"/>
                        <a:pt x="62" y="6421"/>
                      </a:cubicBezTo>
                      <a:cubicBezTo>
                        <a:pt x="25" y="6635"/>
                        <a:pt x="84" y="6848"/>
                        <a:pt x="99" y="7062"/>
                      </a:cubicBezTo>
                      <a:cubicBezTo>
                        <a:pt x="115" y="7242"/>
                        <a:pt x="53" y="7424"/>
                        <a:pt x="77" y="7601"/>
                      </a:cubicBezTo>
                      <a:cubicBezTo>
                        <a:pt x="118" y="7898"/>
                        <a:pt x="56" y="8189"/>
                        <a:pt x="68" y="8483"/>
                      </a:cubicBezTo>
                      <a:cubicBezTo>
                        <a:pt x="77" y="8777"/>
                        <a:pt x="81" y="9068"/>
                        <a:pt x="87" y="9362"/>
                      </a:cubicBezTo>
                      <a:cubicBezTo>
                        <a:pt x="93" y="9591"/>
                        <a:pt x="124" y="9823"/>
                        <a:pt x="96" y="10049"/>
                      </a:cubicBezTo>
                      <a:cubicBezTo>
                        <a:pt x="68" y="10294"/>
                        <a:pt x="90" y="10541"/>
                        <a:pt x="65" y="10783"/>
                      </a:cubicBezTo>
                      <a:cubicBezTo>
                        <a:pt x="40" y="11024"/>
                        <a:pt x="87" y="11259"/>
                        <a:pt x="93" y="11498"/>
                      </a:cubicBezTo>
                      <a:cubicBezTo>
                        <a:pt x="99" y="11748"/>
                        <a:pt x="68" y="12002"/>
                        <a:pt x="59" y="12256"/>
                      </a:cubicBezTo>
                      <a:cubicBezTo>
                        <a:pt x="50" y="12420"/>
                        <a:pt x="124" y="12578"/>
                        <a:pt x="90" y="12745"/>
                      </a:cubicBezTo>
                      <a:cubicBezTo>
                        <a:pt x="50" y="12940"/>
                        <a:pt x="65" y="13138"/>
                        <a:pt x="77" y="13330"/>
                      </a:cubicBezTo>
                      <a:cubicBezTo>
                        <a:pt x="99" y="13640"/>
                        <a:pt x="16" y="13952"/>
                        <a:pt x="96" y="14259"/>
                      </a:cubicBezTo>
                      <a:cubicBezTo>
                        <a:pt x="105" y="14290"/>
                        <a:pt x="96" y="14327"/>
                        <a:pt x="90" y="14358"/>
                      </a:cubicBezTo>
                      <a:cubicBezTo>
                        <a:pt x="25" y="14642"/>
                        <a:pt x="74" y="14930"/>
                        <a:pt x="71" y="15218"/>
                      </a:cubicBezTo>
                      <a:cubicBezTo>
                        <a:pt x="65" y="15472"/>
                        <a:pt x="121" y="15729"/>
                        <a:pt x="96" y="15977"/>
                      </a:cubicBezTo>
                      <a:cubicBezTo>
                        <a:pt x="40" y="16500"/>
                        <a:pt x="121" y="17023"/>
                        <a:pt x="77" y="17546"/>
                      </a:cubicBezTo>
                      <a:cubicBezTo>
                        <a:pt x="65" y="17682"/>
                        <a:pt x="93" y="17821"/>
                        <a:pt x="65" y="17961"/>
                      </a:cubicBezTo>
                      <a:cubicBezTo>
                        <a:pt x="40" y="18072"/>
                        <a:pt x="40" y="18193"/>
                        <a:pt x="65" y="18304"/>
                      </a:cubicBezTo>
                      <a:cubicBezTo>
                        <a:pt x="130" y="18632"/>
                        <a:pt x="77" y="18960"/>
                        <a:pt x="96" y="19289"/>
                      </a:cubicBezTo>
                      <a:cubicBezTo>
                        <a:pt x="102" y="19422"/>
                        <a:pt x="99" y="19552"/>
                        <a:pt x="87" y="19685"/>
                      </a:cubicBezTo>
                      <a:cubicBezTo>
                        <a:pt x="65" y="19926"/>
                        <a:pt x="99" y="20171"/>
                        <a:pt x="81" y="20415"/>
                      </a:cubicBezTo>
                      <a:cubicBezTo>
                        <a:pt x="71" y="20570"/>
                        <a:pt x="96" y="20725"/>
                        <a:pt x="74" y="20880"/>
                      </a:cubicBezTo>
                      <a:cubicBezTo>
                        <a:pt x="31" y="21208"/>
                        <a:pt x="121" y="21536"/>
                        <a:pt x="68" y="21861"/>
                      </a:cubicBezTo>
                      <a:cubicBezTo>
                        <a:pt x="68" y="21870"/>
                        <a:pt x="71" y="21876"/>
                        <a:pt x="74" y="21886"/>
                      </a:cubicBezTo>
                      <a:cubicBezTo>
                        <a:pt x="121" y="22074"/>
                        <a:pt x="105" y="22263"/>
                        <a:pt x="74" y="22449"/>
                      </a:cubicBezTo>
                      <a:cubicBezTo>
                        <a:pt x="59" y="22542"/>
                        <a:pt x="40" y="22635"/>
                        <a:pt x="62" y="22718"/>
                      </a:cubicBezTo>
                      <a:cubicBezTo>
                        <a:pt x="118" y="22916"/>
                        <a:pt x="87" y="23114"/>
                        <a:pt x="71" y="23309"/>
                      </a:cubicBezTo>
                      <a:cubicBezTo>
                        <a:pt x="62" y="23433"/>
                        <a:pt x="68" y="23554"/>
                        <a:pt x="74" y="23678"/>
                      </a:cubicBezTo>
                      <a:cubicBezTo>
                        <a:pt x="93" y="23972"/>
                        <a:pt x="139" y="24269"/>
                        <a:pt x="84" y="24563"/>
                      </a:cubicBezTo>
                      <a:cubicBezTo>
                        <a:pt x="19" y="24916"/>
                        <a:pt x="87" y="25266"/>
                        <a:pt x="84" y="25615"/>
                      </a:cubicBezTo>
                      <a:cubicBezTo>
                        <a:pt x="81" y="25764"/>
                        <a:pt x="90" y="25909"/>
                        <a:pt x="77" y="26058"/>
                      </a:cubicBezTo>
                      <a:cubicBezTo>
                        <a:pt x="62" y="26284"/>
                        <a:pt x="46" y="26519"/>
                        <a:pt x="74" y="26745"/>
                      </a:cubicBezTo>
                      <a:cubicBezTo>
                        <a:pt x="105" y="26977"/>
                        <a:pt x="108" y="27200"/>
                        <a:pt x="71" y="27432"/>
                      </a:cubicBezTo>
                      <a:cubicBezTo>
                        <a:pt x="59" y="27513"/>
                        <a:pt x="50" y="27596"/>
                        <a:pt x="62" y="27677"/>
                      </a:cubicBezTo>
                      <a:cubicBezTo>
                        <a:pt x="102" y="27996"/>
                        <a:pt x="124" y="28318"/>
                        <a:pt x="90" y="28633"/>
                      </a:cubicBezTo>
                      <a:cubicBezTo>
                        <a:pt x="56" y="28952"/>
                        <a:pt x="111" y="29271"/>
                        <a:pt x="56" y="29584"/>
                      </a:cubicBezTo>
                      <a:cubicBezTo>
                        <a:pt x="25" y="29757"/>
                        <a:pt x="90" y="29927"/>
                        <a:pt x="87" y="30101"/>
                      </a:cubicBezTo>
                      <a:cubicBezTo>
                        <a:pt x="84" y="30419"/>
                        <a:pt x="22" y="30738"/>
                        <a:pt x="65" y="31060"/>
                      </a:cubicBezTo>
                      <a:cubicBezTo>
                        <a:pt x="96" y="31289"/>
                        <a:pt x="90" y="31518"/>
                        <a:pt x="87" y="31747"/>
                      </a:cubicBezTo>
                      <a:cubicBezTo>
                        <a:pt x="87" y="31856"/>
                        <a:pt x="40" y="31964"/>
                        <a:pt x="68" y="32063"/>
                      </a:cubicBezTo>
                      <a:cubicBezTo>
                        <a:pt x="152" y="32376"/>
                        <a:pt x="40" y="32685"/>
                        <a:pt x="71" y="32995"/>
                      </a:cubicBezTo>
                      <a:cubicBezTo>
                        <a:pt x="81" y="33106"/>
                        <a:pt x="111" y="33224"/>
                        <a:pt x="90" y="33335"/>
                      </a:cubicBezTo>
                      <a:cubicBezTo>
                        <a:pt x="0" y="33818"/>
                        <a:pt x="105" y="34301"/>
                        <a:pt x="90" y="34787"/>
                      </a:cubicBezTo>
                      <a:cubicBezTo>
                        <a:pt x="77" y="35217"/>
                        <a:pt x="105" y="35654"/>
                        <a:pt x="74" y="36084"/>
                      </a:cubicBezTo>
                      <a:cubicBezTo>
                        <a:pt x="56" y="36347"/>
                        <a:pt x="62" y="36610"/>
                        <a:pt x="84" y="36867"/>
                      </a:cubicBezTo>
                      <a:cubicBezTo>
                        <a:pt x="115" y="37195"/>
                        <a:pt x="25" y="37520"/>
                        <a:pt x="99" y="37845"/>
                      </a:cubicBezTo>
                      <a:cubicBezTo>
                        <a:pt x="108" y="37882"/>
                        <a:pt x="96" y="37926"/>
                        <a:pt x="90" y="37969"/>
                      </a:cubicBezTo>
                      <a:cubicBezTo>
                        <a:pt x="56" y="38199"/>
                        <a:pt x="152" y="38320"/>
                        <a:pt x="366" y="38320"/>
                      </a:cubicBezTo>
                      <a:cubicBezTo>
                        <a:pt x="388" y="38320"/>
                        <a:pt x="412" y="38318"/>
                        <a:pt x="436" y="38316"/>
                      </a:cubicBezTo>
                      <a:cubicBezTo>
                        <a:pt x="477" y="38312"/>
                        <a:pt x="518" y="38311"/>
                        <a:pt x="559" y="38311"/>
                      </a:cubicBezTo>
                      <a:cubicBezTo>
                        <a:pt x="601" y="38311"/>
                        <a:pt x="642" y="38312"/>
                        <a:pt x="684" y="38316"/>
                      </a:cubicBezTo>
                      <a:cubicBezTo>
                        <a:pt x="994" y="38331"/>
                        <a:pt x="1303" y="38359"/>
                        <a:pt x="1616" y="38359"/>
                      </a:cubicBezTo>
                      <a:cubicBezTo>
                        <a:pt x="1818" y="38357"/>
                        <a:pt x="2027" y="38310"/>
                        <a:pt x="2226" y="38310"/>
                      </a:cubicBezTo>
                      <a:cubicBezTo>
                        <a:pt x="2286" y="38310"/>
                        <a:pt x="2344" y="38314"/>
                        <a:pt x="2402" y="38325"/>
                      </a:cubicBezTo>
                      <a:cubicBezTo>
                        <a:pt x="2532" y="38349"/>
                        <a:pt x="2661" y="38357"/>
                        <a:pt x="2789" y="38357"/>
                      </a:cubicBezTo>
                      <a:cubicBezTo>
                        <a:pt x="3013" y="38357"/>
                        <a:pt x="3235" y="38333"/>
                        <a:pt x="3458" y="38333"/>
                      </a:cubicBezTo>
                      <a:cubicBezTo>
                        <a:pt x="3481" y="38333"/>
                        <a:pt x="3505" y="38334"/>
                        <a:pt x="3529" y="38334"/>
                      </a:cubicBezTo>
                      <a:cubicBezTo>
                        <a:pt x="3696" y="38337"/>
                        <a:pt x="3864" y="38341"/>
                        <a:pt x="4033" y="38341"/>
                      </a:cubicBezTo>
                      <a:cubicBezTo>
                        <a:pt x="4242" y="38341"/>
                        <a:pt x="4451" y="38335"/>
                        <a:pt x="4659" y="38312"/>
                      </a:cubicBezTo>
                      <a:cubicBezTo>
                        <a:pt x="4681" y="38310"/>
                        <a:pt x="4703" y="38309"/>
                        <a:pt x="4725" y="38309"/>
                      </a:cubicBezTo>
                      <a:cubicBezTo>
                        <a:pt x="4874" y="38309"/>
                        <a:pt x="5018" y="38359"/>
                        <a:pt x="5165" y="38359"/>
                      </a:cubicBezTo>
                      <a:cubicBezTo>
                        <a:pt x="5184" y="38359"/>
                        <a:pt x="5203" y="38358"/>
                        <a:pt x="5222" y="38356"/>
                      </a:cubicBezTo>
                      <a:cubicBezTo>
                        <a:pt x="5397" y="38337"/>
                        <a:pt x="5573" y="38332"/>
                        <a:pt x="5749" y="38332"/>
                      </a:cubicBezTo>
                      <a:cubicBezTo>
                        <a:pt x="5960" y="38332"/>
                        <a:pt x="6171" y="38339"/>
                        <a:pt x="6382" y="38339"/>
                      </a:cubicBezTo>
                      <a:cubicBezTo>
                        <a:pt x="6575" y="38339"/>
                        <a:pt x="6769" y="38333"/>
                        <a:pt x="6961" y="38309"/>
                      </a:cubicBezTo>
                      <a:cubicBezTo>
                        <a:pt x="7011" y="38303"/>
                        <a:pt x="7062" y="38299"/>
                        <a:pt x="7112" y="38299"/>
                      </a:cubicBezTo>
                      <a:cubicBezTo>
                        <a:pt x="7179" y="38299"/>
                        <a:pt x="7245" y="38305"/>
                        <a:pt x="7308" y="38316"/>
                      </a:cubicBezTo>
                      <a:cubicBezTo>
                        <a:pt x="7437" y="38340"/>
                        <a:pt x="7566" y="38351"/>
                        <a:pt x="7694" y="38351"/>
                      </a:cubicBezTo>
                      <a:cubicBezTo>
                        <a:pt x="7827" y="38351"/>
                        <a:pt x="7959" y="38339"/>
                        <a:pt x="8091" y="38319"/>
                      </a:cubicBezTo>
                      <a:cubicBezTo>
                        <a:pt x="8136" y="38313"/>
                        <a:pt x="8184" y="38305"/>
                        <a:pt x="8228" y="38305"/>
                      </a:cubicBezTo>
                      <a:cubicBezTo>
                        <a:pt x="8258" y="38305"/>
                        <a:pt x="8286" y="38309"/>
                        <a:pt x="8311" y="38319"/>
                      </a:cubicBezTo>
                      <a:cubicBezTo>
                        <a:pt x="8390" y="38350"/>
                        <a:pt x="8468" y="38358"/>
                        <a:pt x="8546" y="38358"/>
                      </a:cubicBezTo>
                      <a:cubicBezTo>
                        <a:pt x="8624" y="38358"/>
                        <a:pt x="8701" y="38350"/>
                        <a:pt x="8778" y="38347"/>
                      </a:cubicBezTo>
                      <a:cubicBezTo>
                        <a:pt x="8873" y="38342"/>
                        <a:pt x="8967" y="38340"/>
                        <a:pt x="9060" y="38340"/>
                      </a:cubicBezTo>
                      <a:cubicBezTo>
                        <a:pt x="9154" y="38340"/>
                        <a:pt x="9247" y="38342"/>
                        <a:pt x="9342" y="38347"/>
                      </a:cubicBezTo>
                      <a:cubicBezTo>
                        <a:pt x="9505" y="38357"/>
                        <a:pt x="9669" y="38369"/>
                        <a:pt x="9833" y="38369"/>
                      </a:cubicBezTo>
                      <a:cubicBezTo>
                        <a:pt x="9950" y="38369"/>
                        <a:pt x="10066" y="38363"/>
                        <a:pt x="10181" y="38347"/>
                      </a:cubicBezTo>
                      <a:cubicBezTo>
                        <a:pt x="10261" y="38335"/>
                        <a:pt x="10339" y="38330"/>
                        <a:pt x="10417" y="38330"/>
                      </a:cubicBezTo>
                      <a:cubicBezTo>
                        <a:pt x="10501" y="38330"/>
                        <a:pt x="10585" y="38335"/>
                        <a:pt x="10670" y="38343"/>
                      </a:cubicBezTo>
                      <a:cubicBezTo>
                        <a:pt x="10734" y="38349"/>
                        <a:pt x="10799" y="38351"/>
                        <a:pt x="10863" y="38351"/>
                      </a:cubicBezTo>
                      <a:cubicBezTo>
                        <a:pt x="11047" y="38351"/>
                        <a:pt x="11232" y="38334"/>
                        <a:pt x="11416" y="38334"/>
                      </a:cubicBezTo>
                      <a:cubicBezTo>
                        <a:pt x="11486" y="38334"/>
                        <a:pt x="11556" y="38337"/>
                        <a:pt x="11626" y="38343"/>
                      </a:cubicBezTo>
                      <a:cubicBezTo>
                        <a:pt x="11629" y="38344"/>
                        <a:pt x="11632" y="38344"/>
                        <a:pt x="11635" y="38344"/>
                      </a:cubicBezTo>
                      <a:cubicBezTo>
                        <a:pt x="11663" y="38344"/>
                        <a:pt x="11694" y="38331"/>
                        <a:pt x="11722" y="38325"/>
                      </a:cubicBezTo>
                      <a:cubicBezTo>
                        <a:pt x="11773" y="38311"/>
                        <a:pt x="11827" y="38302"/>
                        <a:pt x="11879" y="38302"/>
                      </a:cubicBezTo>
                      <a:cubicBezTo>
                        <a:pt x="11918" y="38302"/>
                        <a:pt x="11956" y="38307"/>
                        <a:pt x="11991" y="38319"/>
                      </a:cubicBezTo>
                      <a:cubicBezTo>
                        <a:pt x="12052" y="38338"/>
                        <a:pt x="12112" y="38345"/>
                        <a:pt x="12171" y="38345"/>
                      </a:cubicBezTo>
                      <a:cubicBezTo>
                        <a:pt x="12243" y="38345"/>
                        <a:pt x="12314" y="38335"/>
                        <a:pt x="12381" y="38325"/>
                      </a:cubicBezTo>
                      <a:cubicBezTo>
                        <a:pt x="12462" y="38313"/>
                        <a:pt x="12542" y="38309"/>
                        <a:pt x="12621" y="38309"/>
                      </a:cubicBezTo>
                      <a:cubicBezTo>
                        <a:pt x="12730" y="38309"/>
                        <a:pt x="12839" y="38317"/>
                        <a:pt x="12948" y="38328"/>
                      </a:cubicBezTo>
                      <a:cubicBezTo>
                        <a:pt x="13009" y="38333"/>
                        <a:pt x="13069" y="38344"/>
                        <a:pt x="13131" y="38344"/>
                      </a:cubicBezTo>
                      <a:cubicBezTo>
                        <a:pt x="13174" y="38344"/>
                        <a:pt x="13218" y="38339"/>
                        <a:pt x="13264" y="38322"/>
                      </a:cubicBezTo>
                      <a:cubicBezTo>
                        <a:pt x="13287" y="38313"/>
                        <a:pt x="13309" y="38309"/>
                        <a:pt x="13331" y="38309"/>
                      </a:cubicBezTo>
                      <a:cubicBezTo>
                        <a:pt x="13411" y="38309"/>
                        <a:pt x="13473" y="38366"/>
                        <a:pt x="13493" y="38452"/>
                      </a:cubicBezTo>
                      <a:cubicBezTo>
                        <a:pt x="13530" y="38607"/>
                        <a:pt x="13613" y="38740"/>
                        <a:pt x="13666" y="38888"/>
                      </a:cubicBezTo>
                      <a:cubicBezTo>
                        <a:pt x="13824" y="39325"/>
                        <a:pt x="13935" y="39780"/>
                        <a:pt x="14164" y="40198"/>
                      </a:cubicBezTo>
                      <a:cubicBezTo>
                        <a:pt x="14260" y="40371"/>
                        <a:pt x="14325" y="40569"/>
                        <a:pt x="14403" y="40758"/>
                      </a:cubicBezTo>
                      <a:cubicBezTo>
                        <a:pt x="14462" y="40903"/>
                        <a:pt x="14530" y="41039"/>
                        <a:pt x="14619" y="41169"/>
                      </a:cubicBezTo>
                      <a:cubicBezTo>
                        <a:pt x="14768" y="41386"/>
                        <a:pt x="14907" y="41609"/>
                        <a:pt x="15016" y="41850"/>
                      </a:cubicBezTo>
                      <a:cubicBezTo>
                        <a:pt x="15102" y="42045"/>
                        <a:pt x="15204" y="42234"/>
                        <a:pt x="15341" y="42395"/>
                      </a:cubicBezTo>
                      <a:cubicBezTo>
                        <a:pt x="15536" y="42624"/>
                        <a:pt x="15675" y="42900"/>
                        <a:pt x="15926" y="43079"/>
                      </a:cubicBezTo>
                      <a:cubicBezTo>
                        <a:pt x="15950" y="43098"/>
                        <a:pt x="15969" y="43132"/>
                        <a:pt x="15981" y="43160"/>
                      </a:cubicBezTo>
                      <a:cubicBezTo>
                        <a:pt x="16136" y="43506"/>
                        <a:pt x="16467" y="43692"/>
                        <a:pt x="16715" y="43952"/>
                      </a:cubicBezTo>
                      <a:cubicBezTo>
                        <a:pt x="16879" y="44129"/>
                        <a:pt x="17093" y="44265"/>
                        <a:pt x="17272" y="44435"/>
                      </a:cubicBezTo>
                      <a:cubicBezTo>
                        <a:pt x="17452" y="44605"/>
                        <a:pt x="17665" y="44729"/>
                        <a:pt x="17866" y="44868"/>
                      </a:cubicBezTo>
                      <a:cubicBezTo>
                        <a:pt x="18145" y="45070"/>
                        <a:pt x="18451" y="45231"/>
                        <a:pt x="18752" y="45398"/>
                      </a:cubicBezTo>
                      <a:cubicBezTo>
                        <a:pt x="19089" y="45583"/>
                        <a:pt x="19442" y="45741"/>
                        <a:pt x="19810" y="45843"/>
                      </a:cubicBezTo>
                      <a:cubicBezTo>
                        <a:pt x="20024" y="45902"/>
                        <a:pt x="20241" y="45952"/>
                        <a:pt x="20445" y="46038"/>
                      </a:cubicBezTo>
                      <a:cubicBezTo>
                        <a:pt x="20631" y="46119"/>
                        <a:pt x="20835" y="46107"/>
                        <a:pt x="21017" y="46162"/>
                      </a:cubicBezTo>
                      <a:cubicBezTo>
                        <a:pt x="21225" y="46227"/>
                        <a:pt x="21442" y="46261"/>
                        <a:pt x="21643" y="46264"/>
                      </a:cubicBezTo>
                      <a:cubicBezTo>
                        <a:pt x="21940" y="46271"/>
                        <a:pt x="22234" y="46317"/>
                        <a:pt x="22525" y="46348"/>
                      </a:cubicBezTo>
                      <a:cubicBezTo>
                        <a:pt x="22645" y="46360"/>
                        <a:pt x="22765" y="46366"/>
                        <a:pt x="22884" y="46366"/>
                      </a:cubicBezTo>
                      <a:cubicBezTo>
                        <a:pt x="23299" y="46366"/>
                        <a:pt x="23707" y="46303"/>
                        <a:pt x="24116" y="46264"/>
                      </a:cubicBezTo>
                      <a:cubicBezTo>
                        <a:pt x="24299" y="46246"/>
                        <a:pt x="24497" y="46271"/>
                        <a:pt x="24673" y="46193"/>
                      </a:cubicBezTo>
                      <a:cubicBezTo>
                        <a:pt x="25079" y="46011"/>
                        <a:pt x="25534" y="46011"/>
                        <a:pt x="25951" y="45847"/>
                      </a:cubicBezTo>
                      <a:cubicBezTo>
                        <a:pt x="26459" y="45645"/>
                        <a:pt x="26979" y="45475"/>
                        <a:pt x="27487" y="45271"/>
                      </a:cubicBezTo>
                      <a:cubicBezTo>
                        <a:pt x="27750" y="45166"/>
                        <a:pt x="27997" y="45036"/>
                        <a:pt x="28233" y="44896"/>
                      </a:cubicBezTo>
                      <a:cubicBezTo>
                        <a:pt x="28740" y="44599"/>
                        <a:pt x="29276" y="44348"/>
                        <a:pt x="29756" y="43999"/>
                      </a:cubicBezTo>
                      <a:cubicBezTo>
                        <a:pt x="30090" y="43754"/>
                        <a:pt x="30443" y="43531"/>
                        <a:pt x="30799" y="43315"/>
                      </a:cubicBezTo>
                      <a:cubicBezTo>
                        <a:pt x="30876" y="43271"/>
                        <a:pt x="30938" y="43197"/>
                        <a:pt x="31009" y="43147"/>
                      </a:cubicBezTo>
                      <a:cubicBezTo>
                        <a:pt x="31032" y="43132"/>
                        <a:pt x="31056" y="43124"/>
                        <a:pt x="31078" y="43124"/>
                      </a:cubicBezTo>
                      <a:cubicBezTo>
                        <a:pt x="31113" y="43124"/>
                        <a:pt x="31141" y="43146"/>
                        <a:pt x="31139" y="43194"/>
                      </a:cubicBezTo>
                      <a:cubicBezTo>
                        <a:pt x="31136" y="43392"/>
                        <a:pt x="31269" y="43553"/>
                        <a:pt x="31285" y="43739"/>
                      </a:cubicBezTo>
                      <a:cubicBezTo>
                        <a:pt x="31303" y="43980"/>
                        <a:pt x="31405" y="44200"/>
                        <a:pt x="31467" y="44426"/>
                      </a:cubicBezTo>
                      <a:cubicBezTo>
                        <a:pt x="31560" y="44757"/>
                        <a:pt x="31647" y="45091"/>
                        <a:pt x="31765" y="45413"/>
                      </a:cubicBezTo>
                      <a:cubicBezTo>
                        <a:pt x="31817" y="45549"/>
                        <a:pt x="31882" y="45689"/>
                        <a:pt x="31888" y="45840"/>
                      </a:cubicBezTo>
                      <a:cubicBezTo>
                        <a:pt x="31898" y="46048"/>
                        <a:pt x="31981" y="46240"/>
                        <a:pt x="32040" y="46435"/>
                      </a:cubicBezTo>
                      <a:cubicBezTo>
                        <a:pt x="32130" y="46732"/>
                        <a:pt x="32235" y="47023"/>
                        <a:pt x="32288" y="47335"/>
                      </a:cubicBezTo>
                      <a:cubicBezTo>
                        <a:pt x="32325" y="47549"/>
                        <a:pt x="32371" y="47772"/>
                        <a:pt x="32492" y="47964"/>
                      </a:cubicBezTo>
                      <a:cubicBezTo>
                        <a:pt x="32542" y="48043"/>
                        <a:pt x="32589" y="48078"/>
                        <a:pt x="32649" y="48078"/>
                      </a:cubicBezTo>
                      <a:cubicBezTo>
                        <a:pt x="32682" y="48078"/>
                        <a:pt x="32720" y="48067"/>
                        <a:pt x="32764" y="48047"/>
                      </a:cubicBezTo>
                      <a:cubicBezTo>
                        <a:pt x="32922" y="47976"/>
                        <a:pt x="32972" y="47902"/>
                        <a:pt x="32931" y="47763"/>
                      </a:cubicBezTo>
                      <a:cubicBezTo>
                        <a:pt x="32854" y="47515"/>
                        <a:pt x="32774" y="47270"/>
                        <a:pt x="32733" y="47010"/>
                      </a:cubicBezTo>
                      <a:cubicBezTo>
                        <a:pt x="32715" y="46893"/>
                        <a:pt x="32634" y="46784"/>
                        <a:pt x="32610" y="46664"/>
                      </a:cubicBezTo>
                      <a:cubicBezTo>
                        <a:pt x="32517" y="46230"/>
                        <a:pt x="32380" y="45809"/>
                        <a:pt x="32247" y="45388"/>
                      </a:cubicBezTo>
                      <a:cubicBezTo>
                        <a:pt x="32117" y="44983"/>
                        <a:pt x="32052" y="44562"/>
                        <a:pt x="31922" y="44153"/>
                      </a:cubicBezTo>
                      <a:cubicBezTo>
                        <a:pt x="31873" y="43999"/>
                        <a:pt x="31795" y="43853"/>
                        <a:pt x="31765" y="43689"/>
                      </a:cubicBezTo>
                      <a:cubicBezTo>
                        <a:pt x="31746" y="43599"/>
                        <a:pt x="31718" y="43506"/>
                        <a:pt x="31789" y="43432"/>
                      </a:cubicBezTo>
                      <a:cubicBezTo>
                        <a:pt x="31947" y="43265"/>
                        <a:pt x="32052" y="43051"/>
                        <a:pt x="32254" y="42921"/>
                      </a:cubicBezTo>
                      <a:cubicBezTo>
                        <a:pt x="32303" y="42890"/>
                        <a:pt x="32346" y="42856"/>
                        <a:pt x="32377" y="42804"/>
                      </a:cubicBezTo>
                      <a:cubicBezTo>
                        <a:pt x="32473" y="42627"/>
                        <a:pt x="32625" y="42497"/>
                        <a:pt x="32761" y="42355"/>
                      </a:cubicBezTo>
                      <a:cubicBezTo>
                        <a:pt x="32925" y="42185"/>
                        <a:pt x="33099" y="42018"/>
                        <a:pt x="33241" y="41829"/>
                      </a:cubicBezTo>
                      <a:cubicBezTo>
                        <a:pt x="33349" y="41683"/>
                        <a:pt x="33464" y="41544"/>
                        <a:pt x="33603" y="41426"/>
                      </a:cubicBezTo>
                      <a:cubicBezTo>
                        <a:pt x="33653" y="41386"/>
                        <a:pt x="33696" y="41340"/>
                        <a:pt x="33736" y="41287"/>
                      </a:cubicBezTo>
                      <a:cubicBezTo>
                        <a:pt x="33860" y="41123"/>
                        <a:pt x="33975" y="40947"/>
                        <a:pt x="34123" y="40807"/>
                      </a:cubicBezTo>
                      <a:cubicBezTo>
                        <a:pt x="34315" y="40625"/>
                        <a:pt x="34306" y="40411"/>
                        <a:pt x="34266" y="40191"/>
                      </a:cubicBezTo>
                      <a:cubicBezTo>
                        <a:pt x="34250" y="40105"/>
                        <a:pt x="34187" y="40053"/>
                        <a:pt x="34114" y="40053"/>
                      </a:cubicBezTo>
                      <a:cubicBezTo>
                        <a:pt x="34083" y="40053"/>
                        <a:pt x="34050" y="40063"/>
                        <a:pt x="34018" y="40083"/>
                      </a:cubicBezTo>
                      <a:cubicBezTo>
                        <a:pt x="33854" y="40191"/>
                        <a:pt x="33665" y="40263"/>
                        <a:pt x="33535" y="40420"/>
                      </a:cubicBezTo>
                      <a:cubicBezTo>
                        <a:pt x="33281" y="40721"/>
                        <a:pt x="32956" y="40950"/>
                        <a:pt x="32678" y="41228"/>
                      </a:cubicBezTo>
                      <a:cubicBezTo>
                        <a:pt x="32315" y="41594"/>
                        <a:pt x="31910" y="41922"/>
                        <a:pt x="31461" y="42185"/>
                      </a:cubicBezTo>
                      <a:cubicBezTo>
                        <a:pt x="31412" y="42213"/>
                        <a:pt x="31378" y="42265"/>
                        <a:pt x="31337" y="42305"/>
                      </a:cubicBezTo>
                      <a:cubicBezTo>
                        <a:pt x="31294" y="42346"/>
                        <a:pt x="31260" y="42398"/>
                        <a:pt x="31210" y="42420"/>
                      </a:cubicBezTo>
                      <a:cubicBezTo>
                        <a:pt x="30889" y="42572"/>
                        <a:pt x="30653" y="42847"/>
                        <a:pt x="30334" y="43008"/>
                      </a:cubicBezTo>
                      <a:cubicBezTo>
                        <a:pt x="30009" y="43169"/>
                        <a:pt x="29771" y="43479"/>
                        <a:pt x="29418" y="43612"/>
                      </a:cubicBezTo>
                      <a:cubicBezTo>
                        <a:pt x="29390" y="43621"/>
                        <a:pt x="29366" y="43652"/>
                        <a:pt x="29344" y="43677"/>
                      </a:cubicBezTo>
                      <a:cubicBezTo>
                        <a:pt x="29248" y="43782"/>
                        <a:pt x="29127" y="43853"/>
                        <a:pt x="28997" y="43909"/>
                      </a:cubicBezTo>
                      <a:cubicBezTo>
                        <a:pt x="28818" y="43986"/>
                        <a:pt x="28666" y="44110"/>
                        <a:pt x="28496" y="44209"/>
                      </a:cubicBezTo>
                      <a:cubicBezTo>
                        <a:pt x="28199" y="44379"/>
                        <a:pt x="27905" y="44556"/>
                        <a:pt x="27592" y="44698"/>
                      </a:cubicBezTo>
                      <a:cubicBezTo>
                        <a:pt x="27416" y="44779"/>
                        <a:pt x="27227" y="44844"/>
                        <a:pt x="27044" y="44918"/>
                      </a:cubicBezTo>
                      <a:cubicBezTo>
                        <a:pt x="26636" y="45088"/>
                        <a:pt x="26249" y="45323"/>
                        <a:pt x="25797" y="45370"/>
                      </a:cubicBezTo>
                      <a:cubicBezTo>
                        <a:pt x="25766" y="45373"/>
                        <a:pt x="25729" y="45385"/>
                        <a:pt x="25707" y="45407"/>
                      </a:cubicBezTo>
                      <a:cubicBezTo>
                        <a:pt x="25586" y="45509"/>
                        <a:pt x="25428" y="45537"/>
                        <a:pt x="25289" y="45537"/>
                      </a:cubicBezTo>
                      <a:cubicBezTo>
                        <a:pt x="25068" y="45540"/>
                        <a:pt x="24877" y="45669"/>
                        <a:pt x="24659" y="45669"/>
                      </a:cubicBezTo>
                      <a:cubicBezTo>
                        <a:pt x="24645" y="45669"/>
                        <a:pt x="24631" y="45668"/>
                        <a:pt x="24617" y="45667"/>
                      </a:cubicBezTo>
                      <a:cubicBezTo>
                        <a:pt x="24299" y="45843"/>
                        <a:pt x="23939" y="45766"/>
                        <a:pt x="23602" y="45822"/>
                      </a:cubicBezTo>
                      <a:cubicBezTo>
                        <a:pt x="23410" y="45855"/>
                        <a:pt x="23214" y="45865"/>
                        <a:pt x="23018" y="45865"/>
                      </a:cubicBezTo>
                      <a:cubicBezTo>
                        <a:pt x="22740" y="45865"/>
                        <a:pt x="22460" y="45845"/>
                        <a:pt x="22181" y="45843"/>
                      </a:cubicBezTo>
                      <a:cubicBezTo>
                        <a:pt x="21878" y="45840"/>
                        <a:pt x="21584" y="45782"/>
                        <a:pt x="21287" y="45735"/>
                      </a:cubicBezTo>
                      <a:cubicBezTo>
                        <a:pt x="20962" y="45686"/>
                        <a:pt x="20643" y="45611"/>
                        <a:pt x="20333" y="45494"/>
                      </a:cubicBezTo>
                      <a:cubicBezTo>
                        <a:pt x="20157" y="45426"/>
                        <a:pt x="19956" y="45422"/>
                        <a:pt x="19795" y="45333"/>
                      </a:cubicBezTo>
                      <a:cubicBezTo>
                        <a:pt x="19445" y="45138"/>
                        <a:pt x="19058" y="45020"/>
                        <a:pt x="18718" y="44800"/>
                      </a:cubicBezTo>
                      <a:cubicBezTo>
                        <a:pt x="18538" y="44686"/>
                        <a:pt x="18337" y="44602"/>
                        <a:pt x="18160" y="44481"/>
                      </a:cubicBezTo>
                      <a:cubicBezTo>
                        <a:pt x="17941" y="44330"/>
                        <a:pt x="17730" y="44163"/>
                        <a:pt x="17523" y="43996"/>
                      </a:cubicBezTo>
                      <a:cubicBezTo>
                        <a:pt x="17068" y="43624"/>
                        <a:pt x="16631" y="43240"/>
                        <a:pt x="16260" y="42785"/>
                      </a:cubicBezTo>
                      <a:cubicBezTo>
                        <a:pt x="16099" y="42587"/>
                        <a:pt x="15997" y="42346"/>
                        <a:pt x="15789" y="42188"/>
                      </a:cubicBezTo>
                      <a:cubicBezTo>
                        <a:pt x="15746" y="42154"/>
                        <a:pt x="15718" y="42095"/>
                        <a:pt x="15700" y="42042"/>
                      </a:cubicBezTo>
                      <a:cubicBezTo>
                        <a:pt x="15650" y="41925"/>
                        <a:pt x="15576" y="41829"/>
                        <a:pt x="15492" y="41739"/>
                      </a:cubicBezTo>
                      <a:cubicBezTo>
                        <a:pt x="15449" y="41689"/>
                        <a:pt x="15402" y="41631"/>
                        <a:pt x="15390" y="41572"/>
                      </a:cubicBezTo>
                      <a:cubicBezTo>
                        <a:pt x="15331" y="41306"/>
                        <a:pt x="15124" y="41126"/>
                        <a:pt x="15022" y="40882"/>
                      </a:cubicBezTo>
                      <a:cubicBezTo>
                        <a:pt x="14898" y="40581"/>
                        <a:pt x="14734" y="40294"/>
                        <a:pt x="14604" y="39993"/>
                      </a:cubicBezTo>
                      <a:cubicBezTo>
                        <a:pt x="14424" y="39572"/>
                        <a:pt x="14220" y="39158"/>
                        <a:pt x="14118" y="38706"/>
                      </a:cubicBezTo>
                      <a:cubicBezTo>
                        <a:pt x="14072" y="38492"/>
                        <a:pt x="13935" y="38319"/>
                        <a:pt x="13876" y="38111"/>
                      </a:cubicBezTo>
                      <a:cubicBezTo>
                        <a:pt x="13756" y="37693"/>
                        <a:pt x="13638" y="37276"/>
                        <a:pt x="13517" y="36858"/>
                      </a:cubicBezTo>
                      <a:cubicBezTo>
                        <a:pt x="13508" y="36827"/>
                        <a:pt x="13502" y="36793"/>
                        <a:pt x="13502" y="36762"/>
                      </a:cubicBezTo>
                      <a:cubicBezTo>
                        <a:pt x="13496" y="36595"/>
                        <a:pt x="13440" y="36440"/>
                        <a:pt x="13394" y="36282"/>
                      </a:cubicBezTo>
                      <a:cubicBezTo>
                        <a:pt x="13344" y="36118"/>
                        <a:pt x="13288" y="35945"/>
                        <a:pt x="13276" y="35784"/>
                      </a:cubicBezTo>
                      <a:cubicBezTo>
                        <a:pt x="13261" y="35524"/>
                        <a:pt x="13140" y="35298"/>
                        <a:pt x="13106" y="35047"/>
                      </a:cubicBezTo>
                      <a:cubicBezTo>
                        <a:pt x="13069" y="34781"/>
                        <a:pt x="12973" y="34521"/>
                        <a:pt x="12936" y="34255"/>
                      </a:cubicBezTo>
                      <a:cubicBezTo>
                        <a:pt x="12908" y="34047"/>
                        <a:pt x="12852" y="33840"/>
                        <a:pt x="12833" y="33626"/>
                      </a:cubicBezTo>
                      <a:cubicBezTo>
                        <a:pt x="12818" y="33468"/>
                        <a:pt x="12799" y="33301"/>
                        <a:pt x="12728" y="33146"/>
                      </a:cubicBezTo>
                      <a:cubicBezTo>
                        <a:pt x="12633" y="32937"/>
                        <a:pt x="12658" y="32879"/>
                        <a:pt x="12862" y="32879"/>
                      </a:cubicBezTo>
                      <a:cubicBezTo>
                        <a:pt x="12878" y="32879"/>
                        <a:pt x="12895" y="32879"/>
                        <a:pt x="12914" y="32880"/>
                      </a:cubicBezTo>
                      <a:cubicBezTo>
                        <a:pt x="12954" y="32883"/>
                        <a:pt x="12994" y="32886"/>
                        <a:pt x="13038" y="32893"/>
                      </a:cubicBezTo>
                      <a:cubicBezTo>
                        <a:pt x="13226" y="32916"/>
                        <a:pt x="13422" y="32939"/>
                        <a:pt x="13611" y="32939"/>
                      </a:cubicBezTo>
                      <a:cubicBezTo>
                        <a:pt x="13650" y="32939"/>
                        <a:pt x="13687" y="32938"/>
                        <a:pt x="13725" y="32936"/>
                      </a:cubicBezTo>
                      <a:cubicBezTo>
                        <a:pt x="13808" y="32932"/>
                        <a:pt x="13891" y="32932"/>
                        <a:pt x="13975" y="32932"/>
                      </a:cubicBezTo>
                      <a:cubicBezTo>
                        <a:pt x="14008" y="32932"/>
                        <a:pt x="14042" y="32932"/>
                        <a:pt x="14075" y="32932"/>
                      </a:cubicBezTo>
                      <a:cubicBezTo>
                        <a:pt x="14251" y="32932"/>
                        <a:pt x="14427" y="32930"/>
                        <a:pt x="14604" y="32902"/>
                      </a:cubicBezTo>
                      <a:cubicBezTo>
                        <a:pt x="14985" y="32840"/>
                        <a:pt x="15368" y="32837"/>
                        <a:pt x="15749" y="32766"/>
                      </a:cubicBezTo>
                      <a:cubicBezTo>
                        <a:pt x="16399" y="32645"/>
                        <a:pt x="17015" y="32410"/>
                        <a:pt x="17625" y="32168"/>
                      </a:cubicBezTo>
                      <a:cubicBezTo>
                        <a:pt x="17907" y="32057"/>
                        <a:pt x="18191" y="31914"/>
                        <a:pt x="18448" y="31738"/>
                      </a:cubicBezTo>
                      <a:cubicBezTo>
                        <a:pt x="18492" y="31709"/>
                        <a:pt x="18530" y="31694"/>
                        <a:pt x="18562" y="31694"/>
                      </a:cubicBezTo>
                      <a:cubicBezTo>
                        <a:pt x="18618" y="31694"/>
                        <a:pt x="18658" y="31739"/>
                        <a:pt x="18690" y="31831"/>
                      </a:cubicBezTo>
                      <a:cubicBezTo>
                        <a:pt x="18721" y="31924"/>
                        <a:pt x="18749" y="32020"/>
                        <a:pt x="18758" y="32116"/>
                      </a:cubicBezTo>
                      <a:cubicBezTo>
                        <a:pt x="18786" y="32373"/>
                        <a:pt x="18857" y="32620"/>
                        <a:pt x="18950" y="32852"/>
                      </a:cubicBezTo>
                      <a:cubicBezTo>
                        <a:pt x="19101" y="33239"/>
                        <a:pt x="19200" y="33635"/>
                        <a:pt x="19324" y="34029"/>
                      </a:cubicBezTo>
                      <a:cubicBezTo>
                        <a:pt x="19433" y="34369"/>
                        <a:pt x="19532" y="34716"/>
                        <a:pt x="19686" y="35035"/>
                      </a:cubicBezTo>
                      <a:cubicBezTo>
                        <a:pt x="19841" y="35353"/>
                        <a:pt x="19993" y="35675"/>
                        <a:pt x="20179" y="35972"/>
                      </a:cubicBezTo>
                      <a:cubicBezTo>
                        <a:pt x="20535" y="36539"/>
                        <a:pt x="20996" y="37019"/>
                        <a:pt x="21602" y="37325"/>
                      </a:cubicBezTo>
                      <a:cubicBezTo>
                        <a:pt x="21726" y="37387"/>
                        <a:pt x="21794" y="37511"/>
                        <a:pt x="21924" y="37548"/>
                      </a:cubicBezTo>
                      <a:cubicBezTo>
                        <a:pt x="22253" y="37635"/>
                        <a:pt x="22565" y="37746"/>
                        <a:pt x="22921" y="37749"/>
                      </a:cubicBezTo>
                      <a:cubicBezTo>
                        <a:pt x="22926" y="37749"/>
                        <a:pt x="22931" y="37749"/>
                        <a:pt x="22935" y="37749"/>
                      </a:cubicBezTo>
                      <a:cubicBezTo>
                        <a:pt x="23332" y="37749"/>
                        <a:pt x="23693" y="37622"/>
                        <a:pt x="24073" y="37573"/>
                      </a:cubicBezTo>
                      <a:cubicBezTo>
                        <a:pt x="24264" y="37421"/>
                        <a:pt x="24506" y="37384"/>
                        <a:pt x="24723" y="37291"/>
                      </a:cubicBezTo>
                      <a:cubicBezTo>
                        <a:pt x="24791" y="37260"/>
                        <a:pt x="24868" y="37242"/>
                        <a:pt x="24924" y="37195"/>
                      </a:cubicBezTo>
                      <a:cubicBezTo>
                        <a:pt x="25209" y="36960"/>
                        <a:pt x="25571" y="36839"/>
                        <a:pt x="25837" y="36576"/>
                      </a:cubicBezTo>
                      <a:cubicBezTo>
                        <a:pt x="25886" y="36526"/>
                        <a:pt x="25958" y="36489"/>
                        <a:pt x="26026" y="36461"/>
                      </a:cubicBezTo>
                      <a:cubicBezTo>
                        <a:pt x="26153" y="36415"/>
                        <a:pt x="26249" y="36328"/>
                        <a:pt x="26354" y="36248"/>
                      </a:cubicBezTo>
                      <a:cubicBezTo>
                        <a:pt x="26648" y="36022"/>
                        <a:pt x="26892" y="35737"/>
                        <a:pt x="27224" y="35561"/>
                      </a:cubicBezTo>
                      <a:cubicBezTo>
                        <a:pt x="27301" y="35517"/>
                        <a:pt x="27375" y="35455"/>
                        <a:pt x="27428" y="35384"/>
                      </a:cubicBezTo>
                      <a:cubicBezTo>
                        <a:pt x="27595" y="35168"/>
                        <a:pt x="27796" y="34985"/>
                        <a:pt x="28001" y="34809"/>
                      </a:cubicBezTo>
                      <a:cubicBezTo>
                        <a:pt x="28202" y="34638"/>
                        <a:pt x="28366" y="34428"/>
                        <a:pt x="28514" y="34227"/>
                      </a:cubicBezTo>
                      <a:cubicBezTo>
                        <a:pt x="28694" y="33988"/>
                        <a:pt x="28914" y="33796"/>
                        <a:pt x="29093" y="33561"/>
                      </a:cubicBezTo>
                      <a:cubicBezTo>
                        <a:pt x="29301" y="33292"/>
                        <a:pt x="29517" y="33019"/>
                        <a:pt x="29774" y="32790"/>
                      </a:cubicBezTo>
                      <a:cubicBezTo>
                        <a:pt x="29904" y="32673"/>
                        <a:pt x="29969" y="32503"/>
                        <a:pt x="30102" y="32397"/>
                      </a:cubicBezTo>
                      <a:cubicBezTo>
                        <a:pt x="30217" y="32308"/>
                        <a:pt x="30303" y="32196"/>
                        <a:pt x="30378" y="32082"/>
                      </a:cubicBezTo>
                      <a:cubicBezTo>
                        <a:pt x="30486" y="31914"/>
                        <a:pt x="30610" y="31766"/>
                        <a:pt x="30749" y="31627"/>
                      </a:cubicBezTo>
                      <a:cubicBezTo>
                        <a:pt x="30833" y="31537"/>
                        <a:pt x="30926" y="31450"/>
                        <a:pt x="30972" y="31333"/>
                      </a:cubicBezTo>
                      <a:cubicBezTo>
                        <a:pt x="31000" y="31258"/>
                        <a:pt x="31059" y="31212"/>
                        <a:pt x="31118" y="31168"/>
                      </a:cubicBezTo>
                      <a:cubicBezTo>
                        <a:pt x="31313" y="31014"/>
                        <a:pt x="31439" y="30803"/>
                        <a:pt x="31604" y="30624"/>
                      </a:cubicBezTo>
                      <a:cubicBezTo>
                        <a:pt x="31777" y="30438"/>
                        <a:pt x="31984" y="30286"/>
                        <a:pt x="32105" y="30054"/>
                      </a:cubicBezTo>
                      <a:cubicBezTo>
                        <a:pt x="32111" y="30048"/>
                        <a:pt x="32117" y="30045"/>
                        <a:pt x="32127" y="30042"/>
                      </a:cubicBezTo>
                      <a:cubicBezTo>
                        <a:pt x="32297" y="29940"/>
                        <a:pt x="32411" y="29776"/>
                        <a:pt x="32566" y="29655"/>
                      </a:cubicBezTo>
                      <a:cubicBezTo>
                        <a:pt x="32783" y="29482"/>
                        <a:pt x="32919" y="29221"/>
                        <a:pt x="33170" y="29082"/>
                      </a:cubicBezTo>
                      <a:cubicBezTo>
                        <a:pt x="33284" y="29017"/>
                        <a:pt x="33374" y="28921"/>
                        <a:pt x="33467" y="28825"/>
                      </a:cubicBezTo>
                      <a:cubicBezTo>
                        <a:pt x="33551" y="28736"/>
                        <a:pt x="33646" y="28655"/>
                        <a:pt x="33764" y="28609"/>
                      </a:cubicBezTo>
                      <a:cubicBezTo>
                        <a:pt x="33826" y="28581"/>
                        <a:pt x="33876" y="28541"/>
                        <a:pt x="33916" y="28488"/>
                      </a:cubicBezTo>
                      <a:cubicBezTo>
                        <a:pt x="33996" y="28389"/>
                        <a:pt x="34108" y="28330"/>
                        <a:pt x="34201" y="28253"/>
                      </a:cubicBezTo>
                      <a:cubicBezTo>
                        <a:pt x="34464" y="28033"/>
                        <a:pt x="34782" y="27909"/>
                        <a:pt x="35077" y="27751"/>
                      </a:cubicBezTo>
                      <a:cubicBezTo>
                        <a:pt x="35593" y="27470"/>
                        <a:pt x="36132" y="27225"/>
                        <a:pt x="36664" y="26968"/>
                      </a:cubicBezTo>
                      <a:cubicBezTo>
                        <a:pt x="36949" y="26832"/>
                        <a:pt x="37256" y="26758"/>
                        <a:pt x="37544" y="26643"/>
                      </a:cubicBezTo>
                      <a:cubicBezTo>
                        <a:pt x="38023" y="26451"/>
                        <a:pt x="38525" y="26327"/>
                        <a:pt x="39001" y="26129"/>
                      </a:cubicBezTo>
                      <a:cubicBezTo>
                        <a:pt x="39212" y="26039"/>
                        <a:pt x="39453" y="26021"/>
                        <a:pt x="39664" y="25947"/>
                      </a:cubicBezTo>
                      <a:cubicBezTo>
                        <a:pt x="40054" y="25804"/>
                        <a:pt x="40453" y="25724"/>
                        <a:pt x="40856" y="25640"/>
                      </a:cubicBezTo>
                      <a:cubicBezTo>
                        <a:pt x="41663" y="25470"/>
                        <a:pt x="42484" y="25461"/>
                        <a:pt x="43304" y="25433"/>
                      </a:cubicBezTo>
                      <a:cubicBezTo>
                        <a:pt x="43312" y="25432"/>
                        <a:pt x="43319" y="25432"/>
                        <a:pt x="43327" y="25432"/>
                      </a:cubicBezTo>
                      <a:cubicBezTo>
                        <a:pt x="43444" y="25432"/>
                        <a:pt x="43559" y="25470"/>
                        <a:pt x="43672" y="25470"/>
                      </a:cubicBezTo>
                      <a:cubicBezTo>
                        <a:pt x="43688" y="25470"/>
                        <a:pt x="43705" y="25469"/>
                        <a:pt x="43722" y="25467"/>
                      </a:cubicBezTo>
                      <a:cubicBezTo>
                        <a:pt x="43779" y="25459"/>
                        <a:pt x="43837" y="25455"/>
                        <a:pt x="43894" y="25455"/>
                      </a:cubicBezTo>
                      <a:cubicBezTo>
                        <a:pt x="44099" y="25455"/>
                        <a:pt x="44302" y="25497"/>
                        <a:pt x="44505" y="25504"/>
                      </a:cubicBezTo>
                      <a:cubicBezTo>
                        <a:pt x="44774" y="25513"/>
                        <a:pt x="45040" y="25560"/>
                        <a:pt x="45307" y="25603"/>
                      </a:cubicBezTo>
                      <a:cubicBezTo>
                        <a:pt x="45582" y="25643"/>
                        <a:pt x="45867" y="25615"/>
                        <a:pt x="46127" y="25752"/>
                      </a:cubicBezTo>
                      <a:cubicBezTo>
                        <a:pt x="46169" y="25773"/>
                        <a:pt x="46222" y="25780"/>
                        <a:pt x="46271" y="25780"/>
                      </a:cubicBezTo>
                      <a:cubicBezTo>
                        <a:pt x="46280" y="25780"/>
                        <a:pt x="46289" y="25780"/>
                        <a:pt x="46297" y="25779"/>
                      </a:cubicBezTo>
                      <a:cubicBezTo>
                        <a:pt x="46306" y="25779"/>
                        <a:pt x="46316" y="25779"/>
                        <a:pt x="46325" y="25779"/>
                      </a:cubicBezTo>
                      <a:cubicBezTo>
                        <a:pt x="46466" y="25779"/>
                        <a:pt x="46597" y="25823"/>
                        <a:pt x="46731" y="25866"/>
                      </a:cubicBezTo>
                      <a:cubicBezTo>
                        <a:pt x="46885" y="25919"/>
                        <a:pt x="47040" y="25978"/>
                        <a:pt x="47201" y="26009"/>
                      </a:cubicBezTo>
                      <a:cubicBezTo>
                        <a:pt x="47644" y="26095"/>
                        <a:pt x="48055" y="26281"/>
                        <a:pt x="48489" y="26399"/>
                      </a:cubicBezTo>
                      <a:cubicBezTo>
                        <a:pt x="48606" y="26430"/>
                        <a:pt x="48705" y="26535"/>
                        <a:pt x="48820" y="26560"/>
                      </a:cubicBezTo>
                      <a:cubicBezTo>
                        <a:pt x="49312" y="26655"/>
                        <a:pt x="49736" y="26919"/>
                        <a:pt x="50176" y="27129"/>
                      </a:cubicBezTo>
                      <a:cubicBezTo>
                        <a:pt x="50553" y="27305"/>
                        <a:pt x="50928" y="27494"/>
                        <a:pt x="51290" y="27702"/>
                      </a:cubicBezTo>
                      <a:cubicBezTo>
                        <a:pt x="51389" y="27760"/>
                        <a:pt x="51519" y="27754"/>
                        <a:pt x="51606" y="27838"/>
                      </a:cubicBezTo>
                      <a:cubicBezTo>
                        <a:pt x="51726" y="27952"/>
                        <a:pt x="51881" y="28017"/>
                        <a:pt x="52024" y="28098"/>
                      </a:cubicBezTo>
                      <a:cubicBezTo>
                        <a:pt x="52265" y="28237"/>
                        <a:pt x="52531" y="28330"/>
                        <a:pt x="52763" y="28491"/>
                      </a:cubicBezTo>
                      <a:cubicBezTo>
                        <a:pt x="52884" y="28571"/>
                        <a:pt x="52986" y="28677"/>
                        <a:pt x="53122" y="28748"/>
                      </a:cubicBezTo>
                      <a:cubicBezTo>
                        <a:pt x="53351" y="28869"/>
                        <a:pt x="53577" y="29011"/>
                        <a:pt x="53779" y="29178"/>
                      </a:cubicBezTo>
                      <a:cubicBezTo>
                        <a:pt x="53906" y="29283"/>
                        <a:pt x="54026" y="29401"/>
                        <a:pt x="54172" y="29472"/>
                      </a:cubicBezTo>
                      <a:cubicBezTo>
                        <a:pt x="54330" y="29550"/>
                        <a:pt x="54463" y="29655"/>
                        <a:pt x="54590" y="29772"/>
                      </a:cubicBezTo>
                      <a:cubicBezTo>
                        <a:pt x="54698" y="29875"/>
                        <a:pt x="54816" y="29964"/>
                        <a:pt x="54924" y="30063"/>
                      </a:cubicBezTo>
                      <a:cubicBezTo>
                        <a:pt x="55076" y="30203"/>
                        <a:pt x="55271" y="30292"/>
                        <a:pt x="55404" y="30447"/>
                      </a:cubicBezTo>
                      <a:cubicBezTo>
                        <a:pt x="55648" y="30735"/>
                        <a:pt x="55939" y="30973"/>
                        <a:pt x="56202" y="31243"/>
                      </a:cubicBezTo>
                      <a:cubicBezTo>
                        <a:pt x="56487" y="31531"/>
                        <a:pt x="56701" y="31865"/>
                        <a:pt x="56930" y="32190"/>
                      </a:cubicBezTo>
                      <a:cubicBezTo>
                        <a:pt x="57004" y="32298"/>
                        <a:pt x="57115" y="32385"/>
                        <a:pt x="57159" y="32509"/>
                      </a:cubicBezTo>
                      <a:cubicBezTo>
                        <a:pt x="57224" y="32704"/>
                        <a:pt x="57357" y="32862"/>
                        <a:pt x="57443" y="33047"/>
                      </a:cubicBezTo>
                      <a:cubicBezTo>
                        <a:pt x="57620" y="33409"/>
                        <a:pt x="57753" y="33787"/>
                        <a:pt x="57895" y="34162"/>
                      </a:cubicBezTo>
                      <a:cubicBezTo>
                        <a:pt x="58016" y="34480"/>
                        <a:pt x="58050" y="34818"/>
                        <a:pt x="58103" y="35149"/>
                      </a:cubicBezTo>
                      <a:cubicBezTo>
                        <a:pt x="58137" y="35381"/>
                        <a:pt x="58230" y="35613"/>
                        <a:pt x="58171" y="35858"/>
                      </a:cubicBezTo>
                      <a:cubicBezTo>
                        <a:pt x="58159" y="35901"/>
                        <a:pt x="58177" y="35954"/>
                        <a:pt x="58189" y="36003"/>
                      </a:cubicBezTo>
                      <a:cubicBezTo>
                        <a:pt x="58224" y="36124"/>
                        <a:pt x="58230" y="36248"/>
                        <a:pt x="58199" y="36369"/>
                      </a:cubicBezTo>
                      <a:cubicBezTo>
                        <a:pt x="58143" y="36585"/>
                        <a:pt x="58146" y="36808"/>
                        <a:pt x="58134" y="37028"/>
                      </a:cubicBezTo>
                      <a:cubicBezTo>
                        <a:pt x="58112" y="37449"/>
                        <a:pt x="57979" y="37842"/>
                        <a:pt x="57905" y="38251"/>
                      </a:cubicBezTo>
                      <a:cubicBezTo>
                        <a:pt x="57840" y="38591"/>
                        <a:pt x="57685" y="38901"/>
                        <a:pt x="57577" y="39229"/>
                      </a:cubicBezTo>
                      <a:cubicBezTo>
                        <a:pt x="57558" y="39281"/>
                        <a:pt x="57524" y="39331"/>
                        <a:pt x="57496" y="39380"/>
                      </a:cubicBezTo>
                      <a:cubicBezTo>
                        <a:pt x="57382" y="39585"/>
                        <a:pt x="57261" y="39786"/>
                        <a:pt x="57149" y="39993"/>
                      </a:cubicBezTo>
                      <a:cubicBezTo>
                        <a:pt x="57106" y="40074"/>
                        <a:pt x="57060" y="40148"/>
                        <a:pt x="57001" y="40219"/>
                      </a:cubicBezTo>
                      <a:cubicBezTo>
                        <a:pt x="56862" y="40386"/>
                        <a:pt x="56713" y="40554"/>
                        <a:pt x="56602" y="40742"/>
                      </a:cubicBezTo>
                      <a:cubicBezTo>
                        <a:pt x="56540" y="40848"/>
                        <a:pt x="56478" y="40959"/>
                        <a:pt x="56385" y="41036"/>
                      </a:cubicBezTo>
                      <a:cubicBezTo>
                        <a:pt x="56208" y="41185"/>
                        <a:pt x="56075" y="41368"/>
                        <a:pt x="55917" y="41532"/>
                      </a:cubicBezTo>
                      <a:cubicBezTo>
                        <a:pt x="55490" y="41977"/>
                        <a:pt x="55026" y="42377"/>
                        <a:pt x="54552" y="42770"/>
                      </a:cubicBezTo>
                      <a:cubicBezTo>
                        <a:pt x="54169" y="43092"/>
                        <a:pt x="53711" y="43315"/>
                        <a:pt x="53355" y="43674"/>
                      </a:cubicBezTo>
                      <a:cubicBezTo>
                        <a:pt x="53271" y="43754"/>
                        <a:pt x="53147" y="43766"/>
                        <a:pt x="53060" y="43850"/>
                      </a:cubicBezTo>
                      <a:cubicBezTo>
                        <a:pt x="52760" y="44150"/>
                        <a:pt x="52349" y="44280"/>
                        <a:pt x="52008" y="44522"/>
                      </a:cubicBezTo>
                      <a:cubicBezTo>
                        <a:pt x="51813" y="44661"/>
                        <a:pt x="51578" y="44748"/>
                        <a:pt x="51389" y="44909"/>
                      </a:cubicBezTo>
                      <a:cubicBezTo>
                        <a:pt x="51327" y="44961"/>
                        <a:pt x="51253" y="44995"/>
                        <a:pt x="51172" y="45020"/>
                      </a:cubicBezTo>
                      <a:cubicBezTo>
                        <a:pt x="51116" y="45039"/>
                        <a:pt x="51077" y="45051"/>
                        <a:pt x="51047" y="45051"/>
                      </a:cubicBezTo>
                      <a:cubicBezTo>
                        <a:pt x="50994" y="45051"/>
                        <a:pt x="50969" y="45015"/>
                        <a:pt x="50934" y="44918"/>
                      </a:cubicBezTo>
                      <a:cubicBezTo>
                        <a:pt x="50860" y="44720"/>
                        <a:pt x="50773" y="44519"/>
                        <a:pt x="50714" y="44317"/>
                      </a:cubicBezTo>
                      <a:cubicBezTo>
                        <a:pt x="50662" y="44132"/>
                        <a:pt x="50525" y="43989"/>
                        <a:pt x="50491" y="43804"/>
                      </a:cubicBezTo>
                      <a:cubicBezTo>
                        <a:pt x="50439" y="43506"/>
                        <a:pt x="50306" y="43243"/>
                        <a:pt x="50185" y="42977"/>
                      </a:cubicBezTo>
                      <a:cubicBezTo>
                        <a:pt x="50157" y="42918"/>
                        <a:pt x="50148" y="42850"/>
                        <a:pt x="50129" y="42785"/>
                      </a:cubicBezTo>
                      <a:cubicBezTo>
                        <a:pt x="50070" y="42556"/>
                        <a:pt x="50012" y="42324"/>
                        <a:pt x="49925" y="42104"/>
                      </a:cubicBezTo>
                      <a:cubicBezTo>
                        <a:pt x="49804" y="41807"/>
                        <a:pt x="49674" y="41513"/>
                        <a:pt x="49588" y="41204"/>
                      </a:cubicBezTo>
                      <a:cubicBezTo>
                        <a:pt x="49504" y="40913"/>
                        <a:pt x="49423" y="40622"/>
                        <a:pt x="49293" y="40343"/>
                      </a:cubicBezTo>
                      <a:cubicBezTo>
                        <a:pt x="49191" y="40129"/>
                        <a:pt x="49123" y="39897"/>
                        <a:pt x="49055" y="39668"/>
                      </a:cubicBezTo>
                      <a:cubicBezTo>
                        <a:pt x="49012" y="39520"/>
                        <a:pt x="49043" y="39470"/>
                        <a:pt x="49185" y="39393"/>
                      </a:cubicBezTo>
                      <a:cubicBezTo>
                        <a:pt x="49238" y="39365"/>
                        <a:pt x="49290" y="39343"/>
                        <a:pt x="49343" y="39318"/>
                      </a:cubicBezTo>
                      <a:cubicBezTo>
                        <a:pt x="49572" y="39207"/>
                        <a:pt x="49801" y="39096"/>
                        <a:pt x="49987" y="38919"/>
                      </a:cubicBezTo>
                      <a:cubicBezTo>
                        <a:pt x="50228" y="38690"/>
                        <a:pt x="50498" y="38486"/>
                        <a:pt x="50658" y="38179"/>
                      </a:cubicBezTo>
                      <a:cubicBezTo>
                        <a:pt x="50677" y="38145"/>
                        <a:pt x="50717" y="38124"/>
                        <a:pt x="50748" y="38096"/>
                      </a:cubicBezTo>
                      <a:cubicBezTo>
                        <a:pt x="50792" y="38056"/>
                        <a:pt x="50832" y="38012"/>
                        <a:pt x="50844" y="37953"/>
                      </a:cubicBezTo>
                      <a:cubicBezTo>
                        <a:pt x="50909" y="37635"/>
                        <a:pt x="51064" y="37334"/>
                        <a:pt x="51014" y="36991"/>
                      </a:cubicBezTo>
                      <a:cubicBezTo>
                        <a:pt x="50996" y="36848"/>
                        <a:pt x="50940" y="36721"/>
                        <a:pt x="50912" y="36585"/>
                      </a:cubicBezTo>
                      <a:cubicBezTo>
                        <a:pt x="50835" y="36211"/>
                        <a:pt x="50593" y="35926"/>
                        <a:pt x="50346" y="35657"/>
                      </a:cubicBezTo>
                      <a:cubicBezTo>
                        <a:pt x="50234" y="35539"/>
                        <a:pt x="50092" y="35449"/>
                        <a:pt x="49968" y="35338"/>
                      </a:cubicBezTo>
                      <a:cubicBezTo>
                        <a:pt x="49903" y="35279"/>
                        <a:pt x="49832" y="35217"/>
                        <a:pt x="49752" y="35177"/>
                      </a:cubicBezTo>
                      <a:cubicBezTo>
                        <a:pt x="49408" y="35004"/>
                        <a:pt x="49055" y="34846"/>
                        <a:pt x="48721" y="34660"/>
                      </a:cubicBezTo>
                      <a:cubicBezTo>
                        <a:pt x="48523" y="34549"/>
                        <a:pt x="48322" y="34468"/>
                        <a:pt x="48108" y="34409"/>
                      </a:cubicBezTo>
                      <a:cubicBezTo>
                        <a:pt x="48040" y="34394"/>
                        <a:pt x="47978" y="34369"/>
                        <a:pt x="47941" y="34313"/>
                      </a:cubicBezTo>
                      <a:cubicBezTo>
                        <a:pt x="47783" y="34066"/>
                        <a:pt x="47572" y="33852"/>
                        <a:pt x="47430" y="33589"/>
                      </a:cubicBezTo>
                      <a:cubicBezTo>
                        <a:pt x="47300" y="33351"/>
                        <a:pt x="47179" y="33109"/>
                        <a:pt x="47052" y="32868"/>
                      </a:cubicBezTo>
                      <a:cubicBezTo>
                        <a:pt x="47000" y="32769"/>
                        <a:pt x="46919" y="32704"/>
                        <a:pt x="46839" y="32633"/>
                      </a:cubicBezTo>
                      <a:cubicBezTo>
                        <a:pt x="46803" y="32602"/>
                        <a:pt x="46763" y="32589"/>
                        <a:pt x="46722" y="32589"/>
                      </a:cubicBezTo>
                      <a:cubicBezTo>
                        <a:pt x="46684" y="32589"/>
                        <a:pt x="46645" y="32599"/>
                        <a:pt x="46607" y="32617"/>
                      </a:cubicBezTo>
                      <a:cubicBezTo>
                        <a:pt x="46523" y="32657"/>
                        <a:pt x="46486" y="32729"/>
                        <a:pt x="46492" y="32821"/>
                      </a:cubicBezTo>
                      <a:cubicBezTo>
                        <a:pt x="46501" y="32893"/>
                        <a:pt x="46520" y="32967"/>
                        <a:pt x="46526" y="33038"/>
                      </a:cubicBezTo>
                      <a:cubicBezTo>
                        <a:pt x="46551" y="33304"/>
                        <a:pt x="46675" y="33539"/>
                        <a:pt x="46731" y="33796"/>
                      </a:cubicBezTo>
                      <a:cubicBezTo>
                        <a:pt x="46771" y="33979"/>
                        <a:pt x="46823" y="34162"/>
                        <a:pt x="46876" y="34341"/>
                      </a:cubicBezTo>
                      <a:cubicBezTo>
                        <a:pt x="46947" y="34595"/>
                        <a:pt x="47021" y="34849"/>
                        <a:pt x="47071" y="35103"/>
                      </a:cubicBezTo>
                      <a:cubicBezTo>
                        <a:pt x="47151" y="35505"/>
                        <a:pt x="47306" y="35886"/>
                        <a:pt x="47393" y="36285"/>
                      </a:cubicBezTo>
                      <a:cubicBezTo>
                        <a:pt x="47473" y="36663"/>
                        <a:pt x="47569" y="37046"/>
                        <a:pt x="47718" y="37409"/>
                      </a:cubicBezTo>
                      <a:cubicBezTo>
                        <a:pt x="47730" y="37440"/>
                        <a:pt x="47733" y="37474"/>
                        <a:pt x="47727" y="37508"/>
                      </a:cubicBezTo>
                      <a:cubicBezTo>
                        <a:pt x="47715" y="37628"/>
                        <a:pt x="47764" y="37734"/>
                        <a:pt x="47805" y="37842"/>
                      </a:cubicBezTo>
                      <a:cubicBezTo>
                        <a:pt x="47845" y="37947"/>
                        <a:pt x="47894" y="38056"/>
                        <a:pt x="47922" y="38167"/>
                      </a:cubicBezTo>
                      <a:cubicBezTo>
                        <a:pt x="48027" y="38619"/>
                        <a:pt x="48139" y="39071"/>
                        <a:pt x="48269" y="39520"/>
                      </a:cubicBezTo>
                      <a:cubicBezTo>
                        <a:pt x="48374" y="39882"/>
                        <a:pt x="48452" y="40253"/>
                        <a:pt x="48547" y="40619"/>
                      </a:cubicBezTo>
                      <a:cubicBezTo>
                        <a:pt x="48674" y="41108"/>
                        <a:pt x="48851" y="41584"/>
                        <a:pt x="48937" y="42086"/>
                      </a:cubicBezTo>
                      <a:cubicBezTo>
                        <a:pt x="48981" y="42318"/>
                        <a:pt x="49095" y="42538"/>
                        <a:pt x="49136" y="42764"/>
                      </a:cubicBezTo>
                      <a:cubicBezTo>
                        <a:pt x="49194" y="43104"/>
                        <a:pt x="49331" y="43420"/>
                        <a:pt x="49389" y="43760"/>
                      </a:cubicBezTo>
                      <a:cubicBezTo>
                        <a:pt x="49417" y="43943"/>
                        <a:pt x="49473" y="44126"/>
                        <a:pt x="49535" y="44299"/>
                      </a:cubicBezTo>
                      <a:cubicBezTo>
                        <a:pt x="49588" y="44447"/>
                        <a:pt x="49637" y="44590"/>
                        <a:pt x="49665" y="44745"/>
                      </a:cubicBezTo>
                      <a:cubicBezTo>
                        <a:pt x="49696" y="44930"/>
                        <a:pt x="49742" y="45113"/>
                        <a:pt x="49795" y="45292"/>
                      </a:cubicBezTo>
                      <a:cubicBezTo>
                        <a:pt x="49854" y="45506"/>
                        <a:pt x="49956" y="45710"/>
                        <a:pt x="49984" y="45924"/>
                      </a:cubicBezTo>
                      <a:cubicBezTo>
                        <a:pt x="50027" y="46221"/>
                        <a:pt x="50176" y="46484"/>
                        <a:pt x="50182" y="46788"/>
                      </a:cubicBezTo>
                      <a:cubicBezTo>
                        <a:pt x="50187" y="46920"/>
                        <a:pt x="50283" y="46982"/>
                        <a:pt x="50424" y="46982"/>
                      </a:cubicBezTo>
                      <a:cubicBezTo>
                        <a:pt x="50448" y="46982"/>
                        <a:pt x="50474" y="46980"/>
                        <a:pt x="50501" y="46976"/>
                      </a:cubicBezTo>
                      <a:cubicBezTo>
                        <a:pt x="50618" y="46961"/>
                        <a:pt x="50677" y="46871"/>
                        <a:pt x="50668" y="46719"/>
                      </a:cubicBezTo>
                      <a:cubicBezTo>
                        <a:pt x="50655" y="46521"/>
                        <a:pt x="50615" y="46329"/>
                        <a:pt x="50559" y="46141"/>
                      </a:cubicBezTo>
                      <a:cubicBezTo>
                        <a:pt x="50501" y="45942"/>
                        <a:pt x="50504" y="45936"/>
                        <a:pt x="50686" y="45840"/>
                      </a:cubicBezTo>
                      <a:cubicBezTo>
                        <a:pt x="50984" y="45682"/>
                        <a:pt x="51278" y="45518"/>
                        <a:pt x="51578" y="45373"/>
                      </a:cubicBezTo>
                      <a:cubicBezTo>
                        <a:pt x="51739" y="45296"/>
                        <a:pt x="51838" y="45150"/>
                        <a:pt x="51996" y="45073"/>
                      </a:cubicBezTo>
                      <a:cubicBezTo>
                        <a:pt x="52237" y="44952"/>
                        <a:pt x="52482" y="44825"/>
                        <a:pt x="52701" y="44667"/>
                      </a:cubicBezTo>
                      <a:cubicBezTo>
                        <a:pt x="53187" y="44321"/>
                        <a:pt x="53717" y="44030"/>
                        <a:pt x="54178" y="43646"/>
                      </a:cubicBezTo>
                      <a:cubicBezTo>
                        <a:pt x="54333" y="43516"/>
                        <a:pt x="54540" y="43457"/>
                        <a:pt x="54667" y="43315"/>
                      </a:cubicBezTo>
                      <a:cubicBezTo>
                        <a:pt x="54850" y="43107"/>
                        <a:pt x="55103" y="42996"/>
                        <a:pt x="55289" y="42801"/>
                      </a:cubicBezTo>
                      <a:cubicBezTo>
                        <a:pt x="55521" y="42556"/>
                        <a:pt x="55806" y="42364"/>
                        <a:pt x="56041" y="42126"/>
                      </a:cubicBezTo>
                      <a:cubicBezTo>
                        <a:pt x="56119" y="42042"/>
                        <a:pt x="56168" y="41928"/>
                        <a:pt x="56264" y="41866"/>
                      </a:cubicBezTo>
                      <a:cubicBezTo>
                        <a:pt x="56459" y="41736"/>
                        <a:pt x="56583" y="41538"/>
                        <a:pt x="56738" y="41374"/>
                      </a:cubicBezTo>
                      <a:cubicBezTo>
                        <a:pt x="56961" y="41135"/>
                        <a:pt x="57143" y="40860"/>
                        <a:pt x="57344" y="40606"/>
                      </a:cubicBezTo>
                      <a:cubicBezTo>
                        <a:pt x="57546" y="40352"/>
                        <a:pt x="57710" y="40074"/>
                        <a:pt x="57840" y="39783"/>
                      </a:cubicBezTo>
                      <a:cubicBezTo>
                        <a:pt x="57994" y="39442"/>
                        <a:pt x="58171" y="39111"/>
                        <a:pt x="58264" y="38740"/>
                      </a:cubicBezTo>
                      <a:cubicBezTo>
                        <a:pt x="58323" y="38504"/>
                        <a:pt x="58406" y="38269"/>
                        <a:pt x="58459" y="38031"/>
                      </a:cubicBezTo>
                      <a:cubicBezTo>
                        <a:pt x="58474" y="37966"/>
                        <a:pt x="58484" y="37901"/>
                        <a:pt x="58505" y="37839"/>
                      </a:cubicBezTo>
                      <a:cubicBezTo>
                        <a:pt x="58604" y="37557"/>
                        <a:pt x="58632" y="37266"/>
                        <a:pt x="58644" y="36969"/>
                      </a:cubicBezTo>
                      <a:cubicBezTo>
                        <a:pt x="58648" y="36799"/>
                        <a:pt x="58617" y="36622"/>
                        <a:pt x="58682" y="36455"/>
                      </a:cubicBezTo>
                      <a:lnTo>
                        <a:pt x="58682" y="35564"/>
                      </a:lnTo>
                      <a:cubicBezTo>
                        <a:pt x="58669" y="35508"/>
                        <a:pt x="58654" y="35452"/>
                        <a:pt x="58644" y="35397"/>
                      </a:cubicBezTo>
                      <a:cubicBezTo>
                        <a:pt x="58617" y="35211"/>
                        <a:pt x="58635" y="35007"/>
                        <a:pt x="58573" y="34840"/>
                      </a:cubicBezTo>
                      <a:cubicBezTo>
                        <a:pt x="58434" y="34453"/>
                        <a:pt x="58406" y="34035"/>
                        <a:pt x="58217" y="33663"/>
                      </a:cubicBezTo>
                      <a:cubicBezTo>
                        <a:pt x="58134" y="33502"/>
                        <a:pt x="58140" y="33307"/>
                        <a:pt x="58047" y="33149"/>
                      </a:cubicBezTo>
                      <a:cubicBezTo>
                        <a:pt x="57793" y="32719"/>
                        <a:pt x="57608" y="32249"/>
                        <a:pt x="57295" y="31853"/>
                      </a:cubicBezTo>
                      <a:cubicBezTo>
                        <a:pt x="57168" y="31692"/>
                        <a:pt x="57084" y="31490"/>
                        <a:pt x="56942" y="31348"/>
                      </a:cubicBezTo>
                      <a:cubicBezTo>
                        <a:pt x="56592" y="30992"/>
                        <a:pt x="56323" y="30559"/>
                        <a:pt x="55905" y="30268"/>
                      </a:cubicBezTo>
                      <a:cubicBezTo>
                        <a:pt x="55865" y="30243"/>
                        <a:pt x="55837" y="30197"/>
                        <a:pt x="55815" y="30153"/>
                      </a:cubicBezTo>
                      <a:cubicBezTo>
                        <a:pt x="55775" y="30076"/>
                        <a:pt x="55710" y="30023"/>
                        <a:pt x="55642" y="29977"/>
                      </a:cubicBezTo>
                      <a:cubicBezTo>
                        <a:pt x="55422" y="29834"/>
                        <a:pt x="55233" y="29652"/>
                        <a:pt x="55029" y="29491"/>
                      </a:cubicBezTo>
                      <a:cubicBezTo>
                        <a:pt x="54825" y="29330"/>
                        <a:pt x="54602" y="29191"/>
                        <a:pt x="54404" y="29020"/>
                      </a:cubicBezTo>
                      <a:cubicBezTo>
                        <a:pt x="54196" y="28847"/>
                        <a:pt x="53961" y="28714"/>
                        <a:pt x="53726" y="28578"/>
                      </a:cubicBezTo>
                      <a:cubicBezTo>
                        <a:pt x="53358" y="28361"/>
                        <a:pt x="53039" y="28073"/>
                        <a:pt x="52655" y="27875"/>
                      </a:cubicBezTo>
                      <a:cubicBezTo>
                        <a:pt x="52510" y="27801"/>
                        <a:pt x="52352" y="27745"/>
                        <a:pt x="52225" y="27637"/>
                      </a:cubicBezTo>
                      <a:cubicBezTo>
                        <a:pt x="52058" y="27488"/>
                        <a:pt x="51841" y="27417"/>
                        <a:pt x="51652" y="27309"/>
                      </a:cubicBezTo>
                      <a:cubicBezTo>
                        <a:pt x="51312" y="27114"/>
                        <a:pt x="50956" y="26946"/>
                        <a:pt x="50590" y="26798"/>
                      </a:cubicBezTo>
                      <a:cubicBezTo>
                        <a:pt x="50142" y="26618"/>
                        <a:pt x="49733" y="26352"/>
                        <a:pt x="49272" y="26194"/>
                      </a:cubicBezTo>
                      <a:cubicBezTo>
                        <a:pt x="49207" y="26169"/>
                        <a:pt x="49182" y="26123"/>
                        <a:pt x="49188" y="26061"/>
                      </a:cubicBezTo>
                      <a:cubicBezTo>
                        <a:pt x="49216" y="25643"/>
                        <a:pt x="49151" y="25225"/>
                        <a:pt x="49197" y="24808"/>
                      </a:cubicBezTo>
                      <a:cubicBezTo>
                        <a:pt x="49216" y="24637"/>
                        <a:pt x="49225" y="24461"/>
                        <a:pt x="49194" y="24294"/>
                      </a:cubicBezTo>
                      <a:cubicBezTo>
                        <a:pt x="49167" y="24127"/>
                        <a:pt x="49163" y="23966"/>
                        <a:pt x="49176" y="23805"/>
                      </a:cubicBezTo>
                      <a:cubicBezTo>
                        <a:pt x="49219" y="23198"/>
                        <a:pt x="49176" y="22591"/>
                        <a:pt x="49179" y="21988"/>
                      </a:cubicBezTo>
                      <a:cubicBezTo>
                        <a:pt x="49182" y="21660"/>
                        <a:pt x="49197" y="21331"/>
                        <a:pt x="49179" y="21003"/>
                      </a:cubicBezTo>
                      <a:cubicBezTo>
                        <a:pt x="49154" y="20629"/>
                        <a:pt x="49170" y="20248"/>
                        <a:pt x="49176" y="19870"/>
                      </a:cubicBezTo>
                      <a:cubicBezTo>
                        <a:pt x="49185" y="19282"/>
                        <a:pt x="49151" y="18691"/>
                        <a:pt x="49194" y="18103"/>
                      </a:cubicBezTo>
                      <a:cubicBezTo>
                        <a:pt x="49210" y="17883"/>
                        <a:pt x="49182" y="17664"/>
                        <a:pt x="49179" y="17444"/>
                      </a:cubicBezTo>
                      <a:cubicBezTo>
                        <a:pt x="49173" y="16899"/>
                        <a:pt x="49170" y="16354"/>
                        <a:pt x="49167" y="15813"/>
                      </a:cubicBezTo>
                      <a:cubicBezTo>
                        <a:pt x="49167" y="15713"/>
                        <a:pt x="49216" y="15608"/>
                        <a:pt x="49194" y="15522"/>
                      </a:cubicBezTo>
                      <a:cubicBezTo>
                        <a:pt x="49108" y="15178"/>
                        <a:pt x="49191" y="14834"/>
                        <a:pt x="49170" y="14491"/>
                      </a:cubicBezTo>
                      <a:cubicBezTo>
                        <a:pt x="49139" y="13962"/>
                        <a:pt x="49176" y="13426"/>
                        <a:pt x="49197" y="12894"/>
                      </a:cubicBezTo>
                      <a:cubicBezTo>
                        <a:pt x="49204" y="12754"/>
                        <a:pt x="49145" y="12624"/>
                        <a:pt x="49163" y="12479"/>
                      </a:cubicBezTo>
                      <a:cubicBezTo>
                        <a:pt x="49191" y="12228"/>
                        <a:pt x="49213" y="11971"/>
                        <a:pt x="49204" y="11720"/>
                      </a:cubicBezTo>
                      <a:cubicBezTo>
                        <a:pt x="49188" y="11327"/>
                        <a:pt x="49126" y="10940"/>
                        <a:pt x="49194" y="10544"/>
                      </a:cubicBezTo>
                      <a:cubicBezTo>
                        <a:pt x="49219" y="10405"/>
                        <a:pt x="49216" y="10250"/>
                        <a:pt x="49197" y="10102"/>
                      </a:cubicBezTo>
                      <a:cubicBezTo>
                        <a:pt x="49145" y="9668"/>
                        <a:pt x="49170" y="9229"/>
                        <a:pt x="49176" y="8795"/>
                      </a:cubicBezTo>
                      <a:cubicBezTo>
                        <a:pt x="49179" y="8452"/>
                        <a:pt x="49173" y="8105"/>
                        <a:pt x="49201" y="7762"/>
                      </a:cubicBezTo>
                      <a:cubicBezTo>
                        <a:pt x="49213" y="7567"/>
                        <a:pt x="49216" y="7368"/>
                        <a:pt x="49204" y="7173"/>
                      </a:cubicBezTo>
                      <a:cubicBezTo>
                        <a:pt x="49173" y="6737"/>
                        <a:pt x="49154" y="6301"/>
                        <a:pt x="49188" y="5864"/>
                      </a:cubicBezTo>
                      <a:cubicBezTo>
                        <a:pt x="49213" y="5514"/>
                        <a:pt x="49213" y="5158"/>
                        <a:pt x="49197" y="4809"/>
                      </a:cubicBezTo>
                      <a:cubicBezTo>
                        <a:pt x="49182" y="4471"/>
                        <a:pt x="49151" y="4134"/>
                        <a:pt x="49173" y="3803"/>
                      </a:cubicBezTo>
                      <a:cubicBezTo>
                        <a:pt x="49197" y="3394"/>
                        <a:pt x="49194" y="2982"/>
                        <a:pt x="49188" y="2577"/>
                      </a:cubicBezTo>
                      <a:cubicBezTo>
                        <a:pt x="49179" y="2162"/>
                        <a:pt x="49228" y="1744"/>
                        <a:pt x="49179" y="1326"/>
                      </a:cubicBezTo>
                      <a:cubicBezTo>
                        <a:pt x="49151" y="1073"/>
                        <a:pt x="49191" y="822"/>
                        <a:pt x="49201" y="568"/>
                      </a:cubicBezTo>
                      <a:cubicBezTo>
                        <a:pt x="49213" y="231"/>
                        <a:pt x="49084" y="26"/>
                        <a:pt x="48833" y="26"/>
                      </a:cubicBezTo>
                      <a:cubicBezTo>
                        <a:pt x="48826" y="26"/>
                        <a:pt x="48818" y="26"/>
                        <a:pt x="48811" y="26"/>
                      </a:cubicBezTo>
                      <a:cubicBezTo>
                        <a:pt x="48770" y="28"/>
                        <a:pt x="48730" y="28"/>
                        <a:pt x="48690" y="28"/>
                      </a:cubicBezTo>
                      <a:cubicBezTo>
                        <a:pt x="48536" y="28"/>
                        <a:pt x="48383" y="20"/>
                        <a:pt x="48231" y="20"/>
                      </a:cubicBezTo>
                      <a:cubicBezTo>
                        <a:pt x="48181" y="20"/>
                        <a:pt x="48130" y="21"/>
                        <a:pt x="48080" y="23"/>
                      </a:cubicBezTo>
                      <a:cubicBezTo>
                        <a:pt x="47808" y="40"/>
                        <a:pt x="47535" y="41"/>
                        <a:pt x="47263" y="41"/>
                      </a:cubicBezTo>
                      <a:cubicBezTo>
                        <a:pt x="47208" y="41"/>
                        <a:pt x="47154" y="41"/>
                        <a:pt x="47099" y="41"/>
                      </a:cubicBezTo>
                      <a:cubicBezTo>
                        <a:pt x="47018" y="41"/>
                        <a:pt x="46936" y="41"/>
                        <a:pt x="46854" y="42"/>
                      </a:cubicBezTo>
                      <a:cubicBezTo>
                        <a:pt x="46620" y="42"/>
                        <a:pt x="46385" y="65"/>
                        <a:pt x="46150" y="65"/>
                      </a:cubicBezTo>
                      <a:cubicBezTo>
                        <a:pt x="45984" y="65"/>
                        <a:pt x="45818" y="54"/>
                        <a:pt x="45653" y="14"/>
                      </a:cubicBezTo>
                      <a:cubicBezTo>
                        <a:pt x="45633" y="9"/>
                        <a:pt x="45611" y="7"/>
                        <a:pt x="45589" y="7"/>
                      </a:cubicBezTo>
                      <a:cubicBezTo>
                        <a:pt x="45530" y="7"/>
                        <a:pt x="45468" y="21"/>
                        <a:pt x="45409" y="23"/>
                      </a:cubicBezTo>
                      <a:cubicBezTo>
                        <a:pt x="45262" y="30"/>
                        <a:pt x="45114" y="35"/>
                        <a:pt x="44968" y="35"/>
                      </a:cubicBezTo>
                      <a:cubicBezTo>
                        <a:pt x="44912" y="35"/>
                        <a:pt x="44855" y="34"/>
                        <a:pt x="44799" y="33"/>
                      </a:cubicBezTo>
                      <a:cubicBezTo>
                        <a:pt x="44696" y="29"/>
                        <a:pt x="44592" y="23"/>
                        <a:pt x="44489" y="23"/>
                      </a:cubicBezTo>
                      <a:cubicBezTo>
                        <a:pt x="44413" y="23"/>
                        <a:pt x="44337" y="26"/>
                        <a:pt x="44260" y="36"/>
                      </a:cubicBezTo>
                      <a:cubicBezTo>
                        <a:pt x="44187" y="42"/>
                        <a:pt x="44112" y="58"/>
                        <a:pt x="44041" y="58"/>
                      </a:cubicBezTo>
                      <a:cubicBezTo>
                        <a:pt x="44015" y="58"/>
                        <a:pt x="43991" y="56"/>
                        <a:pt x="43966" y="51"/>
                      </a:cubicBezTo>
                      <a:cubicBezTo>
                        <a:pt x="43850" y="30"/>
                        <a:pt x="43733" y="24"/>
                        <a:pt x="43617" y="24"/>
                      </a:cubicBezTo>
                      <a:cubicBezTo>
                        <a:pt x="43461" y="24"/>
                        <a:pt x="43305" y="35"/>
                        <a:pt x="43149" y="35"/>
                      </a:cubicBezTo>
                      <a:cubicBezTo>
                        <a:pt x="43079" y="35"/>
                        <a:pt x="43009" y="33"/>
                        <a:pt x="42939" y="26"/>
                      </a:cubicBezTo>
                      <a:cubicBezTo>
                        <a:pt x="42846" y="17"/>
                        <a:pt x="42747" y="6"/>
                        <a:pt x="42650" y="6"/>
                      </a:cubicBezTo>
                      <a:cubicBezTo>
                        <a:pt x="42592" y="6"/>
                        <a:pt x="42535" y="10"/>
                        <a:pt x="42481" y="20"/>
                      </a:cubicBezTo>
                      <a:cubicBezTo>
                        <a:pt x="42407" y="34"/>
                        <a:pt x="42335" y="39"/>
                        <a:pt x="42263" y="39"/>
                      </a:cubicBezTo>
                      <a:cubicBezTo>
                        <a:pt x="42139" y="39"/>
                        <a:pt x="42016" y="24"/>
                        <a:pt x="41892" y="14"/>
                      </a:cubicBezTo>
                      <a:cubicBezTo>
                        <a:pt x="41860" y="10"/>
                        <a:pt x="41826" y="7"/>
                        <a:pt x="41792" y="7"/>
                      </a:cubicBezTo>
                      <a:cubicBezTo>
                        <a:pt x="41767" y="7"/>
                        <a:pt x="41743" y="9"/>
                        <a:pt x="41719" y="14"/>
                      </a:cubicBezTo>
                      <a:cubicBezTo>
                        <a:pt x="41614" y="43"/>
                        <a:pt x="41507" y="52"/>
                        <a:pt x="41400" y="52"/>
                      </a:cubicBezTo>
                      <a:cubicBezTo>
                        <a:pt x="41230" y="52"/>
                        <a:pt x="41058" y="29"/>
                        <a:pt x="40890" y="29"/>
                      </a:cubicBezTo>
                      <a:cubicBezTo>
                        <a:pt x="40657" y="29"/>
                        <a:pt x="40422" y="42"/>
                        <a:pt x="40187" y="42"/>
                      </a:cubicBezTo>
                      <a:cubicBezTo>
                        <a:pt x="40037" y="42"/>
                        <a:pt x="39887" y="37"/>
                        <a:pt x="39738" y="20"/>
                      </a:cubicBezTo>
                      <a:cubicBezTo>
                        <a:pt x="39683" y="13"/>
                        <a:pt x="39628" y="10"/>
                        <a:pt x="39573" y="10"/>
                      </a:cubicBezTo>
                      <a:cubicBezTo>
                        <a:pt x="39359" y="10"/>
                        <a:pt x="39144" y="53"/>
                        <a:pt x="38930" y="60"/>
                      </a:cubicBezTo>
                      <a:cubicBezTo>
                        <a:pt x="38923" y="61"/>
                        <a:pt x="38916" y="61"/>
                        <a:pt x="38909" y="61"/>
                      </a:cubicBezTo>
                      <a:cubicBezTo>
                        <a:pt x="38778" y="61"/>
                        <a:pt x="38651" y="16"/>
                        <a:pt x="38526" y="16"/>
                      </a:cubicBezTo>
                      <a:cubicBezTo>
                        <a:pt x="38505" y="16"/>
                        <a:pt x="38484" y="17"/>
                        <a:pt x="38463" y="20"/>
                      </a:cubicBezTo>
                      <a:cubicBezTo>
                        <a:pt x="38263" y="47"/>
                        <a:pt x="38061" y="55"/>
                        <a:pt x="37860" y="55"/>
                      </a:cubicBezTo>
                      <a:cubicBezTo>
                        <a:pt x="37733" y="55"/>
                        <a:pt x="37607" y="52"/>
                        <a:pt x="37482" y="48"/>
                      </a:cubicBezTo>
                      <a:cubicBezTo>
                        <a:pt x="37264" y="41"/>
                        <a:pt x="37044" y="22"/>
                        <a:pt x="36828" y="22"/>
                      </a:cubicBezTo>
                      <a:cubicBezTo>
                        <a:pt x="36770" y="22"/>
                        <a:pt x="36712" y="23"/>
                        <a:pt x="36655" y="26"/>
                      </a:cubicBezTo>
                      <a:cubicBezTo>
                        <a:pt x="36593" y="30"/>
                        <a:pt x="36530" y="32"/>
                        <a:pt x="36467" y="32"/>
                      </a:cubicBezTo>
                      <a:cubicBezTo>
                        <a:pt x="36275" y="32"/>
                        <a:pt x="36082" y="18"/>
                        <a:pt x="35890" y="18"/>
                      </a:cubicBezTo>
                      <a:cubicBezTo>
                        <a:pt x="35743" y="18"/>
                        <a:pt x="35597" y="26"/>
                        <a:pt x="35451" y="54"/>
                      </a:cubicBezTo>
                      <a:cubicBezTo>
                        <a:pt x="35423" y="61"/>
                        <a:pt x="35392" y="63"/>
                        <a:pt x="35361" y="63"/>
                      </a:cubicBezTo>
                      <a:cubicBezTo>
                        <a:pt x="35301" y="63"/>
                        <a:pt x="35239" y="53"/>
                        <a:pt x="35182" y="39"/>
                      </a:cubicBezTo>
                      <a:cubicBezTo>
                        <a:pt x="35089" y="14"/>
                        <a:pt x="34996" y="1"/>
                        <a:pt x="34903" y="1"/>
                      </a:cubicBezTo>
                      <a:close/>
                    </a:path>
                  </a:pathLst>
                </a:custGeom>
                <a:solidFill>
                  <a:srgbClr val="1515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p:nvPr/>
              </p:nvSpPr>
              <p:spPr>
                <a:xfrm>
                  <a:off x="4106730" y="3096305"/>
                  <a:ext cx="17567" cy="15583"/>
                </a:xfrm>
                <a:custGeom>
                  <a:rect b="b" l="l" r="r" t="t"/>
                  <a:pathLst>
                    <a:path extrusionOk="0" h="432" w="487">
                      <a:moveTo>
                        <a:pt x="266" y="0"/>
                      </a:moveTo>
                      <a:cubicBezTo>
                        <a:pt x="164" y="0"/>
                        <a:pt x="9" y="139"/>
                        <a:pt x="3" y="245"/>
                      </a:cubicBezTo>
                      <a:cubicBezTo>
                        <a:pt x="0" y="347"/>
                        <a:pt x="87" y="415"/>
                        <a:pt x="248" y="430"/>
                      </a:cubicBezTo>
                      <a:cubicBezTo>
                        <a:pt x="255" y="431"/>
                        <a:pt x="263" y="432"/>
                        <a:pt x="270" y="432"/>
                      </a:cubicBezTo>
                      <a:cubicBezTo>
                        <a:pt x="382" y="432"/>
                        <a:pt x="477" y="346"/>
                        <a:pt x="480" y="239"/>
                      </a:cubicBezTo>
                      <a:cubicBezTo>
                        <a:pt x="486" y="133"/>
                        <a:pt x="378" y="10"/>
                        <a:pt x="273" y="0"/>
                      </a:cubicBezTo>
                      <a:cubicBezTo>
                        <a:pt x="270" y="0"/>
                        <a:pt x="268" y="0"/>
                        <a:pt x="26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p:nvPr/>
              </p:nvSpPr>
              <p:spPr>
                <a:xfrm>
                  <a:off x="3464784" y="1859451"/>
                  <a:ext cx="358236" cy="449283"/>
                </a:xfrm>
                <a:custGeom>
                  <a:rect b="b" l="l" r="r" t="t"/>
                  <a:pathLst>
                    <a:path extrusionOk="0" h="12455" w="9931">
                      <a:moveTo>
                        <a:pt x="4107" y="493"/>
                      </a:moveTo>
                      <a:cubicBezTo>
                        <a:pt x="4110" y="493"/>
                        <a:pt x="4112" y="493"/>
                        <a:pt x="4115" y="493"/>
                      </a:cubicBezTo>
                      <a:cubicBezTo>
                        <a:pt x="4192" y="497"/>
                        <a:pt x="4313" y="639"/>
                        <a:pt x="4313" y="719"/>
                      </a:cubicBezTo>
                      <a:cubicBezTo>
                        <a:pt x="4310" y="803"/>
                        <a:pt x="4223" y="883"/>
                        <a:pt x="4130" y="890"/>
                      </a:cubicBezTo>
                      <a:cubicBezTo>
                        <a:pt x="4129" y="890"/>
                        <a:pt x="4127" y="890"/>
                        <a:pt x="4126" y="890"/>
                      </a:cubicBezTo>
                      <a:cubicBezTo>
                        <a:pt x="4031" y="890"/>
                        <a:pt x="3941" y="795"/>
                        <a:pt x="3944" y="701"/>
                      </a:cubicBezTo>
                      <a:cubicBezTo>
                        <a:pt x="3947" y="593"/>
                        <a:pt x="4026" y="493"/>
                        <a:pt x="4107" y="493"/>
                      </a:cubicBezTo>
                      <a:close/>
                      <a:moveTo>
                        <a:pt x="7101" y="1480"/>
                      </a:moveTo>
                      <a:cubicBezTo>
                        <a:pt x="7237" y="1480"/>
                        <a:pt x="7368" y="1536"/>
                        <a:pt x="7503" y="1536"/>
                      </a:cubicBezTo>
                      <a:cubicBezTo>
                        <a:pt x="7519" y="1536"/>
                        <a:pt x="7535" y="1535"/>
                        <a:pt x="7551" y="1533"/>
                      </a:cubicBezTo>
                      <a:cubicBezTo>
                        <a:pt x="7555" y="1533"/>
                        <a:pt x="7559" y="1533"/>
                        <a:pt x="7563" y="1533"/>
                      </a:cubicBezTo>
                      <a:cubicBezTo>
                        <a:pt x="7637" y="1533"/>
                        <a:pt x="7658" y="1608"/>
                        <a:pt x="7646" y="1676"/>
                      </a:cubicBezTo>
                      <a:cubicBezTo>
                        <a:pt x="7619" y="1855"/>
                        <a:pt x="7677" y="2038"/>
                        <a:pt x="7634" y="2208"/>
                      </a:cubicBezTo>
                      <a:cubicBezTo>
                        <a:pt x="7634" y="2530"/>
                        <a:pt x="7656" y="2843"/>
                        <a:pt x="7628" y="3149"/>
                      </a:cubicBezTo>
                      <a:cubicBezTo>
                        <a:pt x="7603" y="3415"/>
                        <a:pt x="7668" y="3675"/>
                        <a:pt x="7622" y="3935"/>
                      </a:cubicBezTo>
                      <a:cubicBezTo>
                        <a:pt x="7606" y="4028"/>
                        <a:pt x="7569" y="4034"/>
                        <a:pt x="7489" y="4065"/>
                      </a:cubicBezTo>
                      <a:cubicBezTo>
                        <a:pt x="7413" y="4092"/>
                        <a:pt x="7339" y="4101"/>
                        <a:pt x="7265" y="4101"/>
                      </a:cubicBezTo>
                      <a:cubicBezTo>
                        <a:pt x="7092" y="4101"/>
                        <a:pt x="6922" y="4051"/>
                        <a:pt x="6750" y="4051"/>
                      </a:cubicBezTo>
                      <a:cubicBezTo>
                        <a:pt x="6729" y="4051"/>
                        <a:pt x="6708" y="4051"/>
                        <a:pt x="6687" y="4053"/>
                      </a:cubicBezTo>
                      <a:cubicBezTo>
                        <a:pt x="6319" y="4081"/>
                        <a:pt x="5947" y="4078"/>
                        <a:pt x="5579" y="4096"/>
                      </a:cubicBezTo>
                      <a:cubicBezTo>
                        <a:pt x="5574" y="4097"/>
                        <a:pt x="5570" y="4097"/>
                        <a:pt x="5566" y="4097"/>
                      </a:cubicBezTo>
                      <a:cubicBezTo>
                        <a:pt x="5495" y="4097"/>
                        <a:pt x="5429" y="4077"/>
                        <a:pt x="5359" y="4077"/>
                      </a:cubicBezTo>
                      <a:cubicBezTo>
                        <a:pt x="5351" y="4077"/>
                        <a:pt x="5343" y="4077"/>
                        <a:pt x="5334" y="4078"/>
                      </a:cubicBezTo>
                      <a:cubicBezTo>
                        <a:pt x="5223" y="4086"/>
                        <a:pt x="5112" y="4089"/>
                        <a:pt x="5001" y="4089"/>
                      </a:cubicBezTo>
                      <a:cubicBezTo>
                        <a:pt x="4644" y="4089"/>
                        <a:pt x="4288" y="4058"/>
                        <a:pt x="3931" y="4058"/>
                      </a:cubicBezTo>
                      <a:cubicBezTo>
                        <a:pt x="3784" y="4058"/>
                        <a:pt x="3637" y="4063"/>
                        <a:pt x="3489" y="4078"/>
                      </a:cubicBezTo>
                      <a:cubicBezTo>
                        <a:pt x="3457" y="4081"/>
                        <a:pt x="3426" y="4083"/>
                        <a:pt x="3394" y="4083"/>
                      </a:cubicBezTo>
                      <a:cubicBezTo>
                        <a:pt x="3328" y="4083"/>
                        <a:pt x="3263" y="4075"/>
                        <a:pt x="3198" y="4056"/>
                      </a:cubicBezTo>
                      <a:cubicBezTo>
                        <a:pt x="3139" y="4039"/>
                        <a:pt x="3079" y="4034"/>
                        <a:pt x="3019" y="4034"/>
                      </a:cubicBezTo>
                      <a:cubicBezTo>
                        <a:pt x="2887" y="4034"/>
                        <a:pt x="2753" y="4061"/>
                        <a:pt x="2619" y="4061"/>
                      </a:cubicBezTo>
                      <a:cubicBezTo>
                        <a:pt x="2599" y="4061"/>
                        <a:pt x="2578" y="4061"/>
                        <a:pt x="2558" y="4059"/>
                      </a:cubicBezTo>
                      <a:cubicBezTo>
                        <a:pt x="2522" y="4057"/>
                        <a:pt x="2486" y="4056"/>
                        <a:pt x="2450" y="4056"/>
                      </a:cubicBezTo>
                      <a:cubicBezTo>
                        <a:pt x="2275" y="4056"/>
                        <a:pt x="2096" y="4077"/>
                        <a:pt x="1919" y="4077"/>
                      </a:cubicBezTo>
                      <a:cubicBezTo>
                        <a:pt x="1871" y="4077"/>
                        <a:pt x="1823" y="4076"/>
                        <a:pt x="1775" y="4072"/>
                      </a:cubicBezTo>
                      <a:cubicBezTo>
                        <a:pt x="1669" y="4062"/>
                        <a:pt x="1563" y="4058"/>
                        <a:pt x="1457" y="4058"/>
                      </a:cubicBezTo>
                      <a:cubicBezTo>
                        <a:pt x="1236" y="4058"/>
                        <a:pt x="1015" y="4074"/>
                        <a:pt x="793" y="4078"/>
                      </a:cubicBezTo>
                      <a:cubicBezTo>
                        <a:pt x="753" y="4078"/>
                        <a:pt x="713" y="4072"/>
                        <a:pt x="670" y="4065"/>
                      </a:cubicBezTo>
                      <a:cubicBezTo>
                        <a:pt x="580" y="4056"/>
                        <a:pt x="536" y="4007"/>
                        <a:pt x="558" y="3914"/>
                      </a:cubicBezTo>
                      <a:cubicBezTo>
                        <a:pt x="614" y="3660"/>
                        <a:pt x="583" y="3409"/>
                        <a:pt x="558" y="3155"/>
                      </a:cubicBezTo>
                      <a:cubicBezTo>
                        <a:pt x="536" y="2911"/>
                        <a:pt x="632" y="2663"/>
                        <a:pt x="580" y="2419"/>
                      </a:cubicBezTo>
                      <a:cubicBezTo>
                        <a:pt x="524" y="2146"/>
                        <a:pt x="555" y="1877"/>
                        <a:pt x="543" y="1608"/>
                      </a:cubicBezTo>
                      <a:cubicBezTo>
                        <a:pt x="543" y="1539"/>
                        <a:pt x="564" y="1482"/>
                        <a:pt x="617" y="1482"/>
                      </a:cubicBezTo>
                      <a:cubicBezTo>
                        <a:pt x="628" y="1482"/>
                        <a:pt x="640" y="1485"/>
                        <a:pt x="654" y="1490"/>
                      </a:cubicBezTo>
                      <a:cubicBezTo>
                        <a:pt x="735" y="1522"/>
                        <a:pt x="815" y="1532"/>
                        <a:pt x="896" y="1532"/>
                      </a:cubicBezTo>
                      <a:cubicBezTo>
                        <a:pt x="1040" y="1532"/>
                        <a:pt x="1184" y="1499"/>
                        <a:pt x="1328" y="1499"/>
                      </a:cubicBezTo>
                      <a:cubicBezTo>
                        <a:pt x="1340" y="1499"/>
                        <a:pt x="1351" y="1499"/>
                        <a:pt x="1363" y="1499"/>
                      </a:cubicBezTo>
                      <a:cubicBezTo>
                        <a:pt x="1838" y="1516"/>
                        <a:pt x="2314" y="1534"/>
                        <a:pt x="2789" y="1534"/>
                      </a:cubicBezTo>
                      <a:cubicBezTo>
                        <a:pt x="2945" y="1534"/>
                        <a:pt x="3101" y="1532"/>
                        <a:pt x="3257" y="1527"/>
                      </a:cubicBezTo>
                      <a:cubicBezTo>
                        <a:pt x="3420" y="1523"/>
                        <a:pt x="3583" y="1522"/>
                        <a:pt x="3746" y="1522"/>
                      </a:cubicBezTo>
                      <a:cubicBezTo>
                        <a:pt x="4086" y="1522"/>
                        <a:pt x="4425" y="1528"/>
                        <a:pt x="4764" y="1528"/>
                      </a:cubicBezTo>
                      <a:cubicBezTo>
                        <a:pt x="4901" y="1528"/>
                        <a:pt x="5039" y="1527"/>
                        <a:pt x="5176" y="1524"/>
                      </a:cubicBezTo>
                      <a:cubicBezTo>
                        <a:pt x="5594" y="1515"/>
                        <a:pt x="6012" y="1533"/>
                        <a:pt x="6430" y="1490"/>
                      </a:cubicBezTo>
                      <a:cubicBezTo>
                        <a:pt x="6440" y="1489"/>
                        <a:pt x="6449" y="1489"/>
                        <a:pt x="6459" y="1489"/>
                      </a:cubicBezTo>
                      <a:cubicBezTo>
                        <a:pt x="6537" y="1489"/>
                        <a:pt x="6619" y="1519"/>
                        <a:pt x="6696" y="1524"/>
                      </a:cubicBezTo>
                      <a:cubicBezTo>
                        <a:pt x="6740" y="1526"/>
                        <a:pt x="6786" y="1531"/>
                        <a:pt x="6830" y="1531"/>
                      </a:cubicBezTo>
                      <a:cubicBezTo>
                        <a:pt x="6870" y="1531"/>
                        <a:pt x="6908" y="1527"/>
                        <a:pt x="6941" y="1512"/>
                      </a:cubicBezTo>
                      <a:cubicBezTo>
                        <a:pt x="6995" y="1489"/>
                        <a:pt x="7048" y="1480"/>
                        <a:pt x="7101" y="1480"/>
                      </a:cubicBezTo>
                      <a:close/>
                      <a:moveTo>
                        <a:pt x="8288" y="3099"/>
                      </a:moveTo>
                      <a:cubicBezTo>
                        <a:pt x="8295" y="3099"/>
                        <a:pt x="8302" y="3099"/>
                        <a:pt x="8309" y="3100"/>
                      </a:cubicBezTo>
                      <a:cubicBezTo>
                        <a:pt x="8362" y="3102"/>
                        <a:pt x="8414" y="3102"/>
                        <a:pt x="8466" y="3102"/>
                      </a:cubicBezTo>
                      <a:cubicBezTo>
                        <a:pt x="8570" y="3102"/>
                        <a:pt x="8674" y="3100"/>
                        <a:pt x="8779" y="3100"/>
                      </a:cubicBezTo>
                      <a:lnTo>
                        <a:pt x="8779" y="3106"/>
                      </a:lnTo>
                      <a:cubicBezTo>
                        <a:pt x="8878" y="3106"/>
                        <a:pt x="8976" y="3104"/>
                        <a:pt x="9074" y="3104"/>
                      </a:cubicBezTo>
                      <a:cubicBezTo>
                        <a:pt x="9123" y="3104"/>
                        <a:pt x="9172" y="3105"/>
                        <a:pt x="9222" y="3106"/>
                      </a:cubicBezTo>
                      <a:cubicBezTo>
                        <a:pt x="9374" y="3109"/>
                        <a:pt x="9448" y="3174"/>
                        <a:pt x="9414" y="3319"/>
                      </a:cubicBezTo>
                      <a:cubicBezTo>
                        <a:pt x="9340" y="3617"/>
                        <a:pt x="9439" y="3908"/>
                        <a:pt x="9414" y="4205"/>
                      </a:cubicBezTo>
                      <a:cubicBezTo>
                        <a:pt x="9398" y="4390"/>
                        <a:pt x="9426" y="4579"/>
                        <a:pt x="9386" y="4768"/>
                      </a:cubicBezTo>
                      <a:cubicBezTo>
                        <a:pt x="9346" y="4960"/>
                        <a:pt x="9408" y="5158"/>
                        <a:pt x="9414" y="5356"/>
                      </a:cubicBezTo>
                      <a:cubicBezTo>
                        <a:pt x="9423" y="5625"/>
                        <a:pt x="9423" y="5901"/>
                        <a:pt x="9411" y="6167"/>
                      </a:cubicBezTo>
                      <a:cubicBezTo>
                        <a:pt x="9395" y="6545"/>
                        <a:pt x="9439" y="6922"/>
                        <a:pt x="9389" y="7297"/>
                      </a:cubicBezTo>
                      <a:cubicBezTo>
                        <a:pt x="9355" y="7579"/>
                        <a:pt x="9429" y="7854"/>
                        <a:pt x="9423" y="8133"/>
                      </a:cubicBezTo>
                      <a:cubicBezTo>
                        <a:pt x="9417" y="8495"/>
                        <a:pt x="9423" y="8857"/>
                        <a:pt x="9377" y="9216"/>
                      </a:cubicBezTo>
                      <a:cubicBezTo>
                        <a:pt x="9361" y="9358"/>
                        <a:pt x="9398" y="9495"/>
                        <a:pt x="9408" y="9631"/>
                      </a:cubicBezTo>
                      <a:cubicBezTo>
                        <a:pt x="9436" y="9978"/>
                        <a:pt x="9367" y="10318"/>
                        <a:pt x="9377" y="10665"/>
                      </a:cubicBezTo>
                      <a:cubicBezTo>
                        <a:pt x="9386" y="10949"/>
                        <a:pt x="9445" y="11234"/>
                        <a:pt x="9417" y="11522"/>
                      </a:cubicBezTo>
                      <a:cubicBezTo>
                        <a:pt x="9414" y="11547"/>
                        <a:pt x="9423" y="11572"/>
                        <a:pt x="9420" y="11596"/>
                      </a:cubicBezTo>
                      <a:cubicBezTo>
                        <a:pt x="9405" y="11863"/>
                        <a:pt x="9346" y="11940"/>
                        <a:pt x="9080" y="11943"/>
                      </a:cubicBezTo>
                      <a:cubicBezTo>
                        <a:pt x="9016" y="11944"/>
                        <a:pt x="8953" y="11944"/>
                        <a:pt x="8889" y="11944"/>
                      </a:cubicBezTo>
                      <a:cubicBezTo>
                        <a:pt x="8826" y="11944"/>
                        <a:pt x="8762" y="11944"/>
                        <a:pt x="8699" y="11944"/>
                      </a:cubicBezTo>
                      <a:cubicBezTo>
                        <a:pt x="8572" y="11944"/>
                        <a:pt x="8445" y="11945"/>
                        <a:pt x="8318" y="11949"/>
                      </a:cubicBezTo>
                      <a:cubicBezTo>
                        <a:pt x="8293" y="11950"/>
                        <a:pt x="8267" y="11950"/>
                        <a:pt x="8242" y="11950"/>
                      </a:cubicBezTo>
                      <a:cubicBezTo>
                        <a:pt x="8072" y="11950"/>
                        <a:pt x="7900" y="11933"/>
                        <a:pt x="7732" y="11933"/>
                      </a:cubicBezTo>
                      <a:cubicBezTo>
                        <a:pt x="7658" y="11933"/>
                        <a:pt x="7585" y="11937"/>
                        <a:pt x="7513" y="11946"/>
                      </a:cubicBezTo>
                      <a:cubicBezTo>
                        <a:pt x="7479" y="11950"/>
                        <a:pt x="7445" y="11952"/>
                        <a:pt x="7411" y="11952"/>
                      </a:cubicBezTo>
                      <a:cubicBezTo>
                        <a:pt x="7297" y="11952"/>
                        <a:pt x="7185" y="11934"/>
                        <a:pt x="7073" y="11934"/>
                      </a:cubicBezTo>
                      <a:cubicBezTo>
                        <a:pt x="6994" y="11934"/>
                        <a:pt x="6914" y="11943"/>
                        <a:pt x="6835" y="11974"/>
                      </a:cubicBezTo>
                      <a:cubicBezTo>
                        <a:pt x="6812" y="11984"/>
                        <a:pt x="6786" y="11988"/>
                        <a:pt x="6759" y="11988"/>
                      </a:cubicBezTo>
                      <a:cubicBezTo>
                        <a:pt x="6719" y="11988"/>
                        <a:pt x="6678" y="11978"/>
                        <a:pt x="6640" y="11962"/>
                      </a:cubicBezTo>
                      <a:cubicBezTo>
                        <a:pt x="6579" y="11934"/>
                        <a:pt x="6517" y="11931"/>
                        <a:pt x="6449" y="11931"/>
                      </a:cubicBezTo>
                      <a:lnTo>
                        <a:pt x="3558" y="11931"/>
                      </a:lnTo>
                      <a:cubicBezTo>
                        <a:pt x="3409" y="11931"/>
                        <a:pt x="3259" y="11937"/>
                        <a:pt x="3109" y="11937"/>
                      </a:cubicBezTo>
                      <a:cubicBezTo>
                        <a:pt x="3053" y="11937"/>
                        <a:pt x="2997" y="11936"/>
                        <a:pt x="2942" y="11934"/>
                      </a:cubicBezTo>
                      <a:cubicBezTo>
                        <a:pt x="2743" y="11928"/>
                        <a:pt x="2747" y="11887"/>
                        <a:pt x="2740" y="11686"/>
                      </a:cubicBezTo>
                      <a:cubicBezTo>
                        <a:pt x="2731" y="11420"/>
                        <a:pt x="2793" y="11154"/>
                        <a:pt x="2737" y="10881"/>
                      </a:cubicBezTo>
                      <a:cubicBezTo>
                        <a:pt x="2694" y="10677"/>
                        <a:pt x="2722" y="10454"/>
                        <a:pt x="2743" y="10244"/>
                      </a:cubicBezTo>
                      <a:cubicBezTo>
                        <a:pt x="2781" y="9906"/>
                        <a:pt x="2731" y="9569"/>
                        <a:pt x="2753" y="9238"/>
                      </a:cubicBezTo>
                      <a:cubicBezTo>
                        <a:pt x="2777" y="8854"/>
                        <a:pt x="2709" y="8473"/>
                        <a:pt x="2756" y="8086"/>
                      </a:cubicBezTo>
                      <a:cubicBezTo>
                        <a:pt x="2793" y="7758"/>
                        <a:pt x="2762" y="7415"/>
                        <a:pt x="2753" y="7080"/>
                      </a:cubicBezTo>
                      <a:cubicBezTo>
                        <a:pt x="2743" y="6696"/>
                        <a:pt x="2725" y="6313"/>
                        <a:pt x="2753" y="5926"/>
                      </a:cubicBezTo>
                      <a:cubicBezTo>
                        <a:pt x="2781" y="5582"/>
                        <a:pt x="2747" y="5239"/>
                        <a:pt x="2740" y="4892"/>
                      </a:cubicBezTo>
                      <a:cubicBezTo>
                        <a:pt x="2740" y="4852"/>
                        <a:pt x="2728" y="4811"/>
                        <a:pt x="2728" y="4771"/>
                      </a:cubicBezTo>
                      <a:cubicBezTo>
                        <a:pt x="2736" y="4599"/>
                        <a:pt x="2794" y="4537"/>
                        <a:pt x="2950" y="4537"/>
                      </a:cubicBezTo>
                      <a:cubicBezTo>
                        <a:pt x="2965" y="4537"/>
                        <a:pt x="2981" y="4538"/>
                        <a:pt x="2997" y="4539"/>
                      </a:cubicBezTo>
                      <a:cubicBezTo>
                        <a:pt x="3240" y="4556"/>
                        <a:pt x="3483" y="4579"/>
                        <a:pt x="3727" y="4579"/>
                      </a:cubicBezTo>
                      <a:cubicBezTo>
                        <a:pt x="3875" y="4579"/>
                        <a:pt x="4022" y="4570"/>
                        <a:pt x="4170" y="4548"/>
                      </a:cubicBezTo>
                      <a:cubicBezTo>
                        <a:pt x="4243" y="4537"/>
                        <a:pt x="4317" y="4533"/>
                        <a:pt x="4392" y="4533"/>
                      </a:cubicBezTo>
                      <a:cubicBezTo>
                        <a:pt x="4507" y="4533"/>
                        <a:pt x="4622" y="4543"/>
                        <a:pt x="4737" y="4554"/>
                      </a:cubicBezTo>
                      <a:cubicBezTo>
                        <a:pt x="4788" y="4561"/>
                        <a:pt x="4839" y="4566"/>
                        <a:pt x="4889" y="4566"/>
                      </a:cubicBezTo>
                      <a:cubicBezTo>
                        <a:pt x="4935" y="4566"/>
                        <a:pt x="4982" y="4562"/>
                        <a:pt x="5028" y="4548"/>
                      </a:cubicBezTo>
                      <a:cubicBezTo>
                        <a:pt x="5047" y="4544"/>
                        <a:pt x="5069" y="4540"/>
                        <a:pt x="5091" y="4540"/>
                      </a:cubicBezTo>
                      <a:cubicBezTo>
                        <a:pt x="5103" y="4540"/>
                        <a:pt x="5115" y="4542"/>
                        <a:pt x="5127" y="4545"/>
                      </a:cubicBezTo>
                      <a:cubicBezTo>
                        <a:pt x="5233" y="4569"/>
                        <a:pt x="5340" y="4577"/>
                        <a:pt x="5448" y="4577"/>
                      </a:cubicBezTo>
                      <a:cubicBezTo>
                        <a:pt x="5619" y="4577"/>
                        <a:pt x="5790" y="4557"/>
                        <a:pt x="5960" y="4551"/>
                      </a:cubicBezTo>
                      <a:cubicBezTo>
                        <a:pt x="5992" y="4550"/>
                        <a:pt x="6025" y="4550"/>
                        <a:pt x="6058" y="4550"/>
                      </a:cubicBezTo>
                      <a:cubicBezTo>
                        <a:pt x="6212" y="4550"/>
                        <a:pt x="6365" y="4560"/>
                        <a:pt x="6518" y="4560"/>
                      </a:cubicBezTo>
                      <a:cubicBezTo>
                        <a:pt x="6608" y="4560"/>
                        <a:pt x="6699" y="4556"/>
                        <a:pt x="6789" y="4545"/>
                      </a:cubicBezTo>
                      <a:cubicBezTo>
                        <a:pt x="6824" y="4541"/>
                        <a:pt x="6858" y="4539"/>
                        <a:pt x="6893" y="4539"/>
                      </a:cubicBezTo>
                      <a:cubicBezTo>
                        <a:pt x="6941" y="4539"/>
                        <a:pt x="6990" y="4544"/>
                        <a:pt x="7037" y="4554"/>
                      </a:cubicBezTo>
                      <a:cubicBezTo>
                        <a:pt x="7099" y="4568"/>
                        <a:pt x="7159" y="4576"/>
                        <a:pt x="7219" y="4576"/>
                      </a:cubicBezTo>
                      <a:cubicBezTo>
                        <a:pt x="7280" y="4576"/>
                        <a:pt x="7340" y="4568"/>
                        <a:pt x="7402" y="4551"/>
                      </a:cubicBezTo>
                      <a:cubicBezTo>
                        <a:pt x="7433" y="4543"/>
                        <a:pt x="7464" y="4540"/>
                        <a:pt x="7497" y="4540"/>
                      </a:cubicBezTo>
                      <a:cubicBezTo>
                        <a:pt x="7546" y="4540"/>
                        <a:pt x="7596" y="4547"/>
                        <a:pt x="7646" y="4554"/>
                      </a:cubicBezTo>
                      <a:cubicBezTo>
                        <a:pt x="7704" y="4564"/>
                        <a:pt x="7755" y="4569"/>
                        <a:pt x="7802" y="4569"/>
                      </a:cubicBezTo>
                      <a:cubicBezTo>
                        <a:pt x="8072" y="4569"/>
                        <a:pt x="8173" y="4409"/>
                        <a:pt x="8139" y="4084"/>
                      </a:cubicBezTo>
                      <a:cubicBezTo>
                        <a:pt x="8111" y="3809"/>
                        <a:pt x="8120" y="3527"/>
                        <a:pt x="8136" y="3251"/>
                      </a:cubicBezTo>
                      <a:cubicBezTo>
                        <a:pt x="8144" y="3141"/>
                        <a:pt x="8191" y="3099"/>
                        <a:pt x="8288" y="3099"/>
                      </a:cubicBezTo>
                      <a:close/>
                      <a:moveTo>
                        <a:pt x="4070" y="0"/>
                      </a:moveTo>
                      <a:cubicBezTo>
                        <a:pt x="4000" y="0"/>
                        <a:pt x="3932" y="14"/>
                        <a:pt x="3867" y="45"/>
                      </a:cubicBezTo>
                      <a:cubicBezTo>
                        <a:pt x="3675" y="137"/>
                        <a:pt x="3567" y="317"/>
                        <a:pt x="3455" y="490"/>
                      </a:cubicBezTo>
                      <a:cubicBezTo>
                        <a:pt x="3375" y="620"/>
                        <a:pt x="3428" y="747"/>
                        <a:pt x="3471" y="871"/>
                      </a:cubicBezTo>
                      <a:cubicBezTo>
                        <a:pt x="3483" y="908"/>
                        <a:pt x="3489" y="952"/>
                        <a:pt x="3505" y="1017"/>
                      </a:cubicBezTo>
                      <a:cubicBezTo>
                        <a:pt x="3480" y="1016"/>
                        <a:pt x="3456" y="1016"/>
                        <a:pt x="3431" y="1016"/>
                      </a:cubicBezTo>
                      <a:cubicBezTo>
                        <a:pt x="3110" y="1016"/>
                        <a:pt x="2809" y="1045"/>
                        <a:pt x="2507" y="1045"/>
                      </a:cubicBezTo>
                      <a:cubicBezTo>
                        <a:pt x="2446" y="1045"/>
                        <a:pt x="2384" y="1044"/>
                        <a:pt x="2322" y="1041"/>
                      </a:cubicBezTo>
                      <a:cubicBezTo>
                        <a:pt x="2052" y="1029"/>
                        <a:pt x="1779" y="1002"/>
                        <a:pt x="1506" y="1002"/>
                      </a:cubicBezTo>
                      <a:cubicBezTo>
                        <a:pt x="1426" y="1002"/>
                        <a:pt x="1347" y="1005"/>
                        <a:pt x="1267" y="1010"/>
                      </a:cubicBezTo>
                      <a:cubicBezTo>
                        <a:pt x="1184" y="1018"/>
                        <a:pt x="1096" y="1045"/>
                        <a:pt x="1014" y="1045"/>
                      </a:cubicBezTo>
                      <a:cubicBezTo>
                        <a:pt x="993" y="1045"/>
                        <a:pt x="972" y="1043"/>
                        <a:pt x="951" y="1038"/>
                      </a:cubicBezTo>
                      <a:cubicBezTo>
                        <a:pt x="831" y="1013"/>
                        <a:pt x="713" y="1006"/>
                        <a:pt x="594" y="1006"/>
                      </a:cubicBezTo>
                      <a:cubicBezTo>
                        <a:pt x="525" y="1006"/>
                        <a:pt x="457" y="1008"/>
                        <a:pt x="388" y="1010"/>
                      </a:cubicBezTo>
                      <a:cubicBezTo>
                        <a:pt x="187" y="1020"/>
                        <a:pt x="153" y="1035"/>
                        <a:pt x="81" y="1221"/>
                      </a:cubicBezTo>
                      <a:cubicBezTo>
                        <a:pt x="35" y="1332"/>
                        <a:pt x="38" y="1444"/>
                        <a:pt x="60" y="1561"/>
                      </a:cubicBezTo>
                      <a:cubicBezTo>
                        <a:pt x="75" y="1642"/>
                        <a:pt x="122" y="1719"/>
                        <a:pt x="97" y="1803"/>
                      </a:cubicBezTo>
                      <a:cubicBezTo>
                        <a:pt x="1" y="2094"/>
                        <a:pt x="81" y="2391"/>
                        <a:pt x="72" y="2685"/>
                      </a:cubicBezTo>
                      <a:cubicBezTo>
                        <a:pt x="69" y="2833"/>
                        <a:pt x="20" y="2994"/>
                        <a:pt x="57" y="3124"/>
                      </a:cubicBezTo>
                      <a:cubicBezTo>
                        <a:pt x="137" y="3409"/>
                        <a:pt x="63" y="3679"/>
                        <a:pt x="47" y="3954"/>
                      </a:cubicBezTo>
                      <a:cubicBezTo>
                        <a:pt x="38" y="4075"/>
                        <a:pt x="66" y="4186"/>
                        <a:pt x="100" y="4294"/>
                      </a:cubicBezTo>
                      <a:cubicBezTo>
                        <a:pt x="150" y="4449"/>
                        <a:pt x="249" y="4530"/>
                        <a:pt x="425" y="4545"/>
                      </a:cubicBezTo>
                      <a:cubicBezTo>
                        <a:pt x="500" y="4551"/>
                        <a:pt x="575" y="4553"/>
                        <a:pt x="650" y="4553"/>
                      </a:cubicBezTo>
                      <a:cubicBezTo>
                        <a:pt x="879" y="4553"/>
                        <a:pt x="1106" y="4534"/>
                        <a:pt x="1334" y="4534"/>
                      </a:cubicBezTo>
                      <a:cubicBezTo>
                        <a:pt x="1375" y="4534"/>
                        <a:pt x="1417" y="4534"/>
                        <a:pt x="1459" y="4536"/>
                      </a:cubicBezTo>
                      <a:cubicBezTo>
                        <a:pt x="1604" y="4540"/>
                        <a:pt x="1749" y="4562"/>
                        <a:pt x="1895" y="4562"/>
                      </a:cubicBezTo>
                      <a:cubicBezTo>
                        <a:pt x="1954" y="4562"/>
                        <a:pt x="2015" y="4558"/>
                        <a:pt x="2075" y="4548"/>
                      </a:cubicBezTo>
                      <a:cubicBezTo>
                        <a:pt x="2090" y="4546"/>
                        <a:pt x="2104" y="4544"/>
                        <a:pt x="2117" y="4544"/>
                      </a:cubicBezTo>
                      <a:cubicBezTo>
                        <a:pt x="2212" y="4544"/>
                        <a:pt x="2257" y="4614"/>
                        <a:pt x="2257" y="4753"/>
                      </a:cubicBezTo>
                      <a:cubicBezTo>
                        <a:pt x="2257" y="5013"/>
                        <a:pt x="2295" y="5276"/>
                        <a:pt x="2279" y="5533"/>
                      </a:cubicBezTo>
                      <a:cubicBezTo>
                        <a:pt x="2261" y="5861"/>
                        <a:pt x="2245" y="6186"/>
                        <a:pt x="2245" y="6511"/>
                      </a:cubicBezTo>
                      <a:cubicBezTo>
                        <a:pt x="2245" y="6768"/>
                        <a:pt x="2273" y="7021"/>
                        <a:pt x="2276" y="7275"/>
                      </a:cubicBezTo>
                      <a:cubicBezTo>
                        <a:pt x="2279" y="7576"/>
                        <a:pt x="2338" y="7882"/>
                        <a:pt x="2261" y="8185"/>
                      </a:cubicBezTo>
                      <a:cubicBezTo>
                        <a:pt x="2223" y="8337"/>
                        <a:pt x="2233" y="8498"/>
                        <a:pt x="2254" y="8653"/>
                      </a:cubicBezTo>
                      <a:cubicBezTo>
                        <a:pt x="2298" y="8959"/>
                        <a:pt x="2270" y="9272"/>
                        <a:pt x="2270" y="9578"/>
                      </a:cubicBezTo>
                      <a:cubicBezTo>
                        <a:pt x="2267" y="9841"/>
                        <a:pt x="2329" y="10117"/>
                        <a:pt x="2248" y="10383"/>
                      </a:cubicBezTo>
                      <a:cubicBezTo>
                        <a:pt x="2236" y="10426"/>
                        <a:pt x="2245" y="10482"/>
                        <a:pt x="2264" y="10528"/>
                      </a:cubicBezTo>
                      <a:cubicBezTo>
                        <a:pt x="2295" y="10618"/>
                        <a:pt x="2282" y="10702"/>
                        <a:pt x="2264" y="10795"/>
                      </a:cubicBezTo>
                      <a:cubicBezTo>
                        <a:pt x="2245" y="10891"/>
                        <a:pt x="2230" y="10996"/>
                        <a:pt x="2251" y="11089"/>
                      </a:cubicBezTo>
                      <a:cubicBezTo>
                        <a:pt x="2301" y="11293"/>
                        <a:pt x="2239" y="11494"/>
                        <a:pt x="2257" y="11699"/>
                      </a:cubicBezTo>
                      <a:cubicBezTo>
                        <a:pt x="2267" y="11807"/>
                        <a:pt x="2273" y="11928"/>
                        <a:pt x="2245" y="12042"/>
                      </a:cubicBezTo>
                      <a:cubicBezTo>
                        <a:pt x="2199" y="12231"/>
                        <a:pt x="2307" y="12389"/>
                        <a:pt x="2496" y="12401"/>
                      </a:cubicBezTo>
                      <a:cubicBezTo>
                        <a:pt x="2827" y="12427"/>
                        <a:pt x="3161" y="12452"/>
                        <a:pt x="3494" y="12452"/>
                      </a:cubicBezTo>
                      <a:cubicBezTo>
                        <a:pt x="3594" y="12452"/>
                        <a:pt x="3693" y="12449"/>
                        <a:pt x="3793" y="12444"/>
                      </a:cubicBezTo>
                      <a:cubicBezTo>
                        <a:pt x="4112" y="12429"/>
                        <a:pt x="4430" y="12410"/>
                        <a:pt x="4749" y="12410"/>
                      </a:cubicBezTo>
                      <a:cubicBezTo>
                        <a:pt x="5007" y="12413"/>
                        <a:pt x="5267" y="12441"/>
                        <a:pt x="5522" y="12441"/>
                      </a:cubicBezTo>
                      <a:cubicBezTo>
                        <a:pt x="5598" y="12441"/>
                        <a:pt x="5674" y="12438"/>
                        <a:pt x="5749" y="12432"/>
                      </a:cubicBezTo>
                      <a:cubicBezTo>
                        <a:pt x="5896" y="12419"/>
                        <a:pt x="6042" y="12414"/>
                        <a:pt x="6188" y="12414"/>
                      </a:cubicBezTo>
                      <a:cubicBezTo>
                        <a:pt x="6574" y="12414"/>
                        <a:pt x="6959" y="12448"/>
                        <a:pt x="7344" y="12448"/>
                      </a:cubicBezTo>
                      <a:cubicBezTo>
                        <a:pt x="7411" y="12448"/>
                        <a:pt x="7478" y="12447"/>
                        <a:pt x="7544" y="12444"/>
                      </a:cubicBezTo>
                      <a:cubicBezTo>
                        <a:pt x="7631" y="12441"/>
                        <a:pt x="7718" y="12439"/>
                        <a:pt x="7804" y="12439"/>
                      </a:cubicBezTo>
                      <a:cubicBezTo>
                        <a:pt x="8005" y="12439"/>
                        <a:pt x="8206" y="12447"/>
                        <a:pt x="8405" y="12454"/>
                      </a:cubicBezTo>
                      <a:cubicBezTo>
                        <a:pt x="8410" y="12454"/>
                        <a:pt x="8416" y="12454"/>
                        <a:pt x="8421" y="12454"/>
                      </a:cubicBezTo>
                      <a:cubicBezTo>
                        <a:pt x="8530" y="12454"/>
                        <a:pt x="8633" y="12410"/>
                        <a:pt x="8740" y="12410"/>
                      </a:cubicBezTo>
                      <a:cubicBezTo>
                        <a:pt x="8768" y="12410"/>
                        <a:pt x="8795" y="12412"/>
                        <a:pt x="8823" y="12420"/>
                      </a:cubicBezTo>
                      <a:cubicBezTo>
                        <a:pt x="8909" y="12443"/>
                        <a:pt x="8996" y="12453"/>
                        <a:pt x="9081" y="12453"/>
                      </a:cubicBezTo>
                      <a:cubicBezTo>
                        <a:pt x="9264" y="12453"/>
                        <a:pt x="9445" y="12409"/>
                        <a:pt x="9624" y="12367"/>
                      </a:cubicBezTo>
                      <a:cubicBezTo>
                        <a:pt x="9813" y="12324"/>
                        <a:pt x="9866" y="12249"/>
                        <a:pt x="9884" y="12061"/>
                      </a:cubicBezTo>
                      <a:cubicBezTo>
                        <a:pt x="9891" y="11952"/>
                        <a:pt x="9884" y="11847"/>
                        <a:pt x="9891" y="11739"/>
                      </a:cubicBezTo>
                      <a:cubicBezTo>
                        <a:pt x="9906" y="11355"/>
                        <a:pt x="9918" y="10968"/>
                        <a:pt x="9888" y="10584"/>
                      </a:cubicBezTo>
                      <a:cubicBezTo>
                        <a:pt x="9872" y="10395"/>
                        <a:pt x="9841" y="10210"/>
                        <a:pt x="9909" y="10021"/>
                      </a:cubicBezTo>
                      <a:cubicBezTo>
                        <a:pt x="9931" y="9962"/>
                        <a:pt x="9925" y="9894"/>
                        <a:pt x="9912" y="9826"/>
                      </a:cubicBezTo>
                      <a:cubicBezTo>
                        <a:pt x="9853" y="9504"/>
                        <a:pt x="9891" y="9179"/>
                        <a:pt x="9888" y="8854"/>
                      </a:cubicBezTo>
                      <a:cubicBezTo>
                        <a:pt x="9881" y="8445"/>
                        <a:pt x="9922" y="8037"/>
                        <a:pt x="9900" y="7628"/>
                      </a:cubicBezTo>
                      <a:cubicBezTo>
                        <a:pt x="9888" y="7442"/>
                        <a:pt x="9866" y="7247"/>
                        <a:pt x="9884" y="7068"/>
                      </a:cubicBezTo>
                      <a:cubicBezTo>
                        <a:pt x="9906" y="6805"/>
                        <a:pt x="9897" y="6542"/>
                        <a:pt x="9900" y="6282"/>
                      </a:cubicBezTo>
                      <a:cubicBezTo>
                        <a:pt x="9912" y="5709"/>
                        <a:pt x="9875" y="5136"/>
                        <a:pt x="9900" y="4564"/>
                      </a:cubicBezTo>
                      <a:cubicBezTo>
                        <a:pt x="9918" y="4124"/>
                        <a:pt x="9850" y="3685"/>
                        <a:pt x="9906" y="3242"/>
                      </a:cubicBezTo>
                      <a:cubicBezTo>
                        <a:pt x="9918" y="3131"/>
                        <a:pt x="9894" y="3013"/>
                        <a:pt x="9872" y="2898"/>
                      </a:cubicBezTo>
                      <a:cubicBezTo>
                        <a:pt x="9850" y="2781"/>
                        <a:pt x="9785" y="2685"/>
                        <a:pt x="9665" y="2645"/>
                      </a:cubicBezTo>
                      <a:cubicBezTo>
                        <a:pt x="9574" y="2616"/>
                        <a:pt x="9480" y="2582"/>
                        <a:pt x="9385" y="2582"/>
                      </a:cubicBezTo>
                      <a:cubicBezTo>
                        <a:pt x="9356" y="2582"/>
                        <a:pt x="9328" y="2585"/>
                        <a:pt x="9299" y="2592"/>
                      </a:cubicBezTo>
                      <a:cubicBezTo>
                        <a:pt x="9190" y="2620"/>
                        <a:pt x="9080" y="2628"/>
                        <a:pt x="8971" y="2628"/>
                      </a:cubicBezTo>
                      <a:cubicBezTo>
                        <a:pt x="8839" y="2628"/>
                        <a:pt x="8707" y="2617"/>
                        <a:pt x="8575" y="2617"/>
                      </a:cubicBezTo>
                      <a:cubicBezTo>
                        <a:pt x="8514" y="2617"/>
                        <a:pt x="8453" y="2619"/>
                        <a:pt x="8392" y="2626"/>
                      </a:cubicBezTo>
                      <a:cubicBezTo>
                        <a:pt x="8367" y="2629"/>
                        <a:pt x="8343" y="2631"/>
                        <a:pt x="8322" y="2631"/>
                      </a:cubicBezTo>
                      <a:cubicBezTo>
                        <a:pt x="8145" y="2631"/>
                        <a:pt x="8090" y="2530"/>
                        <a:pt x="8126" y="2332"/>
                      </a:cubicBezTo>
                      <a:cubicBezTo>
                        <a:pt x="8185" y="2004"/>
                        <a:pt x="8151" y="1676"/>
                        <a:pt x="8108" y="1351"/>
                      </a:cubicBezTo>
                      <a:cubicBezTo>
                        <a:pt x="8087" y="1192"/>
                        <a:pt x="7911" y="1014"/>
                        <a:pt x="7771" y="1014"/>
                      </a:cubicBezTo>
                      <a:cubicBezTo>
                        <a:pt x="7761" y="1014"/>
                        <a:pt x="7752" y="1015"/>
                        <a:pt x="7742" y="1017"/>
                      </a:cubicBezTo>
                      <a:cubicBezTo>
                        <a:pt x="7633" y="1038"/>
                        <a:pt x="7522" y="1044"/>
                        <a:pt x="7411" y="1044"/>
                      </a:cubicBezTo>
                      <a:cubicBezTo>
                        <a:pt x="7298" y="1044"/>
                        <a:pt x="7184" y="1038"/>
                        <a:pt x="7070" y="1038"/>
                      </a:cubicBezTo>
                      <a:cubicBezTo>
                        <a:pt x="7057" y="1038"/>
                        <a:pt x="7044" y="1038"/>
                        <a:pt x="7031" y="1038"/>
                      </a:cubicBezTo>
                      <a:cubicBezTo>
                        <a:pt x="6962" y="1040"/>
                        <a:pt x="6893" y="1040"/>
                        <a:pt x="6825" y="1040"/>
                      </a:cubicBezTo>
                      <a:cubicBezTo>
                        <a:pt x="6452" y="1040"/>
                        <a:pt x="6080" y="1022"/>
                        <a:pt x="5706" y="1017"/>
                      </a:cubicBezTo>
                      <a:cubicBezTo>
                        <a:pt x="5568" y="1017"/>
                        <a:pt x="5428" y="1046"/>
                        <a:pt x="5290" y="1046"/>
                      </a:cubicBezTo>
                      <a:cubicBezTo>
                        <a:pt x="5273" y="1046"/>
                        <a:pt x="5255" y="1045"/>
                        <a:pt x="5238" y="1044"/>
                      </a:cubicBezTo>
                      <a:cubicBezTo>
                        <a:pt x="4768" y="1013"/>
                        <a:pt x="4799" y="1007"/>
                        <a:pt x="4799" y="617"/>
                      </a:cubicBezTo>
                      <a:cubicBezTo>
                        <a:pt x="4799" y="444"/>
                        <a:pt x="4737" y="320"/>
                        <a:pt x="4601" y="218"/>
                      </a:cubicBezTo>
                      <a:cubicBezTo>
                        <a:pt x="4505" y="150"/>
                        <a:pt x="4409" y="88"/>
                        <a:pt x="4300" y="45"/>
                      </a:cubicBezTo>
                      <a:cubicBezTo>
                        <a:pt x="4225" y="17"/>
                        <a:pt x="4147" y="0"/>
                        <a:pt x="4070" y="0"/>
                      </a:cubicBezTo>
                      <a:close/>
                    </a:path>
                  </a:pathLst>
                </a:custGeom>
                <a:solidFill>
                  <a:srgbClr val="1515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a:off x="2987689" y="1786729"/>
                  <a:ext cx="333562" cy="399611"/>
                </a:xfrm>
                <a:custGeom>
                  <a:rect b="b" l="l" r="r" t="t"/>
                  <a:pathLst>
                    <a:path extrusionOk="0" h="11078" w="9247">
                      <a:moveTo>
                        <a:pt x="6985" y="501"/>
                      </a:moveTo>
                      <a:cubicBezTo>
                        <a:pt x="7126" y="501"/>
                        <a:pt x="7268" y="536"/>
                        <a:pt x="7413" y="536"/>
                      </a:cubicBezTo>
                      <a:cubicBezTo>
                        <a:pt x="7427" y="536"/>
                        <a:pt x="7441" y="535"/>
                        <a:pt x="7454" y="535"/>
                      </a:cubicBezTo>
                      <a:cubicBezTo>
                        <a:pt x="7504" y="531"/>
                        <a:pt x="7554" y="530"/>
                        <a:pt x="7605" y="530"/>
                      </a:cubicBezTo>
                      <a:cubicBezTo>
                        <a:pt x="7746" y="530"/>
                        <a:pt x="7889" y="540"/>
                        <a:pt x="8032" y="540"/>
                      </a:cubicBezTo>
                      <a:cubicBezTo>
                        <a:pt x="8132" y="540"/>
                        <a:pt x="8233" y="535"/>
                        <a:pt x="8333" y="519"/>
                      </a:cubicBezTo>
                      <a:cubicBezTo>
                        <a:pt x="8356" y="514"/>
                        <a:pt x="8381" y="513"/>
                        <a:pt x="8406" y="513"/>
                      </a:cubicBezTo>
                      <a:cubicBezTo>
                        <a:pt x="8432" y="513"/>
                        <a:pt x="8457" y="514"/>
                        <a:pt x="8482" y="516"/>
                      </a:cubicBezTo>
                      <a:cubicBezTo>
                        <a:pt x="8708" y="525"/>
                        <a:pt x="8754" y="578"/>
                        <a:pt x="8720" y="810"/>
                      </a:cubicBezTo>
                      <a:cubicBezTo>
                        <a:pt x="8698" y="990"/>
                        <a:pt x="8711" y="1169"/>
                        <a:pt x="8708" y="1349"/>
                      </a:cubicBezTo>
                      <a:cubicBezTo>
                        <a:pt x="8705" y="1578"/>
                        <a:pt x="8668" y="1807"/>
                        <a:pt x="8692" y="2033"/>
                      </a:cubicBezTo>
                      <a:cubicBezTo>
                        <a:pt x="8720" y="2268"/>
                        <a:pt x="8686" y="2503"/>
                        <a:pt x="8714" y="2742"/>
                      </a:cubicBezTo>
                      <a:cubicBezTo>
                        <a:pt x="8739" y="2968"/>
                        <a:pt x="8692" y="3200"/>
                        <a:pt x="8714" y="3429"/>
                      </a:cubicBezTo>
                      <a:cubicBezTo>
                        <a:pt x="8757" y="3878"/>
                        <a:pt x="8615" y="4329"/>
                        <a:pt x="8733" y="4778"/>
                      </a:cubicBezTo>
                      <a:cubicBezTo>
                        <a:pt x="8739" y="4794"/>
                        <a:pt x="8739" y="4809"/>
                        <a:pt x="8736" y="4828"/>
                      </a:cubicBezTo>
                      <a:cubicBezTo>
                        <a:pt x="8677" y="5159"/>
                        <a:pt x="8705" y="5496"/>
                        <a:pt x="8714" y="5828"/>
                      </a:cubicBezTo>
                      <a:cubicBezTo>
                        <a:pt x="8723" y="6072"/>
                        <a:pt x="8711" y="6317"/>
                        <a:pt x="8717" y="6561"/>
                      </a:cubicBezTo>
                      <a:cubicBezTo>
                        <a:pt x="8726" y="6815"/>
                        <a:pt x="8739" y="7078"/>
                        <a:pt x="8717" y="7323"/>
                      </a:cubicBezTo>
                      <a:cubicBezTo>
                        <a:pt x="8683" y="7654"/>
                        <a:pt x="8711" y="7979"/>
                        <a:pt x="8702" y="8304"/>
                      </a:cubicBezTo>
                      <a:cubicBezTo>
                        <a:pt x="8698" y="8372"/>
                        <a:pt x="8695" y="8437"/>
                        <a:pt x="8702" y="8502"/>
                      </a:cubicBezTo>
                      <a:cubicBezTo>
                        <a:pt x="8754" y="8895"/>
                        <a:pt x="8683" y="9285"/>
                        <a:pt x="8695" y="9675"/>
                      </a:cubicBezTo>
                      <a:cubicBezTo>
                        <a:pt x="8702" y="9917"/>
                        <a:pt x="8668" y="10149"/>
                        <a:pt x="8664" y="10387"/>
                      </a:cubicBezTo>
                      <a:cubicBezTo>
                        <a:pt x="8664" y="10546"/>
                        <a:pt x="8658" y="10588"/>
                        <a:pt x="8547" y="10588"/>
                      </a:cubicBezTo>
                      <a:cubicBezTo>
                        <a:pt x="8522" y="10588"/>
                        <a:pt x="8491" y="10585"/>
                        <a:pt x="8454" y="10582"/>
                      </a:cubicBezTo>
                      <a:cubicBezTo>
                        <a:pt x="8321" y="10570"/>
                        <a:pt x="8188" y="10568"/>
                        <a:pt x="8055" y="10568"/>
                      </a:cubicBezTo>
                      <a:cubicBezTo>
                        <a:pt x="7960" y="10568"/>
                        <a:pt x="7864" y="10569"/>
                        <a:pt x="7768" y="10569"/>
                      </a:cubicBezTo>
                      <a:cubicBezTo>
                        <a:pt x="7644" y="10569"/>
                        <a:pt x="7520" y="10567"/>
                        <a:pt x="7395" y="10557"/>
                      </a:cubicBezTo>
                      <a:cubicBezTo>
                        <a:pt x="7341" y="10553"/>
                        <a:pt x="7285" y="10551"/>
                        <a:pt x="7230" y="10551"/>
                      </a:cubicBezTo>
                      <a:cubicBezTo>
                        <a:pt x="6993" y="10551"/>
                        <a:pt x="6751" y="10585"/>
                        <a:pt x="6513" y="10585"/>
                      </a:cubicBezTo>
                      <a:cubicBezTo>
                        <a:pt x="6443" y="10585"/>
                        <a:pt x="6374" y="10586"/>
                        <a:pt x="6304" y="10586"/>
                      </a:cubicBezTo>
                      <a:cubicBezTo>
                        <a:pt x="6177" y="10586"/>
                        <a:pt x="6050" y="10582"/>
                        <a:pt x="5922" y="10560"/>
                      </a:cubicBezTo>
                      <a:cubicBezTo>
                        <a:pt x="5904" y="10557"/>
                        <a:pt x="5885" y="10556"/>
                        <a:pt x="5867" y="10556"/>
                      </a:cubicBezTo>
                      <a:cubicBezTo>
                        <a:pt x="5785" y="10556"/>
                        <a:pt x="5700" y="10582"/>
                        <a:pt x="5614" y="10582"/>
                      </a:cubicBezTo>
                      <a:cubicBezTo>
                        <a:pt x="5611" y="10582"/>
                        <a:pt x="5607" y="10582"/>
                        <a:pt x="5603" y="10582"/>
                      </a:cubicBezTo>
                      <a:cubicBezTo>
                        <a:pt x="5581" y="10582"/>
                        <a:pt x="5560" y="10582"/>
                        <a:pt x="5538" y="10582"/>
                      </a:cubicBezTo>
                      <a:cubicBezTo>
                        <a:pt x="5321" y="10582"/>
                        <a:pt x="5105" y="10588"/>
                        <a:pt x="4888" y="10588"/>
                      </a:cubicBezTo>
                      <a:cubicBezTo>
                        <a:pt x="4650" y="10588"/>
                        <a:pt x="4411" y="10580"/>
                        <a:pt x="4173" y="10548"/>
                      </a:cubicBezTo>
                      <a:cubicBezTo>
                        <a:pt x="4134" y="10544"/>
                        <a:pt x="4093" y="10538"/>
                        <a:pt x="4053" y="10538"/>
                      </a:cubicBezTo>
                      <a:cubicBezTo>
                        <a:pt x="4036" y="10538"/>
                        <a:pt x="4019" y="10539"/>
                        <a:pt x="4003" y="10542"/>
                      </a:cubicBezTo>
                      <a:cubicBezTo>
                        <a:pt x="3871" y="10564"/>
                        <a:pt x="3739" y="10570"/>
                        <a:pt x="3607" y="10570"/>
                      </a:cubicBezTo>
                      <a:cubicBezTo>
                        <a:pt x="3440" y="10570"/>
                        <a:pt x="3272" y="10560"/>
                        <a:pt x="3104" y="10560"/>
                      </a:cubicBezTo>
                      <a:cubicBezTo>
                        <a:pt x="3036" y="10560"/>
                        <a:pt x="2969" y="10562"/>
                        <a:pt x="2901" y="10567"/>
                      </a:cubicBezTo>
                      <a:cubicBezTo>
                        <a:pt x="2860" y="10569"/>
                        <a:pt x="2819" y="10570"/>
                        <a:pt x="2777" y="10570"/>
                      </a:cubicBezTo>
                      <a:cubicBezTo>
                        <a:pt x="2603" y="10570"/>
                        <a:pt x="2424" y="10552"/>
                        <a:pt x="2245" y="10552"/>
                      </a:cubicBezTo>
                      <a:cubicBezTo>
                        <a:pt x="2210" y="10552"/>
                        <a:pt x="2175" y="10552"/>
                        <a:pt x="2139" y="10554"/>
                      </a:cubicBezTo>
                      <a:cubicBezTo>
                        <a:pt x="2034" y="10560"/>
                        <a:pt x="1932" y="10557"/>
                        <a:pt x="1824" y="10573"/>
                      </a:cubicBezTo>
                      <a:cubicBezTo>
                        <a:pt x="1736" y="10585"/>
                        <a:pt x="1648" y="10592"/>
                        <a:pt x="1560" y="10592"/>
                      </a:cubicBezTo>
                      <a:cubicBezTo>
                        <a:pt x="1467" y="10592"/>
                        <a:pt x="1374" y="10584"/>
                        <a:pt x="1282" y="10567"/>
                      </a:cubicBezTo>
                      <a:cubicBezTo>
                        <a:pt x="1190" y="10549"/>
                        <a:pt x="1098" y="10541"/>
                        <a:pt x="1006" y="10541"/>
                      </a:cubicBezTo>
                      <a:cubicBezTo>
                        <a:pt x="919" y="10541"/>
                        <a:pt x="831" y="10548"/>
                        <a:pt x="743" y="10563"/>
                      </a:cubicBezTo>
                      <a:cubicBezTo>
                        <a:pt x="701" y="10572"/>
                        <a:pt x="668" y="10577"/>
                        <a:pt x="644" y="10577"/>
                      </a:cubicBezTo>
                      <a:cubicBezTo>
                        <a:pt x="574" y="10577"/>
                        <a:pt x="569" y="10535"/>
                        <a:pt x="573" y="10403"/>
                      </a:cubicBezTo>
                      <a:cubicBezTo>
                        <a:pt x="579" y="10093"/>
                        <a:pt x="595" y="9783"/>
                        <a:pt x="595" y="9474"/>
                      </a:cubicBezTo>
                      <a:cubicBezTo>
                        <a:pt x="598" y="9081"/>
                        <a:pt x="607" y="8685"/>
                        <a:pt x="579" y="8291"/>
                      </a:cubicBezTo>
                      <a:cubicBezTo>
                        <a:pt x="558" y="7988"/>
                        <a:pt x="623" y="7688"/>
                        <a:pt x="589" y="7385"/>
                      </a:cubicBezTo>
                      <a:cubicBezTo>
                        <a:pt x="539" y="6951"/>
                        <a:pt x="613" y="6518"/>
                        <a:pt x="582" y="6085"/>
                      </a:cubicBezTo>
                      <a:cubicBezTo>
                        <a:pt x="561" y="5797"/>
                        <a:pt x="595" y="5496"/>
                        <a:pt x="601" y="5202"/>
                      </a:cubicBezTo>
                      <a:cubicBezTo>
                        <a:pt x="604" y="5054"/>
                        <a:pt x="620" y="4905"/>
                        <a:pt x="567" y="4763"/>
                      </a:cubicBezTo>
                      <a:cubicBezTo>
                        <a:pt x="539" y="4682"/>
                        <a:pt x="564" y="4599"/>
                        <a:pt x="576" y="4518"/>
                      </a:cubicBezTo>
                      <a:cubicBezTo>
                        <a:pt x="613" y="4280"/>
                        <a:pt x="620" y="4042"/>
                        <a:pt x="570" y="3803"/>
                      </a:cubicBezTo>
                      <a:cubicBezTo>
                        <a:pt x="548" y="3689"/>
                        <a:pt x="539" y="3574"/>
                        <a:pt x="573" y="3460"/>
                      </a:cubicBezTo>
                      <a:cubicBezTo>
                        <a:pt x="592" y="3385"/>
                        <a:pt x="592" y="3314"/>
                        <a:pt x="573" y="3243"/>
                      </a:cubicBezTo>
                      <a:cubicBezTo>
                        <a:pt x="561" y="3193"/>
                        <a:pt x="548" y="3141"/>
                        <a:pt x="555" y="3094"/>
                      </a:cubicBezTo>
                      <a:cubicBezTo>
                        <a:pt x="629" y="2639"/>
                        <a:pt x="521" y="2181"/>
                        <a:pt x="579" y="1723"/>
                      </a:cubicBezTo>
                      <a:cubicBezTo>
                        <a:pt x="607" y="1500"/>
                        <a:pt x="589" y="1265"/>
                        <a:pt x="589" y="1036"/>
                      </a:cubicBezTo>
                      <a:cubicBezTo>
                        <a:pt x="589" y="1002"/>
                        <a:pt x="579" y="968"/>
                        <a:pt x="579" y="937"/>
                      </a:cubicBezTo>
                      <a:cubicBezTo>
                        <a:pt x="564" y="538"/>
                        <a:pt x="579" y="519"/>
                        <a:pt x="972" y="513"/>
                      </a:cubicBezTo>
                      <a:cubicBezTo>
                        <a:pt x="1030" y="512"/>
                        <a:pt x="1088" y="512"/>
                        <a:pt x="1147" y="512"/>
                      </a:cubicBezTo>
                      <a:cubicBezTo>
                        <a:pt x="1263" y="512"/>
                        <a:pt x="1383" y="513"/>
                        <a:pt x="1511" y="513"/>
                      </a:cubicBezTo>
                      <a:cubicBezTo>
                        <a:pt x="1604" y="506"/>
                        <a:pt x="1698" y="503"/>
                        <a:pt x="1793" y="503"/>
                      </a:cubicBezTo>
                      <a:cubicBezTo>
                        <a:pt x="2065" y="503"/>
                        <a:pt x="2345" y="528"/>
                        <a:pt x="2622" y="553"/>
                      </a:cubicBezTo>
                      <a:cubicBezTo>
                        <a:pt x="2649" y="557"/>
                        <a:pt x="2678" y="559"/>
                        <a:pt x="2705" y="559"/>
                      </a:cubicBezTo>
                      <a:cubicBezTo>
                        <a:pt x="2728" y="559"/>
                        <a:pt x="2750" y="557"/>
                        <a:pt x="2771" y="553"/>
                      </a:cubicBezTo>
                      <a:cubicBezTo>
                        <a:pt x="3019" y="515"/>
                        <a:pt x="3268" y="502"/>
                        <a:pt x="3517" y="502"/>
                      </a:cubicBezTo>
                      <a:cubicBezTo>
                        <a:pt x="3827" y="502"/>
                        <a:pt x="4137" y="521"/>
                        <a:pt x="4445" y="531"/>
                      </a:cubicBezTo>
                      <a:cubicBezTo>
                        <a:pt x="4544" y="535"/>
                        <a:pt x="4642" y="543"/>
                        <a:pt x="4740" y="543"/>
                      </a:cubicBezTo>
                      <a:cubicBezTo>
                        <a:pt x="4821" y="543"/>
                        <a:pt x="4903" y="537"/>
                        <a:pt x="4984" y="519"/>
                      </a:cubicBezTo>
                      <a:cubicBezTo>
                        <a:pt x="5039" y="507"/>
                        <a:pt x="5096" y="503"/>
                        <a:pt x="5154" y="503"/>
                      </a:cubicBezTo>
                      <a:cubicBezTo>
                        <a:pt x="5230" y="503"/>
                        <a:pt x="5306" y="510"/>
                        <a:pt x="5380" y="519"/>
                      </a:cubicBezTo>
                      <a:cubicBezTo>
                        <a:pt x="5470" y="529"/>
                        <a:pt x="5560" y="537"/>
                        <a:pt x="5650" y="537"/>
                      </a:cubicBezTo>
                      <a:cubicBezTo>
                        <a:pt x="5707" y="537"/>
                        <a:pt x="5764" y="534"/>
                        <a:pt x="5820" y="525"/>
                      </a:cubicBezTo>
                      <a:cubicBezTo>
                        <a:pt x="5875" y="518"/>
                        <a:pt x="5928" y="515"/>
                        <a:pt x="5982" y="515"/>
                      </a:cubicBezTo>
                      <a:cubicBezTo>
                        <a:pt x="6065" y="515"/>
                        <a:pt x="6147" y="522"/>
                        <a:pt x="6231" y="531"/>
                      </a:cubicBezTo>
                      <a:cubicBezTo>
                        <a:pt x="6302" y="539"/>
                        <a:pt x="6373" y="543"/>
                        <a:pt x="6444" y="543"/>
                      </a:cubicBezTo>
                      <a:cubicBezTo>
                        <a:pt x="6593" y="543"/>
                        <a:pt x="6742" y="528"/>
                        <a:pt x="6891" y="507"/>
                      </a:cubicBezTo>
                      <a:cubicBezTo>
                        <a:pt x="6922" y="503"/>
                        <a:pt x="6953" y="501"/>
                        <a:pt x="6985" y="501"/>
                      </a:cubicBezTo>
                      <a:close/>
                      <a:moveTo>
                        <a:pt x="2812" y="0"/>
                      </a:moveTo>
                      <a:cubicBezTo>
                        <a:pt x="2765" y="0"/>
                        <a:pt x="2716" y="10"/>
                        <a:pt x="2672" y="21"/>
                      </a:cubicBezTo>
                      <a:cubicBezTo>
                        <a:pt x="2588" y="41"/>
                        <a:pt x="2504" y="50"/>
                        <a:pt x="2420" y="50"/>
                      </a:cubicBezTo>
                      <a:cubicBezTo>
                        <a:pt x="2340" y="50"/>
                        <a:pt x="2260" y="42"/>
                        <a:pt x="2180" y="30"/>
                      </a:cubicBezTo>
                      <a:cubicBezTo>
                        <a:pt x="2132" y="21"/>
                        <a:pt x="2083" y="10"/>
                        <a:pt x="2035" y="10"/>
                      </a:cubicBezTo>
                      <a:cubicBezTo>
                        <a:pt x="2018" y="10"/>
                        <a:pt x="2002" y="11"/>
                        <a:pt x="1985" y="15"/>
                      </a:cubicBezTo>
                      <a:cubicBezTo>
                        <a:pt x="1890" y="30"/>
                        <a:pt x="1795" y="35"/>
                        <a:pt x="1700" y="35"/>
                      </a:cubicBezTo>
                      <a:cubicBezTo>
                        <a:pt x="1533" y="35"/>
                        <a:pt x="1363" y="20"/>
                        <a:pt x="1188" y="20"/>
                      </a:cubicBezTo>
                      <a:cubicBezTo>
                        <a:pt x="1126" y="20"/>
                        <a:pt x="1064" y="22"/>
                        <a:pt x="1000" y="27"/>
                      </a:cubicBezTo>
                      <a:cubicBezTo>
                        <a:pt x="988" y="27"/>
                        <a:pt x="948" y="21"/>
                        <a:pt x="907" y="21"/>
                      </a:cubicBezTo>
                      <a:cubicBezTo>
                        <a:pt x="712" y="24"/>
                        <a:pt x="514" y="27"/>
                        <a:pt x="326" y="92"/>
                      </a:cubicBezTo>
                      <a:cubicBezTo>
                        <a:pt x="149" y="154"/>
                        <a:pt x="72" y="247"/>
                        <a:pt x="97" y="395"/>
                      </a:cubicBezTo>
                      <a:cubicBezTo>
                        <a:pt x="174" y="819"/>
                        <a:pt x="1" y="1243"/>
                        <a:pt x="118" y="1667"/>
                      </a:cubicBezTo>
                      <a:cubicBezTo>
                        <a:pt x="53" y="2017"/>
                        <a:pt x="90" y="2370"/>
                        <a:pt x="97" y="2726"/>
                      </a:cubicBezTo>
                      <a:cubicBezTo>
                        <a:pt x="100" y="3101"/>
                        <a:pt x="56" y="3478"/>
                        <a:pt x="78" y="3856"/>
                      </a:cubicBezTo>
                      <a:cubicBezTo>
                        <a:pt x="90" y="4045"/>
                        <a:pt x="127" y="4243"/>
                        <a:pt x="90" y="4422"/>
                      </a:cubicBezTo>
                      <a:cubicBezTo>
                        <a:pt x="22" y="4750"/>
                        <a:pt x="106" y="5072"/>
                        <a:pt x="97" y="5397"/>
                      </a:cubicBezTo>
                      <a:cubicBezTo>
                        <a:pt x="84" y="5821"/>
                        <a:pt x="109" y="6249"/>
                        <a:pt x="106" y="6673"/>
                      </a:cubicBezTo>
                      <a:cubicBezTo>
                        <a:pt x="103" y="6803"/>
                        <a:pt x="56" y="6936"/>
                        <a:pt x="75" y="7066"/>
                      </a:cubicBezTo>
                      <a:cubicBezTo>
                        <a:pt x="146" y="7589"/>
                        <a:pt x="35" y="8112"/>
                        <a:pt x="112" y="8635"/>
                      </a:cubicBezTo>
                      <a:cubicBezTo>
                        <a:pt x="155" y="8923"/>
                        <a:pt x="75" y="9208"/>
                        <a:pt x="72" y="9496"/>
                      </a:cubicBezTo>
                      <a:cubicBezTo>
                        <a:pt x="72" y="9653"/>
                        <a:pt x="146" y="9805"/>
                        <a:pt x="112" y="9960"/>
                      </a:cubicBezTo>
                      <a:cubicBezTo>
                        <a:pt x="62" y="10173"/>
                        <a:pt x="100" y="10384"/>
                        <a:pt x="93" y="10594"/>
                      </a:cubicBezTo>
                      <a:cubicBezTo>
                        <a:pt x="83" y="10949"/>
                        <a:pt x="294" y="11060"/>
                        <a:pt x="544" y="11060"/>
                      </a:cubicBezTo>
                      <a:cubicBezTo>
                        <a:pt x="597" y="11060"/>
                        <a:pt x="652" y="11055"/>
                        <a:pt x="706" y="11046"/>
                      </a:cubicBezTo>
                      <a:cubicBezTo>
                        <a:pt x="755" y="11038"/>
                        <a:pt x="804" y="11020"/>
                        <a:pt x="855" y="11020"/>
                      </a:cubicBezTo>
                      <a:cubicBezTo>
                        <a:pt x="862" y="11020"/>
                        <a:pt x="869" y="11021"/>
                        <a:pt x="877" y="11022"/>
                      </a:cubicBezTo>
                      <a:cubicBezTo>
                        <a:pt x="1114" y="11043"/>
                        <a:pt x="1352" y="11053"/>
                        <a:pt x="1591" y="11053"/>
                      </a:cubicBezTo>
                      <a:cubicBezTo>
                        <a:pt x="1810" y="11053"/>
                        <a:pt x="2030" y="11044"/>
                        <a:pt x="2248" y="11028"/>
                      </a:cubicBezTo>
                      <a:cubicBezTo>
                        <a:pt x="2282" y="11026"/>
                        <a:pt x="2316" y="11025"/>
                        <a:pt x="2350" y="11025"/>
                      </a:cubicBezTo>
                      <a:cubicBezTo>
                        <a:pt x="2567" y="11025"/>
                        <a:pt x="2783" y="11064"/>
                        <a:pt x="3001" y="11064"/>
                      </a:cubicBezTo>
                      <a:cubicBezTo>
                        <a:pt x="3083" y="11064"/>
                        <a:pt x="3165" y="11058"/>
                        <a:pt x="3248" y="11043"/>
                      </a:cubicBezTo>
                      <a:cubicBezTo>
                        <a:pt x="3328" y="11029"/>
                        <a:pt x="3415" y="11013"/>
                        <a:pt x="3504" y="11013"/>
                      </a:cubicBezTo>
                      <a:cubicBezTo>
                        <a:pt x="3532" y="11013"/>
                        <a:pt x="3560" y="11015"/>
                        <a:pt x="3588" y="11018"/>
                      </a:cubicBezTo>
                      <a:cubicBezTo>
                        <a:pt x="3846" y="11052"/>
                        <a:pt x="4106" y="11060"/>
                        <a:pt x="4366" y="11060"/>
                      </a:cubicBezTo>
                      <a:cubicBezTo>
                        <a:pt x="4565" y="11060"/>
                        <a:pt x="4764" y="11055"/>
                        <a:pt x="4962" y="11055"/>
                      </a:cubicBezTo>
                      <a:cubicBezTo>
                        <a:pt x="5052" y="11055"/>
                        <a:pt x="5142" y="11056"/>
                        <a:pt x="5232" y="11059"/>
                      </a:cubicBezTo>
                      <a:cubicBezTo>
                        <a:pt x="5259" y="11060"/>
                        <a:pt x="5286" y="11060"/>
                        <a:pt x="5313" y="11060"/>
                      </a:cubicBezTo>
                      <a:cubicBezTo>
                        <a:pt x="5459" y="11060"/>
                        <a:pt x="5606" y="11050"/>
                        <a:pt x="5753" y="11050"/>
                      </a:cubicBezTo>
                      <a:cubicBezTo>
                        <a:pt x="5792" y="11050"/>
                        <a:pt x="5831" y="11051"/>
                        <a:pt x="5869" y="11053"/>
                      </a:cubicBezTo>
                      <a:cubicBezTo>
                        <a:pt x="6080" y="11059"/>
                        <a:pt x="6292" y="11072"/>
                        <a:pt x="6505" y="11072"/>
                      </a:cubicBezTo>
                      <a:cubicBezTo>
                        <a:pt x="6589" y="11072"/>
                        <a:pt x="6674" y="11070"/>
                        <a:pt x="6758" y="11065"/>
                      </a:cubicBezTo>
                      <a:cubicBezTo>
                        <a:pt x="6988" y="11052"/>
                        <a:pt x="7218" y="11026"/>
                        <a:pt x="7448" y="11026"/>
                      </a:cubicBezTo>
                      <a:cubicBezTo>
                        <a:pt x="7595" y="11026"/>
                        <a:pt x="7743" y="11037"/>
                        <a:pt x="7891" y="11068"/>
                      </a:cubicBezTo>
                      <a:cubicBezTo>
                        <a:pt x="7909" y="11072"/>
                        <a:pt x="7929" y="11073"/>
                        <a:pt x="7948" y="11073"/>
                      </a:cubicBezTo>
                      <a:cubicBezTo>
                        <a:pt x="8010" y="11073"/>
                        <a:pt x="8074" y="11058"/>
                        <a:pt x="8135" y="11046"/>
                      </a:cubicBezTo>
                      <a:cubicBezTo>
                        <a:pt x="8215" y="11032"/>
                        <a:pt x="8293" y="11024"/>
                        <a:pt x="8371" y="11024"/>
                      </a:cubicBezTo>
                      <a:cubicBezTo>
                        <a:pt x="8463" y="11024"/>
                        <a:pt x="8555" y="11035"/>
                        <a:pt x="8649" y="11059"/>
                      </a:cubicBezTo>
                      <a:cubicBezTo>
                        <a:pt x="8696" y="11071"/>
                        <a:pt x="8741" y="11077"/>
                        <a:pt x="8784" y="11077"/>
                      </a:cubicBezTo>
                      <a:cubicBezTo>
                        <a:pt x="8994" y="11077"/>
                        <a:pt x="9140" y="10929"/>
                        <a:pt x="9163" y="10687"/>
                      </a:cubicBezTo>
                      <a:cubicBezTo>
                        <a:pt x="9191" y="10409"/>
                        <a:pt x="9246" y="10133"/>
                        <a:pt x="9175" y="9852"/>
                      </a:cubicBezTo>
                      <a:cubicBezTo>
                        <a:pt x="9160" y="9783"/>
                        <a:pt x="9166" y="9700"/>
                        <a:pt x="9188" y="9632"/>
                      </a:cubicBezTo>
                      <a:cubicBezTo>
                        <a:pt x="9240" y="9468"/>
                        <a:pt x="9215" y="9304"/>
                        <a:pt x="9206" y="9143"/>
                      </a:cubicBezTo>
                      <a:cubicBezTo>
                        <a:pt x="9197" y="8938"/>
                        <a:pt x="9178" y="8731"/>
                        <a:pt x="9175" y="8530"/>
                      </a:cubicBezTo>
                      <a:cubicBezTo>
                        <a:pt x="9169" y="8096"/>
                        <a:pt x="9203" y="7663"/>
                        <a:pt x="9191" y="7227"/>
                      </a:cubicBezTo>
                      <a:cubicBezTo>
                        <a:pt x="9184" y="6957"/>
                        <a:pt x="9222" y="6685"/>
                        <a:pt x="9203" y="6419"/>
                      </a:cubicBezTo>
                      <a:cubicBezTo>
                        <a:pt x="9181" y="6180"/>
                        <a:pt x="9178" y="5939"/>
                        <a:pt x="9191" y="5710"/>
                      </a:cubicBezTo>
                      <a:cubicBezTo>
                        <a:pt x="9212" y="5243"/>
                        <a:pt x="9178" y="4775"/>
                        <a:pt x="9203" y="4311"/>
                      </a:cubicBezTo>
                      <a:cubicBezTo>
                        <a:pt x="9218" y="4020"/>
                        <a:pt x="9212" y="3723"/>
                        <a:pt x="9194" y="3432"/>
                      </a:cubicBezTo>
                      <a:cubicBezTo>
                        <a:pt x="9178" y="3200"/>
                        <a:pt x="9215" y="2974"/>
                        <a:pt x="9209" y="2745"/>
                      </a:cubicBezTo>
                      <a:cubicBezTo>
                        <a:pt x="9197" y="2395"/>
                        <a:pt x="9194" y="2042"/>
                        <a:pt x="9178" y="1692"/>
                      </a:cubicBezTo>
                      <a:cubicBezTo>
                        <a:pt x="9157" y="1259"/>
                        <a:pt x="9206" y="822"/>
                        <a:pt x="9225" y="389"/>
                      </a:cubicBezTo>
                      <a:cubicBezTo>
                        <a:pt x="9234" y="141"/>
                        <a:pt x="9172" y="64"/>
                        <a:pt x="8931" y="39"/>
                      </a:cubicBezTo>
                      <a:cubicBezTo>
                        <a:pt x="8870" y="33"/>
                        <a:pt x="8810" y="30"/>
                        <a:pt x="8749" y="30"/>
                      </a:cubicBezTo>
                      <a:cubicBezTo>
                        <a:pt x="8587" y="30"/>
                        <a:pt x="8424" y="48"/>
                        <a:pt x="8262" y="48"/>
                      </a:cubicBezTo>
                      <a:cubicBezTo>
                        <a:pt x="8231" y="48"/>
                        <a:pt x="8200" y="47"/>
                        <a:pt x="8169" y="46"/>
                      </a:cubicBezTo>
                      <a:cubicBezTo>
                        <a:pt x="7890" y="36"/>
                        <a:pt x="7607" y="25"/>
                        <a:pt x="7328" y="25"/>
                      </a:cubicBezTo>
                      <a:cubicBezTo>
                        <a:pt x="7230" y="25"/>
                        <a:pt x="7133" y="27"/>
                        <a:pt x="7036" y="30"/>
                      </a:cubicBezTo>
                      <a:cubicBezTo>
                        <a:pt x="6988" y="32"/>
                        <a:pt x="6940" y="32"/>
                        <a:pt x="6892" y="32"/>
                      </a:cubicBezTo>
                      <a:cubicBezTo>
                        <a:pt x="6649" y="32"/>
                        <a:pt x="6407" y="16"/>
                        <a:pt x="6164" y="16"/>
                      </a:cubicBezTo>
                      <a:cubicBezTo>
                        <a:pt x="6062" y="16"/>
                        <a:pt x="5960" y="19"/>
                        <a:pt x="5857" y="27"/>
                      </a:cubicBezTo>
                      <a:cubicBezTo>
                        <a:pt x="5688" y="40"/>
                        <a:pt x="5518" y="43"/>
                        <a:pt x="5348" y="43"/>
                      </a:cubicBezTo>
                      <a:cubicBezTo>
                        <a:pt x="5176" y="43"/>
                        <a:pt x="5004" y="40"/>
                        <a:pt x="4832" y="40"/>
                      </a:cubicBezTo>
                      <a:cubicBezTo>
                        <a:pt x="4682" y="40"/>
                        <a:pt x="4531" y="42"/>
                        <a:pt x="4380" y="52"/>
                      </a:cubicBezTo>
                      <a:cubicBezTo>
                        <a:pt x="4364" y="53"/>
                        <a:pt x="4348" y="53"/>
                        <a:pt x="4332" y="53"/>
                      </a:cubicBezTo>
                      <a:cubicBezTo>
                        <a:pt x="4192" y="53"/>
                        <a:pt x="4055" y="20"/>
                        <a:pt x="3916" y="11"/>
                      </a:cubicBezTo>
                      <a:cubicBezTo>
                        <a:pt x="3883" y="10"/>
                        <a:pt x="3850" y="9"/>
                        <a:pt x="3817" y="9"/>
                      </a:cubicBezTo>
                      <a:cubicBezTo>
                        <a:pt x="3610" y="9"/>
                        <a:pt x="3404" y="34"/>
                        <a:pt x="3198" y="34"/>
                      </a:cubicBezTo>
                      <a:cubicBezTo>
                        <a:pt x="3088" y="34"/>
                        <a:pt x="2977" y="27"/>
                        <a:pt x="2867" y="5"/>
                      </a:cubicBezTo>
                      <a:cubicBezTo>
                        <a:pt x="2849" y="2"/>
                        <a:pt x="2831" y="0"/>
                        <a:pt x="2812" y="0"/>
                      </a:cubicBezTo>
                      <a:close/>
                    </a:path>
                  </a:pathLst>
                </a:custGeom>
                <a:solidFill>
                  <a:srgbClr val="1515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p:nvPr/>
              </p:nvSpPr>
              <p:spPr>
                <a:xfrm>
                  <a:off x="3684213" y="2486464"/>
                  <a:ext cx="221124" cy="253085"/>
                </a:xfrm>
                <a:custGeom>
                  <a:rect b="b" l="l" r="r" t="t"/>
                  <a:pathLst>
                    <a:path extrusionOk="0" h="7016" w="6130">
                      <a:moveTo>
                        <a:pt x="2505" y="520"/>
                      </a:moveTo>
                      <a:cubicBezTo>
                        <a:pt x="2677" y="520"/>
                        <a:pt x="2848" y="546"/>
                        <a:pt x="3019" y="546"/>
                      </a:cubicBezTo>
                      <a:cubicBezTo>
                        <a:pt x="3058" y="546"/>
                        <a:pt x="3097" y="545"/>
                        <a:pt x="3136" y="541"/>
                      </a:cubicBezTo>
                      <a:cubicBezTo>
                        <a:pt x="3205" y="535"/>
                        <a:pt x="3275" y="532"/>
                        <a:pt x="3344" y="532"/>
                      </a:cubicBezTo>
                      <a:cubicBezTo>
                        <a:pt x="3558" y="532"/>
                        <a:pt x="3772" y="555"/>
                        <a:pt x="3984" y="555"/>
                      </a:cubicBezTo>
                      <a:cubicBezTo>
                        <a:pt x="4036" y="555"/>
                        <a:pt x="4087" y="554"/>
                        <a:pt x="4139" y="551"/>
                      </a:cubicBezTo>
                      <a:cubicBezTo>
                        <a:pt x="4204" y="546"/>
                        <a:pt x="4269" y="544"/>
                        <a:pt x="4334" y="544"/>
                      </a:cubicBezTo>
                      <a:cubicBezTo>
                        <a:pt x="4450" y="544"/>
                        <a:pt x="4565" y="549"/>
                        <a:pt x="4680" y="549"/>
                      </a:cubicBezTo>
                      <a:cubicBezTo>
                        <a:pt x="4786" y="549"/>
                        <a:pt x="4891" y="545"/>
                        <a:pt x="4996" y="529"/>
                      </a:cubicBezTo>
                      <a:cubicBezTo>
                        <a:pt x="5026" y="524"/>
                        <a:pt x="5056" y="522"/>
                        <a:pt x="5086" y="522"/>
                      </a:cubicBezTo>
                      <a:cubicBezTo>
                        <a:pt x="5168" y="522"/>
                        <a:pt x="5250" y="536"/>
                        <a:pt x="5332" y="536"/>
                      </a:cubicBezTo>
                      <a:cubicBezTo>
                        <a:pt x="5367" y="536"/>
                        <a:pt x="5403" y="533"/>
                        <a:pt x="5439" y="526"/>
                      </a:cubicBezTo>
                      <a:cubicBezTo>
                        <a:pt x="5446" y="524"/>
                        <a:pt x="5454" y="523"/>
                        <a:pt x="5461" y="523"/>
                      </a:cubicBezTo>
                      <a:cubicBezTo>
                        <a:pt x="5505" y="523"/>
                        <a:pt x="5534" y="556"/>
                        <a:pt x="5532" y="612"/>
                      </a:cubicBezTo>
                      <a:cubicBezTo>
                        <a:pt x="5522" y="817"/>
                        <a:pt x="5578" y="1018"/>
                        <a:pt x="5544" y="1225"/>
                      </a:cubicBezTo>
                      <a:cubicBezTo>
                        <a:pt x="5529" y="1312"/>
                        <a:pt x="5519" y="1408"/>
                        <a:pt x="5538" y="1495"/>
                      </a:cubicBezTo>
                      <a:cubicBezTo>
                        <a:pt x="5606" y="1838"/>
                        <a:pt x="5560" y="2185"/>
                        <a:pt x="5572" y="2528"/>
                      </a:cubicBezTo>
                      <a:cubicBezTo>
                        <a:pt x="5584" y="2980"/>
                        <a:pt x="5575" y="3432"/>
                        <a:pt x="5569" y="3881"/>
                      </a:cubicBezTo>
                      <a:cubicBezTo>
                        <a:pt x="5563" y="4218"/>
                        <a:pt x="5560" y="4553"/>
                        <a:pt x="5575" y="4890"/>
                      </a:cubicBezTo>
                      <a:cubicBezTo>
                        <a:pt x="5581" y="4971"/>
                        <a:pt x="5578" y="5054"/>
                        <a:pt x="5566" y="5135"/>
                      </a:cubicBezTo>
                      <a:cubicBezTo>
                        <a:pt x="5513" y="5447"/>
                        <a:pt x="5541" y="5757"/>
                        <a:pt x="5569" y="6063"/>
                      </a:cubicBezTo>
                      <a:cubicBezTo>
                        <a:pt x="5597" y="6395"/>
                        <a:pt x="5525" y="6539"/>
                        <a:pt x="5278" y="6539"/>
                      </a:cubicBezTo>
                      <a:cubicBezTo>
                        <a:pt x="5227" y="6539"/>
                        <a:pt x="5170" y="6533"/>
                        <a:pt x="5105" y="6521"/>
                      </a:cubicBezTo>
                      <a:cubicBezTo>
                        <a:pt x="5055" y="6512"/>
                        <a:pt x="5006" y="6509"/>
                        <a:pt x="4958" y="6509"/>
                      </a:cubicBezTo>
                      <a:cubicBezTo>
                        <a:pt x="4882" y="6509"/>
                        <a:pt x="4808" y="6516"/>
                        <a:pt x="4733" y="6516"/>
                      </a:cubicBezTo>
                      <a:cubicBezTo>
                        <a:pt x="4719" y="6516"/>
                        <a:pt x="4704" y="6516"/>
                        <a:pt x="4690" y="6515"/>
                      </a:cubicBezTo>
                      <a:cubicBezTo>
                        <a:pt x="4408" y="6506"/>
                        <a:pt x="4127" y="6478"/>
                        <a:pt x="3843" y="6478"/>
                      </a:cubicBezTo>
                      <a:cubicBezTo>
                        <a:pt x="3756" y="6478"/>
                        <a:pt x="3669" y="6481"/>
                        <a:pt x="3582" y="6487"/>
                      </a:cubicBezTo>
                      <a:cubicBezTo>
                        <a:pt x="3381" y="6504"/>
                        <a:pt x="3182" y="6514"/>
                        <a:pt x="2981" y="6514"/>
                      </a:cubicBezTo>
                      <a:cubicBezTo>
                        <a:pt x="2847" y="6514"/>
                        <a:pt x="2712" y="6510"/>
                        <a:pt x="2576" y="6500"/>
                      </a:cubicBezTo>
                      <a:cubicBezTo>
                        <a:pt x="2445" y="6490"/>
                        <a:pt x="2312" y="6478"/>
                        <a:pt x="2178" y="6478"/>
                      </a:cubicBezTo>
                      <a:cubicBezTo>
                        <a:pt x="2058" y="6478"/>
                        <a:pt x="1937" y="6488"/>
                        <a:pt x="1817" y="6518"/>
                      </a:cubicBezTo>
                      <a:cubicBezTo>
                        <a:pt x="1759" y="6533"/>
                        <a:pt x="1701" y="6538"/>
                        <a:pt x="1643" y="6538"/>
                      </a:cubicBezTo>
                      <a:cubicBezTo>
                        <a:pt x="1467" y="6538"/>
                        <a:pt x="1290" y="6489"/>
                        <a:pt x="1112" y="6489"/>
                      </a:cubicBezTo>
                      <a:cubicBezTo>
                        <a:pt x="1094" y="6489"/>
                        <a:pt x="1077" y="6489"/>
                        <a:pt x="1059" y="6490"/>
                      </a:cubicBezTo>
                      <a:cubicBezTo>
                        <a:pt x="975" y="6495"/>
                        <a:pt x="889" y="6504"/>
                        <a:pt x="805" y="6504"/>
                      </a:cubicBezTo>
                      <a:cubicBezTo>
                        <a:pt x="728" y="6504"/>
                        <a:pt x="651" y="6497"/>
                        <a:pt x="576" y="6472"/>
                      </a:cubicBezTo>
                      <a:cubicBezTo>
                        <a:pt x="576" y="6032"/>
                        <a:pt x="576" y="5593"/>
                        <a:pt x="576" y="5150"/>
                      </a:cubicBezTo>
                      <a:cubicBezTo>
                        <a:pt x="576" y="4717"/>
                        <a:pt x="607" y="4283"/>
                        <a:pt x="570" y="3853"/>
                      </a:cubicBezTo>
                      <a:cubicBezTo>
                        <a:pt x="539" y="3485"/>
                        <a:pt x="579" y="3117"/>
                        <a:pt x="561" y="2748"/>
                      </a:cubicBezTo>
                      <a:cubicBezTo>
                        <a:pt x="548" y="2535"/>
                        <a:pt x="570" y="2306"/>
                        <a:pt x="567" y="2092"/>
                      </a:cubicBezTo>
                      <a:cubicBezTo>
                        <a:pt x="561" y="1668"/>
                        <a:pt x="629" y="1241"/>
                        <a:pt x="554" y="817"/>
                      </a:cubicBezTo>
                      <a:cubicBezTo>
                        <a:pt x="545" y="761"/>
                        <a:pt x="545" y="702"/>
                        <a:pt x="551" y="643"/>
                      </a:cubicBezTo>
                      <a:cubicBezTo>
                        <a:pt x="560" y="574"/>
                        <a:pt x="597" y="530"/>
                        <a:pt x="660" y="530"/>
                      </a:cubicBezTo>
                      <a:cubicBezTo>
                        <a:pt x="668" y="530"/>
                        <a:pt x="676" y="531"/>
                        <a:pt x="684" y="532"/>
                      </a:cubicBezTo>
                      <a:cubicBezTo>
                        <a:pt x="765" y="546"/>
                        <a:pt x="845" y="551"/>
                        <a:pt x="924" y="551"/>
                      </a:cubicBezTo>
                      <a:cubicBezTo>
                        <a:pt x="1086" y="551"/>
                        <a:pt x="1247" y="532"/>
                        <a:pt x="1409" y="532"/>
                      </a:cubicBezTo>
                      <a:cubicBezTo>
                        <a:pt x="1446" y="532"/>
                        <a:pt x="1483" y="533"/>
                        <a:pt x="1520" y="535"/>
                      </a:cubicBezTo>
                      <a:cubicBezTo>
                        <a:pt x="1647" y="545"/>
                        <a:pt x="1777" y="550"/>
                        <a:pt x="1907" y="550"/>
                      </a:cubicBezTo>
                      <a:cubicBezTo>
                        <a:pt x="2063" y="550"/>
                        <a:pt x="2219" y="543"/>
                        <a:pt x="2374" y="526"/>
                      </a:cubicBezTo>
                      <a:cubicBezTo>
                        <a:pt x="2418" y="521"/>
                        <a:pt x="2462" y="520"/>
                        <a:pt x="2505" y="520"/>
                      </a:cubicBezTo>
                      <a:close/>
                      <a:moveTo>
                        <a:pt x="5007" y="0"/>
                      </a:moveTo>
                      <a:cubicBezTo>
                        <a:pt x="4795" y="0"/>
                        <a:pt x="4583" y="42"/>
                        <a:pt x="4370" y="42"/>
                      </a:cubicBezTo>
                      <a:cubicBezTo>
                        <a:pt x="4344" y="42"/>
                        <a:pt x="4319" y="41"/>
                        <a:pt x="4294" y="40"/>
                      </a:cubicBezTo>
                      <a:cubicBezTo>
                        <a:pt x="4162" y="32"/>
                        <a:pt x="4028" y="29"/>
                        <a:pt x="3894" y="29"/>
                      </a:cubicBezTo>
                      <a:cubicBezTo>
                        <a:pt x="3611" y="29"/>
                        <a:pt x="3324" y="42"/>
                        <a:pt x="3040" y="46"/>
                      </a:cubicBezTo>
                      <a:cubicBezTo>
                        <a:pt x="2863" y="48"/>
                        <a:pt x="2686" y="49"/>
                        <a:pt x="2509" y="49"/>
                      </a:cubicBezTo>
                      <a:cubicBezTo>
                        <a:pt x="2113" y="49"/>
                        <a:pt x="1718" y="43"/>
                        <a:pt x="1322" y="21"/>
                      </a:cubicBezTo>
                      <a:cubicBezTo>
                        <a:pt x="1299" y="20"/>
                        <a:pt x="1275" y="19"/>
                        <a:pt x="1252" y="19"/>
                      </a:cubicBezTo>
                      <a:cubicBezTo>
                        <a:pt x="1075" y="19"/>
                        <a:pt x="898" y="50"/>
                        <a:pt x="722" y="50"/>
                      </a:cubicBezTo>
                      <a:cubicBezTo>
                        <a:pt x="629" y="50"/>
                        <a:pt x="536" y="42"/>
                        <a:pt x="443" y="15"/>
                      </a:cubicBezTo>
                      <a:cubicBezTo>
                        <a:pt x="428" y="11"/>
                        <a:pt x="411" y="8"/>
                        <a:pt x="394" y="8"/>
                      </a:cubicBezTo>
                      <a:cubicBezTo>
                        <a:pt x="341" y="8"/>
                        <a:pt x="286" y="31"/>
                        <a:pt x="260" y="71"/>
                      </a:cubicBezTo>
                      <a:cubicBezTo>
                        <a:pt x="167" y="219"/>
                        <a:pt x="34" y="349"/>
                        <a:pt x="47" y="554"/>
                      </a:cubicBezTo>
                      <a:cubicBezTo>
                        <a:pt x="62" y="848"/>
                        <a:pt x="81" y="1142"/>
                        <a:pt x="72" y="1436"/>
                      </a:cubicBezTo>
                      <a:cubicBezTo>
                        <a:pt x="59" y="1804"/>
                        <a:pt x="41" y="2169"/>
                        <a:pt x="47" y="2541"/>
                      </a:cubicBezTo>
                      <a:cubicBezTo>
                        <a:pt x="53" y="2835"/>
                        <a:pt x="93" y="3129"/>
                        <a:pt x="78" y="3426"/>
                      </a:cubicBezTo>
                      <a:cubicBezTo>
                        <a:pt x="65" y="3640"/>
                        <a:pt x="0" y="3853"/>
                        <a:pt x="37" y="4064"/>
                      </a:cubicBezTo>
                      <a:cubicBezTo>
                        <a:pt x="84" y="4352"/>
                        <a:pt x="65" y="4636"/>
                        <a:pt x="50" y="4924"/>
                      </a:cubicBezTo>
                      <a:cubicBezTo>
                        <a:pt x="44" y="5005"/>
                        <a:pt x="31" y="5085"/>
                        <a:pt x="50" y="5169"/>
                      </a:cubicBezTo>
                      <a:cubicBezTo>
                        <a:pt x="109" y="5444"/>
                        <a:pt x="96" y="5729"/>
                        <a:pt x="75" y="6004"/>
                      </a:cubicBezTo>
                      <a:cubicBezTo>
                        <a:pt x="56" y="6221"/>
                        <a:pt x="41" y="6429"/>
                        <a:pt x="81" y="6642"/>
                      </a:cubicBezTo>
                      <a:cubicBezTo>
                        <a:pt x="127" y="6878"/>
                        <a:pt x="264" y="7015"/>
                        <a:pt x="497" y="7015"/>
                      </a:cubicBezTo>
                      <a:cubicBezTo>
                        <a:pt x="512" y="7015"/>
                        <a:pt x="527" y="7015"/>
                        <a:pt x="542" y="7014"/>
                      </a:cubicBezTo>
                      <a:cubicBezTo>
                        <a:pt x="755" y="6996"/>
                        <a:pt x="968" y="6989"/>
                        <a:pt x="1181" y="6989"/>
                      </a:cubicBezTo>
                      <a:cubicBezTo>
                        <a:pt x="1415" y="6989"/>
                        <a:pt x="1650" y="6997"/>
                        <a:pt x="1885" y="7010"/>
                      </a:cubicBezTo>
                      <a:cubicBezTo>
                        <a:pt x="1912" y="7011"/>
                        <a:pt x="1938" y="7012"/>
                        <a:pt x="1965" y="7012"/>
                      </a:cubicBezTo>
                      <a:cubicBezTo>
                        <a:pt x="2038" y="7012"/>
                        <a:pt x="2110" y="7009"/>
                        <a:pt x="2183" y="7004"/>
                      </a:cubicBezTo>
                      <a:cubicBezTo>
                        <a:pt x="2340" y="6997"/>
                        <a:pt x="2498" y="6992"/>
                        <a:pt x="2656" y="6992"/>
                      </a:cubicBezTo>
                      <a:cubicBezTo>
                        <a:pt x="2770" y="6992"/>
                        <a:pt x="2883" y="6995"/>
                        <a:pt x="2997" y="7001"/>
                      </a:cubicBezTo>
                      <a:cubicBezTo>
                        <a:pt x="3092" y="7007"/>
                        <a:pt x="3188" y="7009"/>
                        <a:pt x="3284" y="7009"/>
                      </a:cubicBezTo>
                      <a:cubicBezTo>
                        <a:pt x="3580" y="7009"/>
                        <a:pt x="3876" y="6989"/>
                        <a:pt x="4173" y="6989"/>
                      </a:cubicBezTo>
                      <a:cubicBezTo>
                        <a:pt x="4305" y="6989"/>
                        <a:pt x="4437" y="6993"/>
                        <a:pt x="4569" y="7004"/>
                      </a:cubicBezTo>
                      <a:cubicBezTo>
                        <a:pt x="4630" y="7010"/>
                        <a:pt x="4691" y="7012"/>
                        <a:pt x="4752" y="7012"/>
                      </a:cubicBezTo>
                      <a:cubicBezTo>
                        <a:pt x="4974" y="7012"/>
                        <a:pt x="5196" y="6983"/>
                        <a:pt x="5419" y="6983"/>
                      </a:cubicBezTo>
                      <a:cubicBezTo>
                        <a:pt x="5502" y="6983"/>
                        <a:pt x="5585" y="6987"/>
                        <a:pt x="5668" y="6998"/>
                      </a:cubicBezTo>
                      <a:cubicBezTo>
                        <a:pt x="5704" y="7003"/>
                        <a:pt x="5739" y="7005"/>
                        <a:pt x="5776" y="7005"/>
                      </a:cubicBezTo>
                      <a:cubicBezTo>
                        <a:pt x="5805" y="7005"/>
                        <a:pt x="5835" y="7004"/>
                        <a:pt x="5866" y="7001"/>
                      </a:cubicBezTo>
                      <a:cubicBezTo>
                        <a:pt x="5999" y="6989"/>
                        <a:pt x="6055" y="6930"/>
                        <a:pt x="6049" y="6794"/>
                      </a:cubicBezTo>
                      <a:cubicBezTo>
                        <a:pt x="6042" y="6676"/>
                        <a:pt x="6055" y="6562"/>
                        <a:pt x="6052" y="6447"/>
                      </a:cubicBezTo>
                      <a:cubicBezTo>
                        <a:pt x="6042" y="6249"/>
                        <a:pt x="6092" y="6051"/>
                        <a:pt x="6070" y="5859"/>
                      </a:cubicBezTo>
                      <a:cubicBezTo>
                        <a:pt x="6018" y="5419"/>
                        <a:pt x="6080" y="4977"/>
                        <a:pt x="6042" y="4534"/>
                      </a:cubicBezTo>
                      <a:cubicBezTo>
                        <a:pt x="6018" y="4203"/>
                        <a:pt x="6067" y="3866"/>
                        <a:pt x="6076" y="3531"/>
                      </a:cubicBezTo>
                      <a:cubicBezTo>
                        <a:pt x="6080" y="3398"/>
                        <a:pt x="6061" y="3268"/>
                        <a:pt x="6058" y="3138"/>
                      </a:cubicBezTo>
                      <a:cubicBezTo>
                        <a:pt x="6055" y="2829"/>
                        <a:pt x="6073" y="2519"/>
                        <a:pt x="6070" y="2207"/>
                      </a:cubicBezTo>
                      <a:cubicBezTo>
                        <a:pt x="6064" y="1922"/>
                        <a:pt x="6027" y="1634"/>
                        <a:pt x="6039" y="1349"/>
                      </a:cubicBezTo>
                      <a:cubicBezTo>
                        <a:pt x="6052" y="1086"/>
                        <a:pt x="6030" y="823"/>
                        <a:pt x="6083" y="600"/>
                      </a:cubicBezTo>
                      <a:cubicBezTo>
                        <a:pt x="6067" y="436"/>
                        <a:pt x="6129" y="275"/>
                        <a:pt x="5993" y="198"/>
                      </a:cubicBezTo>
                      <a:cubicBezTo>
                        <a:pt x="5868" y="124"/>
                        <a:pt x="5749" y="3"/>
                        <a:pt x="5600" y="3"/>
                      </a:cubicBezTo>
                      <a:cubicBezTo>
                        <a:pt x="5549" y="3"/>
                        <a:pt x="5495" y="18"/>
                        <a:pt x="5436" y="52"/>
                      </a:cubicBezTo>
                      <a:cubicBezTo>
                        <a:pt x="5426" y="59"/>
                        <a:pt x="5412" y="62"/>
                        <a:pt x="5399" y="62"/>
                      </a:cubicBezTo>
                      <a:cubicBezTo>
                        <a:pt x="5387" y="62"/>
                        <a:pt x="5375" y="60"/>
                        <a:pt x="5365" y="55"/>
                      </a:cubicBezTo>
                      <a:cubicBezTo>
                        <a:pt x="5246" y="14"/>
                        <a:pt x="5127" y="0"/>
                        <a:pt x="5007" y="0"/>
                      </a:cubicBezTo>
                      <a:close/>
                    </a:path>
                  </a:pathLst>
                </a:custGeom>
                <a:solidFill>
                  <a:srgbClr val="1515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p:nvPr/>
              </p:nvSpPr>
              <p:spPr>
                <a:xfrm>
                  <a:off x="4223605" y="2307760"/>
                  <a:ext cx="41483" cy="29435"/>
                </a:xfrm>
                <a:custGeom>
                  <a:rect b="b" l="l" r="r" t="t"/>
                  <a:pathLst>
                    <a:path extrusionOk="0" h="816" w="1150">
                      <a:moveTo>
                        <a:pt x="903" y="1"/>
                      </a:moveTo>
                      <a:cubicBezTo>
                        <a:pt x="897" y="1"/>
                        <a:pt x="892" y="1"/>
                        <a:pt x="886" y="1"/>
                      </a:cubicBezTo>
                      <a:cubicBezTo>
                        <a:pt x="877" y="1"/>
                        <a:pt x="868" y="1"/>
                        <a:pt x="859" y="1"/>
                      </a:cubicBezTo>
                      <a:cubicBezTo>
                        <a:pt x="782" y="1"/>
                        <a:pt x="710" y="3"/>
                        <a:pt x="663" y="51"/>
                      </a:cubicBezTo>
                      <a:cubicBezTo>
                        <a:pt x="502" y="205"/>
                        <a:pt x="301" y="301"/>
                        <a:pt x="122" y="428"/>
                      </a:cubicBezTo>
                      <a:cubicBezTo>
                        <a:pt x="26" y="496"/>
                        <a:pt x="1" y="586"/>
                        <a:pt x="41" y="685"/>
                      </a:cubicBezTo>
                      <a:cubicBezTo>
                        <a:pt x="78" y="775"/>
                        <a:pt x="154" y="815"/>
                        <a:pt x="241" y="815"/>
                      </a:cubicBezTo>
                      <a:cubicBezTo>
                        <a:pt x="256" y="815"/>
                        <a:pt x="271" y="814"/>
                        <a:pt x="286" y="812"/>
                      </a:cubicBezTo>
                      <a:cubicBezTo>
                        <a:pt x="366" y="800"/>
                        <a:pt x="456" y="784"/>
                        <a:pt x="515" y="735"/>
                      </a:cubicBezTo>
                      <a:cubicBezTo>
                        <a:pt x="645" y="629"/>
                        <a:pt x="793" y="561"/>
                        <a:pt x="930" y="475"/>
                      </a:cubicBezTo>
                      <a:cubicBezTo>
                        <a:pt x="979" y="441"/>
                        <a:pt x="1019" y="403"/>
                        <a:pt x="1056" y="360"/>
                      </a:cubicBezTo>
                      <a:cubicBezTo>
                        <a:pt x="1115" y="283"/>
                        <a:pt x="1149" y="208"/>
                        <a:pt x="1100" y="112"/>
                      </a:cubicBezTo>
                      <a:cubicBezTo>
                        <a:pt x="1054" y="23"/>
                        <a:pt x="980" y="1"/>
                        <a:pt x="903" y="1"/>
                      </a:cubicBezTo>
                      <a:close/>
                    </a:path>
                  </a:pathLst>
                </a:custGeom>
                <a:solidFill>
                  <a:srgbClr val="1515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p:nvPr/>
              </p:nvSpPr>
              <p:spPr>
                <a:xfrm>
                  <a:off x="4046201" y="2256970"/>
                  <a:ext cx="20706" cy="21932"/>
                </a:xfrm>
                <a:custGeom>
                  <a:rect b="b" l="l" r="r" t="t"/>
                  <a:pathLst>
                    <a:path extrusionOk="0" h="608" w="574">
                      <a:moveTo>
                        <a:pt x="251" y="0"/>
                      </a:moveTo>
                      <a:cubicBezTo>
                        <a:pt x="247" y="0"/>
                        <a:pt x="243" y="0"/>
                        <a:pt x="239" y="1"/>
                      </a:cubicBezTo>
                      <a:cubicBezTo>
                        <a:pt x="96" y="7"/>
                        <a:pt x="0" y="158"/>
                        <a:pt x="0" y="378"/>
                      </a:cubicBezTo>
                      <a:cubicBezTo>
                        <a:pt x="0" y="494"/>
                        <a:pt x="127" y="608"/>
                        <a:pt x="252" y="608"/>
                      </a:cubicBezTo>
                      <a:cubicBezTo>
                        <a:pt x="257" y="608"/>
                        <a:pt x="262" y="608"/>
                        <a:pt x="267" y="607"/>
                      </a:cubicBezTo>
                      <a:cubicBezTo>
                        <a:pt x="384" y="598"/>
                        <a:pt x="573" y="366"/>
                        <a:pt x="570" y="230"/>
                      </a:cubicBezTo>
                      <a:cubicBezTo>
                        <a:pt x="567" y="112"/>
                        <a:pt x="408" y="0"/>
                        <a:pt x="251" y="0"/>
                      </a:cubicBezTo>
                      <a:close/>
                    </a:path>
                  </a:pathLst>
                </a:custGeom>
                <a:solidFill>
                  <a:srgbClr val="1515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p:nvPr/>
              </p:nvSpPr>
              <p:spPr>
                <a:xfrm>
                  <a:off x="4141324" y="2526396"/>
                  <a:ext cx="15908" cy="17279"/>
                </a:xfrm>
                <a:custGeom>
                  <a:rect b="b" l="l" r="r" t="t"/>
                  <a:pathLst>
                    <a:path extrusionOk="0" h="479" w="441">
                      <a:moveTo>
                        <a:pt x="241" y="0"/>
                      </a:moveTo>
                      <a:cubicBezTo>
                        <a:pt x="133" y="0"/>
                        <a:pt x="1" y="124"/>
                        <a:pt x="7" y="230"/>
                      </a:cubicBezTo>
                      <a:cubicBezTo>
                        <a:pt x="10" y="326"/>
                        <a:pt x="152" y="471"/>
                        <a:pt x="248" y="477"/>
                      </a:cubicBezTo>
                      <a:cubicBezTo>
                        <a:pt x="254" y="478"/>
                        <a:pt x="260" y="478"/>
                        <a:pt x="266" y="478"/>
                      </a:cubicBezTo>
                      <a:cubicBezTo>
                        <a:pt x="373" y="478"/>
                        <a:pt x="437" y="395"/>
                        <a:pt x="437" y="248"/>
                      </a:cubicBezTo>
                      <a:cubicBezTo>
                        <a:pt x="440" y="118"/>
                        <a:pt x="357" y="10"/>
                        <a:pt x="248" y="1"/>
                      </a:cubicBezTo>
                      <a:cubicBezTo>
                        <a:pt x="246" y="1"/>
                        <a:pt x="243" y="0"/>
                        <a:pt x="241" y="0"/>
                      </a:cubicBezTo>
                      <a:close/>
                    </a:path>
                  </a:pathLst>
                </a:custGeom>
                <a:solidFill>
                  <a:srgbClr val="1515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p:nvPr/>
              </p:nvSpPr>
              <p:spPr>
                <a:xfrm>
                  <a:off x="3067409" y="2679379"/>
                  <a:ext cx="127661" cy="19515"/>
                </a:xfrm>
                <a:custGeom>
                  <a:rect b="b" l="l" r="r" t="t"/>
                  <a:pathLst>
                    <a:path extrusionOk="0" h="541" w="3539">
                      <a:moveTo>
                        <a:pt x="2003" y="1"/>
                      </a:moveTo>
                      <a:cubicBezTo>
                        <a:pt x="1883" y="1"/>
                        <a:pt x="1763" y="12"/>
                        <a:pt x="1644" y="16"/>
                      </a:cubicBezTo>
                      <a:cubicBezTo>
                        <a:pt x="1535" y="20"/>
                        <a:pt x="1425" y="42"/>
                        <a:pt x="1315" y="42"/>
                      </a:cubicBezTo>
                      <a:cubicBezTo>
                        <a:pt x="1270" y="42"/>
                        <a:pt x="1225" y="38"/>
                        <a:pt x="1180" y="28"/>
                      </a:cubicBezTo>
                      <a:cubicBezTo>
                        <a:pt x="1090" y="9"/>
                        <a:pt x="1000" y="2"/>
                        <a:pt x="911" y="2"/>
                      </a:cubicBezTo>
                      <a:cubicBezTo>
                        <a:pt x="672" y="2"/>
                        <a:pt x="435" y="53"/>
                        <a:pt x="199" y="62"/>
                      </a:cubicBezTo>
                      <a:cubicBezTo>
                        <a:pt x="78" y="68"/>
                        <a:pt x="1" y="177"/>
                        <a:pt x="1" y="279"/>
                      </a:cubicBezTo>
                      <a:cubicBezTo>
                        <a:pt x="1" y="384"/>
                        <a:pt x="84" y="492"/>
                        <a:pt x="196" y="505"/>
                      </a:cubicBezTo>
                      <a:cubicBezTo>
                        <a:pt x="320" y="518"/>
                        <a:pt x="451" y="540"/>
                        <a:pt x="577" y="540"/>
                      </a:cubicBezTo>
                      <a:cubicBezTo>
                        <a:pt x="630" y="540"/>
                        <a:pt x="681" y="536"/>
                        <a:pt x="731" y="526"/>
                      </a:cubicBezTo>
                      <a:cubicBezTo>
                        <a:pt x="793" y="515"/>
                        <a:pt x="855" y="511"/>
                        <a:pt x="916" y="511"/>
                      </a:cubicBezTo>
                      <a:cubicBezTo>
                        <a:pt x="1056" y="511"/>
                        <a:pt x="1196" y="532"/>
                        <a:pt x="1334" y="532"/>
                      </a:cubicBezTo>
                      <a:cubicBezTo>
                        <a:pt x="1426" y="532"/>
                        <a:pt x="1517" y="523"/>
                        <a:pt x="1607" y="492"/>
                      </a:cubicBezTo>
                      <a:cubicBezTo>
                        <a:pt x="1794" y="517"/>
                        <a:pt x="1981" y="524"/>
                        <a:pt x="2169" y="524"/>
                      </a:cubicBezTo>
                      <a:cubicBezTo>
                        <a:pt x="2368" y="524"/>
                        <a:pt x="2567" y="516"/>
                        <a:pt x="2765" y="516"/>
                      </a:cubicBezTo>
                      <a:cubicBezTo>
                        <a:pt x="2895" y="516"/>
                        <a:pt x="3025" y="519"/>
                        <a:pt x="3155" y="530"/>
                      </a:cubicBezTo>
                      <a:cubicBezTo>
                        <a:pt x="3180" y="530"/>
                        <a:pt x="3204" y="533"/>
                        <a:pt x="3229" y="533"/>
                      </a:cubicBezTo>
                      <a:cubicBezTo>
                        <a:pt x="3234" y="533"/>
                        <a:pt x="3239" y="533"/>
                        <a:pt x="3243" y="533"/>
                      </a:cubicBezTo>
                      <a:cubicBezTo>
                        <a:pt x="3418" y="533"/>
                        <a:pt x="3487" y="476"/>
                        <a:pt x="3517" y="307"/>
                      </a:cubicBezTo>
                      <a:cubicBezTo>
                        <a:pt x="3539" y="177"/>
                        <a:pt x="3458" y="90"/>
                        <a:pt x="3282" y="50"/>
                      </a:cubicBezTo>
                      <a:cubicBezTo>
                        <a:pt x="3152" y="22"/>
                        <a:pt x="3022" y="7"/>
                        <a:pt x="2888" y="7"/>
                      </a:cubicBezTo>
                      <a:cubicBezTo>
                        <a:pt x="2857" y="7"/>
                        <a:pt x="2825" y="8"/>
                        <a:pt x="2793" y="10"/>
                      </a:cubicBezTo>
                      <a:cubicBezTo>
                        <a:pt x="2673" y="16"/>
                        <a:pt x="2553" y="53"/>
                        <a:pt x="2430" y="53"/>
                      </a:cubicBezTo>
                      <a:cubicBezTo>
                        <a:pt x="2388" y="53"/>
                        <a:pt x="2346" y="48"/>
                        <a:pt x="2304" y="37"/>
                      </a:cubicBezTo>
                      <a:cubicBezTo>
                        <a:pt x="2204" y="9"/>
                        <a:pt x="2104" y="1"/>
                        <a:pt x="2003" y="1"/>
                      </a:cubicBezTo>
                      <a:close/>
                    </a:path>
                  </a:pathLst>
                </a:custGeom>
                <a:solidFill>
                  <a:srgbClr val="1515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p:nvPr/>
              </p:nvSpPr>
              <p:spPr>
                <a:xfrm>
                  <a:off x="3606369" y="2191535"/>
                  <a:ext cx="156699" cy="19299"/>
                </a:xfrm>
                <a:custGeom>
                  <a:rect b="b" l="l" r="r" t="t"/>
                  <a:pathLst>
                    <a:path extrusionOk="0" h="535" w="4344">
                      <a:moveTo>
                        <a:pt x="323" y="1"/>
                      </a:moveTo>
                      <a:cubicBezTo>
                        <a:pt x="240" y="1"/>
                        <a:pt x="169" y="40"/>
                        <a:pt x="112" y="97"/>
                      </a:cubicBezTo>
                      <a:cubicBezTo>
                        <a:pt x="50" y="156"/>
                        <a:pt x="1" y="224"/>
                        <a:pt x="32" y="313"/>
                      </a:cubicBezTo>
                      <a:cubicBezTo>
                        <a:pt x="62" y="404"/>
                        <a:pt x="122" y="478"/>
                        <a:pt x="221" y="478"/>
                      </a:cubicBezTo>
                      <a:cubicBezTo>
                        <a:pt x="223" y="478"/>
                        <a:pt x="225" y="478"/>
                        <a:pt x="227" y="477"/>
                      </a:cubicBezTo>
                      <a:cubicBezTo>
                        <a:pt x="236" y="477"/>
                        <a:pt x="245" y="477"/>
                        <a:pt x="254" y="477"/>
                      </a:cubicBezTo>
                      <a:cubicBezTo>
                        <a:pt x="408" y="477"/>
                        <a:pt x="560" y="527"/>
                        <a:pt x="714" y="527"/>
                      </a:cubicBezTo>
                      <a:cubicBezTo>
                        <a:pt x="779" y="527"/>
                        <a:pt x="845" y="518"/>
                        <a:pt x="911" y="493"/>
                      </a:cubicBezTo>
                      <a:cubicBezTo>
                        <a:pt x="935" y="483"/>
                        <a:pt x="963" y="478"/>
                        <a:pt x="991" y="478"/>
                      </a:cubicBezTo>
                      <a:cubicBezTo>
                        <a:pt x="1014" y="478"/>
                        <a:pt x="1037" y="481"/>
                        <a:pt x="1056" y="487"/>
                      </a:cubicBezTo>
                      <a:cubicBezTo>
                        <a:pt x="1152" y="516"/>
                        <a:pt x="1247" y="526"/>
                        <a:pt x="1343" y="526"/>
                      </a:cubicBezTo>
                      <a:cubicBezTo>
                        <a:pt x="1518" y="526"/>
                        <a:pt x="1694" y="494"/>
                        <a:pt x="1870" y="494"/>
                      </a:cubicBezTo>
                      <a:cubicBezTo>
                        <a:pt x="1910" y="494"/>
                        <a:pt x="1949" y="495"/>
                        <a:pt x="1988" y="499"/>
                      </a:cubicBezTo>
                      <a:cubicBezTo>
                        <a:pt x="2115" y="513"/>
                        <a:pt x="2245" y="534"/>
                        <a:pt x="2376" y="534"/>
                      </a:cubicBezTo>
                      <a:cubicBezTo>
                        <a:pt x="2418" y="534"/>
                        <a:pt x="2460" y="532"/>
                        <a:pt x="2502" y="527"/>
                      </a:cubicBezTo>
                      <a:cubicBezTo>
                        <a:pt x="2602" y="516"/>
                        <a:pt x="2705" y="492"/>
                        <a:pt x="2809" y="492"/>
                      </a:cubicBezTo>
                      <a:cubicBezTo>
                        <a:pt x="2820" y="492"/>
                        <a:pt x="2831" y="492"/>
                        <a:pt x="2842" y="493"/>
                      </a:cubicBezTo>
                      <a:cubicBezTo>
                        <a:pt x="2886" y="495"/>
                        <a:pt x="2930" y="496"/>
                        <a:pt x="2973" y="496"/>
                      </a:cubicBezTo>
                      <a:cubicBezTo>
                        <a:pt x="3129" y="496"/>
                        <a:pt x="3284" y="484"/>
                        <a:pt x="3432" y="484"/>
                      </a:cubicBezTo>
                      <a:cubicBezTo>
                        <a:pt x="3561" y="484"/>
                        <a:pt x="3684" y="493"/>
                        <a:pt x="3799" y="527"/>
                      </a:cubicBezTo>
                      <a:cubicBezTo>
                        <a:pt x="4031" y="527"/>
                        <a:pt x="4115" y="502"/>
                        <a:pt x="4220" y="428"/>
                      </a:cubicBezTo>
                      <a:cubicBezTo>
                        <a:pt x="4341" y="335"/>
                        <a:pt x="4344" y="186"/>
                        <a:pt x="4226" y="97"/>
                      </a:cubicBezTo>
                      <a:cubicBezTo>
                        <a:pt x="4164" y="50"/>
                        <a:pt x="4093" y="32"/>
                        <a:pt x="4016" y="32"/>
                      </a:cubicBezTo>
                      <a:cubicBezTo>
                        <a:pt x="3551" y="26"/>
                        <a:pt x="3087" y="16"/>
                        <a:pt x="2623" y="10"/>
                      </a:cubicBezTo>
                      <a:cubicBezTo>
                        <a:pt x="2615" y="10"/>
                        <a:pt x="2606" y="9"/>
                        <a:pt x="2598" y="9"/>
                      </a:cubicBezTo>
                      <a:cubicBezTo>
                        <a:pt x="2589" y="9"/>
                        <a:pt x="2581" y="10"/>
                        <a:pt x="2573" y="13"/>
                      </a:cubicBezTo>
                      <a:cubicBezTo>
                        <a:pt x="2517" y="29"/>
                        <a:pt x="2461" y="35"/>
                        <a:pt x="2405" y="35"/>
                      </a:cubicBezTo>
                      <a:cubicBezTo>
                        <a:pt x="2279" y="35"/>
                        <a:pt x="2152" y="7"/>
                        <a:pt x="2027" y="7"/>
                      </a:cubicBezTo>
                      <a:cubicBezTo>
                        <a:pt x="1958" y="7"/>
                        <a:pt x="1889" y="16"/>
                        <a:pt x="1821" y="41"/>
                      </a:cubicBezTo>
                      <a:cubicBezTo>
                        <a:pt x="1608" y="14"/>
                        <a:pt x="1394" y="9"/>
                        <a:pt x="1180" y="9"/>
                      </a:cubicBezTo>
                      <a:cubicBezTo>
                        <a:pt x="1033" y="9"/>
                        <a:pt x="887" y="11"/>
                        <a:pt x="740" y="11"/>
                      </a:cubicBezTo>
                      <a:cubicBezTo>
                        <a:pt x="604" y="11"/>
                        <a:pt x="468" y="9"/>
                        <a:pt x="332" y="1"/>
                      </a:cubicBezTo>
                      <a:cubicBezTo>
                        <a:pt x="329" y="1"/>
                        <a:pt x="326" y="1"/>
                        <a:pt x="323" y="1"/>
                      </a:cubicBezTo>
                      <a:close/>
                    </a:path>
                  </a:pathLst>
                </a:custGeom>
                <a:solidFill>
                  <a:srgbClr val="1515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5"/>
                <p:cNvSpPr/>
                <p:nvPr/>
              </p:nvSpPr>
              <p:spPr>
                <a:xfrm>
                  <a:off x="3668558" y="2239836"/>
                  <a:ext cx="102338" cy="18649"/>
                </a:xfrm>
                <a:custGeom>
                  <a:rect b="b" l="l" r="r" t="t"/>
                  <a:pathLst>
                    <a:path extrusionOk="0" h="517" w="2837">
                      <a:moveTo>
                        <a:pt x="548" y="0"/>
                      </a:moveTo>
                      <a:cubicBezTo>
                        <a:pt x="418" y="0"/>
                        <a:pt x="290" y="24"/>
                        <a:pt x="162" y="58"/>
                      </a:cubicBezTo>
                      <a:cubicBezTo>
                        <a:pt x="63" y="89"/>
                        <a:pt x="16" y="160"/>
                        <a:pt x="10" y="259"/>
                      </a:cubicBezTo>
                      <a:cubicBezTo>
                        <a:pt x="1" y="358"/>
                        <a:pt x="63" y="417"/>
                        <a:pt x="140" y="448"/>
                      </a:cubicBezTo>
                      <a:cubicBezTo>
                        <a:pt x="218" y="479"/>
                        <a:pt x="304" y="517"/>
                        <a:pt x="383" y="517"/>
                      </a:cubicBezTo>
                      <a:cubicBezTo>
                        <a:pt x="389" y="517"/>
                        <a:pt x="394" y="516"/>
                        <a:pt x="400" y="516"/>
                      </a:cubicBezTo>
                      <a:cubicBezTo>
                        <a:pt x="474" y="509"/>
                        <a:pt x="548" y="507"/>
                        <a:pt x="622" y="507"/>
                      </a:cubicBezTo>
                      <a:cubicBezTo>
                        <a:pt x="715" y="507"/>
                        <a:pt x="809" y="510"/>
                        <a:pt x="902" y="510"/>
                      </a:cubicBezTo>
                      <a:cubicBezTo>
                        <a:pt x="1019" y="510"/>
                        <a:pt x="1135" y="505"/>
                        <a:pt x="1251" y="482"/>
                      </a:cubicBezTo>
                      <a:cubicBezTo>
                        <a:pt x="1280" y="476"/>
                        <a:pt x="1311" y="474"/>
                        <a:pt x="1342" y="474"/>
                      </a:cubicBezTo>
                      <a:cubicBezTo>
                        <a:pt x="1378" y="474"/>
                        <a:pt x="1415" y="477"/>
                        <a:pt x="1450" y="482"/>
                      </a:cubicBezTo>
                      <a:cubicBezTo>
                        <a:pt x="1572" y="503"/>
                        <a:pt x="1695" y="510"/>
                        <a:pt x="1818" y="510"/>
                      </a:cubicBezTo>
                      <a:cubicBezTo>
                        <a:pt x="2087" y="510"/>
                        <a:pt x="2355" y="476"/>
                        <a:pt x="2624" y="476"/>
                      </a:cubicBezTo>
                      <a:cubicBezTo>
                        <a:pt x="2632" y="476"/>
                        <a:pt x="2640" y="476"/>
                        <a:pt x="2647" y="476"/>
                      </a:cubicBezTo>
                      <a:cubicBezTo>
                        <a:pt x="2793" y="476"/>
                        <a:pt x="2836" y="377"/>
                        <a:pt x="2790" y="234"/>
                      </a:cubicBezTo>
                      <a:cubicBezTo>
                        <a:pt x="2725" y="33"/>
                        <a:pt x="2558" y="14"/>
                        <a:pt x="2394" y="14"/>
                      </a:cubicBezTo>
                      <a:cubicBezTo>
                        <a:pt x="2110" y="11"/>
                        <a:pt x="1828" y="11"/>
                        <a:pt x="1546" y="11"/>
                      </a:cubicBezTo>
                      <a:cubicBezTo>
                        <a:pt x="1263" y="11"/>
                        <a:pt x="981" y="11"/>
                        <a:pt x="697" y="11"/>
                      </a:cubicBezTo>
                      <a:cubicBezTo>
                        <a:pt x="647" y="4"/>
                        <a:pt x="597" y="0"/>
                        <a:pt x="548" y="0"/>
                      </a:cubicBezTo>
                      <a:close/>
                    </a:path>
                  </a:pathLst>
                </a:custGeom>
                <a:solidFill>
                  <a:srgbClr val="1515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5"/>
                <p:cNvSpPr/>
                <p:nvPr/>
              </p:nvSpPr>
              <p:spPr>
                <a:xfrm>
                  <a:off x="3040860" y="1849604"/>
                  <a:ext cx="218203" cy="19623"/>
                </a:xfrm>
                <a:custGeom>
                  <a:rect b="b" l="l" r="r" t="t"/>
                  <a:pathLst>
                    <a:path extrusionOk="0" h="544" w="6049">
                      <a:moveTo>
                        <a:pt x="4189" y="1"/>
                      </a:moveTo>
                      <a:cubicBezTo>
                        <a:pt x="3957" y="1"/>
                        <a:pt x="3728" y="45"/>
                        <a:pt x="3498" y="45"/>
                      </a:cubicBezTo>
                      <a:cubicBezTo>
                        <a:pt x="3452" y="45"/>
                        <a:pt x="3407" y="43"/>
                        <a:pt x="3361" y="39"/>
                      </a:cubicBezTo>
                      <a:cubicBezTo>
                        <a:pt x="3211" y="25"/>
                        <a:pt x="3061" y="19"/>
                        <a:pt x="2910" y="19"/>
                      </a:cubicBezTo>
                      <a:cubicBezTo>
                        <a:pt x="2790" y="19"/>
                        <a:pt x="2671" y="23"/>
                        <a:pt x="2551" y="30"/>
                      </a:cubicBezTo>
                      <a:cubicBezTo>
                        <a:pt x="2446" y="36"/>
                        <a:pt x="2342" y="38"/>
                        <a:pt x="2237" y="38"/>
                      </a:cubicBezTo>
                      <a:cubicBezTo>
                        <a:pt x="1918" y="38"/>
                        <a:pt x="1597" y="16"/>
                        <a:pt x="1277" y="16"/>
                      </a:cubicBezTo>
                      <a:cubicBezTo>
                        <a:pt x="1136" y="16"/>
                        <a:pt x="995" y="21"/>
                        <a:pt x="854" y="33"/>
                      </a:cubicBezTo>
                      <a:cubicBezTo>
                        <a:pt x="795" y="38"/>
                        <a:pt x="734" y="41"/>
                        <a:pt x="674" y="41"/>
                      </a:cubicBezTo>
                      <a:cubicBezTo>
                        <a:pt x="562" y="41"/>
                        <a:pt x="450" y="32"/>
                        <a:pt x="337" y="20"/>
                      </a:cubicBezTo>
                      <a:cubicBezTo>
                        <a:pt x="330" y="20"/>
                        <a:pt x="322" y="19"/>
                        <a:pt x="315" y="19"/>
                      </a:cubicBezTo>
                      <a:cubicBezTo>
                        <a:pt x="160" y="19"/>
                        <a:pt x="0" y="166"/>
                        <a:pt x="6" y="287"/>
                      </a:cubicBezTo>
                      <a:cubicBezTo>
                        <a:pt x="12" y="397"/>
                        <a:pt x="153" y="536"/>
                        <a:pt x="278" y="536"/>
                      </a:cubicBezTo>
                      <a:cubicBezTo>
                        <a:pt x="285" y="536"/>
                        <a:pt x="293" y="535"/>
                        <a:pt x="300" y="534"/>
                      </a:cubicBezTo>
                      <a:cubicBezTo>
                        <a:pt x="327" y="531"/>
                        <a:pt x="354" y="529"/>
                        <a:pt x="381" y="529"/>
                      </a:cubicBezTo>
                      <a:cubicBezTo>
                        <a:pt x="461" y="529"/>
                        <a:pt x="540" y="541"/>
                        <a:pt x="615" y="541"/>
                      </a:cubicBezTo>
                      <a:cubicBezTo>
                        <a:pt x="649" y="541"/>
                        <a:pt x="683" y="538"/>
                        <a:pt x="715" y="531"/>
                      </a:cubicBezTo>
                      <a:cubicBezTo>
                        <a:pt x="787" y="514"/>
                        <a:pt x="859" y="508"/>
                        <a:pt x="932" y="508"/>
                      </a:cubicBezTo>
                      <a:cubicBezTo>
                        <a:pt x="1103" y="508"/>
                        <a:pt x="1275" y="542"/>
                        <a:pt x="1445" y="542"/>
                      </a:cubicBezTo>
                      <a:cubicBezTo>
                        <a:pt x="1552" y="542"/>
                        <a:pt x="1659" y="528"/>
                        <a:pt x="1764" y="485"/>
                      </a:cubicBezTo>
                      <a:cubicBezTo>
                        <a:pt x="1771" y="482"/>
                        <a:pt x="1779" y="480"/>
                        <a:pt x="1787" y="480"/>
                      </a:cubicBezTo>
                      <a:cubicBezTo>
                        <a:pt x="1814" y="480"/>
                        <a:pt x="1847" y="495"/>
                        <a:pt x="1874" y="495"/>
                      </a:cubicBezTo>
                      <a:cubicBezTo>
                        <a:pt x="1878" y="495"/>
                        <a:pt x="1882" y="495"/>
                        <a:pt x="1885" y="494"/>
                      </a:cubicBezTo>
                      <a:cubicBezTo>
                        <a:pt x="1900" y="493"/>
                        <a:pt x="1916" y="492"/>
                        <a:pt x="1931" y="492"/>
                      </a:cubicBezTo>
                      <a:cubicBezTo>
                        <a:pt x="2060" y="492"/>
                        <a:pt x="2184" y="538"/>
                        <a:pt x="2314" y="538"/>
                      </a:cubicBezTo>
                      <a:cubicBezTo>
                        <a:pt x="2335" y="538"/>
                        <a:pt x="2356" y="537"/>
                        <a:pt x="2377" y="534"/>
                      </a:cubicBezTo>
                      <a:cubicBezTo>
                        <a:pt x="2546" y="515"/>
                        <a:pt x="2716" y="504"/>
                        <a:pt x="2886" y="504"/>
                      </a:cubicBezTo>
                      <a:cubicBezTo>
                        <a:pt x="3050" y="504"/>
                        <a:pt x="3214" y="515"/>
                        <a:pt x="3377" y="537"/>
                      </a:cubicBezTo>
                      <a:cubicBezTo>
                        <a:pt x="3402" y="541"/>
                        <a:pt x="3428" y="544"/>
                        <a:pt x="3454" y="544"/>
                      </a:cubicBezTo>
                      <a:cubicBezTo>
                        <a:pt x="3470" y="544"/>
                        <a:pt x="3485" y="543"/>
                        <a:pt x="3501" y="540"/>
                      </a:cubicBezTo>
                      <a:cubicBezTo>
                        <a:pt x="3644" y="510"/>
                        <a:pt x="3790" y="503"/>
                        <a:pt x="3935" y="503"/>
                      </a:cubicBezTo>
                      <a:cubicBezTo>
                        <a:pt x="4043" y="503"/>
                        <a:pt x="4150" y="507"/>
                        <a:pt x="4256" y="509"/>
                      </a:cubicBezTo>
                      <a:cubicBezTo>
                        <a:pt x="4278" y="510"/>
                        <a:pt x="4301" y="510"/>
                        <a:pt x="4323" y="510"/>
                      </a:cubicBezTo>
                      <a:cubicBezTo>
                        <a:pt x="4548" y="510"/>
                        <a:pt x="4772" y="491"/>
                        <a:pt x="4997" y="491"/>
                      </a:cubicBezTo>
                      <a:cubicBezTo>
                        <a:pt x="5078" y="491"/>
                        <a:pt x="5159" y="493"/>
                        <a:pt x="5240" y="500"/>
                      </a:cubicBezTo>
                      <a:lnTo>
                        <a:pt x="5661" y="500"/>
                      </a:lnTo>
                      <a:cubicBezTo>
                        <a:pt x="5666" y="500"/>
                        <a:pt x="5671" y="500"/>
                        <a:pt x="5675" y="500"/>
                      </a:cubicBezTo>
                      <a:cubicBezTo>
                        <a:pt x="5772" y="500"/>
                        <a:pt x="5860" y="470"/>
                        <a:pt x="5943" y="420"/>
                      </a:cubicBezTo>
                      <a:cubicBezTo>
                        <a:pt x="6027" y="367"/>
                        <a:pt x="6048" y="280"/>
                        <a:pt x="5993" y="206"/>
                      </a:cubicBezTo>
                      <a:cubicBezTo>
                        <a:pt x="5920" y="113"/>
                        <a:pt x="5825" y="14"/>
                        <a:pt x="5700" y="14"/>
                      </a:cubicBezTo>
                      <a:cubicBezTo>
                        <a:pt x="5697" y="14"/>
                        <a:pt x="5693" y="14"/>
                        <a:pt x="5689" y="14"/>
                      </a:cubicBezTo>
                      <a:cubicBezTo>
                        <a:pt x="5675" y="15"/>
                        <a:pt x="5660" y="15"/>
                        <a:pt x="5645" y="15"/>
                      </a:cubicBezTo>
                      <a:cubicBezTo>
                        <a:pt x="5545" y="15"/>
                        <a:pt x="5444" y="1"/>
                        <a:pt x="5343" y="1"/>
                      </a:cubicBezTo>
                      <a:cubicBezTo>
                        <a:pt x="5328" y="1"/>
                        <a:pt x="5314" y="1"/>
                        <a:pt x="5299" y="2"/>
                      </a:cubicBezTo>
                      <a:cubicBezTo>
                        <a:pt x="5092" y="10"/>
                        <a:pt x="4887" y="32"/>
                        <a:pt x="4681" y="32"/>
                      </a:cubicBezTo>
                      <a:cubicBezTo>
                        <a:pt x="4585" y="32"/>
                        <a:pt x="4489" y="27"/>
                        <a:pt x="4392" y="14"/>
                      </a:cubicBezTo>
                      <a:cubicBezTo>
                        <a:pt x="4324" y="5"/>
                        <a:pt x="4256" y="1"/>
                        <a:pt x="4189" y="1"/>
                      </a:cubicBezTo>
                      <a:close/>
                    </a:path>
                  </a:pathLst>
                </a:custGeom>
                <a:solidFill>
                  <a:srgbClr val="1515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5"/>
                <p:cNvSpPr/>
                <p:nvPr/>
              </p:nvSpPr>
              <p:spPr>
                <a:xfrm>
                  <a:off x="3041618" y="1970122"/>
                  <a:ext cx="174014" cy="19082"/>
                </a:xfrm>
                <a:custGeom>
                  <a:rect b="b" l="l" r="r" t="t"/>
                  <a:pathLst>
                    <a:path extrusionOk="0" h="529" w="4824">
                      <a:moveTo>
                        <a:pt x="268" y="0"/>
                      </a:moveTo>
                      <a:cubicBezTo>
                        <a:pt x="112" y="0"/>
                        <a:pt x="4" y="103"/>
                        <a:pt x="4" y="261"/>
                      </a:cubicBezTo>
                      <a:cubicBezTo>
                        <a:pt x="1" y="381"/>
                        <a:pt x="123" y="508"/>
                        <a:pt x="255" y="508"/>
                      </a:cubicBezTo>
                      <a:cubicBezTo>
                        <a:pt x="265" y="508"/>
                        <a:pt x="275" y="507"/>
                        <a:pt x="285" y="505"/>
                      </a:cubicBezTo>
                      <a:cubicBezTo>
                        <a:pt x="336" y="497"/>
                        <a:pt x="387" y="494"/>
                        <a:pt x="438" y="494"/>
                      </a:cubicBezTo>
                      <a:cubicBezTo>
                        <a:pt x="577" y="494"/>
                        <a:pt x="717" y="517"/>
                        <a:pt x="856" y="517"/>
                      </a:cubicBezTo>
                      <a:cubicBezTo>
                        <a:pt x="935" y="517"/>
                        <a:pt x="1014" y="509"/>
                        <a:pt x="1093" y="487"/>
                      </a:cubicBezTo>
                      <a:cubicBezTo>
                        <a:pt x="1104" y="483"/>
                        <a:pt x="1115" y="482"/>
                        <a:pt x="1127" y="482"/>
                      </a:cubicBezTo>
                      <a:cubicBezTo>
                        <a:pt x="1148" y="482"/>
                        <a:pt x="1170" y="486"/>
                        <a:pt x="1189" y="490"/>
                      </a:cubicBezTo>
                      <a:cubicBezTo>
                        <a:pt x="1351" y="520"/>
                        <a:pt x="1514" y="529"/>
                        <a:pt x="1677" y="529"/>
                      </a:cubicBezTo>
                      <a:cubicBezTo>
                        <a:pt x="1899" y="529"/>
                        <a:pt x="2122" y="512"/>
                        <a:pt x="2344" y="508"/>
                      </a:cubicBezTo>
                      <a:cubicBezTo>
                        <a:pt x="2356" y="508"/>
                        <a:pt x="2367" y="508"/>
                        <a:pt x="2379" y="508"/>
                      </a:cubicBezTo>
                      <a:cubicBezTo>
                        <a:pt x="2544" y="508"/>
                        <a:pt x="2709" y="521"/>
                        <a:pt x="2876" y="521"/>
                      </a:cubicBezTo>
                      <a:cubicBezTo>
                        <a:pt x="2968" y="521"/>
                        <a:pt x="3059" y="517"/>
                        <a:pt x="3152" y="505"/>
                      </a:cubicBezTo>
                      <a:cubicBezTo>
                        <a:pt x="3258" y="493"/>
                        <a:pt x="3369" y="473"/>
                        <a:pt x="3480" y="473"/>
                      </a:cubicBezTo>
                      <a:cubicBezTo>
                        <a:pt x="3534" y="473"/>
                        <a:pt x="3587" y="478"/>
                        <a:pt x="3641" y="490"/>
                      </a:cubicBezTo>
                      <a:cubicBezTo>
                        <a:pt x="3724" y="507"/>
                        <a:pt x="3808" y="514"/>
                        <a:pt x="3891" y="514"/>
                      </a:cubicBezTo>
                      <a:cubicBezTo>
                        <a:pt x="4108" y="514"/>
                        <a:pt x="4323" y="470"/>
                        <a:pt x="4540" y="470"/>
                      </a:cubicBezTo>
                      <a:cubicBezTo>
                        <a:pt x="4559" y="470"/>
                        <a:pt x="4578" y="470"/>
                        <a:pt x="4597" y="471"/>
                      </a:cubicBezTo>
                      <a:cubicBezTo>
                        <a:pt x="4599" y="471"/>
                        <a:pt x="4601" y="471"/>
                        <a:pt x="4603" y="471"/>
                      </a:cubicBezTo>
                      <a:cubicBezTo>
                        <a:pt x="4739" y="471"/>
                        <a:pt x="4823" y="364"/>
                        <a:pt x="4823" y="255"/>
                      </a:cubicBezTo>
                      <a:cubicBezTo>
                        <a:pt x="4820" y="143"/>
                        <a:pt x="4736" y="41"/>
                        <a:pt x="4610" y="19"/>
                      </a:cubicBezTo>
                      <a:cubicBezTo>
                        <a:pt x="4543" y="8"/>
                        <a:pt x="4475" y="1"/>
                        <a:pt x="4407" y="1"/>
                      </a:cubicBezTo>
                      <a:cubicBezTo>
                        <a:pt x="4384" y="1"/>
                        <a:pt x="4360" y="2"/>
                        <a:pt x="4337" y="4"/>
                      </a:cubicBezTo>
                      <a:cubicBezTo>
                        <a:pt x="4175" y="9"/>
                        <a:pt x="4011" y="43"/>
                        <a:pt x="3851" y="43"/>
                      </a:cubicBezTo>
                      <a:cubicBezTo>
                        <a:pt x="3810" y="43"/>
                        <a:pt x="3768" y="41"/>
                        <a:pt x="3727" y="35"/>
                      </a:cubicBezTo>
                      <a:cubicBezTo>
                        <a:pt x="3636" y="20"/>
                        <a:pt x="3547" y="16"/>
                        <a:pt x="3457" y="16"/>
                      </a:cubicBezTo>
                      <a:cubicBezTo>
                        <a:pt x="3318" y="16"/>
                        <a:pt x="3180" y="27"/>
                        <a:pt x="3040" y="29"/>
                      </a:cubicBezTo>
                      <a:cubicBezTo>
                        <a:pt x="2917" y="29"/>
                        <a:pt x="2794" y="39"/>
                        <a:pt x="2672" y="39"/>
                      </a:cubicBezTo>
                      <a:cubicBezTo>
                        <a:pt x="2632" y="39"/>
                        <a:pt x="2591" y="38"/>
                        <a:pt x="2551" y="35"/>
                      </a:cubicBezTo>
                      <a:cubicBezTo>
                        <a:pt x="2436" y="23"/>
                        <a:pt x="2321" y="20"/>
                        <a:pt x="2205" y="20"/>
                      </a:cubicBezTo>
                      <a:cubicBezTo>
                        <a:pt x="2099" y="20"/>
                        <a:pt x="1992" y="23"/>
                        <a:pt x="1886" y="23"/>
                      </a:cubicBezTo>
                      <a:cubicBezTo>
                        <a:pt x="1804" y="23"/>
                        <a:pt x="1723" y="21"/>
                        <a:pt x="1641" y="16"/>
                      </a:cubicBezTo>
                      <a:cubicBezTo>
                        <a:pt x="1517" y="8"/>
                        <a:pt x="1392" y="2"/>
                        <a:pt x="1268" y="2"/>
                      </a:cubicBezTo>
                      <a:cubicBezTo>
                        <a:pt x="1162" y="2"/>
                        <a:pt x="1056" y="6"/>
                        <a:pt x="951" y="16"/>
                      </a:cubicBezTo>
                      <a:cubicBezTo>
                        <a:pt x="862" y="25"/>
                        <a:pt x="775" y="31"/>
                        <a:pt x="688" y="31"/>
                      </a:cubicBezTo>
                      <a:cubicBezTo>
                        <a:pt x="629" y="31"/>
                        <a:pt x="570" y="29"/>
                        <a:pt x="511" y="22"/>
                      </a:cubicBezTo>
                      <a:cubicBezTo>
                        <a:pt x="437" y="16"/>
                        <a:pt x="363" y="7"/>
                        <a:pt x="288" y="1"/>
                      </a:cubicBezTo>
                      <a:cubicBezTo>
                        <a:pt x="282" y="0"/>
                        <a:pt x="275" y="0"/>
                        <a:pt x="268" y="0"/>
                      </a:cubicBezTo>
                      <a:close/>
                    </a:path>
                  </a:pathLst>
                </a:custGeom>
                <a:solidFill>
                  <a:srgbClr val="1515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5"/>
                <p:cNvSpPr/>
                <p:nvPr/>
              </p:nvSpPr>
              <p:spPr>
                <a:xfrm>
                  <a:off x="3078123" y="2032744"/>
                  <a:ext cx="175673" cy="19407"/>
                </a:xfrm>
                <a:custGeom>
                  <a:rect b="b" l="l" r="r" t="t"/>
                  <a:pathLst>
                    <a:path extrusionOk="0" h="538" w="4870">
                      <a:moveTo>
                        <a:pt x="1168" y="1"/>
                      </a:moveTo>
                      <a:cubicBezTo>
                        <a:pt x="1131" y="1"/>
                        <a:pt x="1094" y="5"/>
                        <a:pt x="1056" y="17"/>
                      </a:cubicBezTo>
                      <a:cubicBezTo>
                        <a:pt x="1003" y="33"/>
                        <a:pt x="951" y="38"/>
                        <a:pt x="899" y="38"/>
                      </a:cubicBezTo>
                      <a:cubicBezTo>
                        <a:pt x="840" y="38"/>
                        <a:pt x="780" y="31"/>
                        <a:pt x="719" y="26"/>
                      </a:cubicBezTo>
                      <a:cubicBezTo>
                        <a:pt x="680" y="23"/>
                        <a:pt x="641" y="22"/>
                        <a:pt x="602" y="22"/>
                      </a:cubicBezTo>
                      <a:cubicBezTo>
                        <a:pt x="471" y="22"/>
                        <a:pt x="337" y="37"/>
                        <a:pt x="211" y="63"/>
                      </a:cubicBezTo>
                      <a:cubicBezTo>
                        <a:pt x="63" y="94"/>
                        <a:pt x="1" y="196"/>
                        <a:pt x="22" y="308"/>
                      </a:cubicBezTo>
                      <a:cubicBezTo>
                        <a:pt x="41" y="419"/>
                        <a:pt x="140" y="503"/>
                        <a:pt x="267" y="512"/>
                      </a:cubicBezTo>
                      <a:cubicBezTo>
                        <a:pt x="408" y="524"/>
                        <a:pt x="550" y="527"/>
                        <a:pt x="691" y="527"/>
                      </a:cubicBezTo>
                      <a:cubicBezTo>
                        <a:pt x="868" y="527"/>
                        <a:pt x="1045" y="522"/>
                        <a:pt x="1221" y="522"/>
                      </a:cubicBezTo>
                      <a:cubicBezTo>
                        <a:pt x="1313" y="522"/>
                        <a:pt x="1404" y="523"/>
                        <a:pt x="1496" y="527"/>
                      </a:cubicBezTo>
                      <a:cubicBezTo>
                        <a:pt x="1506" y="528"/>
                        <a:pt x="1516" y="528"/>
                        <a:pt x="1526" y="528"/>
                      </a:cubicBezTo>
                      <a:cubicBezTo>
                        <a:pt x="1682" y="528"/>
                        <a:pt x="1838" y="479"/>
                        <a:pt x="1995" y="479"/>
                      </a:cubicBezTo>
                      <a:cubicBezTo>
                        <a:pt x="2048" y="479"/>
                        <a:pt x="2101" y="485"/>
                        <a:pt x="2155" y="500"/>
                      </a:cubicBezTo>
                      <a:cubicBezTo>
                        <a:pt x="2226" y="519"/>
                        <a:pt x="2297" y="527"/>
                        <a:pt x="2368" y="527"/>
                      </a:cubicBezTo>
                      <a:cubicBezTo>
                        <a:pt x="2445" y="527"/>
                        <a:pt x="2522" y="517"/>
                        <a:pt x="2598" y="503"/>
                      </a:cubicBezTo>
                      <a:cubicBezTo>
                        <a:pt x="2672" y="489"/>
                        <a:pt x="2746" y="483"/>
                        <a:pt x="2820" y="483"/>
                      </a:cubicBezTo>
                      <a:cubicBezTo>
                        <a:pt x="2894" y="483"/>
                        <a:pt x="2968" y="489"/>
                        <a:pt x="3040" y="496"/>
                      </a:cubicBezTo>
                      <a:cubicBezTo>
                        <a:pt x="3155" y="506"/>
                        <a:pt x="3266" y="531"/>
                        <a:pt x="3381" y="537"/>
                      </a:cubicBezTo>
                      <a:cubicBezTo>
                        <a:pt x="3398" y="537"/>
                        <a:pt x="3415" y="538"/>
                        <a:pt x="3432" y="538"/>
                      </a:cubicBezTo>
                      <a:cubicBezTo>
                        <a:pt x="3675" y="538"/>
                        <a:pt x="3917" y="485"/>
                        <a:pt x="4159" y="485"/>
                      </a:cubicBezTo>
                      <a:cubicBezTo>
                        <a:pt x="4276" y="485"/>
                        <a:pt x="4393" y="497"/>
                        <a:pt x="4511" y="534"/>
                      </a:cubicBezTo>
                      <a:cubicBezTo>
                        <a:pt x="4513" y="534"/>
                        <a:pt x="4515" y="534"/>
                        <a:pt x="4517" y="534"/>
                      </a:cubicBezTo>
                      <a:cubicBezTo>
                        <a:pt x="4694" y="534"/>
                        <a:pt x="4864" y="402"/>
                        <a:pt x="4867" y="258"/>
                      </a:cubicBezTo>
                      <a:cubicBezTo>
                        <a:pt x="4870" y="123"/>
                        <a:pt x="4710" y="13"/>
                        <a:pt x="4530" y="13"/>
                      </a:cubicBezTo>
                      <a:cubicBezTo>
                        <a:pt x="4520" y="13"/>
                        <a:pt x="4511" y="13"/>
                        <a:pt x="4501" y="14"/>
                      </a:cubicBezTo>
                      <a:cubicBezTo>
                        <a:pt x="4223" y="29"/>
                        <a:pt x="3947" y="41"/>
                        <a:pt x="3669" y="51"/>
                      </a:cubicBezTo>
                      <a:cubicBezTo>
                        <a:pt x="3593" y="53"/>
                        <a:pt x="3517" y="56"/>
                        <a:pt x="3442" y="56"/>
                      </a:cubicBezTo>
                      <a:cubicBezTo>
                        <a:pt x="3321" y="56"/>
                        <a:pt x="3200" y="48"/>
                        <a:pt x="3078" y="14"/>
                      </a:cubicBezTo>
                      <a:cubicBezTo>
                        <a:pt x="3055" y="7"/>
                        <a:pt x="3031" y="5"/>
                        <a:pt x="3007" y="5"/>
                      </a:cubicBezTo>
                      <a:cubicBezTo>
                        <a:pt x="2958" y="5"/>
                        <a:pt x="2907" y="14"/>
                        <a:pt x="2858" y="14"/>
                      </a:cubicBezTo>
                      <a:cubicBezTo>
                        <a:pt x="2818" y="14"/>
                        <a:pt x="2777" y="14"/>
                        <a:pt x="2737" y="14"/>
                      </a:cubicBezTo>
                      <a:cubicBezTo>
                        <a:pt x="2635" y="14"/>
                        <a:pt x="2532" y="13"/>
                        <a:pt x="2430" y="13"/>
                      </a:cubicBezTo>
                      <a:cubicBezTo>
                        <a:pt x="2320" y="13"/>
                        <a:pt x="2211" y="14"/>
                        <a:pt x="2103" y="20"/>
                      </a:cubicBezTo>
                      <a:cubicBezTo>
                        <a:pt x="2025" y="24"/>
                        <a:pt x="1947" y="26"/>
                        <a:pt x="1868" y="26"/>
                      </a:cubicBezTo>
                      <a:cubicBezTo>
                        <a:pt x="1783" y="26"/>
                        <a:pt x="1698" y="24"/>
                        <a:pt x="1613" y="24"/>
                      </a:cubicBezTo>
                      <a:cubicBezTo>
                        <a:pt x="1565" y="24"/>
                        <a:pt x="1518" y="25"/>
                        <a:pt x="1471" y="26"/>
                      </a:cubicBezTo>
                      <a:cubicBezTo>
                        <a:pt x="1464" y="26"/>
                        <a:pt x="1457" y="26"/>
                        <a:pt x="1449" y="26"/>
                      </a:cubicBezTo>
                      <a:cubicBezTo>
                        <a:pt x="1354" y="26"/>
                        <a:pt x="1260" y="1"/>
                        <a:pt x="1168" y="1"/>
                      </a:cubicBezTo>
                      <a:close/>
                    </a:path>
                  </a:pathLst>
                </a:custGeom>
                <a:solidFill>
                  <a:srgbClr val="1515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p:nvPr/>
              </p:nvSpPr>
              <p:spPr>
                <a:xfrm>
                  <a:off x="3098901" y="1907753"/>
                  <a:ext cx="147645" cy="19154"/>
                </a:xfrm>
                <a:custGeom>
                  <a:rect b="b" l="l" r="r" t="t"/>
                  <a:pathLst>
                    <a:path extrusionOk="0" h="531" w="4093">
                      <a:moveTo>
                        <a:pt x="2509" y="1"/>
                      </a:moveTo>
                      <a:cubicBezTo>
                        <a:pt x="2385" y="1"/>
                        <a:pt x="2261" y="7"/>
                        <a:pt x="2139" y="21"/>
                      </a:cubicBezTo>
                      <a:cubicBezTo>
                        <a:pt x="1942" y="42"/>
                        <a:pt x="1745" y="52"/>
                        <a:pt x="1548" y="52"/>
                      </a:cubicBezTo>
                      <a:cubicBezTo>
                        <a:pt x="1343" y="52"/>
                        <a:pt x="1139" y="42"/>
                        <a:pt x="935" y="24"/>
                      </a:cubicBezTo>
                      <a:cubicBezTo>
                        <a:pt x="877" y="20"/>
                        <a:pt x="820" y="18"/>
                        <a:pt x="762" y="18"/>
                      </a:cubicBezTo>
                      <a:cubicBezTo>
                        <a:pt x="574" y="18"/>
                        <a:pt x="387" y="39"/>
                        <a:pt x="202" y="68"/>
                      </a:cubicBezTo>
                      <a:cubicBezTo>
                        <a:pt x="69" y="89"/>
                        <a:pt x="1" y="170"/>
                        <a:pt x="1" y="281"/>
                      </a:cubicBezTo>
                      <a:cubicBezTo>
                        <a:pt x="4" y="402"/>
                        <a:pt x="84" y="454"/>
                        <a:pt x="183" y="485"/>
                      </a:cubicBezTo>
                      <a:cubicBezTo>
                        <a:pt x="208" y="495"/>
                        <a:pt x="233" y="488"/>
                        <a:pt x="257" y="498"/>
                      </a:cubicBezTo>
                      <a:cubicBezTo>
                        <a:pt x="306" y="518"/>
                        <a:pt x="354" y="525"/>
                        <a:pt x="402" y="525"/>
                      </a:cubicBezTo>
                      <a:cubicBezTo>
                        <a:pt x="517" y="525"/>
                        <a:pt x="630" y="484"/>
                        <a:pt x="743" y="482"/>
                      </a:cubicBezTo>
                      <a:cubicBezTo>
                        <a:pt x="1031" y="482"/>
                        <a:pt x="1317" y="525"/>
                        <a:pt x="1607" y="525"/>
                      </a:cubicBezTo>
                      <a:cubicBezTo>
                        <a:pt x="1647" y="525"/>
                        <a:pt x="1687" y="524"/>
                        <a:pt x="1728" y="523"/>
                      </a:cubicBezTo>
                      <a:cubicBezTo>
                        <a:pt x="1859" y="515"/>
                        <a:pt x="1992" y="499"/>
                        <a:pt x="2124" y="499"/>
                      </a:cubicBezTo>
                      <a:cubicBezTo>
                        <a:pt x="2164" y="499"/>
                        <a:pt x="2203" y="500"/>
                        <a:pt x="2242" y="504"/>
                      </a:cubicBezTo>
                      <a:cubicBezTo>
                        <a:pt x="2373" y="516"/>
                        <a:pt x="2505" y="516"/>
                        <a:pt x="2633" y="516"/>
                      </a:cubicBezTo>
                      <a:cubicBezTo>
                        <a:pt x="2761" y="516"/>
                        <a:pt x="2885" y="516"/>
                        <a:pt x="3003" y="529"/>
                      </a:cubicBezTo>
                      <a:cubicBezTo>
                        <a:pt x="3056" y="522"/>
                        <a:pt x="3106" y="520"/>
                        <a:pt x="3153" y="520"/>
                      </a:cubicBezTo>
                      <a:cubicBezTo>
                        <a:pt x="3231" y="520"/>
                        <a:pt x="3303" y="526"/>
                        <a:pt x="3374" y="526"/>
                      </a:cubicBezTo>
                      <a:cubicBezTo>
                        <a:pt x="3450" y="526"/>
                        <a:pt x="3525" y="531"/>
                        <a:pt x="3601" y="531"/>
                      </a:cubicBezTo>
                      <a:cubicBezTo>
                        <a:pt x="3705" y="531"/>
                        <a:pt x="3809" y="521"/>
                        <a:pt x="3910" y="476"/>
                      </a:cubicBezTo>
                      <a:cubicBezTo>
                        <a:pt x="4059" y="411"/>
                        <a:pt x="4093" y="349"/>
                        <a:pt x="4055" y="182"/>
                      </a:cubicBezTo>
                      <a:cubicBezTo>
                        <a:pt x="4021" y="33"/>
                        <a:pt x="3984" y="27"/>
                        <a:pt x="3808" y="12"/>
                      </a:cubicBezTo>
                      <a:cubicBezTo>
                        <a:pt x="3747" y="7"/>
                        <a:pt x="3686" y="5"/>
                        <a:pt x="3625" y="5"/>
                      </a:cubicBezTo>
                      <a:cubicBezTo>
                        <a:pt x="3435" y="5"/>
                        <a:pt x="3245" y="23"/>
                        <a:pt x="3053" y="23"/>
                      </a:cubicBezTo>
                      <a:cubicBezTo>
                        <a:pt x="2986" y="23"/>
                        <a:pt x="2919" y="21"/>
                        <a:pt x="2851" y="15"/>
                      </a:cubicBezTo>
                      <a:cubicBezTo>
                        <a:pt x="2739" y="6"/>
                        <a:pt x="2624" y="1"/>
                        <a:pt x="2509" y="1"/>
                      </a:cubicBezTo>
                      <a:close/>
                    </a:path>
                  </a:pathLst>
                </a:custGeom>
                <a:solidFill>
                  <a:srgbClr val="1515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5"/>
                <p:cNvSpPr/>
                <p:nvPr/>
              </p:nvSpPr>
              <p:spPr>
                <a:xfrm>
                  <a:off x="3739260" y="2563334"/>
                  <a:ext cx="112005" cy="18758"/>
                </a:xfrm>
                <a:custGeom>
                  <a:rect b="b" l="l" r="r" t="t"/>
                  <a:pathLst>
                    <a:path extrusionOk="0" h="520" w="3105">
                      <a:moveTo>
                        <a:pt x="2158" y="0"/>
                      </a:moveTo>
                      <a:cubicBezTo>
                        <a:pt x="2126" y="0"/>
                        <a:pt x="2094" y="0"/>
                        <a:pt x="2062" y="1"/>
                      </a:cubicBezTo>
                      <a:cubicBezTo>
                        <a:pt x="1875" y="7"/>
                        <a:pt x="1688" y="8"/>
                        <a:pt x="1501" y="8"/>
                      </a:cubicBezTo>
                      <a:cubicBezTo>
                        <a:pt x="1198" y="8"/>
                        <a:pt x="896" y="4"/>
                        <a:pt x="594" y="4"/>
                      </a:cubicBezTo>
                      <a:cubicBezTo>
                        <a:pt x="543" y="4"/>
                        <a:pt x="491" y="4"/>
                        <a:pt x="440" y="4"/>
                      </a:cubicBezTo>
                      <a:cubicBezTo>
                        <a:pt x="344" y="4"/>
                        <a:pt x="242" y="32"/>
                        <a:pt x="152" y="66"/>
                      </a:cubicBezTo>
                      <a:cubicBezTo>
                        <a:pt x="41" y="106"/>
                        <a:pt x="0" y="224"/>
                        <a:pt x="47" y="329"/>
                      </a:cubicBezTo>
                      <a:cubicBezTo>
                        <a:pt x="93" y="431"/>
                        <a:pt x="177" y="462"/>
                        <a:pt x="282" y="478"/>
                      </a:cubicBezTo>
                      <a:cubicBezTo>
                        <a:pt x="474" y="510"/>
                        <a:pt x="666" y="519"/>
                        <a:pt x="859" y="519"/>
                      </a:cubicBezTo>
                      <a:cubicBezTo>
                        <a:pt x="1121" y="519"/>
                        <a:pt x="1385" y="502"/>
                        <a:pt x="1648" y="502"/>
                      </a:cubicBezTo>
                      <a:cubicBezTo>
                        <a:pt x="1715" y="502"/>
                        <a:pt x="1782" y="503"/>
                        <a:pt x="1848" y="506"/>
                      </a:cubicBezTo>
                      <a:cubicBezTo>
                        <a:pt x="1867" y="506"/>
                        <a:pt x="1885" y="507"/>
                        <a:pt x="1904" y="507"/>
                      </a:cubicBezTo>
                      <a:cubicBezTo>
                        <a:pt x="2078" y="507"/>
                        <a:pt x="2254" y="483"/>
                        <a:pt x="2436" y="483"/>
                      </a:cubicBezTo>
                      <a:cubicBezTo>
                        <a:pt x="2530" y="483"/>
                        <a:pt x="2626" y="489"/>
                        <a:pt x="2724" y="509"/>
                      </a:cubicBezTo>
                      <a:cubicBezTo>
                        <a:pt x="2777" y="493"/>
                        <a:pt x="2851" y="484"/>
                        <a:pt x="2919" y="456"/>
                      </a:cubicBezTo>
                      <a:cubicBezTo>
                        <a:pt x="3009" y="419"/>
                        <a:pt x="3105" y="233"/>
                        <a:pt x="3080" y="147"/>
                      </a:cubicBezTo>
                      <a:cubicBezTo>
                        <a:pt x="3046" y="29"/>
                        <a:pt x="2956" y="29"/>
                        <a:pt x="2845" y="26"/>
                      </a:cubicBezTo>
                      <a:cubicBezTo>
                        <a:pt x="2617" y="18"/>
                        <a:pt x="2388" y="0"/>
                        <a:pt x="2158" y="0"/>
                      </a:cubicBezTo>
                      <a:close/>
                    </a:path>
                  </a:pathLst>
                </a:custGeom>
                <a:solidFill>
                  <a:srgbClr val="1515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5"/>
                <p:cNvSpPr/>
                <p:nvPr/>
              </p:nvSpPr>
              <p:spPr>
                <a:xfrm>
                  <a:off x="3769633" y="2611924"/>
                  <a:ext cx="49816" cy="18830"/>
                </a:xfrm>
                <a:custGeom>
                  <a:rect b="b" l="l" r="r" t="t"/>
                  <a:pathLst>
                    <a:path extrusionOk="0" h="522" w="1381">
                      <a:moveTo>
                        <a:pt x="437" y="1"/>
                      </a:moveTo>
                      <a:cubicBezTo>
                        <a:pt x="335" y="13"/>
                        <a:pt x="242" y="19"/>
                        <a:pt x="155" y="41"/>
                      </a:cubicBezTo>
                      <a:cubicBezTo>
                        <a:pt x="50" y="66"/>
                        <a:pt x="0" y="152"/>
                        <a:pt x="31" y="245"/>
                      </a:cubicBezTo>
                      <a:cubicBezTo>
                        <a:pt x="77" y="385"/>
                        <a:pt x="222" y="498"/>
                        <a:pt x="369" y="498"/>
                      </a:cubicBezTo>
                      <a:cubicBezTo>
                        <a:pt x="391" y="498"/>
                        <a:pt x="414" y="496"/>
                        <a:pt x="437" y="490"/>
                      </a:cubicBezTo>
                      <a:cubicBezTo>
                        <a:pt x="491" y="477"/>
                        <a:pt x="543" y="472"/>
                        <a:pt x="595" y="472"/>
                      </a:cubicBezTo>
                      <a:cubicBezTo>
                        <a:pt x="680" y="472"/>
                        <a:pt x="764" y="486"/>
                        <a:pt x="848" y="505"/>
                      </a:cubicBezTo>
                      <a:cubicBezTo>
                        <a:pt x="896" y="515"/>
                        <a:pt x="942" y="521"/>
                        <a:pt x="988" y="521"/>
                      </a:cubicBezTo>
                      <a:cubicBezTo>
                        <a:pt x="1086" y="521"/>
                        <a:pt x="1179" y="492"/>
                        <a:pt x="1257" y="403"/>
                      </a:cubicBezTo>
                      <a:cubicBezTo>
                        <a:pt x="1319" y="332"/>
                        <a:pt x="1381" y="270"/>
                        <a:pt x="1344" y="165"/>
                      </a:cubicBezTo>
                      <a:cubicBezTo>
                        <a:pt x="1306" y="64"/>
                        <a:pt x="1228" y="22"/>
                        <a:pt x="1132" y="22"/>
                      </a:cubicBezTo>
                      <a:cubicBezTo>
                        <a:pt x="1125" y="22"/>
                        <a:pt x="1118" y="22"/>
                        <a:pt x="1111" y="22"/>
                      </a:cubicBezTo>
                      <a:cubicBezTo>
                        <a:pt x="1005" y="28"/>
                        <a:pt x="899" y="34"/>
                        <a:pt x="795" y="34"/>
                      </a:cubicBezTo>
                      <a:cubicBezTo>
                        <a:pt x="672" y="34"/>
                        <a:pt x="552" y="26"/>
                        <a:pt x="437" y="1"/>
                      </a:cubicBezTo>
                      <a:close/>
                    </a:path>
                  </a:pathLst>
                </a:custGeom>
                <a:solidFill>
                  <a:srgbClr val="1515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5"/>
              <p:cNvSpPr/>
              <p:nvPr/>
            </p:nvSpPr>
            <p:spPr>
              <a:xfrm>
                <a:off x="6009585" y="3593075"/>
                <a:ext cx="437826" cy="432903"/>
              </a:xfrm>
              <a:custGeom>
                <a:rect b="b" l="l" r="r" t="t"/>
                <a:pathLst>
                  <a:path extrusionOk="0" h="6311" w="6383">
                    <a:moveTo>
                      <a:pt x="3330" y="1"/>
                    </a:moveTo>
                    <a:cubicBezTo>
                      <a:pt x="3310" y="1"/>
                      <a:pt x="3286" y="8"/>
                      <a:pt x="3275" y="20"/>
                    </a:cubicBezTo>
                    <a:cubicBezTo>
                      <a:pt x="3244" y="54"/>
                      <a:pt x="3210" y="66"/>
                      <a:pt x="3176" y="66"/>
                    </a:cubicBezTo>
                    <a:cubicBezTo>
                      <a:pt x="3135" y="66"/>
                      <a:pt x="3095" y="49"/>
                      <a:pt x="3061" y="36"/>
                    </a:cubicBezTo>
                    <a:cubicBezTo>
                      <a:pt x="3007" y="15"/>
                      <a:pt x="2954" y="7"/>
                      <a:pt x="2902" y="7"/>
                    </a:cubicBezTo>
                    <a:cubicBezTo>
                      <a:pt x="2800" y="7"/>
                      <a:pt x="2702" y="37"/>
                      <a:pt x="2603" y="58"/>
                    </a:cubicBezTo>
                    <a:cubicBezTo>
                      <a:pt x="2511" y="75"/>
                      <a:pt x="2421" y="148"/>
                      <a:pt x="2335" y="148"/>
                    </a:cubicBezTo>
                    <a:cubicBezTo>
                      <a:pt x="2331" y="148"/>
                      <a:pt x="2328" y="148"/>
                      <a:pt x="2325" y="147"/>
                    </a:cubicBezTo>
                    <a:cubicBezTo>
                      <a:pt x="2315" y="147"/>
                      <a:pt x="2305" y="146"/>
                      <a:pt x="2296" y="146"/>
                    </a:cubicBezTo>
                    <a:cubicBezTo>
                      <a:pt x="2153" y="146"/>
                      <a:pt x="2048" y="211"/>
                      <a:pt x="1935" y="280"/>
                    </a:cubicBezTo>
                    <a:cubicBezTo>
                      <a:pt x="1771" y="379"/>
                      <a:pt x="1603" y="472"/>
                      <a:pt x="1439" y="568"/>
                    </a:cubicBezTo>
                    <a:cubicBezTo>
                      <a:pt x="1387" y="599"/>
                      <a:pt x="1340" y="658"/>
                      <a:pt x="1288" y="664"/>
                    </a:cubicBezTo>
                    <a:cubicBezTo>
                      <a:pt x="1170" y="680"/>
                      <a:pt x="1093" y="751"/>
                      <a:pt x="1049" y="838"/>
                    </a:cubicBezTo>
                    <a:cubicBezTo>
                      <a:pt x="997" y="943"/>
                      <a:pt x="926" y="1005"/>
                      <a:pt x="830" y="1067"/>
                    </a:cubicBezTo>
                    <a:cubicBezTo>
                      <a:pt x="771" y="1104"/>
                      <a:pt x="740" y="1184"/>
                      <a:pt x="700" y="1246"/>
                    </a:cubicBezTo>
                    <a:cubicBezTo>
                      <a:pt x="687" y="1268"/>
                      <a:pt x="684" y="1305"/>
                      <a:pt x="669" y="1314"/>
                    </a:cubicBezTo>
                    <a:cubicBezTo>
                      <a:pt x="557" y="1376"/>
                      <a:pt x="526" y="1491"/>
                      <a:pt x="467" y="1593"/>
                    </a:cubicBezTo>
                    <a:cubicBezTo>
                      <a:pt x="402" y="1707"/>
                      <a:pt x="328" y="1803"/>
                      <a:pt x="303" y="1946"/>
                    </a:cubicBezTo>
                    <a:cubicBezTo>
                      <a:pt x="275" y="2091"/>
                      <a:pt x="164" y="2221"/>
                      <a:pt x="124" y="2367"/>
                    </a:cubicBezTo>
                    <a:cubicBezTo>
                      <a:pt x="71" y="2549"/>
                      <a:pt x="25" y="2744"/>
                      <a:pt x="37" y="2933"/>
                    </a:cubicBezTo>
                    <a:cubicBezTo>
                      <a:pt x="43" y="3038"/>
                      <a:pt x="43" y="3125"/>
                      <a:pt x="0" y="3218"/>
                    </a:cubicBezTo>
                    <a:lnTo>
                      <a:pt x="0" y="3366"/>
                    </a:lnTo>
                    <a:cubicBezTo>
                      <a:pt x="31" y="3465"/>
                      <a:pt x="96" y="3565"/>
                      <a:pt x="87" y="3660"/>
                    </a:cubicBezTo>
                    <a:cubicBezTo>
                      <a:pt x="71" y="3790"/>
                      <a:pt x="93" y="3896"/>
                      <a:pt x="176" y="3992"/>
                    </a:cubicBezTo>
                    <a:cubicBezTo>
                      <a:pt x="195" y="4013"/>
                      <a:pt x="204" y="4060"/>
                      <a:pt x="195" y="4085"/>
                    </a:cubicBezTo>
                    <a:cubicBezTo>
                      <a:pt x="152" y="4177"/>
                      <a:pt x="195" y="4236"/>
                      <a:pt x="251" y="4304"/>
                    </a:cubicBezTo>
                    <a:cubicBezTo>
                      <a:pt x="279" y="4335"/>
                      <a:pt x="279" y="4388"/>
                      <a:pt x="297" y="4428"/>
                    </a:cubicBezTo>
                    <a:cubicBezTo>
                      <a:pt x="353" y="4558"/>
                      <a:pt x="409" y="4688"/>
                      <a:pt x="477" y="4815"/>
                    </a:cubicBezTo>
                    <a:cubicBezTo>
                      <a:pt x="511" y="4880"/>
                      <a:pt x="570" y="4930"/>
                      <a:pt x="613" y="4991"/>
                    </a:cubicBezTo>
                    <a:cubicBezTo>
                      <a:pt x="644" y="5038"/>
                      <a:pt x="656" y="5103"/>
                      <a:pt x="693" y="5140"/>
                    </a:cubicBezTo>
                    <a:cubicBezTo>
                      <a:pt x="808" y="5255"/>
                      <a:pt x="932" y="5357"/>
                      <a:pt x="1049" y="5465"/>
                    </a:cubicBezTo>
                    <a:cubicBezTo>
                      <a:pt x="1077" y="5490"/>
                      <a:pt x="1114" y="5511"/>
                      <a:pt x="1130" y="5542"/>
                    </a:cubicBezTo>
                    <a:cubicBezTo>
                      <a:pt x="1192" y="5672"/>
                      <a:pt x="1322" y="5719"/>
                      <a:pt x="1430" y="5793"/>
                    </a:cubicBezTo>
                    <a:cubicBezTo>
                      <a:pt x="1483" y="5830"/>
                      <a:pt x="1545" y="5864"/>
                      <a:pt x="1606" y="5892"/>
                    </a:cubicBezTo>
                    <a:cubicBezTo>
                      <a:pt x="1681" y="5926"/>
                      <a:pt x="1767" y="5945"/>
                      <a:pt x="1842" y="5979"/>
                    </a:cubicBezTo>
                    <a:cubicBezTo>
                      <a:pt x="1935" y="6022"/>
                      <a:pt x="2015" y="6090"/>
                      <a:pt x="2108" y="6127"/>
                    </a:cubicBezTo>
                    <a:cubicBezTo>
                      <a:pt x="2226" y="6171"/>
                      <a:pt x="2346" y="6202"/>
                      <a:pt x="2467" y="6227"/>
                    </a:cubicBezTo>
                    <a:cubicBezTo>
                      <a:pt x="2582" y="6251"/>
                      <a:pt x="2699" y="6270"/>
                      <a:pt x="2817" y="6282"/>
                    </a:cubicBezTo>
                    <a:cubicBezTo>
                      <a:pt x="2937" y="6295"/>
                      <a:pt x="3058" y="6298"/>
                      <a:pt x="3179" y="6307"/>
                    </a:cubicBezTo>
                    <a:cubicBezTo>
                      <a:pt x="3185" y="6307"/>
                      <a:pt x="3191" y="6298"/>
                      <a:pt x="3201" y="6298"/>
                    </a:cubicBezTo>
                    <a:cubicBezTo>
                      <a:pt x="3245" y="6294"/>
                      <a:pt x="3295" y="6281"/>
                      <a:pt x="3339" y="6281"/>
                    </a:cubicBezTo>
                    <a:cubicBezTo>
                      <a:pt x="3359" y="6281"/>
                      <a:pt x="3379" y="6284"/>
                      <a:pt x="3396" y="6292"/>
                    </a:cubicBezTo>
                    <a:cubicBezTo>
                      <a:pt x="3423" y="6305"/>
                      <a:pt x="3448" y="6310"/>
                      <a:pt x="3471" y="6310"/>
                    </a:cubicBezTo>
                    <a:cubicBezTo>
                      <a:pt x="3507" y="6310"/>
                      <a:pt x="3539" y="6297"/>
                      <a:pt x="3575" y="6282"/>
                    </a:cubicBezTo>
                    <a:cubicBezTo>
                      <a:pt x="3631" y="6261"/>
                      <a:pt x="3687" y="6236"/>
                      <a:pt x="3745" y="6220"/>
                    </a:cubicBezTo>
                    <a:cubicBezTo>
                      <a:pt x="3813" y="6202"/>
                      <a:pt x="3885" y="6196"/>
                      <a:pt x="3953" y="6183"/>
                    </a:cubicBezTo>
                    <a:cubicBezTo>
                      <a:pt x="4114" y="6162"/>
                      <a:pt x="4262" y="6127"/>
                      <a:pt x="4402" y="6022"/>
                    </a:cubicBezTo>
                    <a:cubicBezTo>
                      <a:pt x="4535" y="5920"/>
                      <a:pt x="4711" y="5874"/>
                      <a:pt x="4857" y="5784"/>
                    </a:cubicBezTo>
                    <a:cubicBezTo>
                      <a:pt x="4999" y="5694"/>
                      <a:pt x="5129" y="5583"/>
                      <a:pt x="5253" y="5471"/>
                    </a:cubicBezTo>
                    <a:cubicBezTo>
                      <a:pt x="5460" y="5282"/>
                      <a:pt x="5683" y="5106"/>
                      <a:pt x="5798" y="4837"/>
                    </a:cubicBezTo>
                    <a:cubicBezTo>
                      <a:pt x="5804" y="4821"/>
                      <a:pt x="5825" y="4818"/>
                      <a:pt x="5832" y="4803"/>
                    </a:cubicBezTo>
                    <a:cubicBezTo>
                      <a:pt x="5909" y="4682"/>
                      <a:pt x="6027" y="4567"/>
                      <a:pt x="6048" y="4437"/>
                    </a:cubicBezTo>
                    <a:cubicBezTo>
                      <a:pt x="6070" y="4307"/>
                      <a:pt x="6126" y="4190"/>
                      <a:pt x="6172" y="4078"/>
                    </a:cubicBezTo>
                    <a:cubicBezTo>
                      <a:pt x="6228" y="3939"/>
                      <a:pt x="6240" y="3797"/>
                      <a:pt x="6253" y="3657"/>
                    </a:cubicBezTo>
                    <a:cubicBezTo>
                      <a:pt x="6268" y="3515"/>
                      <a:pt x="6383" y="3376"/>
                      <a:pt x="6287" y="3221"/>
                    </a:cubicBezTo>
                    <a:cubicBezTo>
                      <a:pt x="6280" y="3209"/>
                      <a:pt x="6308" y="3178"/>
                      <a:pt x="6315" y="3156"/>
                    </a:cubicBezTo>
                    <a:cubicBezTo>
                      <a:pt x="6321" y="3128"/>
                      <a:pt x="6327" y="3100"/>
                      <a:pt x="6321" y="3075"/>
                    </a:cubicBezTo>
                    <a:cubicBezTo>
                      <a:pt x="6293" y="2921"/>
                      <a:pt x="6259" y="2769"/>
                      <a:pt x="6237" y="2614"/>
                    </a:cubicBezTo>
                    <a:cubicBezTo>
                      <a:pt x="6228" y="2552"/>
                      <a:pt x="6271" y="2484"/>
                      <a:pt x="6256" y="2429"/>
                    </a:cubicBezTo>
                    <a:cubicBezTo>
                      <a:pt x="6215" y="2280"/>
                      <a:pt x="6185" y="2122"/>
                      <a:pt x="6101" y="1998"/>
                    </a:cubicBezTo>
                    <a:cubicBezTo>
                      <a:pt x="6045" y="1915"/>
                      <a:pt x="6005" y="1844"/>
                      <a:pt x="6008" y="1748"/>
                    </a:cubicBezTo>
                    <a:cubicBezTo>
                      <a:pt x="6008" y="1732"/>
                      <a:pt x="5983" y="1717"/>
                      <a:pt x="5971" y="1701"/>
                    </a:cubicBezTo>
                    <a:cubicBezTo>
                      <a:pt x="5887" y="1599"/>
                      <a:pt x="5807" y="1494"/>
                      <a:pt x="5720" y="1395"/>
                    </a:cubicBezTo>
                    <a:cubicBezTo>
                      <a:pt x="5599" y="1255"/>
                      <a:pt x="5572" y="1039"/>
                      <a:pt x="5367" y="964"/>
                    </a:cubicBezTo>
                    <a:cubicBezTo>
                      <a:pt x="5352" y="958"/>
                      <a:pt x="5346" y="924"/>
                      <a:pt x="5333" y="903"/>
                    </a:cubicBezTo>
                    <a:cubicBezTo>
                      <a:pt x="5279" y="814"/>
                      <a:pt x="5233" y="713"/>
                      <a:pt x="5123" y="713"/>
                    </a:cubicBezTo>
                    <a:cubicBezTo>
                      <a:pt x="5107" y="713"/>
                      <a:pt x="5089" y="715"/>
                      <a:pt x="5070" y="720"/>
                    </a:cubicBezTo>
                    <a:cubicBezTo>
                      <a:pt x="5049" y="670"/>
                      <a:pt x="5039" y="618"/>
                      <a:pt x="5008" y="599"/>
                    </a:cubicBezTo>
                    <a:cubicBezTo>
                      <a:pt x="4919" y="540"/>
                      <a:pt x="4823" y="494"/>
                      <a:pt x="4727" y="448"/>
                    </a:cubicBezTo>
                    <a:cubicBezTo>
                      <a:pt x="4671" y="420"/>
                      <a:pt x="4609" y="398"/>
                      <a:pt x="4550" y="373"/>
                    </a:cubicBezTo>
                    <a:cubicBezTo>
                      <a:pt x="4358" y="286"/>
                      <a:pt x="4186" y="147"/>
                      <a:pt x="3965" y="147"/>
                    </a:cubicBezTo>
                    <a:cubicBezTo>
                      <a:pt x="3958" y="147"/>
                      <a:pt x="3951" y="147"/>
                      <a:pt x="3943" y="147"/>
                    </a:cubicBezTo>
                    <a:cubicBezTo>
                      <a:pt x="3940" y="148"/>
                      <a:pt x="3936" y="148"/>
                      <a:pt x="3933" y="148"/>
                    </a:cubicBezTo>
                    <a:cubicBezTo>
                      <a:pt x="3907" y="148"/>
                      <a:pt x="3879" y="139"/>
                      <a:pt x="3863" y="123"/>
                    </a:cubicBezTo>
                    <a:cubicBezTo>
                      <a:pt x="3784" y="41"/>
                      <a:pt x="3688" y="37"/>
                      <a:pt x="3591" y="37"/>
                    </a:cubicBezTo>
                    <a:cubicBezTo>
                      <a:pt x="3578" y="37"/>
                      <a:pt x="3566" y="37"/>
                      <a:pt x="3553" y="37"/>
                    </a:cubicBezTo>
                    <a:cubicBezTo>
                      <a:pt x="3485" y="37"/>
                      <a:pt x="3417" y="35"/>
                      <a:pt x="3355" y="5"/>
                    </a:cubicBezTo>
                    <a:cubicBezTo>
                      <a:pt x="3349" y="2"/>
                      <a:pt x="3340" y="1"/>
                      <a:pt x="3330" y="1"/>
                    </a:cubicBezTo>
                    <a:close/>
                  </a:path>
                </a:pathLst>
              </a:custGeom>
              <a:solidFill>
                <a:srgbClr val="7BAE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5"/>
              <p:cNvSpPr/>
              <p:nvPr/>
            </p:nvSpPr>
            <p:spPr>
              <a:xfrm>
                <a:off x="5094848" y="3593084"/>
                <a:ext cx="1025887" cy="405492"/>
              </a:xfrm>
              <a:custGeom>
                <a:rect b="b" l="l" r="r" t="t"/>
                <a:pathLst>
                  <a:path extrusionOk="0" fill="none" h="11457" w="28986">
                    <a:moveTo>
                      <a:pt x="23259" y="11457"/>
                    </a:moveTo>
                    <a:lnTo>
                      <a:pt x="5727" y="11457"/>
                    </a:lnTo>
                    <a:cubicBezTo>
                      <a:pt x="2563" y="11457"/>
                      <a:pt x="0" y="8891"/>
                      <a:pt x="0" y="5727"/>
                    </a:cubicBezTo>
                    <a:lnTo>
                      <a:pt x="0" y="5727"/>
                    </a:lnTo>
                    <a:cubicBezTo>
                      <a:pt x="0" y="2564"/>
                      <a:pt x="2563" y="1"/>
                      <a:pt x="5727" y="1"/>
                    </a:cubicBezTo>
                    <a:lnTo>
                      <a:pt x="23259" y="1"/>
                    </a:lnTo>
                    <a:cubicBezTo>
                      <a:pt x="26422" y="1"/>
                      <a:pt x="28985" y="2564"/>
                      <a:pt x="28985" y="5727"/>
                    </a:cubicBezTo>
                    <a:lnTo>
                      <a:pt x="28985" y="5727"/>
                    </a:lnTo>
                    <a:cubicBezTo>
                      <a:pt x="28985" y="8891"/>
                      <a:pt x="26422" y="11457"/>
                      <a:pt x="23259" y="11457"/>
                    </a:cubicBezTo>
                    <a:close/>
                  </a:path>
                </a:pathLst>
              </a:custGeom>
              <a:noFill/>
              <a:ln cap="flat" cmpd="sng" w="19050">
                <a:solidFill>
                  <a:srgbClr val="151515"/>
                </a:solidFill>
                <a:prstDash val="solid"/>
                <a:miter lim="30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5"/>
              <p:cNvSpPr/>
              <p:nvPr/>
            </p:nvSpPr>
            <p:spPr>
              <a:xfrm>
                <a:off x="5319683" y="3758319"/>
                <a:ext cx="75894" cy="75022"/>
              </a:xfrm>
              <a:custGeom>
                <a:rect b="b" l="l" r="r" t="t"/>
                <a:pathLst>
                  <a:path extrusionOk="0" h="6311" w="6383">
                    <a:moveTo>
                      <a:pt x="3330" y="1"/>
                    </a:moveTo>
                    <a:cubicBezTo>
                      <a:pt x="3310" y="1"/>
                      <a:pt x="3286" y="8"/>
                      <a:pt x="3275" y="20"/>
                    </a:cubicBezTo>
                    <a:cubicBezTo>
                      <a:pt x="3244" y="54"/>
                      <a:pt x="3210" y="66"/>
                      <a:pt x="3176" y="66"/>
                    </a:cubicBezTo>
                    <a:cubicBezTo>
                      <a:pt x="3135" y="66"/>
                      <a:pt x="3095" y="49"/>
                      <a:pt x="3061" y="36"/>
                    </a:cubicBezTo>
                    <a:cubicBezTo>
                      <a:pt x="3007" y="15"/>
                      <a:pt x="2954" y="7"/>
                      <a:pt x="2902" y="7"/>
                    </a:cubicBezTo>
                    <a:cubicBezTo>
                      <a:pt x="2800" y="7"/>
                      <a:pt x="2702" y="37"/>
                      <a:pt x="2603" y="58"/>
                    </a:cubicBezTo>
                    <a:cubicBezTo>
                      <a:pt x="2511" y="75"/>
                      <a:pt x="2421" y="148"/>
                      <a:pt x="2335" y="148"/>
                    </a:cubicBezTo>
                    <a:cubicBezTo>
                      <a:pt x="2331" y="148"/>
                      <a:pt x="2328" y="148"/>
                      <a:pt x="2325" y="147"/>
                    </a:cubicBezTo>
                    <a:cubicBezTo>
                      <a:pt x="2315" y="147"/>
                      <a:pt x="2305" y="146"/>
                      <a:pt x="2296" y="146"/>
                    </a:cubicBezTo>
                    <a:cubicBezTo>
                      <a:pt x="2153" y="146"/>
                      <a:pt x="2048" y="211"/>
                      <a:pt x="1935" y="280"/>
                    </a:cubicBezTo>
                    <a:cubicBezTo>
                      <a:pt x="1771" y="379"/>
                      <a:pt x="1603" y="472"/>
                      <a:pt x="1439" y="568"/>
                    </a:cubicBezTo>
                    <a:cubicBezTo>
                      <a:pt x="1387" y="599"/>
                      <a:pt x="1340" y="658"/>
                      <a:pt x="1288" y="664"/>
                    </a:cubicBezTo>
                    <a:cubicBezTo>
                      <a:pt x="1170" y="680"/>
                      <a:pt x="1093" y="751"/>
                      <a:pt x="1049" y="838"/>
                    </a:cubicBezTo>
                    <a:cubicBezTo>
                      <a:pt x="997" y="943"/>
                      <a:pt x="926" y="1005"/>
                      <a:pt x="830" y="1067"/>
                    </a:cubicBezTo>
                    <a:cubicBezTo>
                      <a:pt x="771" y="1104"/>
                      <a:pt x="740" y="1184"/>
                      <a:pt x="700" y="1246"/>
                    </a:cubicBezTo>
                    <a:cubicBezTo>
                      <a:pt x="687" y="1268"/>
                      <a:pt x="684" y="1305"/>
                      <a:pt x="669" y="1314"/>
                    </a:cubicBezTo>
                    <a:cubicBezTo>
                      <a:pt x="557" y="1376"/>
                      <a:pt x="526" y="1491"/>
                      <a:pt x="467" y="1593"/>
                    </a:cubicBezTo>
                    <a:cubicBezTo>
                      <a:pt x="402" y="1707"/>
                      <a:pt x="328" y="1803"/>
                      <a:pt x="303" y="1946"/>
                    </a:cubicBezTo>
                    <a:cubicBezTo>
                      <a:pt x="275" y="2091"/>
                      <a:pt x="164" y="2221"/>
                      <a:pt x="124" y="2367"/>
                    </a:cubicBezTo>
                    <a:cubicBezTo>
                      <a:pt x="71" y="2549"/>
                      <a:pt x="25" y="2744"/>
                      <a:pt x="37" y="2933"/>
                    </a:cubicBezTo>
                    <a:cubicBezTo>
                      <a:pt x="43" y="3038"/>
                      <a:pt x="43" y="3125"/>
                      <a:pt x="0" y="3218"/>
                    </a:cubicBezTo>
                    <a:lnTo>
                      <a:pt x="0" y="3366"/>
                    </a:lnTo>
                    <a:cubicBezTo>
                      <a:pt x="31" y="3465"/>
                      <a:pt x="96" y="3565"/>
                      <a:pt x="87" y="3660"/>
                    </a:cubicBezTo>
                    <a:cubicBezTo>
                      <a:pt x="71" y="3790"/>
                      <a:pt x="93" y="3896"/>
                      <a:pt x="176" y="3992"/>
                    </a:cubicBezTo>
                    <a:cubicBezTo>
                      <a:pt x="195" y="4013"/>
                      <a:pt x="204" y="4060"/>
                      <a:pt x="195" y="4085"/>
                    </a:cubicBezTo>
                    <a:cubicBezTo>
                      <a:pt x="152" y="4177"/>
                      <a:pt x="195" y="4236"/>
                      <a:pt x="251" y="4304"/>
                    </a:cubicBezTo>
                    <a:cubicBezTo>
                      <a:pt x="279" y="4335"/>
                      <a:pt x="279" y="4388"/>
                      <a:pt x="297" y="4428"/>
                    </a:cubicBezTo>
                    <a:cubicBezTo>
                      <a:pt x="353" y="4558"/>
                      <a:pt x="409" y="4688"/>
                      <a:pt x="477" y="4815"/>
                    </a:cubicBezTo>
                    <a:cubicBezTo>
                      <a:pt x="511" y="4880"/>
                      <a:pt x="570" y="4930"/>
                      <a:pt x="613" y="4991"/>
                    </a:cubicBezTo>
                    <a:cubicBezTo>
                      <a:pt x="644" y="5038"/>
                      <a:pt x="656" y="5103"/>
                      <a:pt x="693" y="5140"/>
                    </a:cubicBezTo>
                    <a:cubicBezTo>
                      <a:pt x="808" y="5255"/>
                      <a:pt x="932" y="5357"/>
                      <a:pt x="1049" y="5465"/>
                    </a:cubicBezTo>
                    <a:cubicBezTo>
                      <a:pt x="1077" y="5490"/>
                      <a:pt x="1114" y="5511"/>
                      <a:pt x="1130" y="5542"/>
                    </a:cubicBezTo>
                    <a:cubicBezTo>
                      <a:pt x="1192" y="5672"/>
                      <a:pt x="1322" y="5719"/>
                      <a:pt x="1430" y="5793"/>
                    </a:cubicBezTo>
                    <a:cubicBezTo>
                      <a:pt x="1483" y="5830"/>
                      <a:pt x="1545" y="5864"/>
                      <a:pt x="1606" y="5892"/>
                    </a:cubicBezTo>
                    <a:cubicBezTo>
                      <a:pt x="1681" y="5926"/>
                      <a:pt x="1767" y="5945"/>
                      <a:pt x="1842" y="5979"/>
                    </a:cubicBezTo>
                    <a:cubicBezTo>
                      <a:pt x="1935" y="6022"/>
                      <a:pt x="2015" y="6090"/>
                      <a:pt x="2108" y="6127"/>
                    </a:cubicBezTo>
                    <a:cubicBezTo>
                      <a:pt x="2226" y="6171"/>
                      <a:pt x="2346" y="6202"/>
                      <a:pt x="2467" y="6227"/>
                    </a:cubicBezTo>
                    <a:cubicBezTo>
                      <a:pt x="2582" y="6251"/>
                      <a:pt x="2699" y="6270"/>
                      <a:pt x="2817" y="6282"/>
                    </a:cubicBezTo>
                    <a:cubicBezTo>
                      <a:pt x="2937" y="6295"/>
                      <a:pt x="3058" y="6298"/>
                      <a:pt x="3179" y="6307"/>
                    </a:cubicBezTo>
                    <a:cubicBezTo>
                      <a:pt x="3185" y="6307"/>
                      <a:pt x="3191" y="6298"/>
                      <a:pt x="3201" y="6298"/>
                    </a:cubicBezTo>
                    <a:cubicBezTo>
                      <a:pt x="3245" y="6294"/>
                      <a:pt x="3295" y="6281"/>
                      <a:pt x="3339" y="6281"/>
                    </a:cubicBezTo>
                    <a:cubicBezTo>
                      <a:pt x="3359" y="6281"/>
                      <a:pt x="3379" y="6284"/>
                      <a:pt x="3396" y="6292"/>
                    </a:cubicBezTo>
                    <a:cubicBezTo>
                      <a:pt x="3423" y="6305"/>
                      <a:pt x="3448" y="6310"/>
                      <a:pt x="3471" y="6310"/>
                    </a:cubicBezTo>
                    <a:cubicBezTo>
                      <a:pt x="3507" y="6310"/>
                      <a:pt x="3539" y="6297"/>
                      <a:pt x="3575" y="6282"/>
                    </a:cubicBezTo>
                    <a:cubicBezTo>
                      <a:pt x="3631" y="6261"/>
                      <a:pt x="3687" y="6236"/>
                      <a:pt x="3745" y="6220"/>
                    </a:cubicBezTo>
                    <a:cubicBezTo>
                      <a:pt x="3813" y="6202"/>
                      <a:pt x="3885" y="6196"/>
                      <a:pt x="3953" y="6183"/>
                    </a:cubicBezTo>
                    <a:cubicBezTo>
                      <a:pt x="4114" y="6162"/>
                      <a:pt x="4262" y="6127"/>
                      <a:pt x="4402" y="6022"/>
                    </a:cubicBezTo>
                    <a:cubicBezTo>
                      <a:pt x="4535" y="5920"/>
                      <a:pt x="4711" y="5874"/>
                      <a:pt x="4857" y="5784"/>
                    </a:cubicBezTo>
                    <a:cubicBezTo>
                      <a:pt x="4999" y="5694"/>
                      <a:pt x="5129" y="5583"/>
                      <a:pt x="5253" y="5471"/>
                    </a:cubicBezTo>
                    <a:cubicBezTo>
                      <a:pt x="5460" y="5282"/>
                      <a:pt x="5683" y="5106"/>
                      <a:pt x="5798" y="4837"/>
                    </a:cubicBezTo>
                    <a:cubicBezTo>
                      <a:pt x="5804" y="4821"/>
                      <a:pt x="5825" y="4818"/>
                      <a:pt x="5832" y="4803"/>
                    </a:cubicBezTo>
                    <a:cubicBezTo>
                      <a:pt x="5909" y="4682"/>
                      <a:pt x="6027" y="4567"/>
                      <a:pt x="6048" y="4437"/>
                    </a:cubicBezTo>
                    <a:cubicBezTo>
                      <a:pt x="6070" y="4307"/>
                      <a:pt x="6126" y="4190"/>
                      <a:pt x="6172" y="4078"/>
                    </a:cubicBezTo>
                    <a:cubicBezTo>
                      <a:pt x="6228" y="3939"/>
                      <a:pt x="6240" y="3797"/>
                      <a:pt x="6253" y="3657"/>
                    </a:cubicBezTo>
                    <a:cubicBezTo>
                      <a:pt x="6268" y="3515"/>
                      <a:pt x="6383" y="3376"/>
                      <a:pt x="6287" y="3221"/>
                    </a:cubicBezTo>
                    <a:cubicBezTo>
                      <a:pt x="6280" y="3209"/>
                      <a:pt x="6308" y="3178"/>
                      <a:pt x="6315" y="3156"/>
                    </a:cubicBezTo>
                    <a:cubicBezTo>
                      <a:pt x="6321" y="3128"/>
                      <a:pt x="6327" y="3100"/>
                      <a:pt x="6321" y="3075"/>
                    </a:cubicBezTo>
                    <a:cubicBezTo>
                      <a:pt x="6293" y="2921"/>
                      <a:pt x="6259" y="2769"/>
                      <a:pt x="6237" y="2614"/>
                    </a:cubicBezTo>
                    <a:cubicBezTo>
                      <a:pt x="6228" y="2552"/>
                      <a:pt x="6271" y="2484"/>
                      <a:pt x="6256" y="2429"/>
                    </a:cubicBezTo>
                    <a:cubicBezTo>
                      <a:pt x="6215" y="2280"/>
                      <a:pt x="6185" y="2122"/>
                      <a:pt x="6101" y="1998"/>
                    </a:cubicBezTo>
                    <a:cubicBezTo>
                      <a:pt x="6045" y="1915"/>
                      <a:pt x="6005" y="1844"/>
                      <a:pt x="6008" y="1748"/>
                    </a:cubicBezTo>
                    <a:cubicBezTo>
                      <a:pt x="6008" y="1732"/>
                      <a:pt x="5983" y="1717"/>
                      <a:pt x="5971" y="1701"/>
                    </a:cubicBezTo>
                    <a:cubicBezTo>
                      <a:pt x="5887" y="1599"/>
                      <a:pt x="5807" y="1494"/>
                      <a:pt x="5720" y="1395"/>
                    </a:cubicBezTo>
                    <a:cubicBezTo>
                      <a:pt x="5599" y="1255"/>
                      <a:pt x="5572" y="1039"/>
                      <a:pt x="5367" y="964"/>
                    </a:cubicBezTo>
                    <a:cubicBezTo>
                      <a:pt x="5352" y="958"/>
                      <a:pt x="5346" y="924"/>
                      <a:pt x="5333" y="903"/>
                    </a:cubicBezTo>
                    <a:cubicBezTo>
                      <a:pt x="5279" y="814"/>
                      <a:pt x="5233" y="713"/>
                      <a:pt x="5123" y="713"/>
                    </a:cubicBezTo>
                    <a:cubicBezTo>
                      <a:pt x="5107" y="713"/>
                      <a:pt x="5089" y="715"/>
                      <a:pt x="5070" y="720"/>
                    </a:cubicBezTo>
                    <a:cubicBezTo>
                      <a:pt x="5049" y="670"/>
                      <a:pt x="5039" y="618"/>
                      <a:pt x="5008" y="599"/>
                    </a:cubicBezTo>
                    <a:cubicBezTo>
                      <a:pt x="4919" y="540"/>
                      <a:pt x="4823" y="494"/>
                      <a:pt x="4727" y="448"/>
                    </a:cubicBezTo>
                    <a:cubicBezTo>
                      <a:pt x="4671" y="420"/>
                      <a:pt x="4609" y="398"/>
                      <a:pt x="4550" y="373"/>
                    </a:cubicBezTo>
                    <a:cubicBezTo>
                      <a:pt x="4358" y="286"/>
                      <a:pt x="4186" y="147"/>
                      <a:pt x="3965" y="147"/>
                    </a:cubicBezTo>
                    <a:cubicBezTo>
                      <a:pt x="3958" y="147"/>
                      <a:pt x="3951" y="147"/>
                      <a:pt x="3943" y="147"/>
                    </a:cubicBezTo>
                    <a:cubicBezTo>
                      <a:pt x="3940" y="148"/>
                      <a:pt x="3936" y="148"/>
                      <a:pt x="3933" y="148"/>
                    </a:cubicBezTo>
                    <a:cubicBezTo>
                      <a:pt x="3907" y="148"/>
                      <a:pt x="3879" y="139"/>
                      <a:pt x="3863" y="123"/>
                    </a:cubicBezTo>
                    <a:cubicBezTo>
                      <a:pt x="3784" y="41"/>
                      <a:pt x="3688" y="37"/>
                      <a:pt x="3591" y="37"/>
                    </a:cubicBezTo>
                    <a:cubicBezTo>
                      <a:pt x="3578" y="37"/>
                      <a:pt x="3566" y="37"/>
                      <a:pt x="3553" y="37"/>
                    </a:cubicBezTo>
                    <a:cubicBezTo>
                      <a:pt x="3485" y="37"/>
                      <a:pt x="3417" y="35"/>
                      <a:pt x="3355" y="5"/>
                    </a:cubicBezTo>
                    <a:cubicBezTo>
                      <a:pt x="3349" y="2"/>
                      <a:pt x="3340" y="1"/>
                      <a:pt x="3330" y="1"/>
                    </a:cubicBezTo>
                    <a:close/>
                  </a:path>
                </a:pathLst>
              </a:custGeom>
              <a:solidFill>
                <a:srgbClr val="FFCA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5"/>
              <p:cNvSpPr/>
              <p:nvPr/>
            </p:nvSpPr>
            <p:spPr>
              <a:xfrm>
                <a:off x="5569846" y="3758319"/>
                <a:ext cx="75894" cy="75022"/>
              </a:xfrm>
              <a:custGeom>
                <a:rect b="b" l="l" r="r" t="t"/>
                <a:pathLst>
                  <a:path extrusionOk="0" h="6311" w="6383">
                    <a:moveTo>
                      <a:pt x="3330" y="1"/>
                    </a:moveTo>
                    <a:cubicBezTo>
                      <a:pt x="3310" y="1"/>
                      <a:pt x="3286" y="8"/>
                      <a:pt x="3275" y="20"/>
                    </a:cubicBezTo>
                    <a:cubicBezTo>
                      <a:pt x="3244" y="54"/>
                      <a:pt x="3210" y="66"/>
                      <a:pt x="3176" y="66"/>
                    </a:cubicBezTo>
                    <a:cubicBezTo>
                      <a:pt x="3135" y="66"/>
                      <a:pt x="3095" y="49"/>
                      <a:pt x="3061" y="36"/>
                    </a:cubicBezTo>
                    <a:cubicBezTo>
                      <a:pt x="3007" y="15"/>
                      <a:pt x="2954" y="7"/>
                      <a:pt x="2902" y="7"/>
                    </a:cubicBezTo>
                    <a:cubicBezTo>
                      <a:pt x="2800" y="7"/>
                      <a:pt x="2702" y="37"/>
                      <a:pt x="2603" y="58"/>
                    </a:cubicBezTo>
                    <a:cubicBezTo>
                      <a:pt x="2511" y="75"/>
                      <a:pt x="2421" y="148"/>
                      <a:pt x="2335" y="148"/>
                    </a:cubicBezTo>
                    <a:cubicBezTo>
                      <a:pt x="2331" y="148"/>
                      <a:pt x="2328" y="148"/>
                      <a:pt x="2325" y="147"/>
                    </a:cubicBezTo>
                    <a:cubicBezTo>
                      <a:pt x="2315" y="147"/>
                      <a:pt x="2305" y="146"/>
                      <a:pt x="2296" y="146"/>
                    </a:cubicBezTo>
                    <a:cubicBezTo>
                      <a:pt x="2153" y="146"/>
                      <a:pt x="2048" y="211"/>
                      <a:pt x="1935" y="280"/>
                    </a:cubicBezTo>
                    <a:cubicBezTo>
                      <a:pt x="1771" y="379"/>
                      <a:pt x="1603" y="472"/>
                      <a:pt x="1439" y="568"/>
                    </a:cubicBezTo>
                    <a:cubicBezTo>
                      <a:pt x="1387" y="599"/>
                      <a:pt x="1340" y="658"/>
                      <a:pt x="1288" y="664"/>
                    </a:cubicBezTo>
                    <a:cubicBezTo>
                      <a:pt x="1170" y="680"/>
                      <a:pt x="1093" y="751"/>
                      <a:pt x="1049" y="838"/>
                    </a:cubicBezTo>
                    <a:cubicBezTo>
                      <a:pt x="997" y="943"/>
                      <a:pt x="926" y="1005"/>
                      <a:pt x="830" y="1067"/>
                    </a:cubicBezTo>
                    <a:cubicBezTo>
                      <a:pt x="771" y="1104"/>
                      <a:pt x="740" y="1184"/>
                      <a:pt x="700" y="1246"/>
                    </a:cubicBezTo>
                    <a:cubicBezTo>
                      <a:pt x="687" y="1268"/>
                      <a:pt x="684" y="1305"/>
                      <a:pt x="669" y="1314"/>
                    </a:cubicBezTo>
                    <a:cubicBezTo>
                      <a:pt x="557" y="1376"/>
                      <a:pt x="526" y="1491"/>
                      <a:pt x="467" y="1593"/>
                    </a:cubicBezTo>
                    <a:cubicBezTo>
                      <a:pt x="402" y="1707"/>
                      <a:pt x="328" y="1803"/>
                      <a:pt x="303" y="1946"/>
                    </a:cubicBezTo>
                    <a:cubicBezTo>
                      <a:pt x="275" y="2091"/>
                      <a:pt x="164" y="2221"/>
                      <a:pt x="124" y="2367"/>
                    </a:cubicBezTo>
                    <a:cubicBezTo>
                      <a:pt x="71" y="2549"/>
                      <a:pt x="25" y="2744"/>
                      <a:pt x="37" y="2933"/>
                    </a:cubicBezTo>
                    <a:cubicBezTo>
                      <a:pt x="43" y="3038"/>
                      <a:pt x="43" y="3125"/>
                      <a:pt x="0" y="3218"/>
                    </a:cubicBezTo>
                    <a:lnTo>
                      <a:pt x="0" y="3366"/>
                    </a:lnTo>
                    <a:cubicBezTo>
                      <a:pt x="31" y="3465"/>
                      <a:pt x="96" y="3565"/>
                      <a:pt x="87" y="3660"/>
                    </a:cubicBezTo>
                    <a:cubicBezTo>
                      <a:pt x="71" y="3790"/>
                      <a:pt x="93" y="3896"/>
                      <a:pt x="176" y="3992"/>
                    </a:cubicBezTo>
                    <a:cubicBezTo>
                      <a:pt x="195" y="4013"/>
                      <a:pt x="204" y="4060"/>
                      <a:pt x="195" y="4085"/>
                    </a:cubicBezTo>
                    <a:cubicBezTo>
                      <a:pt x="152" y="4177"/>
                      <a:pt x="195" y="4236"/>
                      <a:pt x="251" y="4304"/>
                    </a:cubicBezTo>
                    <a:cubicBezTo>
                      <a:pt x="279" y="4335"/>
                      <a:pt x="279" y="4388"/>
                      <a:pt x="297" y="4428"/>
                    </a:cubicBezTo>
                    <a:cubicBezTo>
                      <a:pt x="353" y="4558"/>
                      <a:pt x="409" y="4688"/>
                      <a:pt x="477" y="4815"/>
                    </a:cubicBezTo>
                    <a:cubicBezTo>
                      <a:pt x="511" y="4880"/>
                      <a:pt x="570" y="4930"/>
                      <a:pt x="613" y="4991"/>
                    </a:cubicBezTo>
                    <a:cubicBezTo>
                      <a:pt x="644" y="5038"/>
                      <a:pt x="656" y="5103"/>
                      <a:pt x="693" y="5140"/>
                    </a:cubicBezTo>
                    <a:cubicBezTo>
                      <a:pt x="808" y="5255"/>
                      <a:pt x="932" y="5357"/>
                      <a:pt x="1049" y="5465"/>
                    </a:cubicBezTo>
                    <a:cubicBezTo>
                      <a:pt x="1077" y="5490"/>
                      <a:pt x="1114" y="5511"/>
                      <a:pt x="1130" y="5542"/>
                    </a:cubicBezTo>
                    <a:cubicBezTo>
                      <a:pt x="1192" y="5672"/>
                      <a:pt x="1322" y="5719"/>
                      <a:pt x="1430" y="5793"/>
                    </a:cubicBezTo>
                    <a:cubicBezTo>
                      <a:pt x="1483" y="5830"/>
                      <a:pt x="1545" y="5864"/>
                      <a:pt x="1606" y="5892"/>
                    </a:cubicBezTo>
                    <a:cubicBezTo>
                      <a:pt x="1681" y="5926"/>
                      <a:pt x="1767" y="5945"/>
                      <a:pt x="1842" y="5979"/>
                    </a:cubicBezTo>
                    <a:cubicBezTo>
                      <a:pt x="1935" y="6022"/>
                      <a:pt x="2015" y="6090"/>
                      <a:pt x="2108" y="6127"/>
                    </a:cubicBezTo>
                    <a:cubicBezTo>
                      <a:pt x="2226" y="6171"/>
                      <a:pt x="2346" y="6202"/>
                      <a:pt x="2467" y="6227"/>
                    </a:cubicBezTo>
                    <a:cubicBezTo>
                      <a:pt x="2582" y="6251"/>
                      <a:pt x="2699" y="6270"/>
                      <a:pt x="2817" y="6282"/>
                    </a:cubicBezTo>
                    <a:cubicBezTo>
                      <a:pt x="2937" y="6295"/>
                      <a:pt x="3058" y="6298"/>
                      <a:pt x="3179" y="6307"/>
                    </a:cubicBezTo>
                    <a:cubicBezTo>
                      <a:pt x="3185" y="6307"/>
                      <a:pt x="3191" y="6298"/>
                      <a:pt x="3201" y="6298"/>
                    </a:cubicBezTo>
                    <a:cubicBezTo>
                      <a:pt x="3245" y="6294"/>
                      <a:pt x="3295" y="6281"/>
                      <a:pt x="3339" y="6281"/>
                    </a:cubicBezTo>
                    <a:cubicBezTo>
                      <a:pt x="3359" y="6281"/>
                      <a:pt x="3379" y="6284"/>
                      <a:pt x="3396" y="6292"/>
                    </a:cubicBezTo>
                    <a:cubicBezTo>
                      <a:pt x="3423" y="6305"/>
                      <a:pt x="3448" y="6310"/>
                      <a:pt x="3471" y="6310"/>
                    </a:cubicBezTo>
                    <a:cubicBezTo>
                      <a:pt x="3507" y="6310"/>
                      <a:pt x="3539" y="6297"/>
                      <a:pt x="3575" y="6282"/>
                    </a:cubicBezTo>
                    <a:cubicBezTo>
                      <a:pt x="3631" y="6261"/>
                      <a:pt x="3687" y="6236"/>
                      <a:pt x="3745" y="6220"/>
                    </a:cubicBezTo>
                    <a:cubicBezTo>
                      <a:pt x="3813" y="6202"/>
                      <a:pt x="3885" y="6196"/>
                      <a:pt x="3953" y="6183"/>
                    </a:cubicBezTo>
                    <a:cubicBezTo>
                      <a:pt x="4114" y="6162"/>
                      <a:pt x="4262" y="6127"/>
                      <a:pt x="4402" y="6022"/>
                    </a:cubicBezTo>
                    <a:cubicBezTo>
                      <a:pt x="4535" y="5920"/>
                      <a:pt x="4711" y="5874"/>
                      <a:pt x="4857" y="5784"/>
                    </a:cubicBezTo>
                    <a:cubicBezTo>
                      <a:pt x="4999" y="5694"/>
                      <a:pt x="5129" y="5583"/>
                      <a:pt x="5253" y="5471"/>
                    </a:cubicBezTo>
                    <a:cubicBezTo>
                      <a:pt x="5460" y="5282"/>
                      <a:pt x="5683" y="5106"/>
                      <a:pt x="5798" y="4837"/>
                    </a:cubicBezTo>
                    <a:cubicBezTo>
                      <a:pt x="5804" y="4821"/>
                      <a:pt x="5825" y="4818"/>
                      <a:pt x="5832" y="4803"/>
                    </a:cubicBezTo>
                    <a:cubicBezTo>
                      <a:pt x="5909" y="4682"/>
                      <a:pt x="6027" y="4567"/>
                      <a:pt x="6048" y="4437"/>
                    </a:cubicBezTo>
                    <a:cubicBezTo>
                      <a:pt x="6070" y="4307"/>
                      <a:pt x="6126" y="4190"/>
                      <a:pt x="6172" y="4078"/>
                    </a:cubicBezTo>
                    <a:cubicBezTo>
                      <a:pt x="6228" y="3939"/>
                      <a:pt x="6240" y="3797"/>
                      <a:pt x="6253" y="3657"/>
                    </a:cubicBezTo>
                    <a:cubicBezTo>
                      <a:pt x="6268" y="3515"/>
                      <a:pt x="6383" y="3376"/>
                      <a:pt x="6287" y="3221"/>
                    </a:cubicBezTo>
                    <a:cubicBezTo>
                      <a:pt x="6280" y="3209"/>
                      <a:pt x="6308" y="3178"/>
                      <a:pt x="6315" y="3156"/>
                    </a:cubicBezTo>
                    <a:cubicBezTo>
                      <a:pt x="6321" y="3128"/>
                      <a:pt x="6327" y="3100"/>
                      <a:pt x="6321" y="3075"/>
                    </a:cubicBezTo>
                    <a:cubicBezTo>
                      <a:pt x="6293" y="2921"/>
                      <a:pt x="6259" y="2769"/>
                      <a:pt x="6237" y="2614"/>
                    </a:cubicBezTo>
                    <a:cubicBezTo>
                      <a:pt x="6228" y="2552"/>
                      <a:pt x="6271" y="2484"/>
                      <a:pt x="6256" y="2429"/>
                    </a:cubicBezTo>
                    <a:cubicBezTo>
                      <a:pt x="6215" y="2280"/>
                      <a:pt x="6185" y="2122"/>
                      <a:pt x="6101" y="1998"/>
                    </a:cubicBezTo>
                    <a:cubicBezTo>
                      <a:pt x="6045" y="1915"/>
                      <a:pt x="6005" y="1844"/>
                      <a:pt x="6008" y="1748"/>
                    </a:cubicBezTo>
                    <a:cubicBezTo>
                      <a:pt x="6008" y="1732"/>
                      <a:pt x="5983" y="1717"/>
                      <a:pt x="5971" y="1701"/>
                    </a:cubicBezTo>
                    <a:cubicBezTo>
                      <a:pt x="5887" y="1599"/>
                      <a:pt x="5807" y="1494"/>
                      <a:pt x="5720" y="1395"/>
                    </a:cubicBezTo>
                    <a:cubicBezTo>
                      <a:pt x="5599" y="1255"/>
                      <a:pt x="5572" y="1039"/>
                      <a:pt x="5367" y="964"/>
                    </a:cubicBezTo>
                    <a:cubicBezTo>
                      <a:pt x="5352" y="958"/>
                      <a:pt x="5346" y="924"/>
                      <a:pt x="5333" y="903"/>
                    </a:cubicBezTo>
                    <a:cubicBezTo>
                      <a:pt x="5279" y="814"/>
                      <a:pt x="5233" y="713"/>
                      <a:pt x="5123" y="713"/>
                    </a:cubicBezTo>
                    <a:cubicBezTo>
                      <a:pt x="5107" y="713"/>
                      <a:pt x="5089" y="715"/>
                      <a:pt x="5070" y="720"/>
                    </a:cubicBezTo>
                    <a:cubicBezTo>
                      <a:pt x="5049" y="670"/>
                      <a:pt x="5039" y="618"/>
                      <a:pt x="5008" y="599"/>
                    </a:cubicBezTo>
                    <a:cubicBezTo>
                      <a:pt x="4919" y="540"/>
                      <a:pt x="4823" y="494"/>
                      <a:pt x="4727" y="448"/>
                    </a:cubicBezTo>
                    <a:cubicBezTo>
                      <a:pt x="4671" y="420"/>
                      <a:pt x="4609" y="398"/>
                      <a:pt x="4550" y="373"/>
                    </a:cubicBezTo>
                    <a:cubicBezTo>
                      <a:pt x="4358" y="286"/>
                      <a:pt x="4186" y="147"/>
                      <a:pt x="3965" y="147"/>
                    </a:cubicBezTo>
                    <a:cubicBezTo>
                      <a:pt x="3958" y="147"/>
                      <a:pt x="3951" y="147"/>
                      <a:pt x="3943" y="147"/>
                    </a:cubicBezTo>
                    <a:cubicBezTo>
                      <a:pt x="3940" y="148"/>
                      <a:pt x="3936" y="148"/>
                      <a:pt x="3933" y="148"/>
                    </a:cubicBezTo>
                    <a:cubicBezTo>
                      <a:pt x="3907" y="148"/>
                      <a:pt x="3879" y="139"/>
                      <a:pt x="3863" y="123"/>
                    </a:cubicBezTo>
                    <a:cubicBezTo>
                      <a:pt x="3784" y="41"/>
                      <a:pt x="3688" y="37"/>
                      <a:pt x="3591" y="37"/>
                    </a:cubicBezTo>
                    <a:cubicBezTo>
                      <a:pt x="3578" y="37"/>
                      <a:pt x="3566" y="37"/>
                      <a:pt x="3553" y="37"/>
                    </a:cubicBezTo>
                    <a:cubicBezTo>
                      <a:pt x="3485" y="37"/>
                      <a:pt x="3417" y="35"/>
                      <a:pt x="3355" y="5"/>
                    </a:cubicBezTo>
                    <a:cubicBezTo>
                      <a:pt x="3349" y="2"/>
                      <a:pt x="3340" y="1"/>
                      <a:pt x="3330" y="1"/>
                    </a:cubicBezTo>
                    <a:close/>
                  </a:path>
                </a:pathLst>
              </a:custGeom>
              <a:solidFill>
                <a:srgbClr val="FFCA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a:off x="5820008" y="3758319"/>
                <a:ext cx="75894" cy="75022"/>
              </a:xfrm>
              <a:custGeom>
                <a:rect b="b" l="l" r="r" t="t"/>
                <a:pathLst>
                  <a:path extrusionOk="0" h="6311" w="6383">
                    <a:moveTo>
                      <a:pt x="3330" y="1"/>
                    </a:moveTo>
                    <a:cubicBezTo>
                      <a:pt x="3310" y="1"/>
                      <a:pt x="3286" y="8"/>
                      <a:pt x="3275" y="20"/>
                    </a:cubicBezTo>
                    <a:cubicBezTo>
                      <a:pt x="3244" y="54"/>
                      <a:pt x="3210" y="66"/>
                      <a:pt x="3176" y="66"/>
                    </a:cubicBezTo>
                    <a:cubicBezTo>
                      <a:pt x="3135" y="66"/>
                      <a:pt x="3095" y="49"/>
                      <a:pt x="3061" y="36"/>
                    </a:cubicBezTo>
                    <a:cubicBezTo>
                      <a:pt x="3007" y="15"/>
                      <a:pt x="2954" y="7"/>
                      <a:pt x="2902" y="7"/>
                    </a:cubicBezTo>
                    <a:cubicBezTo>
                      <a:pt x="2800" y="7"/>
                      <a:pt x="2702" y="37"/>
                      <a:pt x="2603" y="58"/>
                    </a:cubicBezTo>
                    <a:cubicBezTo>
                      <a:pt x="2511" y="75"/>
                      <a:pt x="2421" y="148"/>
                      <a:pt x="2335" y="148"/>
                    </a:cubicBezTo>
                    <a:cubicBezTo>
                      <a:pt x="2331" y="148"/>
                      <a:pt x="2328" y="148"/>
                      <a:pt x="2325" y="147"/>
                    </a:cubicBezTo>
                    <a:cubicBezTo>
                      <a:pt x="2315" y="147"/>
                      <a:pt x="2305" y="146"/>
                      <a:pt x="2296" y="146"/>
                    </a:cubicBezTo>
                    <a:cubicBezTo>
                      <a:pt x="2153" y="146"/>
                      <a:pt x="2048" y="211"/>
                      <a:pt x="1935" y="280"/>
                    </a:cubicBezTo>
                    <a:cubicBezTo>
                      <a:pt x="1771" y="379"/>
                      <a:pt x="1603" y="472"/>
                      <a:pt x="1439" y="568"/>
                    </a:cubicBezTo>
                    <a:cubicBezTo>
                      <a:pt x="1387" y="599"/>
                      <a:pt x="1340" y="658"/>
                      <a:pt x="1288" y="664"/>
                    </a:cubicBezTo>
                    <a:cubicBezTo>
                      <a:pt x="1170" y="680"/>
                      <a:pt x="1093" y="751"/>
                      <a:pt x="1049" y="838"/>
                    </a:cubicBezTo>
                    <a:cubicBezTo>
                      <a:pt x="997" y="943"/>
                      <a:pt x="926" y="1005"/>
                      <a:pt x="830" y="1067"/>
                    </a:cubicBezTo>
                    <a:cubicBezTo>
                      <a:pt x="771" y="1104"/>
                      <a:pt x="740" y="1184"/>
                      <a:pt x="700" y="1246"/>
                    </a:cubicBezTo>
                    <a:cubicBezTo>
                      <a:pt x="687" y="1268"/>
                      <a:pt x="684" y="1305"/>
                      <a:pt x="669" y="1314"/>
                    </a:cubicBezTo>
                    <a:cubicBezTo>
                      <a:pt x="557" y="1376"/>
                      <a:pt x="526" y="1491"/>
                      <a:pt x="467" y="1593"/>
                    </a:cubicBezTo>
                    <a:cubicBezTo>
                      <a:pt x="402" y="1707"/>
                      <a:pt x="328" y="1803"/>
                      <a:pt x="303" y="1946"/>
                    </a:cubicBezTo>
                    <a:cubicBezTo>
                      <a:pt x="275" y="2091"/>
                      <a:pt x="164" y="2221"/>
                      <a:pt x="124" y="2367"/>
                    </a:cubicBezTo>
                    <a:cubicBezTo>
                      <a:pt x="71" y="2549"/>
                      <a:pt x="25" y="2744"/>
                      <a:pt x="37" y="2933"/>
                    </a:cubicBezTo>
                    <a:cubicBezTo>
                      <a:pt x="43" y="3038"/>
                      <a:pt x="43" y="3125"/>
                      <a:pt x="0" y="3218"/>
                    </a:cubicBezTo>
                    <a:lnTo>
                      <a:pt x="0" y="3366"/>
                    </a:lnTo>
                    <a:cubicBezTo>
                      <a:pt x="31" y="3465"/>
                      <a:pt x="96" y="3565"/>
                      <a:pt x="87" y="3660"/>
                    </a:cubicBezTo>
                    <a:cubicBezTo>
                      <a:pt x="71" y="3790"/>
                      <a:pt x="93" y="3896"/>
                      <a:pt x="176" y="3992"/>
                    </a:cubicBezTo>
                    <a:cubicBezTo>
                      <a:pt x="195" y="4013"/>
                      <a:pt x="204" y="4060"/>
                      <a:pt x="195" y="4085"/>
                    </a:cubicBezTo>
                    <a:cubicBezTo>
                      <a:pt x="152" y="4177"/>
                      <a:pt x="195" y="4236"/>
                      <a:pt x="251" y="4304"/>
                    </a:cubicBezTo>
                    <a:cubicBezTo>
                      <a:pt x="279" y="4335"/>
                      <a:pt x="279" y="4388"/>
                      <a:pt x="297" y="4428"/>
                    </a:cubicBezTo>
                    <a:cubicBezTo>
                      <a:pt x="353" y="4558"/>
                      <a:pt x="409" y="4688"/>
                      <a:pt x="477" y="4815"/>
                    </a:cubicBezTo>
                    <a:cubicBezTo>
                      <a:pt x="511" y="4880"/>
                      <a:pt x="570" y="4930"/>
                      <a:pt x="613" y="4991"/>
                    </a:cubicBezTo>
                    <a:cubicBezTo>
                      <a:pt x="644" y="5038"/>
                      <a:pt x="656" y="5103"/>
                      <a:pt x="693" y="5140"/>
                    </a:cubicBezTo>
                    <a:cubicBezTo>
                      <a:pt x="808" y="5255"/>
                      <a:pt x="932" y="5357"/>
                      <a:pt x="1049" y="5465"/>
                    </a:cubicBezTo>
                    <a:cubicBezTo>
                      <a:pt x="1077" y="5490"/>
                      <a:pt x="1114" y="5511"/>
                      <a:pt x="1130" y="5542"/>
                    </a:cubicBezTo>
                    <a:cubicBezTo>
                      <a:pt x="1192" y="5672"/>
                      <a:pt x="1322" y="5719"/>
                      <a:pt x="1430" y="5793"/>
                    </a:cubicBezTo>
                    <a:cubicBezTo>
                      <a:pt x="1483" y="5830"/>
                      <a:pt x="1545" y="5864"/>
                      <a:pt x="1606" y="5892"/>
                    </a:cubicBezTo>
                    <a:cubicBezTo>
                      <a:pt x="1681" y="5926"/>
                      <a:pt x="1767" y="5945"/>
                      <a:pt x="1842" y="5979"/>
                    </a:cubicBezTo>
                    <a:cubicBezTo>
                      <a:pt x="1935" y="6022"/>
                      <a:pt x="2015" y="6090"/>
                      <a:pt x="2108" y="6127"/>
                    </a:cubicBezTo>
                    <a:cubicBezTo>
                      <a:pt x="2226" y="6171"/>
                      <a:pt x="2346" y="6202"/>
                      <a:pt x="2467" y="6227"/>
                    </a:cubicBezTo>
                    <a:cubicBezTo>
                      <a:pt x="2582" y="6251"/>
                      <a:pt x="2699" y="6270"/>
                      <a:pt x="2817" y="6282"/>
                    </a:cubicBezTo>
                    <a:cubicBezTo>
                      <a:pt x="2937" y="6295"/>
                      <a:pt x="3058" y="6298"/>
                      <a:pt x="3179" y="6307"/>
                    </a:cubicBezTo>
                    <a:cubicBezTo>
                      <a:pt x="3185" y="6307"/>
                      <a:pt x="3191" y="6298"/>
                      <a:pt x="3201" y="6298"/>
                    </a:cubicBezTo>
                    <a:cubicBezTo>
                      <a:pt x="3245" y="6294"/>
                      <a:pt x="3295" y="6281"/>
                      <a:pt x="3339" y="6281"/>
                    </a:cubicBezTo>
                    <a:cubicBezTo>
                      <a:pt x="3359" y="6281"/>
                      <a:pt x="3379" y="6284"/>
                      <a:pt x="3396" y="6292"/>
                    </a:cubicBezTo>
                    <a:cubicBezTo>
                      <a:pt x="3423" y="6305"/>
                      <a:pt x="3448" y="6310"/>
                      <a:pt x="3471" y="6310"/>
                    </a:cubicBezTo>
                    <a:cubicBezTo>
                      <a:pt x="3507" y="6310"/>
                      <a:pt x="3539" y="6297"/>
                      <a:pt x="3575" y="6282"/>
                    </a:cubicBezTo>
                    <a:cubicBezTo>
                      <a:pt x="3631" y="6261"/>
                      <a:pt x="3687" y="6236"/>
                      <a:pt x="3745" y="6220"/>
                    </a:cubicBezTo>
                    <a:cubicBezTo>
                      <a:pt x="3813" y="6202"/>
                      <a:pt x="3885" y="6196"/>
                      <a:pt x="3953" y="6183"/>
                    </a:cubicBezTo>
                    <a:cubicBezTo>
                      <a:pt x="4114" y="6162"/>
                      <a:pt x="4262" y="6127"/>
                      <a:pt x="4402" y="6022"/>
                    </a:cubicBezTo>
                    <a:cubicBezTo>
                      <a:pt x="4535" y="5920"/>
                      <a:pt x="4711" y="5874"/>
                      <a:pt x="4857" y="5784"/>
                    </a:cubicBezTo>
                    <a:cubicBezTo>
                      <a:pt x="4999" y="5694"/>
                      <a:pt x="5129" y="5583"/>
                      <a:pt x="5253" y="5471"/>
                    </a:cubicBezTo>
                    <a:cubicBezTo>
                      <a:pt x="5460" y="5282"/>
                      <a:pt x="5683" y="5106"/>
                      <a:pt x="5798" y="4837"/>
                    </a:cubicBezTo>
                    <a:cubicBezTo>
                      <a:pt x="5804" y="4821"/>
                      <a:pt x="5825" y="4818"/>
                      <a:pt x="5832" y="4803"/>
                    </a:cubicBezTo>
                    <a:cubicBezTo>
                      <a:pt x="5909" y="4682"/>
                      <a:pt x="6027" y="4567"/>
                      <a:pt x="6048" y="4437"/>
                    </a:cubicBezTo>
                    <a:cubicBezTo>
                      <a:pt x="6070" y="4307"/>
                      <a:pt x="6126" y="4190"/>
                      <a:pt x="6172" y="4078"/>
                    </a:cubicBezTo>
                    <a:cubicBezTo>
                      <a:pt x="6228" y="3939"/>
                      <a:pt x="6240" y="3797"/>
                      <a:pt x="6253" y="3657"/>
                    </a:cubicBezTo>
                    <a:cubicBezTo>
                      <a:pt x="6268" y="3515"/>
                      <a:pt x="6383" y="3376"/>
                      <a:pt x="6287" y="3221"/>
                    </a:cubicBezTo>
                    <a:cubicBezTo>
                      <a:pt x="6280" y="3209"/>
                      <a:pt x="6308" y="3178"/>
                      <a:pt x="6315" y="3156"/>
                    </a:cubicBezTo>
                    <a:cubicBezTo>
                      <a:pt x="6321" y="3128"/>
                      <a:pt x="6327" y="3100"/>
                      <a:pt x="6321" y="3075"/>
                    </a:cubicBezTo>
                    <a:cubicBezTo>
                      <a:pt x="6293" y="2921"/>
                      <a:pt x="6259" y="2769"/>
                      <a:pt x="6237" y="2614"/>
                    </a:cubicBezTo>
                    <a:cubicBezTo>
                      <a:pt x="6228" y="2552"/>
                      <a:pt x="6271" y="2484"/>
                      <a:pt x="6256" y="2429"/>
                    </a:cubicBezTo>
                    <a:cubicBezTo>
                      <a:pt x="6215" y="2280"/>
                      <a:pt x="6185" y="2122"/>
                      <a:pt x="6101" y="1998"/>
                    </a:cubicBezTo>
                    <a:cubicBezTo>
                      <a:pt x="6045" y="1915"/>
                      <a:pt x="6005" y="1844"/>
                      <a:pt x="6008" y="1748"/>
                    </a:cubicBezTo>
                    <a:cubicBezTo>
                      <a:pt x="6008" y="1732"/>
                      <a:pt x="5983" y="1717"/>
                      <a:pt x="5971" y="1701"/>
                    </a:cubicBezTo>
                    <a:cubicBezTo>
                      <a:pt x="5887" y="1599"/>
                      <a:pt x="5807" y="1494"/>
                      <a:pt x="5720" y="1395"/>
                    </a:cubicBezTo>
                    <a:cubicBezTo>
                      <a:pt x="5599" y="1255"/>
                      <a:pt x="5572" y="1039"/>
                      <a:pt x="5367" y="964"/>
                    </a:cubicBezTo>
                    <a:cubicBezTo>
                      <a:pt x="5352" y="958"/>
                      <a:pt x="5346" y="924"/>
                      <a:pt x="5333" y="903"/>
                    </a:cubicBezTo>
                    <a:cubicBezTo>
                      <a:pt x="5279" y="814"/>
                      <a:pt x="5233" y="713"/>
                      <a:pt x="5123" y="713"/>
                    </a:cubicBezTo>
                    <a:cubicBezTo>
                      <a:pt x="5107" y="713"/>
                      <a:pt x="5089" y="715"/>
                      <a:pt x="5070" y="720"/>
                    </a:cubicBezTo>
                    <a:cubicBezTo>
                      <a:pt x="5049" y="670"/>
                      <a:pt x="5039" y="618"/>
                      <a:pt x="5008" y="599"/>
                    </a:cubicBezTo>
                    <a:cubicBezTo>
                      <a:pt x="4919" y="540"/>
                      <a:pt x="4823" y="494"/>
                      <a:pt x="4727" y="448"/>
                    </a:cubicBezTo>
                    <a:cubicBezTo>
                      <a:pt x="4671" y="420"/>
                      <a:pt x="4609" y="398"/>
                      <a:pt x="4550" y="373"/>
                    </a:cubicBezTo>
                    <a:cubicBezTo>
                      <a:pt x="4358" y="286"/>
                      <a:pt x="4186" y="147"/>
                      <a:pt x="3965" y="147"/>
                    </a:cubicBezTo>
                    <a:cubicBezTo>
                      <a:pt x="3958" y="147"/>
                      <a:pt x="3951" y="147"/>
                      <a:pt x="3943" y="147"/>
                    </a:cubicBezTo>
                    <a:cubicBezTo>
                      <a:pt x="3940" y="148"/>
                      <a:pt x="3936" y="148"/>
                      <a:pt x="3933" y="148"/>
                    </a:cubicBezTo>
                    <a:cubicBezTo>
                      <a:pt x="3907" y="148"/>
                      <a:pt x="3879" y="139"/>
                      <a:pt x="3863" y="123"/>
                    </a:cubicBezTo>
                    <a:cubicBezTo>
                      <a:pt x="3784" y="41"/>
                      <a:pt x="3688" y="37"/>
                      <a:pt x="3591" y="37"/>
                    </a:cubicBezTo>
                    <a:cubicBezTo>
                      <a:pt x="3578" y="37"/>
                      <a:pt x="3566" y="37"/>
                      <a:pt x="3553" y="37"/>
                    </a:cubicBezTo>
                    <a:cubicBezTo>
                      <a:pt x="3485" y="37"/>
                      <a:pt x="3417" y="35"/>
                      <a:pt x="3355" y="5"/>
                    </a:cubicBezTo>
                    <a:cubicBezTo>
                      <a:pt x="3349" y="2"/>
                      <a:pt x="3340" y="1"/>
                      <a:pt x="3330" y="1"/>
                    </a:cubicBezTo>
                    <a:close/>
                  </a:path>
                </a:pathLst>
              </a:custGeom>
              <a:solidFill>
                <a:srgbClr val="FFCA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8" name="Google Shape;98;p15"/>
          <p:cNvSpPr txBox="1"/>
          <p:nvPr/>
        </p:nvSpPr>
        <p:spPr>
          <a:xfrm>
            <a:off x="2523350" y="4245900"/>
            <a:ext cx="3375300" cy="89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Assistant"/>
                <a:ea typeface="Assistant"/>
                <a:cs typeface="Assistant"/>
                <a:sym typeface="Assistant"/>
              </a:rPr>
              <a:t>Giảng viên: TS. Nguyễn Thị Lương</a:t>
            </a:r>
            <a:endParaRPr sz="1800">
              <a:solidFill>
                <a:schemeClr val="dk1"/>
              </a:solidFill>
              <a:latin typeface="Assistant"/>
              <a:ea typeface="Assistant"/>
              <a:cs typeface="Assistant"/>
              <a:sym typeface="Assistan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grpSp>
        <p:nvGrpSpPr>
          <p:cNvPr id="244" name="Google Shape;244;p24"/>
          <p:cNvGrpSpPr/>
          <p:nvPr/>
        </p:nvGrpSpPr>
        <p:grpSpPr>
          <a:xfrm>
            <a:off x="2719211" y="2008950"/>
            <a:ext cx="3871147" cy="973200"/>
            <a:chOff x="5023146" y="1346675"/>
            <a:chExt cx="3407700" cy="973200"/>
          </a:xfrm>
        </p:grpSpPr>
        <p:sp>
          <p:nvSpPr>
            <p:cNvPr id="245" name="Google Shape;245;p24"/>
            <p:cNvSpPr txBox="1"/>
            <p:nvPr/>
          </p:nvSpPr>
          <p:spPr>
            <a:xfrm>
              <a:off x="5023146" y="1346675"/>
              <a:ext cx="3407700" cy="9732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400000" dist="38100">
                <a:schemeClr val="dk1"/>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sz="2000">
                <a:solidFill>
                  <a:schemeClr val="dk1"/>
                </a:solidFill>
                <a:latin typeface="Roboto Medium"/>
                <a:ea typeface="Roboto Medium"/>
                <a:cs typeface="Roboto Medium"/>
                <a:sym typeface="Roboto Medium"/>
              </a:endParaRPr>
            </a:p>
          </p:txBody>
        </p:sp>
        <p:sp>
          <p:nvSpPr>
            <p:cNvPr id="246" name="Google Shape;246;p24"/>
            <p:cNvSpPr/>
            <p:nvPr/>
          </p:nvSpPr>
          <p:spPr>
            <a:xfrm>
              <a:off x="5205974" y="1489875"/>
              <a:ext cx="739200" cy="681900"/>
            </a:xfrm>
            <a:prstGeom prst="roundRect">
              <a:avLst>
                <a:gd fmla="val 0" name="adj"/>
              </a:avLst>
            </a:prstGeom>
            <a:solidFill>
              <a:schemeClr val="lt1"/>
            </a:solidFill>
            <a:ln cap="flat" cmpd="sng" w="19050">
              <a:solidFill>
                <a:schemeClr val="dk1"/>
              </a:solidFill>
              <a:prstDash val="solid"/>
              <a:round/>
              <a:headEnd len="sm" w="sm" type="none"/>
              <a:tailEnd len="sm" w="sm" type="none"/>
            </a:ln>
            <a:effectLst>
              <a:outerShdw rotWithShape="0" algn="bl" dir="2400000" dist="38100">
                <a:schemeClr val="dk1"/>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000">
                  <a:solidFill>
                    <a:schemeClr val="dk1"/>
                  </a:solidFill>
                  <a:latin typeface="Roboto Medium"/>
                  <a:ea typeface="Roboto Medium"/>
                  <a:cs typeface="Roboto Medium"/>
                  <a:sym typeface="Roboto Medium"/>
                </a:rPr>
                <a:t>02</a:t>
              </a:r>
              <a:endParaRPr sz="2000">
                <a:solidFill>
                  <a:schemeClr val="dk1"/>
                </a:solidFill>
                <a:latin typeface="Roboto Medium"/>
                <a:ea typeface="Roboto Medium"/>
                <a:cs typeface="Roboto Medium"/>
                <a:sym typeface="Roboto Medium"/>
              </a:endParaRPr>
            </a:p>
          </p:txBody>
        </p:sp>
        <p:sp>
          <p:nvSpPr>
            <p:cNvPr id="247" name="Google Shape;247;p24"/>
            <p:cNvSpPr txBox="1"/>
            <p:nvPr/>
          </p:nvSpPr>
          <p:spPr>
            <a:xfrm>
              <a:off x="6050826" y="1640668"/>
              <a:ext cx="2218200" cy="385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1800">
                  <a:solidFill>
                    <a:schemeClr val="dk1"/>
                  </a:solidFill>
                  <a:latin typeface="Roboto Medium"/>
                  <a:ea typeface="Roboto Medium"/>
                  <a:cs typeface="Roboto Medium"/>
                  <a:sym typeface="Roboto Medium"/>
                </a:rPr>
                <a:t>LẬP KẾ HOẠCH DỰ ÁN </a:t>
              </a:r>
              <a:endParaRPr sz="1800">
                <a:solidFill>
                  <a:schemeClr val="dk1"/>
                </a:solidFill>
                <a:latin typeface="Roboto Medium"/>
                <a:ea typeface="Roboto Medium"/>
                <a:cs typeface="Roboto Medium"/>
                <a:sym typeface="Roboto Medium"/>
              </a:endParaRPr>
            </a:p>
          </p:txBody>
        </p:sp>
      </p:gr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5"/>
          <p:cNvSpPr/>
          <p:nvPr/>
        </p:nvSpPr>
        <p:spPr>
          <a:xfrm>
            <a:off x="523875" y="1173200"/>
            <a:ext cx="8196000" cy="33768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1828800" rtl="0" algn="l">
              <a:lnSpc>
                <a:spcPct val="115000"/>
              </a:lnSpc>
              <a:spcBef>
                <a:spcPts val="0"/>
              </a:spcBef>
              <a:spcAft>
                <a:spcPts val="0"/>
              </a:spcAft>
              <a:buNone/>
            </a:pPr>
            <a:r>
              <a:t/>
            </a:r>
            <a:endParaRPr sz="2000">
              <a:latin typeface="Roboto"/>
              <a:ea typeface="Roboto"/>
              <a:cs typeface="Roboto"/>
              <a:sym typeface="Roboto"/>
            </a:endParaRPr>
          </a:p>
        </p:txBody>
      </p:sp>
      <p:sp>
        <p:nvSpPr>
          <p:cNvPr id="253" name="Google Shape;253;p25"/>
          <p:cNvSpPr txBox="1"/>
          <p:nvPr>
            <p:ph type="title"/>
          </p:nvPr>
        </p:nvSpPr>
        <p:spPr>
          <a:xfrm>
            <a:off x="720000" y="2164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u="sng">
                <a:latin typeface="Roboto Medium"/>
                <a:ea typeface="Roboto Medium"/>
                <a:cs typeface="Roboto Medium"/>
                <a:sym typeface="Roboto Medium"/>
              </a:rPr>
              <a:t>WBS</a:t>
            </a:r>
            <a:endParaRPr b="0" u="sng">
              <a:latin typeface="Roboto Medium"/>
              <a:ea typeface="Roboto Medium"/>
              <a:cs typeface="Roboto Medium"/>
              <a:sym typeface="Roboto Medium"/>
            </a:endParaRPr>
          </a:p>
        </p:txBody>
      </p:sp>
      <p:pic>
        <p:nvPicPr>
          <p:cNvPr id="254" name="Google Shape;254;p25"/>
          <p:cNvPicPr preferRelativeResize="0"/>
          <p:nvPr/>
        </p:nvPicPr>
        <p:blipFill rotWithShape="1">
          <a:blip r:embed="rId3">
            <a:alphaModFix/>
          </a:blip>
          <a:srcRect b="0" l="0" r="0" t="0"/>
          <a:stretch/>
        </p:blipFill>
        <p:spPr>
          <a:xfrm>
            <a:off x="1087325" y="789125"/>
            <a:ext cx="6969354" cy="4049576"/>
          </a:xfrm>
          <a:prstGeom prst="rect">
            <a:avLst/>
          </a:prstGeom>
          <a:noFill/>
          <a:ln>
            <a:noFill/>
          </a:ln>
        </p:spPr>
      </p:pic>
      <p:sp>
        <p:nvSpPr>
          <p:cNvPr id="255" name="Google Shape;255;p25"/>
          <p:cNvSpPr txBox="1"/>
          <p:nvPr>
            <p:ph type="title"/>
          </p:nvPr>
        </p:nvSpPr>
        <p:spPr>
          <a:xfrm>
            <a:off x="720000" y="2164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u="sng">
                <a:latin typeface="Roboto Medium"/>
                <a:ea typeface="Roboto Medium"/>
                <a:cs typeface="Roboto Medium"/>
                <a:sym typeface="Roboto Medium"/>
              </a:rPr>
              <a:t>Sơ đồ mạng</a:t>
            </a:r>
            <a:endParaRPr b="0" u="sng">
              <a:latin typeface="Roboto Medium"/>
              <a:ea typeface="Roboto Medium"/>
              <a:cs typeface="Roboto Medium"/>
              <a:sym typeface="Roboto Medium"/>
            </a:endParaRPr>
          </a:p>
        </p:txBody>
      </p:sp>
      <p:pic>
        <p:nvPicPr>
          <p:cNvPr id="256" name="Google Shape;256;p25"/>
          <p:cNvPicPr preferRelativeResize="0"/>
          <p:nvPr/>
        </p:nvPicPr>
        <p:blipFill>
          <a:blip r:embed="rId4">
            <a:alphaModFix/>
          </a:blip>
          <a:stretch>
            <a:fillRect/>
          </a:stretch>
        </p:blipFill>
        <p:spPr>
          <a:xfrm>
            <a:off x="152400" y="1093925"/>
            <a:ext cx="8772525" cy="3449950"/>
          </a:xfrm>
          <a:prstGeom prst="rect">
            <a:avLst/>
          </a:prstGeom>
          <a:noFill/>
          <a:ln>
            <a:noFill/>
          </a:ln>
        </p:spPr>
      </p:pic>
      <p:sp>
        <p:nvSpPr>
          <p:cNvPr id="257" name="Google Shape;257;p25"/>
          <p:cNvSpPr txBox="1"/>
          <p:nvPr>
            <p:ph type="title"/>
          </p:nvPr>
        </p:nvSpPr>
        <p:spPr>
          <a:xfrm>
            <a:off x="720000" y="2164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u="sng">
                <a:latin typeface="Roboto Medium"/>
                <a:ea typeface="Roboto Medium"/>
                <a:cs typeface="Roboto Medium"/>
                <a:sym typeface="Roboto Medium"/>
              </a:rPr>
              <a:t>Bảng công việc</a:t>
            </a:r>
            <a:endParaRPr b="0" u="sng">
              <a:latin typeface="Roboto Medium"/>
              <a:ea typeface="Roboto Medium"/>
              <a:cs typeface="Roboto Medium"/>
              <a:sym typeface="Roboto Medium"/>
            </a:endParaRPr>
          </a:p>
        </p:txBody>
      </p:sp>
      <p:pic>
        <p:nvPicPr>
          <p:cNvPr id="258" name="Google Shape;258;p25"/>
          <p:cNvPicPr preferRelativeResize="0"/>
          <p:nvPr/>
        </p:nvPicPr>
        <p:blipFill>
          <a:blip r:embed="rId5">
            <a:alphaModFix/>
          </a:blip>
          <a:stretch>
            <a:fillRect/>
          </a:stretch>
        </p:blipFill>
        <p:spPr>
          <a:xfrm>
            <a:off x="2590225" y="893650"/>
            <a:ext cx="3963555" cy="4049575"/>
          </a:xfrm>
          <a:prstGeom prst="rect">
            <a:avLst/>
          </a:prstGeom>
          <a:noFill/>
          <a:ln>
            <a:noFill/>
          </a:ln>
        </p:spPr>
      </p:pic>
    </p:spTree>
  </p:cSld>
  <p:clrMapOvr>
    <a:masterClrMapping/>
  </p:clrMapOvr>
  <p:transition spd="med">
    <p:push dir="r"/>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2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53"/>
                                        </p:tgtEl>
                                      </p:cBhvr>
                                    </p:animEffect>
                                    <p:set>
                                      <p:cBhvr>
                                        <p:cTn dur="1" fill="hold">
                                          <p:stCondLst>
                                            <p:cond delay="1000"/>
                                          </p:stCondLst>
                                        </p:cTn>
                                        <p:tgtEl>
                                          <p:spTgt spid="25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54"/>
                                        </p:tgtEl>
                                      </p:cBhvr>
                                    </p:animEffect>
                                    <p:set>
                                      <p:cBhvr>
                                        <p:cTn dur="1" fill="hold">
                                          <p:stCondLst>
                                            <p:cond delay="1000"/>
                                          </p:stCondLst>
                                        </p:cTn>
                                        <p:tgtEl>
                                          <p:spTgt spid="25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52"/>
                                        </p:tgtEl>
                                      </p:cBhvr>
                                    </p:animEffect>
                                    <p:set>
                                      <p:cBhvr>
                                        <p:cTn dur="1" fill="hold">
                                          <p:stCondLst>
                                            <p:cond delay="1000"/>
                                          </p:stCondLst>
                                        </p:cTn>
                                        <p:tgtEl>
                                          <p:spTgt spid="252"/>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2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55"/>
                                        </p:tgtEl>
                                      </p:cBhvr>
                                    </p:animEffect>
                                    <p:set>
                                      <p:cBhvr>
                                        <p:cTn dur="1" fill="hold">
                                          <p:stCondLst>
                                            <p:cond delay="1000"/>
                                          </p:stCondLst>
                                        </p:cTn>
                                        <p:tgtEl>
                                          <p:spTgt spid="25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56"/>
                                        </p:tgtEl>
                                      </p:cBhvr>
                                    </p:animEffect>
                                    <p:set>
                                      <p:cBhvr>
                                        <p:cTn dur="1" fill="hold">
                                          <p:stCondLst>
                                            <p:cond delay="1000"/>
                                          </p:stCondLst>
                                        </p:cTn>
                                        <p:tgtEl>
                                          <p:spTgt spid="256"/>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2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55"/>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25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57"/>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25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6"/>
          <p:cNvSpPr txBox="1"/>
          <p:nvPr>
            <p:ph type="title"/>
          </p:nvPr>
        </p:nvSpPr>
        <p:spPr>
          <a:xfrm>
            <a:off x="0" y="383225"/>
            <a:ext cx="914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u="sng">
                <a:latin typeface="Roboto Medium"/>
                <a:ea typeface="Roboto Medium"/>
                <a:cs typeface="Roboto Medium"/>
                <a:sym typeface="Roboto Medium"/>
              </a:rPr>
              <a:t>Dự đoán chi phí hoàn thành dự án</a:t>
            </a:r>
            <a:endParaRPr b="0" u="sng">
              <a:latin typeface="Roboto Medium"/>
              <a:ea typeface="Roboto Medium"/>
              <a:cs typeface="Roboto Medium"/>
              <a:sym typeface="Roboto Medium"/>
            </a:endParaRPr>
          </a:p>
        </p:txBody>
      </p:sp>
      <p:sp>
        <p:nvSpPr>
          <p:cNvPr id="264" name="Google Shape;264;p26"/>
          <p:cNvSpPr/>
          <p:nvPr/>
        </p:nvSpPr>
        <p:spPr>
          <a:xfrm>
            <a:off x="641550" y="1399725"/>
            <a:ext cx="7860900" cy="31056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55600" lvl="0" marL="457200" rtl="0" algn="l">
              <a:lnSpc>
                <a:spcPct val="115000"/>
              </a:lnSpc>
              <a:spcBef>
                <a:spcPts val="0"/>
              </a:spcBef>
              <a:spcAft>
                <a:spcPts val="0"/>
              </a:spcAft>
              <a:buSzPts val="2000"/>
              <a:buFont typeface="Roboto"/>
              <a:buChar char="-"/>
            </a:pPr>
            <a:r>
              <a:rPr lang="en" sz="2000">
                <a:latin typeface="Roboto"/>
                <a:ea typeface="Roboto"/>
                <a:cs typeface="Roboto"/>
                <a:sym typeface="Roboto"/>
              </a:rPr>
              <a:t>Dự đoán tổng chi phí cho toàn dự án: 208,719,607 VND </a:t>
            </a:r>
            <a:endParaRPr sz="2000">
              <a:latin typeface="Roboto"/>
              <a:ea typeface="Roboto"/>
              <a:cs typeface="Roboto"/>
              <a:sym typeface="Roboto"/>
            </a:endParaRPr>
          </a:p>
          <a:p>
            <a:pPr indent="-355600" lvl="0" marL="457200" rtl="0" algn="l">
              <a:lnSpc>
                <a:spcPct val="115000"/>
              </a:lnSpc>
              <a:spcBef>
                <a:spcPts val="0"/>
              </a:spcBef>
              <a:spcAft>
                <a:spcPts val="0"/>
              </a:spcAft>
              <a:buSzPts val="2000"/>
              <a:buFont typeface="Roboto"/>
              <a:buChar char="-"/>
            </a:pPr>
            <a:r>
              <a:rPr lang="en" sz="2000">
                <a:latin typeface="Roboto"/>
                <a:ea typeface="Roboto"/>
                <a:cs typeface="Roboto"/>
                <a:sym typeface="Roboto"/>
              </a:rPr>
              <a:t>Trong đó gồm những phần: </a:t>
            </a:r>
            <a:endParaRPr sz="2000">
              <a:latin typeface="Roboto"/>
              <a:ea typeface="Roboto"/>
              <a:cs typeface="Roboto"/>
              <a:sym typeface="Roboto"/>
            </a:endParaRPr>
          </a:p>
          <a:p>
            <a:pPr indent="-355600" lvl="0" marL="914400" rtl="0" algn="l">
              <a:lnSpc>
                <a:spcPct val="115000"/>
              </a:lnSpc>
              <a:spcBef>
                <a:spcPts val="0"/>
              </a:spcBef>
              <a:spcAft>
                <a:spcPts val="0"/>
              </a:spcAft>
              <a:buSzPts val="2000"/>
              <a:buFont typeface="Roboto"/>
              <a:buChar char="+"/>
            </a:pPr>
            <a:r>
              <a:rPr lang="en" sz="2000">
                <a:latin typeface="Roboto"/>
                <a:ea typeface="Roboto"/>
                <a:cs typeface="Roboto"/>
                <a:sym typeface="Roboto"/>
              </a:rPr>
              <a:t>Chi phí về lương: 162,317,917VND, chiếm 65.35% dự án</a:t>
            </a:r>
            <a:endParaRPr sz="2000">
              <a:latin typeface="Roboto"/>
              <a:ea typeface="Roboto"/>
              <a:cs typeface="Roboto"/>
              <a:sym typeface="Roboto"/>
            </a:endParaRPr>
          </a:p>
          <a:p>
            <a:pPr indent="-355600" lvl="0" marL="914400" rtl="0" algn="l">
              <a:lnSpc>
                <a:spcPct val="115000"/>
              </a:lnSpc>
              <a:spcBef>
                <a:spcPts val="0"/>
              </a:spcBef>
              <a:spcAft>
                <a:spcPts val="0"/>
              </a:spcAft>
              <a:buSzPts val="2000"/>
              <a:buFont typeface="Roboto"/>
              <a:buChar char="+"/>
            </a:pPr>
            <a:r>
              <a:rPr lang="en" sz="2000">
                <a:latin typeface="Roboto"/>
                <a:ea typeface="Roboto"/>
                <a:cs typeface="Roboto"/>
                <a:sym typeface="Roboto"/>
              </a:rPr>
              <a:t>Khắc phục lỗi, cập nhập, sửa </a:t>
            </a:r>
            <a:r>
              <a:rPr lang="en" sz="2000">
                <a:latin typeface="Roboto"/>
                <a:ea typeface="Roboto"/>
                <a:cs typeface="Roboto"/>
                <a:sym typeface="Roboto"/>
              </a:rPr>
              <a:t>đổi</a:t>
            </a:r>
            <a:r>
              <a:rPr lang="en" sz="2000">
                <a:latin typeface="Roboto"/>
                <a:ea typeface="Roboto"/>
                <a:cs typeface="Roboto"/>
                <a:sym typeface="Roboto"/>
              </a:rPr>
              <a:t> dữ liệu: 20,871,961 VND, chiếm 10% dự án</a:t>
            </a:r>
            <a:endParaRPr sz="2000">
              <a:latin typeface="Roboto"/>
              <a:ea typeface="Roboto"/>
              <a:cs typeface="Roboto"/>
              <a:sym typeface="Roboto"/>
            </a:endParaRPr>
          </a:p>
          <a:p>
            <a:pPr indent="-355600" lvl="0" marL="914400" rtl="0" algn="l">
              <a:lnSpc>
                <a:spcPct val="115000"/>
              </a:lnSpc>
              <a:spcBef>
                <a:spcPts val="0"/>
              </a:spcBef>
              <a:spcAft>
                <a:spcPts val="0"/>
              </a:spcAft>
              <a:buSzPts val="2000"/>
              <a:buFont typeface="Roboto"/>
              <a:buChar char="+"/>
            </a:pPr>
            <a:r>
              <a:rPr lang="en" sz="2000">
                <a:latin typeface="Roboto"/>
                <a:ea typeface="Roboto"/>
                <a:cs typeface="Roboto"/>
                <a:sym typeface="Roboto"/>
              </a:rPr>
              <a:t>Chi phí khác: 10,435,</a:t>
            </a:r>
            <a:r>
              <a:rPr lang="en" sz="2000">
                <a:latin typeface="Roboto"/>
                <a:ea typeface="Roboto"/>
                <a:cs typeface="Roboto"/>
                <a:sym typeface="Roboto"/>
              </a:rPr>
              <a:t>980 VND</a:t>
            </a:r>
            <a:r>
              <a:rPr lang="en" sz="2000">
                <a:latin typeface="Roboto"/>
                <a:ea typeface="Roboto"/>
                <a:cs typeface="Roboto"/>
                <a:sym typeface="Roboto"/>
              </a:rPr>
              <a:t> </a:t>
            </a:r>
            <a:r>
              <a:rPr lang="en" sz="2000">
                <a:latin typeface="Roboto"/>
                <a:ea typeface="Roboto"/>
                <a:cs typeface="Roboto"/>
                <a:sym typeface="Roboto"/>
              </a:rPr>
              <a:t>chiếm</a:t>
            </a:r>
            <a:r>
              <a:rPr lang="en" sz="2000">
                <a:latin typeface="Roboto"/>
                <a:ea typeface="Roboto"/>
                <a:cs typeface="Roboto"/>
                <a:sym typeface="Roboto"/>
              </a:rPr>
              <a:t> 5% dự án </a:t>
            </a:r>
            <a:endParaRPr sz="2000">
              <a:latin typeface="Roboto"/>
              <a:ea typeface="Roboto"/>
              <a:cs typeface="Roboto"/>
              <a:sym typeface="Roboto"/>
            </a:endParaRPr>
          </a:p>
          <a:p>
            <a:pPr indent="-355600" lvl="0" marL="914400" rtl="0" algn="l">
              <a:lnSpc>
                <a:spcPct val="115000"/>
              </a:lnSpc>
              <a:spcBef>
                <a:spcPts val="0"/>
              </a:spcBef>
              <a:spcAft>
                <a:spcPts val="0"/>
              </a:spcAft>
              <a:buSzPts val="2000"/>
              <a:buFont typeface="Roboto"/>
              <a:buChar char="+"/>
            </a:pPr>
            <a:r>
              <a:rPr lang="en" sz="2000">
                <a:latin typeface="Roboto"/>
                <a:ea typeface="Roboto"/>
                <a:cs typeface="Roboto"/>
                <a:sym typeface="Roboto"/>
              </a:rPr>
              <a:t>Ngoài đó cơ sở vật chất: 16,500,000VND chiếm 12.65% và cơ sở hạ tầng: 29,901,690 VND chiếm 7%</a:t>
            </a:r>
            <a:endParaRPr sz="2000">
              <a:latin typeface="Roboto"/>
              <a:ea typeface="Roboto"/>
              <a:cs typeface="Roboto"/>
              <a:sym typeface="Roboto"/>
            </a:endParaRPr>
          </a:p>
        </p:txBody>
      </p:sp>
    </p:spTree>
  </p:cSld>
  <p:clrMapOvr>
    <a:masterClrMapping/>
  </p:clrMapOvr>
  <mc:AlternateContent>
    <mc:Choice Requires="p14">
      <p:transition spd="med">
        <p14:flip dir="l"/>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7"/>
          <p:cNvSpPr txBox="1"/>
          <p:nvPr>
            <p:ph type="title"/>
          </p:nvPr>
        </p:nvSpPr>
        <p:spPr>
          <a:xfrm>
            <a:off x="720000" y="2164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a:latin typeface="Roboto Medium"/>
                <a:ea typeface="Roboto Medium"/>
                <a:cs typeface="Roboto Medium"/>
                <a:sym typeface="Roboto Medium"/>
              </a:rPr>
              <a:t>Gantt</a:t>
            </a:r>
            <a:endParaRPr b="0">
              <a:latin typeface="Roboto Medium"/>
              <a:ea typeface="Roboto Medium"/>
              <a:cs typeface="Roboto Medium"/>
              <a:sym typeface="Roboto Medium"/>
            </a:endParaRPr>
          </a:p>
        </p:txBody>
      </p:sp>
      <p:pic>
        <p:nvPicPr>
          <p:cNvPr id="270" name="Google Shape;270;p27"/>
          <p:cNvPicPr preferRelativeResize="0"/>
          <p:nvPr/>
        </p:nvPicPr>
        <p:blipFill rotWithShape="1">
          <a:blip r:embed="rId3">
            <a:alphaModFix/>
          </a:blip>
          <a:srcRect b="0" l="16424" r="16424" t="0"/>
          <a:stretch/>
        </p:blipFill>
        <p:spPr>
          <a:xfrm>
            <a:off x="241275" y="997700"/>
            <a:ext cx="8661448" cy="3583575"/>
          </a:xfrm>
          <a:prstGeom prst="rect">
            <a:avLst/>
          </a:prstGeom>
          <a:noFill/>
          <a:ln>
            <a:noFill/>
          </a:ln>
        </p:spPr>
      </p:pic>
      <p:sp>
        <p:nvSpPr>
          <p:cNvPr id="271" name="Google Shape;271;p27"/>
          <p:cNvSpPr txBox="1"/>
          <p:nvPr>
            <p:ph type="title"/>
          </p:nvPr>
        </p:nvSpPr>
        <p:spPr>
          <a:xfrm>
            <a:off x="696875" y="2078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a:latin typeface="Roboto Medium"/>
                <a:ea typeface="Roboto Medium"/>
                <a:cs typeface="Roboto Medium"/>
                <a:sym typeface="Roboto Medium"/>
              </a:rPr>
              <a:t>Fast Tracking</a:t>
            </a:r>
            <a:endParaRPr b="0">
              <a:latin typeface="Roboto Medium"/>
              <a:ea typeface="Roboto Medium"/>
              <a:cs typeface="Roboto Medium"/>
              <a:sym typeface="Roboto Medium"/>
            </a:endParaRPr>
          </a:p>
        </p:txBody>
      </p:sp>
      <p:pic>
        <p:nvPicPr>
          <p:cNvPr id="272" name="Google Shape;272;p27"/>
          <p:cNvPicPr preferRelativeResize="0"/>
          <p:nvPr/>
        </p:nvPicPr>
        <p:blipFill>
          <a:blip r:embed="rId3">
            <a:alphaModFix/>
          </a:blip>
          <a:stretch>
            <a:fillRect/>
          </a:stretch>
        </p:blipFill>
        <p:spPr>
          <a:xfrm>
            <a:off x="0" y="1443039"/>
            <a:ext cx="9144003" cy="2540497"/>
          </a:xfrm>
          <a:prstGeom prst="rect">
            <a:avLst/>
          </a:prstGeom>
          <a:noFill/>
          <a:ln>
            <a:noFill/>
          </a:ln>
        </p:spPr>
      </p:pic>
      <p:sp>
        <p:nvSpPr>
          <p:cNvPr id="273" name="Google Shape;273;p27"/>
          <p:cNvSpPr txBox="1"/>
          <p:nvPr>
            <p:ph type="title"/>
          </p:nvPr>
        </p:nvSpPr>
        <p:spPr>
          <a:xfrm>
            <a:off x="720000" y="20007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a:latin typeface="Roboto Medium"/>
                <a:ea typeface="Roboto Medium"/>
                <a:cs typeface="Roboto Medium"/>
                <a:sym typeface="Roboto Medium"/>
              </a:rPr>
              <a:t>Crashing</a:t>
            </a:r>
            <a:endParaRPr b="0">
              <a:latin typeface="Roboto Medium"/>
              <a:ea typeface="Roboto Medium"/>
              <a:cs typeface="Roboto Medium"/>
              <a:sym typeface="Roboto Medium"/>
            </a:endParaRPr>
          </a:p>
        </p:txBody>
      </p:sp>
      <p:pic>
        <p:nvPicPr>
          <p:cNvPr id="274" name="Google Shape;274;p27"/>
          <p:cNvPicPr preferRelativeResize="0"/>
          <p:nvPr/>
        </p:nvPicPr>
        <p:blipFill>
          <a:blip r:embed="rId4">
            <a:alphaModFix/>
          </a:blip>
          <a:stretch>
            <a:fillRect/>
          </a:stretch>
        </p:blipFill>
        <p:spPr>
          <a:xfrm>
            <a:off x="0" y="1305967"/>
            <a:ext cx="9144003" cy="2531567"/>
          </a:xfrm>
          <a:prstGeom prst="rect">
            <a:avLst/>
          </a:prstGeom>
          <a:noFill/>
          <a:ln>
            <a:noFill/>
          </a:ln>
        </p:spPr>
      </p:pic>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000"/>
                                        <p:tgtEl>
                                          <p:spTgt spid="269"/>
                                        </p:tgtEl>
                                      </p:cBhvr>
                                    </p:animEffect>
                                  </p:childTnLst>
                                </p:cTn>
                              </p:par>
                              <p:par>
                                <p:cTn fill="hold" nodeType="with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500"/>
                                        <p:tgtEl>
                                          <p:spTgt spid="2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400"/>
                                        <p:tgtEl>
                                          <p:spTgt spid="269"/>
                                        </p:tgtEl>
                                      </p:cBhvr>
                                    </p:animEffect>
                                    <p:set>
                                      <p:cBhvr>
                                        <p:cTn dur="1" fill="hold">
                                          <p:stCondLst>
                                            <p:cond delay="1400"/>
                                          </p:stCondLst>
                                        </p:cTn>
                                        <p:tgtEl>
                                          <p:spTgt spid="26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70"/>
                                        </p:tgtEl>
                                      </p:cBhvr>
                                    </p:animEffect>
                                    <p:set>
                                      <p:cBhvr>
                                        <p:cTn dur="1" fill="hold">
                                          <p:stCondLst>
                                            <p:cond delay="1000"/>
                                          </p:stCondLst>
                                        </p:cTn>
                                        <p:tgtEl>
                                          <p:spTgt spid="270"/>
                                        </p:tgtEl>
                                        <p:attrNameLst>
                                          <p:attrName>style.visibility</p:attrName>
                                        </p:attrNameLst>
                                      </p:cBhvr>
                                      <p:to>
                                        <p:strVal val="hidden"/>
                                      </p:to>
                                    </p:set>
                                  </p:childTnLst>
                                </p:cTn>
                              </p:par>
                            </p:childTnLst>
                          </p:cTn>
                        </p:par>
                        <p:par>
                          <p:cTn fill="hold">
                            <p:stCondLst>
                              <p:cond delay="1400"/>
                            </p:stCondLst>
                            <p:childTnLst>
                              <p:par>
                                <p:cTn fill="hold" nodeType="afterEffect" presetClass="entr" presetID="1" presetSubtype="0">
                                  <p:stCondLst>
                                    <p:cond delay="0"/>
                                  </p:stCondLst>
                                  <p:childTnLst>
                                    <p:set>
                                      <p:cBhvr>
                                        <p:cTn dur="1" fill="hold">
                                          <p:stCondLst>
                                            <p:cond delay="0"/>
                                          </p:stCondLst>
                                        </p:cTn>
                                        <p:tgtEl>
                                          <p:spTgt spid="2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1000"/>
                                        <p:tgtEl>
                                          <p:spTgt spid="271"/>
                                        </p:tgtEl>
                                        <p:attrNameLst>
                                          <p:attrName>ppt_w</p:attrName>
                                        </p:attrNameLst>
                                      </p:cBhvr>
                                      <p:tavLst>
                                        <p:tav fmla="" tm="0">
                                          <p:val>
                                            <p:strVal val="#ppt_w"/>
                                          </p:val>
                                        </p:tav>
                                        <p:tav fmla="" tm="100000">
                                          <p:val>
                                            <p:strVal val="0"/>
                                          </p:val>
                                        </p:tav>
                                      </p:tavLst>
                                    </p:anim>
                                    <p:anim calcmode="lin" valueType="num">
                                      <p:cBhvr additive="base">
                                        <p:cTn dur="1000"/>
                                        <p:tgtEl>
                                          <p:spTgt spid="271"/>
                                        </p:tgtEl>
                                        <p:attrNameLst>
                                          <p:attrName>ppt_h</p:attrName>
                                        </p:attrNameLst>
                                      </p:cBhvr>
                                      <p:tavLst>
                                        <p:tav fmla="" tm="0">
                                          <p:val>
                                            <p:strVal val="#ppt_h"/>
                                          </p:val>
                                        </p:tav>
                                        <p:tav fmla="" tm="100000">
                                          <p:val>
                                            <p:strVal val="0"/>
                                          </p:val>
                                        </p:tav>
                                      </p:tavLst>
                                    </p:anim>
                                    <p:set>
                                      <p:cBhvr>
                                        <p:cTn dur="1" fill="hold">
                                          <p:stCondLst>
                                            <p:cond delay="1000"/>
                                          </p:stCondLst>
                                        </p:cTn>
                                        <p:tgtEl>
                                          <p:spTgt spid="271"/>
                                        </p:tgtEl>
                                        <p:attrNameLst>
                                          <p:attrName>style.visibility</p:attrName>
                                        </p:attrNameLst>
                                      </p:cBhvr>
                                      <p:to>
                                        <p:strVal val="hidden"/>
                                      </p:to>
                                    </p:set>
                                  </p:childTnLst>
                                </p:cTn>
                              </p:par>
                              <p:par>
                                <p:cTn fill="hold" nodeType="withEffect" presetClass="exit" presetID="23" presetSubtype="32">
                                  <p:stCondLst>
                                    <p:cond delay="0"/>
                                  </p:stCondLst>
                                  <p:childTnLst>
                                    <p:anim calcmode="lin" valueType="num">
                                      <p:cBhvr additive="base">
                                        <p:cTn dur="1000"/>
                                        <p:tgtEl>
                                          <p:spTgt spid="272"/>
                                        </p:tgtEl>
                                        <p:attrNameLst>
                                          <p:attrName>ppt_w</p:attrName>
                                        </p:attrNameLst>
                                      </p:cBhvr>
                                      <p:tavLst>
                                        <p:tav fmla="" tm="0">
                                          <p:val>
                                            <p:strVal val="#ppt_w"/>
                                          </p:val>
                                        </p:tav>
                                        <p:tav fmla="" tm="100000">
                                          <p:val>
                                            <p:strVal val="0"/>
                                          </p:val>
                                        </p:tav>
                                      </p:tavLst>
                                    </p:anim>
                                    <p:anim calcmode="lin" valueType="num">
                                      <p:cBhvr additive="base">
                                        <p:cTn dur="1000"/>
                                        <p:tgtEl>
                                          <p:spTgt spid="272"/>
                                        </p:tgtEl>
                                        <p:attrNameLst>
                                          <p:attrName>ppt_h</p:attrName>
                                        </p:attrNameLst>
                                      </p:cBhvr>
                                      <p:tavLst>
                                        <p:tav fmla="" tm="0">
                                          <p:val>
                                            <p:strVal val="#ppt_h"/>
                                          </p:val>
                                        </p:tav>
                                        <p:tav fmla="" tm="100000">
                                          <p:val>
                                            <p:strVal val="0"/>
                                          </p:val>
                                        </p:tav>
                                      </p:tavLst>
                                    </p:anim>
                                    <p:set>
                                      <p:cBhvr>
                                        <p:cTn dur="1" fill="hold">
                                          <p:stCondLst>
                                            <p:cond delay="1000"/>
                                          </p:stCondLst>
                                        </p:cTn>
                                        <p:tgtEl>
                                          <p:spTgt spid="272"/>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1000"/>
                                        <p:tgtEl>
                                          <p:spTgt spid="273"/>
                                        </p:tgtEl>
                                      </p:cBhvr>
                                    </p:animEffect>
                                  </p:childTnLst>
                                </p:cTn>
                              </p:par>
                              <p:par>
                                <p:cTn fill="hold" nodeType="withEffect" presetClass="entr" presetID="1" presetSubtype="0">
                                  <p:stCondLst>
                                    <p:cond delay="0"/>
                                  </p:stCondLst>
                                  <p:childTnLst>
                                    <p:set>
                                      <p:cBhvr>
                                        <p:cTn dur="1" fill="hold">
                                          <p:stCondLst>
                                            <p:cond delay="0"/>
                                          </p:stCondLst>
                                        </p:cTn>
                                        <p:tgtEl>
                                          <p:spTgt spid="2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4"/>
                                        </p:tgtEl>
                                        <p:attrNameLst>
                                          <p:attrName>style.visibility</p:attrName>
                                        </p:attrNameLst>
                                      </p:cBhvr>
                                      <p:to>
                                        <p:strVal val="visible"/>
                                      </p:to>
                                    </p:set>
                                  </p:childTnLst>
                                </p:cTn>
                              </p:par>
                            </p:childTnLst>
                          </p:cTn>
                        </p:par>
                        <p:par>
                          <p:cTn fill="hold">
                            <p:stCondLst>
                              <p:cond delay="0"/>
                            </p:stCondLst>
                            <p:childTnLst>
                              <p:par>
                                <p:cTn fill="hold" nodeType="afterEffect" presetClass="exit" presetID="1" presetSubtype="0">
                                  <p:stCondLst>
                                    <p:cond delay="0"/>
                                  </p:stCondLst>
                                  <p:childTnLst>
                                    <p:set>
                                      <p:cBhvr>
                                        <p:cTn dur="1" fill="hold">
                                          <p:stCondLst>
                                            <p:cond delay="0"/>
                                          </p:stCondLst>
                                        </p:cTn>
                                        <p:tgtEl>
                                          <p:spTgt spid="273"/>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271"/>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27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27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8"/>
          <p:cNvSpPr/>
          <p:nvPr/>
        </p:nvSpPr>
        <p:spPr>
          <a:xfrm>
            <a:off x="0" y="645800"/>
            <a:ext cx="9144000" cy="44976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1828800" rtl="0" algn="l">
              <a:lnSpc>
                <a:spcPct val="115000"/>
              </a:lnSpc>
              <a:spcBef>
                <a:spcPts val="0"/>
              </a:spcBef>
              <a:spcAft>
                <a:spcPts val="0"/>
              </a:spcAft>
              <a:buNone/>
            </a:pPr>
            <a:r>
              <a:t/>
            </a:r>
            <a:endParaRPr sz="2000">
              <a:latin typeface="Roboto"/>
              <a:ea typeface="Roboto"/>
              <a:cs typeface="Roboto"/>
              <a:sym typeface="Roboto"/>
            </a:endParaRPr>
          </a:p>
        </p:txBody>
      </p:sp>
      <p:sp>
        <p:nvSpPr>
          <p:cNvPr id="280" name="Google Shape;280;p28"/>
          <p:cNvSpPr txBox="1"/>
          <p:nvPr>
            <p:ph type="title"/>
          </p:nvPr>
        </p:nvSpPr>
        <p:spPr>
          <a:xfrm>
            <a:off x="720000" y="731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u="sng">
                <a:latin typeface="Roboto Medium"/>
                <a:ea typeface="Roboto Medium"/>
                <a:cs typeface="Roboto Medium"/>
                <a:sym typeface="Roboto Medium"/>
              </a:rPr>
              <a:t>Danh sách rủi ro</a:t>
            </a:r>
            <a:endParaRPr b="0" u="sng">
              <a:latin typeface="Roboto Medium"/>
              <a:ea typeface="Roboto Medium"/>
              <a:cs typeface="Roboto Medium"/>
              <a:sym typeface="Roboto Medium"/>
            </a:endParaRPr>
          </a:p>
        </p:txBody>
      </p:sp>
      <p:graphicFrame>
        <p:nvGraphicFramePr>
          <p:cNvPr id="281" name="Google Shape;281;p28"/>
          <p:cNvGraphicFramePr/>
          <p:nvPr/>
        </p:nvGraphicFramePr>
        <p:xfrm>
          <a:off x="504163" y="755613"/>
          <a:ext cx="3000000" cy="3000000"/>
        </p:xfrm>
        <a:graphic>
          <a:graphicData uri="http://schemas.openxmlformats.org/drawingml/2006/table">
            <a:tbl>
              <a:tblPr>
                <a:noFill/>
                <a:tableStyleId>{C92D0D5B-AF95-47E8-BBFF-F71B6F1232B2}</a:tableStyleId>
              </a:tblPr>
              <a:tblGrid>
                <a:gridCol w="1452200"/>
                <a:gridCol w="2397400"/>
                <a:gridCol w="4166625"/>
              </a:tblGrid>
              <a:tr h="387725">
                <a:tc>
                  <a:txBody>
                    <a:bodyPr/>
                    <a:lstStyle/>
                    <a:p>
                      <a:pPr indent="0" lvl="0" marL="0" rtl="0" algn="ctr">
                        <a:lnSpc>
                          <a:spcPct val="115000"/>
                        </a:lnSpc>
                        <a:spcBef>
                          <a:spcPts val="0"/>
                        </a:spcBef>
                        <a:spcAft>
                          <a:spcPts val="0"/>
                        </a:spcAft>
                        <a:buNone/>
                      </a:pPr>
                      <a:r>
                        <a:rPr b="1" lang="en" sz="1200"/>
                        <a:t>STT</a:t>
                      </a:r>
                      <a:endParaRPr b="1" sz="1200"/>
                    </a:p>
                  </a:txBody>
                  <a:tcPr marT="91425" marB="91425" marR="68575" marL="68575">
                    <a:lnL cap="flat" cmpd="sng" w="8475">
                      <a:solidFill>
                        <a:srgbClr val="000000"/>
                      </a:solidFill>
                      <a:prstDash val="solid"/>
                      <a:round/>
                      <a:headEnd len="sm" w="sm" type="none"/>
                      <a:tailEnd len="sm" w="sm" type="none"/>
                    </a:lnL>
                    <a:lnR cap="flat" cmpd="sng" w="8475">
                      <a:solidFill>
                        <a:srgbClr val="000000"/>
                      </a:solidFill>
                      <a:prstDash val="solid"/>
                      <a:round/>
                      <a:headEnd len="sm" w="sm" type="none"/>
                      <a:tailEnd len="sm" w="sm" type="none"/>
                    </a:lnR>
                    <a:lnT cap="flat" cmpd="sng" w="8475">
                      <a:solidFill>
                        <a:srgbClr val="000000"/>
                      </a:solidFill>
                      <a:prstDash val="solid"/>
                      <a:round/>
                      <a:headEnd len="sm" w="sm" type="none"/>
                      <a:tailEnd len="sm" w="sm" type="none"/>
                    </a:lnT>
                    <a:lnB cap="flat" cmpd="sng" w="84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t>Tên rủi ro</a:t>
                      </a:r>
                      <a:endParaRPr b="1" sz="1200"/>
                    </a:p>
                  </a:txBody>
                  <a:tcPr marT="91425" marB="91425" marR="68575" marL="68575">
                    <a:lnL cap="flat" cmpd="sng" w="8475">
                      <a:solidFill>
                        <a:srgbClr val="000000"/>
                      </a:solidFill>
                      <a:prstDash val="solid"/>
                      <a:round/>
                      <a:headEnd len="sm" w="sm" type="none"/>
                      <a:tailEnd len="sm" w="sm" type="none"/>
                    </a:lnL>
                    <a:lnR cap="flat" cmpd="sng" w="8475">
                      <a:solidFill>
                        <a:srgbClr val="000000"/>
                      </a:solidFill>
                      <a:prstDash val="solid"/>
                      <a:round/>
                      <a:headEnd len="sm" w="sm" type="none"/>
                      <a:tailEnd len="sm" w="sm" type="none"/>
                    </a:lnR>
                    <a:lnT cap="flat" cmpd="sng" w="8475">
                      <a:solidFill>
                        <a:srgbClr val="000000"/>
                      </a:solidFill>
                      <a:prstDash val="solid"/>
                      <a:round/>
                      <a:headEnd len="sm" w="sm" type="none"/>
                      <a:tailEnd len="sm" w="sm" type="none"/>
                    </a:lnT>
                    <a:lnB cap="flat" cmpd="sng" w="84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t>Vấn đề rủi ro</a:t>
                      </a:r>
                      <a:endParaRPr b="1" sz="1200"/>
                    </a:p>
                  </a:txBody>
                  <a:tcPr marT="91425" marB="91425" marR="68575" marL="68575">
                    <a:lnL cap="flat" cmpd="sng" w="8475">
                      <a:solidFill>
                        <a:srgbClr val="000000"/>
                      </a:solidFill>
                      <a:prstDash val="solid"/>
                      <a:round/>
                      <a:headEnd len="sm" w="sm" type="none"/>
                      <a:tailEnd len="sm" w="sm" type="none"/>
                    </a:lnL>
                    <a:lnR cap="flat" cmpd="sng" w="8475">
                      <a:solidFill>
                        <a:srgbClr val="000000"/>
                      </a:solidFill>
                      <a:prstDash val="solid"/>
                      <a:round/>
                      <a:headEnd len="sm" w="sm" type="none"/>
                      <a:tailEnd len="sm" w="sm" type="none"/>
                    </a:lnR>
                    <a:lnT cap="flat" cmpd="sng" w="8475">
                      <a:solidFill>
                        <a:srgbClr val="000000"/>
                      </a:solidFill>
                      <a:prstDash val="solid"/>
                      <a:round/>
                      <a:headEnd len="sm" w="sm" type="none"/>
                      <a:tailEnd len="sm" w="sm" type="none"/>
                    </a:lnT>
                    <a:lnB cap="flat" cmpd="sng" w="8475">
                      <a:solidFill>
                        <a:srgbClr val="000000"/>
                      </a:solidFill>
                      <a:prstDash val="solid"/>
                      <a:round/>
                      <a:headEnd len="sm" w="sm" type="none"/>
                      <a:tailEnd len="sm" w="sm" type="none"/>
                    </a:lnB>
                  </a:tcPr>
                </a:tc>
              </a:tr>
              <a:tr h="427800">
                <a:tc>
                  <a:txBody>
                    <a:bodyPr/>
                    <a:lstStyle/>
                    <a:p>
                      <a:pPr indent="0" lvl="0" marL="0" rtl="0" algn="l">
                        <a:lnSpc>
                          <a:spcPct val="115000"/>
                        </a:lnSpc>
                        <a:spcBef>
                          <a:spcPts val="0"/>
                        </a:spcBef>
                        <a:spcAft>
                          <a:spcPts val="0"/>
                        </a:spcAft>
                        <a:buNone/>
                      </a:pPr>
                      <a:r>
                        <a:rPr lang="en" sz="1200"/>
                        <a:t>1</a:t>
                      </a:r>
                      <a:endParaRPr sz="1200"/>
                    </a:p>
                  </a:txBody>
                  <a:tcPr marT="91425" marB="91425" marR="68575" marL="68575">
                    <a:lnL cap="flat" cmpd="sng" w="8475">
                      <a:solidFill>
                        <a:srgbClr val="000000"/>
                      </a:solidFill>
                      <a:prstDash val="solid"/>
                      <a:round/>
                      <a:headEnd len="sm" w="sm" type="none"/>
                      <a:tailEnd len="sm" w="sm" type="none"/>
                    </a:lnL>
                    <a:lnR cap="flat" cmpd="sng" w="8475">
                      <a:solidFill>
                        <a:srgbClr val="000000"/>
                      </a:solidFill>
                      <a:prstDash val="solid"/>
                      <a:round/>
                      <a:headEnd len="sm" w="sm" type="none"/>
                      <a:tailEnd len="sm" w="sm" type="none"/>
                    </a:lnR>
                    <a:lnT cap="flat" cmpd="sng" w="8475">
                      <a:solidFill>
                        <a:srgbClr val="000000"/>
                      </a:solidFill>
                      <a:prstDash val="solid"/>
                      <a:round/>
                      <a:headEnd len="sm" w="sm" type="none"/>
                      <a:tailEnd len="sm" w="sm" type="none"/>
                    </a:lnT>
                    <a:lnB cap="flat" cmpd="sng" w="84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Rủi ro về chi phí</a:t>
                      </a:r>
                      <a:endParaRPr sz="1200"/>
                    </a:p>
                  </a:txBody>
                  <a:tcPr marT="91425" marB="91425" marR="68575" marL="68575">
                    <a:lnL cap="flat" cmpd="sng" w="8475">
                      <a:solidFill>
                        <a:srgbClr val="000000"/>
                      </a:solidFill>
                      <a:prstDash val="solid"/>
                      <a:round/>
                      <a:headEnd len="sm" w="sm" type="none"/>
                      <a:tailEnd len="sm" w="sm" type="none"/>
                    </a:lnL>
                    <a:lnR cap="flat" cmpd="sng" w="8475">
                      <a:solidFill>
                        <a:srgbClr val="000000"/>
                      </a:solidFill>
                      <a:prstDash val="solid"/>
                      <a:round/>
                      <a:headEnd len="sm" w="sm" type="none"/>
                      <a:tailEnd len="sm" w="sm" type="none"/>
                    </a:lnR>
                    <a:lnT cap="flat" cmpd="sng" w="8475">
                      <a:solidFill>
                        <a:srgbClr val="000000"/>
                      </a:solidFill>
                      <a:prstDash val="solid"/>
                      <a:round/>
                      <a:headEnd len="sm" w="sm" type="none"/>
                      <a:tailEnd len="sm" w="sm" type="none"/>
                    </a:lnT>
                    <a:lnB cap="flat" cmpd="sng" w="84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Đang thực hiện dự án thì công ty phá sản</a:t>
                      </a:r>
                      <a:endParaRPr sz="1200"/>
                    </a:p>
                  </a:txBody>
                  <a:tcPr marT="91425" marB="91425" marR="68575" marL="68575">
                    <a:lnL cap="flat" cmpd="sng" w="8475">
                      <a:solidFill>
                        <a:srgbClr val="000000"/>
                      </a:solidFill>
                      <a:prstDash val="solid"/>
                      <a:round/>
                      <a:headEnd len="sm" w="sm" type="none"/>
                      <a:tailEnd len="sm" w="sm" type="none"/>
                    </a:lnL>
                    <a:lnR cap="flat" cmpd="sng" w="8475">
                      <a:solidFill>
                        <a:srgbClr val="000000"/>
                      </a:solidFill>
                      <a:prstDash val="solid"/>
                      <a:round/>
                      <a:headEnd len="sm" w="sm" type="none"/>
                      <a:tailEnd len="sm" w="sm" type="none"/>
                    </a:lnR>
                    <a:lnT cap="flat" cmpd="sng" w="8475">
                      <a:solidFill>
                        <a:srgbClr val="000000"/>
                      </a:solidFill>
                      <a:prstDash val="solid"/>
                      <a:round/>
                      <a:headEnd len="sm" w="sm" type="none"/>
                      <a:tailEnd len="sm" w="sm" type="none"/>
                    </a:lnT>
                    <a:lnB cap="flat" cmpd="sng" w="8475">
                      <a:solidFill>
                        <a:srgbClr val="000000"/>
                      </a:solidFill>
                      <a:prstDash val="solid"/>
                      <a:round/>
                      <a:headEnd len="sm" w="sm" type="none"/>
                      <a:tailEnd len="sm" w="sm" type="none"/>
                    </a:lnB>
                  </a:tcPr>
                </a:tc>
              </a:tr>
              <a:tr h="427800">
                <a:tc>
                  <a:txBody>
                    <a:bodyPr/>
                    <a:lstStyle/>
                    <a:p>
                      <a:pPr indent="0" lvl="0" marL="0" rtl="0" algn="l">
                        <a:lnSpc>
                          <a:spcPct val="115000"/>
                        </a:lnSpc>
                        <a:spcBef>
                          <a:spcPts val="0"/>
                        </a:spcBef>
                        <a:spcAft>
                          <a:spcPts val="0"/>
                        </a:spcAft>
                        <a:buNone/>
                      </a:pPr>
                      <a:r>
                        <a:rPr lang="en" sz="1200"/>
                        <a:t>2</a:t>
                      </a:r>
                      <a:endParaRPr sz="1200"/>
                    </a:p>
                  </a:txBody>
                  <a:tcPr marT="91425" marB="91425" marR="68575" marL="68575">
                    <a:lnL cap="flat" cmpd="sng" w="8475">
                      <a:solidFill>
                        <a:srgbClr val="000000"/>
                      </a:solidFill>
                      <a:prstDash val="solid"/>
                      <a:round/>
                      <a:headEnd len="sm" w="sm" type="none"/>
                      <a:tailEnd len="sm" w="sm" type="none"/>
                    </a:lnL>
                    <a:lnR cap="flat" cmpd="sng" w="8475">
                      <a:solidFill>
                        <a:srgbClr val="000000"/>
                      </a:solidFill>
                      <a:prstDash val="solid"/>
                      <a:round/>
                      <a:headEnd len="sm" w="sm" type="none"/>
                      <a:tailEnd len="sm" w="sm" type="none"/>
                    </a:lnR>
                    <a:lnT cap="flat" cmpd="sng" w="8475">
                      <a:solidFill>
                        <a:srgbClr val="000000"/>
                      </a:solidFill>
                      <a:prstDash val="solid"/>
                      <a:round/>
                      <a:headEnd len="sm" w="sm" type="none"/>
                      <a:tailEnd len="sm" w="sm" type="none"/>
                    </a:lnT>
                    <a:lnB cap="flat" cmpd="sng" w="84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Rủi ro về chi phí</a:t>
                      </a:r>
                      <a:endParaRPr sz="1200"/>
                    </a:p>
                  </a:txBody>
                  <a:tcPr marT="91425" marB="91425" marR="68575" marL="68575">
                    <a:lnL cap="flat" cmpd="sng" w="8475">
                      <a:solidFill>
                        <a:srgbClr val="000000"/>
                      </a:solidFill>
                      <a:prstDash val="solid"/>
                      <a:round/>
                      <a:headEnd len="sm" w="sm" type="none"/>
                      <a:tailEnd len="sm" w="sm" type="none"/>
                    </a:lnL>
                    <a:lnR cap="flat" cmpd="sng" w="8475">
                      <a:solidFill>
                        <a:srgbClr val="000000"/>
                      </a:solidFill>
                      <a:prstDash val="solid"/>
                      <a:round/>
                      <a:headEnd len="sm" w="sm" type="none"/>
                      <a:tailEnd len="sm" w="sm" type="none"/>
                    </a:lnR>
                    <a:lnT cap="flat" cmpd="sng" w="8475">
                      <a:solidFill>
                        <a:srgbClr val="000000"/>
                      </a:solidFill>
                      <a:prstDash val="solid"/>
                      <a:round/>
                      <a:headEnd len="sm" w="sm" type="none"/>
                      <a:tailEnd len="sm" w="sm" type="none"/>
                    </a:lnT>
                    <a:lnB cap="flat" cmpd="sng" w="84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Đối tác đột nhiên rút vốn</a:t>
                      </a:r>
                      <a:endParaRPr sz="1200"/>
                    </a:p>
                  </a:txBody>
                  <a:tcPr marT="91425" marB="91425" marR="68575" marL="68575">
                    <a:lnL cap="flat" cmpd="sng" w="8475">
                      <a:solidFill>
                        <a:srgbClr val="000000"/>
                      </a:solidFill>
                      <a:prstDash val="solid"/>
                      <a:round/>
                      <a:headEnd len="sm" w="sm" type="none"/>
                      <a:tailEnd len="sm" w="sm" type="none"/>
                    </a:lnL>
                    <a:lnR cap="flat" cmpd="sng" w="8475">
                      <a:solidFill>
                        <a:srgbClr val="000000"/>
                      </a:solidFill>
                      <a:prstDash val="solid"/>
                      <a:round/>
                      <a:headEnd len="sm" w="sm" type="none"/>
                      <a:tailEnd len="sm" w="sm" type="none"/>
                    </a:lnR>
                    <a:lnT cap="flat" cmpd="sng" w="8475">
                      <a:solidFill>
                        <a:srgbClr val="000000"/>
                      </a:solidFill>
                      <a:prstDash val="solid"/>
                      <a:round/>
                      <a:headEnd len="sm" w="sm" type="none"/>
                      <a:tailEnd len="sm" w="sm" type="none"/>
                    </a:lnT>
                    <a:lnB cap="flat" cmpd="sng" w="8475">
                      <a:solidFill>
                        <a:srgbClr val="000000"/>
                      </a:solidFill>
                      <a:prstDash val="solid"/>
                      <a:round/>
                      <a:headEnd len="sm" w="sm" type="none"/>
                      <a:tailEnd len="sm" w="sm" type="none"/>
                    </a:lnB>
                  </a:tcPr>
                </a:tc>
              </a:tr>
              <a:tr h="749225">
                <a:tc>
                  <a:txBody>
                    <a:bodyPr/>
                    <a:lstStyle/>
                    <a:p>
                      <a:pPr indent="0" lvl="0" marL="0" rtl="0" algn="l">
                        <a:lnSpc>
                          <a:spcPct val="115000"/>
                        </a:lnSpc>
                        <a:spcBef>
                          <a:spcPts val="0"/>
                        </a:spcBef>
                        <a:spcAft>
                          <a:spcPts val="0"/>
                        </a:spcAft>
                        <a:buNone/>
                      </a:pPr>
                      <a:r>
                        <a:rPr lang="en" sz="1200"/>
                        <a:t>3</a:t>
                      </a:r>
                      <a:endParaRPr sz="1200"/>
                    </a:p>
                  </a:txBody>
                  <a:tcPr marT="91425" marB="91425" marR="68575" marL="68575">
                    <a:lnL cap="flat" cmpd="sng" w="8475">
                      <a:solidFill>
                        <a:srgbClr val="000000"/>
                      </a:solidFill>
                      <a:prstDash val="solid"/>
                      <a:round/>
                      <a:headEnd len="sm" w="sm" type="none"/>
                      <a:tailEnd len="sm" w="sm" type="none"/>
                    </a:lnL>
                    <a:lnR cap="flat" cmpd="sng" w="8475">
                      <a:solidFill>
                        <a:srgbClr val="000000"/>
                      </a:solidFill>
                      <a:prstDash val="solid"/>
                      <a:round/>
                      <a:headEnd len="sm" w="sm" type="none"/>
                      <a:tailEnd len="sm" w="sm" type="none"/>
                    </a:lnR>
                    <a:lnT cap="flat" cmpd="sng" w="8475">
                      <a:solidFill>
                        <a:srgbClr val="000000"/>
                      </a:solidFill>
                      <a:prstDash val="solid"/>
                      <a:round/>
                      <a:headEnd len="sm" w="sm" type="none"/>
                      <a:tailEnd len="sm" w="sm" type="none"/>
                    </a:lnT>
                    <a:lnB cap="flat" cmpd="sng" w="84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Rủi ro về phạm vi</a:t>
                      </a:r>
                      <a:endParaRPr sz="1200"/>
                    </a:p>
                  </a:txBody>
                  <a:tcPr marT="91425" marB="91425" marR="68575" marL="68575">
                    <a:lnL cap="flat" cmpd="sng" w="8475">
                      <a:solidFill>
                        <a:srgbClr val="000000"/>
                      </a:solidFill>
                      <a:prstDash val="solid"/>
                      <a:round/>
                      <a:headEnd len="sm" w="sm" type="none"/>
                      <a:tailEnd len="sm" w="sm" type="none"/>
                    </a:lnL>
                    <a:lnR cap="flat" cmpd="sng" w="8475">
                      <a:solidFill>
                        <a:srgbClr val="000000"/>
                      </a:solidFill>
                      <a:prstDash val="solid"/>
                      <a:round/>
                      <a:headEnd len="sm" w="sm" type="none"/>
                      <a:tailEnd len="sm" w="sm" type="none"/>
                    </a:lnR>
                    <a:lnT cap="flat" cmpd="sng" w="8475">
                      <a:solidFill>
                        <a:srgbClr val="000000"/>
                      </a:solidFill>
                      <a:prstDash val="solid"/>
                      <a:round/>
                      <a:headEnd len="sm" w="sm" type="none"/>
                      <a:tailEnd len="sm" w="sm" type="none"/>
                    </a:lnT>
                    <a:lnB cap="flat" cmpd="sng" w="84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Đối tác yêu cầu phạm vi dự án gồm 4 chức năng, nhưng khi gần tới ngày bàn giao, cấp trên yêu cầu đối tác thêm 2 chức năng lớn.</a:t>
                      </a:r>
                      <a:endParaRPr sz="1200"/>
                    </a:p>
                  </a:txBody>
                  <a:tcPr marT="91425" marB="91425" marR="68575" marL="68575">
                    <a:lnL cap="flat" cmpd="sng" w="8475">
                      <a:solidFill>
                        <a:srgbClr val="000000"/>
                      </a:solidFill>
                      <a:prstDash val="solid"/>
                      <a:round/>
                      <a:headEnd len="sm" w="sm" type="none"/>
                      <a:tailEnd len="sm" w="sm" type="none"/>
                    </a:lnL>
                    <a:lnR cap="flat" cmpd="sng" w="8475">
                      <a:solidFill>
                        <a:srgbClr val="000000"/>
                      </a:solidFill>
                      <a:prstDash val="solid"/>
                      <a:round/>
                      <a:headEnd len="sm" w="sm" type="none"/>
                      <a:tailEnd len="sm" w="sm" type="none"/>
                    </a:lnR>
                    <a:lnT cap="flat" cmpd="sng" w="8475">
                      <a:solidFill>
                        <a:srgbClr val="000000"/>
                      </a:solidFill>
                      <a:prstDash val="solid"/>
                      <a:round/>
                      <a:headEnd len="sm" w="sm" type="none"/>
                      <a:tailEnd len="sm" w="sm" type="none"/>
                    </a:lnT>
                    <a:lnB cap="flat" cmpd="sng" w="8475">
                      <a:solidFill>
                        <a:srgbClr val="000000"/>
                      </a:solidFill>
                      <a:prstDash val="solid"/>
                      <a:round/>
                      <a:headEnd len="sm" w="sm" type="none"/>
                      <a:tailEnd len="sm" w="sm" type="none"/>
                    </a:lnB>
                  </a:tcPr>
                </a:tc>
              </a:tr>
              <a:tr h="594775">
                <a:tc>
                  <a:txBody>
                    <a:bodyPr/>
                    <a:lstStyle/>
                    <a:p>
                      <a:pPr indent="0" lvl="0" marL="0" rtl="0" algn="l">
                        <a:lnSpc>
                          <a:spcPct val="115000"/>
                        </a:lnSpc>
                        <a:spcBef>
                          <a:spcPts val="0"/>
                        </a:spcBef>
                        <a:spcAft>
                          <a:spcPts val="0"/>
                        </a:spcAft>
                        <a:buNone/>
                      </a:pPr>
                      <a:r>
                        <a:rPr lang="en" sz="1200"/>
                        <a:t>4</a:t>
                      </a:r>
                      <a:endParaRPr sz="1200"/>
                    </a:p>
                  </a:txBody>
                  <a:tcPr marT="91425" marB="91425" marR="68575" marL="68575">
                    <a:lnL cap="flat" cmpd="sng" w="8475">
                      <a:solidFill>
                        <a:srgbClr val="000000"/>
                      </a:solidFill>
                      <a:prstDash val="solid"/>
                      <a:round/>
                      <a:headEnd len="sm" w="sm" type="none"/>
                      <a:tailEnd len="sm" w="sm" type="none"/>
                    </a:lnL>
                    <a:lnR cap="flat" cmpd="sng" w="8475">
                      <a:solidFill>
                        <a:srgbClr val="000000"/>
                      </a:solidFill>
                      <a:prstDash val="solid"/>
                      <a:round/>
                      <a:headEnd len="sm" w="sm" type="none"/>
                      <a:tailEnd len="sm" w="sm" type="none"/>
                    </a:lnR>
                    <a:lnT cap="flat" cmpd="sng" w="8475">
                      <a:solidFill>
                        <a:srgbClr val="000000"/>
                      </a:solidFill>
                      <a:prstDash val="solid"/>
                      <a:round/>
                      <a:headEnd len="sm" w="sm" type="none"/>
                      <a:tailEnd len="sm" w="sm" type="none"/>
                    </a:lnT>
                    <a:lnB cap="flat" cmpd="sng" w="84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Rủi ro về nhân sự</a:t>
                      </a:r>
                      <a:endParaRPr sz="1200"/>
                    </a:p>
                  </a:txBody>
                  <a:tcPr marT="91425" marB="91425" marR="68575" marL="68575">
                    <a:lnL cap="flat" cmpd="sng" w="8475">
                      <a:solidFill>
                        <a:srgbClr val="000000"/>
                      </a:solidFill>
                      <a:prstDash val="solid"/>
                      <a:round/>
                      <a:headEnd len="sm" w="sm" type="none"/>
                      <a:tailEnd len="sm" w="sm" type="none"/>
                    </a:lnL>
                    <a:lnR cap="flat" cmpd="sng" w="8475">
                      <a:solidFill>
                        <a:srgbClr val="000000"/>
                      </a:solidFill>
                      <a:prstDash val="solid"/>
                      <a:round/>
                      <a:headEnd len="sm" w="sm" type="none"/>
                      <a:tailEnd len="sm" w="sm" type="none"/>
                    </a:lnR>
                    <a:lnT cap="flat" cmpd="sng" w="8475">
                      <a:solidFill>
                        <a:srgbClr val="000000"/>
                      </a:solidFill>
                      <a:prstDash val="solid"/>
                      <a:round/>
                      <a:headEnd len="sm" w="sm" type="none"/>
                      <a:tailEnd len="sm" w="sm" type="none"/>
                    </a:lnT>
                    <a:lnB cap="flat" cmpd="sng" w="84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Team 4 người đang thực hiện dự án, thì có 1 người nghỉ việc, rút khỏi dự án</a:t>
                      </a:r>
                      <a:endParaRPr sz="1200"/>
                    </a:p>
                  </a:txBody>
                  <a:tcPr marT="91425" marB="91425" marR="68575" marL="68575">
                    <a:lnL cap="flat" cmpd="sng" w="8475">
                      <a:solidFill>
                        <a:srgbClr val="000000"/>
                      </a:solidFill>
                      <a:prstDash val="solid"/>
                      <a:round/>
                      <a:headEnd len="sm" w="sm" type="none"/>
                      <a:tailEnd len="sm" w="sm" type="none"/>
                    </a:lnL>
                    <a:lnR cap="flat" cmpd="sng" w="8475">
                      <a:solidFill>
                        <a:srgbClr val="000000"/>
                      </a:solidFill>
                      <a:prstDash val="solid"/>
                      <a:round/>
                      <a:headEnd len="sm" w="sm" type="none"/>
                      <a:tailEnd len="sm" w="sm" type="none"/>
                    </a:lnR>
                    <a:lnT cap="flat" cmpd="sng" w="8475">
                      <a:solidFill>
                        <a:srgbClr val="000000"/>
                      </a:solidFill>
                      <a:prstDash val="solid"/>
                      <a:round/>
                      <a:headEnd len="sm" w="sm" type="none"/>
                      <a:tailEnd len="sm" w="sm" type="none"/>
                    </a:lnT>
                    <a:lnB cap="flat" cmpd="sng" w="8475">
                      <a:solidFill>
                        <a:srgbClr val="000000"/>
                      </a:solidFill>
                      <a:prstDash val="solid"/>
                      <a:round/>
                      <a:headEnd len="sm" w="sm" type="none"/>
                      <a:tailEnd len="sm" w="sm" type="none"/>
                    </a:lnB>
                  </a:tcPr>
                </a:tc>
              </a:tr>
              <a:tr h="749225">
                <a:tc>
                  <a:txBody>
                    <a:bodyPr/>
                    <a:lstStyle/>
                    <a:p>
                      <a:pPr indent="0" lvl="0" marL="0" rtl="0" algn="l">
                        <a:lnSpc>
                          <a:spcPct val="115000"/>
                        </a:lnSpc>
                        <a:spcBef>
                          <a:spcPts val="0"/>
                        </a:spcBef>
                        <a:spcAft>
                          <a:spcPts val="0"/>
                        </a:spcAft>
                        <a:buNone/>
                      </a:pPr>
                      <a:r>
                        <a:rPr lang="en" sz="1200"/>
                        <a:t>5</a:t>
                      </a:r>
                      <a:endParaRPr sz="1200"/>
                    </a:p>
                  </a:txBody>
                  <a:tcPr marT="91425" marB="91425" marR="68575" marL="68575">
                    <a:lnL cap="flat" cmpd="sng" w="8475">
                      <a:solidFill>
                        <a:srgbClr val="000000"/>
                      </a:solidFill>
                      <a:prstDash val="solid"/>
                      <a:round/>
                      <a:headEnd len="sm" w="sm" type="none"/>
                      <a:tailEnd len="sm" w="sm" type="none"/>
                    </a:lnL>
                    <a:lnR cap="flat" cmpd="sng" w="8475">
                      <a:solidFill>
                        <a:srgbClr val="000000"/>
                      </a:solidFill>
                      <a:prstDash val="solid"/>
                      <a:round/>
                      <a:headEnd len="sm" w="sm" type="none"/>
                      <a:tailEnd len="sm" w="sm" type="none"/>
                    </a:lnR>
                    <a:lnT cap="flat" cmpd="sng" w="8475">
                      <a:solidFill>
                        <a:srgbClr val="000000"/>
                      </a:solidFill>
                      <a:prstDash val="solid"/>
                      <a:round/>
                      <a:headEnd len="sm" w="sm" type="none"/>
                      <a:tailEnd len="sm" w="sm" type="none"/>
                    </a:lnT>
                    <a:lnB cap="flat" cmpd="sng" w="84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Rủi ro về thời gian</a:t>
                      </a:r>
                      <a:endParaRPr sz="1200"/>
                    </a:p>
                  </a:txBody>
                  <a:tcPr marT="91425" marB="91425" marR="68575" marL="68575">
                    <a:lnL cap="flat" cmpd="sng" w="8475">
                      <a:solidFill>
                        <a:srgbClr val="000000"/>
                      </a:solidFill>
                      <a:prstDash val="solid"/>
                      <a:round/>
                      <a:headEnd len="sm" w="sm" type="none"/>
                      <a:tailEnd len="sm" w="sm" type="none"/>
                    </a:lnL>
                    <a:lnR cap="flat" cmpd="sng" w="8475">
                      <a:solidFill>
                        <a:srgbClr val="000000"/>
                      </a:solidFill>
                      <a:prstDash val="solid"/>
                      <a:round/>
                      <a:headEnd len="sm" w="sm" type="none"/>
                      <a:tailEnd len="sm" w="sm" type="none"/>
                    </a:lnR>
                    <a:lnT cap="flat" cmpd="sng" w="8475">
                      <a:solidFill>
                        <a:srgbClr val="000000"/>
                      </a:solidFill>
                      <a:prstDash val="solid"/>
                      <a:round/>
                      <a:headEnd len="sm" w="sm" type="none"/>
                      <a:tailEnd len="sm" w="sm" type="none"/>
                    </a:lnT>
                    <a:lnB cap="flat" cmpd="sng" w="84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Từ rủi ro về nhân sự, làm chậm tiến độ ban đầu đưa ra vì phải mất thêm thời gian tuyển nhân sự để join vào dự án.</a:t>
                      </a:r>
                      <a:endParaRPr sz="1200"/>
                    </a:p>
                  </a:txBody>
                  <a:tcPr marT="91425" marB="91425" marR="68575" marL="68575">
                    <a:lnL cap="flat" cmpd="sng" w="8475">
                      <a:solidFill>
                        <a:srgbClr val="000000"/>
                      </a:solidFill>
                      <a:prstDash val="solid"/>
                      <a:round/>
                      <a:headEnd len="sm" w="sm" type="none"/>
                      <a:tailEnd len="sm" w="sm" type="none"/>
                    </a:lnL>
                    <a:lnR cap="flat" cmpd="sng" w="8475">
                      <a:solidFill>
                        <a:srgbClr val="000000"/>
                      </a:solidFill>
                      <a:prstDash val="solid"/>
                      <a:round/>
                      <a:headEnd len="sm" w="sm" type="none"/>
                      <a:tailEnd len="sm" w="sm" type="none"/>
                    </a:lnR>
                    <a:lnT cap="flat" cmpd="sng" w="8475">
                      <a:solidFill>
                        <a:srgbClr val="000000"/>
                      </a:solidFill>
                      <a:prstDash val="solid"/>
                      <a:round/>
                      <a:headEnd len="sm" w="sm" type="none"/>
                      <a:tailEnd len="sm" w="sm" type="none"/>
                    </a:lnT>
                    <a:lnB cap="flat" cmpd="sng" w="8475">
                      <a:solidFill>
                        <a:srgbClr val="000000"/>
                      </a:solidFill>
                      <a:prstDash val="solid"/>
                      <a:round/>
                      <a:headEnd len="sm" w="sm" type="none"/>
                      <a:tailEnd len="sm" w="sm" type="none"/>
                    </a:lnB>
                  </a:tcPr>
                </a:tc>
              </a:tr>
              <a:tr h="594775">
                <a:tc>
                  <a:txBody>
                    <a:bodyPr/>
                    <a:lstStyle/>
                    <a:p>
                      <a:pPr indent="0" lvl="0" marL="0" rtl="0" algn="l">
                        <a:lnSpc>
                          <a:spcPct val="115000"/>
                        </a:lnSpc>
                        <a:spcBef>
                          <a:spcPts val="0"/>
                        </a:spcBef>
                        <a:spcAft>
                          <a:spcPts val="0"/>
                        </a:spcAft>
                        <a:buNone/>
                      </a:pPr>
                      <a:r>
                        <a:rPr lang="en" sz="1200"/>
                        <a:t>6</a:t>
                      </a:r>
                      <a:endParaRPr sz="1200"/>
                    </a:p>
                  </a:txBody>
                  <a:tcPr marT="91425" marB="91425" marR="68575" marL="68575">
                    <a:lnL cap="flat" cmpd="sng" w="8475">
                      <a:solidFill>
                        <a:srgbClr val="000000"/>
                      </a:solidFill>
                      <a:prstDash val="solid"/>
                      <a:round/>
                      <a:headEnd len="sm" w="sm" type="none"/>
                      <a:tailEnd len="sm" w="sm" type="none"/>
                    </a:lnL>
                    <a:lnR cap="flat" cmpd="sng" w="8475">
                      <a:solidFill>
                        <a:srgbClr val="000000"/>
                      </a:solidFill>
                      <a:prstDash val="solid"/>
                      <a:round/>
                      <a:headEnd len="sm" w="sm" type="none"/>
                      <a:tailEnd len="sm" w="sm" type="none"/>
                    </a:lnR>
                    <a:lnT cap="flat" cmpd="sng" w="8475">
                      <a:solidFill>
                        <a:srgbClr val="000000"/>
                      </a:solidFill>
                      <a:prstDash val="solid"/>
                      <a:round/>
                      <a:headEnd len="sm" w="sm" type="none"/>
                      <a:tailEnd len="sm" w="sm" type="none"/>
                    </a:lnT>
                    <a:lnB cap="flat" cmpd="sng" w="84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Rủi ro về chất lượng</a:t>
                      </a:r>
                      <a:endParaRPr sz="1200"/>
                    </a:p>
                  </a:txBody>
                  <a:tcPr marT="91425" marB="91425" marR="68575" marL="68575">
                    <a:lnL cap="flat" cmpd="sng" w="8475">
                      <a:solidFill>
                        <a:srgbClr val="000000"/>
                      </a:solidFill>
                      <a:prstDash val="solid"/>
                      <a:round/>
                      <a:headEnd len="sm" w="sm" type="none"/>
                      <a:tailEnd len="sm" w="sm" type="none"/>
                    </a:lnL>
                    <a:lnR cap="flat" cmpd="sng" w="8475">
                      <a:solidFill>
                        <a:srgbClr val="000000"/>
                      </a:solidFill>
                      <a:prstDash val="solid"/>
                      <a:round/>
                      <a:headEnd len="sm" w="sm" type="none"/>
                      <a:tailEnd len="sm" w="sm" type="none"/>
                    </a:lnR>
                    <a:lnT cap="flat" cmpd="sng" w="8475">
                      <a:solidFill>
                        <a:srgbClr val="000000"/>
                      </a:solidFill>
                      <a:prstDash val="solid"/>
                      <a:round/>
                      <a:headEnd len="sm" w="sm" type="none"/>
                      <a:tailEnd len="sm" w="sm" type="none"/>
                    </a:lnT>
                    <a:lnB cap="flat" cmpd="sng" w="84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Đối tác yêu cầu thực hiện dự án trên Server của họ, tới ngày bàn giao dự án thì Server bị sập, bị hỏng hoặc bị hack</a:t>
                      </a:r>
                      <a:endParaRPr sz="1200"/>
                    </a:p>
                  </a:txBody>
                  <a:tcPr marT="91425" marB="91425" marR="68575" marL="68575">
                    <a:lnL cap="flat" cmpd="sng" w="8475">
                      <a:solidFill>
                        <a:srgbClr val="000000"/>
                      </a:solidFill>
                      <a:prstDash val="solid"/>
                      <a:round/>
                      <a:headEnd len="sm" w="sm" type="none"/>
                      <a:tailEnd len="sm" w="sm" type="none"/>
                    </a:lnL>
                    <a:lnR cap="flat" cmpd="sng" w="8475">
                      <a:solidFill>
                        <a:srgbClr val="000000"/>
                      </a:solidFill>
                      <a:prstDash val="solid"/>
                      <a:round/>
                      <a:headEnd len="sm" w="sm" type="none"/>
                      <a:tailEnd len="sm" w="sm" type="none"/>
                    </a:lnR>
                    <a:lnT cap="flat" cmpd="sng" w="8475">
                      <a:solidFill>
                        <a:srgbClr val="000000"/>
                      </a:solidFill>
                      <a:prstDash val="solid"/>
                      <a:round/>
                      <a:headEnd len="sm" w="sm" type="none"/>
                      <a:tailEnd len="sm" w="sm" type="none"/>
                    </a:lnT>
                    <a:lnB cap="flat" cmpd="sng" w="8475">
                      <a:solidFill>
                        <a:srgbClr val="000000"/>
                      </a:solidFill>
                      <a:prstDash val="solid"/>
                      <a:round/>
                      <a:headEnd len="sm" w="sm" type="none"/>
                      <a:tailEnd len="sm" w="sm" type="none"/>
                    </a:lnB>
                  </a:tcPr>
                </a:tc>
              </a:tr>
            </a:tbl>
          </a:graphicData>
        </a:graphic>
      </p:graphicFrame>
    </p:spTree>
  </p:cSld>
  <p:clrMapOvr>
    <a:masterClrMapping/>
  </p:clrMapOvr>
  <p:transition spd="med">
    <p:push/>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9"/>
          <p:cNvSpPr txBox="1"/>
          <p:nvPr>
            <p:ph type="title"/>
          </p:nvPr>
        </p:nvSpPr>
        <p:spPr>
          <a:xfrm>
            <a:off x="720000" y="5512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u="sng">
                <a:latin typeface="Roboto Medium"/>
                <a:ea typeface="Roboto Medium"/>
                <a:cs typeface="Roboto Medium"/>
                <a:sym typeface="Roboto Medium"/>
              </a:rPr>
              <a:t>Áp dụng mô hình Agile/Scrum</a:t>
            </a:r>
            <a:endParaRPr b="0" u="sng">
              <a:latin typeface="Roboto Medium"/>
              <a:ea typeface="Roboto Medium"/>
              <a:cs typeface="Roboto Medium"/>
              <a:sym typeface="Roboto Medium"/>
            </a:endParaRPr>
          </a:p>
        </p:txBody>
      </p:sp>
      <p:sp>
        <p:nvSpPr>
          <p:cNvPr id="287" name="Google Shape;287;p29"/>
          <p:cNvSpPr/>
          <p:nvPr/>
        </p:nvSpPr>
        <p:spPr>
          <a:xfrm>
            <a:off x="641550" y="1316075"/>
            <a:ext cx="7860900" cy="29196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1828800" rtl="0" algn="l">
              <a:lnSpc>
                <a:spcPct val="115000"/>
              </a:lnSpc>
              <a:spcBef>
                <a:spcPts val="0"/>
              </a:spcBef>
              <a:spcAft>
                <a:spcPts val="0"/>
              </a:spcAft>
              <a:buNone/>
            </a:pPr>
            <a:r>
              <a:t/>
            </a:r>
            <a:endParaRPr sz="2000">
              <a:latin typeface="Roboto"/>
              <a:ea typeface="Roboto"/>
              <a:cs typeface="Roboto"/>
              <a:sym typeface="Roboto"/>
            </a:endParaRPr>
          </a:p>
        </p:txBody>
      </p:sp>
      <p:sp>
        <p:nvSpPr>
          <p:cNvPr id="288" name="Google Shape;288;p29"/>
          <p:cNvSpPr txBox="1"/>
          <p:nvPr/>
        </p:nvSpPr>
        <p:spPr>
          <a:xfrm>
            <a:off x="970650" y="1695900"/>
            <a:ext cx="7202700" cy="212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Áp dụng Agile/Scrum vào dự án xây dựng ứng dụng chatbot tư vấn hỗ trợ thông tin du lịch giúp tăng cường quản lý dự án và tạo điều kiện cho sự linh hoạt trong quá trình phát triển. Để áp dụng mô hình Agile/Scrum vào dự án ta sẽ cần làm các việc sau:</a:t>
            </a:r>
            <a:endParaRPr/>
          </a:p>
          <a:p>
            <a:pPr indent="-317500" lvl="0" marL="457200" rtl="0" algn="l">
              <a:spcBef>
                <a:spcPts val="0"/>
              </a:spcBef>
              <a:spcAft>
                <a:spcPts val="0"/>
              </a:spcAft>
              <a:buSzPts val="1400"/>
              <a:buChar char="-"/>
            </a:pPr>
            <a:r>
              <a:rPr lang="en"/>
              <a:t>Xác định sản phẩm (Product Backlog)</a:t>
            </a:r>
            <a:endParaRPr/>
          </a:p>
          <a:p>
            <a:pPr indent="-317500" lvl="0" marL="457200" rtl="0" algn="l">
              <a:spcBef>
                <a:spcPts val="0"/>
              </a:spcBef>
              <a:spcAft>
                <a:spcPts val="0"/>
              </a:spcAft>
              <a:buSzPts val="1400"/>
              <a:buChar char="-"/>
            </a:pPr>
            <a:r>
              <a:rPr lang="en"/>
              <a:t>Lập kế hoạch Sprint</a:t>
            </a:r>
            <a:endParaRPr/>
          </a:p>
          <a:p>
            <a:pPr indent="-317500" lvl="0" marL="457200" rtl="0" algn="l">
              <a:spcBef>
                <a:spcPts val="0"/>
              </a:spcBef>
              <a:spcAft>
                <a:spcPts val="0"/>
              </a:spcAft>
              <a:buSzPts val="1400"/>
              <a:buChar char="-"/>
            </a:pPr>
            <a:r>
              <a:rPr lang="en"/>
              <a:t>Thực hiện Sprint (Sprint Execution)</a:t>
            </a:r>
            <a:endParaRPr/>
          </a:p>
          <a:p>
            <a:pPr indent="-317500" lvl="0" marL="457200" rtl="0" algn="l">
              <a:spcBef>
                <a:spcPts val="0"/>
              </a:spcBef>
              <a:spcAft>
                <a:spcPts val="0"/>
              </a:spcAft>
              <a:buSzPts val="1400"/>
              <a:buChar char="-"/>
            </a:pPr>
            <a:r>
              <a:rPr lang="en"/>
              <a:t>Kiểm thử và đánh giá (Sprint Review)</a:t>
            </a:r>
            <a:endParaRPr/>
          </a:p>
          <a:p>
            <a:pPr indent="-317500" lvl="0" marL="457200" rtl="0" algn="l">
              <a:spcBef>
                <a:spcPts val="0"/>
              </a:spcBef>
              <a:spcAft>
                <a:spcPts val="0"/>
              </a:spcAft>
              <a:buSzPts val="1400"/>
              <a:buChar char="-"/>
            </a:pPr>
            <a:r>
              <a:rPr lang="en"/>
              <a:t>Ngoài ra mỗi ngày sẽ có daily meeting những thành viên trong team sẽ nêu ra những công việc mình đã làm được hôm trước, những công việc hôm nay mình làm và những công việc đang gặp lỗi để mọi người có thể hỗ trợ</a:t>
            </a:r>
            <a:endParaRPr/>
          </a:p>
          <a:p>
            <a:pPr indent="0" lvl="0" marL="0" rtl="0" algn="l">
              <a:spcBef>
                <a:spcPts val="0"/>
              </a:spcBef>
              <a:spcAft>
                <a:spcPts val="0"/>
              </a:spcAft>
              <a:buNone/>
            </a:pPr>
            <a:r>
              <a:t/>
            </a:r>
            <a:endParaRPr/>
          </a:p>
        </p:txBody>
      </p:sp>
    </p:spTree>
  </p:cSld>
  <p:clrMapOvr>
    <a:masterClrMapping/>
  </p:clrMapOvr>
  <p:transition spd="med">
    <p:push dir="r"/>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0"/>
          <p:cNvSpPr/>
          <p:nvPr/>
        </p:nvSpPr>
        <p:spPr>
          <a:xfrm>
            <a:off x="878425" y="152075"/>
            <a:ext cx="7529100" cy="7236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1828800" rtl="0" algn="l">
              <a:lnSpc>
                <a:spcPct val="115000"/>
              </a:lnSpc>
              <a:spcBef>
                <a:spcPts val="0"/>
              </a:spcBef>
              <a:spcAft>
                <a:spcPts val="0"/>
              </a:spcAft>
              <a:buNone/>
            </a:pPr>
            <a:r>
              <a:t/>
            </a:r>
            <a:endParaRPr sz="2000">
              <a:latin typeface="Roboto"/>
              <a:ea typeface="Roboto"/>
              <a:cs typeface="Roboto"/>
              <a:sym typeface="Roboto"/>
            </a:endParaRPr>
          </a:p>
        </p:txBody>
      </p:sp>
      <p:sp>
        <p:nvSpPr>
          <p:cNvPr id="294" name="Google Shape;294;p30"/>
          <p:cNvSpPr txBox="1"/>
          <p:nvPr/>
        </p:nvSpPr>
        <p:spPr>
          <a:xfrm>
            <a:off x="-94100" y="190625"/>
            <a:ext cx="91440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u="sng">
                <a:latin typeface="Roboto Medium"/>
                <a:ea typeface="Roboto Medium"/>
                <a:cs typeface="Roboto Medium"/>
                <a:sym typeface="Roboto Medium"/>
              </a:rPr>
              <a:t>Pr</a:t>
            </a:r>
            <a:r>
              <a:rPr lang="en" sz="3000" u="sng">
                <a:latin typeface="Roboto Medium"/>
                <a:ea typeface="Roboto Medium"/>
                <a:cs typeface="Roboto Medium"/>
                <a:sym typeface="Roboto Medium"/>
              </a:rPr>
              <a:t>oduct Backlog</a:t>
            </a:r>
            <a:endParaRPr sz="3000" u="sng">
              <a:latin typeface="Roboto Medium"/>
              <a:ea typeface="Roboto Medium"/>
              <a:cs typeface="Roboto Medium"/>
              <a:sym typeface="Roboto Medium"/>
            </a:endParaRPr>
          </a:p>
        </p:txBody>
      </p:sp>
      <p:pic>
        <p:nvPicPr>
          <p:cNvPr id="295" name="Google Shape;295;p30"/>
          <p:cNvPicPr preferRelativeResize="0"/>
          <p:nvPr/>
        </p:nvPicPr>
        <p:blipFill>
          <a:blip r:embed="rId3">
            <a:alphaModFix/>
          </a:blip>
          <a:stretch>
            <a:fillRect/>
          </a:stretch>
        </p:blipFill>
        <p:spPr>
          <a:xfrm>
            <a:off x="172461" y="1147275"/>
            <a:ext cx="8799073" cy="3251250"/>
          </a:xfrm>
          <a:prstGeom prst="rect">
            <a:avLst/>
          </a:prstGeom>
          <a:noFill/>
          <a:ln>
            <a:noFill/>
          </a:ln>
        </p:spPr>
      </p:pic>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1"/>
          <p:cNvSpPr/>
          <p:nvPr/>
        </p:nvSpPr>
        <p:spPr>
          <a:xfrm>
            <a:off x="888025" y="172975"/>
            <a:ext cx="7529100" cy="7236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1828800" rtl="0" algn="l">
              <a:lnSpc>
                <a:spcPct val="115000"/>
              </a:lnSpc>
              <a:spcBef>
                <a:spcPts val="0"/>
              </a:spcBef>
              <a:spcAft>
                <a:spcPts val="0"/>
              </a:spcAft>
              <a:buNone/>
            </a:pPr>
            <a:r>
              <a:t/>
            </a:r>
            <a:endParaRPr sz="2000">
              <a:latin typeface="Roboto"/>
              <a:ea typeface="Roboto"/>
              <a:cs typeface="Roboto"/>
              <a:sym typeface="Roboto"/>
            </a:endParaRPr>
          </a:p>
        </p:txBody>
      </p:sp>
      <p:sp>
        <p:nvSpPr>
          <p:cNvPr id="301" name="Google Shape;301;p31"/>
          <p:cNvSpPr txBox="1"/>
          <p:nvPr/>
        </p:nvSpPr>
        <p:spPr>
          <a:xfrm>
            <a:off x="0" y="211525"/>
            <a:ext cx="91440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u="sng">
                <a:latin typeface="Roboto Medium"/>
                <a:ea typeface="Roboto Medium"/>
                <a:cs typeface="Roboto Medium"/>
                <a:sym typeface="Roboto Medium"/>
              </a:rPr>
              <a:t>Sprint Backlog</a:t>
            </a:r>
            <a:endParaRPr sz="3000" u="sng">
              <a:latin typeface="Roboto Medium"/>
              <a:ea typeface="Roboto Medium"/>
              <a:cs typeface="Roboto Medium"/>
              <a:sym typeface="Roboto Medium"/>
            </a:endParaRPr>
          </a:p>
        </p:txBody>
      </p:sp>
      <p:pic>
        <p:nvPicPr>
          <p:cNvPr id="302" name="Google Shape;302;p31"/>
          <p:cNvPicPr preferRelativeResize="0"/>
          <p:nvPr/>
        </p:nvPicPr>
        <p:blipFill>
          <a:blip r:embed="rId3">
            <a:alphaModFix/>
          </a:blip>
          <a:stretch>
            <a:fillRect/>
          </a:stretch>
        </p:blipFill>
        <p:spPr>
          <a:xfrm>
            <a:off x="152400" y="1203225"/>
            <a:ext cx="8839200" cy="3413386"/>
          </a:xfrm>
          <a:prstGeom prst="rect">
            <a:avLst/>
          </a:prstGeom>
          <a:noFill/>
          <a:ln>
            <a:noFill/>
          </a:ln>
        </p:spPr>
      </p:pic>
    </p:spTree>
  </p:cSld>
  <p:clrMapOvr>
    <a:masterClrMapping/>
  </p:clrMapOvr>
  <p:transition spd="med">
    <p:push/>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grpSp>
        <p:nvGrpSpPr>
          <p:cNvPr id="307" name="Google Shape;307;p32"/>
          <p:cNvGrpSpPr/>
          <p:nvPr/>
        </p:nvGrpSpPr>
        <p:grpSpPr>
          <a:xfrm>
            <a:off x="3097170" y="2008950"/>
            <a:ext cx="3162007" cy="973200"/>
            <a:chOff x="5023146" y="1346675"/>
            <a:chExt cx="3407703" cy="973200"/>
          </a:xfrm>
        </p:grpSpPr>
        <p:sp>
          <p:nvSpPr>
            <p:cNvPr id="308" name="Google Shape;308;p32"/>
            <p:cNvSpPr txBox="1"/>
            <p:nvPr/>
          </p:nvSpPr>
          <p:spPr>
            <a:xfrm>
              <a:off x="5023146" y="1346675"/>
              <a:ext cx="3407700" cy="9732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400000" dist="38100">
                <a:schemeClr val="dk1"/>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sz="2000">
                <a:solidFill>
                  <a:schemeClr val="dk1"/>
                </a:solidFill>
                <a:latin typeface="Roboto Medium"/>
                <a:ea typeface="Roboto Medium"/>
                <a:cs typeface="Roboto Medium"/>
                <a:sym typeface="Roboto Medium"/>
              </a:endParaRPr>
            </a:p>
          </p:txBody>
        </p:sp>
        <p:sp>
          <p:nvSpPr>
            <p:cNvPr id="309" name="Google Shape;309;p32"/>
            <p:cNvSpPr/>
            <p:nvPr/>
          </p:nvSpPr>
          <p:spPr>
            <a:xfrm>
              <a:off x="5205974" y="1489875"/>
              <a:ext cx="739200" cy="681900"/>
            </a:xfrm>
            <a:prstGeom prst="roundRect">
              <a:avLst>
                <a:gd fmla="val 0" name="adj"/>
              </a:avLst>
            </a:prstGeom>
            <a:solidFill>
              <a:schemeClr val="lt1"/>
            </a:solidFill>
            <a:ln cap="flat" cmpd="sng" w="19050">
              <a:solidFill>
                <a:schemeClr val="dk1"/>
              </a:solidFill>
              <a:prstDash val="solid"/>
              <a:round/>
              <a:headEnd len="sm" w="sm" type="none"/>
              <a:tailEnd len="sm" w="sm" type="none"/>
            </a:ln>
            <a:effectLst>
              <a:outerShdw rotWithShape="0" algn="bl" dir="2400000" dist="38100">
                <a:schemeClr val="dk1"/>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500">
                  <a:solidFill>
                    <a:schemeClr val="dk1"/>
                  </a:solidFill>
                  <a:latin typeface="Roboto Medium"/>
                  <a:ea typeface="Roboto Medium"/>
                  <a:cs typeface="Roboto Medium"/>
                  <a:sym typeface="Roboto Medium"/>
                </a:rPr>
                <a:t>03</a:t>
              </a:r>
              <a:endParaRPr sz="2500">
                <a:solidFill>
                  <a:schemeClr val="dk1"/>
                </a:solidFill>
                <a:latin typeface="Roboto Medium"/>
                <a:ea typeface="Roboto Medium"/>
                <a:cs typeface="Roboto Medium"/>
                <a:sym typeface="Roboto Medium"/>
              </a:endParaRPr>
            </a:p>
          </p:txBody>
        </p:sp>
        <p:sp>
          <p:nvSpPr>
            <p:cNvPr id="310" name="Google Shape;310;p32"/>
            <p:cNvSpPr txBox="1"/>
            <p:nvPr/>
          </p:nvSpPr>
          <p:spPr>
            <a:xfrm>
              <a:off x="6212649" y="1640668"/>
              <a:ext cx="2218200" cy="385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2500">
                  <a:solidFill>
                    <a:schemeClr val="dk1"/>
                  </a:solidFill>
                  <a:latin typeface="Roboto Medium"/>
                  <a:ea typeface="Roboto Medium"/>
                  <a:cs typeface="Roboto Medium"/>
                  <a:sym typeface="Roboto Medium"/>
                </a:rPr>
                <a:t>THỰC THI</a:t>
              </a:r>
              <a:endParaRPr sz="2500">
                <a:solidFill>
                  <a:schemeClr val="dk1"/>
                </a:solidFill>
                <a:latin typeface="Roboto Medium"/>
                <a:ea typeface="Roboto Medium"/>
                <a:cs typeface="Roboto Medium"/>
                <a:sym typeface="Roboto Medium"/>
              </a:endParaRPr>
            </a:p>
          </p:txBody>
        </p:sp>
      </p:grpSp>
    </p:spTree>
  </p:cSld>
  <p:clrMapOvr>
    <a:masterClrMapping/>
  </p:clrMapOvr>
  <mc:AlternateContent>
    <mc:Choice Requires="p14">
      <p:transition spd="med">
        <p14:prism dir="l"/>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3"/>
          <p:cNvSpPr txBox="1"/>
          <p:nvPr>
            <p:ph type="title"/>
          </p:nvPr>
        </p:nvSpPr>
        <p:spPr>
          <a:xfrm>
            <a:off x="0" y="0"/>
            <a:ext cx="914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u="sng">
                <a:latin typeface="Roboto Medium"/>
                <a:ea typeface="Roboto Medium"/>
                <a:cs typeface="Roboto Medium"/>
                <a:sym typeface="Roboto Medium"/>
              </a:rPr>
              <a:t>Các cuộc họp, thảo luận nhóm và Báo cáo tiến độ</a:t>
            </a:r>
            <a:endParaRPr b="0" u="sng">
              <a:latin typeface="Roboto Medium"/>
              <a:ea typeface="Roboto Medium"/>
              <a:cs typeface="Roboto Medium"/>
              <a:sym typeface="Roboto Medium"/>
            </a:endParaRPr>
          </a:p>
        </p:txBody>
      </p:sp>
      <p:pic>
        <p:nvPicPr>
          <p:cNvPr id="316" name="Google Shape;316;p33"/>
          <p:cNvPicPr preferRelativeResize="0"/>
          <p:nvPr/>
        </p:nvPicPr>
        <p:blipFill>
          <a:blip r:embed="rId3">
            <a:alphaModFix/>
          </a:blip>
          <a:stretch>
            <a:fillRect/>
          </a:stretch>
        </p:blipFill>
        <p:spPr>
          <a:xfrm>
            <a:off x="6179625" y="661275"/>
            <a:ext cx="2964375" cy="3820975"/>
          </a:xfrm>
          <a:prstGeom prst="rect">
            <a:avLst/>
          </a:prstGeom>
          <a:noFill/>
          <a:ln>
            <a:noFill/>
          </a:ln>
        </p:spPr>
      </p:pic>
      <p:pic>
        <p:nvPicPr>
          <p:cNvPr id="317" name="Google Shape;317;p33"/>
          <p:cNvPicPr preferRelativeResize="0"/>
          <p:nvPr/>
        </p:nvPicPr>
        <p:blipFill rotWithShape="1">
          <a:blip r:embed="rId4">
            <a:alphaModFix/>
          </a:blip>
          <a:srcRect b="0" l="0" r="0" t="32519"/>
          <a:stretch/>
        </p:blipFill>
        <p:spPr>
          <a:xfrm>
            <a:off x="152375" y="1304050"/>
            <a:ext cx="2870049" cy="2535400"/>
          </a:xfrm>
          <a:prstGeom prst="rect">
            <a:avLst/>
          </a:prstGeom>
          <a:noFill/>
          <a:ln>
            <a:noFill/>
          </a:ln>
        </p:spPr>
      </p:pic>
      <p:pic>
        <p:nvPicPr>
          <p:cNvPr id="318" name="Google Shape;318;p33"/>
          <p:cNvPicPr preferRelativeResize="0"/>
          <p:nvPr/>
        </p:nvPicPr>
        <p:blipFill>
          <a:blip r:embed="rId5">
            <a:alphaModFix/>
          </a:blip>
          <a:stretch>
            <a:fillRect/>
          </a:stretch>
        </p:blipFill>
        <p:spPr>
          <a:xfrm>
            <a:off x="3166001" y="3048518"/>
            <a:ext cx="2870050" cy="1964807"/>
          </a:xfrm>
          <a:prstGeom prst="rect">
            <a:avLst/>
          </a:prstGeom>
          <a:noFill/>
          <a:ln>
            <a:noFill/>
          </a:ln>
        </p:spPr>
      </p:pic>
      <p:pic>
        <p:nvPicPr>
          <p:cNvPr id="319" name="Google Shape;319;p33"/>
          <p:cNvPicPr preferRelativeResize="0"/>
          <p:nvPr/>
        </p:nvPicPr>
        <p:blipFill>
          <a:blip r:embed="rId6">
            <a:alphaModFix/>
          </a:blip>
          <a:stretch>
            <a:fillRect/>
          </a:stretch>
        </p:blipFill>
        <p:spPr>
          <a:xfrm>
            <a:off x="3166000" y="661275"/>
            <a:ext cx="2832088" cy="2309600"/>
          </a:xfrm>
          <a:prstGeom prst="rect">
            <a:avLst/>
          </a:prstGeom>
          <a:noFill/>
          <a:ln>
            <a:noFill/>
          </a:ln>
        </p:spPr>
      </p:pic>
    </p:spTree>
  </p:cSld>
  <p:clrMapOvr>
    <a:masterClrMapping/>
  </p:clrMapOvr>
  <mc:AlternateContent>
    <mc:Choice Requires="p14">
      <p:transition spd="med">
        <p14:flip dir="l"/>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u="sng">
                <a:latin typeface="Roboto Medium"/>
                <a:ea typeface="Roboto Medium"/>
                <a:cs typeface="Roboto Medium"/>
                <a:sym typeface="Roboto Medium"/>
              </a:rPr>
              <a:t>Thành viên nhóm</a:t>
            </a:r>
            <a:endParaRPr b="0" u="sng">
              <a:latin typeface="Roboto Medium"/>
              <a:ea typeface="Roboto Medium"/>
              <a:cs typeface="Roboto Medium"/>
              <a:sym typeface="Roboto Medium"/>
            </a:endParaRPr>
          </a:p>
        </p:txBody>
      </p:sp>
      <p:grpSp>
        <p:nvGrpSpPr>
          <p:cNvPr id="104" name="Google Shape;104;p16"/>
          <p:cNvGrpSpPr/>
          <p:nvPr/>
        </p:nvGrpSpPr>
        <p:grpSpPr>
          <a:xfrm>
            <a:off x="713250" y="1575275"/>
            <a:ext cx="3816950" cy="2232197"/>
            <a:chOff x="713250" y="1346675"/>
            <a:chExt cx="3816950" cy="2232197"/>
          </a:xfrm>
        </p:grpSpPr>
        <p:grpSp>
          <p:nvGrpSpPr>
            <p:cNvPr id="105" name="Google Shape;105;p16"/>
            <p:cNvGrpSpPr/>
            <p:nvPr/>
          </p:nvGrpSpPr>
          <p:grpSpPr>
            <a:xfrm>
              <a:off x="713250" y="1346675"/>
              <a:ext cx="3407700" cy="973200"/>
              <a:chOff x="713250" y="1346675"/>
              <a:chExt cx="3407700" cy="973200"/>
            </a:xfrm>
          </p:grpSpPr>
          <p:sp>
            <p:nvSpPr>
              <p:cNvPr id="106" name="Google Shape;106;p16"/>
              <p:cNvSpPr txBox="1"/>
              <p:nvPr/>
            </p:nvSpPr>
            <p:spPr>
              <a:xfrm>
                <a:off x="713250" y="1346675"/>
                <a:ext cx="3407700" cy="9732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400000" dist="38100">
                  <a:schemeClr val="dk1"/>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sz="1800">
                  <a:solidFill>
                    <a:schemeClr val="dk1"/>
                  </a:solidFill>
                  <a:latin typeface="Roboto Medium"/>
                  <a:ea typeface="Roboto Medium"/>
                  <a:cs typeface="Roboto Medium"/>
                  <a:sym typeface="Roboto Medium"/>
                </a:endParaRPr>
              </a:p>
            </p:txBody>
          </p:sp>
          <p:sp>
            <p:nvSpPr>
              <p:cNvPr id="107" name="Google Shape;107;p16"/>
              <p:cNvSpPr/>
              <p:nvPr/>
            </p:nvSpPr>
            <p:spPr>
              <a:xfrm>
                <a:off x="896075" y="1489875"/>
                <a:ext cx="739200" cy="681900"/>
              </a:xfrm>
              <a:prstGeom prst="roundRect">
                <a:avLst>
                  <a:gd fmla="val 0" name="adj"/>
                </a:avLst>
              </a:prstGeom>
              <a:solidFill>
                <a:schemeClr val="lt1"/>
              </a:solidFill>
              <a:ln cap="flat" cmpd="sng" w="19050">
                <a:solidFill>
                  <a:schemeClr val="dk1"/>
                </a:solidFill>
                <a:prstDash val="solid"/>
                <a:round/>
                <a:headEnd len="sm" w="sm" type="none"/>
                <a:tailEnd len="sm" w="sm" type="none"/>
              </a:ln>
              <a:effectLst>
                <a:outerShdw rotWithShape="0" algn="bl" dir="2400000" dist="38100">
                  <a:schemeClr val="dk1"/>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800">
                    <a:solidFill>
                      <a:schemeClr val="dk1"/>
                    </a:solidFill>
                    <a:latin typeface="Roboto Medium"/>
                    <a:ea typeface="Roboto Medium"/>
                    <a:cs typeface="Roboto Medium"/>
                    <a:sym typeface="Roboto Medium"/>
                  </a:rPr>
                  <a:t>01</a:t>
                </a:r>
                <a:endParaRPr sz="1800">
                  <a:solidFill>
                    <a:schemeClr val="dk1"/>
                  </a:solidFill>
                  <a:latin typeface="Roboto Medium"/>
                  <a:ea typeface="Roboto Medium"/>
                  <a:cs typeface="Roboto Medium"/>
                  <a:sym typeface="Roboto Medium"/>
                </a:endParaRPr>
              </a:p>
            </p:txBody>
          </p:sp>
        </p:grpSp>
        <p:grpSp>
          <p:nvGrpSpPr>
            <p:cNvPr id="108" name="Google Shape;108;p16"/>
            <p:cNvGrpSpPr/>
            <p:nvPr/>
          </p:nvGrpSpPr>
          <p:grpSpPr>
            <a:xfrm>
              <a:off x="713250" y="2605672"/>
              <a:ext cx="3816950" cy="973200"/>
              <a:chOff x="713250" y="2605672"/>
              <a:chExt cx="3816950" cy="973200"/>
            </a:xfrm>
          </p:grpSpPr>
          <p:sp>
            <p:nvSpPr>
              <p:cNvPr id="109" name="Google Shape;109;p16"/>
              <p:cNvSpPr txBox="1"/>
              <p:nvPr/>
            </p:nvSpPr>
            <p:spPr>
              <a:xfrm>
                <a:off x="713250" y="2605672"/>
                <a:ext cx="3407700" cy="9732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400000" dist="38100">
                  <a:schemeClr val="dk1"/>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sz="1800">
                  <a:solidFill>
                    <a:schemeClr val="dk1"/>
                  </a:solidFill>
                  <a:latin typeface="Roboto Medium"/>
                  <a:ea typeface="Roboto Medium"/>
                  <a:cs typeface="Roboto Medium"/>
                  <a:sym typeface="Roboto Medium"/>
                </a:endParaRPr>
              </a:p>
            </p:txBody>
          </p:sp>
          <p:sp>
            <p:nvSpPr>
              <p:cNvPr id="110" name="Google Shape;110;p16"/>
              <p:cNvSpPr txBox="1"/>
              <p:nvPr/>
            </p:nvSpPr>
            <p:spPr>
              <a:xfrm>
                <a:off x="1729400" y="2899725"/>
                <a:ext cx="2800800" cy="3852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n" sz="1800">
                    <a:solidFill>
                      <a:schemeClr val="dk1"/>
                    </a:solidFill>
                    <a:latin typeface="Roboto Medium"/>
                    <a:ea typeface="Roboto Medium"/>
                    <a:cs typeface="Roboto Medium"/>
                    <a:sym typeface="Roboto Medium"/>
                  </a:rPr>
                  <a:t>Đoàn Cao Nhật Hạ</a:t>
                </a:r>
                <a:endParaRPr sz="1800">
                  <a:solidFill>
                    <a:schemeClr val="dk1"/>
                  </a:solidFill>
                  <a:latin typeface="Roboto Medium"/>
                  <a:ea typeface="Roboto Medium"/>
                  <a:cs typeface="Roboto Medium"/>
                  <a:sym typeface="Roboto Medium"/>
                </a:endParaRPr>
              </a:p>
            </p:txBody>
          </p:sp>
          <p:sp>
            <p:nvSpPr>
              <p:cNvPr id="111" name="Google Shape;111;p16"/>
              <p:cNvSpPr/>
              <p:nvPr/>
            </p:nvSpPr>
            <p:spPr>
              <a:xfrm>
                <a:off x="896075" y="2748858"/>
                <a:ext cx="739200" cy="681900"/>
              </a:xfrm>
              <a:prstGeom prst="roundRect">
                <a:avLst>
                  <a:gd fmla="val 0" name="adj"/>
                </a:avLst>
              </a:prstGeom>
              <a:solidFill>
                <a:schemeClr val="lt1"/>
              </a:solidFill>
              <a:ln cap="flat" cmpd="sng" w="19050">
                <a:solidFill>
                  <a:schemeClr val="dk1"/>
                </a:solidFill>
                <a:prstDash val="solid"/>
                <a:round/>
                <a:headEnd len="sm" w="sm" type="none"/>
                <a:tailEnd len="sm" w="sm" type="none"/>
              </a:ln>
              <a:effectLst>
                <a:outerShdw rotWithShape="0" algn="bl" dir="2400000" dist="38100">
                  <a:schemeClr val="dk1"/>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800">
                    <a:solidFill>
                      <a:schemeClr val="dk1"/>
                    </a:solidFill>
                    <a:latin typeface="Roboto Medium"/>
                    <a:ea typeface="Roboto Medium"/>
                    <a:cs typeface="Roboto Medium"/>
                    <a:sym typeface="Roboto Medium"/>
                  </a:rPr>
                  <a:t>02</a:t>
                </a:r>
                <a:endParaRPr sz="1800">
                  <a:solidFill>
                    <a:schemeClr val="dk1"/>
                  </a:solidFill>
                  <a:latin typeface="Roboto Medium"/>
                  <a:ea typeface="Roboto Medium"/>
                  <a:cs typeface="Roboto Medium"/>
                  <a:sym typeface="Roboto Medium"/>
                </a:endParaRPr>
              </a:p>
            </p:txBody>
          </p:sp>
        </p:grpSp>
      </p:grpSp>
      <p:grpSp>
        <p:nvGrpSpPr>
          <p:cNvPr id="112" name="Google Shape;112;p16"/>
          <p:cNvGrpSpPr/>
          <p:nvPr/>
        </p:nvGrpSpPr>
        <p:grpSpPr>
          <a:xfrm>
            <a:off x="5023146" y="1575275"/>
            <a:ext cx="3407700" cy="2232197"/>
            <a:chOff x="5023146" y="1346675"/>
            <a:chExt cx="3407700" cy="2232197"/>
          </a:xfrm>
        </p:grpSpPr>
        <p:grpSp>
          <p:nvGrpSpPr>
            <p:cNvPr id="113" name="Google Shape;113;p16"/>
            <p:cNvGrpSpPr/>
            <p:nvPr/>
          </p:nvGrpSpPr>
          <p:grpSpPr>
            <a:xfrm>
              <a:off x="5023146" y="1346675"/>
              <a:ext cx="3407700" cy="973200"/>
              <a:chOff x="5023146" y="1346675"/>
              <a:chExt cx="3407700" cy="973200"/>
            </a:xfrm>
          </p:grpSpPr>
          <p:sp>
            <p:nvSpPr>
              <p:cNvPr id="114" name="Google Shape;114;p16"/>
              <p:cNvSpPr txBox="1"/>
              <p:nvPr/>
            </p:nvSpPr>
            <p:spPr>
              <a:xfrm>
                <a:off x="5023146" y="1346675"/>
                <a:ext cx="3407700" cy="9732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400000" dist="38100">
                  <a:schemeClr val="dk1"/>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sz="2000">
                  <a:solidFill>
                    <a:schemeClr val="dk1"/>
                  </a:solidFill>
                  <a:latin typeface="Roboto Medium"/>
                  <a:ea typeface="Roboto Medium"/>
                  <a:cs typeface="Roboto Medium"/>
                  <a:sym typeface="Roboto Medium"/>
                </a:endParaRPr>
              </a:p>
            </p:txBody>
          </p:sp>
          <p:sp>
            <p:nvSpPr>
              <p:cNvPr id="115" name="Google Shape;115;p16"/>
              <p:cNvSpPr txBox="1"/>
              <p:nvPr/>
            </p:nvSpPr>
            <p:spPr>
              <a:xfrm>
                <a:off x="6126024" y="1681993"/>
                <a:ext cx="2218200" cy="385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1800">
                    <a:solidFill>
                      <a:schemeClr val="dk1"/>
                    </a:solidFill>
                    <a:latin typeface="Roboto Medium"/>
                    <a:ea typeface="Roboto Medium"/>
                    <a:cs typeface="Roboto Medium"/>
                    <a:sym typeface="Roboto Medium"/>
                  </a:rPr>
                  <a:t>Huỳnh Tấn Thanh</a:t>
                </a:r>
                <a:endParaRPr sz="1800">
                  <a:solidFill>
                    <a:schemeClr val="dk1"/>
                  </a:solidFill>
                  <a:latin typeface="Roboto Medium"/>
                  <a:ea typeface="Roboto Medium"/>
                  <a:cs typeface="Roboto Medium"/>
                  <a:sym typeface="Roboto Medium"/>
                </a:endParaRPr>
              </a:p>
            </p:txBody>
          </p:sp>
          <p:sp>
            <p:nvSpPr>
              <p:cNvPr id="116" name="Google Shape;116;p16"/>
              <p:cNvSpPr/>
              <p:nvPr/>
            </p:nvSpPr>
            <p:spPr>
              <a:xfrm>
                <a:off x="5205974" y="1489875"/>
                <a:ext cx="739200" cy="681900"/>
              </a:xfrm>
              <a:prstGeom prst="roundRect">
                <a:avLst>
                  <a:gd fmla="val 0" name="adj"/>
                </a:avLst>
              </a:prstGeom>
              <a:solidFill>
                <a:schemeClr val="lt1"/>
              </a:solidFill>
              <a:ln cap="flat" cmpd="sng" w="19050">
                <a:solidFill>
                  <a:schemeClr val="dk1"/>
                </a:solidFill>
                <a:prstDash val="solid"/>
                <a:round/>
                <a:headEnd len="sm" w="sm" type="none"/>
                <a:tailEnd len="sm" w="sm" type="none"/>
              </a:ln>
              <a:effectLst>
                <a:outerShdw rotWithShape="0" algn="bl" dir="2400000" dist="38100">
                  <a:schemeClr val="dk1"/>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000">
                    <a:solidFill>
                      <a:schemeClr val="dk1"/>
                    </a:solidFill>
                    <a:latin typeface="Roboto Medium"/>
                    <a:ea typeface="Roboto Medium"/>
                    <a:cs typeface="Roboto Medium"/>
                    <a:sym typeface="Roboto Medium"/>
                  </a:rPr>
                  <a:t>03</a:t>
                </a:r>
                <a:endParaRPr sz="2000">
                  <a:solidFill>
                    <a:schemeClr val="dk1"/>
                  </a:solidFill>
                  <a:latin typeface="Roboto Medium"/>
                  <a:ea typeface="Roboto Medium"/>
                  <a:cs typeface="Roboto Medium"/>
                  <a:sym typeface="Roboto Medium"/>
                </a:endParaRPr>
              </a:p>
            </p:txBody>
          </p:sp>
        </p:grpSp>
        <p:grpSp>
          <p:nvGrpSpPr>
            <p:cNvPr id="117" name="Google Shape;117;p16"/>
            <p:cNvGrpSpPr/>
            <p:nvPr/>
          </p:nvGrpSpPr>
          <p:grpSpPr>
            <a:xfrm>
              <a:off x="5023146" y="2605672"/>
              <a:ext cx="3407700" cy="973200"/>
              <a:chOff x="5023146" y="2605672"/>
              <a:chExt cx="3407700" cy="973200"/>
            </a:xfrm>
          </p:grpSpPr>
          <p:sp>
            <p:nvSpPr>
              <p:cNvPr id="118" name="Google Shape;118;p16"/>
              <p:cNvSpPr txBox="1"/>
              <p:nvPr/>
            </p:nvSpPr>
            <p:spPr>
              <a:xfrm>
                <a:off x="5023146" y="2605672"/>
                <a:ext cx="3407700" cy="9732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400000" dist="38100">
                  <a:schemeClr val="dk1"/>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sz="2000">
                  <a:solidFill>
                    <a:schemeClr val="dk1"/>
                  </a:solidFill>
                  <a:latin typeface="Roboto Medium"/>
                  <a:ea typeface="Roboto Medium"/>
                  <a:cs typeface="Roboto Medium"/>
                  <a:sym typeface="Roboto Medium"/>
                </a:endParaRPr>
              </a:p>
            </p:txBody>
          </p:sp>
          <p:sp>
            <p:nvSpPr>
              <p:cNvPr id="119" name="Google Shape;119;p16"/>
              <p:cNvSpPr txBox="1"/>
              <p:nvPr/>
            </p:nvSpPr>
            <p:spPr>
              <a:xfrm>
                <a:off x="6049824" y="2864794"/>
                <a:ext cx="2218200" cy="385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1800">
                    <a:solidFill>
                      <a:schemeClr val="dk1"/>
                    </a:solidFill>
                    <a:latin typeface="Roboto Medium"/>
                    <a:ea typeface="Roboto Medium"/>
                    <a:cs typeface="Roboto Medium"/>
                    <a:sym typeface="Roboto Medium"/>
                  </a:rPr>
                  <a:t>Đặng Ngọc Thắng</a:t>
                </a:r>
                <a:endParaRPr sz="1800">
                  <a:solidFill>
                    <a:schemeClr val="dk1"/>
                  </a:solidFill>
                  <a:latin typeface="Roboto Medium"/>
                  <a:ea typeface="Roboto Medium"/>
                  <a:cs typeface="Roboto Medium"/>
                  <a:sym typeface="Roboto Medium"/>
                </a:endParaRPr>
              </a:p>
            </p:txBody>
          </p:sp>
          <p:sp>
            <p:nvSpPr>
              <p:cNvPr id="120" name="Google Shape;120;p16"/>
              <p:cNvSpPr/>
              <p:nvPr/>
            </p:nvSpPr>
            <p:spPr>
              <a:xfrm>
                <a:off x="5205974" y="2748858"/>
                <a:ext cx="739200" cy="681900"/>
              </a:xfrm>
              <a:prstGeom prst="roundRect">
                <a:avLst>
                  <a:gd fmla="val 0" name="adj"/>
                </a:avLst>
              </a:prstGeom>
              <a:solidFill>
                <a:schemeClr val="lt1"/>
              </a:solidFill>
              <a:ln cap="flat" cmpd="sng" w="19050">
                <a:solidFill>
                  <a:schemeClr val="dk1"/>
                </a:solidFill>
                <a:prstDash val="solid"/>
                <a:round/>
                <a:headEnd len="sm" w="sm" type="none"/>
                <a:tailEnd len="sm" w="sm" type="none"/>
              </a:ln>
              <a:effectLst>
                <a:outerShdw rotWithShape="0" algn="bl" dir="2400000" dist="38100">
                  <a:schemeClr val="dk1"/>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000">
                    <a:solidFill>
                      <a:schemeClr val="dk1"/>
                    </a:solidFill>
                    <a:latin typeface="Roboto Medium"/>
                    <a:ea typeface="Roboto Medium"/>
                    <a:cs typeface="Roboto Medium"/>
                    <a:sym typeface="Roboto Medium"/>
                  </a:rPr>
                  <a:t>04</a:t>
                </a:r>
                <a:endParaRPr sz="2000">
                  <a:solidFill>
                    <a:schemeClr val="dk1"/>
                  </a:solidFill>
                  <a:latin typeface="Roboto Medium"/>
                  <a:ea typeface="Roboto Medium"/>
                  <a:cs typeface="Roboto Medium"/>
                  <a:sym typeface="Roboto Medium"/>
                </a:endParaRPr>
              </a:p>
            </p:txBody>
          </p:sp>
        </p:grpSp>
      </p:grpSp>
      <p:cxnSp>
        <p:nvCxnSpPr>
          <p:cNvPr id="121" name="Google Shape;121;p16"/>
          <p:cNvCxnSpPr>
            <a:stCxn id="106" idx="2"/>
            <a:endCxn id="109" idx="0"/>
          </p:cNvCxnSpPr>
          <p:nvPr/>
        </p:nvCxnSpPr>
        <p:spPr>
          <a:xfrm>
            <a:off x="2417100" y="2548475"/>
            <a:ext cx="0" cy="285900"/>
          </a:xfrm>
          <a:prstGeom prst="straightConnector1">
            <a:avLst/>
          </a:prstGeom>
          <a:noFill/>
          <a:ln cap="flat" cmpd="sng" w="19050">
            <a:solidFill>
              <a:srgbClr val="151515"/>
            </a:solidFill>
            <a:prstDash val="solid"/>
            <a:round/>
            <a:headEnd len="med" w="med" type="none"/>
            <a:tailEnd len="med" w="med" type="none"/>
          </a:ln>
        </p:spPr>
      </p:cxnSp>
      <p:cxnSp>
        <p:nvCxnSpPr>
          <p:cNvPr id="122" name="Google Shape;122;p16"/>
          <p:cNvCxnSpPr>
            <a:stCxn id="114" idx="2"/>
            <a:endCxn id="118" idx="0"/>
          </p:cNvCxnSpPr>
          <p:nvPr/>
        </p:nvCxnSpPr>
        <p:spPr>
          <a:xfrm>
            <a:off x="6726996" y="2548475"/>
            <a:ext cx="0" cy="285900"/>
          </a:xfrm>
          <a:prstGeom prst="straightConnector1">
            <a:avLst/>
          </a:prstGeom>
          <a:noFill/>
          <a:ln cap="flat" cmpd="sng" w="19050">
            <a:solidFill>
              <a:srgbClr val="151515"/>
            </a:solidFill>
            <a:prstDash val="solid"/>
            <a:round/>
            <a:headEnd len="med" w="med" type="none"/>
            <a:tailEnd len="med" w="med" type="none"/>
          </a:ln>
        </p:spPr>
      </p:cxnSp>
      <p:sp>
        <p:nvSpPr>
          <p:cNvPr id="123" name="Google Shape;123;p16"/>
          <p:cNvSpPr txBox="1"/>
          <p:nvPr/>
        </p:nvSpPr>
        <p:spPr>
          <a:xfrm>
            <a:off x="1716950" y="1880400"/>
            <a:ext cx="2673300" cy="3852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n" sz="1800">
                <a:solidFill>
                  <a:schemeClr val="dk1"/>
                </a:solidFill>
                <a:latin typeface="Roboto Medium"/>
                <a:ea typeface="Roboto Medium"/>
                <a:cs typeface="Roboto Medium"/>
                <a:sym typeface="Roboto Medium"/>
              </a:rPr>
              <a:t>Nguyễn Hữu Trọng Vỹ</a:t>
            </a:r>
            <a:endParaRPr sz="1800">
              <a:solidFill>
                <a:schemeClr val="dk1"/>
              </a:solidFill>
              <a:latin typeface="Roboto Medium"/>
              <a:ea typeface="Roboto Medium"/>
              <a:cs typeface="Roboto Medium"/>
              <a:sym typeface="Roboto Medium"/>
            </a:endParaRPr>
          </a:p>
        </p:txBody>
      </p:sp>
    </p:spTree>
  </p:cSld>
  <p:clrMapOvr>
    <a:masterClrMapping/>
  </p:clrMapOvr>
  <p:transition spd="med">
    <p:fade thruBlk="1"/>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grpSp>
        <p:nvGrpSpPr>
          <p:cNvPr id="324" name="Google Shape;324;p34"/>
          <p:cNvGrpSpPr/>
          <p:nvPr/>
        </p:nvGrpSpPr>
        <p:grpSpPr>
          <a:xfrm>
            <a:off x="3097170" y="2008950"/>
            <a:ext cx="3162007" cy="973200"/>
            <a:chOff x="5023146" y="1346675"/>
            <a:chExt cx="3407703" cy="973200"/>
          </a:xfrm>
        </p:grpSpPr>
        <p:sp>
          <p:nvSpPr>
            <p:cNvPr id="325" name="Google Shape;325;p34"/>
            <p:cNvSpPr txBox="1"/>
            <p:nvPr/>
          </p:nvSpPr>
          <p:spPr>
            <a:xfrm>
              <a:off x="5023146" y="1346675"/>
              <a:ext cx="3407700" cy="9732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400000" dist="38100">
                <a:schemeClr val="dk1"/>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sz="2000">
                <a:solidFill>
                  <a:schemeClr val="dk1"/>
                </a:solidFill>
                <a:latin typeface="Roboto Medium"/>
                <a:ea typeface="Roboto Medium"/>
                <a:cs typeface="Roboto Medium"/>
                <a:sym typeface="Roboto Medium"/>
              </a:endParaRPr>
            </a:p>
          </p:txBody>
        </p:sp>
        <p:sp>
          <p:nvSpPr>
            <p:cNvPr id="326" name="Google Shape;326;p34"/>
            <p:cNvSpPr/>
            <p:nvPr/>
          </p:nvSpPr>
          <p:spPr>
            <a:xfrm>
              <a:off x="5205974" y="1489875"/>
              <a:ext cx="739200" cy="681900"/>
            </a:xfrm>
            <a:prstGeom prst="roundRect">
              <a:avLst>
                <a:gd fmla="val 0" name="adj"/>
              </a:avLst>
            </a:prstGeom>
            <a:solidFill>
              <a:schemeClr val="lt1"/>
            </a:solidFill>
            <a:ln cap="flat" cmpd="sng" w="19050">
              <a:solidFill>
                <a:schemeClr val="dk1"/>
              </a:solidFill>
              <a:prstDash val="solid"/>
              <a:round/>
              <a:headEnd len="sm" w="sm" type="none"/>
              <a:tailEnd len="sm" w="sm" type="none"/>
            </a:ln>
            <a:effectLst>
              <a:outerShdw rotWithShape="0" algn="bl" dir="2400000" dist="38100">
                <a:schemeClr val="dk1"/>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500">
                  <a:solidFill>
                    <a:schemeClr val="dk1"/>
                  </a:solidFill>
                  <a:latin typeface="Roboto Medium"/>
                  <a:ea typeface="Roboto Medium"/>
                  <a:cs typeface="Roboto Medium"/>
                  <a:sym typeface="Roboto Medium"/>
                </a:rPr>
                <a:t>04</a:t>
              </a:r>
              <a:endParaRPr sz="2500">
                <a:solidFill>
                  <a:schemeClr val="dk1"/>
                </a:solidFill>
                <a:latin typeface="Roboto Medium"/>
                <a:ea typeface="Roboto Medium"/>
                <a:cs typeface="Roboto Medium"/>
                <a:sym typeface="Roboto Medium"/>
              </a:endParaRPr>
            </a:p>
          </p:txBody>
        </p:sp>
        <p:sp>
          <p:nvSpPr>
            <p:cNvPr id="327" name="Google Shape;327;p34"/>
            <p:cNvSpPr txBox="1"/>
            <p:nvPr/>
          </p:nvSpPr>
          <p:spPr>
            <a:xfrm>
              <a:off x="6212649" y="1640668"/>
              <a:ext cx="2218200" cy="385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2500">
                  <a:solidFill>
                    <a:schemeClr val="dk1"/>
                  </a:solidFill>
                  <a:latin typeface="Roboto Medium"/>
                  <a:ea typeface="Roboto Medium"/>
                  <a:cs typeface="Roboto Medium"/>
                  <a:sym typeface="Roboto Medium"/>
                </a:rPr>
                <a:t>KIỂM SOÁT</a:t>
              </a:r>
              <a:endParaRPr sz="2500">
                <a:solidFill>
                  <a:schemeClr val="dk1"/>
                </a:solidFill>
                <a:latin typeface="Roboto Medium"/>
                <a:ea typeface="Roboto Medium"/>
                <a:cs typeface="Roboto Medium"/>
                <a:sym typeface="Roboto Medium"/>
              </a:endParaRPr>
            </a:p>
          </p:txBody>
        </p:sp>
      </p:grpSp>
    </p:spTree>
  </p:cSld>
  <p:clrMapOvr>
    <a:masterClrMapping/>
  </p:clrMapOvr>
  <p:transition spd="med">
    <p:push/>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5"/>
          <p:cNvSpPr/>
          <p:nvPr/>
        </p:nvSpPr>
        <p:spPr>
          <a:xfrm>
            <a:off x="0" y="525025"/>
            <a:ext cx="9144000" cy="46185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1828800" rtl="0" algn="l">
              <a:lnSpc>
                <a:spcPct val="115000"/>
              </a:lnSpc>
              <a:spcBef>
                <a:spcPts val="0"/>
              </a:spcBef>
              <a:spcAft>
                <a:spcPts val="0"/>
              </a:spcAft>
              <a:buNone/>
            </a:pPr>
            <a:r>
              <a:t/>
            </a:r>
            <a:endParaRPr sz="2000">
              <a:latin typeface="Roboto"/>
              <a:ea typeface="Roboto"/>
              <a:cs typeface="Roboto"/>
              <a:sym typeface="Roboto"/>
            </a:endParaRPr>
          </a:p>
        </p:txBody>
      </p:sp>
      <p:sp>
        <p:nvSpPr>
          <p:cNvPr id="333" name="Google Shape;333;p35"/>
          <p:cNvSpPr txBox="1"/>
          <p:nvPr/>
        </p:nvSpPr>
        <p:spPr>
          <a:xfrm>
            <a:off x="0" y="0"/>
            <a:ext cx="9144000" cy="4893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0"/>
              </a:spcAft>
              <a:buNone/>
            </a:pPr>
            <a:r>
              <a:rPr b="1" lang="en" sz="2000" u="sng">
                <a:latin typeface="Times New Roman"/>
                <a:ea typeface="Times New Roman"/>
                <a:cs typeface="Times New Roman"/>
                <a:sym typeface="Times New Roman"/>
              </a:rPr>
              <a:t>Giải pháp ngăn chặn vượt phạm vi và gia tăng chi phí</a:t>
            </a:r>
            <a:endParaRPr b="1" sz="2000" u="sng">
              <a:latin typeface="Times New Roman"/>
              <a:ea typeface="Times New Roman"/>
              <a:cs typeface="Times New Roman"/>
              <a:sym typeface="Times New Roman"/>
            </a:endParaRPr>
          </a:p>
          <a:p>
            <a:pPr indent="0" lvl="0" marL="508000" rtl="0" algn="l">
              <a:lnSpc>
                <a:spcPct val="115000"/>
              </a:lnSpc>
              <a:spcBef>
                <a:spcPts val="1200"/>
              </a:spcBef>
              <a:spcAft>
                <a:spcPts val="0"/>
              </a:spcAft>
              <a:buNone/>
            </a:pPr>
            <a:r>
              <a:rPr lang="en" sz="1600">
                <a:latin typeface="Times New Roman"/>
                <a:ea typeface="Times New Roman"/>
                <a:cs typeface="Times New Roman"/>
                <a:sym typeface="Times New Roman"/>
              </a:rPr>
              <a:t>- Xác định và đặt rõ phạm vi dự án từ đầu</a:t>
            </a:r>
            <a:endParaRPr sz="1600">
              <a:latin typeface="Times New Roman"/>
              <a:ea typeface="Times New Roman"/>
              <a:cs typeface="Times New Roman"/>
              <a:sym typeface="Times New Roman"/>
            </a:endParaRPr>
          </a:p>
          <a:p>
            <a:pPr indent="0" lvl="0" marL="508000" rtl="0" algn="l">
              <a:lnSpc>
                <a:spcPct val="115000"/>
              </a:lnSpc>
              <a:spcBef>
                <a:spcPts val="1200"/>
              </a:spcBef>
              <a:spcAft>
                <a:spcPts val="0"/>
              </a:spcAft>
              <a:buNone/>
            </a:pPr>
            <a:r>
              <a:rPr lang="en" sz="1600">
                <a:latin typeface="Times New Roman"/>
                <a:ea typeface="Times New Roman"/>
                <a:cs typeface="Times New Roman"/>
                <a:sym typeface="Times New Roman"/>
              </a:rPr>
              <a:t>- Sử dụng mô tả công việc, biểu đồ WBS (Work Breakdown Structure), và bản mô tả phạm vi để mọi người hiểu rõ nhiệm vụ và yêu cầu của dự án</a:t>
            </a:r>
            <a:endParaRPr sz="1600">
              <a:latin typeface="Times New Roman"/>
              <a:ea typeface="Times New Roman"/>
              <a:cs typeface="Times New Roman"/>
              <a:sym typeface="Times New Roman"/>
            </a:endParaRPr>
          </a:p>
          <a:p>
            <a:pPr indent="0" lvl="0" marL="508000" rtl="0" algn="l">
              <a:lnSpc>
                <a:spcPct val="115000"/>
              </a:lnSpc>
              <a:spcBef>
                <a:spcPts val="1200"/>
              </a:spcBef>
              <a:spcAft>
                <a:spcPts val="0"/>
              </a:spcAft>
              <a:buNone/>
            </a:pPr>
            <a:r>
              <a:rPr lang="en" sz="1600">
                <a:latin typeface="Times New Roman"/>
                <a:ea typeface="Times New Roman"/>
                <a:cs typeface="Times New Roman"/>
                <a:sym typeface="Times New Roman"/>
              </a:rPr>
              <a:t>- Lập kế hoạch chi tiết với các công việc cụ thể, thời gian, và nguồn lực cần thiết</a:t>
            </a:r>
            <a:endParaRPr sz="1600">
              <a:latin typeface="Times New Roman"/>
              <a:ea typeface="Times New Roman"/>
              <a:cs typeface="Times New Roman"/>
              <a:sym typeface="Times New Roman"/>
            </a:endParaRPr>
          </a:p>
          <a:p>
            <a:pPr indent="0" lvl="0" marL="508000" rtl="0" algn="l">
              <a:lnSpc>
                <a:spcPct val="115000"/>
              </a:lnSpc>
              <a:spcBef>
                <a:spcPts val="1200"/>
              </a:spcBef>
              <a:spcAft>
                <a:spcPts val="0"/>
              </a:spcAft>
              <a:buNone/>
            </a:pPr>
            <a:r>
              <a:rPr lang="en" sz="1600">
                <a:latin typeface="Times New Roman"/>
                <a:ea typeface="Times New Roman"/>
                <a:cs typeface="Times New Roman"/>
                <a:sym typeface="Times New Roman"/>
              </a:rPr>
              <a:t>- Xác định các điểm cụ thể để đo lường tiến độ và chất lượng</a:t>
            </a:r>
            <a:endParaRPr sz="1600">
              <a:latin typeface="Times New Roman"/>
              <a:ea typeface="Times New Roman"/>
              <a:cs typeface="Times New Roman"/>
              <a:sym typeface="Times New Roman"/>
            </a:endParaRPr>
          </a:p>
          <a:p>
            <a:pPr indent="0" lvl="0" marL="508000" rtl="0" algn="l">
              <a:lnSpc>
                <a:spcPct val="115000"/>
              </a:lnSpc>
              <a:spcBef>
                <a:spcPts val="1200"/>
              </a:spcBef>
              <a:spcAft>
                <a:spcPts val="0"/>
              </a:spcAft>
              <a:buNone/>
            </a:pPr>
            <a:r>
              <a:rPr lang="en" sz="1600">
                <a:latin typeface="Times New Roman"/>
                <a:ea typeface="Times New Roman"/>
                <a:cs typeface="Times New Roman"/>
                <a:sym typeface="Times New Roman"/>
              </a:rPr>
              <a:t>- Thiết lập một quy trình quản lý thay đổi hiệu quả để xử lý các thay đổi trong phạm vi</a:t>
            </a:r>
            <a:endParaRPr sz="1600">
              <a:latin typeface="Times New Roman"/>
              <a:ea typeface="Times New Roman"/>
              <a:cs typeface="Times New Roman"/>
              <a:sym typeface="Times New Roman"/>
            </a:endParaRPr>
          </a:p>
          <a:p>
            <a:pPr indent="0" lvl="0" marL="508000" rtl="0" algn="l">
              <a:lnSpc>
                <a:spcPct val="115000"/>
              </a:lnSpc>
              <a:spcBef>
                <a:spcPts val="1200"/>
              </a:spcBef>
              <a:spcAft>
                <a:spcPts val="0"/>
              </a:spcAft>
              <a:buNone/>
            </a:pPr>
            <a:r>
              <a:rPr lang="en" sz="1600">
                <a:latin typeface="Times New Roman"/>
                <a:ea typeface="Times New Roman"/>
                <a:cs typeface="Times New Roman"/>
                <a:sym typeface="Times New Roman"/>
              </a:rPr>
              <a:t>- Mọi thay đổi đều phải được đánh giá và phê duyệt trước khi được thực hiện</a:t>
            </a:r>
            <a:endParaRPr sz="1600">
              <a:latin typeface="Times New Roman"/>
              <a:ea typeface="Times New Roman"/>
              <a:cs typeface="Times New Roman"/>
              <a:sym typeface="Times New Roman"/>
            </a:endParaRPr>
          </a:p>
          <a:p>
            <a:pPr indent="0" lvl="0" marL="508000" rtl="0" algn="l">
              <a:lnSpc>
                <a:spcPct val="115000"/>
              </a:lnSpc>
              <a:spcBef>
                <a:spcPts val="1200"/>
              </a:spcBef>
              <a:spcAft>
                <a:spcPts val="0"/>
              </a:spcAft>
              <a:buNone/>
            </a:pPr>
            <a:r>
              <a:rPr lang="en" sz="1600">
                <a:latin typeface="Times New Roman"/>
                <a:ea typeface="Times New Roman"/>
                <a:cs typeface="Times New Roman"/>
                <a:sym typeface="Times New Roman"/>
              </a:rPr>
              <a:t>- Theo dõi và kiểm soát tài nguyên như lao động, vật liệu, và thiết bị</a:t>
            </a:r>
            <a:endParaRPr sz="1600">
              <a:latin typeface="Times New Roman"/>
              <a:ea typeface="Times New Roman"/>
              <a:cs typeface="Times New Roman"/>
              <a:sym typeface="Times New Roman"/>
            </a:endParaRPr>
          </a:p>
          <a:p>
            <a:pPr indent="0" lvl="0" marL="508000" rtl="0" algn="l">
              <a:lnSpc>
                <a:spcPct val="115000"/>
              </a:lnSpc>
              <a:spcBef>
                <a:spcPts val="1200"/>
              </a:spcBef>
              <a:spcAft>
                <a:spcPts val="0"/>
              </a:spcAft>
              <a:buNone/>
            </a:pPr>
            <a:r>
              <a:rPr lang="en" sz="1600">
                <a:latin typeface="Times New Roman"/>
                <a:ea typeface="Times New Roman"/>
                <a:cs typeface="Times New Roman"/>
                <a:sym typeface="Times New Roman"/>
              </a:rPr>
              <a:t>- Nguồn lực luôn được phân phối đúng cách và không bị lãng phí</a:t>
            </a:r>
            <a:endParaRPr sz="1600">
              <a:latin typeface="Times New Roman"/>
              <a:ea typeface="Times New Roman"/>
              <a:cs typeface="Times New Roman"/>
              <a:sym typeface="Times New Roman"/>
            </a:endParaRPr>
          </a:p>
          <a:p>
            <a:pPr indent="0" lvl="0" marL="508000" rtl="0" algn="l">
              <a:lnSpc>
                <a:spcPct val="115000"/>
              </a:lnSpc>
              <a:spcBef>
                <a:spcPts val="1200"/>
              </a:spcBef>
              <a:spcAft>
                <a:spcPts val="0"/>
              </a:spcAft>
              <a:buNone/>
            </a:pPr>
            <a:r>
              <a:t/>
            </a:r>
            <a:endParaRPr sz="900">
              <a:latin typeface="Times New Roman"/>
              <a:ea typeface="Times New Roman"/>
              <a:cs typeface="Times New Roman"/>
              <a:sym typeface="Times New Roman"/>
            </a:endParaRPr>
          </a:p>
          <a:p>
            <a:pPr indent="0" lvl="0" marL="0" rtl="0" algn="l">
              <a:spcBef>
                <a:spcPts val="1200"/>
              </a:spcBef>
              <a:spcAft>
                <a:spcPts val="0"/>
              </a:spcAft>
              <a:buNone/>
            </a:pPr>
            <a:r>
              <a:t/>
            </a:r>
            <a:endParaRPr sz="700"/>
          </a:p>
        </p:txBody>
      </p:sp>
    </p:spTree>
  </p:cSld>
  <p:clrMapOvr>
    <a:masterClrMapping/>
  </p:clrMapOvr>
  <mc:AlternateContent>
    <mc:Choice Requires="p14">
      <p:transition spd="med">
        <p14:prism dir="l"/>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grpSp>
        <p:nvGrpSpPr>
          <p:cNvPr id="338" name="Google Shape;338;p36"/>
          <p:cNvGrpSpPr/>
          <p:nvPr/>
        </p:nvGrpSpPr>
        <p:grpSpPr>
          <a:xfrm>
            <a:off x="3097170" y="2008950"/>
            <a:ext cx="3162007" cy="973200"/>
            <a:chOff x="5023146" y="1346675"/>
            <a:chExt cx="3407703" cy="973200"/>
          </a:xfrm>
        </p:grpSpPr>
        <p:sp>
          <p:nvSpPr>
            <p:cNvPr id="339" name="Google Shape;339;p36"/>
            <p:cNvSpPr txBox="1"/>
            <p:nvPr/>
          </p:nvSpPr>
          <p:spPr>
            <a:xfrm>
              <a:off x="5023146" y="1346675"/>
              <a:ext cx="3407700" cy="9732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400000" dist="38100">
                <a:schemeClr val="dk1"/>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sz="2000">
                <a:solidFill>
                  <a:schemeClr val="dk1"/>
                </a:solidFill>
                <a:latin typeface="Roboto Medium"/>
                <a:ea typeface="Roboto Medium"/>
                <a:cs typeface="Roboto Medium"/>
                <a:sym typeface="Roboto Medium"/>
              </a:endParaRPr>
            </a:p>
          </p:txBody>
        </p:sp>
        <p:sp>
          <p:nvSpPr>
            <p:cNvPr id="340" name="Google Shape;340;p36"/>
            <p:cNvSpPr/>
            <p:nvPr/>
          </p:nvSpPr>
          <p:spPr>
            <a:xfrm>
              <a:off x="5205974" y="1489875"/>
              <a:ext cx="739200" cy="681900"/>
            </a:xfrm>
            <a:prstGeom prst="roundRect">
              <a:avLst>
                <a:gd fmla="val 0" name="adj"/>
              </a:avLst>
            </a:prstGeom>
            <a:solidFill>
              <a:schemeClr val="lt1"/>
            </a:solidFill>
            <a:ln cap="flat" cmpd="sng" w="19050">
              <a:solidFill>
                <a:schemeClr val="dk1"/>
              </a:solidFill>
              <a:prstDash val="solid"/>
              <a:round/>
              <a:headEnd len="sm" w="sm" type="none"/>
              <a:tailEnd len="sm" w="sm" type="none"/>
            </a:ln>
            <a:effectLst>
              <a:outerShdw rotWithShape="0" algn="bl" dir="2400000" dist="38100">
                <a:schemeClr val="dk1"/>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500">
                  <a:solidFill>
                    <a:schemeClr val="dk1"/>
                  </a:solidFill>
                  <a:latin typeface="Roboto Medium"/>
                  <a:ea typeface="Roboto Medium"/>
                  <a:cs typeface="Roboto Medium"/>
                  <a:sym typeface="Roboto Medium"/>
                </a:rPr>
                <a:t>05</a:t>
              </a:r>
              <a:endParaRPr sz="2500">
                <a:solidFill>
                  <a:schemeClr val="dk1"/>
                </a:solidFill>
                <a:latin typeface="Roboto Medium"/>
                <a:ea typeface="Roboto Medium"/>
                <a:cs typeface="Roboto Medium"/>
                <a:sym typeface="Roboto Medium"/>
              </a:endParaRPr>
            </a:p>
          </p:txBody>
        </p:sp>
        <p:sp>
          <p:nvSpPr>
            <p:cNvPr id="341" name="Google Shape;341;p36"/>
            <p:cNvSpPr txBox="1"/>
            <p:nvPr/>
          </p:nvSpPr>
          <p:spPr>
            <a:xfrm>
              <a:off x="6212649" y="1640668"/>
              <a:ext cx="2218200" cy="385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2500">
                  <a:solidFill>
                    <a:schemeClr val="dk1"/>
                  </a:solidFill>
                  <a:latin typeface="Roboto Medium"/>
                  <a:ea typeface="Roboto Medium"/>
                  <a:cs typeface="Roboto Medium"/>
                  <a:sym typeface="Roboto Medium"/>
                </a:rPr>
                <a:t>KẾT THÚC</a:t>
              </a:r>
              <a:endParaRPr sz="2500">
                <a:solidFill>
                  <a:schemeClr val="dk1"/>
                </a:solidFill>
                <a:latin typeface="Roboto Medium"/>
                <a:ea typeface="Roboto Medium"/>
                <a:cs typeface="Roboto Medium"/>
                <a:sym typeface="Roboto Medium"/>
              </a:endParaRPr>
            </a:p>
          </p:txBody>
        </p:sp>
      </p:grpSp>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345" name="Shape 345"/>
        <p:cNvGrpSpPr/>
        <p:nvPr/>
      </p:nvGrpSpPr>
      <p:grpSpPr>
        <a:xfrm>
          <a:off x="0" y="0"/>
          <a:ext cx="0" cy="0"/>
          <a:chOff x="0" y="0"/>
          <a:chExt cx="0" cy="0"/>
        </a:xfrm>
      </p:grpSpPr>
      <p:grpSp>
        <p:nvGrpSpPr>
          <p:cNvPr id="346" name="Google Shape;346;p37"/>
          <p:cNvGrpSpPr/>
          <p:nvPr/>
        </p:nvGrpSpPr>
        <p:grpSpPr>
          <a:xfrm>
            <a:off x="6874322" y="1571957"/>
            <a:ext cx="1446116" cy="2863897"/>
            <a:chOff x="6529419" y="1724307"/>
            <a:chExt cx="1480463" cy="2931917"/>
          </a:xfrm>
        </p:grpSpPr>
        <p:grpSp>
          <p:nvGrpSpPr>
            <p:cNvPr id="347" name="Google Shape;347;p37"/>
            <p:cNvGrpSpPr/>
            <p:nvPr/>
          </p:nvGrpSpPr>
          <p:grpSpPr>
            <a:xfrm>
              <a:off x="6556827" y="1724307"/>
              <a:ext cx="956596" cy="944294"/>
              <a:chOff x="3800349" y="1238762"/>
              <a:chExt cx="1098904" cy="1084772"/>
            </a:xfrm>
          </p:grpSpPr>
          <p:grpSp>
            <p:nvGrpSpPr>
              <p:cNvPr id="348" name="Google Shape;348;p37"/>
              <p:cNvGrpSpPr/>
              <p:nvPr/>
            </p:nvGrpSpPr>
            <p:grpSpPr>
              <a:xfrm>
                <a:off x="3800349" y="1238762"/>
                <a:ext cx="1098904" cy="1084772"/>
                <a:chOff x="3800349" y="1238762"/>
                <a:chExt cx="1098904" cy="1084772"/>
              </a:xfrm>
            </p:grpSpPr>
            <p:sp>
              <p:nvSpPr>
                <p:cNvPr id="349" name="Google Shape;349;p37"/>
                <p:cNvSpPr/>
                <p:nvPr/>
              </p:nvSpPr>
              <p:spPr>
                <a:xfrm>
                  <a:off x="3800349" y="1238762"/>
                  <a:ext cx="1098904" cy="1084772"/>
                </a:xfrm>
                <a:custGeom>
                  <a:rect b="b" l="l" r="r" t="t"/>
                  <a:pathLst>
                    <a:path extrusionOk="0" h="45133" w="45721">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7"/>
                <p:cNvSpPr/>
                <p:nvPr/>
              </p:nvSpPr>
              <p:spPr>
                <a:xfrm>
                  <a:off x="3884758" y="1311226"/>
                  <a:ext cx="287338" cy="287050"/>
                </a:xfrm>
                <a:custGeom>
                  <a:rect b="b" l="l" r="r" t="t"/>
                  <a:pathLst>
                    <a:path extrusionOk="0" h="11943" w="11955">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1" name="Google Shape;351;p37"/>
              <p:cNvSpPr/>
              <p:nvPr/>
            </p:nvSpPr>
            <p:spPr>
              <a:xfrm>
                <a:off x="4162525" y="1593650"/>
                <a:ext cx="374561" cy="374975"/>
              </a:xfrm>
              <a:custGeom>
                <a:rect b="b" l="l" r="r" t="t"/>
                <a:pathLst>
                  <a:path extrusionOk="0" h="10872" w="1086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2" name="Google Shape;352;p37"/>
            <p:cNvGrpSpPr/>
            <p:nvPr/>
          </p:nvGrpSpPr>
          <p:grpSpPr>
            <a:xfrm>
              <a:off x="7053286" y="2227254"/>
              <a:ext cx="956596" cy="944252"/>
              <a:chOff x="4370663" y="1816530"/>
              <a:chExt cx="1098904" cy="1084724"/>
            </a:xfrm>
          </p:grpSpPr>
          <p:grpSp>
            <p:nvGrpSpPr>
              <p:cNvPr id="353" name="Google Shape;353;p37"/>
              <p:cNvGrpSpPr/>
              <p:nvPr/>
            </p:nvGrpSpPr>
            <p:grpSpPr>
              <a:xfrm>
                <a:off x="4370663" y="1816530"/>
                <a:ext cx="1098904" cy="1084724"/>
                <a:chOff x="4370663" y="1816530"/>
                <a:chExt cx="1098904" cy="1084724"/>
              </a:xfrm>
            </p:grpSpPr>
            <p:sp>
              <p:nvSpPr>
                <p:cNvPr id="354" name="Google Shape;354;p37"/>
                <p:cNvSpPr/>
                <p:nvPr/>
              </p:nvSpPr>
              <p:spPr>
                <a:xfrm>
                  <a:off x="4370663" y="1816530"/>
                  <a:ext cx="1098904" cy="1084724"/>
                </a:xfrm>
                <a:custGeom>
                  <a:rect b="b" l="l" r="r" t="t"/>
                  <a:pathLst>
                    <a:path extrusionOk="0" h="45131" w="45721">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7"/>
                <p:cNvSpPr/>
                <p:nvPr/>
              </p:nvSpPr>
              <p:spPr>
                <a:xfrm>
                  <a:off x="5055718" y="1904160"/>
                  <a:ext cx="287338" cy="287338"/>
                </a:xfrm>
                <a:custGeom>
                  <a:rect b="b" l="l" r="r" t="t"/>
                  <a:pathLst>
                    <a:path extrusionOk="0" h="11955" w="11955">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6" name="Google Shape;356;p37"/>
              <p:cNvGrpSpPr/>
              <p:nvPr/>
            </p:nvGrpSpPr>
            <p:grpSpPr>
              <a:xfrm>
                <a:off x="4732628" y="2171596"/>
                <a:ext cx="374986" cy="374572"/>
                <a:chOff x="3303268" y="3817349"/>
                <a:chExt cx="346056" cy="345674"/>
              </a:xfrm>
            </p:grpSpPr>
            <p:sp>
              <p:nvSpPr>
                <p:cNvPr id="357" name="Google Shape;357;p37"/>
                <p:cNvSpPr/>
                <p:nvPr/>
              </p:nvSpPr>
              <p:spPr>
                <a:xfrm>
                  <a:off x="3303268" y="3817349"/>
                  <a:ext cx="346056" cy="345674"/>
                </a:xfrm>
                <a:custGeom>
                  <a:rect b="b" l="l" r="r" t="t"/>
                  <a:pathLst>
                    <a:path extrusionOk="0" h="10860" w="10872">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7"/>
                <p:cNvSpPr/>
                <p:nvPr/>
              </p:nvSpPr>
              <p:spPr>
                <a:xfrm>
                  <a:off x="3368074" y="3882537"/>
                  <a:ext cx="215298" cy="215298"/>
                </a:xfrm>
                <a:custGeom>
                  <a:rect b="b" l="l" r="r" t="t"/>
                  <a:pathLst>
                    <a:path extrusionOk="0" h="6764" w="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7"/>
                <p:cNvSpPr/>
                <p:nvPr/>
              </p:nvSpPr>
              <p:spPr>
                <a:xfrm>
                  <a:off x="3418143" y="3933656"/>
                  <a:ext cx="114811" cy="112742"/>
                </a:xfrm>
                <a:custGeom>
                  <a:rect b="b" l="l" r="r" t="t"/>
                  <a:pathLst>
                    <a:path extrusionOk="0" h="3542" w="3607">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7"/>
                <p:cNvSpPr/>
                <p:nvPr/>
              </p:nvSpPr>
              <p:spPr>
                <a:xfrm>
                  <a:off x="3519298" y="3910197"/>
                  <a:ext cx="29570" cy="29220"/>
                </a:xfrm>
                <a:custGeom>
                  <a:rect b="b" l="l" r="r" t="t"/>
                  <a:pathLst>
                    <a:path extrusionOk="0" h="918" w="929">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61" name="Google Shape;361;p37"/>
            <p:cNvGrpSpPr/>
            <p:nvPr/>
          </p:nvGrpSpPr>
          <p:grpSpPr>
            <a:xfrm>
              <a:off x="6547098" y="2715744"/>
              <a:ext cx="956596" cy="944315"/>
              <a:chOff x="3789173" y="2377690"/>
              <a:chExt cx="1098904" cy="1084796"/>
            </a:xfrm>
          </p:grpSpPr>
          <p:grpSp>
            <p:nvGrpSpPr>
              <p:cNvPr id="362" name="Google Shape;362;p37"/>
              <p:cNvGrpSpPr/>
              <p:nvPr/>
            </p:nvGrpSpPr>
            <p:grpSpPr>
              <a:xfrm>
                <a:off x="3789173" y="2377690"/>
                <a:ext cx="1098904" cy="1084796"/>
                <a:chOff x="3789173" y="2377690"/>
                <a:chExt cx="1098904" cy="1084796"/>
              </a:xfrm>
            </p:grpSpPr>
            <p:sp>
              <p:nvSpPr>
                <p:cNvPr id="363" name="Google Shape;363;p37"/>
                <p:cNvSpPr/>
                <p:nvPr/>
              </p:nvSpPr>
              <p:spPr>
                <a:xfrm>
                  <a:off x="3789173" y="2377690"/>
                  <a:ext cx="1098904" cy="1084796"/>
                </a:xfrm>
                <a:custGeom>
                  <a:rect b="b" l="l" r="r" t="t"/>
                  <a:pathLst>
                    <a:path extrusionOk="0" h="45134" w="45721">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7"/>
                <p:cNvSpPr/>
                <p:nvPr/>
              </p:nvSpPr>
              <p:spPr>
                <a:xfrm>
                  <a:off x="3885623" y="2465897"/>
                  <a:ext cx="287050" cy="287338"/>
                </a:xfrm>
                <a:custGeom>
                  <a:rect b="b" l="l" r="r" t="t"/>
                  <a:pathLst>
                    <a:path extrusionOk="0" h="11955" w="11943">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5" name="Google Shape;365;p37"/>
              <p:cNvGrpSpPr/>
              <p:nvPr/>
            </p:nvGrpSpPr>
            <p:grpSpPr>
              <a:xfrm>
                <a:off x="4151137" y="2732796"/>
                <a:ext cx="374986" cy="374572"/>
                <a:chOff x="3752358" y="3817349"/>
                <a:chExt cx="346056" cy="345674"/>
              </a:xfrm>
            </p:grpSpPr>
            <p:sp>
              <p:nvSpPr>
                <p:cNvPr id="366" name="Google Shape;366;p37"/>
                <p:cNvSpPr/>
                <p:nvPr/>
              </p:nvSpPr>
              <p:spPr>
                <a:xfrm>
                  <a:off x="3752358" y="3817349"/>
                  <a:ext cx="346056" cy="345674"/>
                </a:xfrm>
                <a:custGeom>
                  <a:rect b="b" l="l" r="r" t="t"/>
                  <a:pathLst>
                    <a:path extrusionOk="0" h="10860" w="10872">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7"/>
                <p:cNvSpPr/>
                <p:nvPr/>
              </p:nvSpPr>
              <p:spPr>
                <a:xfrm>
                  <a:off x="3831933" y="3955682"/>
                  <a:ext cx="47809" cy="120540"/>
                </a:xfrm>
                <a:custGeom>
                  <a:rect b="b" l="l" r="r" t="t"/>
                  <a:pathLst>
                    <a:path extrusionOk="0" h="3787" w="1502">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7"/>
                <p:cNvSpPr/>
                <p:nvPr/>
              </p:nvSpPr>
              <p:spPr>
                <a:xfrm>
                  <a:off x="3824739" y="3890112"/>
                  <a:ext cx="55002" cy="55002"/>
                </a:xfrm>
                <a:custGeom>
                  <a:rect b="b" l="l" r="r" t="t"/>
                  <a:pathLst>
                    <a:path extrusionOk="0" h="1728" w="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7"/>
                <p:cNvSpPr/>
                <p:nvPr/>
              </p:nvSpPr>
              <p:spPr>
                <a:xfrm>
                  <a:off x="3904696" y="3955682"/>
                  <a:ext cx="128148" cy="120540"/>
                </a:xfrm>
                <a:custGeom>
                  <a:rect b="b" l="l" r="r" t="t"/>
                  <a:pathLst>
                    <a:path extrusionOk="0" h="3787" w="4026">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70" name="Google Shape;370;p37"/>
            <p:cNvGrpSpPr/>
            <p:nvPr/>
          </p:nvGrpSpPr>
          <p:grpSpPr>
            <a:xfrm>
              <a:off x="7034853" y="3222917"/>
              <a:ext cx="956596" cy="944252"/>
              <a:chOff x="4349489" y="2960313"/>
              <a:chExt cx="1098904" cy="1084724"/>
            </a:xfrm>
          </p:grpSpPr>
          <p:grpSp>
            <p:nvGrpSpPr>
              <p:cNvPr id="371" name="Google Shape;371;p37"/>
              <p:cNvGrpSpPr/>
              <p:nvPr/>
            </p:nvGrpSpPr>
            <p:grpSpPr>
              <a:xfrm>
                <a:off x="4349489" y="2960313"/>
                <a:ext cx="1098904" cy="1084724"/>
                <a:chOff x="4349489" y="2960313"/>
                <a:chExt cx="1098904" cy="1084724"/>
              </a:xfrm>
            </p:grpSpPr>
            <p:sp>
              <p:nvSpPr>
                <p:cNvPr id="372" name="Google Shape;372;p37"/>
                <p:cNvSpPr/>
                <p:nvPr/>
              </p:nvSpPr>
              <p:spPr>
                <a:xfrm>
                  <a:off x="4349489" y="2960313"/>
                  <a:ext cx="1098904" cy="1084724"/>
                </a:xfrm>
                <a:custGeom>
                  <a:rect b="b" l="l" r="r" t="t"/>
                  <a:pathLst>
                    <a:path extrusionOk="0" h="45131" w="45721">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7"/>
                <p:cNvSpPr/>
                <p:nvPr/>
              </p:nvSpPr>
              <p:spPr>
                <a:xfrm>
                  <a:off x="5065741" y="3026769"/>
                  <a:ext cx="287338" cy="287338"/>
                </a:xfrm>
                <a:custGeom>
                  <a:rect b="b" l="l" r="r" t="t"/>
                  <a:pathLst>
                    <a:path extrusionOk="0" h="11955" w="11955">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4" name="Google Shape;374;p37"/>
              <p:cNvGrpSpPr/>
              <p:nvPr/>
            </p:nvGrpSpPr>
            <p:grpSpPr>
              <a:xfrm>
                <a:off x="4732657" y="3315384"/>
                <a:ext cx="374952" cy="374572"/>
                <a:chOff x="4201447" y="3817349"/>
                <a:chExt cx="346024" cy="345674"/>
              </a:xfrm>
            </p:grpSpPr>
            <p:sp>
              <p:nvSpPr>
                <p:cNvPr id="375" name="Google Shape;375;p37"/>
                <p:cNvSpPr/>
                <p:nvPr/>
              </p:nvSpPr>
              <p:spPr>
                <a:xfrm>
                  <a:off x="4201447" y="3817349"/>
                  <a:ext cx="346024" cy="345674"/>
                </a:xfrm>
                <a:custGeom>
                  <a:rect b="b" l="l" r="r" t="t"/>
                  <a:pathLst>
                    <a:path extrusionOk="0" h="10860" w="10871">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7"/>
                <p:cNvSpPr/>
                <p:nvPr/>
              </p:nvSpPr>
              <p:spPr>
                <a:xfrm>
                  <a:off x="4271569" y="3904531"/>
                  <a:ext cx="227394" cy="185728"/>
                </a:xfrm>
                <a:custGeom>
                  <a:rect b="b" l="l" r="r" t="t"/>
                  <a:pathLst>
                    <a:path extrusionOk="0" h="5835" w="7144">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77" name="Google Shape;377;p37"/>
            <p:cNvGrpSpPr/>
            <p:nvPr/>
          </p:nvGrpSpPr>
          <p:grpSpPr>
            <a:xfrm>
              <a:off x="6529419" y="3711909"/>
              <a:ext cx="956596" cy="944315"/>
              <a:chOff x="3768864" y="3522050"/>
              <a:chExt cx="1098904" cy="1084796"/>
            </a:xfrm>
          </p:grpSpPr>
          <p:grpSp>
            <p:nvGrpSpPr>
              <p:cNvPr id="378" name="Google Shape;378;p37"/>
              <p:cNvGrpSpPr/>
              <p:nvPr/>
            </p:nvGrpSpPr>
            <p:grpSpPr>
              <a:xfrm>
                <a:off x="3768864" y="3522050"/>
                <a:ext cx="1098904" cy="1084796"/>
                <a:chOff x="3768864" y="3522050"/>
                <a:chExt cx="1098904" cy="1084796"/>
              </a:xfrm>
            </p:grpSpPr>
            <p:sp>
              <p:nvSpPr>
                <p:cNvPr id="379" name="Google Shape;379;p37"/>
                <p:cNvSpPr/>
                <p:nvPr/>
              </p:nvSpPr>
              <p:spPr>
                <a:xfrm>
                  <a:off x="3768864" y="3522050"/>
                  <a:ext cx="1098904" cy="1084796"/>
                </a:xfrm>
                <a:custGeom>
                  <a:rect b="b" l="l" r="r" t="t"/>
                  <a:pathLst>
                    <a:path extrusionOk="0" h="45134" w="45721">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7"/>
                <p:cNvSpPr/>
                <p:nvPr/>
              </p:nvSpPr>
              <p:spPr>
                <a:xfrm>
                  <a:off x="3887041" y="3641743"/>
                  <a:ext cx="287338" cy="287026"/>
                </a:xfrm>
                <a:custGeom>
                  <a:rect b="b" l="l" r="r" t="t"/>
                  <a:pathLst>
                    <a:path extrusionOk="0" h="11942" w="11955">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1" name="Google Shape;381;p37"/>
              <p:cNvGrpSpPr/>
              <p:nvPr/>
            </p:nvGrpSpPr>
            <p:grpSpPr>
              <a:xfrm>
                <a:off x="4139616" y="3871555"/>
                <a:ext cx="357419" cy="357005"/>
                <a:chOff x="7482229" y="3351230"/>
                <a:chExt cx="357419" cy="357005"/>
              </a:xfrm>
            </p:grpSpPr>
            <p:sp>
              <p:nvSpPr>
                <p:cNvPr id="382" name="Google Shape;382;p37"/>
                <p:cNvSpPr/>
                <p:nvPr/>
              </p:nvSpPr>
              <p:spPr>
                <a:xfrm>
                  <a:off x="7482229" y="3351230"/>
                  <a:ext cx="357419" cy="357005"/>
                </a:xfrm>
                <a:custGeom>
                  <a:rect b="b" l="l" r="r" t="t"/>
                  <a:pathLst>
                    <a:path extrusionOk="0" h="11216" w="11229">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7"/>
                <p:cNvSpPr/>
                <p:nvPr/>
              </p:nvSpPr>
              <p:spPr>
                <a:xfrm>
                  <a:off x="7592138" y="3605616"/>
                  <a:ext cx="137983" cy="32530"/>
                </a:xfrm>
                <a:custGeom>
                  <a:rect b="b" l="l" r="r" t="t"/>
                  <a:pathLst>
                    <a:path extrusionOk="0" h="1022" w="4335">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7"/>
                <p:cNvSpPr/>
                <p:nvPr/>
              </p:nvSpPr>
              <p:spPr>
                <a:xfrm>
                  <a:off x="7513709" y="3387962"/>
                  <a:ext cx="295987" cy="282014"/>
                </a:xfrm>
                <a:custGeom>
                  <a:rect b="b" l="l" r="r" t="t"/>
                  <a:pathLst>
                    <a:path extrusionOk="0" h="8860" w="9299">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7"/>
                <p:cNvSpPr/>
                <p:nvPr/>
              </p:nvSpPr>
              <p:spPr>
                <a:xfrm>
                  <a:off x="7580393" y="3516460"/>
                  <a:ext cx="56880" cy="56880"/>
                </a:xfrm>
                <a:custGeom>
                  <a:rect b="b" l="l" r="r" t="t"/>
                  <a:pathLst>
                    <a:path extrusionOk="0" h="1787" w="1787">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7"/>
                <p:cNvSpPr/>
                <p:nvPr/>
              </p:nvSpPr>
              <p:spPr>
                <a:xfrm>
                  <a:off x="7685750" y="3516460"/>
                  <a:ext cx="56880" cy="56880"/>
                </a:xfrm>
                <a:custGeom>
                  <a:rect b="b" l="l" r="r" t="t"/>
                  <a:pathLst>
                    <a:path extrusionOk="0" h="1787" w="1787">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387" name="Google Shape;387;p37"/>
          <p:cNvSpPr txBox="1"/>
          <p:nvPr/>
        </p:nvSpPr>
        <p:spPr>
          <a:xfrm>
            <a:off x="293875" y="1079125"/>
            <a:ext cx="8562300" cy="30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5200">
              <a:solidFill>
                <a:schemeClr val="lt1"/>
              </a:solidFill>
              <a:latin typeface="Proxima Nova"/>
              <a:ea typeface="Proxima Nova"/>
              <a:cs typeface="Proxima Nova"/>
              <a:sym typeface="Proxima Nova"/>
            </a:endParaRPr>
          </a:p>
          <a:p>
            <a:pPr indent="0" lvl="0" marL="914400" rtl="0" algn="l">
              <a:spcBef>
                <a:spcPts val="0"/>
              </a:spcBef>
              <a:spcAft>
                <a:spcPts val="0"/>
              </a:spcAft>
              <a:buNone/>
            </a:pPr>
            <a:r>
              <a:rPr lang="en" sz="5400">
                <a:solidFill>
                  <a:schemeClr val="lt1"/>
                </a:solidFill>
                <a:latin typeface="Proxima Nova"/>
                <a:ea typeface="Proxima Nova"/>
                <a:cs typeface="Proxima Nova"/>
                <a:sym typeface="Proxima Nova"/>
              </a:rPr>
              <a:t>THANK’S FOR </a:t>
            </a:r>
            <a:endParaRPr sz="5400">
              <a:solidFill>
                <a:schemeClr val="lt1"/>
              </a:solidFill>
              <a:latin typeface="Proxima Nova"/>
              <a:ea typeface="Proxima Nova"/>
              <a:cs typeface="Proxima Nova"/>
              <a:sym typeface="Proxima Nova"/>
            </a:endParaRPr>
          </a:p>
          <a:p>
            <a:pPr indent="0" lvl="0" marL="914400" rtl="0" algn="l">
              <a:spcBef>
                <a:spcPts val="0"/>
              </a:spcBef>
              <a:spcAft>
                <a:spcPts val="0"/>
              </a:spcAft>
              <a:buNone/>
            </a:pPr>
            <a:r>
              <a:rPr lang="en" sz="5400">
                <a:solidFill>
                  <a:schemeClr val="lt1"/>
                </a:solidFill>
                <a:latin typeface="Proxima Nova"/>
                <a:ea typeface="Proxima Nova"/>
                <a:cs typeface="Proxima Nova"/>
                <a:sym typeface="Proxima Nova"/>
              </a:rPr>
              <a:t>WATCHING !!!</a:t>
            </a:r>
            <a:endParaRPr sz="5400">
              <a:solidFill>
                <a:schemeClr val="lt1"/>
              </a:solidFill>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latin typeface="Roboto"/>
                <a:ea typeface="Roboto"/>
                <a:cs typeface="Roboto"/>
                <a:sym typeface="Roboto"/>
              </a:rPr>
              <a:t>NỘI DUNG</a:t>
            </a:r>
            <a:endParaRPr u="sng">
              <a:latin typeface="Roboto"/>
              <a:ea typeface="Roboto"/>
              <a:cs typeface="Roboto"/>
              <a:sym typeface="Roboto"/>
            </a:endParaRPr>
          </a:p>
        </p:txBody>
      </p:sp>
      <p:grpSp>
        <p:nvGrpSpPr>
          <p:cNvPr id="129" name="Google Shape;129;p17"/>
          <p:cNvGrpSpPr/>
          <p:nvPr/>
        </p:nvGrpSpPr>
        <p:grpSpPr>
          <a:xfrm>
            <a:off x="640980" y="1510594"/>
            <a:ext cx="2076544" cy="1203021"/>
            <a:chOff x="713229" y="1119563"/>
            <a:chExt cx="1925400" cy="1203021"/>
          </a:xfrm>
        </p:grpSpPr>
        <p:sp>
          <p:nvSpPr>
            <p:cNvPr id="130" name="Google Shape;130;p17"/>
            <p:cNvSpPr/>
            <p:nvPr/>
          </p:nvSpPr>
          <p:spPr>
            <a:xfrm>
              <a:off x="1343518" y="1119563"/>
              <a:ext cx="664800" cy="6651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400000" dist="38100">
                <a:schemeClr val="dk1"/>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Roboto"/>
                  <a:ea typeface="Roboto"/>
                  <a:cs typeface="Roboto"/>
                  <a:sym typeface="Roboto"/>
                </a:rPr>
                <a:t>01</a:t>
              </a:r>
              <a:endParaRPr b="1" sz="2000">
                <a:solidFill>
                  <a:schemeClr val="dk1"/>
                </a:solidFill>
                <a:latin typeface="Roboto"/>
                <a:ea typeface="Roboto"/>
                <a:cs typeface="Roboto"/>
                <a:sym typeface="Roboto"/>
              </a:endParaRPr>
            </a:p>
          </p:txBody>
        </p:sp>
        <p:sp>
          <p:nvSpPr>
            <p:cNvPr id="131" name="Google Shape;131;p17"/>
            <p:cNvSpPr txBox="1"/>
            <p:nvPr/>
          </p:nvSpPr>
          <p:spPr>
            <a:xfrm>
              <a:off x="713229" y="1860884"/>
              <a:ext cx="1925400" cy="461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Roboto"/>
                  <a:ea typeface="Roboto"/>
                  <a:cs typeface="Roboto"/>
                  <a:sym typeface="Roboto"/>
                </a:rPr>
                <a:t>Khởi động dự án</a:t>
              </a:r>
              <a:endParaRPr b="1" sz="2000">
                <a:solidFill>
                  <a:schemeClr val="dk1"/>
                </a:solidFill>
                <a:latin typeface="Roboto"/>
                <a:ea typeface="Roboto"/>
                <a:cs typeface="Roboto"/>
                <a:sym typeface="Roboto"/>
              </a:endParaRPr>
            </a:p>
          </p:txBody>
        </p:sp>
      </p:grpSp>
      <p:grpSp>
        <p:nvGrpSpPr>
          <p:cNvPr id="132" name="Google Shape;132;p17"/>
          <p:cNvGrpSpPr/>
          <p:nvPr/>
        </p:nvGrpSpPr>
        <p:grpSpPr>
          <a:xfrm>
            <a:off x="3684863" y="1510575"/>
            <a:ext cx="1925400" cy="1285250"/>
            <a:chOff x="3605900" y="1119575"/>
            <a:chExt cx="1925400" cy="1285250"/>
          </a:xfrm>
        </p:grpSpPr>
        <p:sp>
          <p:nvSpPr>
            <p:cNvPr id="133" name="Google Shape;133;p17"/>
            <p:cNvSpPr txBox="1"/>
            <p:nvPr/>
          </p:nvSpPr>
          <p:spPr>
            <a:xfrm>
              <a:off x="3605900" y="1943125"/>
              <a:ext cx="1925400" cy="461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Roboto"/>
                  <a:ea typeface="Roboto"/>
                  <a:cs typeface="Roboto"/>
                  <a:sym typeface="Roboto"/>
                </a:rPr>
                <a:t>Thực thi</a:t>
              </a:r>
              <a:endParaRPr b="1" sz="2000">
                <a:solidFill>
                  <a:schemeClr val="dk1"/>
                </a:solidFill>
                <a:latin typeface="Roboto"/>
                <a:ea typeface="Roboto"/>
                <a:cs typeface="Roboto"/>
                <a:sym typeface="Roboto"/>
              </a:endParaRPr>
            </a:p>
          </p:txBody>
        </p:sp>
        <p:sp>
          <p:nvSpPr>
            <p:cNvPr id="134" name="Google Shape;134;p17"/>
            <p:cNvSpPr/>
            <p:nvPr/>
          </p:nvSpPr>
          <p:spPr>
            <a:xfrm>
              <a:off x="4239588" y="1119575"/>
              <a:ext cx="664800" cy="6651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400000" dist="38100">
                <a:schemeClr val="dk1"/>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Roboto"/>
                  <a:ea typeface="Roboto"/>
                  <a:cs typeface="Roboto"/>
                  <a:sym typeface="Roboto"/>
                </a:rPr>
                <a:t>0</a:t>
              </a:r>
              <a:r>
                <a:rPr b="1" lang="en" sz="2000">
                  <a:solidFill>
                    <a:schemeClr val="dk1"/>
                  </a:solidFill>
                  <a:latin typeface="Roboto"/>
                  <a:ea typeface="Roboto"/>
                  <a:cs typeface="Roboto"/>
                  <a:sym typeface="Roboto"/>
                </a:rPr>
                <a:t>3</a:t>
              </a:r>
              <a:endParaRPr b="1" sz="2000">
                <a:solidFill>
                  <a:schemeClr val="dk1"/>
                </a:solidFill>
                <a:latin typeface="Roboto"/>
                <a:ea typeface="Roboto"/>
                <a:cs typeface="Roboto"/>
                <a:sym typeface="Roboto"/>
              </a:endParaRPr>
            </a:p>
          </p:txBody>
        </p:sp>
      </p:grpSp>
      <p:grpSp>
        <p:nvGrpSpPr>
          <p:cNvPr id="135" name="Google Shape;135;p17"/>
          <p:cNvGrpSpPr/>
          <p:nvPr/>
        </p:nvGrpSpPr>
        <p:grpSpPr>
          <a:xfrm>
            <a:off x="2147162" y="3288663"/>
            <a:ext cx="2076600" cy="1185512"/>
            <a:chOff x="2087350" y="2880163"/>
            <a:chExt cx="2076600" cy="1185512"/>
          </a:xfrm>
        </p:grpSpPr>
        <p:sp>
          <p:nvSpPr>
            <p:cNvPr id="136" name="Google Shape;136;p17"/>
            <p:cNvSpPr/>
            <p:nvPr/>
          </p:nvSpPr>
          <p:spPr>
            <a:xfrm>
              <a:off x="2793243" y="2880163"/>
              <a:ext cx="664800" cy="6651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400000" dist="38100">
                <a:schemeClr val="dk1"/>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Roboto"/>
                  <a:ea typeface="Roboto"/>
                  <a:cs typeface="Roboto"/>
                  <a:sym typeface="Roboto"/>
                </a:rPr>
                <a:t>0</a:t>
              </a:r>
              <a:r>
                <a:rPr b="1" lang="en" sz="2000">
                  <a:solidFill>
                    <a:schemeClr val="dk1"/>
                  </a:solidFill>
                  <a:latin typeface="Roboto"/>
                  <a:ea typeface="Roboto"/>
                  <a:cs typeface="Roboto"/>
                  <a:sym typeface="Roboto"/>
                </a:rPr>
                <a:t>2</a:t>
              </a:r>
              <a:endParaRPr b="1" sz="2000">
                <a:solidFill>
                  <a:schemeClr val="dk1"/>
                </a:solidFill>
                <a:latin typeface="Roboto"/>
                <a:ea typeface="Roboto"/>
                <a:cs typeface="Roboto"/>
                <a:sym typeface="Roboto"/>
              </a:endParaRPr>
            </a:p>
          </p:txBody>
        </p:sp>
        <p:sp>
          <p:nvSpPr>
            <p:cNvPr id="137" name="Google Shape;137;p17"/>
            <p:cNvSpPr txBox="1"/>
            <p:nvPr/>
          </p:nvSpPr>
          <p:spPr>
            <a:xfrm>
              <a:off x="2087350" y="3603975"/>
              <a:ext cx="2076600" cy="461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Roboto"/>
                  <a:ea typeface="Roboto"/>
                  <a:cs typeface="Roboto"/>
                  <a:sym typeface="Roboto"/>
                </a:rPr>
                <a:t>Lập kế hoạch</a:t>
              </a:r>
              <a:endParaRPr b="1" sz="2000">
                <a:solidFill>
                  <a:schemeClr val="dk1"/>
                </a:solidFill>
                <a:latin typeface="Roboto"/>
                <a:ea typeface="Roboto"/>
                <a:cs typeface="Roboto"/>
                <a:sym typeface="Roboto"/>
              </a:endParaRPr>
            </a:p>
          </p:txBody>
        </p:sp>
      </p:grpSp>
      <p:grpSp>
        <p:nvGrpSpPr>
          <p:cNvPr id="138" name="Google Shape;138;p17"/>
          <p:cNvGrpSpPr/>
          <p:nvPr/>
        </p:nvGrpSpPr>
        <p:grpSpPr>
          <a:xfrm>
            <a:off x="5134600" y="3271175"/>
            <a:ext cx="1925400" cy="1203000"/>
            <a:chOff x="5055638" y="2880175"/>
            <a:chExt cx="1925400" cy="1203000"/>
          </a:xfrm>
        </p:grpSpPr>
        <p:sp>
          <p:nvSpPr>
            <p:cNvPr id="139" name="Google Shape;139;p17"/>
            <p:cNvSpPr txBox="1"/>
            <p:nvPr/>
          </p:nvSpPr>
          <p:spPr>
            <a:xfrm>
              <a:off x="5055638" y="3621475"/>
              <a:ext cx="1925400" cy="461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Roboto"/>
                  <a:ea typeface="Roboto"/>
                  <a:cs typeface="Roboto"/>
                  <a:sym typeface="Roboto"/>
                </a:rPr>
                <a:t>Kiểm soát</a:t>
              </a:r>
              <a:endParaRPr b="1" sz="2000">
                <a:solidFill>
                  <a:schemeClr val="dk1"/>
                </a:solidFill>
                <a:latin typeface="Roboto"/>
                <a:ea typeface="Roboto"/>
                <a:cs typeface="Roboto"/>
                <a:sym typeface="Roboto"/>
              </a:endParaRPr>
            </a:p>
          </p:txBody>
        </p:sp>
        <p:sp>
          <p:nvSpPr>
            <p:cNvPr id="140" name="Google Shape;140;p17"/>
            <p:cNvSpPr/>
            <p:nvPr/>
          </p:nvSpPr>
          <p:spPr>
            <a:xfrm>
              <a:off x="5685913" y="2880175"/>
              <a:ext cx="664800" cy="6651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400000" dist="38100">
                <a:schemeClr val="dk1"/>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Roboto"/>
                  <a:ea typeface="Roboto"/>
                  <a:cs typeface="Roboto"/>
                  <a:sym typeface="Roboto"/>
                </a:rPr>
                <a:t>0</a:t>
              </a:r>
              <a:r>
                <a:rPr b="1" lang="en" sz="2000">
                  <a:solidFill>
                    <a:schemeClr val="dk1"/>
                  </a:solidFill>
                  <a:latin typeface="Roboto"/>
                  <a:ea typeface="Roboto"/>
                  <a:cs typeface="Roboto"/>
                  <a:sym typeface="Roboto"/>
                </a:rPr>
                <a:t>4</a:t>
              </a:r>
              <a:endParaRPr b="1" sz="2000">
                <a:solidFill>
                  <a:schemeClr val="dk1"/>
                </a:solidFill>
                <a:latin typeface="Roboto"/>
                <a:ea typeface="Roboto"/>
                <a:cs typeface="Roboto"/>
                <a:sym typeface="Roboto"/>
              </a:endParaRPr>
            </a:p>
          </p:txBody>
        </p:sp>
      </p:grpSp>
      <p:cxnSp>
        <p:nvCxnSpPr>
          <p:cNvPr id="141" name="Google Shape;141;p17"/>
          <p:cNvCxnSpPr>
            <a:stCxn id="131" idx="2"/>
            <a:endCxn id="136" idx="1"/>
          </p:cNvCxnSpPr>
          <p:nvPr/>
        </p:nvCxnSpPr>
        <p:spPr>
          <a:xfrm flipH="1" rot="-5400000">
            <a:off x="1812452" y="2580415"/>
            <a:ext cx="907500" cy="1173900"/>
          </a:xfrm>
          <a:prstGeom prst="bentConnector2">
            <a:avLst/>
          </a:prstGeom>
          <a:noFill/>
          <a:ln cap="flat" cmpd="sng" w="19050">
            <a:solidFill>
              <a:srgbClr val="151515"/>
            </a:solidFill>
            <a:prstDash val="solid"/>
            <a:round/>
            <a:headEnd len="med" w="med" type="none"/>
            <a:tailEnd len="med" w="med" type="triangle"/>
          </a:ln>
        </p:spPr>
      </p:cxnSp>
      <p:cxnSp>
        <p:nvCxnSpPr>
          <p:cNvPr id="142" name="Google Shape;142;p17"/>
          <p:cNvCxnSpPr>
            <a:stCxn id="136" idx="0"/>
            <a:endCxn id="134" idx="1"/>
          </p:cNvCxnSpPr>
          <p:nvPr/>
        </p:nvCxnSpPr>
        <p:spPr>
          <a:xfrm rot="-5400000">
            <a:off x="3029305" y="1999413"/>
            <a:ext cx="1445400" cy="1133100"/>
          </a:xfrm>
          <a:prstGeom prst="bentConnector2">
            <a:avLst/>
          </a:prstGeom>
          <a:noFill/>
          <a:ln cap="flat" cmpd="sng" w="19050">
            <a:solidFill>
              <a:srgbClr val="151515"/>
            </a:solidFill>
            <a:prstDash val="solid"/>
            <a:round/>
            <a:headEnd len="med" w="med" type="none"/>
            <a:tailEnd len="med" w="med" type="triangle"/>
          </a:ln>
        </p:spPr>
      </p:cxnSp>
      <p:cxnSp>
        <p:nvCxnSpPr>
          <p:cNvPr id="143" name="Google Shape;143;p17"/>
          <p:cNvCxnSpPr>
            <a:stCxn id="133" idx="2"/>
            <a:endCxn id="140" idx="1"/>
          </p:cNvCxnSpPr>
          <p:nvPr/>
        </p:nvCxnSpPr>
        <p:spPr>
          <a:xfrm flipH="1" rot="-5400000">
            <a:off x="4802213" y="2641175"/>
            <a:ext cx="807900" cy="1117200"/>
          </a:xfrm>
          <a:prstGeom prst="bentConnector2">
            <a:avLst/>
          </a:prstGeom>
          <a:noFill/>
          <a:ln cap="flat" cmpd="sng" w="19050">
            <a:solidFill>
              <a:srgbClr val="151515"/>
            </a:solidFill>
            <a:prstDash val="solid"/>
            <a:round/>
            <a:headEnd len="med" w="med" type="none"/>
            <a:tailEnd len="med" w="med" type="triangle"/>
          </a:ln>
        </p:spPr>
      </p:cxnSp>
      <p:cxnSp>
        <p:nvCxnSpPr>
          <p:cNvPr id="144" name="Google Shape;144;p17"/>
          <p:cNvCxnSpPr/>
          <p:nvPr/>
        </p:nvCxnSpPr>
        <p:spPr>
          <a:xfrm rot="-5400000">
            <a:off x="5936755" y="2000213"/>
            <a:ext cx="1428000" cy="1113900"/>
          </a:xfrm>
          <a:prstGeom prst="bentConnector2">
            <a:avLst/>
          </a:prstGeom>
          <a:noFill/>
          <a:ln cap="flat" cmpd="sng" w="19050">
            <a:solidFill>
              <a:srgbClr val="151515"/>
            </a:solidFill>
            <a:prstDash val="solid"/>
            <a:round/>
            <a:headEnd len="med" w="med" type="none"/>
            <a:tailEnd len="med" w="med" type="triangle"/>
          </a:ln>
        </p:spPr>
      </p:cxnSp>
      <p:grpSp>
        <p:nvGrpSpPr>
          <p:cNvPr id="145" name="Google Shape;145;p17"/>
          <p:cNvGrpSpPr/>
          <p:nvPr/>
        </p:nvGrpSpPr>
        <p:grpSpPr>
          <a:xfrm>
            <a:off x="6577613" y="1501825"/>
            <a:ext cx="1925400" cy="1285250"/>
            <a:chOff x="3605900" y="1119575"/>
            <a:chExt cx="1925400" cy="1285250"/>
          </a:xfrm>
        </p:grpSpPr>
        <p:sp>
          <p:nvSpPr>
            <p:cNvPr id="146" name="Google Shape;146;p17"/>
            <p:cNvSpPr txBox="1"/>
            <p:nvPr/>
          </p:nvSpPr>
          <p:spPr>
            <a:xfrm>
              <a:off x="3605900" y="1943125"/>
              <a:ext cx="1925400" cy="461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Roboto"/>
                  <a:ea typeface="Roboto"/>
                  <a:cs typeface="Roboto"/>
                  <a:sym typeface="Roboto"/>
                </a:rPr>
                <a:t>Kết thúc</a:t>
              </a:r>
              <a:endParaRPr b="1" sz="2000">
                <a:solidFill>
                  <a:schemeClr val="dk1"/>
                </a:solidFill>
                <a:latin typeface="Roboto"/>
                <a:ea typeface="Roboto"/>
                <a:cs typeface="Roboto"/>
                <a:sym typeface="Roboto"/>
              </a:endParaRPr>
            </a:p>
          </p:txBody>
        </p:sp>
        <p:sp>
          <p:nvSpPr>
            <p:cNvPr id="147" name="Google Shape;147;p17"/>
            <p:cNvSpPr/>
            <p:nvPr/>
          </p:nvSpPr>
          <p:spPr>
            <a:xfrm>
              <a:off x="4239588" y="1119575"/>
              <a:ext cx="664800" cy="6651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400000" dist="38100">
                <a:schemeClr val="dk1"/>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Roboto"/>
                  <a:ea typeface="Roboto"/>
                  <a:cs typeface="Roboto"/>
                  <a:sym typeface="Roboto"/>
                </a:rPr>
                <a:t>0</a:t>
              </a:r>
              <a:r>
                <a:rPr b="1" lang="en" sz="2000">
                  <a:solidFill>
                    <a:schemeClr val="dk1"/>
                  </a:solidFill>
                  <a:latin typeface="Roboto"/>
                  <a:ea typeface="Roboto"/>
                  <a:cs typeface="Roboto"/>
                  <a:sym typeface="Roboto"/>
                </a:rPr>
                <a:t>5</a:t>
              </a:r>
              <a:endParaRPr b="1" sz="2000">
                <a:solidFill>
                  <a:schemeClr val="dk1"/>
                </a:solidFill>
                <a:latin typeface="Roboto"/>
                <a:ea typeface="Roboto"/>
                <a:cs typeface="Roboto"/>
                <a:sym typeface="Roboto"/>
              </a:endParaRPr>
            </a:p>
          </p:txBody>
        </p:sp>
      </p:grpSp>
    </p:spTree>
  </p:cSld>
  <p:clrMapOvr>
    <a:masterClrMapping/>
  </p:clrMapOvr>
  <p:transition spd="med">
    <p:push/>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grpSp>
        <p:nvGrpSpPr>
          <p:cNvPr id="152" name="Google Shape;152;p18"/>
          <p:cNvGrpSpPr/>
          <p:nvPr/>
        </p:nvGrpSpPr>
        <p:grpSpPr>
          <a:xfrm>
            <a:off x="2755900" y="2008950"/>
            <a:ext cx="3816323" cy="973200"/>
            <a:chOff x="5023153" y="1346675"/>
            <a:chExt cx="3511200" cy="973200"/>
          </a:xfrm>
        </p:grpSpPr>
        <p:sp>
          <p:nvSpPr>
            <p:cNvPr id="153" name="Google Shape;153;p18"/>
            <p:cNvSpPr txBox="1"/>
            <p:nvPr/>
          </p:nvSpPr>
          <p:spPr>
            <a:xfrm>
              <a:off x="5023153" y="1346675"/>
              <a:ext cx="3511200" cy="9732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400000" dist="38100">
                <a:schemeClr val="dk1"/>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sz="2000">
                <a:solidFill>
                  <a:schemeClr val="dk1"/>
                </a:solidFill>
                <a:latin typeface="Roboto Medium"/>
                <a:ea typeface="Roboto Medium"/>
                <a:cs typeface="Roboto Medium"/>
                <a:sym typeface="Roboto Medium"/>
              </a:endParaRPr>
            </a:p>
          </p:txBody>
        </p:sp>
        <p:sp>
          <p:nvSpPr>
            <p:cNvPr id="154" name="Google Shape;154;p18"/>
            <p:cNvSpPr/>
            <p:nvPr/>
          </p:nvSpPr>
          <p:spPr>
            <a:xfrm>
              <a:off x="5205974" y="1489875"/>
              <a:ext cx="739200" cy="681900"/>
            </a:xfrm>
            <a:prstGeom prst="roundRect">
              <a:avLst>
                <a:gd fmla="val 0" name="adj"/>
              </a:avLst>
            </a:prstGeom>
            <a:solidFill>
              <a:schemeClr val="lt1"/>
            </a:solidFill>
            <a:ln cap="flat" cmpd="sng" w="19050">
              <a:solidFill>
                <a:schemeClr val="dk1"/>
              </a:solidFill>
              <a:prstDash val="solid"/>
              <a:round/>
              <a:headEnd len="sm" w="sm" type="none"/>
              <a:tailEnd len="sm" w="sm" type="none"/>
            </a:ln>
            <a:effectLst>
              <a:outerShdw rotWithShape="0" algn="bl" dir="2400000" dist="38100">
                <a:schemeClr val="dk1"/>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500">
                  <a:solidFill>
                    <a:schemeClr val="dk1"/>
                  </a:solidFill>
                  <a:latin typeface="Roboto Medium"/>
                  <a:ea typeface="Roboto Medium"/>
                  <a:cs typeface="Roboto Medium"/>
                  <a:sym typeface="Roboto Medium"/>
                </a:rPr>
                <a:t>01</a:t>
              </a:r>
              <a:endParaRPr sz="2500">
                <a:solidFill>
                  <a:schemeClr val="dk1"/>
                </a:solidFill>
                <a:latin typeface="Roboto Medium"/>
                <a:ea typeface="Roboto Medium"/>
                <a:cs typeface="Roboto Medium"/>
                <a:sym typeface="Roboto Medium"/>
              </a:endParaRPr>
            </a:p>
          </p:txBody>
        </p:sp>
        <p:sp>
          <p:nvSpPr>
            <p:cNvPr id="155" name="Google Shape;155;p18"/>
            <p:cNvSpPr txBox="1"/>
            <p:nvPr/>
          </p:nvSpPr>
          <p:spPr>
            <a:xfrm>
              <a:off x="6020945" y="1638225"/>
              <a:ext cx="2420100" cy="385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2200">
                  <a:solidFill>
                    <a:schemeClr val="dk1"/>
                  </a:solidFill>
                  <a:latin typeface="Roboto Medium"/>
                  <a:ea typeface="Roboto Medium"/>
                  <a:cs typeface="Roboto Medium"/>
                  <a:sym typeface="Roboto Medium"/>
                </a:rPr>
                <a:t>KHỞI ĐỘNG DỰ ÁN</a:t>
              </a:r>
              <a:endParaRPr sz="2200">
                <a:solidFill>
                  <a:schemeClr val="dk1"/>
                </a:solidFill>
                <a:latin typeface="Roboto Medium"/>
                <a:ea typeface="Roboto Medium"/>
                <a:cs typeface="Roboto Medium"/>
                <a:sym typeface="Roboto Medium"/>
              </a:endParaRPr>
            </a:p>
          </p:txBody>
        </p:sp>
      </p:grpSp>
    </p:spTree>
  </p:cSld>
  <p:clrMapOvr>
    <a:masterClrMapping/>
  </p:clrMapOvr>
  <mc:AlternateContent>
    <mc:Choice Requires="p14">
      <p:transition spd="med">
        <p14:prism dir="l"/>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9"/>
          <p:cNvSpPr txBox="1"/>
          <p:nvPr>
            <p:ph type="title"/>
          </p:nvPr>
        </p:nvSpPr>
        <p:spPr>
          <a:xfrm>
            <a:off x="748875" y="2069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u="sng">
                <a:latin typeface="Roboto Medium"/>
                <a:ea typeface="Roboto Medium"/>
                <a:cs typeface="Roboto Medium"/>
                <a:sym typeface="Roboto Medium"/>
              </a:rPr>
              <a:t>Khảo sát thị trường </a:t>
            </a:r>
            <a:endParaRPr b="0" u="sng">
              <a:latin typeface="Roboto Medium"/>
              <a:ea typeface="Roboto Medium"/>
              <a:cs typeface="Roboto Medium"/>
              <a:sym typeface="Roboto Medium"/>
            </a:endParaRPr>
          </a:p>
        </p:txBody>
      </p:sp>
      <p:grpSp>
        <p:nvGrpSpPr>
          <p:cNvPr id="161" name="Google Shape;161;p19"/>
          <p:cNvGrpSpPr/>
          <p:nvPr/>
        </p:nvGrpSpPr>
        <p:grpSpPr>
          <a:xfrm>
            <a:off x="941825" y="1743125"/>
            <a:ext cx="3000000" cy="2000000"/>
            <a:chOff x="713225" y="2133650"/>
            <a:chExt cx="3000000" cy="2000000"/>
          </a:xfrm>
        </p:grpSpPr>
        <p:sp>
          <p:nvSpPr>
            <p:cNvPr id="162" name="Google Shape;162;p19"/>
            <p:cNvSpPr txBox="1"/>
            <p:nvPr/>
          </p:nvSpPr>
          <p:spPr>
            <a:xfrm>
              <a:off x="713225" y="2849350"/>
              <a:ext cx="3000000" cy="12843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Cung cấp bản đồ và dẫn đường</a:t>
              </a:r>
              <a:endParaRPr>
                <a:solidFill>
                  <a:schemeClr val="dk1"/>
                </a:solidFill>
                <a:latin typeface="Roboto"/>
                <a:ea typeface="Roboto"/>
                <a:cs typeface="Roboto"/>
                <a:sym typeface="Roboto"/>
              </a:endParaRPr>
            </a:p>
            <a:p>
              <a:pPr indent="-317500" lvl="0" marL="457200" marR="0" rtl="0" algn="l">
                <a:lnSpc>
                  <a:spcPct val="100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Cung cấp</a:t>
              </a:r>
              <a:r>
                <a:rPr lang="en">
                  <a:solidFill>
                    <a:schemeClr val="dk1"/>
                  </a:solidFill>
                  <a:latin typeface="Roboto"/>
                  <a:ea typeface="Roboto"/>
                  <a:cs typeface="Roboto"/>
                  <a:sym typeface="Roboto"/>
                </a:rPr>
                <a:t> địa điểm du lịch</a:t>
              </a:r>
              <a:endParaRPr>
                <a:solidFill>
                  <a:schemeClr val="dk1"/>
                </a:solidFill>
                <a:latin typeface="Roboto"/>
                <a:ea typeface="Roboto"/>
                <a:cs typeface="Roboto"/>
                <a:sym typeface="Roboto"/>
              </a:endParaRPr>
            </a:p>
            <a:p>
              <a:pPr indent="-317500" lvl="0" marL="457200" marR="0" rtl="0" algn="l">
                <a:lnSpc>
                  <a:spcPct val="100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Cung cấp</a:t>
              </a:r>
              <a:r>
                <a:rPr lang="en">
                  <a:solidFill>
                    <a:schemeClr val="dk1"/>
                  </a:solidFill>
                  <a:latin typeface="Roboto"/>
                  <a:ea typeface="Roboto"/>
                  <a:cs typeface="Roboto"/>
                  <a:sym typeface="Roboto"/>
                </a:rPr>
                <a:t> nhà hàng</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Cung cấp khách sạn</a:t>
              </a:r>
              <a:endParaRPr>
                <a:solidFill>
                  <a:schemeClr val="dk1"/>
                </a:solidFill>
                <a:latin typeface="Roboto"/>
                <a:ea typeface="Roboto"/>
                <a:cs typeface="Roboto"/>
                <a:sym typeface="Roboto"/>
              </a:endParaRPr>
            </a:p>
          </p:txBody>
        </p:sp>
        <p:sp>
          <p:nvSpPr>
            <p:cNvPr id="163" name="Google Shape;163;p19"/>
            <p:cNvSpPr/>
            <p:nvPr/>
          </p:nvSpPr>
          <p:spPr>
            <a:xfrm>
              <a:off x="713225" y="2133650"/>
              <a:ext cx="3000000" cy="572700"/>
            </a:xfrm>
            <a:prstGeom prst="rect">
              <a:avLst/>
            </a:prstGeom>
            <a:solidFill>
              <a:schemeClr val="accent2"/>
            </a:solidFill>
            <a:ln cap="flat" cmpd="sng" w="19050">
              <a:solidFill>
                <a:schemeClr val="dk1"/>
              </a:solidFill>
              <a:prstDash val="solid"/>
              <a:round/>
              <a:headEnd len="sm" w="sm" type="none"/>
              <a:tailEnd len="sm" w="sm" type="none"/>
            </a:ln>
            <a:effectLst>
              <a:outerShdw rotWithShape="0" algn="bl" dir="2400000" dist="38100">
                <a:schemeClr val="dk1"/>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rgbClr val="000000"/>
                </a:buClr>
                <a:buSzPts val="1100"/>
                <a:buFont typeface="Arial"/>
                <a:buNone/>
              </a:pPr>
              <a:r>
                <a:rPr lang="en" sz="2000">
                  <a:solidFill>
                    <a:schemeClr val="dk1"/>
                  </a:solidFill>
                  <a:latin typeface="Roboto Medium"/>
                  <a:ea typeface="Roboto Medium"/>
                  <a:cs typeface="Roboto Medium"/>
                  <a:sym typeface="Roboto Medium"/>
                </a:rPr>
                <a:t>Google Maps</a:t>
              </a:r>
              <a:endParaRPr sz="2000">
                <a:solidFill>
                  <a:schemeClr val="dk1"/>
                </a:solidFill>
                <a:latin typeface="Roboto Medium"/>
                <a:ea typeface="Roboto Medium"/>
                <a:cs typeface="Roboto Medium"/>
                <a:sym typeface="Roboto Medium"/>
              </a:endParaRPr>
            </a:p>
          </p:txBody>
        </p:sp>
      </p:grpSp>
      <p:grpSp>
        <p:nvGrpSpPr>
          <p:cNvPr id="164" name="Google Shape;164;p19"/>
          <p:cNvGrpSpPr/>
          <p:nvPr/>
        </p:nvGrpSpPr>
        <p:grpSpPr>
          <a:xfrm>
            <a:off x="5194850" y="1743125"/>
            <a:ext cx="3000000" cy="1923800"/>
            <a:chOff x="5423450" y="2133650"/>
            <a:chExt cx="3000000" cy="1923800"/>
          </a:xfrm>
        </p:grpSpPr>
        <p:sp>
          <p:nvSpPr>
            <p:cNvPr id="165" name="Google Shape;165;p19"/>
            <p:cNvSpPr txBox="1"/>
            <p:nvPr/>
          </p:nvSpPr>
          <p:spPr>
            <a:xfrm>
              <a:off x="5423450" y="2773150"/>
              <a:ext cx="3000000" cy="1284300"/>
            </a:xfrm>
            <a:prstGeom prst="rect">
              <a:avLst/>
            </a:prstGeom>
            <a:noFill/>
            <a:ln>
              <a:noFill/>
            </a:ln>
          </p:spPr>
          <p:txBody>
            <a:bodyPr anchorCtr="0" anchor="t" bIns="91425" lIns="91425" spcFirstLastPara="1" rIns="91425" wrap="square" tIns="91425">
              <a:noAutofit/>
            </a:bodyPr>
            <a:lstStyle/>
            <a:p>
              <a:pPr indent="-311150" lvl="0" marL="457200" marR="0" rtl="0" algn="l">
                <a:lnSpc>
                  <a:spcPct val="100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Cung cấp cho người dùng đánh giá, xếp hạng.</a:t>
              </a:r>
              <a:endParaRPr sz="1300">
                <a:solidFill>
                  <a:schemeClr val="dk1"/>
                </a:solidFill>
                <a:latin typeface="Roboto"/>
                <a:ea typeface="Roboto"/>
                <a:cs typeface="Roboto"/>
                <a:sym typeface="Roboto"/>
              </a:endParaRPr>
            </a:p>
            <a:p>
              <a:pPr indent="-311150" lvl="0" marL="457200" marR="0" rtl="0" algn="l">
                <a:lnSpc>
                  <a:spcPct val="100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Cung cấp thông tin về các điểm tham quan, khách sạn, nhà hàng </a:t>
              </a:r>
              <a:endParaRPr sz="1300">
                <a:solidFill>
                  <a:schemeClr val="dk1"/>
                </a:solidFill>
                <a:latin typeface="Roboto"/>
                <a:ea typeface="Roboto"/>
                <a:cs typeface="Roboto"/>
                <a:sym typeface="Roboto"/>
              </a:endParaRPr>
            </a:p>
            <a:p>
              <a:pPr indent="-311150" lvl="0" marL="457200" marR="0" rtl="0" algn="l">
                <a:lnSpc>
                  <a:spcPct val="100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Cung cấp các dịch vụ du lịch khác.</a:t>
              </a:r>
              <a:endParaRPr sz="1300">
                <a:solidFill>
                  <a:schemeClr val="dk1"/>
                </a:solidFill>
                <a:latin typeface="Roboto"/>
                <a:ea typeface="Roboto"/>
                <a:cs typeface="Roboto"/>
                <a:sym typeface="Roboto"/>
              </a:endParaRPr>
            </a:p>
          </p:txBody>
        </p:sp>
        <p:sp>
          <p:nvSpPr>
            <p:cNvPr id="166" name="Google Shape;166;p19"/>
            <p:cNvSpPr/>
            <p:nvPr/>
          </p:nvSpPr>
          <p:spPr>
            <a:xfrm>
              <a:off x="5423450" y="2133650"/>
              <a:ext cx="3000000" cy="572700"/>
            </a:xfrm>
            <a:prstGeom prst="rect">
              <a:avLst/>
            </a:prstGeom>
            <a:solidFill>
              <a:schemeClr val="accent1"/>
            </a:solidFill>
            <a:ln cap="flat" cmpd="sng" w="19050">
              <a:solidFill>
                <a:schemeClr val="dk1"/>
              </a:solidFill>
              <a:prstDash val="solid"/>
              <a:round/>
              <a:headEnd len="sm" w="sm" type="none"/>
              <a:tailEnd len="sm" w="sm" type="none"/>
            </a:ln>
            <a:effectLst>
              <a:outerShdw rotWithShape="0" algn="bl" dir="2400000" dist="38100">
                <a:schemeClr val="dk1"/>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rgbClr val="000000"/>
                </a:buClr>
                <a:buSzPts val="1100"/>
                <a:buFont typeface="Arial"/>
                <a:buNone/>
              </a:pPr>
              <a:r>
                <a:rPr lang="en" sz="2000">
                  <a:solidFill>
                    <a:schemeClr val="dk1"/>
                  </a:solidFill>
                  <a:latin typeface="Roboto Medium"/>
                  <a:ea typeface="Roboto Medium"/>
                  <a:cs typeface="Roboto Medium"/>
                  <a:sym typeface="Roboto Medium"/>
                </a:rPr>
                <a:t>T</a:t>
              </a:r>
              <a:r>
                <a:rPr lang="en" sz="2000">
                  <a:solidFill>
                    <a:schemeClr val="dk1"/>
                  </a:solidFill>
                  <a:latin typeface="Roboto Medium"/>
                  <a:ea typeface="Roboto Medium"/>
                  <a:cs typeface="Roboto Medium"/>
                  <a:sym typeface="Roboto Medium"/>
                </a:rPr>
                <a:t>ripAdvisor</a:t>
              </a:r>
              <a:endParaRPr sz="2000">
                <a:solidFill>
                  <a:schemeClr val="dk1"/>
                </a:solidFill>
                <a:latin typeface="Roboto Medium"/>
                <a:ea typeface="Roboto Medium"/>
                <a:cs typeface="Roboto Medium"/>
                <a:sym typeface="Roboto Medium"/>
              </a:endParaRPr>
            </a:p>
          </p:txBody>
        </p:sp>
      </p:grpSp>
      <p:sp>
        <p:nvSpPr>
          <p:cNvPr id="167" name="Google Shape;167;p19"/>
          <p:cNvSpPr/>
          <p:nvPr/>
        </p:nvSpPr>
        <p:spPr>
          <a:xfrm>
            <a:off x="4235938" y="925613"/>
            <a:ext cx="664800" cy="6651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400000" dist="38100">
              <a:schemeClr val="dk1"/>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solidFill>
                <a:schemeClr val="dk1"/>
              </a:solidFill>
              <a:latin typeface="Fredoka"/>
              <a:ea typeface="Fredoka"/>
              <a:cs typeface="Fredoka"/>
              <a:sym typeface="Fredoka"/>
            </a:endParaRPr>
          </a:p>
        </p:txBody>
      </p:sp>
      <p:sp>
        <p:nvSpPr>
          <p:cNvPr id="168" name="Google Shape;168;p19"/>
          <p:cNvSpPr/>
          <p:nvPr/>
        </p:nvSpPr>
        <p:spPr>
          <a:xfrm>
            <a:off x="4475014" y="1094400"/>
            <a:ext cx="251700" cy="251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169" name="Google Shape;169;p19"/>
          <p:cNvGrpSpPr/>
          <p:nvPr/>
        </p:nvGrpSpPr>
        <p:grpSpPr>
          <a:xfrm>
            <a:off x="4397125" y="1061813"/>
            <a:ext cx="329575" cy="392725"/>
            <a:chOff x="5410988" y="3315075"/>
            <a:chExt cx="329575" cy="392725"/>
          </a:xfrm>
        </p:grpSpPr>
        <p:sp>
          <p:nvSpPr>
            <p:cNvPr id="170" name="Google Shape;170;p19"/>
            <p:cNvSpPr/>
            <p:nvPr/>
          </p:nvSpPr>
          <p:spPr>
            <a:xfrm>
              <a:off x="5410988" y="3315075"/>
              <a:ext cx="329575" cy="392725"/>
            </a:xfrm>
            <a:custGeom>
              <a:rect b="b" l="l" r="r" t="t"/>
              <a:pathLst>
                <a:path extrusionOk="0" h="15709" w="13183">
                  <a:moveTo>
                    <a:pt x="8082" y="615"/>
                  </a:moveTo>
                  <a:lnTo>
                    <a:pt x="8082" y="683"/>
                  </a:lnTo>
                  <a:cubicBezTo>
                    <a:pt x="8082" y="1000"/>
                    <a:pt x="7825" y="1258"/>
                    <a:pt x="7508" y="1258"/>
                  </a:cubicBezTo>
                  <a:cubicBezTo>
                    <a:pt x="7191" y="1258"/>
                    <a:pt x="6932" y="1000"/>
                    <a:pt x="6932" y="683"/>
                  </a:cubicBezTo>
                  <a:lnTo>
                    <a:pt x="6932" y="615"/>
                  </a:lnTo>
                  <a:close/>
                  <a:moveTo>
                    <a:pt x="11942" y="4814"/>
                  </a:moveTo>
                  <a:cubicBezTo>
                    <a:pt x="12288" y="4814"/>
                    <a:pt x="12570" y="5095"/>
                    <a:pt x="12570" y="5441"/>
                  </a:cubicBezTo>
                  <a:cubicBezTo>
                    <a:pt x="12570" y="5787"/>
                    <a:pt x="12288" y="6067"/>
                    <a:pt x="11942" y="6067"/>
                  </a:cubicBezTo>
                  <a:lnTo>
                    <a:pt x="11677" y="6067"/>
                  </a:lnTo>
                  <a:cubicBezTo>
                    <a:pt x="11447" y="6067"/>
                    <a:pt x="11261" y="5881"/>
                    <a:pt x="11261" y="5653"/>
                  </a:cubicBezTo>
                  <a:lnTo>
                    <a:pt x="11261" y="5230"/>
                  </a:lnTo>
                  <a:cubicBezTo>
                    <a:pt x="11261" y="5000"/>
                    <a:pt x="11447" y="4814"/>
                    <a:pt x="11677" y="4814"/>
                  </a:cubicBezTo>
                  <a:close/>
                  <a:moveTo>
                    <a:pt x="11942" y="6682"/>
                  </a:moveTo>
                  <a:cubicBezTo>
                    <a:pt x="12288" y="6682"/>
                    <a:pt x="12570" y="6962"/>
                    <a:pt x="12570" y="7308"/>
                  </a:cubicBezTo>
                  <a:cubicBezTo>
                    <a:pt x="12570" y="7654"/>
                    <a:pt x="12288" y="7935"/>
                    <a:pt x="11942" y="7935"/>
                  </a:cubicBezTo>
                  <a:lnTo>
                    <a:pt x="11677" y="7935"/>
                  </a:lnTo>
                  <a:cubicBezTo>
                    <a:pt x="11447" y="7935"/>
                    <a:pt x="11261" y="7749"/>
                    <a:pt x="11261" y="7521"/>
                  </a:cubicBezTo>
                  <a:lnTo>
                    <a:pt x="11261" y="7096"/>
                  </a:lnTo>
                  <a:cubicBezTo>
                    <a:pt x="11261" y="6868"/>
                    <a:pt x="11447" y="6682"/>
                    <a:pt x="11677" y="6682"/>
                  </a:cubicBezTo>
                  <a:close/>
                  <a:moveTo>
                    <a:pt x="11942" y="8548"/>
                  </a:moveTo>
                  <a:cubicBezTo>
                    <a:pt x="12288" y="8548"/>
                    <a:pt x="12570" y="8830"/>
                    <a:pt x="12570" y="9174"/>
                  </a:cubicBezTo>
                  <a:cubicBezTo>
                    <a:pt x="12570" y="9520"/>
                    <a:pt x="12288" y="9802"/>
                    <a:pt x="11942" y="9802"/>
                  </a:cubicBezTo>
                  <a:lnTo>
                    <a:pt x="11677" y="9802"/>
                  </a:lnTo>
                  <a:cubicBezTo>
                    <a:pt x="11447" y="9802"/>
                    <a:pt x="11261" y="9616"/>
                    <a:pt x="11261" y="9388"/>
                  </a:cubicBezTo>
                  <a:lnTo>
                    <a:pt x="11261" y="8962"/>
                  </a:lnTo>
                  <a:cubicBezTo>
                    <a:pt x="11261" y="8734"/>
                    <a:pt x="11447" y="8548"/>
                    <a:pt x="11677" y="8548"/>
                  </a:cubicBezTo>
                  <a:close/>
                  <a:moveTo>
                    <a:pt x="11942" y="10415"/>
                  </a:moveTo>
                  <a:cubicBezTo>
                    <a:pt x="12288" y="10415"/>
                    <a:pt x="12570" y="10696"/>
                    <a:pt x="12570" y="11042"/>
                  </a:cubicBezTo>
                  <a:cubicBezTo>
                    <a:pt x="12570" y="11387"/>
                    <a:pt x="12288" y="11668"/>
                    <a:pt x="11942" y="11668"/>
                  </a:cubicBezTo>
                  <a:lnTo>
                    <a:pt x="11677" y="11668"/>
                  </a:lnTo>
                  <a:cubicBezTo>
                    <a:pt x="11447" y="11668"/>
                    <a:pt x="11261" y="11482"/>
                    <a:pt x="11261" y="11254"/>
                  </a:cubicBezTo>
                  <a:lnTo>
                    <a:pt x="11261" y="10829"/>
                  </a:lnTo>
                  <a:cubicBezTo>
                    <a:pt x="11261" y="10601"/>
                    <a:pt x="11447" y="10415"/>
                    <a:pt x="11677" y="10415"/>
                  </a:cubicBezTo>
                  <a:close/>
                  <a:moveTo>
                    <a:pt x="10087" y="615"/>
                  </a:moveTo>
                  <a:cubicBezTo>
                    <a:pt x="10396" y="615"/>
                    <a:pt x="10648" y="866"/>
                    <a:pt x="10648" y="1175"/>
                  </a:cubicBezTo>
                  <a:lnTo>
                    <a:pt x="10648" y="11795"/>
                  </a:lnTo>
                  <a:cubicBezTo>
                    <a:pt x="10648" y="12104"/>
                    <a:pt x="10396" y="12357"/>
                    <a:pt x="10087" y="12357"/>
                  </a:cubicBezTo>
                  <a:lnTo>
                    <a:pt x="4922" y="12357"/>
                  </a:lnTo>
                  <a:cubicBezTo>
                    <a:pt x="4613" y="12357"/>
                    <a:pt x="4361" y="12104"/>
                    <a:pt x="4361" y="11795"/>
                  </a:cubicBezTo>
                  <a:lnTo>
                    <a:pt x="4361" y="10181"/>
                  </a:lnTo>
                  <a:cubicBezTo>
                    <a:pt x="4361" y="10012"/>
                    <a:pt x="4224" y="9874"/>
                    <a:pt x="4055" y="9874"/>
                  </a:cubicBezTo>
                  <a:cubicBezTo>
                    <a:pt x="3886" y="9874"/>
                    <a:pt x="3748" y="10012"/>
                    <a:pt x="3748" y="10181"/>
                  </a:cubicBezTo>
                  <a:lnTo>
                    <a:pt x="3748" y="11795"/>
                  </a:lnTo>
                  <a:cubicBezTo>
                    <a:pt x="3748" y="12443"/>
                    <a:pt x="4274" y="12969"/>
                    <a:pt x="4922" y="12969"/>
                  </a:cubicBezTo>
                  <a:lnTo>
                    <a:pt x="8622" y="12969"/>
                  </a:lnTo>
                  <a:cubicBezTo>
                    <a:pt x="7561" y="13503"/>
                    <a:pt x="5874" y="13713"/>
                    <a:pt x="5172" y="13750"/>
                  </a:cubicBezTo>
                  <a:cubicBezTo>
                    <a:pt x="5088" y="13755"/>
                    <a:pt x="5009" y="13794"/>
                    <a:pt x="4955" y="13858"/>
                  </a:cubicBezTo>
                  <a:lnTo>
                    <a:pt x="3915" y="15094"/>
                  </a:lnTo>
                  <a:lnTo>
                    <a:pt x="613" y="15094"/>
                  </a:lnTo>
                  <a:lnTo>
                    <a:pt x="613" y="11723"/>
                  </a:lnTo>
                  <a:lnTo>
                    <a:pt x="1681" y="10509"/>
                  </a:lnTo>
                  <a:cubicBezTo>
                    <a:pt x="1730" y="10452"/>
                    <a:pt x="1758" y="10380"/>
                    <a:pt x="1758" y="10306"/>
                  </a:cubicBezTo>
                  <a:cubicBezTo>
                    <a:pt x="1758" y="9088"/>
                    <a:pt x="1874" y="8114"/>
                    <a:pt x="2084" y="7562"/>
                  </a:cubicBezTo>
                  <a:cubicBezTo>
                    <a:pt x="2275" y="7054"/>
                    <a:pt x="2375" y="6518"/>
                    <a:pt x="2375" y="5970"/>
                  </a:cubicBezTo>
                  <a:lnTo>
                    <a:pt x="2375" y="2541"/>
                  </a:lnTo>
                  <a:cubicBezTo>
                    <a:pt x="2375" y="2524"/>
                    <a:pt x="2382" y="2515"/>
                    <a:pt x="2389" y="2509"/>
                  </a:cubicBezTo>
                  <a:cubicBezTo>
                    <a:pt x="2397" y="2502"/>
                    <a:pt x="2405" y="2501"/>
                    <a:pt x="2411" y="2501"/>
                  </a:cubicBezTo>
                  <a:cubicBezTo>
                    <a:pt x="2415" y="2501"/>
                    <a:pt x="2417" y="2501"/>
                    <a:pt x="2419" y="2502"/>
                  </a:cubicBezTo>
                  <a:cubicBezTo>
                    <a:pt x="3214" y="2658"/>
                    <a:pt x="3748" y="3369"/>
                    <a:pt x="3748" y="4271"/>
                  </a:cubicBezTo>
                  <a:lnTo>
                    <a:pt x="3748" y="7481"/>
                  </a:lnTo>
                  <a:cubicBezTo>
                    <a:pt x="3748" y="7650"/>
                    <a:pt x="3886" y="7788"/>
                    <a:pt x="4055" y="7788"/>
                  </a:cubicBezTo>
                  <a:cubicBezTo>
                    <a:pt x="4224" y="7788"/>
                    <a:pt x="4361" y="7650"/>
                    <a:pt x="4361" y="7481"/>
                  </a:cubicBezTo>
                  <a:lnTo>
                    <a:pt x="4361" y="1175"/>
                  </a:lnTo>
                  <a:cubicBezTo>
                    <a:pt x="4361" y="866"/>
                    <a:pt x="4613" y="615"/>
                    <a:pt x="4922" y="615"/>
                  </a:cubicBezTo>
                  <a:lnTo>
                    <a:pt x="6319" y="615"/>
                  </a:lnTo>
                  <a:lnTo>
                    <a:pt x="6319" y="683"/>
                  </a:lnTo>
                  <a:cubicBezTo>
                    <a:pt x="6319" y="1337"/>
                    <a:pt x="6853" y="1871"/>
                    <a:pt x="7508" y="1871"/>
                  </a:cubicBezTo>
                  <a:cubicBezTo>
                    <a:pt x="8163" y="1871"/>
                    <a:pt x="8695" y="1337"/>
                    <a:pt x="8695" y="683"/>
                  </a:cubicBezTo>
                  <a:lnTo>
                    <a:pt x="8695" y="615"/>
                  </a:lnTo>
                  <a:close/>
                  <a:moveTo>
                    <a:pt x="4922" y="0"/>
                  </a:moveTo>
                  <a:cubicBezTo>
                    <a:pt x="4274" y="0"/>
                    <a:pt x="3748" y="529"/>
                    <a:pt x="3748" y="1175"/>
                  </a:cubicBezTo>
                  <a:lnTo>
                    <a:pt x="3748" y="2583"/>
                  </a:lnTo>
                  <a:cubicBezTo>
                    <a:pt x="3437" y="2237"/>
                    <a:pt x="3022" y="1996"/>
                    <a:pt x="2537" y="1898"/>
                  </a:cubicBezTo>
                  <a:cubicBezTo>
                    <a:pt x="2495" y="1890"/>
                    <a:pt x="2454" y="1886"/>
                    <a:pt x="2412" y="1886"/>
                  </a:cubicBezTo>
                  <a:cubicBezTo>
                    <a:pt x="2263" y="1886"/>
                    <a:pt x="2117" y="1938"/>
                    <a:pt x="1999" y="2034"/>
                  </a:cubicBezTo>
                  <a:cubicBezTo>
                    <a:pt x="1846" y="2160"/>
                    <a:pt x="1760" y="2344"/>
                    <a:pt x="1760" y="2541"/>
                  </a:cubicBezTo>
                  <a:lnTo>
                    <a:pt x="1760" y="5970"/>
                  </a:lnTo>
                  <a:cubicBezTo>
                    <a:pt x="1760" y="6444"/>
                    <a:pt x="1675" y="6906"/>
                    <a:pt x="1509" y="7345"/>
                  </a:cubicBezTo>
                  <a:cubicBezTo>
                    <a:pt x="1221" y="8105"/>
                    <a:pt x="1151" y="9288"/>
                    <a:pt x="1145" y="10190"/>
                  </a:cubicBezTo>
                  <a:lnTo>
                    <a:pt x="76" y="11405"/>
                  </a:lnTo>
                  <a:cubicBezTo>
                    <a:pt x="28" y="11460"/>
                    <a:pt x="0" y="11532"/>
                    <a:pt x="0" y="11607"/>
                  </a:cubicBezTo>
                  <a:lnTo>
                    <a:pt x="0" y="15401"/>
                  </a:lnTo>
                  <a:cubicBezTo>
                    <a:pt x="0" y="15570"/>
                    <a:pt x="136" y="15708"/>
                    <a:pt x="306" y="15708"/>
                  </a:cubicBezTo>
                  <a:lnTo>
                    <a:pt x="4057" y="15708"/>
                  </a:lnTo>
                  <a:cubicBezTo>
                    <a:pt x="4147" y="15708"/>
                    <a:pt x="4234" y="15668"/>
                    <a:pt x="4293" y="15598"/>
                  </a:cubicBezTo>
                  <a:lnTo>
                    <a:pt x="5340" y="14354"/>
                  </a:lnTo>
                  <a:cubicBezTo>
                    <a:pt x="5975" y="14308"/>
                    <a:pt x="8616" y="14048"/>
                    <a:pt x="9678" y="12969"/>
                  </a:cubicBezTo>
                  <a:lnTo>
                    <a:pt x="10087" y="12969"/>
                  </a:lnTo>
                  <a:cubicBezTo>
                    <a:pt x="10606" y="12969"/>
                    <a:pt x="11046" y="12633"/>
                    <a:pt x="11202" y="12165"/>
                  </a:cubicBezTo>
                  <a:cubicBezTo>
                    <a:pt x="11344" y="12241"/>
                    <a:pt x="11506" y="12283"/>
                    <a:pt x="11677" y="12283"/>
                  </a:cubicBezTo>
                  <a:lnTo>
                    <a:pt x="11942" y="12283"/>
                  </a:lnTo>
                  <a:cubicBezTo>
                    <a:pt x="12627" y="12283"/>
                    <a:pt x="13183" y="11725"/>
                    <a:pt x="13183" y="11042"/>
                  </a:cubicBezTo>
                  <a:cubicBezTo>
                    <a:pt x="13183" y="10671"/>
                    <a:pt x="13019" y="10336"/>
                    <a:pt x="12757" y="10109"/>
                  </a:cubicBezTo>
                  <a:cubicBezTo>
                    <a:pt x="13019" y="9881"/>
                    <a:pt x="13183" y="9548"/>
                    <a:pt x="13183" y="9174"/>
                  </a:cubicBezTo>
                  <a:cubicBezTo>
                    <a:pt x="13183" y="8802"/>
                    <a:pt x="13019" y="8469"/>
                    <a:pt x="12757" y="8241"/>
                  </a:cubicBezTo>
                  <a:cubicBezTo>
                    <a:pt x="13019" y="8015"/>
                    <a:pt x="13183" y="7680"/>
                    <a:pt x="13183" y="7308"/>
                  </a:cubicBezTo>
                  <a:cubicBezTo>
                    <a:pt x="13183" y="6936"/>
                    <a:pt x="13019" y="6603"/>
                    <a:pt x="12757" y="6375"/>
                  </a:cubicBezTo>
                  <a:cubicBezTo>
                    <a:pt x="13019" y="6146"/>
                    <a:pt x="13183" y="5813"/>
                    <a:pt x="13183" y="5441"/>
                  </a:cubicBezTo>
                  <a:cubicBezTo>
                    <a:pt x="13183" y="4757"/>
                    <a:pt x="12627" y="4201"/>
                    <a:pt x="11942" y="4201"/>
                  </a:cubicBezTo>
                  <a:lnTo>
                    <a:pt x="11677" y="4201"/>
                  </a:lnTo>
                  <a:cubicBezTo>
                    <a:pt x="11530" y="4201"/>
                    <a:pt x="11388" y="4232"/>
                    <a:pt x="11261" y="4289"/>
                  </a:cubicBezTo>
                  <a:lnTo>
                    <a:pt x="11261" y="1175"/>
                  </a:lnTo>
                  <a:cubicBezTo>
                    <a:pt x="11261" y="529"/>
                    <a:pt x="10735" y="0"/>
                    <a:pt x="100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9"/>
            <p:cNvSpPr/>
            <p:nvPr/>
          </p:nvSpPr>
          <p:spPr>
            <a:xfrm>
              <a:off x="5503713" y="3527725"/>
              <a:ext cx="17400" cy="15325"/>
            </a:xfrm>
            <a:custGeom>
              <a:rect b="b" l="l" r="r" t="t"/>
              <a:pathLst>
                <a:path extrusionOk="0" h="613" w="696">
                  <a:moveTo>
                    <a:pt x="346" y="1"/>
                  </a:moveTo>
                  <a:cubicBezTo>
                    <a:pt x="307" y="1"/>
                    <a:pt x="268" y="8"/>
                    <a:pt x="230" y="24"/>
                  </a:cubicBezTo>
                  <a:cubicBezTo>
                    <a:pt x="77" y="88"/>
                    <a:pt x="0" y="271"/>
                    <a:pt x="64" y="423"/>
                  </a:cubicBezTo>
                  <a:cubicBezTo>
                    <a:pt x="113" y="541"/>
                    <a:pt x="231" y="613"/>
                    <a:pt x="352" y="613"/>
                  </a:cubicBezTo>
                  <a:cubicBezTo>
                    <a:pt x="390" y="613"/>
                    <a:pt x="429" y="606"/>
                    <a:pt x="466" y="591"/>
                  </a:cubicBezTo>
                  <a:cubicBezTo>
                    <a:pt x="620" y="526"/>
                    <a:pt x="696" y="344"/>
                    <a:pt x="631" y="190"/>
                  </a:cubicBezTo>
                  <a:cubicBezTo>
                    <a:pt x="584" y="73"/>
                    <a:pt x="467" y="1"/>
                    <a:pt x="3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9"/>
            <p:cNvSpPr/>
            <p:nvPr/>
          </p:nvSpPr>
          <p:spPr>
            <a:xfrm>
              <a:off x="5542388" y="3492225"/>
              <a:ext cx="60225" cy="69650"/>
            </a:xfrm>
            <a:custGeom>
              <a:rect b="b" l="l" r="r" t="t"/>
              <a:pathLst>
                <a:path extrusionOk="0" h="2786" w="2409">
                  <a:moveTo>
                    <a:pt x="1207" y="1083"/>
                  </a:moveTo>
                  <a:lnTo>
                    <a:pt x="1416" y="1639"/>
                  </a:lnTo>
                  <a:lnTo>
                    <a:pt x="995" y="1639"/>
                  </a:lnTo>
                  <a:lnTo>
                    <a:pt x="1207" y="1083"/>
                  </a:lnTo>
                  <a:close/>
                  <a:moveTo>
                    <a:pt x="1208" y="1"/>
                  </a:moveTo>
                  <a:cubicBezTo>
                    <a:pt x="1063" y="1"/>
                    <a:pt x="934" y="87"/>
                    <a:pt x="879" y="222"/>
                  </a:cubicBezTo>
                  <a:cubicBezTo>
                    <a:pt x="879" y="224"/>
                    <a:pt x="877" y="225"/>
                    <a:pt x="877" y="229"/>
                  </a:cubicBezTo>
                  <a:lnTo>
                    <a:pt x="62" y="2370"/>
                  </a:lnTo>
                  <a:cubicBezTo>
                    <a:pt x="1" y="2528"/>
                    <a:pt x="80" y="2705"/>
                    <a:pt x="238" y="2765"/>
                  </a:cubicBezTo>
                  <a:cubicBezTo>
                    <a:pt x="275" y="2779"/>
                    <a:pt x="312" y="2786"/>
                    <a:pt x="348" y="2786"/>
                  </a:cubicBezTo>
                  <a:cubicBezTo>
                    <a:pt x="471" y="2786"/>
                    <a:pt x="587" y="2711"/>
                    <a:pt x="634" y="2589"/>
                  </a:cubicBezTo>
                  <a:lnTo>
                    <a:pt x="761" y="2252"/>
                  </a:lnTo>
                  <a:lnTo>
                    <a:pt x="1648" y="2252"/>
                  </a:lnTo>
                  <a:lnTo>
                    <a:pt x="1775" y="2587"/>
                  </a:lnTo>
                  <a:cubicBezTo>
                    <a:pt x="1821" y="2710"/>
                    <a:pt x="1937" y="2786"/>
                    <a:pt x="2062" y="2786"/>
                  </a:cubicBezTo>
                  <a:cubicBezTo>
                    <a:pt x="2097" y="2786"/>
                    <a:pt x="2134" y="2778"/>
                    <a:pt x="2171" y="2765"/>
                  </a:cubicBezTo>
                  <a:cubicBezTo>
                    <a:pt x="2329" y="2707"/>
                    <a:pt x="2409" y="2528"/>
                    <a:pt x="2350" y="2370"/>
                  </a:cubicBezTo>
                  <a:lnTo>
                    <a:pt x="1542" y="229"/>
                  </a:lnTo>
                  <a:cubicBezTo>
                    <a:pt x="1540" y="227"/>
                    <a:pt x="1540" y="224"/>
                    <a:pt x="1538" y="220"/>
                  </a:cubicBezTo>
                  <a:cubicBezTo>
                    <a:pt x="1483" y="87"/>
                    <a:pt x="1354" y="1"/>
                    <a:pt x="12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9"/>
            <p:cNvSpPr/>
            <p:nvPr/>
          </p:nvSpPr>
          <p:spPr>
            <a:xfrm>
              <a:off x="5538588" y="3375300"/>
              <a:ext cx="67700" cy="66800"/>
            </a:xfrm>
            <a:custGeom>
              <a:rect b="b" l="l" r="r" t="t"/>
              <a:pathLst>
                <a:path extrusionOk="0" h="2672" w="2708">
                  <a:moveTo>
                    <a:pt x="1335" y="616"/>
                  </a:moveTo>
                  <a:cubicBezTo>
                    <a:pt x="1732" y="616"/>
                    <a:pt x="2056" y="938"/>
                    <a:pt x="2056" y="1337"/>
                  </a:cubicBezTo>
                  <a:cubicBezTo>
                    <a:pt x="2056" y="1418"/>
                    <a:pt x="2043" y="1497"/>
                    <a:pt x="2018" y="1569"/>
                  </a:cubicBezTo>
                  <a:lnTo>
                    <a:pt x="1931" y="1483"/>
                  </a:lnTo>
                  <a:cubicBezTo>
                    <a:pt x="1871" y="1423"/>
                    <a:pt x="1793" y="1393"/>
                    <a:pt x="1714" y="1393"/>
                  </a:cubicBezTo>
                  <a:cubicBezTo>
                    <a:pt x="1635" y="1393"/>
                    <a:pt x="1556" y="1423"/>
                    <a:pt x="1497" y="1483"/>
                  </a:cubicBezTo>
                  <a:cubicBezTo>
                    <a:pt x="1377" y="1602"/>
                    <a:pt x="1377" y="1795"/>
                    <a:pt x="1497" y="1915"/>
                  </a:cubicBezTo>
                  <a:lnTo>
                    <a:pt x="1592" y="2011"/>
                  </a:lnTo>
                  <a:cubicBezTo>
                    <a:pt x="1511" y="2042"/>
                    <a:pt x="1425" y="2059"/>
                    <a:pt x="1335" y="2059"/>
                  </a:cubicBezTo>
                  <a:cubicBezTo>
                    <a:pt x="937" y="2059"/>
                    <a:pt x="613" y="1735"/>
                    <a:pt x="613" y="1337"/>
                  </a:cubicBezTo>
                  <a:cubicBezTo>
                    <a:pt x="613" y="940"/>
                    <a:pt x="937" y="616"/>
                    <a:pt x="1335" y="616"/>
                  </a:cubicBezTo>
                  <a:close/>
                  <a:moveTo>
                    <a:pt x="1335" y="1"/>
                  </a:moveTo>
                  <a:cubicBezTo>
                    <a:pt x="598" y="1"/>
                    <a:pt x="0" y="601"/>
                    <a:pt x="0" y="1337"/>
                  </a:cubicBezTo>
                  <a:cubicBezTo>
                    <a:pt x="0" y="2073"/>
                    <a:pt x="598" y="2672"/>
                    <a:pt x="1335" y="2672"/>
                  </a:cubicBezTo>
                  <a:cubicBezTo>
                    <a:pt x="1596" y="2672"/>
                    <a:pt x="1841" y="2596"/>
                    <a:pt x="2047" y="2465"/>
                  </a:cubicBezTo>
                  <a:lnTo>
                    <a:pt x="2154" y="2574"/>
                  </a:lnTo>
                  <a:cubicBezTo>
                    <a:pt x="2214" y="2635"/>
                    <a:pt x="2294" y="2664"/>
                    <a:pt x="2371" y="2664"/>
                  </a:cubicBezTo>
                  <a:cubicBezTo>
                    <a:pt x="2450" y="2664"/>
                    <a:pt x="2529" y="2635"/>
                    <a:pt x="2588" y="2574"/>
                  </a:cubicBezTo>
                  <a:cubicBezTo>
                    <a:pt x="2708" y="2454"/>
                    <a:pt x="2708" y="2259"/>
                    <a:pt x="2588" y="2140"/>
                  </a:cubicBezTo>
                  <a:lnTo>
                    <a:pt x="2478" y="2029"/>
                  </a:lnTo>
                  <a:cubicBezTo>
                    <a:pt x="2599" y="1827"/>
                    <a:pt x="2671" y="1589"/>
                    <a:pt x="2671" y="1337"/>
                  </a:cubicBezTo>
                  <a:cubicBezTo>
                    <a:pt x="2671" y="601"/>
                    <a:pt x="2071" y="1"/>
                    <a:pt x="13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9"/>
            <p:cNvSpPr/>
            <p:nvPr/>
          </p:nvSpPr>
          <p:spPr>
            <a:xfrm>
              <a:off x="5618413" y="3417650"/>
              <a:ext cx="39700" cy="15350"/>
            </a:xfrm>
            <a:custGeom>
              <a:rect b="b" l="l" r="r" t="t"/>
              <a:pathLst>
                <a:path extrusionOk="0" h="614" w="1588">
                  <a:moveTo>
                    <a:pt x="306" y="0"/>
                  </a:moveTo>
                  <a:cubicBezTo>
                    <a:pt x="137" y="0"/>
                    <a:pt x="1" y="138"/>
                    <a:pt x="1" y="308"/>
                  </a:cubicBezTo>
                  <a:cubicBezTo>
                    <a:pt x="1" y="477"/>
                    <a:pt x="137" y="613"/>
                    <a:pt x="306" y="613"/>
                  </a:cubicBezTo>
                  <a:lnTo>
                    <a:pt x="1280" y="613"/>
                  </a:lnTo>
                  <a:cubicBezTo>
                    <a:pt x="1449" y="613"/>
                    <a:pt x="1587" y="477"/>
                    <a:pt x="1587" y="308"/>
                  </a:cubicBezTo>
                  <a:cubicBezTo>
                    <a:pt x="1587" y="138"/>
                    <a:pt x="1449" y="0"/>
                    <a:pt x="12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9"/>
            <p:cNvSpPr/>
            <p:nvPr/>
          </p:nvSpPr>
          <p:spPr>
            <a:xfrm>
              <a:off x="5542713" y="3459850"/>
              <a:ext cx="115400" cy="15375"/>
            </a:xfrm>
            <a:custGeom>
              <a:rect b="b" l="l" r="r" t="t"/>
              <a:pathLst>
                <a:path extrusionOk="0" h="615" w="4616">
                  <a:moveTo>
                    <a:pt x="308" y="0"/>
                  </a:moveTo>
                  <a:cubicBezTo>
                    <a:pt x="139" y="0"/>
                    <a:pt x="1" y="138"/>
                    <a:pt x="1" y="307"/>
                  </a:cubicBezTo>
                  <a:cubicBezTo>
                    <a:pt x="1" y="477"/>
                    <a:pt x="139" y="615"/>
                    <a:pt x="308" y="615"/>
                  </a:cubicBezTo>
                  <a:lnTo>
                    <a:pt x="4308" y="615"/>
                  </a:lnTo>
                  <a:cubicBezTo>
                    <a:pt x="4477" y="615"/>
                    <a:pt x="4615" y="477"/>
                    <a:pt x="4615" y="307"/>
                  </a:cubicBezTo>
                  <a:cubicBezTo>
                    <a:pt x="4615" y="138"/>
                    <a:pt x="4477" y="0"/>
                    <a:pt x="43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9"/>
            <p:cNvSpPr/>
            <p:nvPr/>
          </p:nvSpPr>
          <p:spPr>
            <a:xfrm>
              <a:off x="5618413" y="3534250"/>
              <a:ext cx="39700" cy="15350"/>
            </a:xfrm>
            <a:custGeom>
              <a:rect b="b" l="l" r="r" t="t"/>
              <a:pathLst>
                <a:path extrusionOk="0" h="614" w="1588">
                  <a:moveTo>
                    <a:pt x="306" y="0"/>
                  </a:moveTo>
                  <a:cubicBezTo>
                    <a:pt x="137" y="0"/>
                    <a:pt x="1" y="137"/>
                    <a:pt x="1" y="308"/>
                  </a:cubicBezTo>
                  <a:cubicBezTo>
                    <a:pt x="1" y="477"/>
                    <a:pt x="137" y="613"/>
                    <a:pt x="306" y="613"/>
                  </a:cubicBezTo>
                  <a:lnTo>
                    <a:pt x="1280" y="613"/>
                  </a:lnTo>
                  <a:cubicBezTo>
                    <a:pt x="1449" y="613"/>
                    <a:pt x="1587" y="477"/>
                    <a:pt x="1587" y="308"/>
                  </a:cubicBezTo>
                  <a:cubicBezTo>
                    <a:pt x="1587" y="137"/>
                    <a:pt x="1449" y="0"/>
                    <a:pt x="12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9"/>
            <p:cNvSpPr/>
            <p:nvPr/>
          </p:nvSpPr>
          <p:spPr>
            <a:xfrm>
              <a:off x="5542713" y="3576450"/>
              <a:ext cx="115400" cy="15375"/>
            </a:xfrm>
            <a:custGeom>
              <a:rect b="b" l="l" r="r" t="t"/>
              <a:pathLst>
                <a:path extrusionOk="0" h="615" w="4616">
                  <a:moveTo>
                    <a:pt x="308" y="0"/>
                  </a:moveTo>
                  <a:cubicBezTo>
                    <a:pt x="139" y="0"/>
                    <a:pt x="1" y="138"/>
                    <a:pt x="1" y="308"/>
                  </a:cubicBezTo>
                  <a:cubicBezTo>
                    <a:pt x="1" y="477"/>
                    <a:pt x="139" y="615"/>
                    <a:pt x="308" y="615"/>
                  </a:cubicBezTo>
                  <a:lnTo>
                    <a:pt x="4308" y="615"/>
                  </a:lnTo>
                  <a:cubicBezTo>
                    <a:pt x="4477" y="615"/>
                    <a:pt x="4615" y="477"/>
                    <a:pt x="4615" y="308"/>
                  </a:cubicBezTo>
                  <a:cubicBezTo>
                    <a:pt x="4615" y="138"/>
                    <a:pt x="4477" y="0"/>
                    <a:pt x="43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78" name="Google Shape;178;p19"/>
          <p:cNvCxnSpPr>
            <a:stCxn id="163" idx="0"/>
            <a:endCxn id="167" idx="1"/>
          </p:cNvCxnSpPr>
          <p:nvPr/>
        </p:nvCxnSpPr>
        <p:spPr>
          <a:xfrm rot="-5400000">
            <a:off x="3096275" y="603575"/>
            <a:ext cx="485100" cy="1794000"/>
          </a:xfrm>
          <a:prstGeom prst="bentConnector2">
            <a:avLst/>
          </a:prstGeom>
          <a:noFill/>
          <a:ln cap="flat" cmpd="sng" w="19050">
            <a:solidFill>
              <a:srgbClr val="151515"/>
            </a:solidFill>
            <a:prstDash val="solid"/>
            <a:round/>
            <a:headEnd len="med" w="med" type="none"/>
            <a:tailEnd len="med" w="med" type="triangle"/>
          </a:ln>
        </p:spPr>
      </p:cxnSp>
      <p:cxnSp>
        <p:nvCxnSpPr>
          <p:cNvPr id="179" name="Google Shape;179;p19"/>
          <p:cNvCxnSpPr>
            <a:stCxn id="167" idx="3"/>
            <a:endCxn id="166" idx="0"/>
          </p:cNvCxnSpPr>
          <p:nvPr/>
        </p:nvCxnSpPr>
        <p:spPr>
          <a:xfrm>
            <a:off x="4900738" y="1258163"/>
            <a:ext cx="1794000" cy="485100"/>
          </a:xfrm>
          <a:prstGeom prst="bentConnector2">
            <a:avLst/>
          </a:prstGeom>
          <a:noFill/>
          <a:ln cap="flat" cmpd="sng" w="19050">
            <a:solidFill>
              <a:srgbClr val="151515"/>
            </a:solidFill>
            <a:prstDash val="solid"/>
            <a:round/>
            <a:headEnd len="med" w="med" type="triangle"/>
            <a:tailEnd len="med" w="med" type="none"/>
          </a:ln>
        </p:spPr>
      </p:cxnSp>
      <p:sp>
        <p:nvSpPr>
          <p:cNvPr id="180" name="Google Shape;180;p19"/>
          <p:cNvSpPr/>
          <p:nvPr/>
        </p:nvSpPr>
        <p:spPr>
          <a:xfrm>
            <a:off x="941800" y="4047925"/>
            <a:ext cx="7253100" cy="781200"/>
          </a:xfrm>
          <a:prstGeom prst="rect">
            <a:avLst/>
          </a:prstGeom>
          <a:noFill/>
          <a:ln>
            <a:noFill/>
          </a:ln>
        </p:spPr>
        <p:txBody>
          <a:bodyPr anchorCtr="0" anchor="ctr" bIns="91425" lIns="91425" spcFirstLastPara="1" rIns="91425" wrap="square" tIns="91425">
            <a:noAutofit/>
          </a:bodyPr>
          <a:lstStyle/>
          <a:p>
            <a:pPr indent="457200" lvl="0" marL="0" rtl="0" algn="just">
              <a:lnSpc>
                <a:spcPct val="115000"/>
              </a:lnSpc>
              <a:spcBef>
                <a:spcPts val="0"/>
              </a:spcBef>
              <a:spcAft>
                <a:spcPts val="0"/>
              </a:spcAft>
              <a:buNone/>
            </a:pPr>
            <a:r>
              <a:rPr lang="en">
                <a:latin typeface="Roboto"/>
                <a:ea typeface="Roboto"/>
                <a:cs typeface="Roboto"/>
                <a:sym typeface="Roboto"/>
              </a:rPr>
              <a:t>Ứng dụng chatbot của chúng tôi: C</a:t>
            </a:r>
            <a:r>
              <a:rPr lang="en">
                <a:latin typeface="Roboto"/>
                <a:ea typeface="Roboto"/>
                <a:cs typeface="Roboto"/>
                <a:sym typeface="Roboto"/>
              </a:rPr>
              <a:t>ung cấp địa điểm du lịch, nhà hàng, khách sạn. </a:t>
            </a:r>
            <a:r>
              <a:rPr lang="en">
                <a:latin typeface="Roboto"/>
                <a:ea typeface="Roboto"/>
                <a:cs typeface="Roboto"/>
                <a:sym typeface="Roboto"/>
              </a:rPr>
              <a:t>Mọi người có thể tương tác, nói chuyện qua lại với chatbot không những thế chatbot có thể trả lời những câu khỏi không liên quan và đưa ra những gợi ý để chúng ta không mất quá nhiều thời gian để tìm kiếm </a:t>
            </a:r>
            <a:endParaRPr>
              <a:latin typeface="Roboto"/>
              <a:ea typeface="Roboto"/>
              <a:cs typeface="Roboto"/>
              <a:sym typeface="Roboto"/>
            </a:endParaRPr>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0"/>
          <p:cNvSpPr txBox="1"/>
          <p:nvPr>
            <p:ph type="title"/>
          </p:nvPr>
        </p:nvSpPr>
        <p:spPr>
          <a:xfrm>
            <a:off x="716538" y="2348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u="sng">
                <a:latin typeface="Roboto Medium"/>
                <a:ea typeface="Roboto Medium"/>
                <a:cs typeface="Roboto Medium"/>
                <a:sym typeface="Roboto Medium"/>
              </a:rPr>
              <a:t>Khảo sát nhu cầu </a:t>
            </a:r>
            <a:endParaRPr b="0" u="sng">
              <a:latin typeface="Roboto Medium"/>
              <a:ea typeface="Roboto Medium"/>
              <a:cs typeface="Roboto Medium"/>
              <a:sym typeface="Roboto Medium"/>
            </a:endParaRPr>
          </a:p>
        </p:txBody>
      </p:sp>
      <p:grpSp>
        <p:nvGrpSpPr>
          <p:cNvPr id="186" name="Google Shape;186;p20"/>
          <p:cNvGrpSpPr/>
          <p:nvPr/>
        </p:nvGrpSpPr>
        <p:grpSpPr>
          <a:xfrm>
            <a:off x="713225" y="1177659"/>
            <a:ext cx="7710775" cy="1248916"/>
            <a:chOff x="713225" y="1177659"/>
            <a:chExt cx="7710775" cy="1248916"/>
          </a:xfrm>
        </p:grpSpPr>
        <p:sp>
          <p:nvSpPr>
            <p:cNvPr id="187" name="Google Shape;187;p20"/>
            <p:cNvSpPr txBox="1"/>
            <p:nvPr/>
          </p:nvSpPr>
          <p:spPr>
            <a:xfrm>
              <a:off x="5689500" y="1177659"/>
              <a:ext cx="2734500" cy="115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Số người chưa biết và chưa sử dụng chiếm 61,9% trên tổng số liệu.</a:t>
              </a:r>
              <a:endParaRPr sz="1800">
                <a:solidFill>
                  <a:schemeClr val="dk1"/>
                </a:solidFill>
                <a:latin typeface="Roboto"/>
                <a:ea typeface="Roboto"/>
                <a:cs typeface="Roboto"/>
                <a:sym typeface="Roboto"/>
              </a:endParaRPr>
            </a:p>
          </p:txBody>
        </p:sp>
        <p:sp>
          <p:nvSpPr>
            <p:cNvPr id="188" name="Google Shape;188;p20"/>
            <p:cNvSpPr/>
            <p:nvPr/>
          </p:nvSpPr>
          <p:spPr>
            <a:xfrm>
              <a:off x="713225" y="1204975"/>
              <a:ext cx="2734500" cy="1221600"/>
            </a:xfrm>
            <a:prstGeom prst="rect">
              <a:avLst/>
            </a:prstGeom>
            <a:solidFill>
              <a:srgbClr val="A4C2F4"/>
            </a:solidFill>
            <a:ln cap="flat" cmpd="sng" w="19050">
              <a:solidFill>
                <a:schemeClr val="dk1"/>
              </a:solidFill>
              <a:prstDash val="solid"/>
              <a:round/>
              <a:headEnd len="sm" w="sm" type="none"/>
              <a:tailEnd len="sm" w="sm" type="none"/>
            </a:ln>
            <a:effectLst>
              <a:outerShdw rotWithShape="0" algn="bl" dir="2400000" dist="38100">
                <a:schemeClr val="dk1"/>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Roboto"/>
                  <a:ea typeface="Roboto"/>
                  <a:cs typeface="Roboto"/>
                  <a:sym typeface="Roboto"/>
                </a:rPr>
                <a:t>Bạn đã biết đến và sử dụng chatbot trong du lịch trước đây chưa?</a:t>
              </a:r>
              <a:endParaRPr sz="1800">
                <a:solidFill>
                  <a:schemeClr val="dk1"/>
                </a:solidFill>
                <a:latin typeface="Roboto"/>
                <a:ea typeface="Roboto"/>
                <a:cs typeface="Roboto"/>
                <a:sym typeface="Roboto"/>
              </a:endParaRPr>
            </a:p>
          </p:txBody>
        </p:sp>
      </p:grpSp>
      <p:grpSp>
        <p:nvGrpSpPr>
          <p:cNvPr id="189" name="Google Shape;189;p20"/>
          <p:cNvGrpSpPr/>
          <p:nvPr/>
        </p:nvGrpSpPr>
        <p:grpSpPr>
          <a:xfrm>
            <a:off x="720000" y="3175000"/>
            <a:ext cx="7704000" cy="1632900"/>
            <a:chOff x="720000" y="3175000"/>
            <a:chExt cx="7704000" cy="1632900"/>
          </a:xfrm>
        </p:grpSpPr>
        <p:sp>
          <p:nvSpPr>
            <p:cNvPr id="190" name="Google Shape;190;p20"/>
            <p:cNvSpPr/>
            <p:nvPr/>
          </p:nvSpPr>
          <p:spPr>
            <a:xfrm>
              <a:off x="5689500" y="3175000"/>
              <a:ext cx="2734500" cy="1632900"/>
            </a:xfrm>
            <a:prstGeom prst="rect">
              <a:avLst/>
            </a:prstGeom>
            <a:solidFill>
              <a:srgbClr val="FFE599"/>
            </a:solidFill>
            <a:ln cap="flat" cmpd="sng" w="19050">
              <a:solidFill>
                <a:schemeClr val="dk1"/>
              </a:solidFill>
              <a:prstDash val="solid"/>
              <a:round/>
              <a:headEnd len="sm" w="sm" type="none"/>
              <a:tailEnd len="sm" w="sm" type="none"/>
            </a:ln>
            <a:effectLst>
              <a:outerShdw rotWithShape="0" algn="bl" dir="2400000" dist="38100">
                <a:schemeClr val="dk1"/>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rgbClr val="000000"/>
                </a:buClr>
                <a:buSzPts val="1100"/>
                <a:buFont typeface="Arial"/>
                <a:buNone/>
              </a:pPr>
              <a:r>
                <a:rPr lang="en" sz="1800">
                  <a:solidFill>
                    <a:schemeClr val="dk1"/>
                  </a:solidFill>
                  <a:latin typeface="Roboto"/>
                  <a:ea typeface="Roboto"/>
                  <a:cs typeface="Roboto"/>
                  <a:sym typeface="Roboto"/>
                </a:rPr>
                <a:t>Bạn nghĩ gì về việc ứng dụng Chatbot vào việc tìm kiếm thông tin và hỗ trợ du lịch Đà Lạt?</a:t>
              </a:r>
              <a:endParaRPr sz="1800">
                <a:solidFill>
                  <a:schemeClr val="dk1"/>
                </a:solidFill>
                <a:latin typeface="Roboto"/>
                <a:ea typeface="Roboto"/>
                <a:cs typeface="Roboto"/>
                <a:sym typeface="Roboto"/>
              </a:endParaRPr>
            </a:p>
          </p:txBody>
        </p:sp>
        <p:sp>
          <p:nvSpPr>
            <p:cNvPr id="191" name="Google Shape;191;p20"/>
            <p:cNvSpPr txBox="1"/>
            <p:nvPr/>
          </p:nvSpPr>
          <p:spPr>
            <a:xfrm>
              <a:off x="720000" y="3358897"/>
              <a:ext cx="2734500" cy="115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Có tới 44,4% số người quan tâm, và 28,6% người rất quan tâm đến việc này.</a:t>
              </a:r>
              <a:endParaRPr sz="1800">
                <a:solidFill>
                  <a:schemeClr val="dk1"/>
                </a:solidFill>
                <a:latin typeface="Roboto"/>
                <a:ea typeface="Roboto"/>
                <a:cs typeface="Roboto"/>
                <a:sym typeface="Roboto"/>
              </a:endParaRPr>
            </a:p>
          </p:txBody>
        </p:sp>
      </p:grpSp>
      <p:cxnSp>
        <p:nvCxnSpPr>
          <p:cNvPr id="192" name="Google Shape;192;p20"/>
          <p:cNvCxnSpPr>
            <a:stCxn id="187" idx="1"/>
            <a:endCxn id="188" idx="3"/>
          </p:cNvCxnSpPr>
          <p:nvPr/>
        </p:nvCxnSpPr>
        <p:spPr>
          <a:xfrm flipH="1">
            <a:off x="3447600" y="1753209"/>
            <a:ext cx="2241900" cy="62700"/>
          </a:xfrm>
          <a:prstGeom prst="bentConnector3">
            <a:avLst>
              <a:gd fmla="val 49997" name="adj1"/>
            </a:avLst>
          </a:prstGeom>
          <a:noFill/>
          <a:ln cap="flat" cmpd="sng" w="19050">
            <a:solidFill>
              <a:srgbClr val="151515"/>
            </a:solidFill>
            <a:prstDash val="solid"/>
            <a:round/>
            <a:headEnd len="med" w="med" type="none"/>
            <a:tailEnd len="med" w="med" type="none"/>
          </a:ln>
        </p:spPr>
      </p:cxnSp>
      <p:cxnSp>
        <p:nvCxnSpPr>
          <p:cNvPr id="193" name="Google Shape;193;p20"/>
          <p:cNvCxnSpPr>
            <a:stCxn id="190" idx="1"/>
            <a:endCxn id="191" idx="3"/>
          </p:cNvCxnSpPr>
          <p:nvPr/>
        </p:nvCxnSpPr>
        <p:spPr>
          <a:xfrm rot="10800000">
            <a:off x="3454500" y="3934450"/>
            <a:ext cx="2235000" cy="57000"/>
          </a:xfrm>
          <a:prstGeom prst="bentConnector3">
            <a:avLst>
              <a:gd fmla="val 50000" name="adj1"/>
            </a:avLst>
          </a:prstGeom>
          <a:noFill/>
          <a:ln cap="flat" cmpd="sng" w="19050">
            <a:solidFill>
              <a:srgbClr val="151515"/>
            </a:solidFill>
            <a:prstDash val="solid"/>
            <a:round/>
            <a:headEnd len="med" w="med" type="none"/>
            <a:tailEnd len="med" w="med" type="none"/>
          </a:ln>
        </p:spPr>
      </p:cxnSp>
      <p:sp>
        <p:nvSpPr>
          <p:cNvPr id="194" name="Google Shape;194;p20"/>
          <p:cNvSpPr/>
          <p:nvPr/>
        </p:nvSpPr>
        <p:spPr>
          <a:xfrm>
            <a:off x="4236200" y="1420663"/>
            <a:ext cx="664800" cy="6651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400000" dist="38100">
              <a:schemeClr val="dk1"/>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solidFill>
                <a:schemeClr val="dk1"/>
              </a:solidFill>
              <a:latin typeface="Fredoka"/>
              <a:ea typeface="Fredoka"/>
              <a:cs typeface="Fredoka"/>
              <a:sym typeface="Fredoka"/>
            </a:endParaRPr>
          </a:p>
        </p:txBody>
      </p:sp>
      <p:sp>
        <p:nvSpPr>
          <p:cNvPr id="195" name="Google Shape;195;p20"/>
          <p:cNvSpPr/>
          <p:nvPr/>
        </p:nvSpPr>
        <p:spPr>
          <a:xfrm>
            <a:off x="4442750" y="1716950"/>
            <a:ext cx="251700" cy="251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96" name="Google Shape;196;p20"/>
          <p:cNvSpPr/>
          <p:nvPr/>
        </p:nvSpPr>
        <p:spPr>
          <a:xfrm>
            <a:off x="4236138" y="3601900"/>
            <a:ext cx="664800" cy="6651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400000" dist="38100">
              <a:schemeClr val="dk1"/>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solidFill>
                <a:schemeClr val="dk1"/>
              </a:solidFill>
              <a:latin typeface="Fredoka"/>
              <a:ea typeface="Fredoka"/>
              <a:cs typeface="Fredoka"/>
              <a:sym typeface="Fredoka"/>
            </a:endParaRPr>
          </a:p>
        </p:txBody>
      </p:sp>
      <p:sp>
        <p:nvSpPr>
          <p:cNvPr id="197" name="Google Shape;197;p20"/>
          <p:cNvSpPr/>
          <p:nvPr/>
        </p:nvSpPr>
        <p:spPr>
          <a:xfrm>
            <a:off x="4442688" y="3718363"/>
            <a:ext cx="251700" cy="251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198" name="Google Shape;198;p20"/>
          <p:cNvGrpSpPr/>
          <p:nvPr/>
        </p:nvGrpSpPr>
        <p:grpSpPr>
          <a:xfrm>
            <a:off x="4402575" y="1556875"/>
            <a:ext cx="332050" cy="392675"/>
            <a:chOff x="7333788" y="1344475"/>
            <a:chExt cx="332050" cy="392675"/>
          </a:xfrm>
        </p:grpSpPr>
        <p:sp>
          <p:nvSpPr>
            <p:cNvPr id="199" name="Google Shape;199;p20"/>
            <p:cNvSpPr/>
            <p:nvPr/>
          </p:nvSpPr>
          <p:spPr>
            <a:xfrm>
              <a:off x="7491513" y="1721900"/>
              <a:ext cx="16775" cy="15225"/>
            </a:xfrm>
            <a:custGeom>
              <a:rect b="b" l="l" r="r" t="t"/>
              <a:pathLst>
                <a:path extrusionOk="0" h="609" w="671">
                  <a:moveTo>
                    <a:pt x="334" y="0"/>
                  </a:moveTo>
                  <a:cubicBezTo>
                    <a:pt x="210" y="0"/>
                    <a:pt x="86" y="71"/>
                    <a:pt x="41" y="206"/>
                  </a:cubicBezTo>
                  <a:cubicBezTo>
                    <a:pt x="1" y="324"/>
                    <a:pt x="39" y="460"/>
                    <a:pt x="137" y="539"/>
                  </a:cubicBezTo>
                  <a:cubicBezTo>
                    <a:pt x="194" y="585"/>
                    <a:pt x="263" y="608"/>
                    <a:pt x="333" y="608"/>
                  </a:cubicBezTo>
                  <a:cubicBezTo>
                    <a:pt x="392" y="608"/>
                    <a:pt x="451" y="591"/>
                    <a:pt x="501" y="558"/>
                  </a:cubicBezTo>
                  <a:cubicBezTo>
                    <a:pt x="623" y="477"/>
                    <a:pt x="671" y="318"/>
                    <a:pt x="616" y="186"/>
                  </a:cubicBezTo>
                  <a:cubicBezTo>
                    <a:pt x="564" y="61"/>
                    <a:pt x="449" y="0"/>
                    <a:pt x="3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0"/>
            <p:cNvSpPr/>
            <p:nvPr/>
          </p:nvSpPr>
          <p:spPr>
            <a:xfrm>
              <a:off x="7333788" y="1344475"/>
              <a:ext cx="332050" cy="392675"/>
            </a:xfrm>
            <a:custGeom>
              <a:rect b="b" l="l" r="r" t="t"/>
              <a:pathLst>
                <a:path extrusionOk="0" h="15707" w="13282">
                  <a:moveTo>
                    <a:pt x="7322" y="613"/>
                  </a:moveTo>
                  <a:lnTo>
                    <a:pt x="7322" y="733"/>
                  </a:lnTo>
                  <a:cubicBezTo>
                    <a:pt x="7322" y="1117"/>
                    <a:pt x="7009" y="1430"/>
                    <a:pt x="6626" y="1430"/>
                  </a:cubicBezTo>
                  <a:cubicBezTo>
                    <a:pt x="6242" y="1430"/>
                    <a:pt x="5929" y="1117"/>
                    <a:pt x="5929" y="733"/>
                  </a:cubicBezTo>
                  <a:lnTo>
                    <a:pt x="5929" y="613"/>
                  </a:lnTo>
                  <a:close/>
                  <a:moveTo>
                    <a:pt x="9892" y="613"/>
                  </a:moveTo>
                  <a:cubicBezTo>
                    <a:pt x="10293" y="613"/>
                    <a:pt x="10620" y="941"/>
                    <a:pt x="10620" y="1342"/>
                  </a:cubicBezTo>
                  <a:lnTo>
                    <a:pt x="10620" y="2905"/>
                  </a:lnTo>
                  <a:lnTo>
                    <a:pt x="7810" y="2905"/>
                  </a:lnTo>
                  <a:cubicBezTo>
                    <a:pt x="7359" y="2905"/>
                    <a:pt x="6928" y="3100"/>
                    <a:pt x="6632" y="3442"/>
                  </a:cubicBezTo>
                  <a:lnTo>
                    <a:pt x="6626" y="3449"/>
                  </a:lnTo>
                  <a:lnTo>
                    <a:pt x="6619" y="3442"/>
                  </a:lnTo>
                  <a:cubicBezTo>
                    <a:pt x="6323" y="3100"/>
                    <a:pt x="5892" y="2905"/>
                    <a:pt x="5441" y="2905"/>
                  </a:cubicBezTo>
                  <a:lnTo>
                    <a:pt x="2630" y="2905"/>
                  </a:lnTo>
                  <a:lnTo>
                    <a:pt x="2630" y="1342"/>
                  </a:lnTo>
                  <a:cubicBezTo>
                    <a:pt x="2630" y="941"/>
                    <a:pt x="2958" y="613"/>
                    <a:pt x="3359" y="613"/>
                  </a:cubicBezTo>
                  <a:lnTo>
                    <a:pt x="5314" y="613"/>
                  </a:lnTo>
                  <a:lnTo>
                    <a:pt x="5314" y="733"/>
                  </a:lnTo>
                  <a:cubicBezTo>
                    <a:pt x="5314" y="1456"/>
                    <a:pt x="5903" y="2043"/>
                    <a:pt x="6626" y="2043"/>
                  </a:cubicBezTo>
                  <a:cubicBezTo>
                    <a:pt x="7348" y="2043"/>
                    <a:pt x="7937" y="1456"/>
                    <a:pt x="7937" y="733"/>
                  </a:cubicBezTo>
                  <a:lnTo>
                    <a:pt x="7937" y="613"/>
                  </a:lnTo>
                  <a:close/>
                  <a:moveTo>
                    <a:pt x="5441" y="3518"/>
                  </a:moveTo>
                  <a:cubicBezTo>
                    <a:pt x="5715" y="3518"/>
                    <a:pt x="5975" y="3637"/>
                    <a:pt x="6155" y="3845"/>
                  </a:cubicBezTo>
                  <a:lnTo>
                    <a:pt x="6319" y="4033"/>
                  </a:lnTo>
                  <a:lnTo>
                    <a:pt x="6319" y="8292"/>
                  </a:lnTo>
                  <a:cubicBezTo>
                    <a:pt x="5130" y="8428"/>
                    <a:pt x="4160" y="9391"/>
                    <a:pt x="4015" y="10580"/>
                  </a:cubicBezTo>
                  <a:lnTo>
                    <a:pt x="1929" y="10580"/>
                  </a:lnTo>
                  <a:lnTo>
                    <a:pt x="1929" y="3518"/>
                  </a:lnTo>
                  <a:close/>
                  <a:moveTo>
                    <a:pt x="5756" y="9085"/>
                  </a:moveTo>
                  <a:lnTo>
                    <a:pt x="5756" y="9085"/>
                  </a:lnTo>
                  <a:cubicBezTo>
                    <a:pt x="5568" y="9557"/>
                    <a:pt x="5491" y="10074"/>
                    <a:pt x="5467" y="10580"/>
                  </a:cubicBezTo>
                  <a:lnTo>
                    <a:pt x="4635" y="10580"/>
                  </a:lnTo>
                  <a:cubicBezTo>
                    <a:pt x="4743" y="9919"/>
                    <a:pt x="5172" y="9365"/>
                    <a:pt x="5756" y="9085"/>
                  </a:cubicBezTo>
                  <a:close/>
                  <a:moveTo>
                    <a:pt x="6626" y="8887"/>
                  </a:moveTo>
                  <a:cubicBezTo>
                    <a:pt x="6656" y="8889"/>
                    <a:pt x="6801" y="8975"/>
                    <a:pt x="6947" y="9367"/>
                  </a:cubicBezTo>
                  <a:cubicBezTo>
                    <a:pt x="7066" y="9691"/>
                    <a:pt x="7145" y="10122"/>
                    <a:pt x="7171" y="10580"/>
                  </a:cubicBezTo>
                  <a:lnTo>
                    <a:pt x="6080" y="10580"/>
                  </a:lnTo>
                  <a:cubicBezTo>
                    <a:pt x="6105" y="10122"/>
                    <a:pt x="6185" y="9691"/>
                    <a:pt x="6304" y="9367"/>
                  </a:cubicBezTo>
                  <a:cubicBezTo>
                    <a:pt x="6450" y="8975"/>
                    <a:pt x="6597" y="8889"/>
                    <a:pt x="6625" y="8887"/>
                  </a:cubicBezTo>
                  <a:close/>
                  <a:moveTo>
                    <a:pt x="7495" y="9085"/>
                  </a:moveTo>
                  <a:lnTo>
                    <a:pt x="7495" y="9085"/>
                  </a:lnTo>
                  <a:cubicBezTo>
                    <a:pt x="8023" y="9339"/>
                    <a:pt x="8426" y="9825"/>
                    <a:pt x="8576" y="10390"/>
                  </a:cubicBezTo>
                  <a:cubicBezTo>
                    <a:pt x="8592" y="10453"/>
                    <a:pt x="8605" y="10516"/>
                    <a:pt x="8616" y="10580"/>
                  </a:cubicBezTo>
                  <a:lnTo>
                    <a:pt x="7786" y="10580"/>
                  </a:lnTo>
                  <a:cubicBezTo>
                    <a:pt x="7760" y="10074"/>
                    <a:pt x="7685" y="9557"/>
                    <a:pt x="7495" y="9085"/>
                  </a:cubicBezTo>
                  <a:close/>
                  <a:moveTo>
                    <a:pt x="11353" y="3518"/>
                  </a:moveTo>
                  <a:lnTo>
                    <a:pt x="11353" y="10580"/>
                  </a:lnTo>
                  <a:lnTo>
                    <a:pt x="9236" y="10580"/>
                  </a:lnTo>
                  <a:cubicBezTo>
                    <a:pt x="9089" y="9393"/>
                    <a:pt x="8121" y="8428"/>
                    <a:pt x="6932" y="8292"/>
                  </a:cubicBezTo>
                  <a:lnTo>
                    <a:pt x="6932" y="4033"/>
                  </a:lnTo>
                  <a:lnTo>
                    <a:pt x="7096" y="3845"/>
                  </a:lnTo>
                  <a:cubicBezTo>
                    <a:pt x="7276" y="3637"/>
                    <a:pt x="7536" y="3518"/>
                    <a:pt x="7810" y="3518"/>
                  </a:cubicBezTo>
                  <a:close/>
                  <a:moveTo>
                    <a:pt x="1314" y="4523"/>
                  </a:moveTo>
                  <a:lnTo>
                    <a:pt x="1314" y="10886"/>
                  </a:lnTo>
                  <a:cubicBezTo>
                    <a:pt x="1314" y="11055"/>
                    <a:pt x="1452" y="11193"/>
                    <a:pt x="1622" y="11193"/>
                  </a:cubicBezTo>
                  <a:lnTo>
                    <a:pt x="4005" y="11193"/>
                  </a:lnTo>
                  <a:cubicBezTo>
                    <a:pt x="4027" y="11394"/>
                    <a:pt x="4075" y="11600"/>
                    <a:pt x="4151" y="11800"/>
                  </a:cubicBezTo>
                  <a:lnTo>
                    <a:pt x="613" y="11800"/>
                  </a:lnTo>
                  <a:lnTo>
                    <a:pt x="613" y="4523"/>
                  </a:lnTo>
                  <a:close/>
                  <a:moveTo>
                    <a:pt x="12669" y="4523"/>
                  </a:moveTo>
                  <a:lnTo>
                    <a:pt x="12669" y="11800"/>
                  </a:lnTo>
                  <a:lnTo>
                    <a:pt x="9102" y="11800"/>
                  </a:lnTo>
                  <a:cubicBezTo>
                    <a:pt x="9176" y="11600"/>
                    <a:pt x="9223" y="11394"/>
                    <a:pt x="9246" y="11193"/>
                  </a:cubicBezTo>
                  <a:lnTo>
                    <a:pt x="11660" y="11193"/>
                  </a:lnTo>
                  <a:cubicBezTo>
                    <a:pt x="11662" y="11193"/>
                    <a:pt x="11663" y="11193"/>
                    <a:pt x="11664" y="11193"/>
                  </a:cubicBezTo>
                  <a:cubicBezTo>
                    <a:pt x="11830" y="11193"/>
                    <a:pt x="11968" y="11052"/>
                    <a:pt x="11968" y="10886"/>
                  </a:cubicBezTo>
                  <a:lnTo>
                    <a:pt x="11968" y="4523"/>
                  </a:lnTo>
                  <a:close/>
                  <a:moveTo>
                    <a:pt x="8622" y="11193"/>
                  </a:moveTo>
                  <a:cubicBezTo>
                    <a:pt x="8524" y="11868"/>
                    <a:pt x="8090" y="12437"/>
                    <a:pt x="7495" y="12723"/>
                  </a:cubicBezTo>
                  <a:cubicBezTo>
                    <a:pt x="7504" y="12700"/>
                    <a:pt x="7514" y="12676"/>
                    <a:pt x="7523" y="12654"/>
                  </a:cubicBezTo>
                  <a:cubicBezTo>
                    <a:pt x="7672" y="12251"/>
                    <a:pt x="7764" y="11741"/>
                    <a:pt x="7788" y="11193"/>
                  </a:cubicBezTo>
                  <a:close/>
                  <a:moveTo>
                    <a:pt x="5465" y="11193"/>
                  </a:moveTo>
                  <a:cubicBezTo>
                    <a:pt x="5487" y="11710"/>
                    <a:pt x="5562" y="12240"/>
                    <a:pt x="5756" y="12724"/>
                  </a:cubicBezTo>
                  <a:cubicBezTo>
                    <a:pt x="5161" y="12437"/>
                    <a:pt x="4727" y="11868"/>
                    <a:pt x="4629" y="11193"/>
                  </a:cubicBezTo>
                  <a:close/>
                  <a:moveTo>
                    <a:pt x="7173" y="11193"/>
                  </a:moveTo>
                  <a:cubicBezTo>
                    <a:pt x="7149" y="11664"/>
                    <a:pt x="7070" y="12108"/>
                    <a:pt x="6947" y="12441"/>
                  </a:cubicBezTo>
                  <a:cubicBezTo>
                    <a:pt x="6801" y="12835"/>
                    <a:pt x="6654" y="12921"/>
                    <a:pt x="6626" y="12921"/>
                  </a:cubicBezTo>
                  <a:cubicBezTo>
                    <a:pt x="6597" y="12921"/>
                    <a:pt x="6452" y="12835"/>
                    <a:pt x="6304" y="12441"/>
                  </a:cubicBezTo>
                  <a:cubicBezTo>
                    <a:pt x="6181" y="12108"/>
                    <a:pt x="6102" y="11664"/>
                    <a:pt x="6080" y="11193"/>
                  </a:cubicBezTo>
                  <a:close/>
                  <a:moveTo>
                    <a:pt x="3359" y="0"/>
                  </a:moveTo>
                  <a:cubicBezTo>
                    <a:pt x="2619" y="0"/>
                    <a:pt x="2017" y="602"/>
                    <a:pt x="2017" y="1342"/>
                  </a:cubicBezTo>
                  <a:lnTo>
                    <a:pt x="2017" y="2905"/>
                  </a:lnTo>
                  <a:lnTo>
                    <a:pt x="1622" y="2905"/>
                  </a:lnTo>
                  <a:cubicBezTo>
                    <a:pt x="1452" y="2905"/>
                    <a:pt x="1314" y="3043"/>
                    <a:pt x="1314" y="3212"/>
                  </a:cubicBezTo>
                  <a:lnTo>
                    <a:pt x="1314" y="3908"/>
                  </a:lnTo>
                  <a:lnTo>
                    <a:pt x="308" y="3908"/>
                  </a:lnTo>
                  <a:cubicBezTo>
                    <a:pt x="138" y="3908"/>
                    <a:pt x="0" y="4046"/>
                    <a:pt x="0" y="4215"/>
                  </a:cubicBezTo>
                  <a:lnTo>
                    <a:pt x="0" y="12108"/>
                  </a:lnTo>
                  <a:cubicBezTo>
                    <a:pt x="0" y="12277"/>
                    <a:pt x="138" y="12413"/>
                    <a:pt x="308" y="12413"/>
                  </a:cubicBezTo>
                  <a:lnTo>
                    <a:pt x="2017" y="12413"/>
                  </a:lnTo>
                  <a:lnTo>
                    <a:pt x="2017" y="14364"/>
                  </a:lnTo>
                  <a:cubicBezTo>
                    <a:pt x="2017" y="15104"/>
                    <a:pt x="2619" y="15706"/>
                    <a:pt x="3359" y="15706"/>
                  </a:cubicBezTo>
                  <a:lnTo>
                    <a:pt x="5255" y="15706"/>
                  </a:lnTo>
                  <a:cubicBezTo>
                    <a:pt x="5424" y="15706"/>
                    <a:pt x="5562" y="15568"/>
                    <a:pt x="5562" y="15399"/>
                  </a:cubicBezTo>
                  <a:cubicBezTo>
                    <a:pt x="5562" y="15229"/>
                    <a:pt x="5424" y="15093"/>
                    <a:pt x="5255" y="15093"/>
                  </a:cubicBezTo>
                  <a:lnTo>
                    <a:pt x="3359" y="15093"/>
                  </a:lnTo>
                  <a:cubicBezTo>
                    <a:pt x="2958" y="15093"/>
                    <a:pt x="2630" y="14766"/>
                    <a:pt x="2630" y="14364"/>
                  </a:cubicBezTo>
                  <a:lnTo>
                    <a:pt x="2630" y="12413"/>
                  </a:lnTo>
                  <a:lnTo>
                    <a:pt x="4471" y="12413"/>
                  </a:lnTo>
                  <a:cubicBezTo>
                    <a:pt x="4961" y="13115"/>
                    <a:pt x="5772" y="13534"/>
                    <a:pt x="6626" y="13534"/>
                  </a:cubicBezTo>
                  <a:cubicBezTo>
                    <a:pt x="7475" y="13534"/>
                    <a:pt x="8292" y="13109"/>
                    <a:pt x="8780" y="12413"/>
                  </a:cubicBezTo>
                  <a:lnTo>
                    <a:pt x="10620" y="12413"/>
                  </a:lnTo>
                  <a:lnTo>
                    <a:pt x="10620" y="14362"/>
                  </a:lnTo>
                  <a:cubicBezTo>
                    <a:pt x="10620" y="14766"/>
                    <a:pt x="10293" y="15093"/>
                    <a:pt x="9892" y="15093"/>
                  </a:cubicBezTo>
                  <a:lnTo>
                    <a:pt x="7977" y="15093"/>
                  </a:lnTo>
                  <a:cubicBezTo>
                    <a:pt x="7808" y="15093"/>
                    <a:pt x="7672" y="15229"/>
                    <a:pt x="7672" y="15399"/>
                  </a:cubicBezTo>
                  <a:cubicBezTo>
                    <a:pt x="7672" y="15568"/>
                    <a:pt x="7808" y="15706"/>
                    <a:pt x="7977" y="15706"/>
                  </a:cubicBezTo>
                  <a:lnTo>
                    <a:pt x="9892" y="15706"/>
                  </a:lnTo>
                  <a:cubicBezTo>
                    <a:pt x="10632" y="15706"/>
                    <a:pt x="11233" y="15104"/>
                    <a:pt x="11233" y="14362"/>
                  </a:cubicBezTo>
                  <a:lnTo>
                    <a:pt x="11233" y="12413"/>
                  </a:lnTo>
                  <a:lnTo>
                    <a:pt x="12976" y="12413"/>
                  </a:lnTo>
                  <a:cubicBezTo>
                    <a:pt x="13146" y="12413"/>
                    <a:pt x="13282" y="12277"/>
                    <a:pt x="13282" y="12108"/>
                  </a:cubicBezTo>
                  <a:lnTo>
                    <a:pt x="13282" y="4215"/>
                  </a:lnTo>
                  <a:cubicBezTo>
                    <a:pt x="13282" y="4046"/>
                    <a:pt x="13146" y="3908"/>
                    <a:pt x="12976" y="3908"/>
                  </a:cubicBezTo>
                  <a:lnTo>
                    <a:pt x="11968" y="3908"/>
                  </a:lnTo>
                  <a:lnTo>
                    <a:pt x="11968" y="3212"/>
                  </a:lnTo>
                  <a:cubicBezTo>
                    <a:pt x="11968" y="3043"/>
                    <a:pt x="11830" y="2905"/>
                    <a:pt x="11660" y="2905"/>
                  </a:cubicBezTo>
                  <a:lnTo>
                    <a:pt x="11233" y="2905"/>
                  </a:lnTo>
                  <a:lnTo>
                    <a:pt x="11233" y="1342"/>
                  </a:lnTo>
                  <a:cubicBezTo>
                    <a:pt x="11233" y="602"/>
                    <a:pt x="10632" y="0"/>
                    <a:pt x="98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0"/>
            <p:cNvSpPr/>
            <p:nvPr/>
          </p:nvSpPr>
          <p:spPr>
            <a:xfrm>
              <a:off x="7405138" y="1462825"/>
              <a:ext cx="62850" cy="15350"/>
            </a:xfrm>
            <a:custGeom>
              <a:rect b="b" l="l" r="r" t="t"/>
              <a:pathLst>
                <a:path extrusionOk="0" h="614" w="2514">
                  <a:moveTo>
                    <a:pt x="308" y="0"/>
                  </a:moveTo>
                  <a:cubicBezTo>
                    <a:pt x="139" y="0"/>
                    <a:pt x="1" y="136"/>
                    <a:pt x="1" y="306"/>
                  </a:cubicBezTo>
                  <a:cubicBezTo>
                    <a:pt x="1" y="475"/>
                    <a:pt x="139" y="613"/>
                    <a:pt x="308" y="613"/>
                  </a:cubicBezTo>
                  <a:lnTo>
                    <a:pt x="2208" y="613"/>
                  </a:lnTo>
                  <a:cubicBezTo>
                    <a:pt x="2377" y="613"/>
                    <a:pt x="2513" y="475"/>
                    <a:pt x="2513" y="306"/>
                  </a:cubicBezTo>
                  <a:cubicBezTo>
                    <a:pt x="2513" y="136"/>
                    <a:pt x="2377" y="0"/>
                    <a:pt x="22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0"/>
            <p:cNvSpPr/>
            <p:nvPr/>
          </p:nvSpPr>
          <p:spPr>
            <a:xfrm>
              <a:off x="7531588" y="1462825"/>
              <a:ext cx="62800" cy="62325"/>
            </a:xfrm>
            <a:custGeom>
              <a:rect b="b" l="l" r="r" t="t"/>
              <a:pathLst>
                <a:path extrusionOk="0" h="2493" w="2512">
                  <a:moveTo>
                    <a:pt x="1899" y="613"/>
                  </a:moveTo>
                  <a:lnTo>
                    <a:pt x="1899" y="1880"/>
                  </a:lnTo>
                  <a:lnTo>
                    <a:pt x="614" y="1880"/>
                  </a:lnTo>
                  <a:lnTo>
                    <a:pt x="614" y="613"/>
                  </a:lnTo>
                  <a:close/>
                  <a:moveTo>
                    <a:pt x="306" y="0"/>
                  </a:moveTo>
                  <a:cubicBezTo>
                    <a:pt x="137" y="0"/>
                    <a:pt x="1" y="136"/>
                    <a:pt x="1" y="306"/>
                  </a:cubicBezTo>
                  <a:lnTo>
                    <a:pt x="1" y="2187"/>
                  </a:lnTo>
                  <a:cubicBezTo>
                    <a:pt x="1" y="2356"/>
                    <a:pt x="137" y="2492"/>
                    <a:pt x="306" y="2492"/>
                  </a:cubicBezTo>
                  <a:lnTo>
                    <a:pt x="2206" y="2492"/>
                  </a:lnTo>
                  <a:cubicBezTo>
                    <a:pt x="2375" y="2492"/>
                    <a:pt x="2512" y="2356"/>
                    <a:pt x="2512" y="2187"/>
                  </a:cubicBezTo>
                  <a:lnTo>
                    <a:pt x="2512" y="306"/>
                  </a:lnTo>
                  <a:cubicBezTo>
                    <a:pt x="2512" y="136"/>
                    <a:pt x="2375" y="0"/>
                    <a:pt x="22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0"/>
            <p:cNvSpPr/>
            <p:nvPr/>
          </p:nvSpPr>
          <p:spPr>
            <a:xfrm>
              <a:off x="7405138" y="1509800"/>
              <a:ext cx="62850" cy="15350"/>
            </a:xfrm>
            <a:custGeom>
              <a:rect b="b" l="l" r="r" t="t"/>
              <a:pathLst>
                <a:path extrusionOk="0" h="614" w="2514">
                  <a:moveTo>
                    <a:pt x="308" y="1"/>
                  </a:moveTo>
                  <a:cubicBezTo>
                    <a:pt x="139" y="1"/>
                    <a:pt x="1" y="139"/>
                    <a:pt x="1" y="308"/>
                  </a:cubicBezTo>
                  <a:cubicBezTo>
                    <a:pt x="1" y="477"/>
                    <a:pt x="139" y="613"/>
                    <a:pt x="308" y="613"/>
                  </a:cubicBezTo>
                  <a:lnTo>
                    <a:pt x="2208" y="613"/>
                  </a:lnTo>
                  <a:cubicBezTo>
                    <a:pt x="2377" y="613"/>
                    <a:pt x="2513" y="477"/>
                    <a:pt x="2513" y="308"/>
                  </a:cubicBezTo>
                  <a:cubicBezTo>
                    <a:pt x="2513" y="139"/>
                    <a:pt x="2377" y="1"/>
                    <a:pt x="22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0"/>
            <p:cNvSpPr/>
            <p:nvPr/>
          </p:nvSpPr>
          <p:spPr>
            <a:xfrm>
              <a:off x="7405138" y="1557150"/>
              <a:ext cx="32625" cy="15350"/>
            </a:xfrm>
            <a:custGeom>
              <a:rect b="b" l="l" r="r" t="t"/>
              <a:pathLst>
                <a:path extrusionOk="0" h="614" w="1305">
                  <a:moveTo>
                    <a:pt x="308" y="1"/>
                  </a:moveTo>
                  <a:cubicBezTo>
                    <a:pt x="139" y="1"/>
                    <a:pt x="1" y="137"/>
                    <a:pt x="1" y="308"/>
                  </a:cubicBezTo>
                  <a:cubicBezTo>
                    <a:pt x="1" y="477"/>
                    <a:pt x="139" y="613"/>
                    <a:pt x="308" y="613"/>
                  </a:cubicBezTo>
                  <a:lnTo>
                    <a:pt x="999" y="613"/>
                  </a:lnTo>
                  <a:cubicBezTo>
                    <a:pt x="1168" y="613"/>
                    <a:pt x="1304" y="477"/>
                    <a:pt x="1304" y="308"/>
                  </a:cubicBezTo>
                  <a:cubicBezTo>
                    <a:pt x="1304" y="137"/>
                    <a:pt x="1168" y="1"/>
                    <a:pt x="9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0"/>
            <p:cNvSpPr/>
            <p:nvPr/>
          </p:nvSpPr>
          <p:spPr>
            <a:xfrm>
              <a:off x="7561838" y="1557150"/>
              <a:ext cx="32550" cy="15350"/>
            </a:xfrm>
            <a:custGeom>
              <a:rect b="b" l="l" r="r" t="t"/>
              <a:pathLst>
                <a:path extrusionOk="0" h="614" w="1302">
                  <a:moveTo>
                    <a:pt x="306" y="1"/>
                  </a:moveTo>
                  <a:cubicBezTo>
                    <a:pt x="136" y="1"/>
                    <a:pt x="0" y="137"/>
                    <a:pt x="0" y="308"/>
                  </a:cubicBezTo>
                  <a:cubicBezTo>
                    <a:pt x="0" y="477"/>
                    <a:pt x="136" y="613"/>
                    <a:pt x="306" y="613"/>
                  </a:cubicBezTo>
                  <a:lnTo>
                    <a:pt x="996" y="613"/>
                  </a:lnTo>
                  <a:cubicBezTo>
                    <a:pt x="1165" y="613"/>
                    <a:pt x="1302" y="477"/>
                    <a:pt x="1302" y="308"/>
                  </a:cubicBezTo>
                  <a:cubicBezTo>
                    <a:pt x="1302" y="137"/>
                    <a:pt x="1165" y="1"/>
                    <a:pt x="9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 name="Google Shape;206;p20"/>
          <p:cNvGrpSpPr/>
          <p:nvPr/>
        </p:nvGrpSpPr>
        <p:grpSpPr>
          <a:xfrm>
            <a:off x="4372175" y="3767738"/>
            <a:ext cx="392725" cy="333450"/>
            <a:chOff x="1464613" y="3344700"/>
            <a:chExt cx="392725" cy="333450"/>
          </a:xfrm>
        </p:grpSpPr>
        <p:sp>
          <p:nvSpPr>
            <p:cNvPr id="207" name="Google Shape;207;p20"/>
            <p:cNvSpPr/>
            <p:nvPr/>
          </p:nvSpPr>
          <p:spPr>
            <a:xfrm>
              <a:off x="1464613" y="3344700"/>
              <a:ext cx="392725" cy="333450"/>
            </a:xfrm>
            <a:custGeom>
              <a:rect b="b" l="l" r="r" t="t"/>
              <a:pathLst>
                <a:path extrusionOk="0" h="13338" w="15709">
                  <a:moveTo>
                    <a:pt x="8913" y="2546"/>
                  </a:moveTo>
                  <a:cubicBezTo>
                    <a:pt x="8865" y="2662"/>
                    <a:pt x="8841" y="2788"/>
                    <a:pt x="8841" y="2913"/>
                  </a:cubicBezTo>
                  <a:lnTo>
                    <a:pt x="8841" y="3231"/>
                  </a:lnTo>
                  <a:lnTo>
                    <a:pt x="6803" y="3231"/>
                  </a:lnTo>
                  <a:cubicBezTo>
                    <a:pt x="6846" y="3121"/>
                    <a:pt x="6868" y="3001"/>
                    <a:pt x="6868" y="2881"/>
                  </a:cubicBezTo>
                  <a:lnTo>
                    <a:pt x="6868" y="2546"/>
                  </a:lnTo>
                  <a:close/>
                  <a:moveTo>
                    <a:pt x="14727" y="2546"/>
                  </a:moveTo>
                  <a:cubicBezTo>
                    <a:pt x="14930" y="2546"/>
                    <a:pt x="15093" y="2712"/>
                    <a:pt x="15093" y="2913"/>
                  </a:cubicBezTo>
                  <a:lnTo>
                    <a:pt x="15093" y="4871"/>
                  </a:lnTo>
                  <a:cubicBezTo>
                    <a:pt x="15093" y="5074"/>
                    <a:pt x="14930" y="5237"/>
                    <a:pt x="14727" y="5237"/>
                  </a:cubicBezTo>
                  <a:lnTo>
                    <a:pt x="11716" y="5237"/>
                  </a:lnTo>
                  <a:cubicBezTo>
                    <a:pt x="11651" y="5237"/>
                    <a:pt x="11589" y="5258"/>
                    <a:pt x="11537" y="5296"/>
                  </a:cubicBezTo>
                  <a:cubicBezTo>
                    <a:pt x="11534" y="5298"/>
                    <a:pt x="11530" y="5300"/>
                    <a:pt x="11528" y="5302"/>
                  </a:cubicBezTo>
                  <a:lnTo>
                    <a:pt x="10705" y="5939"/>
                  </a:lnTo>
                  <a:lnTo>
                    <a:pt x="10705" y="5545"/>
                  </a:lnTo>
                  <a:cubicBezTo>
                    <a:pt x="10705" y="5375"/>
                    <a:pt x="10567" y="5237"/>
                    <a:pt x="10398" y="5237"/>
                  </a:cubicBezTo>
                  <a:lnTo>
                    <a:pt x="9822" y="5237"/>
                  </a:lnTo>
                  <a:cubicBezTo>
                    <a:pt x="9619" y="5237"/>
                    <a:pt x="9454" y="5074"/>
                    <a:pt x="9454" y="4871"/>
                  </a:cubicBezTo>
                  <a:lnTo>
                    <a:pt x="9454" y="2913"/>
                  </a:lnTo>
                  <a:cubicBezTo>
                    <a:pt x="9454" y="2712"/>
                    <a:pt x="9619" y="2546"/>
                    <a:pt x="9822" y="2546"/>
                  </a:cubicBezTo>
                  <a:close/>
                  <a:moveTo>
                    <a:pt x="8841" y="3844"/>
                  </a:moveTo>
                  <a:lnTo>
                    <a:pt x="8841" y="4871"/>
                  </a:lnTo>
                  <a:cubicBezTo>
                    <a:pt x="8841" y="5405"/>
                    <a:pt x="9286" y="5852"/>
                    <a:pt x="9822" y="5852"/>
                  </a:cubicBezTo>
                  <a:lnTo>
                    <a:pt x="10092" y="5852"/>
                  </a:lnTo>
                  <a:lnTo>
                    <a:pt x="10092" y="6566"/>
                  </a:lnTo>
                  <a:cubicBezTo>
                    <a:pt x="10094" y="6746"/>
                    <a:pt x="10245" y="6870"/>
                    <a:pt x="10404" y="6870"/>
                  </a:cubicBezTo>
                  <a:cubicBezTo>
                    <a:pt x="10467" y="6870"/>
                    <a:pt x="10531" y="6851"/>
                    <a:pt x="10588" y="6807"/>
                  </a:cubicBezTo>
                  <a:lnTo>
                    <a:pt x="11821" y="5852"/>
                  </a:lnTo>
                  <a:lnTo>
                    <a:pt x="12980" y="5852"/>
                  </a:lnTo>
                  <a:lnTo>
                    <a:pt x="12980" y="9992"/>
                  </a:lnTo>
                  <a:lnTo>
                    <a:pt x="2728" y="9992"/>
                  </a:lnTo>
                  <a:lnTo>
                    <a:pt x="2728" y="3855"/>
                  </a:lnTo>
                  <a:lnTo>
                    <a:pt x="4081" y="3855"/>
                  </a:lnTo>
                  <a:lnTo>
                    <a:pt x="5305" y="4803"/>
                  </a:lnTo>
                  <a:cubicBezTo>
                    <a:pt x="5361" y="4845"/>
                    <a:pt x="5425" y="4864"/>
                    <a:pt x="5487" y="4864"/>
                  </a:cubicBezTo>
                  <a:cubicBezTo>
                    <a:pt x="5646" y="4864"/>
                    <a:pt x="5798" y="4742"/>
                    <a:pt x="5798" y="4560"/>
                  </a:cubicBezTo>
                  <a:lnTo>
                    <a:pt x="5798" y="3844"/>
                  </a:lnTo>
                  <a:close/>
                  <a:moveTo>
                    <a:pt x="2113" y="3855"/>
                  </a:moveTo>
                  <a:lnTo>
                    <a:pt x="2113" y="10297"/>
                  </a:lnTo>
                  <a:cubicBezTo>
                    <a:pt x="2113" y="10467"/>
                    <a:pt x="2251" y="10605"/>
                    <a:pt x="2421" y="10605"/>
                  </a:cubicBezTo>
                  <a:lnTo>
                    <a:pt x="13288" y="10605"/>
                  </a:lnTo>
                  <a:cubicBezTo>
                    <a:pt x="13457" y="10605"/>
                    <a:pt x="13593" y="10467"/>
                    <a:pt x="13593" y="10297"/>
                  </a:cubicBezTo>
                  <a:lnTo>
                    <a:pt x="13593" y="5852"/>
                  </a:lnTo>
                  <a:lnTo>
                    <a:pt x="14350" y="5852"/>
                  </a:lnTo>
                  <a:lnTo>
                    <a:pt x="14350" y="10857"/>
                  </a:lnTo>
                  <a:cubicBezTo>
                    <a:pt x="14350" y="11094"/>
                    <a:pt x="14157" y="11287"/>
                    <a:pt x="13919" y="11289"/>
                  </a:cubicBezTo>
                  <a:lnTo>
                    <a:pt x="1789" y="11289"/>
                  </a:lnTo>
                  <a:cubicBezTo>
                    <a:pt x="1552" y="11287"/>
                    <a:pt x="1359" y="11094"/>
                    <a:pt x="1359" y="10857"/>
                  </a:cubicBezTo>
                  <a:lnTo>
                    <a:pt x="1359" y="3855"/>
                  </a:lnTo>
                  <a:close/>
                  <a:moveTo>
                    <a:pt x="5739" y="11902"/>
                  </a:moveTo>
                  <a:lnTo>
                    <a:pt x="5739" y="12298"/>
                  </a:lnTo>
                  <a:cubicBezTo>
                    <a:pt x="5739" y="12451"/>
                    <a:pt x="5773" y="12594"/>
                    <a:pt x="5831" y="12725"/>
                  </a:cubicBezTo>
                  <a:lnTo>
                    <a:pt x="948" y="12725"/>
                  </a:lnTo>
                  <a:cubicBezTo>
                    <a:pt x="764" y="12725"/>
                    <a:pt x="615" y="12576"/>
                    <a:pt x="615" y="12392"/>
                  </a:cubicBezTo>
                  <a:lnTo>
                    <a:pt x="615" y="11902"/>
                  </a:lnTo>
                  <a:close/>
                  <a:moveTo>
                    <a:pt x="9354" y="11902"/>
                  </a:moveTo>
                  <a:lnTo>
                    <a:pt x="9354" y="12298"/>
                  </a:lnTo>
                  <a:cubicBezTo>
                    <a:pt x="9354" y="12534"/>
                    <a:pt x="9163" y="12725"/>
                    <a:pt x="8927" y="12725"/>
                  </a:cubicBezTo>
                  <a:lnTo>
                    <a:pt x="6781" y="12725"/>
                  </a:lnTo>
                  <a:cubicBezTo>
                    <a:pt x="6546" y="12725"/>
                    <a:pt x="6354" y="12534"/>
                    <a:pt x="6354" y="12298"/>
                  </a:cubicBezTo>
                  <a:lnTo>
                    <a:pt x="6354" y="11902"/>
                  </a:lnTo>
                  <a:close/>
                  <a:moveTo>
                    <a:pt x="15093" y="11902"/>
                  </a:moveTo>
                  <a:lnTo>
                    <a:pt x="15093" y="12392"/>
                  </a:lnTo>
                  <a:cubicBezTo>
                    <a:pt x="15093" y="12576"/>
                    <a:pt x="14944" y="12725"/>
                    <a:pt x="14760" y="12725"/>
                  </a:cubicBezTo>
                  <a:lnTo>
                    <a:pt x="9877" y="12725"/>
                  </a:lnTo>
                  <a:cubicBezTo>
                    <a:pt x="9936" y="12594"/>
                    <a:pt x="9969" y="12451"/>
                    <a:pt x="9969" y="12298"/>
                  </a:cubicBezTo>
                  <a:lnTo>
                    <a:pt x="9969" y="11902"/>
                  </a:lnTo>
                  <a:close/>
                  <a:moveTo>
                    <a:pt x="974" y="1"/>
                  </a:moveTo>
                  <a:cubicBezTo>
                    <a:pt x="437" y="1"/>
                    <a:pt x="0" y="437"/>
                    <a:pt x="0" y="975"/>
                  </a:cubicBezTo>
                  <a:lnTo>
                    <a:pt x="0" y="2881"/>
                  </a:lnTo>
                  <a:cubicBezTo>
                    <a:pt x="0" y="3340"/>
                    <a:pt x="319" y="3724"/>
                    <a:pt x="746" y="3827"/>
                  </a:cubicBezTo>
                  <a:lnTo>
                    <a:pt x="746" y="10857"/>
                  </a:lnTo>
                  <a:cubicBezTo>
                    <a:pt x="746" y="11010"/>
                    <a:pt x="779" y="11157"/>
                    <a:pt x="840" y="11289"/>
                  </a:cubicBezTo>
                  <a:lnTo>
                    <a:pt x="308" y="11289"/>
                  </a:lnTo>
                  <a:cubicBezTo>
                    <a:pt x="138" y="11289"/>
                    <a:pt x="0" y="11426"/>
                    <a:pt x="0" y="11595"/>
                  </a:cubicBezTo>
                  <a:lnTo>
                    <a:pt x="0" y="12392"/>
                  </a:lnTo>
                  <a:cubicBezTo>
                    <a:pt x="0" y="12913"/>
                    <a:pt x="426" y="13338"/>
                    <a:pt x="948" y="13338"/>
                  </a:cubicBezTo>
                  <a:lnTo>
                    <a:pt x="14760" y="13338"/>
                  </a:lnTo>
                  <a:cubicBezTo>
                    <a:pt x="15283" y="13338"/>
                    <a:pt x="15708" y="12913"/>
                    <a:pt x="15708" y="12392"/>
                  </a:cubicBezTo>
                  <a:lnTo>
                    <a:pt x="15708" y="11595"/>
                  </a:lnTo>
                  <a:cubicBezTo>
                    <a:pt x="15708" y="11426"/>
                    <a:pt x="15570" y="11289"/>
                    <a:pt x="15401" y="11289"/>
                  </a:cubicBezTo>
                  <a:lnTo>
                    <a:pt x="14869" y="11289"/>
                  </a:lnTo>
                  <a:cubicBezTo>
                    <a:pt x="14930" y="11157"/>
                    <a:pt x="14963" y="11010"/>
                    <a:pt x="14963" y="10857"/>
                  </a:cubicBezTo>
                  <a:lnTo>
                    <a:pt x="14963" y="5823"/>
                  </a:lnTo>
                  <a:cubicBezTo>
                    <a:pt x="15390" y="5716"/>
                    <a:pt x="15708" y="5329"/>
                    <a:pt x="15708" y="4871"/>
                  </a:cubicBezTo>
                  <a:lnTo>
                    <a:pt x="15708" y="2913"/>
                  </a:lnTo>
                  <a:cubicBezTo>
                    <a:pt x="15708" y="2373"/>
                    <a:pt x="15268" y="1933"/>
                    <a:pt x="14727" y="1933"/>
                  </a:cubicBezTo>
                  <a:lnTo>
                    <a:pt x="6868" y="1933"/>
                  </a:lnTo>
                  <a:lnTo>
                    <a:pt x="6868" y="975"/>
                  </a:lnTo>
                  <a:cubicBezTo>
                    <a:pt x="6868" y="437"/>
                    <a:pt x="6431" y="1"/>
                    <a:pt x="5894" y="1"/>
                  </a:cubicBezTo>
                  <a:lnTo>
                    <a:pt x="4769" y="1"/>
                  </a:lnTo>
                  <a:cubicBezTo>
                    <a:pt x="4600" y="1"/>
                    <a:pt x="4462" y="137"/>
                    <a:pt x="4462" y="306"/>
                  </a:cubicBezTo>
                  <a:cubicBezTo>
                    <a:pt x="4462" y="476"/>
                    <a:pt x="4600" y="614"/>
                    <a:pt x="4769" y="614"/>
                  </a:cubicBezTo>
                  <a:lnTo>
                    <a:pt x="5894" y="614"/>
                  </a:lnTo>
                  <a:cubicBezTo>
                    <a:pt x="6093" y="614"/>
                    <a:pt x="6255" y="776"/>
                    <a:pt x="6255" y="975"/>
                  </a:cubicBezTo>
                  <a:lnTo>
                    <a:pt x="6255" y="2881"/>
                  </a:lnTo>
                  <a:cubicBezTo>
                    <a:pt x="6255" y="3078"/>
                    <a:pt x="6087" y="3231"/>
                    <a:pt x="5894" y="3231"/>
                  </a:cubicBezTo>
                  <a:lnTo>
                    <a:pt x="5493" y="3231"/>
                  </a:lnTo>
                  <a:cubicBezTo>
                    <a:pt x="5322" y="3231"/>
                    <a:pt x="5185" y="3369"/>
                    <a:pt x="5185" y="3539"/>
                  </a:cubicBezTo>
                  <a:lnTo>
                    <a:pt x="5185" y="3934"/>
                  </a:lnTo>
                  <a:lnTo>
                    <a:pt x="4374" y="3307"/>
                  </a:lnTo>
                  <a:cubicBezTo>
                    <a:pt x="4318" y="3264"/>
                    <a:pt x="4252" y="3242"/>
                    <a:pt x="4186" y="3242"/>
                  </a:cubicBezTo>
                  <a:lnTo>
                    <a:pt x="974" y="3242"/>
                  </a:lnTo>
                  <a:cubicBezTo>
                    <a:pt x="775" y="3242"/>
                    <a:pt x="615" y="3080"/>
                    <a:pt x="615" y="2881"/>
                  </a:cubicBezTo>
                  <a:lnTo>
                    <a:pt x="615" y="975"/>
                  </a:lnTo>
                  <a:cubicBezTo>
                    <a:pt x="615" y="776"/>
                    <a:pt x="775" y="614"/>
                    <a:pt x="974" y="614"/>
                  </a:cubicBezTo>
                  <a:lnTo>
                    <a:pt x="2071" y="614"/>
                  </a:lnTo>
                  <a:cubicBezTo>
                    <a:pt x="2240" y="614"/>
                    <a:pt x="2378" y="476"/>
                    <a:pt x="2378" y="306"/>
                  </a:cubicBezTo>
                  <a:cubicBezTo>
                    <a:pt x="2378" y="137"/>
                    <a:pt x="2240" y="1"/>
                    <a:pt x="20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0"/>
            <p:cNvSpPr/>
            <p:nvPr/>
          </p:nvSpPr>
          <p:spPr>
            <a:xfrm>
              <a:off x="1722238" y="3433375"/>
              <a:ext cx="100800" cy="15400"/>
            </a:xfrm>
            <a:custGeom>
              <a:rect b="b" l="l" r="r" t="t"/>
              <a:pathLst>
                <a:path extrusionOk="0" h="616" w="4032">
                  <a:moveTo>
                    <a:pt x="306" y="1"/>
                  </a:moveTo>
                  <a:cubicBezTo>
                    <a:pt x="137" y="1"/>
                    <a:pt x="1" y="139"/>
                    <a:pt x="1" y="308"/>
                  </a:cubicBezTo>
                  <a:cubicBezTo>
                    <a:pt x="1" y="477"/>
                    <a:pt x="137" y="615"/>
                    <a:pt x="306" y="615"/>
                  </a:cubicBezTo>
                  <a:lnTo>
                    <a:pt x="3726" y="615"/>
                  </a:lnTo>
                  <a:cubicBezTo>
                    <a:pt x="3896" y="615"/>
                    <a:pt x="4032" y="477"/>
                    <a:pt x="4032" y="308"/>
                  </a:cubicBezTo>
                  <a:cubicBezTo>
                    <a:pt x="4032" y="139"/>
                    <a:pt x="3896" y="1"/>
                    <a:pt x="37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0"/>
            <p:cNvSpPr/>
            <p:nvPr/>
          </p:nvSpPr>
          <p:spPr>
            <a:xfrm>
              <a:off x="1499713" y="3384550"/>
              <a:ext cx="101175" cy="15400"/>
            </a:xfrm>
            <a:custGeom>
              <a:rect b="b" l="l" r="r" t="t"/>
              <a:pathLst>
                <a:path extrusionOk="0" h="616" w="4047">
                  <a:moveTo>
                    <a:pt x="308" y="1"/>
                  </a:moveTo>
                  <a:cubicBezTo>
                    <a:pt x="139" y="1"/>
                    <a:pt x="1" y="139"/>
                    <a:pt x="1" y="308"/>
                  </a:cubicBezTo>
                  <a:cubicBezTo>
                    <a:pt x="1" y="478"/>
                    <a:pt x="139" y="616"/>
                    <a:pt x="308" y="616"/>
                  </a:cubicBezTo>
                  <a:lnTo>
                    <a:pt x="3739" y="616"/>
                  </a:lnTo>
                  <a:cubicBezTo>
                    <a:pt x="3908" y="616"/>
                    <a:pt x="4046" y="478"/>
                    <a:pt x="4046" y="308"/>
                  </a:cubicBezTo>
                  <a:cubicBezTo>
                    <a:pt x="4046" y="139"/>
                    <a:pt x="3908" y="1"/>
                    <a:pt x="37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0"/>
            <p:cNvSpPr/>
            <p:nvPr/>
          </p:nvSpPr>
          <p:spPr>
            <a:xfrm>
              <a:off x="1635688" y="3518600"/>
              <a:ext cx="67300" cy="15350"/>
            </a:xfrm>
            <a:custGeom>
              <a:rect b="b" l="l" r="r" t="t"/>
              <a:pathLst>
                <a:path extrusionOk="0" h="614" w="2692">
                  <a:moveTo>
                    <a:pt x="308" y="1"/>
                  </a:moveTo>
                  <a:cubicBezTo>
                    <a:pt x="139" y="1"/>
                    <a:pt x="1" y="139"/>
                    <a:pt x="1" y="308"/>
                  </a:cubicBezTo>
                  <a:cubicBezTo>
                    <a:pt x="1" y="477"/>
                    <a:pt x="139" y="613"/>
                    <a:pt x="308" y="613"/>
                  </a:cubicBezTo>
                  <a:lnTo>
                    <a:pt x="2384" y="613"/>
                  </a:lnTo>
                  <a:cubicBezTo>
                    <a:pt x="2556" y="613"/>
                    <a:pt x="2692" y="477"/>
                    <a:pt x="2692" y="308"/>
                  </a:cubicBezTo>
                  <a:cubicBezTo>
                    <a:pt x="2692" y="139"/>
                    <a:pt x="2556" y="1"/>
                    <a:pt x="23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0"/>
            <p:cNvSpPr/>
            <p:nvPr/>
          </p:nvSpPr>
          <p:spPr>
            <a:xfrm>
              <a:off x="1558338" y="3517625"/>
              <a:ext cx="55575" cy="54325"/>
            </a:xfrm>
            <a:custGeom>
              <a:rect b="b" l="l" r="r" t="t"/>
              <a:pathLst>
                <a:path extrusionOk="0" h="2173" w="2223">
                  <a:moveTo>
                    <a:pt x="1609" y="614"/>
                  </a:moveTo>
                  <a:lnTo>
                    <a:pt x="1609" y="1558"/>
                  </a:lnTo>
                  <a:lnTo>
                    <a:pt x="614" y="1558"/>
                  </a:lnTo>
                  <a:lnTo>
                    <a:pt x="614" y="614"/>
                  </a:lnTo>
                  <a:close/>
                  <a:moveTo>
                    <a:pt x="306" y="1"/>
                  </a:moveTo>
                  <a:cubicBezTo>
                    <a:pt x="137" y="1"/>
                    <a:pt x="1" y="139"/>
                    <a:pt x="1" y="308"/>
                  </a:cubicBezTo>
                  <a:lnTo>
                    <a:pt x="1" y="1865"/>
                  </a:lnTo>
                  <a:cubicBezTo>
                    <a:pt x="1" y="2035"/>
                    <a:pt x="137" y="2173"/>
                    <a:pt x="306" y="2173"/>
                  </a:cubicBezTo>
                  <a:lnTo>
                    <a:pt x="1917" y="2173"/>
                  </a:lnTo>
                  <a:cubicBezTo>
                    <a:pt x="2086" y="2173"/>
                    <a:pt x="2222" y="2035"/>
                    <a:pt x="2222" y="1865"/>
                  </a:cubicBezTo>
                  <a:lnTo>
                    <a:pt x="2222" y="308"/>
                  </a:lnTo>
                  <a:cubicBezTo>
                    <a:pt x="2222" y="139"/>
                    <a:pt x="2086" y="1"/>
                    <a:pt x="19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0"/>
            <p:cNvSpPr/>
            <p:nvPr/>
          </p:nvSpPr>
          <p:spPr>
            <a:xfrm>
              <a:off x="1635688" y="3556575"/>
              <a:ext cx="93675" cy="15375"/>
            </a:xfrm>
            <a:custGeom>
              <a:rect b="b" l="l" r="r" t="t"/>
              <a:pathLst>
                <a:path extrusionOk="0" h="615" w="3747">
                  <a:moveTo>
                    <a:pt x="308" y="0"/>
                  </a:moveTo>
                  <a:cubicBezTo>
                    <a:pt x="139" y="0"/>
                    <a:pt x="1" y="138"/>
                    <a:pt x="1" y="307"/>
                  </a:cubicBezTo>
                  <a:cubicBezTo>
                    <a:pt x="1" y="477"/>
                    <a:pt x="139" y="615"/>
                    <a:pt x="308" y="615"/>
                  </a:cubicBezTo>
                  <a:lnTo>
                    <a:pt x="3441" y="615"/>
                  </a:lnTo>
                  <a:cubicBezTo>
                    <a:pt x="3610" y="615"/>
                    <a:pt x="3746" y="477"/>
                    <a:pt x="3746" y="307"/>
                  </a:cubicBezTo>
                  <a:cubicBezTo>
                    <a:pt x="3746" y="138"/>
                    <a:pt x="3610" y="0"/>
                    <a:pt x="34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0"/>
            <p:cNvSpPr/>
            <p:nvPr/>
          </p:nvSpPr>
          <p:spPr>
            <a:xfrm>
              <a:off x="1558338" y="3480500"/>
              <a:ext cx="114475" cy="15400"/>
            </a:xfrm>
            <a:custGeom>
              <a:rect b="b" l="l" r="r" t="t"/>
              <a:pathLst>
                <a:path extrusionOk="0" h="616" w="4579">
                  <a:moveTo>
                    <a:pt x="306" y="1"/>
                  </a:moveTo>
                  <a:cubicBezTo>
                    <a:pt x="137" y="1"/>
                    <a:pt x="1" y="139"/>
                    <a:pt x="1" y="308"/>
                  </a:cubicBezTo>
                  <a:cubicBezTo>
                    <a:pt x="1" y="477"/>
                    <a:pt x="137" y="615"/>
                    <a:pt x="306" y="615"/>
                  </a:cubicBezTo>
                  <a:lnTo>
                    <a:pt x="4273" y="615"/>
                  </a:lnTo>
                  <a:cubicBezTo>
                    <a:pt x="4442" y="615"/>
                    <a:pt x="4578" y="477"/>
                    <a:pt x="4578" y="308"/>
                  </a:cubicBezTo>
                  <a:cubicBezTo>
                    <a:pt x="4578" y="139"/>
                    <a:pt x="4442" y="1"/>
                    <a:pt x="42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0"/>
            <p:cNvSpPr/>
            <p:nvPr/>
          </p:nvSpPr>
          <p:spPr>
            <a:xfrm>
              <a:off x="1748213" y="3556950"/>
              <a:ext cx="17300" cy="15225"/>
            </a:xfrm>
            <a:custGeom>
              <a:rect b="b" l="l" r="r" t="t"/>
              <a:pathLst>
                <a:path extrusionOk="0" h="609" w="692">
                  <a:moveTo>
                    <a:pt x="336" y="1"/>
                  </a:moveTo>
                  <a:cubicBezTo>
                    <a:pt x="224" y="1"/>
                    <a:pt x="112" y="58"/>
                    <a:pt x="59" y="178"/>
                  </a:cubicBezTo>
                  <a:cubicBezTo>
                    <a:pt x="0" y="313"/>
                    <a:pt x="46" y="478"/>
                    <a:pt x="169" y="557"/>
                  </a:cubicBezTo>
                  <a:cubicBezTo>
                    <a:pt x="222" y="593"/>
                    <a:pt x="279" y="608"/>
                    <a:pt x="334" y="608"/>
                  </a:cubicBezTo>
                  <a:cubicBezTo>
                    <a:pt x="522" y="608"/>
                    <a:pt x="692" y="429"/>
                    <a:pt x="635" y="222"/>
                  </a:cubicBezTo>
                  <a:cubicBezTo>
                    <a:pt x="595" y="77"/>
                    <a:pt x="465" y="1"/>
                    <a:pt x="3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0"/>
            <p:cNvSpPr/>
            <p:nvPr/>
          </p:nvSpPr>
          <p:spPr>
            <a:xfrm>
              <a:off x="1541863" y="3344725"/>
              <a:ext cx="17100" cy="15300"/>
            </a:xfrm>
            <a:custGeom>
              <a:rect b="b" l="l" r="r" t="t"/>
              <a:pathLst>
                <a:path extrusionOk="0" h="612" w="684">
                  <a:moveTo>
                    <a:pt x="331" y="1"/>
                  </a:moveTo>
                  <a:cubicBezTo>
                    <a:pt x="273" y="1"/>
                    <a:pt x="215" y="18"/>
                    <a:pt x="161" y="55"/>
                  </a:cubicBezTo>
                  <a:cubicBezTo>
                    <a:pt x="45" y="136"/>
                    <a:pt x="1" y="293"/>
                    <a:pt x="54" y="423"/>
                  </a:cubicBezTo>
                  <a:cubicBezTo>
                    <a:pt x="101" y="537"/>
                    <a:pt x="213" y="612"/>
                    <a:pt x="335" y="612"/>
                  </a:cubicBezTo>
                  <a:cubicBezTo>
                    <a:pt x="343" y="612"/>
                    <a:pt x="351" y="612"/>
                    <a:pt x="360" y="611"/>
                  </a:cubicBezTo>
                  <a:cubicBezTo>
                    <a:pt x="494" y="602"/>
                    <a:pt x="608" y="504"/>
                    <a:pt x="638" y="373"/>
                  </a:cubicBezTo>
                  <a:cubicBezTo>
                    <a:pt x="684" y="169"/>
                    <a:pt x="514" y="1"/>
                    <a:pt x="3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16" name="Google Shape;216;p20"/>
          <p:cNvCxnSpPr>
            <a:stCxn id="188" idx="2"/>
            <a:endCxn id="190" idx="0"/>
          </p:cNvCxnSpPr>
          <p:nvPr/>
        </p:nvCxnSpPr>
        <p:spPr>
          <a:xfrm flipH="1" rot="-5400000">
            <a:off x="4194425" y="312625"/>
            <a:ext cx="748500" cy="4976400"/>
          </a:xfrm>
          <a:prstGeom prst="bentConnector3">
            <a:avLst>
              <a:gd fmla="val 49995" name="adj1"/>
            </a:avLst>
          </a:prstGeom>
          <a:noFill/>
          <a:ln cap="flat" cmpd="sng" w="19050">
            <a:solidFill>
              <a:srgbClr val="151515"/>
            </a:solidFill>
            <a:prstDash val="solid"/>
            <a:round/>
            <a:headEnd len="med" w="med" type="none"/>
            <a:tailEnd len="med" w="med" type="none"/>
          </a:ln>
        </p:spPr>
      </p:cxnSp>
    </p:spTree>
  </p:cSld>
  <p:clrMapOvr>
    <a:masterClrMapping/>
  </p:clrMapOvr>
  <p:transition spd="med">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1"/>
          <p:cNvSpPr/>
          <p:nvPr/>
        </p:nvSpPr>
        <p:spPr>
          <a:xfrm>
            <a:off x="415200" y="749475"/>
            <a:ext cx="2428200" cy="478500"/>
          </a:xfrm>
          <a:prstGeom prst="homePlate">
            <a:avLst>
              <a:gd fmla="val 50000" name="adj"/>
            </a:avLst>
          </a:prstGeom>
          <a:solidFill>
            <a:srgbClr val="A4C2F4"/>
          </a:solidFill>
          <a:ln cap="flat" cmpd="sng" w="19050">
            <a:solidFill>
              <a:schemeClr val="dk1"/>
            </a:solidFill>
            <a:prstDash val="solid"/>
            <a:round/>
            <a:headEnd len="sm" w="sm" type="none"/>
            <a:tailEnd len="sm" w="sm" type="none"/>
          </a:ln>
          <a:effectLst>
            <a:outerShdw rotWithShape="0" algn="bl" dir="2400000" dist="38100">
              <a:schemeClr val="dk1"/>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000">
                <a:solidFill>
                  <a:schemeClr val="dk1"/>
                </a:solidFill>
                <a:latin typeface="Roboto Medium"/>
                <a:ea typeface="Roboto Medium"/>
                <a:cs typeface="Roboto Medium"/>
                <a:sym typeface="Roboto Medium"/>
              </a:rPr>
              <a:t>Tính NPV</a:t>
            </a:r>
            <a:endParaRPr sz="2000">
              <a:solidFill>
                <a:schemeClr val="dk1"/>
              </a:solidFill>
              <a:latin typeface="Roboto Medium"/>
              <a:ea typeface="Roboto Medium"/>
              <a:cs typeface="Roboto Medium"/>
              <a:sym typeface="Roboto Medium"/>
            </a:endParaRPr>
          </a:p>
        </p:txBody>
      </p:sp>
      <p:graphicFrame>
        <p:nvGraphicFramePr>
          <p:cNvPr id="222" name="Google Shape;222;p21"/>
          <p:cNvGraphicFramePr/>
          <p:nvPr/>
        </p:nvGraphicFramePr>
        <p:xfrm>
          <a:off x="3167200" y="184175"/>
          <a:ext cx="3000000" cy="3000000"/>
        </p:xfrm>
        <a:graphic>
          <a:graphicData uri="http://schemas.openxmlformats.org/drawingml/2006/table">
            <a:tbl>
              <a:tblPr>
                <a:noFill/>
                <a:tableStyleId>{C92D0D5B-AF95-47E8-BBFF-F71B6F1232B2}</a:tableStyleId>
              </a:tblPr>
              <a:tblGrid>
                <a:gridCol w="2095050"/>
                <a:gridCol w="1195625"/>
                <a:gridCol w="1231175"/>
                <a:gridCol w="1241725"/>
              </a:tblGrid>
              <a:tr h="355700">
                <a:tc>
                  <a:txBody>
                    <a:bodyPr/>
                    <a:lstStyle/>
                    <a:p>
                      <a:pPr indent="0" lvl="0" marL="0" rtl="0" algn="l">
                        <a:lnSpc>
                          <a:spcPct val="100000"/>
                        </a:lnSpc>
                        <a:spcBef>
                          <a:spcPts val="0"/>
                        </a:spcBef>
                        <a:spcAft>
                          <a:spcPts val="0"/>
                        </a:spcAft>
                        <a:buNone/>
                      </a:pPr>
                      <a:r>
                        <a:rPr lang="en" sz="1000">
                          <a:latin typeface="Roboto"/>
                          <a:ea typeface="Roboto"/>
                          <a:cs typeface="Roboto"/>
                          <a:sym typeface="Roboto"/>
                        </a:rPr>
                        <a:t>Tỷ lệ chiết khấu</a:t>
                      </a:r>
                      <a:endParaRPr sz="1000">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00000"/>
                        </a:lnSpc>
                        <a:spcBef>
                          <a:spcPts val="0"/>
                        </a:spcBef>
                        <a:spcAft>
                          <a:spcPts val="0"/>
                        </a:spcAft>
                        <a:buNone/>
                      </a:pPr>
                      <a:r>
                        <a:rPr lang="en" sz="1000">
                          <a:latin typeface="Roboto"/>
                          <a:ea typeface="Roboto"/>
                          <a:cs typeface="Roboto"/>
                          <a:sym typeface="Roboto"/>
                        </a:rPr>
                        <a:t>10%</a:t>
                      </a:r>
                      <a:endParaRPr sz="1000">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t/>
                      </a:r>
                      <a:endParaRPr sz="1200">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t/>
                      </a:r>
                      <a:endParaRPr sz="1200">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55700">
                <a:tc>
                  <a:txBody>
                    <a:bodyPr/>
                    <a:lstStyle/>
                    <a:p>
                      <a:pPr indent="0" lvl="0" marL="0" rtl="0" algn="l">
                        <a:lnSpc>
                          <a:spcPct val="100000"/>
                        </a:lnSpc>
                        <a:spcBef>
                          <a:spcPts val="0"/>
                        </a:spcBef>
                        <a:spcAft>
                          <a:spcPts val="0"/>
                        </a:spcAft>
                        <a:buNone/>
                      </a:pPr>
                      <a:r>
                        <a:t/>
                      </a:r>
                      <a:endParaRPr sz="500">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t/>
                      </a:r>
                      <a:endParaRPr sz="500">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t/>
                      </a:r>
                      <a:endParaRPr sz="500">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t/>
                      </a:r>
                      <a:endParaRPr sz="500">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6050">
                <a:tc>
                  <a:txBody>
                    <a:bodyPr/>
                    <a:lstStyle/>
                    <a:p>
                      <a:pPr indent="0" lvl="0" marL="0" rtl="0" algn="l">
                        <a:lnSpc>
                          <a:spcPct val="100000"/>
                        </a:lnSpc>
                        <a:spcBef>
                          <a:spcPts val="0"/>
                        </a:spcBef>
                        <a:spcAft>
                          <a:spcPts val="0"/>
                        </a:spcAft>
                        <a:buNone/>
                      </a:pPr>
                      <a:r>
                        <a:rPr b="1" lang="en" sz="1000">
                          <a:latin typeface="Roboto"/>
                          <a:ea typeface="Roboto"/>
                          <a:cs typeface="Roboto"/>
                          <a:sym typeface="Roboto"/>
                        </a:rPr>
                        <a:t>Dự án quản lý mỹ phẩm</a:t>
                      </a:r>
                      <a:endParaRPr b="1" sz="1000">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 sz="1000">
                          <a:latin typeface="Roboto"/>
                          <a:ea typeface="Roboto"/>
                          <a:cs typeface="Roboto"/>
                          <a:sym typeface="Roboto"/>
                        </a:rPr>
                        <a:t>Tháng 1</a:t>
                      </a:r>
                      <a:endParaRPr b="1" sz="1000">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 sz="1000">
                          <a:latin typeface="Roboto"/>
                          <a:ea typeface="Roboto"/>
                          <a:cs typeface="Roboto"/>
                          <a:sym typeface="Roboto"/>
                        </a:rPr>
                        <a:t>Tháng 2</a:t>
                      </a:r>
                      <a:endParaRPr b="1" sz="1000">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 sz="1000">
                          <a:latin typeface="Roboto"/>
                          <a:ea typeface="Roboto"/>
                          <a:cs typeface="Roboto"/>
                          <a:sym typeface="Roboto"/>
                        </a:rPr>
                        <a:t>Tổng cộng</a:t>
                      </a:r>
                      <a:endParaRPr b="1" sz="1000">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6050">
                <a:tc>
                  <a:txBody>
                    <a:bodyPr/>
                    <a:lstStyle/>
                    <a:p>
                      <a:pPr indent="0" lvl="0" marL="0" rtl="0" algn="l">
                        <a:lnSpc>
                          <a:spcPct val="100000"/>
                        </a:lnSpc>
                        <a:spcBef>
                          <a:spcPts val="0"/>
                        </a:spcBef>
                        <a:spcAft>
                          <a:spcPts val="0"/>
                        </a:spcAft>
                        <a:buNone/>
                      </a:pPr>
                      <a:r>
                        <a:rPr lang="en" sz="1000">
                          <a:latin typeface="Roboto"/>
                          <a:ea typeface="Roboto"/>
                          <a:cs typeface="Roboto"/>
                          <a:sym typeface="Roboto"/>
                        </a:rPr>
                        <a:t>Lợi nhuận</a:t>
                      </a:r>
                      <a:endParaRPr sz="1000">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00000"/>
                        </a:lnSpc>
                        <a:spcBef>
                          <a:spcPts val="0"/>
                        </a:spcBef>
                        <a:spcAft>
                          <a:spcPts val="0"/>
                        </a:spcAft>
                        <a:buNone/>
                      </a:pPr>
                      <a:r>
                        <a:rPr lang="en" sz="1000">
                          <a:latin typeface="Roboto"/>
                          <a:ea typeface="Roboto"/>
                          <a:cs typeface="Roboto"/>
                          <a:sym typeface="Roboto"/>
                        </a:rPr>
                        <a:t>0 đ</a:t>
                      </a:r>
                      <a:endParaRPr sz="1000">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00000"/>
                        </a:lnSpc>
                        <a:spcBef>
                          <a:spcPts val="0"/>
                        </a:spcBef>
                        <a:spcAft>
                          <a:spcPts val="0"/>
                        </a:spcAft>
                        <a:buNone/>
                      </a:pPr>
                      <a:r>
                        <a:rPr lang="en" sz="1000">
                          <a:latin typeface="Roboto"/>
                          <a:ea typeface="Roboto"/>
                          <a:cs typeface="Roboto"/>
                          <a:sym typeface="Roboto"/>
                        </a:rPr>
                        <a:t>40.000.000 đ</a:t>
                      </a:r>
                      <a:endParaRPr sz="1000">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00000"/>
                        </a:lnSpc>
                        <a:spcBef>
                          <a:spcPts val="0"/>
                        </a:spcBef>
                        <a:spcAft>
                          <a:spcPts val="0"/>
                        </a:spcAft>
                        <a:buNone/>
                      </a:pPr>
                      <a:r>
                        <a:rPr lang="en" sz="1000">
                          <a:latin typeface="Roboto"/>
                          <a:ea typeface="Roboto"/>
                          <a:cs typeface="Roboto"/>
                          <a:sym typeface="Roboto"/>
                        </a:rPr>
                        <a:t>40.000.000 đ</a:t>
                      </a:r>
                      <a:endParaRPr sz="1000">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6050">
                <a:tc>
                  <a:txBody>
                    <a:bodyPr/>
                    <a:lstStyle/>
                    <a:p>
                      <a:pPr indent="0" lvl="0" marL="0" rtl="0" algn="l">
                        <a:lnSpc>
                          <a:spcPct val="100000"/>
                        </a:lnSpc>
                        <a:spcBef>
                          <a:spcPts val="0"/>
                        </a:spcBef>
                        <a:spcAft>
                          <a:spcPts val="0"/>
                        </a:spcAft>
                        <a:buNone/>
                      </a:pPr>
                      <a:r>
                        <a:rPr lang="en" sz="1000">
                          <a:latin typeface="Roboto"/>
                          <a:ea typeface="Roboto"/>
                          <a:cs typeface="Roboto"/>
                          <a:sym typeface="Roboto"/>
                        </a:rPr>
                        <a:t>Chi phí</a:t>
                      </a:r>
                      <a:endParaRPr sz="1000">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00000"/>
                        </a:lnSpc>
                        <a:spcBef>
                          <a:spcPts val="0"/>
                        </a:spcBef>
                        <a:spcAft>
                          <a:spcPts val="0"/>
                        </a:spcAft>
                        <a:buNone/>
                      </a:pPr>
                      <a:r>
                        <a:rPr lang="en" sz="1000">
                          <a:latin typeface="Roboto"/>
                          <a:ea typeface="Roboto"/>
                          <a:cs typeface="Roboto"/>
                          <a:sym typeface="Roboto"/>
                        </a:rPr>
                        <a:t>25.000.000 đ</a:t>
                      </a:r>
                      <a:endParaRPr sz="1000">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00000"/>
                        </a:lnSpc>
                        <a:spcBef>
                          <a:spcPts val="0"/>
                        </a:spcBef>
                        <a:spcAft>
                          <a:spcPts val="0"/>
                        </a:spcAft>
                        <a:buNone/>
                      </a:pPr>
                      <a:r>
                        <a:rPr lang="en" sz="1000">
                          <a:latin typeface="Roboto"/>
                          <a:ea typeface="Roboto"/>
                          <a:cs typeface="Roboto"/>
                          <a:sym typeface="Roboto"/>
                        </a:rPr>
                        <a:t>10.000.000 đ</a:t>
                      </a:r>
                      <a:endParaRPr sz="1000">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00000"/>
                        </a:lnSpc>
                        <a:spcBef>
                          <a:spcPts val="0"/>
                        </a:spcBef>
                        <a:spcAft>
                          <a:spcPts val="0"/>
                        </a:spcAft>
                        <a:buNone/>
                      </a:pPr>
                      <a:r>
                        <a:rPr lang="en" sz="1000">
                          <a:latin typeface="Roboto"/>
                          <a:ea typeface="Roboto"/>
                          <a:cs typeface="Roboto"/>
                          <a:sym typeface="Roboto"/>
                        </a:rPr>
                        <a:t>35.000.000 đ</a:t>
                      </a:r>
                      <a:endParaRPr sz="1000">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6050">
                <a:tc>
                  <a:txBody>
                    <a:bodyPr/>
                    <a:lstStyle/>
                    <a:p>
                      <a:pPr indent="0" lvl="0" marL="0" rtl="0" algn="l">
                        <a:lnSpc>
                          <a:spcPct val="100000"/>
                        </a:lnSpc>
                        <a:spcBef>
                          <a:spcPts val="0"/>
                        </a:spcBef>
                        <a:spcAft>
                          <a:spcPts val="0"/>
                        </a:spcAft>
                        <a:buNone/>
                      </a:pPr>
                      <a:r>
                        <a:rPr lang="en" sz="1000">
                          <a:latin typeface="Roboto"/>
                          <a:ea typeface="Roboto"/>
                          <a:cs typeface="Roboto"/>
                          <a:sym typeface="Roboto"/>
                        </a:rPr>
                        <a:t>Dòng tiền</a:t>
                      </a:r>
                      <a:endParaRPr sz="1000">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00000"/>
                        </a:lnSpc>
                        <a:spcBef>
                          <a:spcPts val="0"/>
                        </a:spcBef>
                        <a:spcAft>
                          <a:spcPts val="0"/>
                        </a:spcAft>
                        <a:buNone/>
                      </a:pPr>
                      <a:r>
                        <a:rPr lang="en" sz="1000">
                          <a:latin typeface="Roboto"/>
                          <a:ea typeface="Roboto"/>
                          <a:cs typeface="Roboto"/>
                          <a:sym typeface="Roboto"/>
                        </a:rPr>
                        <a:t>-25.000.000 đ</a:t>
                      </a:r>
                      <a:endParaRPr sz="1000">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00000"/>
                        </a:lnSpc>
                        <a:spcBef>
                          <a:spcPts val="0"/>
                        </a:spcBef>
                        <a:spcAft>
                          <a:spcPts val="0"/>
                        </a:spcAft>
                        <a:buNone/>
                      </a:pPr>
                      <a:r>
                        <a:rPr lang="en" sz="1000">
                          <a:latin typeface="Roboto"/>
                          <a:ea typeface="Roboto"/>
                          <a:cs typeface="Roboto"/>
                          <a:sym typeface="Roboto"/>
                        </a:rPr>
                        <a:t>30.000.000 đ</a:t>
                      </a:r>
                      <a:endParaRPr sz="1000">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00000"/>
                        </a:lnSpc>
                        <a:spcBef>
                          <a:spcPts val="0"/>
                        </a:spcBef>
                        <a:spcAft>
                          <a:spcPts val="0"/>
                        </a:spcAft>
                        <a:buNone/>
                      </a:pPr>
                      <a:r>
                        <a:rPr b="1" lang="en" sz="1000">
                          <a:latin typeface="Roboto"/>
                          <a:ea typeface="Roboto"/>
                          <a:cs typeface="Roboto"/>
                          <a:sym typeface="Roboto"/>
                        </a:rPr>
                        <a:t>5.000.000 đ</a:t>
                      </a:r>
                      <a:endParaRPr b="1" sz="1000">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55700">
                <a:tc>
                  <a:txBody>
                    <a:bodyPr/>
                    <a:lstStyle/>
                    <a:p>
                      <a:pPr indent="0" lvl="0" marL="0" rtl="0" algn="l">
                        <a:lnSpc>
                          <a:spcPct val="100000"/>
                        </a:lnSpc>
                        <a:spcBef>
                          <a:spcPts val="0"/>
                        </a:spcBef>
                        <a:spcAft>
                          <a:spcPts val="0"/>
                        </a:spcAft>
                        <a:buNone/>
                      </a:pPr>
                      <a:r>
                        <a:rPr b="1" lang="en" sz="1000">
                          <a:latin typeface="Roboto"/>
                          <a:ea typeface="Roboto"/>
                          <a:cs typeface="Roboto"/>
                          <a:sym typeface="Roboto"/>
                        </a:rPr>
                        <a:t>NPV</a:t>
                      </a:r>
                      <a:endParaRPr b="1" sz="1000">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00000"/>
                        </a:lnSpc>
                        <a:spcBef>
                          <a:spcPts val="0"/>
                        </a:spcBef>
                        <a:spcAft>
                          <a:spcPts val="0"/>
                        </a:spcAft>
                        <a:buNone/>
                      </a:pPr>
                      <a:r>
                        <a:rPr b="1" lang="en" sz="1000">
                          <a:latin typeface="Roboto"/>
                          <a:ea typeface="Roboto"/>
                          <a:cs typeface="Roboto"/>
                          <a:sym typeface="Roboto"/>
                        </a:rPr>
                        <a:t>2.066.116 đ</a:t>
                      </a:r>
                      <a:endParaRPr b="1" sz="1000">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t/>
                      </a:r>
                      <a:endParaRPr sz="1200">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t/>
                      </a:r>
                      <a:endParaRPr sz="1200">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55700">
                <a:tc>
                  <a:txBody>
                    <a:bodyPr/>
                    <a:lstStyle/>
                    <a:p>
                      <a:pPr indent="0" lvl="0" marL="0" rtl="0" algn="l">
                        <a:lnSpc>
                          <a:spcPct val="100000"/>
                        </a:lnSpc>
                        <a:spcBef>
                          <a:spcPts val="0"/>
                        </a:spcBef>
                        <a:spcAft>
                          <a:spcPts val="0"/>
                        </a:spcAft>
                        <a:buNone/>
                      </a:pPr>
                      <a:r>
                        <a:t/>
                      </a:r>
                      <a:endParaRPr sz="900">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t/>
                      </a:r>
                      <a:endParaRPr sz="900">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t/>
                      </a:r>
                      <a:endParaRPr sz="900">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t/>
                      </a:r>
                      <a:endParaRPr sz="900">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6050">
                <a:tc>
                  <a:txBody>
                    <a:bodyPr/>
                    <a:lstStyle/>
                    <a:p>
                      <a:pPr indent="0" lvl="0" marL="0" rtl="0" algn="l">
                        <a:lnSpc>
                          <a:spcPct val="100000"/>
                        </a:lnSpc>
                        <a:spcBef>
                          <a:spcPts val="0"/>
                        </a:spcBef>
                        <a:spcAft>
                          <a:spcPts val="0"/>
                        </a:spcAft>
                        <a:buNone/>
                      </a:pPr>
                      <a:r>
                        <a:rPr b="1" lang="en" sz="1000">
                          <a:latin typeface="Roboto"/>
                          <a:ea typeface="Roboto"/>
                          <a:cs typeface="Roboto"/>
                          <a:sym typeface="Roboto"/>
                        </a:rPr>
                        <a:t>Dự án hỗ trợ tư vấn thông tin du lịch</a:t>
                      </a:r>
                      <a:endParaRPr b="1" sz="1000">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 sz="1000">
                          <a:latin typeface="Roboto"/>
                          <a:ea typeface="Roboto"/>
                          <a:cs typeface="Roboto"/>
                          <a:sym typeface="Roboto"/>
                        </a:rPr>
                        <a:t>Tháng 1</a:t>
                      </a:r>
                      <a:endParaRPr b="1" sz="1000">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 sz="1000">
                          <a:latin typeface="Roboto"/>
                          <a:ea typeface="Roboto"/>
                          <a:cs typeface="Roboto"/>
                          <a:sym typeface="Roboto"/>
                        </a:rPr>
                        <a:t>Tháng 2</a:t>
                      </a:r>
                      <a:endParaRPr b="1" sz="1000">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 sz="1000">
                          <a:latin typeface="Roboto"/>
                          <a:ea typeface="Roboto"/>
                          <a:cs typeface="Roboto"/>
                          <a:sym typeface="Roboto"/>
                        </a:rPr>
                        <a:t>Tổng cộng</a:t>
                      </a:r>
                      <a:endParaRPr b="1" sz="1000">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6050">
                <a:tc>
                  <a:txBody>
                    <a:bodyPr/>
                    <a:lstStyle/>
                    <a:p>
                      <a:pPr indent="0" lvl="0" marL="0" rtl="0" algn="l">
                        <a:lnSpc>
                          <a:spcPct val="100000"/>
                        </a:lnSpc>
                        <a:spcBef>
                          <a:spcPts val="0"/>
                        </a:spcBef>
                        <a:spcAft>
                          <a:spcPts val="0"/>
                        </a:spcAft>
                        <a:buNone/>
                      </a:pPr>
                      <a:r>
                        <a:rPr lang="en" sz="1000">
                          <a:latin typeface="Roboto"/>
                          <a:ea typeface="Roboto"/>
                          <a:cs typeface="Roboto"/>
                          <a:sym typeface="Roboto"/>
                        </a:rPr>
                        <a:t>Lợi nhuận</a:t>
                      </a:r>
                      <a:endParaRPr sz="1000">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00000"/>
                        </a:lnSpc>
                        <a:spcBef>
                          <a:spcPts val="0"/>
                        </a:spcBef>
                        <a:spcAft>
                          <a:spcPts val="0"/>
                        </a:spcAft>
                        <a:buNone/>
                      </a:pPr>
                      <a:r>
                        <a:rPr lang="en" sz="1000">
                          <a:latin typeface="Roboto"/>
                          <a:ea typeface="Roboto"/>
                          <a:cs typeface="Roboto"/>
                          <a:sym typeface="Roboto"/>
                        </a:rPr>
                        <a:t>0</a:t>
                      </a:r>
                      <a:r>
                        <a:rPr lang="en" sz="1000">
                          <a:latin typeface="Roboto"/>
                          <a:ea typeface="Roboto"/>
                          <a:cs typeface="Roboto"/>
                          <a:sym typeface="Roboto"/>
                        </a:rPr>
                        <a:t> đ</a:t>
                      </a:r>
                      <a:endParaRPr sz="1000">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00000"/>
                        </a:lnSpc>
                        <a:spcBef>
                          <a:spcPts val="0"/>
                        </a:spcBef>
                        <a:spcAft>
                          <a:spcPts val="0"/>
                        </a:spcAft>
                        <a:buNone/>
                      </a:pPr>
                      <a:r>
                        <a:rPr lang="en" sz="1000">
                          <a:latin typeface="Roboto"/>
                          <a:ea typeface="Roboto"/>
                          <a:cs typeface="Roboto"/>
                          <a:sym typeface="Roboto"/>
                        </a:rPr>
                        <a:t>229.591.567</a:t>
                      </a:r>
                      <a:r>
                        <a:rPr lang="en" sz="1000">
                          <a:latin typeface="Roboto"/>
                          <a:ea typeface="Roboto"/>
                          <a:cs typeface="Roboto"/>
                          <a:sym typeface="Roboto"/>
                        </a:rPr>
                        <a:t> đ</a:t>
                      </a:r>
                      <a:endParaRPr sz="1000">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00000"/>
                        </a:lnSpc>
                        <a:spcBef>
                          <a:spcPts val="0"/>
                        </a:spcBef>
                        <a:spcAft>
                          <a:spcPts val="0"/>
                        </a:spcAft>
                        <a:buNone/>
                      </a:pPr>
                      <a:r>
                        <a:rPr lang="en" sz="1000">
                          <a:latin typeface="Roboto"/>
                          <a:ea typeface="Roboto"/>
                          <a:cs typeface="Roboto"/>
                          <a:sym typeface="Roboto"/>
                        </a:rPr>
                        <a:t>229.591.567</a:t>
                      </a:r>
                      <a:r>
                        <a:rPr lang="en" sz="1000">
                          <a:latin typeface="Roboto"/>
                          <a:ea typeface="Roboto"/>
                          <a:cs typeface="Roboto"/>
                          <a:sym typeface="Roboto"/>
                        </a:rPr>
                        <a:t>đ</a:t>
                      </a:r>
                      <a:endParaRPr sz="1000">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6050">
                <a:tc>
                  <a:txBody>
                    <a:bodyPr/>
                    <a:lstStyle/>
                    <a:p>
                      <a:pPr indent="0" lvl="0" marL="0" rtl="0" algn="l">
                        <a:lnSpc>
                          <a:spcPct val="100000"/>
                        </a:lnSpc>
                        <a:spcBef>
                          <a:spcPts val="0"/>
                        </a:spcBef>
                        <a:spcAft>
                          <a:spcPts val="0"/>
                        </a:spcAft>
                        <a:buNone/>
                      </a:pPr>
                      <a:r>
                        <a:rPr lang="en" sz="1000">
                          <a:latin typeface="Roboto"/>
                          <a:ea typeface="Roboto"/>
                          <a:cs typeface="Roboto"/>
                          <a:sym typeface="Roboto"/>
                        </a:rPr>
                        <a:t>Chi phí</a:t>
                      </a:r>
                      <a:endParaRPr sz="1000">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00000"/>
                        </a:lnSpc>
                        <a:spcBef>
                          <a:spcPts val="0"/>
                        </a:spcBef>
                        <a:spcAft>
                          <a:spcPts val="0"/>
                        </a:spcAft>
                        <a:buNone/>
                      </a:pPr>
                      <a:r>
                        <a:rPr lang="en" sz="1000">
                          <a:latin typeface="Roboto"/>
                          <a:ea typeface="Roboto"/>
                          <a:cs typeface="Roboto"/>
                          <a:sym typeface="Roboto"/>
                        </a:rPr>
                        <a:t>112.708.587</a:t>
                      </a:r>
                      <a:r>
                        <a:rPr lang="en" sz="1000">
                          <a:latin typeface="Roboto"/>
                          <a:ea typeface="Roboto"/>
                          <a:cs typeface="Roboto"/>
                          <a:sym typeface="Roboto"/>
                        </a:rPr>
                        <a:t> đ</a:t>
                      </a:r>
                      <a:endParaRPr sz="1000">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00000"/>
                        </a:lnSpc>
                        <a:spcBef>
                          <a:spcPts val="0"/>
                        </a:spcBef>
                        <a:spcAft>
                          <a:spcPts val="0"/>
                        </a:spcAft>
                        <a:buNone/>
                      </a:pPr>
                      <a:r>
                        <a:rPr lang="en" sz="1000">
                          <a:latin typeface="Roboto"/>
                          <a:ea typeface="Roboto"/>
                          <a:cs typeface="Roboto"/>
                          <a:sym typeface="Roboto"/>
                        </a:rPr>
                        <a:t>75.139.058</a:t>
                      </a:r>
                      <a:r>
                        <a:rPr lang="en" sz="1000">
                          <a:latin typeface="Roboto"/>
                          <a:ea typeface="Roboto"/>
                          <a:cs typeface="Roboto"/>
                          <a:sym typeface="Roboto"/>
                        </a:rPr>
                        <a:t> đ</a:t>
                      </a:r>
                      <a:endParaRPr sz="1000">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00000"/>
                        </a:lnSpc>
                        <a:spcBef>
                          <a:spcPts val="0"/>
                        </a:spcBef>
                        <a:spcAft>
                          <a:spcPts val="0"/>
                        </a:spcAft>
                        <a:buNone/>
                      </a:pPr>
                      <a:r>
                        <a:rPr lang="en" sz="1000">
                          <a:latin typeface="Roboto"/>
                          <a:ea typeface="Roboto"/>
                          <a:cs typeface="Roboto"/>
                          <a:sym typeface="Roboto"/>
                        </a:rPr>
                        <a:t>187.847.645</a:t>
                      </a:r>
                      <a:r>
                        <a:rPr lang="en" sz="1000">
                          <a:latin typeface="Roboto"/>
                          <a:ea typeface="Roboto"/>
                          <a:cs typeface="Roboto"/>
                          <a:sym typeface="Roboto"/>
                        </a:rPr>
                        <a:t> đ</a:t>
                      </a:r>
                      <a:endParaRPr sz="1000">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6050">
                <a:tc>
                  <a:txBody>
                    <a:bodyPr/>
                    <a:lstStyle/>
                    <a:p>
                      <a:pPr indent="0" lvl="0" marL="0" rtl="0" algn="l">
                        <a:lnSpc>
                          <a:spcPct val="100000"/>
                        </a:lnSpc>
                        <a:spcBef>
                          <a:spcPts val="0"/>
                        </a:spcBef>
                        <a:spcAft>
                          <a:spcPts val="0"/>
                        </a:spcAft>
                        <a:buNone/>
                      </a:pPr>
                      <a:r>
                        <a:rPr lang="en" sz="1000">
                          <a:latin typeface="Roboto"/>
                          <a:ea typeface="Roboto"/>
                          <a:cs typeface="Roboto"/>
                          <a:sym typeface="Roboto"/>
                        </a:rPr>
                        <a:t>Dòng tiền</a:t>
                      </a:r>
                      <a:endParaRPr sz="1000">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00000"/>
                        </a:lnSpc>
                        <a:spcBef>
                          <a:spcPts val="0"/>
                        </a:spcBef>
                        <a:spcAft>
                          <a:spcPts val="0"/>
                        </a:spcAft>
                        <a:buNone/>
                      </a:pPr>
                      <a:r>
                        <a:rPr lang="en" sz="1000">
                          <a:latin typeface="Roboto"/>
                          <a:ea typeface="Roboto"/>
                          <a:cs typeface="Roboto"/>
                          <a:sym typeface="Roboto"/>
                        </a:rPr>
                        <a:t>-112.708.587</a:t>
                      </a:r>
                      <a:r>
                        <a:rPr lang="en" sz="1000">
                          <a:latin typeface="Roboto"/>
                          <a:ea typeface="Roboto"/>
                          <a:cs typeface="Roboto"/>
                          <a:sym typeface="Roboto"/>
                        </a:rPr>
                        <a:t> đ</a:t>
                      </a:r>
                      <a:endParaRPr sz="1000">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00000"/>
                        </a:lnSpc>
                        <a:spcBef>
                          <a:spcPts val="0"/>
                        </a:spcBef>
                        <a:spcAft>
                          <a:spcPts val="0"/>
                        </a:spcAft>
                        <a:buNone/>
                      </a:pPr>
                      <a:r>
                        <a:rPr lang="en" sz="1000">
                          <a:latin typeface="Roboto"/>
                          <a:ea typeface="Roboto"/>
                          <a:cs typeface="Roboto"/>
                          <a:sym typeface="Roboto"/>
                        </a:rPr>
                        <a:t>154.452.509</a:t>
                      </a:r>
                      <a:r>
                        <a:rPr lang="en" sz="1000">
                          <a:latin typeface="Roboto"/>
                          <a:ea typeface="Roboto"/>
                          <a:cs typeface="Roboto"/>
                          <a:sym typeface="Roboto"/>
                        </a:rPr>
                        <a:t> đ</a:t>
                      </a:r>
                      <a:endParaRPr sz="1000">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00000"/>
                        </a:lnSpc>
                        <a:spcBef>
                          <a:spcPts val="0"/>
                        </a:spcBef>
                        <a:spcAft>
                          <a:spcPts val="0"/>
                        </a:spcAft>
                        <a:buNone/>
                      </a:pPr>
                      <a:r>
                        <a:rPr b="1" lang="en" sz="1000">
                          <a:latin typeface="Roboto"/>
                          <a:ea typeface="Roboto"/>
                          <a:cs typeface="Roboto"/>
                          <a:sym typeface="Roboto"/>
                        </a:rPr>
                        <a:t>41.743.922</a:t>
                      </a:r>
                      <a:r>
                        <a:rPr b="1" lang="en" sz="1000">
                          <a:latin typeface="Roboto"/>
                          <a:ea typeface="Roboto"/>
                          <a:cs typeface="Roboto"/>
                          <a:sym typeface="Roboto"/>
                        </a:rPr>
                        <a:t> đ</a:t>
                      </a:r>
                      <a:endParaRPr b="1" sz="1000">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55700">
                <a:tc>
                  <a:txBody>
                    <a:bodyPr/>
                    <a:lstStyle/>
                    <a:p>
                      <a:pPr indent="0" lvl="0" marL="0" rtl="0" algn="l">
                        <a:lnSpc>
                          <a:spcPct val="100000"/>
                        </a:lnSpc>
                        <a:spcBef>
                          <a:spcPts val="0"/>
                        </a:spcBef>
                        <a:spcAft>
                          <a:spcPts val="0"/>
                        </a:spcAft>
                        <a:buNone/>
                      </a:pPr>
                      <a:r>
                        <a:rPr b="1" lang="en" sz="1000">
                          <a:latin typeface="Roboto"/>
                          <a:ea typeface="Roboto"/>
                          <a:cs typeface="Roboto"/>
                          <a:sym typeface="Roboto"/>
                        </a:rPr>
                        <a:t>NPV</a:t>
                      </a:r>
                      <a:endParaRPr b="1" sz="1000">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00000"/>
                        </a:lnSpc>
                        <a:spcBef>
                          <a:spcPts val="0"/>
                        </a:spcBef>
                        <a:spcAft>
                          <a:spcPts val="0"/>
                        </a:spcAft>
                        <a:buNone/>
                      </a:pPr>
                      <a:r>
                        <a:rPr b="1" lang="en" sz="1000">
                          <a:latin typeface="Roboto"/>
                          <a:ea typeface="Roboto"/>
                          <a:cs typeface="Roboto"/>
                          <a:sym typeface="Roboto"/>
                        </a:rPr>
                        <a:t>25.184.350</a:t>
                      </a:r>
                      <a:r>
                        <a:rPr b="1" lang="en" sz="1000">
                          <a:latin typeface="Roboto"/>
                          <a:ea typeface="Roboto"/>
                          <a:cs typeface="Roboto"/>
                          <a:sym typeface="Roboto"/>
                        </a:rPr>
                        <a:t> đ</a:t>
                      </a:r>
                      <a:endParaRPr b="1" sz="1000">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t/>
                      </a:r>
                      <a:endParaRPr sz="1200">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t/>
                      </a:r>
                      <a:endParaRPr sz="1200">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55700">
                <a:tc>
                  <a:txBody>
                    <a:bodyPr/>
                    <a:lstStyle/>
                    <a:p>
                      <a:pPr indent="0" lvl="0" marL="0" rtl="0" algn="l">
                        <a:lnSpc>
                          <a:spcPct val="100000"/>
                        </a:lnSpc>
                        <a:spcBef>
                          <a:spcPts val="0"/>
                        </a:spcBef>
                        <a:spcAft>
                          <a:spcPts val="0"/>
                        </a:spcAft>
                        <a:buNone/>
                      </a:pPr>
                      <a:r>
                        <a:t/>
                      </a:r>
                      <a:endParaRPr sz="1200">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3">
                  <a:txBody>
                    <a:bodyPr/>
                    <a:lstStyle/>
                    <a:p>
                      <a:pPr indent="0" lvl="0" marL="0" rtl="0" algn="l">
                        <a:lnSpc>
                          <a:spcPct val="100000"/>
                        </a:lnSpc>
                        <a:spcBef>
                          <a:spcPts val="0"/>
                        </a:spcBef>
                        <a:spcAft>
                          <a:spcPts val="0"/>
                        </a:spcAft>
                        <a:buNone/>
                      </a:pPr>
                      <a:r>
                        <a:rPr lang="en" sz="1000">
                          <a:latin typeface="Roboto"/>
                          <a:ea typeface="Roboto"/>
                          <a:cs typeface="Roboto"/>
                          <a:sym typeface="Roboto"/>
                        </a:rPr>
                        <a:t>Công thức = NPV($B$1; B6:C6)</a:t>
                      </a:r>
                      <a:endParaRPr sz="1000">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sp>
        <p:nvSpPr>
          <p:cNvPr id="223" name="Google Shape;223;p21"/>
          <p:cNvSpPr/>
          <p:nvPr/>
        </p:nvSpPr>
        <p:spPr>
          <a:xfrm>
            <a:off x="415197" y="84369"/>
            <a:ext cx="717000" cy="6651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400000" dist="38100">
              <a:schemeClr val="dk1"/>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Roboto"/>
                <a:ea typeface="Roboto"/>
                <a:cs typeface="Roboto"/>
                <a:sym typeface="Roboto"/>
              </a:rPr>
              <a:t>01</a:t>
            </a:r>
            <a:endParaRPr b="1" sz="2000">
              <a:solidFill>
                <a:schemeClr val="dk1"/>
              </a:solidFill>
              <a:latin typeface="Roboto"/>
              <a:ea typeface="Roboto"/>
              <a:cs typeface="Roboto"/>
              <a:sym typeface="Roboto"/>
            </a:endParaRPr>
          </a:p>
        </p:txBody>
      </p:sp>
    </p:spTree>
  </p:cSld>
  <p:clrMapOvr>
    <a:masterClrMapping/>
  </p:clrMapOvr>
  <mc:AlternateContent>
    <mc:Choice Requires="p14">
      <p:transition spd="med">
        <p14:gallery dir="l"/>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2"/>
          <p:cNvSpPr/>
          <p:nvPr/>
        </p:nvSpPr>
        <p:spPr>
          <a:xfrm>
            <a:off x="3357900" y="726725"/>
            <a:ext cx="2428200" cy="478500"/>
          </a:xfrm>
          <a:prstGeom prst="homePlate">
            <a:avLst>
              <a:gd fmla="val 50000" name="adj"/>
            </a:avLst>
          </a:prstGeom>
          <a:solidFill>
            <a:srgbClr val="FFE599"/>
          </a:solidFill>
          <a:ln cap="flat" cmpd="sng" w="19050">
            <a:solidFill>
              <a:schemeClr val="dk1"/>
            </a:solidFill>
            <a:prstDash val="solid"/>
            <a:round/>
            <a:headEnd len="sm" w="sm" type="none"/>
            <a:tailEnd len="sm" w="sm" type="none"/>
          </a:ln>
          <a:effectLst>
            <a:outerShdw rotWithShape="0" algn="bl" dir="2400000" dist="38100">
              <a:schemeClr val="dk1"/>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000">
                <a:solidFill>
                  <a:schemeClr val="dk1"/>
                </a:solidFill>
                <a:latin typeface="Roboto Medium"/>
                <a:ea typeface="Roboto Medium"/>
                <a:cs typeface="Roboto Medium"/>
                <a:sym typeface="Roboto Medium"/>
              </a:rPr>
              <a:t>Tính ROI</a:t>
            </a:r>
            <a:endParaRPr sz="2000">
              <a:solidFill>
                <a:schemeClr val="dk1"/>
              </a:solidFill>
              <a:latin typeface="Roboto Medium"/>
              <a:ea typeface="Roboto Medium"/>
              <a:cs typeface="Roboto Medium"/>
              <a:sym typeface="Roboto Medium"/>
            </a:endParaRPr>
          </a:p>
        </p:txBody>
      </p:sp>
      <p:pic>
        <p:nvPicPr>
          <p:cNvPr id="229" name="Google Shape;229;p22"/>
          <p:cNvPicPr preferRelativeResize="0"/>
          <p:nvPr/>
        </p:nvPicPr>
        <p:blipFill>
          <a:blip r:embed="rId3">
            <a:alphaModFix/>
          </a:blip>
          <a:stretch>
            <a:fillRect/>
          </a:stretch>
        </p:blipFill>
        <p:spPr>
          <a:xfrm>
            <a:off x="7957900" y="5397300"/>
            <a:ext cx="242325" cy="190500"/>
          </a:xfrm>
          <a:prstGeom prst="rect">
            <a:avLst/>
          </a:prstGeom>
          <a:noFill/>
          <a:ln>
            <a:noFill/>
          </a:ln>
        </p:spPr>
      </p:pic>
      <p:pic>
        <p:nvPicPr>
          <p:cNvPr id="230" name="Google Shape;230;p22"/>
          <p:cNvPicPr preferRelativeResize="0"/>
          <p:nvPr/>
        </p:nvPicPr>
        <p:blipFill>
          <a:blip r:embed="rId4">
            <a:alphaModFix/>
          </a:blip>
          <a:stretch>
            <a:fillRect/>
          </a:stretch>
        </p:blipFill>
        <p:spPr>
          <a:xfrm>
            <a:off x="480575" y="1740475"/>
            <a:ext cx="8182861" cy="2939650"/>
          </a:xfrm>
          <a:prstGeom prst="rect">
            <a:avLst/>
          </a:prstGeom>
          <a:noFill/>
          <a:ln>
            <a:noFill/>
          </a:ln>
        </p:spPr>
      </p:pic>
      <p:sp>
        <p:nvSpPr>
          <p:cNvPr id="231" name="Google Shape;231;p22"/>
          <p:cNvSpPr/>
          <p:nvPr/>
        </p:nvSpPr>
        <p:spPr>
          <a:xfrm>
            <a:off x="3357897" y="61619"/>
            <a:ext cx="717000" cy="6651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400000" dist="38100">
              <a:schemeClr val="dk1"/>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Roboto"/>
                <a:ea typeface="Roboto"/>
                <a:cs typeface="Roboto"/>
                <a:sym typeface="Roboto"/>
              </a:rPr>
              <a:t>0</a:t>
            </a:r>
            <a:r>
              <a:rPr b="1" lang="en" sz="2000">
                <a:solidFill>
                  <a:schemeClr val="dk1"/>
                </a:solidFill>
                <a:latin typeface="Roboto"/>
                <a:ea typeface="Roboto"/>
                <a:cs typeface="Roboto"/>
                <a:sym typeface="Roboto"/>
              </a:rPr>
              <a:t>2</a:t>
            </a:r>
            <a:endParaRPr b="1" sz="2000">
              <a:solidFill>
                <a:schemeClr val="dk1"/>
              </a:solidFill>
              <a:latin typeface="Roboto"/>
              <a:ea typeface="Roboto"/>
              <a:cs typeface="Roboto"/>
              <a:sym typeface="Roboto"/>
            </a:endParaRPr>
          </a:p>
        </p:txBody>
      </p:sp>
    </p:spTree>
  </p:cSld>
  <p:clrMapOvr>
    <a:masterClrMapping/>
  </p:clrMapOvr>
  <mc:AlternateContent>
    <mc:Choice Requires="p14">
      <p:transition spd="med">
        <p14:prism dir="l"/>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3"/>
          <p:cNvSpPr/>
          <p:nvPr/>
        </p:nvSpPr>
        <p:spPr>
          <a:xfrm>
            <a:off x="5995200" y="749475"/>
            <a:ext cx="2428200" cy="478500"/>
          </a:xfrm>
          <a:prstGeom prst="homePlate">
            <a:avLst>
              <a:gd fmla="val 50000" name="adj"/>
            </a:avLst>
          </a:prstGeom>
          <a:solidFill>
            <a:schemeClr val="accent3"/>
          </a:solidFill>
          <a:ln cap="flat" cmpd="sng" w="19050">
            <a:solidFill>
              <a:schemeClr val="dk1"/>
            </a:solidFill>
            <a:prstDash val="solid"/>
            <a:round/>
            <a:headEnd len="sm" w="sm" type="none"/>
            <a:tailEnd len="sm" w="sm" type="none"/>
          </a:ln>
          <a:effectLst>
            <a:outerShdw rotWithShape="0" algn="bl" dir="2400000" dist="38100">
              <a:schemeClr val="dk1"/>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000">
                <a:solidFill>
                  <a:schemeClr val="dk1"/>
                </a:solidFill>
                <a:latin typeface="Roboto Medium"/>
                <a:ea typeface="Roboto Medium"/>
                <a:cs typeface="Roboto Medium"/>
                <a:sym typeface="Roboto Medium"/>
              </a:rPr>
              <a:t>Tính PayBack</a:t>
            </a:r>
            <a:endParaRPr sz="2000">
              <a:solidFill>
                <a:schemeClr val="dk1"/>
              </a:solidFill>
              <a:latin typeface="Roboto Medium"/>
              <a:ea typeface="Roboto Medium"/>
              <a:cs typeface="Roboto Medium"/>
              <a:sym typeface="Roboto Medium"/>
            </a:endParaRPr>
          </a:p>
        </p:txBody>
      </p:sp>
      <p:pic>
        <p:nvPicPr>
          <p:cNvPr id="237" name="Google Shape;237;p23"/>
          <p:cNvPicPr preferRelativeResize="0"/>
          <p:nvPr/>
        </p:nvPicPr>
        <p:blipFill>
          <a:blip r:embed="rId3">
            <a:alphaModFix/>
          </a:blip>
          <a:stretch>
            <a:fillRect/>
          </a:stretch>
        </p:blipFill>
        <p:spPr>
          <a:xfrm>
            <a:off x="525400" y="74175"/>
            <a:ext cx="4787300" cy="2516000"/>
          </a:xfrm>
          <a:prstGeom prst="rect">
            <a:avLst/>
          </a:prstGeom>
          <a:noFill/>
          <a:ln>
            <a:noFill/>
          </a:ln>
        </p:spPr>
      </p:pic>
      <p:graphicFrame>
        <p:nvGraphicFramePr>
          <p:cNvPr id="238" name="Google Shape;238;p23"/>
          <p:cNvGraphicFramePr/>
          <p:nvPr/>
        </p:nvGraphicFramePr>
        <p:xfrm>
          <a:off x="1833550" y="2694000"/>
          <a:ext cx="3000000" cy="3000000"/>
        </p:xfrm>
        <a:graphic>
          <a:graphicData uri="http://schemas.openxmlformats.org/drawingml/2006/table">
            <a:tbl>
              <a:tblPr>
                <a:noFill/>
                <a:tableStyleId>{C92D0D5B-AF95-47E8-BBFF-F71B6F1232B2}</a:tableStyleId>
              </a:tblPr>
              <a:tblGrid>
                <a:gridCol w="850800"/>
                <a:gridCol w="1100000"/>
                <a:gridCol w="1090750"/>
                <a:gridCol w="1161725"/>
                <a:gridCol w="1273600"/>
              </a:tblGrid>
              <a:tr h="334850">
                <a:tc>
                  <a:txBody>
                    <a:bodyPr/>
                    <a:lstStyle/>
                    <a:p>
                      <a:pPr indent="0" lvl="0" marL="0" rtl="0" algn="ctr">
                        <a:lnSpc>
                          <a:spcPct val="115000"/>
                        </a:lnSpc>
                        <a:spcBef>
                          <a:spcPts val="0"/>
                        </a:spcBef>
                        <a:spcAft>
                          <a:spcPts val="0"/>
                        </a:spcAft>
                        <a:buNone/>
                      </a:pPr>
                      <a:r>
                        <a:rPr b="1" lang="en" sz="1100">
                          <a:latin typeface="Roboto"/>
                          <a:ea typeface="Roboto"/>
                          <a:cs typeface="Roboto"/>
                          <a:sym typeface="Roboto"/>
                        </a:rPr>
                        <a:t>Tháng</a:t>
                      </a:r>
                      <a:endParaRPr b="1" sz="1100">
                        <a:latin typeface="Roboto"/>
                        <a:ea typeface="Roboto"/>
                        <a:cs typeface="Roboto"/>
                        <a:sym typeface="Roboto"/>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FC5E8"/>
                    </a:solidFill>
                  </a:tcPr>
                </a:tc>
                <a:tc>
                  <a:txBody>
                    <a:bodyPr/>
                    <a:lstStyle/>
                    <a:p>
                      <a:pPr indent="0" lvl="0" marL="0" rtl="0" algn="ctr">
                        <a:lnSpc>
                          <a:spcPct val="115000"/>
                        </a:lnSpc>
                        <a:spcBef>
                          <a:spcPts val="0"/>
                        </a:spcBef>
                        <a:spcAft>
                          <a:spcPts val="0"/>
                        </a:spcAft>
                        <a:buNone/>
                      </a:pPr>
                      <a:r>
                        <a:rPr b="1" lang="en" sz="1100">
                          <a:latin typeface="Roboto"/>
                          <a:ea typeface="Roboto"/>
                          <a:cs typeface="Roboto"/>
                          <a:sym typeface="Roboto"/>
                        </a:rPr>
                        <a:t>Chi phí</a:t>
                      </a:r>
                      <a:endParaRPr b="1" sz="1100">
                        <a:latin typeface="Roboto"/>
                        <a:ea typeface="Roboto"/>
                        <a:cs typeface="Roboto"/>
                        <a:sym typeface="Roboto"/>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FC5E8"/>
                    </a:solidFill>
                  </a:tcPr>
                </a:tc>
                <a:tc>
                  <a:txBody>
                    <a:bodyPr/>
                    <a:lstStyle/>
                    <a:p>
                      <a:pPr indent="0" lvl="0" marL="0" rtl="0" algn="ctr">
                        <a:lnSpc>
                          <a:spcPct val="115000"/>
                        </a:lnSpc>
                        <a:spcBef>
                          <a:spcPts val="0"/>
                        </a:spcBef>
                        <a:spcAft>
                          <a:spcPts val="0"/>
                        </a:spcAft>
                        <a:buNone/>
                      </a:pPr>
                      <a:r>
                        <a:rPr b="1" lang="en" sz="1100">
                          <a:latin typeface="Roboto"/>
                          <a:ea typeface="Roboto"/>
                          <a:cs typeface="Roboto"/>
                          <a:sym typeface="Roboto"/>
                        </a:rPr>
                        <a:t>Lợi nhuận</a:t>
                      </a:r>
                      <a:endParaRPr b="1" sz="1100">
                        <a:latin typeface="Roboto"/>
                        <a:ea typeface="Roboto"/>
                        <a:cs typeface="Roboto"/>
                        <a:sym typeface="Roboto"/>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FC5E8"/>
                    </a:solidFill>
                  </a:tcPr>
                </a:tc>
                <a:tc>
                  <a:txBody>
                    <a:bodyPr/>
                    <a:lstStyle/>
                    <a:p>
                      <a:pPr indent="0" lvl="0" marL="0" rtl="0" algn="ctr">
                        <a:lnSpc>
                          <a:spcPct val="115000"/>
                        </a:lnSpc>
                        <a:spcBef>
                          <a:spcPts val="0"/>
                        </a:spcBef>
                        <a:spcAft>
                          <a:spcPts val="0"/>
                        </a:spcAft>
                        <a:buNone/>
                      </a:pPr>
                      <a:r>
                        <a:rPr b="1" lang="en" sz="1100">
                          <a:latin typeface="Roboto"/>
                          <a:ea typeface="Roboto"/>
                          <a:cs typeface="Roboto"/>
                          <a:sym typeface="Roboto"/>
                        </a:rPr>
                        <a:t>Chi phí tích lũy</a:t>
                      </a:r>
                      <a:endParaRPr b="1" sz="1100">
                        <a:latin typeface="Roboto"/>
                        <a:ea typeface="Roboto"/>
                        <a:cs typeface="Roboto"/>
                        <a:sym typeface="Roboto"/>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FC5E8"/>
                    </a:solidFill>
                  </a:tcPr>
                </a:tc>
                <a:tc>
                  <a:txBody>
                    <a:bodyPr/>
                    <a:lstStyle/>
                    <a:p>
                      <a:pPr indent="0" lvl="0" marL="0" rtl="0" algn="ctr">
                        <a:lnSpc>
                          <a:spcPct val="115000"/>
                        </a:lnSpc>
                        <a:spcBef>
                          <a:spcPts val="0"/>
                        </a:spcBef>
                        <a:spcAft>
                          <a:spcPts val="0"/>
                        </a:spcAft>
                        <a:buNone/>
                      </a:pPr>
                      <a:r>
                        <a:rPr b="1" lang="en" sz="1100">
                          <a:latin typeface="Roboto"/>
                          <a:ea typeface="Roboto"/>
                          <a:cs typeface="Roboto"/>
                          <a:sym typeface="Roboto"/>
                        </a:rPr>
                        <a:t>Lợi nhuận tích lũy</a:t>
                      </a:r>
                      <a:endParaRPr b="1" sz="1100">
                        <a:latin typeface="Roboto"/>
                        <a:ea typeface="Roboto"/>
                        <a:cs typeface="Roboto"/>
                        <a:sym typeface="Roboto"/>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FC5E8"/>
                    </a:solidFill>
                  </a:tcPr>
                </a:tc>
              </a:tr>
              <a:tr h="334850">
                <a:tc>
                  <a:txBody>
                    <a:bodyPr/>
                    <a:lstStyle/>
                    <a:p>
                      <a:pPr indent="0" lvl="0" marL="0" rtl="0" algn="ctr">
                        <a:lnSpc>
                          <a:spcPct val="115000"/>
                        </a:lnSpc>
                        <a:spcBef>
                          <a:spcPts val="0"/>
                        </a:spcBef>
                        <a:spcAft>
                          <a:spcPts val="0"/>
                        </a:spcAft>
                        <a:buNone/>
                      </a:pPr>
                      <a:r>
                        <a:rPr lang="en" sz="1100">
                          <a:latin typeface="Roboto"/>
                          <a:ea typeface="Roboto"/>
                          <a:cs typeface="Roboto"/>
                          <a:sym typeface="Roboto"/>
                        </a:rPr>
                        <a:t>0</a:t>
                      </a:r>
                      <a:endParaRPr sz="1100">
                        <a:latin typeface="Roboto"/>
                        <a:ea typeface="Roboto"/>
                        <a:cs typeface="Roboto"/>
                        <a:sym typeface="Roboto"/>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FC5E8"/>
                    </a:solidFill>
                  </a:tcPr>
                </a:tc>
                <a:tc>
                  <a:txBody>
                    <a:bodyPr/>
                    <a:lstStyle/>
                    <a:p>
                      <a:pPr indent="0" lvl="0" marL="0" rtl="0" algn="r">
                        <a:lnSpc>
                          <a:spcPct val="115000"/>
                        </a:lnSpc>
                        <a:spcBef>
                          <a:spcPts val="0"/>
                        </a:spcBef>
                        <a:spcAft>
                          <a:spcPts val="0"/>
                        </a:spcAft>
                        <a:buNone/>
                      </a:pPr>
                      <a:r>
                        <a:rPr lang="en" sz="1100">
                          <a:latin typeface="Roboto"/>
                          <a:ea typeface="Roboto"/>
                          <a:cs typeface="Roboto"/>
                          <a:sym typeface="Roboto"/>
                        </a:rPr>
                        <a:t>112.708.587 đ</a:t>
                      </a:r>
                      <a:endParaRPr sz="1100">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latin typeface="Roboto"/>
                          <a:ea typeface="Roboto"/>
                          <a:cs typeface="Roboto"/>
                          <a:sym typeface="Roboto"/>
                        </a:rPr>
                        <a:t>0 đ</a:t>
                      </a:r>
                      <a:endParaRPr sz="1100">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latin typeface="Roboto"/>
                          <a:ea typeface="Roboto"/>
                          <a:cs typeface="Roboto"/>
                          <a:sym typeface="Roboto"/>
                        </a:rPr>
                        <a:t>112.708.587 đ</a:t>
                      </a:r>
                      <a:endParaRPr sz="1100">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latin typeface="Roboto"/>
                          <a:ea typeface="Roboto"/>
                          <a:cs typeface="Roboto"/>
                          <a:sym typeface="Roboto"/>
                        </a:rPr>
                        <a:t>0 đ</a:t>
                      </a:r>
                      <a:endParaRPr sz="1100">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34850">
                <a:tc>
                  <a:txBody>
                    <a:bodyPr/>
                    <a:lstStyle/>
                    <a:p>
                      <a:pPr indent="0" lvl="0" marL="0" rtl="0" algn="ctr">
                        <a:lnSpc>
                          <a:spcPct val="115000"/>
                        </a:lnSpc>
                        <a:spcBef>
                          <a:spcPts val="0"/>
                        </a:spcBef>
                        <a:spcAft>
                          <a:spcPts val="0"/>
                        </a:spcAft>
                        <a:buNone/>
                      </a:pPr>
                      <a:r>
                        <a:rPr lang="en" sz="1100">
                          <a:latin typeface="Roboto"/>
                          <a:ea typeface="Roboto"/>
                          <a:cs typeface="Roboto"/>
                          <a:sym typeface="Roboto"/>
                        </a:rPr>
                        <a:t>1</a:t>
                      </a:r>
                      <a:endParaRPr sz="1100">
                        <a:latin typeface="Roboto"/>
                        <a:ea typeface="Roboto"/>
                        <a:cs typeface="Roboto"/>
                        <a:sym typeface="Roboto"/>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FC5E8"/>
                    </a:solidFill>
                  </a:tcPr>
                </a:tc>
                <a:tc>
                  <a:txBody>
                    <a:bodyPr/>
                    <a:lstStyle/>
                    <a:p>
                      <a:pPr indent="0" lvl="0" marL="0" rtl="0" algn="r">
                        <a:lnSpc>
                          <a:spcPct val="115000"/>
                        </a:lnSpc>
                        <a:spcBef>
                          <a:spcPts val="0"/>
                        </a:spcBef>
                        <a:spcAft>
                          <a:spcPts val="0"/>
                        </a:spcAft>
                        <a:buNone/>
                      </a:pPr>
                      <a:r>
                        <a:rPr lang="en" sz="1100">
                          <a:latin typeface="Roboto"/>
                          <a:ea typeface="Roboto"/>
                          <a:cs typeface="Roboto"/>
                          <a:sym typeface="Roboto"/>
                        </a:rPr>
                        <a:t>75.139.058 đ</a:t>
                      </a:r>
                      <a:endParaRPr sz="1100">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latin typeface="Roboto"/>
                          <a:ea typeface="Roboto"/>
                          <a:cs typeface="Roboto"/>
                          <a:sym typeface="Roboto"/>
                        </a:rPr>
                        <a:t>229.591.567 đ</a:t>
                      </a:r>
                      <a:endParaRPr sz="1100">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latin typeface="Roboto"/>
                          <a:ea typeface="Roboto"/>
                          <a:cs typeface="Roboto"/>
                          <a:sym typeface="Roboto"/>
                        </a:rPr>
                        <a:t>187.847.645 đ</a:t>
                      </a:r>
                      <a:endParaRPr sz="1100">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latin typeface="Roboto"/>
                          <a:ea typeface="Roboto"/>
                          <a:cs typeface="Roboto"/>
                          <a:sym typeface="Roboto"/>
                        </a:rPr>
                        <a:t>229.591.567 đ</a:t>
                      </a:r>
                      <a:endParaRPr sz="1100">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34850">
                <a:tc>
                  <a:txBody>
                    <a:bodyPr/>
                    <a:lstStyle/>
                    <a:p>
                      <a:pPr indent="0" lvl="0" marL="0" rtl="0" algn="ctr">
                        <a:lnSpc>
                          <a:spcPct val="115000"/>
                        </a:lnSpc>
                        <a:spcBef>
                          <a:spcPts val="0"/>
                        </a:spcBef>
                        <a:spcAft>
                          <a:spcPts val="0"/>
                        </a:spcAft>
                        <a:buNone/>
                      </a:pPr>
                      <a:r>
                        <a:rPr lang="en" sz="1100">
                          <a:latin typeface="Roboto"/>
                          <a:ea typeface="Roboto"/>
                          <a:cs typeface="Roboto"/>
                          <a:sym typeface="Roboto"/>
                        </a:rPr>
                        <a:t>2</a:t>
                      </a:r>
                      <a:endParaRPr sz="1100">
                        <a:latin typeface="Roboto"/>
                        <a:ea typeface="Roboto"/>
                        <a:cs typeface="Roboto"/>
                        <a:sym typeface="Roboto"/>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FC5E8"/>
                    </a:solidFill>
                  </a:tcPr>
                </a:tc>
                <a:tc>
                  <a:txBody>
                    <a:bodyPr/>
                    <a:lstStyle/>
                    <a:p>
                      <a:pPr indent="0" lvl="0" marL="0" rtl="0" algn="r">
                        <a:lnSpc>
                          <a:spcPct val="115000"/>
                        </a:lnSpc>
                        <a:spcBef>
                          <a:spcPts val="0"/>
                        </a:spcBef>
                        <a:spcAft>
                          <a:spcPts val="0"/>
                        </a:spcAft>
                        <a:buNone/>
                      </a:pPr>
                      <a:r>
                        <a:rPr lang="en" sz="1100">
                          <a:latin typeface="Roboto"/>
                          <a:ea typeface="Roboto"/>
                          <a:cs typeface="Roboto"/>
                          <a:sym typeface="Roboto"/>
                        </a:rPr>
                        <a:t>10.435.980 đ</a:t>
                      </a:r>
                      <a:endParaRPr sz="1100">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latin typeface="Roboto"/>
                          <a:ea typeface="Roboto"/>
                          <a:cs typeface="Roboto"/>
                          <a:sym typeface="Roboto"/>
                        </a:rPr>
                        <a:t>271.355.488 đ</a:t>
                      </a:r>
                      <a:endParaRPr sz="1100">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latin typeface="Roboto"/>
                          <a:ea typeface="Roboto"/>
                          <a:cs typeface="Roboto"/>
                          <a:sym typeface="Roboto"/>
                        </a:rPr>
                        <a:t>198.283.625 đ</a:t>
                      </a:r>
                      <a:endParaRPr sz="1100">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latin typeface="Roboto"/>
                          <a:ea typeface="Roboto"/>
                          <a:cs typeface="Roboto"/>
                          <a:sym typeface="Roboto"/>
                        </a:rPr>
                        <a:t>500.947.055 đ</a:t>
                      </a:r>
                      <a:endParaRPr sz="1100">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34850">
                <a:tc>
                  <a:txBody>
                    <a:bodyPr/>
                    <a:lstStyle/>
                    <a:p>
                      <a:pPr indent="0" lvl="0" marL="0" rtl="0" algn="ctr">
                        <a:lnSpc>
                          <a:spcPct val="115000"/>
                        </a:lnSpc>
                        <a:spcBef>
                          <a:spcPts val="0"/>
                        </a:spcBef>
                        <a:spcAft>
                          <a:spcPts val="0"/>
                        </a:spcAft>
                        <a:buNone/>
                      </a:pPr>
                      <a:r>
                        <a:rPr lang="en" sz="1100">
                          <a:latin typeface="Roboto"/>
                          <a:ea typeface="Roboto"/>
                          <a:cs typeface="Roboto"/>
                          <a:sym typeface="Roboto"/>
                        </a:rPr>
                        <a:t>3</a:t>
                      </a:r>
                      <a:endParaRPr sz="1100">
                        <a:latin typeface="Roboto"/>
                        <a:ea typeface="Roboto"/>
                        <a:cs typeface="Roboto"/>
                        <a:sym typeface="Roboto"/>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FC5E8"/>
                    </a:solidFill>
                  </a:tcPr>
                </a:tc>
                <a:tc>
                  <a:txBody>
                    <a:bodyPr/>
                    <a:lstStyle/>
                    <a:p>
                      <a:pPr indent="0" lvl="0" marL="0" rtl="0" algn="r">
                        <a:lnSpc>
                          <a:spcPct val="115000"/>
                        </a:lnSpc>
                        <a:spcBef>
                          <a:spcPts val="0"/>
                        </a:spcBef>
                        <a:spcAft>
                          <a:spcPts val="0"/>
                        </a:spcAft>
                        <a:buNone/>
                      </a:pPr>
                      <a:r>
                        <a:rPr lang="en" sz="1100">
                          <a:latin typeface="Roboto"/>
                          <a:ea typeface="Roboto"/>
                          <a:cs typeface="Roboto"/>
                          <a:sym typeface="Roboto"/>
                        </a:rPr>
                        <a:t>6.261.588 đ</a:t>
                      </a:r>
                      <a:endParaRPr sz="1100">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latin typeface="Roboto"/>
                          <a:ea typeface="Roboto"/>
                          <a:cs typeface="Roboto"/>
                          <a:sym typeface="Roboto"/>
                        </a:rPr>
                        <a:t>333.971.370 đ</a:t>
                      </a:r>
                      <a:endParaRPr sz="1100">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latin typeface="Roboto"/>
                          <a:ea typeface="Roboto"/>
                          <a:cs typeface="Roboto"/>
                          <a:sym typeface="Roboto"/>
                        </a:rPr>
                        <a:t>204.545.213 đ</a:t>
                      </a:r>
                      <a:endParaRPr sz="1100">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latin typeface="Roboto"/>
                          <a:ea typeface="Roboto"/>
                          <a:cs typeface="Roboto"/>
                          <a:sym typeface="Roboto"/>
                        </a:rPr>
                        <a:t>834.918.425 đ</a:t>
                      </a:r>
                      <a:endParaRPr sz="1100">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34850">
                <a:tc>
                  <a:txBody>
                    <a:bodyPr/>
                    <a:lstStyle/>
                    <a:p>
                      <a:pPr indent="0" lvl="0" marL="0" rtl="0" algn="ctr">
                        <a:lnSpc>
                          <a:spcPct val="115000"/>
                        </a:lnSpc>
                        <a:spcBef>
                          <a:spcPts val="0"/>
                        </a:spcBef>
                        <a:spcAft>
                          <a:spcPts val="0"/>
                        </a:spcAft>
                        <a:buNone/>
                      </a:pPr>
                      <a:r>
                        <a:rPr lang="en" sz="1100">
                          <a:latin typeface="Roboto"/>
                          <a:ea typeface="Roboto"/>
                          <a:cs typeface="Roboto"/>
                          <a:sym typeface="Roboto"/>
                        </a:rPr>
                        <a:t>4</a:t>
                      </a:r>
                      <a:endParaRPr sz="1100">
                        <a:latin typeface="Roboto"/>
                        <a:ea typeface="Roboto"/>
                        <a:cs typeface="Roboto"/>
                        <a:sym typeface="Roboto"/>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FC5E8"/>
                    </a:solidFill>
                  </a:tcPr>
                </a:tc>
                <a:tc>
                  <a:txBody>
                    <a:bodyPr/>
                    <a:lstStyle/>
                    <a:p>
                      <a:pPr indent="0" lvl="0" marL="0" rtl="0" algn="r">
                        <a:lnSpc>
                          <a:spcPct val="115000"/>
                        </a:lnSpc>
                        <a:spcBef>
                          <a:spcPts val="0"/>
                        </a:spcBef>
                        <a:spcAft>
                          <a:spcPts val="0"/>
                        </a:spcAft>
                        <a:buNone/>
                      </a:pPr>
                      <a:r>
                        <a:rPr lang="en" sz="1100">
                          <a:latin typeface="Roboto"/>
                          <a:ea typeface="Roboto"/>
                          <a:cs typeface="Roboto"/>
                          <a:sym typeface="Roboto"/>
                        </a:rPr>
                        <a:t>4.174.392 đ</a:t>
                      </a:r>
                      <a:endParaRPr sz="1100">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latin typeface="Roboto"/>
                          <a:ea typeface="Roboto"/>
                          <a:cs typeface="Roboto"/>
                          <a:sym typeface="Roboto"/>
                        </a:rPr>
                        <a:t>417.459.213 đ</a:t>
                      </a:r>
                      <a:endParaRPr sz="1100">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latin typeface="Roboto"/>
                          <a:ea typeface="Roboto"/>
                          <a:cs typeface="Roboto"/>
                          <a:sym typeface="Roboto"/>
                        </a:rPr>
                        <a:t>208.719.605 đ</a:t>
                      </a:r>
                      <a:endParaRPr sz="1100">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100">
                          <a:latin typeface="Roboto"/>
                          <a:ea typeface="Roboto"/>
                          <a:cs typeface="Roboto"/>
                          <a:sym typeface="Roboto"/>
                        </a:rPr>
                        <a:t>1.252.377.638 đ</a:t>
                      </a:r>
                      <a:endParaRPr sz="1100">
                        <a:latin typeface="Roboto"/>
                        <a:ea typeface="Roboto"/>
                        <a:cs typeface="Roboto"/>
                        <a:sym typeface="Roboto"/>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39" name="Google Shape;239;p23"/>
          <p:cNvSpPr/>
          <p:nvPr/>
        </p:nvSpPr>
        <p:spPr>
          <a:xfrm>
            <a:off x="5995197" y="74169"/>
            <a:ext cx="717000" cy="665100"/>
          </a:xfrm>
          <a:prstGeom prst="rect">
            <a:avLst/>
          </a:prstGeom>
          <a:solidFill>
            <a:schemeClr val="lt1"/>
          </a:solidFill>
          <a:ln cap="flat" cmpd="sng" w="19050">
            <a:solidFill>
              <a:schemeClr val="dk1"/>
            </a:solidFill>
            <a:prstDash val="solid"/>
            <a:round/>
            <a:headEnd len="sm" w="sm" type="none"/>
            <a:tailEnd len="sm" w="sm" type="none"/>
          </a:ln>
          <a:effectLst>
            <a:outerShdw rotWithShape="0" algn="bl" dir="2400000" dist="38100">
              <a:schemeClr val="dk1"/>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Roboto"/>
                <a:ea typeface="Roboto"/>
                <a:cs typeface="Roboto"/>
                <a:sym typeface="Roboto"/>
              </a:rPr>
              <a:t>0</a:t>
            </a:r>
            <a:r>
              <a:rPr b="1" lang="en" sz="2000">
                <a:solidFill>
                  <a:schemeClr val="dk1"/>
                </a:solidFill>
                <a:latin typeface="Roboto"/>
                <a:ea typeface="Roboto"/>
                <a:cs typeface="Roboto"/>
                <a:sym typeface="Roboto"/>
              </a:rPr>
              <a:t>3</a:t>
            </a:r>
            <a:endParaRPr b="1" sz="2000">
              <a:solidFill>
                <a:schemeClr val="dk1"/>
              </a:solidFill>
              <a:latin typeface="Roboto"/>
              <a:ea typeface="Roboto"/>
              <a:cs typeface="Roboto"/>
              <a:sym typeface="Roboto"/>
            </a:endParaRPr>
          </a:p>
        </p:txBody>
      </p:sp>
    </p:spTree>
  </p:cSld>
  <p:clrMapOvr>
    <a:masterClrMapping/>
  </p:clrMapOvr>
  <p:transition spd="med">
    <p:fade thruBlk="1"/>
  </p:transition>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est Taking Strategies Infographics by Slidesgo">
  <a:themeElements>
    <a:clrScheme name="Simple Light">
      <a:dk1>
        <a:srgbClr val="151515"/>
      </a:dk1>
      <a:lt1>
        <a:srgbClr val="F7F7F7"/>
      </a:lt1>
      <a:dk2>
        <a:srgbClr val="FFFFFF"/>
      </a:dk2>
      <a:lt2>
        <a:srgbClr val="FFFFFF"/>
      </a:lt2>
      <a:accent1>
        <a:srgbClr val="7BAEED"/>
      </a:accent1>
      <a:accent2>
        <a:srgbClr val="FFCA56"/>
      </a:accent2>
      <a:accent3>
        <a:srgbClr val="FA71B7"/>
      </a:accent3>
      <a:accent4>
        <a:srgbClr val="FFFFFF"/>
      </a:accent4>
      <a:accent5>
        <a:srgbClr val="FFFFFF"/>
      </a:accent5>
      <a:accent6>
        <a:srgbClr val="FFFFFF"/>
      </a:accent6>
      <a:hlink>
        <a:srgbClr val="15151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