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AC153-7A0A-4C31-AD7B-700614022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Adaptive Cruise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5D6D69-5CFA-435E-81EE-53C12F861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SIT215  - Artificial computational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14648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F0F24-ED4D-47C6-9E4E-BB371E0C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76D0A6-0E5E-4895-B294-4114626B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Cruise control systems often face the issue of constant oscillation around the input speed.</a:t>
            </a:r>
          </a:p>
          <a:p>
            <a:endParaRPr lang="en-AU" dirty="0"/>
          </a:p>
          <a:p>
            <a:r>
              <a:rPr lang="en-AU" dirty="0"/>
              <a:t>This is because they cannot account for the many external factors (such as inclines, declines and bumps on the road) when determining whether they should accelerate or brake.</a:t>
            </a:r>
          </a:p>
          <a:p>
            <a:endParaRPr lang="en-AU" dirty="0"/>
          </a:p>
          <a:p>
            <a:r>
              <a:rPr lang="en-AU" dirty="0"/>
              <a:t>These issues also apply to vehicle separation systems where the car will be constantly moving closer than slowing down to match the speed of the car in front.</a:t>
            </a:r>
          </a:p>
        </p:txBody>
      </p:sp>
    </p:spTree>
    <p:extLst>
      <p:ext uri="{BB962C8B-B14F-4D97-AF65-F5344CB8AC3E}">
        <p14:creationId xmlns:p14="http://schemas.microsoft.com/office/powerpoint/2010/main" val="156659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B464A-D451-4B31-A032-1D9F29AD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Solution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18CF2C-9B0F-47C6-ACF5-B282D484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solve this problem by combining fuzzy-logic with rule based systems.</a:t>
            </a:r>
          </a:p>
          <a:p>
            <a:r>
              <a:rPr lang="en-AU" dirty="0"/>
              <a:t>Essentially if the car is traveling under the desired speed threshold than it accelerates at a rate relative to the distance between the current and target velocity.</a:t>
            </a:r>
          </a:p>
          <a:p>
            <a:r>
              <a:rPr lang="en-AU" dirty="0"/>
              <a:t>It is at this point that fuzzy-logic comes into play, if the car is close enough to the target speed, it won’t do anything.</a:t>
            </a:r>
          </a:p>
          <a:p>
            <a:r>
              <a:rPr lang="en-AU" dirty="0"/>
              <a:t>While this won’t eliminate the oscillation entirely, it will make a very notable difference.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49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B6B7E-25E8-457C-BAF9-1686B6BB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Rule Based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8D069-5673-49A6-B706-B720E7BD4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Distance between you and the object in front.</a:t>
            </a:r>
          </a:p>
          <a:p>
            <a:r>
              <a:rPr lang="en-AU" dirty="0"/>
              <a:t>If you are more than two seconds away from car in front run cruise control.</a:t>
            </a:r>
          </a:p>
          <a:p>
            <a:r>
              <a:rPr lang="en-AU" dirty="0"/>
              <a:t>Else warn driver/brake (distances depend on car).</a:t>
            </a:r>
          </a:p>
          <a:p>
            <a:endParaRPr lang="en-AU" dirty="0"/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069CAAE8-6B4B-4CF2-B155-CD6B01372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2578"/>
          <a:stretch/>
        </p:blipFill>
        <p:spPr>
          <a:xfrm>
            <a:off x="5903913" y="2603500"/>
            <a:ext cx="6288087" cy="3024809"/>
          </a:xfrm>
        </p:spPr>
      </p:pic>
    </p:spTree>
    <p:extLst>
      <p:ext uri="{BB962C8B-B14F-4D97-AF65-F5344CB8AC3E}">
        <p14:creationId xmlns:p14="http://schemas.microsoft.com/office/powerpoint/2010/main" val="4915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DC1A3-7387-4B29-B909-C01F537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Fuzzy Logic (Cruise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EBF6C-0050-4DA7-AFFD-1424B2D2AF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If velocity is very slow, speed up a lot</a:t>
            </a:r>
          </a:p>
          <a:p>
            <a:r>
              <a:rPr lang="en-AU" dirty="0"/>
              <a:t>If velocity is slow, speed up by a bit</a:t>
            </a:r>
          </a:p>
          <a:p>
            <a:r>
              <a:rPr lang="en-AU" dirty="0"/>
              <a:t>If velocity is at target speed, do nothing</a:t>
            </a:r>
          </a:p>
          <a:p>
            <a:r>
              <a:rPr lang="en-AU" dirty="0"/>
              <a:t>If velocity is fast, slow down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5EFFBD1-CD9B-4E76-AC6D-DE86601FE84A}"/>
              </a:ext>
            </a:extLst>
          </p:cNvPr>
          <p:cNvCxnSpPr/>
          <p:nvPr/>
        </p:nvCxnSpPr>
        <p:spPr>
          <a:xfrm>
            <a:off x="10364019" y="3326297"/>
            <a:ext cx="0" cy="20673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C096520-6E21-4FA4-8253-5C55D6CE499B}"/>
              </a:ext>
            </a:extLst>
          </p:cNvPr>
          <p:cNvCxnSpPr/>
          <p:nvPr/>
        </p:nvCxnSpPr>
        <p:spPr>
          <a:xfrm>
            <a:off x="7646610" y="3326297"/>
            <a:ext cx="0" cy="20673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933247"/>
            <a:ext cx="4824412" cy="2756806"/>
          </a:xfrm>
        </p:spPr>
      </p:pic>
    </p:spTree>
    <p:extLst>
      <p:ext uri="{BB962C8B-B14F-4D97-AF65-F5344CB8AC3E}">
        <p14:creationId xmlns:p14="http://schemas.microsoft.com/office/powerpoint/2010/main" val="369572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347</TotalTime>
  <Words>254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Adaptive Cruise Control</vt:lpstr>
      <vt:lpstr>Problem statement</vt:lpstr>
      <vt:lpstr>The Solution (Overview)</vt:lpstr>
      <vt:lpstr>Rule Based Logic</vt:lpstr>
      <vt:lpstr>Fuzzy Logic (Cruise Control)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Cruise Control</dc:title>
  <dc:creator>KAI LAM</dc:creator>
  <cp:lastModifiedBy>Tristan Skadins</cp:lastModifiedBy>
  <cp:revision>15</cp:revision>
  <dcterms:created xsi:type="dcterms:W3CDTF">2018-07-30T00:29:02Z</dcterms:created>
  <dcterms:modified xsi:type="dcterms:W3CDTF">2018-08-04T07:21:56Z</dcterms:modified>
</cp:coreProperties>
</file>