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97" r:id="rId3"/>
    <p:sldId id="287" r:id="rId4"/>
    <p:sldId id="298" r:id="rId5"/>
    <p:sldId id="299" r:id="rId6"/>
    <p:sldId id="300" r:id="rId7"/>
    <p:sldId id="301" r:id="rId8"/>
    <p:sldId id="302" r:id="rId9"/>
    <p:sldId id="262" r:id="rId10"/>
    <p:sldId id="257" r:id="rId11"/>
    <p:sldId id="303" r:id="rId12"/>
    <p:sldId id="258" r:id="rId13"/>
  </p:sldIdLst>
  <p:sldSz cx="9144000" cy="5143500" type="screen16x9"/>
  <p:notesSz cx="6858000" cy="9144000"/>
  <p:embeddedFontLs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928157-68C9-4642-9BEE-CF1EAFF5EABA}">
  <a:tblStyle styleId="{AE928157-68C9-4642-9BEE-CF1EAFF5EA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B24DCCF-FA15-46DF-8309-E7E6D885242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41" d="100"/>
          <a:sy n="141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c90258b4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c90258b4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1075197" y="808355"/>
            <a:ext cx="74988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Assignment Môn Kĩ Năng Làm Việc</a:t>
            </a:r>
            <a:endParaRPr/>
          </a:p>
        </p:txBody>
      </p:sp>
      <p:sp>
        <p:nvSpPr>
          <p:cNvPr id="4" name="Google Shape;61;p13">
            <a:extLst>
              <a:ext uri="{FF2B5EF4-FFF2-40B4-BE49-F238E27FC236}">
                <a16:creationId xmlns:a16="http://schemas.microsoft.com/office/drawing/2014/main" id="{4779DCD8-18B3-3E44-9AE0-665773DEAC64}"/>
              </a:ext>
            </a:extLst>
          </p:cNvPr>
          <p:cNvSpPr txBox="1">
            <a:spLocks/>
          </p:cNvSpPr>
          <p:nvPr/>
        </p:nvSpPr>
        <p:spPr>
          <a:xfrm>
            <a:off x="1075197" y="3710457"/>
            <a:ext cx="7498800" cy="93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/>
              <a:t>GVHD: Võ Trung 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2462200" y="361950"/>
            <a:ext cx="2856600" cy="3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4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700"/>
              <a:t>Tên Dự Án Thống Nhất</a:t>
            </a:r>
            <a:endParaRPr sz="1700"/>
          </a:p>
        </p:txBody>
      </p:sp>
      <p:sp>
        <p:nvSpPr>
          <p:cNvPr id="11" name="Google Shape;105;p19">
            <a:extLst>
              <a:ext uri="{FF2B5EF4-FFF2-40B4-BE49-F238E27FC236}">
                <a16:creationId xmlns:a16="http://schemas.microsoft.com/office/drawing/2014/main" id="{3604285B-308D-6747-B52B-E5D19B9961FA}"/>
              </a:ext>
            </a:extLst>
          </p:cNvPr>
          <p:cNvSpPr txBox="1">
            <a:spLocks/>
          </p:cNvSpPr>
          <p:nvPr/>
        </p:nvSpPr>
        <p:spPr>
          <a:xfrm>
            <a:off x="2853279" y="1093404"/>
            <a:ext cx="5730842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800"/>
              <a:t>CookAtHome</a:t>
            </a:r>
            <a:endParaRPr lang="vi-VN" sz="4800">
              <a:solidFill>
                <a:srgbClr val="0B5394"/>
              </a:solidFill>
            </a:endParaRPr>
          </a:p>
        </p:txBody>
      </p:sp>
      <p:sp>
        <p:nvSpPr>
          <p:cNvPr id="14" name="Google Shape;104;p19">
            <a:extLst>
              <a:ext uri="{FF2B5EF4-FFF2-40B4-BE49-F238E27FC236}">
                <a16:creationId xmlns:a16="http://schemas.microsoft.com/office/drawing/2014/main" id="{9923A886-D128-1D44-A0DB-12574A591C06}"/>
              </a:ext>
            </a:extLst>
          </p:cNvPr>
          <p:cNvSpPr txBox="1">
            <a:spLocks/>
          </p:cNvSpPr>
          <p:nvPr/>
        </p:nvSpPr>
        <p:spPr>
          <a:xfrm>
            <a:off x="2631000" y="3731901"/>
            <a:ext cx="6513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vi-VN" sz="1800"/>
              <a:t>Ứng dụng xem công thức nấu ăn đơn giản, tiện lợi ngay trên điện thoại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3907E-B5A2-D846-ADEE-3373E2FCB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35500"/>
            <a:ext cx="1412341" cy="1408701"/>
          </a:xfrm>
          <a:prstGeom prst="rect">
            <a:avLst/>
          </a:prstGeom>
        </p:spPr>
      </p:pic>
      <p:sp>
        <p:nvSpPr>
          <p:cNvPr id="9" name="Google Shape;104;p19">
            <a:extLst>
              <a:ext uri="{FF2B5EF4-FFF2-40B4-BE49-F238E27FC236}">
                <a16:creationId xmlns:a16="http://schemas.microsoft.com/office/drawing/2014/main" id="{F99A3E7D-A21C-1E4E-BDCE-0B839283D0A6}"/>
              </a:ext>
            </a:extLst>
          </p:cNvPr>
          <p:cNvSpPr txBox="1">
            <a:spLocks/>
          </p:cNvSpPr>
          <p:nvPr/>
        </p:nvSpPr>
        <p:spPr>
          <a:xfrm>
            <a:off x="4387122" y="3339501"/>
            <a:ext cx="178209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vi-VN" sz="1800"/>
              <a:t>Logo Ứng Dụng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11AE-7E20-A84C-8C1B-598F04FE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Đánh giá ý tưởng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364A2-5BDB-ED44-B763-13C2CAEBF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8F609C0-C7B7-5E4D-A083-200E1B0D3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99866"/>
              </p:ext>
            </p:extLst>
          </p:nvPr>
        </p:nvGraphicFramePr>
        <p:xfrm>
          <a:off x="2145674" y="557451"/>
          <a:ext cx="6889251" cy="4282029"/>
        </p:xfrm>
        <a:graphic>
          <a:graphicData uri="http://schemas.openxmlformats.org/drawingml/2006/table">
            <a:tbl>
              <a:tblPr firstRow="1" bandRow="1">
                <a:tableStyleId>{AE928157-68C9-4642-9BEE-CF1EAFF5EABA}</a:tableStyleId>
              </a:tblPr>
              <a:tblGrid>
                <a:gridCol w="1162399">
                  <a:extLst>
                    <a:ext uri="{9D8B030D-6E8A-4147-A177-3AD203B41FA5}">
                      <a16:colId xmlns:a16="http://schemas.microsoft.com/office/drawing/2014/main" val="910357464"/>
                    </a:ext>
                  </a:extLst>
                </a:gridCol>
                <a:gridCol w="1162399">
                  <a:extLst>
                    <a:ext uri="{9D8B030D-6E8A-4147-A177-3AD203B41FA5}">
                      <a16:colId xmlns:a16="http://schemas.microsoft.com/office/drawing/2014/main" val="1555658038"/>
                    </a:ext>
                  </a:extLst>
                </a:gridCol>
                <a:gridCol w="1162399">
                  <a:extLst>
                    <a:ext uri="{9D8B030D-6E8A-4147-A177-3AD203B41FA5}">
                      <a16:colId xmlns:a16="http://schemas.microsoft.com/office/drawing/2014/main" val="1248625787"/>
                    </a:ext>
                  </a:extLst>
                </a:gridCol>
                <a:gridCol w="1162399">
                  <a:extLst>
                    <a:ext uri="{9D8B030D-6E8A-4147-A177-3AD203B41FA5}">
                      <a16:colId xmlns:a16="http://schemas.microsoft.com/office/drawing/2014/main" val="3619298745"/>
                    </a:ext>
                  </a:extLst>
                </a:gridCol>
                <a:gridCol w="1077256">
                  <a:extLst>
                    <a:ext uri="{9D8B030D-6E8A-4147-A177-3AD203B41FA5}">
                      <a16:colId xmlns:a16="http://schemas.microsoft.com/office/drawing/2014/main" val="56462375"/>
                    </a:ext>
                  </a:extLst>
                </a:gridCol>
                <a:gridCol w="1162399">
                  <a:extLst>
                    <a:ext uri="{9D8B030D-6E8A-4147-A177-3AD203B41FA5}">
                      <a16:colId xmlns:a16="http://schemas.microsoft.com/office/drawing/2014/main" val="719662805"/>
                    </a:ext>
                  </a:extLst>
                </a:gridCol>
              </a:tblGrid>
              <a:tr h="1050879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Tiêu Chí 1</a:t>
                      </a:r>
                    </a:p>
                    <a:p>
                      <a:r>
                        <a:rPr lang="en-VN"/>
                        <a:t>(Tính Khả Thi)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Tiêu Chí 2</a:t>
                      </a:r>
                    </a:p>
                    <a:p>
                      <a:r>
                        <a:rPr lang="en-US"/>
                        <a:t>(Tính Đáp Ứng)</a:t>
                      </a:r>
                      <a:endParaRPr lang="en-VN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/>
                        <a:t>Tiêu Chí 3</a:t>
                      </a:r>
                    </a:p>
                    <a:p>
                      <a:r>
                        <a:rPr lang="en-VN"/>
                        <a:t>(Tính Mới Lạ)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/>
                        <a:t>Tiêu Chí 4</a:t>
                      </a:r>
                    </a:p>
                    <a:p>
                      <a:r>
                        <a:rPr lang="en-VN"/>
                        <a:t>(Tính Cộng Đồng)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/>
                        <a:t>Tiêu Chí 5</a:t>
                      </a:r>
                    </a:p>
                    <a:p>
                      <a:r>
                        <a:rPr lang="en-VN"/>
                        <a:t>(Tính Đo Lường)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66119"/>
                  </a:ext>
                </a:extLst>
              </a:tr>
              <a:tr h="804890">
                <a:tc>
                  <a:txBody>
                    <a:bodyPr/>
                    <a:lstStyle/>
                    <a:p>
                      <a:r>
                        <a:rPr lang="en-VN"/>
                        <a:t>Ý Tưởng Được Thống Nhất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/>
                        <a:t>8/10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/>
                        <a:t>8/10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/>
                        <a:t>5/10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/>
                        <a:t>7/10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/>
                        <a:t>6/10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205930"/>
                  </a:ext>
                </a:extLst>
              </a:tr>
              <a:tr h="2426260">
                <a:tc>
                  <a:txBody>
                    <a:bodyPr/>
                    <a:lstStyle/>
                    <a:p>
                      <a:r>
                        <a:rPr lang="en-VN"/>
                        <a:t>Giải Thích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/>
                        <a:t>Team có thể thực hiện được ứng dụng. </a:t>
                      </a:r>
                      <a:r>
                        <a:rPr lang="en-US"/>
                        <a:t>Phù hợp với năng lực của team</a:t>
                      </a:r>
                      <a:endParaRPr lang="en-VN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/>
                        <a:t>Có thể đáp ứng như cầu tìm các công thức món ăn của bất kì quốc gia nào ngay trên ứng dụng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/>
                        <a:t>Hiện tại trên thị trường đã có khá nhiều ứng dụng có chức năng tương tự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/>
                        <a:t>Ứng dụng giúp lan toả các truyền thống nấu ăn của các quốc gia đến người dùng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VN"/>
                        <a:t>Đã có nhiều ứng dụng phát hành trước và có chỗ đứng trong người tiêu dùng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9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48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 idx="4294967295"/>
          </p:nvPr>
        </p:nvSpPr>
        <p:spPr>
          <a:xfrm>
            <a:off x="2691650" y="1300429"/>
            <a:ext cx="6189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3"/>
                </a:solidFill>
              </a:rPr>
              <a:t>Thanks you!</a:t>
            </a:r>
            <a:endParaRPr sz="7200">
              <a:solidFill>
                <a:schemeClr val="accent3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4294967295"/>
          </p:nvPr>
        </p:nvSpPr>
        <p:spPr>
          <a:xfrm>
            <a:off x="2691650" y="3409625"/>
            <a:ext cx="5571300" cy="827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Do you have any questions?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/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A4D26-8CCB-DB43-A11D-9D3D7F94BDC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859" y="118864"/>
            <a:ext cx="8274434" cy="12528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3795-9B25-CD43-B504-BBC53A6A63B4}"/>
              </a:ext>
            </a:extLst>
          </p:cNvPr>
          <p:cNvSpPr txBox="1"/>
          <p:nvPr/>
        </p:nvSpPr>
        <p:spPr>
          <a:xfrm>
            <a:off x="1303699" y="1944301"/>
            <a:ext cx="7085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/>
              <a:t>- PS12622 – Kiều Công Kiên (Leader)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8EE0-6A13-2645-96D1-E75525A9F362}"/>
              </a:ext>
            </a:extLst>
          </p:cNvPr>
          <p:cNvSpPr txBox="1"/>
          <p:nvPr/>
        </p:nvSpPr>
        <p:spPr>
          <a:xfrm>
            <a:off x="1289566" y="2671132"/>
            <a:ext cx="5925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/>
              <a:t>- PS11694 – Hoàng Văn Huỳnh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93E4C-39E1-1840-8E51-D51BF407C704}"/>
              </a:ext>
            </a:extLst>
          </p:cNvPr>
          <p:cNvSpPr txBox="1"/>
          <p:nvPr/>
        </p:nvSpPr>
        <p:spPr>
          <a:xfrm>
            <a:off x="1398975" y="3385363"/>
            <a:ext cx="630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/>
              <a:t>-PS13931 – Nguyễn Phước Khoa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2A9FA-BB4B-E740-8315-EAFB93D21C19}"/>
              </a:ext>
            </a:extLst>
          </p:cNvPr>
          <p:cNvSpPr txBox="1"/>
          <p:nvPr/>
        </p:nvSpPr>
        <p:spPr>
          <a:xfrm>
            <a:off x="1398975" y="4112194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/>
              <a:t>-PS09513 – Đoàn Trọng Khôi</a:t>
            </a:r>
          </a:p>
        </p:txBody>
      </p:sp>
      <p:sp>
        <p:nvSpPr>
          <p:cNvPr id="10" name="Google Shape;439;p44">
            <a:extLst>
              <a:ext uri="{FF2B5EF4-FFF2-40B4-BE49-F238E27FC236}">
                <a16:creationId xmlns:a16="http://schemas.microsoft.com/office/drawing/2014/main" id="{6FCCC75A-5155-7E47-B775-968BCF9842F0}"/>
              </a:ext>
            </a:extLst>
          </p:cNvPr>
          <p:cNvSpPr txBox="1">
            <a:spLocks/>
          </p:cNvSpPr>
          <p:nvPr/>
        </p:nvSpPr>
        <p:spPr>
          <a:xfrm>
            <a:off x="1303699" y="666170"/>
            <a:ext cx="6852505" cy="141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vi-VN" sz="4000"/>
              <a:t>Thông Tin Thành Viên</a:t>
            </a:r>
          </a:p>
        </p:txBody>
      </p:sp>
      <p:sp>
        <p:nvSpPr>
          <p:cNvPr id="12" name="Google Shape;440;p44">
            <a:extLst>
              <a:ext uri="{FF2B5EF4-FFF2-40B4-BE49-F238E27FC236}">
                <a16:creationId xmlns:a16="http://schemas.microsoft.com/office/drawing/2014/main" id="{B3CA1832-5795-2A44-A4A1-B31B9C55EEFA}"/>
              </a:ext>
            </a:extLst>
          </p:cNvPr>
          <p:cNvSpPr txBox="1">
            <a:spLocks/>
          </p:cNvSpPr>
          <p:nvPr/>
        </p:nvSpPr>
        <p:spPr>
          <a:xfrm>
            <a:off x="453105" y="26190"/>
            <a:ext cx="1891741" cy="127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069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Ý Tưởng Ban Đầu</a:t>
            </a:r>
            <a:endParaRPr sz="2400"/>
          </a:p>
        </p:txBody>
      </p:sp>
      <p:sp>
        <p:nvSpPr>
          <p:cNvPr id="440" name="Google Shape;440;p4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41" name="Google Shape;441;p44"/>
          <p:cNvSpPr/>
          <p:nvPr/>
        </p:nvSpPr>
        <p:spPr>
          <a:xfrm>
            <a:off x="2350101" y="382346"/>
            <a:ext cx="3191400" cy="213560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 Booking (hướng đến những khách du lịch để nhanh, tiện lợi trong việc thuê phòng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44"/>
          <p:cNvSpPr/>
          <p:nvPr/>
        </p:nvSpPr>
        <p:spPr>
          <a:xfrm>
            <a:off x="5682118" y="410026"/>
            <a:ext cx="3191400" cy="213560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 Công thực nấu ăn(hướng đến những người nấu ăn không ngon để giúp mọi người có thể nấu ăn ngon hơn)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44"/>
          <p:cNvSpPr/>
          <p:nvPr/>
        </p:nvSpPr>
        <p:spPr>
          <a:xfrm>
            <a:off x="2358850" y="2734147"/>
            <a:ext cx="3191400" cy="197235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44"/>
          <p:cNvSpPr/>
          <p:nvPr/>
        </p:nvSpPr>
        <p:spPr>
          <a:xfrm>
            <a:off x="5682118" y="2734147"/>
            <a:ext cx="3191400" cy="197235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44"/>
          <p:cNvSpPr/>
          <p:nvPr/>
        </p:nvSpPr>
        <p:spPr>
          <a:xfrm>
            <a:off x="4341700" y="1308747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4"/>
          <p:cNvSpPr/>
          <p:nvPr/>
        </p:nvSpPr>
        <p:spPr>
          <a:xfrm rot="5400000">
            <a:off x="4482316" y="1308747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4"/>
          <p:cNvSpPr/>
          <p:nvPr/>
        </p:nvSpPr>
        <p:spPr>
          <a:xfrm rot="10800000">
            <a:off x="4473567" y="1524941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4"/>
          <p:cNvSpPr/>
          <p:nvPr/>
        </p:nvSpPr>
        <p:spPr>
          <a:xfrm rot="-5400000">
            <a:off x="4341700" y="1538613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4"/>
          <p:cNvSpPr/>
          <p:nvPr/>
        </p:nvSpPr>
        <p:spPr>
          <a:xfrm>
            <a:off x="4631210" y="1882364"/>
            <a:ext cx="841972" cy="44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VN" b="1">
                <a:solidFill>
                  <a:schemeClr val="lt1"/>
                </a:solidFill>
                <a:latin typeface="Montserrat"/>
              </a:rPr>
              <a:t>Kiên</a:t>
            </a:r>
            <a:endParaRPr b="1" i="0">
              <a:ln>
                <a:noFill/>
              </a:ln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450" name="Google Shape;450;p44"/>
          <p:cNvSpPr/>
          <p:nvPr/>
        </p:nvSpPr>
        <p:spPr>
          <a:xfrm>
            <a:off x="5764743" y="1914005"/>
            <a:ext cx="872040" cy="4921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VN" b="1">
                <a:solidFill>
                  <a:schemeClr val="lt1"/>
                </a:solidFill>
                <a:latin typeface="Montserrat"/>
              </a:rPr>
              <a:t>Huỳnh</a:t>
            </a:r>
            <a:endParaRPr b="1" i="0">
              <a:ln>
                <a:noFill/>
              </a:ln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451" name="Google Shape;451;p44"/>
          <p:cNvSpPr/>
          <p:nvPr/>
        </p:nvSpPr>
        <p:spPr>
          <a:xfrm>
            <a:off x="4572000" y="2898985"/>
            <a:ext cx="887171" cy="44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VN" b="1">
                <a:solidFill>
                  <a:schemeClr val="lt1"/>
                </a:solidFill>
                <a:latin typeface="Montserrat"/>
              </a:rPr>
              <a:t>Khôi</a:t>
            </a:r>
            <a:endParaRPr b="1" i="0">
              <a:ln>
                <a:noFill/>
              </a:ln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452" name="Google Shape;452;p44"/>
          <p:cNvSpPr/>
          <p:nvPr/>
        </p:nvSpPr>
        <p:spPr>
          <a:xfrm>
            <a:off x="5764743" y="2901098"/>
            <a:ext cx="854066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VN" b="1">
                <a:solidFill>
                  <a:schemeClr val="lt1"/>
                </a:solidFill>
                <a:latin typeface="Montserrat"/>
              </a:rPr>
              <a:t>Khoa</a:t>
            </a:r>
            <a:endParaRPr b="1" i="0">
              <a:ln>
                <a:noFill/>
              </a:ln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460CC-4993-DA49-B493-A7D934BE5352}"/>
              </a:ext>
            </a:extLst>
          </p:cNvPr>
          <p:cNvSpPr txBox="1"/>
          <p:nvPr/>
        </p:nvSpPr>
        <p:spPr>
          <a:xfrm>
            <a:off x="2367598" y="2822907"/>
            <a:ext cx="197908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 Order Cà Phê(hướng đến nhân viên trong quán để thuận tiện, tiết kiệm thời gian trong việc order)</a:t>
            </a:r>
            <a:endParaRPr lang="en-US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853C65-5516-664F-B7D7-E26CF619BE5B}"/>
              </a:ext>
            </a:extLst>
          </p:cNvPr>
          <p:cNvSpPr txBox="1"/>
          <p:nvPr/>
        </p:nvSpPr>
        <p:spPr>
          <a:xfrm>
            <a:off x="6908166" y="2822907"/>
            <a:ext cx="20489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 Học Tiếng Nhật (hướng đến những người muốn học tiếng Nhật để những người đó dễ tìm tài liệu học hơn)</a:t>
            </a:r>
            <a:endParaRPr lang="vi-VN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4CE8-83C6-564A-8BD0-CDBDC45E7917}"/>
              </a:ext>
            </a:extLst>
          </p:cNvPr>
          <p:cNvSpPr txBox="1"/>
          <p:nvPr/>
        </p:nvSpPr>
        <p:spPr>
          <a:xfrm>
            <a:off x="2344076" y="1477829"/>
            <a:ext cx="19653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Lí do: do ngành dịch vụ đang phát triển. Nhu cầu dịch vụ thuê phòng tăng cao</a:t>
            </a:r>
          </a:p>
          <a:p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103C30-6616-A240-832B-0602F82D8B2F}"/>
              </a:ext>
            </a:extLst>
          </p:cNvPr>
          <p:cNvSpPr txBox="1"/>
          <p:nvPr/>
        </p:nvSpPr>
        <p:spPr>
          <a:xfrm>
            <a:off x="7048784" y="1477829"/>
            <a:ext cx="19653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Lí do: thuận tiện cho việc tìm các công thức nấu ăn trên mạng</a:t>
            </a:r>
          </a:p>
          <a:p>
            <a:endParaRPr lang="en-V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07ADBE-DA1D-CD4B-B31D-22A7D59E2E8E}"/>
              </a:ext>
            </a:extLst>
          </p:cNvPr>
          <p:cNvSpPr txBox="1"/>
          <p:nvPr/>
        </p:nvSpPr>
        <p:spPr>
          <a:xfrm>
            <a:off x="2376347" y="3942041"/>
            <a:ext cx="1965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Lí do:thuận tiện và tiết kiệm thời gian cho nhân viên</a:t>
            </a:r>
          </a:p>
          <a:p>
            <a:endParaRPr lang="en-V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69CEA7-7C5F-0C46-891B-0D958BB37A58}"/>
              </a:ext>
            </a:extLst>
          </p:cNvPr>
          <p:cNvSpPr txBox="1"/>
          <p:nvPr/>
        </p:nvSpPr>
        <p:spPr>
          <a:xfrm>
            <a:off x="6885686" y="3945234"/>
            <a:ext cx="1965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Lí do: thuận tiện cho việc học tiếng Nhật mọi lúc mọi nơi</a:t>
            </a:r>
            <a:endParaRPr lang="en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 animBg="1"/>
      <p:bldP spid="442" grpId="0" animBg="1"/>
      <p:bldP spid="443" grpId="0" animBg="1"/>
      <p:bldP spid="444" grpId="0" animBg="1"/>
      <p:bldP spid="449" grpId="0"/>
      <p:bldP spid="450" grpId="0"/>
      <p:bldP spid="451" grpId="0"/>
      <p:bldP spid="452" grpId="0"/>
      <p:bldP spid="2" grpId="0"/>
      <p:bldP spid="3" grpId="0"/>
      <p:bldP spid="5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473E-714B-414B-B81C-A293A9EA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75" y="1626750"/>
            <a:ext cx="1416695" cy="1252800"/>
          </a:xfrm>
        </p:spPr>
        <p:txBody>
          <a:bodyPr/>
          <a:lstStyle/>
          <a:p>
            <a:r>
              <a:rPr lang="en-VN"/>
              <a:t>Chọn Lọc Ý Tưởng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C41C2-1BE9-4347-BABF-EC92C2A4A8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4A502-1C54-704D-9569-569F5EEF4AAF}"/>
              </a:ext>
            </a:extLst>
          </p:cNvPr>
          <p:cNvSpPr txBox="1"/>
          <p:nvPr/>
        </p:nvSpPr>
        <p:spPr>
          <a:xfrm>
            <a:off x="2616452" y="587758"/>
            <a:ext cx="52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App Booking </a:t>
            </a:r>
            <a:endParaRPr lang="en-VN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A4C90-F3B3-0D4F-A872-B370120EC462}"/>
              </a:ext>
            </a:extLst>
          </p:cNvPr>
          <p:cNvSpPr txBox="1"/>
          <p:nvPr/>
        </p:nvSpPr>
        <p:spPr>
          <a:xfrm>
            <a:off x="2616452" y="1214158"/>
            <a:ext cx="52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App Công thức nấu ăn</a:t>
            </a:r>
            <a:endParaRPr lang="en-V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1AEBA-E1B0-C846-9026-A405D9E73277}"/>
              </a:ext>
            </a:extLst>
          </p:cNvPr>
          <p:cNvSpPr/>
          <p:nvPr/>
        </p:nvSpPr>
        <p:spPr>
          <a:xfrm>
            <a:off x="2616452" y="1840558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App Order Cà Phê</a:t>
            </a:r>
            <a:endParaRPr lang="en-VN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AA4E21-1D13-BF4D-86B6-1F330F27EED1}"/>
              </a:ext>
            </a:extLst>
          </p:cNvPr>
          <p:cNvSpPr/>
          <p:nvPr/>
        </p:nvSpPr>
        <p:spPr>
          <a:xfrm>
            <a:off x="2616452" y="2466958"/>
            <a:ext cx="2594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App Học Tiếng Nhật</a:t>
            </a:r>
            <a:endParaRPr lang="en-VN" sz="1800"/>
          </a:p>
        </p:txBody>
      </p:sp>
    </p:spTree>
    <p:extLst>
      <p:ext uri="{BB962C8B-B14F-4D97-AF65-F5344CB8AC3E}">
        <p14:creationId xmlns:p14="http://schemas.microsoft.com/office/powerpoint/2010/main" val="164708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9B78B-348D-0A43-B391-613751ADAA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Ý Tưởng 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B67C32C-068A-7B4F-8067-4914AAF6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5" y="1318950"/>
            <a:ext cx="1807200" cy="1252800"/>
          </a:xfrm>
        </p:spPr>
        <p:txBody>
          <a:bodyPr/>
          <a:lstStyle/>
          <a:p>
            <a:r>
              <a:rPr lang="en-VN"/>
              <a:t>App Booking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A1E656-0ADB-C34E-AA66-CF2D5A5B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90" y="381633"/>
            <a:ext cx="5901622" cy="1874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F8496F-F52F-F641-BAFD-E558D7EAF7DC}"/>
              </a:ext>
            </a:extLst>
          </p:cNvPr>
          <p:cNvSpPr txBox="1"/>
          <p:nvPr/>
        </p:nvSpPr>
        <p:spPr>
          <a:xfrm>
            <a:off x="2697499" y="2294751"/>
            <a:ext cx="6337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Biến động của khách du lịch quốc tế đến Việt Nam giai đoạn 2014 - 2019</a:t>
            </a:r>
            <a:endParaRPr lang="en-VN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CC5E2E-5F17-9843-A84D-818397DDF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290" y="2846906"/>
            <a:ext cx="2877237" cy="1914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4B27F1-57CE-6449-AB69-29FA04B77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504" y="2846905"/>
            <a:ext cx="3063089" cy="19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2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CFDA-5081-EE42-AAA8-DF77CA55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App Công thức nấu ăn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E00B8-EDF8-0546-8068-E156C98212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Ý Tưởng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14CD7-034E-5B49-B44A-C638C0C18EC0}"/>
              </a:ext>
            </a:extLst>
          </p:cNvPr>
          <p:cNvSpPr txBox="1"/>
          <p:nvPr/>
        </p:nvSpPr>
        <p:spPr>
          <a:xfrm>
            <a:off x="2987644" y="484956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/>
              <a:t>- Cứ 5 người thì một người không biết nấu ăn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DF4FC-7671-BC4E-A062-7890D9BE629B}"/>
              </a:ext>
            </a:extLst>
          </p:cNvPr>
          <p:cNvSpPr txBox="1"/>
          <p:nvPr/>
        </p:nvSpPr>
        <p:spPr>
          <a:xfrm>
            <a:off x="2987644" y="1029492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/>
              <a:t>- Nấu ăn một cách dễ dàng hơn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3CF66-B8AB-1A43-A496-3F25B53AC153}"/>
              </a:ext>
            </a:extLst>
          </p:cNvPr>
          <p:cNvSpPr txBox="1"/>
          <p:nvPr/>
        </p:nvSpPr>
        <p:spPr>
          <a:xfrm>
            <a:off x="2987644" y="1574028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/>
              <a:t>- Muốn nấu một món ăn khác nhưng ngại tìm kiếm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3394FA-85FB-414E-BFD4-BADB18DF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91" y="2263931"/>
            <a:ext cx="2906162" cy="24812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724C8E-A5D0-0742-95BE-BD2306C38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004" y="2339188"/>
            <a:ext cx="2906162" cy="23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8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1AB9-3033-6548-8FA4-8048DA91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App Order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46A99-F6A6-544A-AEF7-91F6C936A8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Ý Tưởng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E190A-644B-4B4A-AC05-DFBB3F233796}"/>
              </a:ext>
            </a:extLst>
          </p:cNvPr>
          <p:cNvSpPr txBox="1"/>
          <p:nvPr/>
        </p:nvSpPr>
        <p:spPr>
          <a:xfrm>
            <a:off x="2822470" y="669240"/>
            <a:ext cx="540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/>
              <a:t>- Tránh mất thời gian của nhân viên và khách hàng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8BA46-B60A-E747-945F-FD9D6C30007C}"/>
              </a:ext>
            </a:extLst>
          </p:cNvPr>
          <p:cNvSpPr txBox="1"/>
          <p:nvPr/>
        </p:nvSpPr>
        <p:spPr>
          <a:xfrm>
            <a:off x="2822470" y="1257418"/>
            <a:ext cx="499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/>
              <a:t>- Tạo ấn tượng chuyên nghiệp cho khách hàng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F0523-E02F-4049-ADF7-06F1E12EC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70" y="2319779"/>
            <a:ext cx="2973875" cy="1971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67B17E-E41B-6543-887D-464E0F97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976" y="2272546"/>
            <a:ext cx="2018923" cy="20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0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71ED-41EA-4346-932A-C0F9138D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App Học Tiếng Nhật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56EAB-01E3-0049-ADB9-5A7CA9AA3E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Ý Tưởng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5C8A3-50C4-1B45-9123-0678BEF167CB}"/>
              </a:ext>
            </a:extLst>
          </p:cNvPr>
          <p:cNvSpPr txBox="1"/>
          <p:nvPr/>
        </p:nvSpPr>
        <p:spPr>
          <a:xfrm>
            <a:off x="3168713" y="403092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/>
              <a:t>- Giúp học tiếng Nhật tốt hơn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49D7C-48F9-344A-8B63-4B0DEB19A252}"/>
              </a:ext>
            </a:extLst>
          </p:cNvPr>
          <p:cNvSpPr txBox="1"/>
          <p:nvPr/>
        </p:nvSpPr>
        <p:spPr>
          <a:xfrm>
            <a:off x="3168713" y="932507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/>
              <a:t>- Học tiếng Nhật sẽ có cơ hội việc làm tốt hơn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7CA49-1D89-D543-9164-1D6F1F17B479}"/>
              </a:ext>
            </a:extLst>
          </p:cNvPr>
          <p:cNvSpPr txBox="1"/>
          <p:nvPr/>
        </p:nvSpPr>
        <p:spPr>
          <a:xfrm>
            <a:off x="3168713" y="1461922"/>
            <a:ext cx="470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800"/>
              <a:t>-  Học tiếng Nhật sẽ thuận tiện hơn trên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41157-FE33-104D-ADCA-3B51FD70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50" y="2484150"/>
            <a:ext cx="3156633" cy="203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9502A7-37DE-8449-8852-6013B11B6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224" y="2484151"/>
            <a:ext cx="3196901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6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334978" y="2542057"/>
            <a:ext cx="889955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5400"/>
              <a:t>App Công Thức Nấu Ăn</a:t>
            </a:r>
            <a:endParaRPr sz="5400"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294967295"/>
          </p:nvPr>
        </p:nvSpPr>
        <p:spPr>
          <a:xfrm>
            <a:off x="1040856" y="3654744"/>
            <a:ext cx="651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VN" sz="1800"/>
              <a:t>Sau khi trình bày về ý tưởng . Nhóm đã biểu quyết để đưa ra ý tưởng cuối cùng</a:t>
            </a:r>
            <a:endParaRPr sz="180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415230" y="38658"/>
            <a:ext cx="7984723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B5394"/>
                </a:solidFill>
              </a:rPr>
              <a:t>Ý tượng cuối cùng</a:t>
            </a:r>
            <a:endParaRPr sz="4800">
              <a:solidFill>
                <a:srgbClr val="0B5394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836939" y="98847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2391964" y="496450"/>
            <a:ext cx="1426316" cy="1426403"/>
            <a:chOff x="6643075" y="3664250"/>
            <a:chExt cx="407950" cy="407975"/>
          </a:xfrm>
        </p:grpSpPr>
        <p:sp>
          <p:nvSpPr>
            <p:cNvPr id="108" name="Google Shape;108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11" name="Google Shape;111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/>
          <p:nvPr/>
        </p:nvSpPr>
        <p:spPr>
          <a:xfrm rot="6223920">
            <a:off x="3953912" y="935426"/>
            <a:ext cx="317280" cy="3029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746847" y="2045899"/>
            <a:ext cx="250224" cy="23892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565</Words>
  <Application>Microsoft Macintosh PowerPoint</Application>
  <PresentationFormat>On-screen Show (16:9)</PresentationFormat>
  <Paragraphs>84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Montserrat</vt:lpstr>
      <vt:lpstr>Roboto</vt:lpstr>
      <vt:lpstr>Arial</vt:lpstr>
      <vt:lpstr>Aemelia template</vt:lpstr>
      <vt:lpstr>Bài Assignment Môn Kĩ Năng Làm Việc</vt:lpstr>
      <vt:lpstr>PowerPoint Presentation</vt:lpstr>
      <vt:lpstr>Ý Tưởng Ban Đầu</vt:lpstr>
      <vt:lpstr>Chọn Lọc Ý Tưởng</vt:lpstr>
      <vt:lpstr>App Booking</vt:lpstr>
      <vt:lpstr>App Công thức nấu ăn</vt:lpstr>
      <vt:lpstr>App Order</vt:lpstr>
      <vt:lpstr>App Học Tiếng Nhật</vt:lpstr>
      <vt:lpstr>App Công Thức Nấu Ăn</vt:lpstr>
      <vt:lpstr>Tên Dự Án Thống Nhất</vt:lpstr>
      <vt:lpstr>Đánh giá ý tưởng</vt:lpstr>
      <vt:lpstr>Thanks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Assignment Môn Kĩ Năng Làm Việc</dc:title>
  <cp:lastModifiedBy>Microsoft Office User</cp:lastModifiedBy>
  <cp:revision>20</cp:revision>
  <dcterms:modified xsi:type="dcterms:W3CDTF">2021-05-25T13:22:04Z</dcterms:modified>
</cp:coreProperties>
</file>