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90" r:id="rId2"/>
  </p:sldMasterIdLst>
  <p:notesMasterIdLst>
    <p:notesMasterId r:id="rId14"/>
  </p:notesMasterIdLst>
  <p:sldIdLst>
    <p:sldId id="256" r:id="rId3"/>
    <p:sldId id="272" r:id="rId4"/>
    <p:sldId id="257" r:id="rId5"/>
    <p:sldId id="291" r:id="rId6"/>
    <p:sldId id="289" r:id="rId7"/>
    <p:sldId id="292" r:id="rId8"/>
    <p:sldId id="293" r:id="rId9"/>
    <p:sldId id="270" r:id="rId10"/>
    <p:sldId id="260" r:id="rId11"/>
    <p:sldId id="268" r:id="rId12"/>
    <p:sldId id="259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Zen Dots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14163C-123B-4F9F-9C3B-75DFDF45C323}">
  <a:tblStyle styleId="{BA14163C-123B-4F9F-9C3B-75DFDF45C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80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e129d2a63f_0_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e129d2a63f_0_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e1d9017b4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e1d9017b4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04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1d9017b4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1d9017b4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38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1d9017b4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1d9017b4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1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4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5" y="2937235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4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1" y="3818005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1" y="540080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104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378" lvl="1" indent="-3174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4857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1" y="1444922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90" y="3211663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4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489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3" y="585071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1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13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4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6" y="3725071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090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2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4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1" y="3660285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587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16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1" y="4054253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1" y="539956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899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avLst/>
              <a:gdLst/>
              <a:ahLst/>
              <a:cxnLst/>
              <a:rect l="l" t="t" r="r" b="b"/>
              <a:pathLst>
                <a:path w="20482" h="14686" extrusionOk="0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avLst/>
              <a:gdLst/>
              <a:ahLst/>
              <a:cxnLst/>
              <a:rect l="l" t="t" r="r" b="b"/>
              <a:pathLst>
                <a:path w="19684" h="11154" extrusionOk="0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avLst/>
              <a:gdLst/>
              <a:ahLst/>
              <a:cxnLst/>
              <a:rect l="l" t="t" r="r" b="b"/>
              <a:pathLst>
                <a:path w="43053" h="46006" extrusionOk="0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avLst/>
              <a:gdLst/>
              <a:ahLst/>
              <a:cxnLst/>
              <a:rect l="l" t="t" r="r" b="b"/>
              <a:pathLst>
                <a:path w="36363" h="46004" extrusionOk="0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avLst/>
              <a:gdLst/>
              <a:ahLst/>
              <a:cxnLst/>
              <a:rect l="l" t="t" r="r" b="b"/>
              <a:pathLst>
                <a:path w="22125" h="36707" extrusionOk="0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avLst/>
              <a:gdLst/>
              <a:ahLst/>
              <a:cxnLst/>
              <a:rect l="l" t="t" r="r" b="b"/>
              <a:pathLst>
                <a:path w="13698" h="13698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avLst/>
              <a:gdLst/>
              <a:ahLst/>
              <a:cxnLst/>
              <a:rect l="l" t="t" r="r" b="b"/>
              <a:pathLst>
                <a:path w="12760" h="12978" extrusionOk="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avLst/>
              <a:gdLst/>
              <a:ahLst/>
              <a:cxnLst/>
              <a:rect l="l" t="t" r="r" b="b"/>
              <a:pathLst>
                <a:path w="3241" h="5807" extrusionOk="0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avLst/>
              <a:gdLst/>
              <a:ahLst/>
              <a:cxnLst/>
              <a:rect l="l" t="t" r="r" b="b"/>
              <a:pathLst>
                <a:path w="2998" h="1507" extrusionOk="0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avLst/>
              <a:gdLst/>
              <a:ahLst/>
              <a:cxnLst/>
              <a:rect l="l" t="t" r="r" b="b"/>
              <a:pathLst>
                <a:path w="7795" h="11222" extrusionOk="0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avLst/>
              <a:gdLst/>
              <a:ahLst/>
              <a:cxnLst/>
              <a:rect l="l" t="t" r="r" b="b"/>
              <a:pathLst>
                <a:path w="4307" h="2257" extrusionOk="0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avLst/>
              <a:gdLst/>
              <a:ahLst/>
              <a:cxnLst/>
              <a:rect l="l" t="t" r="r" b="b"/>
              <a:pathLst>
                <a:path w="3378" h="15050" extrusionOk="0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avLst/>
              <a:gdLst/>
              <a:ahLst/>
              <a:cxnLst/>
              <a:rect l="l" t="t" r="r" b="b"/>
              <a:pathLst>
                <a:path w="2800" h="4634" extrusionOk="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avLst/>
              <a:gdLst/>
              <a:ahLst/>
              <a:cxnLst/>
              <a:rect l="l" t="t" r="r" b="b"/>
              <a:pathLst>
                <a:path w="11279" h="11932" extrusionOk="0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avLst/>
              <a:gdLst/>
              <a:ahLst/>
              <a:cxnLst/>
              <a:rect l="l" t="t" r="r" b="b"/>
              <a:pathLst>
                <a:path w="2461" h="4103" extrusionOk="0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avLst/>
              <a:gdLst/>
              <a:ahLst/>
              <a:cxnLst/>
              <a:rect l="l" t="t" r="r" b="b"/>
              <a:pathLst>
                <a:path w="5654" h="11028" extrusionOk="0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avLst/>
              <a:gdLst/>
              <a:ahLst/>
              <a:cxnLst/>
              <a:rect l="l" t="t" r="r" b="b"/>
              <a:pathLst>
                <a:path w="3332" h="10425" extrusionOk="0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avLst/>
              <a:gdLst/>
              <a:ahLst/>
              <a:cxnLst/>
              <a:rect l="l" t="t" r="r" b="b"/>
              <a:pathLst>
                <a:path w="3174" h="4208" extrusionOk="0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avLst/>
              <a:gdLst/>
              <a:ahLst/>
              <a:cxnLst/>
              <a:rect l="l" t="t" r="r" b="b"/>
              <a:pathLst>
                <a:path w="4998" h="4874" extrusionOk="0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avLst/>
              <a:gdLst/>
              <a:ahLst/>
              <a:cxnLst/>
              <a:rect l="l" t="t" r="r" b="b"/>
              <a:pathLst>
                <a:path w="4604" h="8284" extrusionOk="0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avLst/>
              <a:gdLst/>
              <a:ahLst/>
              <a:cxnLst/>
              <a:rect l="l" t="t" r="r" b="b"/>
              <a:pathLst>
                <a:path w="1177" h="1179" extrusionOk="0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avLst/>
              <a:gdLst/>
              <a:ahLst/>
              <a:cxnLst/>
              <a:rect l="l" t="t" r="r" b="b"/>
              <a:pathLst>
                <a:path w="9413" h="1391" extrusionOk="0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avLst/>
              <a:gdLst/>
              <a:ahLst/>
              <a:cxnLst/>
              <a:rect l="l" t="t" r="r" b="b"/>
              <a:pathLst>
                <a:path w="4147" h="1346" extrusionOk="0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avLst/>
              <a:gdLst/>
              <a:ahLst/>
              <a:cxnLst/>
              <a:rect l="l" t="t" r="r" b="b"/>
              <a:pathLst>
                <a:path w="1470" h="2119" extrusionOk="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16"/>
          <p:cNvSpPr txBox="1">
            <a:spLocks noGrp="1"/>
          </p:cNvSpPr>
          <p:nvPr>
            <p:ph type="subTitle" idx="1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192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737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1" y="3790734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4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02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993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538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805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1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33796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1" y="3818005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1" y="540080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586116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4087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7284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61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8603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p-associative-containers-the-c-standard-template-library-st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4507989/update-and-delete-data-from-file-in-c" TargetMode="External"/><Relationship Id="rId4" Type="http://schemas.openxmlformats.org/officeDocument/2006/relationships/hyperlink" Target="https://www.geeksforgeeks.org/vector-in-cpp-stl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256306" y="1319917"/>
            <a:ext cx="6568469" cy="866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200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-US" altLang="ja-JP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KHOA- ĐẠI HỌC ĐÀ NẴNG</a:t>
            </a:r>
            <a:br>
              <a:rPr lang="en-US" altLang="ja-JP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TỬ- VIỄN THÔNG</a:t>
            </a:r>
            <a:br>
              <a:rPr kumimoji="1"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2121FCA-1A6D-4CD0-85EF-7BFF9A5C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8" y="819623"/>
            <a:ext cx="1057562" cy="104149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C4076CA-4DAD-4260-B0C0-C8803F30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03" y="819623"/>
            <a:ext cx="1041490" cy="104149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1706365-D06A-41A1-991F-B89DB0AA0C35}"/>
              </a:ext>
            </a:extLst>
          </p:cNvPr>
          <p:cNvSpPr txBox="1"/>
          <p:nvPr/>
        </p:nvSpPr>
        <p:spPr>
          <a:xfrm>
            <a:off x="1836751" y="1478943"/>
            <a:ext cx="7307249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240"/>
              </a:lnSpc>
            </a:pP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THUYẾT TRÌNH PBL1: LẬP TRÌNH</a:t>
            </a:r>
          </a:p>
          <a:p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</a:p>
          <a:p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kumimoji="1" lang="en-US" altLang="ja-JP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4373DE3-3C60-477F-95DB-6F076F76F4E2}"/>
              </a:ext>
            </a:extLst>
          </p:cNvPr>
          <p:cNvSpPr txBox="1"/>
          <p:nvPr/>
        </p:nvSpPr>
        <p:spPr>
          <a:xfrm>
            <a:off x="3698492" y="4142630"/>
            <a:ext cx="73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1" lang="en-US" altLang="ja-JP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endParaRPr lang="vi-V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20000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44"/>
          <p:cNvGrpSpPr/>
          <p:nvPr/>
        </p:nvGrpSpPr>
        <p:grpSpPr>
          <a:xfrm>
            <a:off x="720025" y="1431000"/>
            <a:ext cx="2305500" cy="218100"/>
            <a:chOff x="1290777" y="1427521"/>
            <a:chExt cx="2305500" cy="218100"/>
          </a:xfrm>
        </p:grpSpPr>
        <p:sp>
          <p:nvSpPr>
            <p:cNvPr id="1871" name="Google Shape;187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44"/>
          <p:cNvSpPr/>
          <p:nvPr/>
        </p:nvSpPr>
        <p:spPr>
          <a:xfrm>
            <a:off x="3419262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4"/>
          <p:cNvGrpSpPr/>
          <p:nvPr/>
        </p:nvGrpSpPr>
        <p:grpSpPr>
          <a:xfrm>
            <a:off x="3419287" y="1431000"/>
            <a:ext cx="2305500" cy="218100"/>
            <a:chOff x="1290777" y="1427521"/>
            <a:chExt cx="2305500" cy="218100"/>
          </a:xfrm>
        </p:grpSpPr>
        <p:sp>
          <p:nvSpPr>
            <p:cNvPr id="1877" name="Google Shape;1877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4"/>
          <p:cNvGrpSpPr/>
          <p:nvPr/>
        </p:nvGrpSpPr>
        <p:grpSpPr>
          <a:xfrm>
            <a:off x="6036843" y="2433953"/>
            <a:ext cx="2305500" cy="218100"/>
            <a:chOff x="1290777" y="1427521"/>
            <a:chExt cx="2305500" cy="218100"/>
          </a:xfrm>
        </p:grpSpPr>
        <p:sp>
          <p:nvSpPr>
            <p:cNvPr id="1883" name="Google Shape;1883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720000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44"/>
          <p:cNvGrpSpPr/>
          <p:nvPr/>
        </p:nvGrpSpPr>
        <p:grpSpPr>
          <a:xfrm>
            <a:off x="720025" y="3121025"/>
            <a:ext cx="2305500" cy="218100"/>
            <a:chOff x="1290777" y="1427521"/>
            <a:chExt cx="2305500" cy="218100"/>
          </a:xfrm>
        </p:grpSpPr>
        <p:sp>
          <p:nvSpPr>
            <p:cNvPr id="1889" name="Google Shape;1889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44"/>
          <p:cNvSpPr/>
          <p:nvPr/>
        </p:nvSpPr>
        <p:spPr>
          <a:xfrm>
            <a:off x="3419244" y="3339125"/>
            <a:ext cx="2305518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44"/>
          <p:cNvGrpSpPr/>
          <p:nvPr/>
        </p:nvGrpSpPr>
        <p:grpSpPr>
          <a:xfrm>
            <a:off x="3419287" y="3121025"/>
            <a:ext cx="2305500" cy="218100"/>
            <a:chOff x="1290777" y="1427521"/>
            <a:chExt cx="2305500" cy="218100"/>
          </a:xfrm>
        </p:grpSpPr>
        <p:sp>
          <p:nvSpPr>
            <p:cNvPr id="189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940804"/>
            <a:ext cx="7704000" cy="163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60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Tài liệu tham khảo:</a:t>
            </a:r>
            <a:br>
              <a:rPr lang="vi-VN" sz="360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sz="3600">
              <a:latin typeface="+mj-lt"/>
            </a:endParaRPr>
          </a:p>
        </p:txBody>
      </p:sp>
      <p:sp>
        <p:nvSpPr>
          <p:cNvPr id="1906" name="Google Shape;1906;p44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73A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</a:t>
            </a:r>
            <a:r>
              <a:rPr lang="vi-VN" sz="1800">
                <a:solidFill>
                  <a:srgbClr val="F673A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ách vẽ và mô tả biểu đồ UML</a:t>
            </a:r>
            <a:endParaRPr>
              <a:solidFill>
                <a:srgbClr val="F673A9"/>
              </a:solidFill>
            </a:endParaRPr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20000" y="2184050"/>
            <a:ext cx="2305500" cy="936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u="sng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https://www.geeksforgeeks.org/designing-use-cases-for-a-project/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1908" name="Google Shape;1908;p44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927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solidFill>
                  <a:srgbClr val="F673A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Đỗ Văn Quang, báo cáo phân tích thiết kế hướng đối tượng, 2011, trường Đại học Bách khoa Hà Nội</a:t>
            </a:r>
            <a:endParaRPr sz="1400">
              <a:solidFill>
                <a:srgbClr val="F673A9"/>
              </a:solidFill>
            </a:endParaRPr>
          </a:p>
        </p:txBody>
      </p:sp>
      <p:sp>
        <p:nvSpPr>
          <p:cNvPr id="1909" name="Google Shape;1909;p44"/>
          <p:cNvSpPr txBox="1">
            <a:spLocks noGrp="1"/>
          </p:cNvSpPr>
          <p:nvPr>
            <p:ph type="subTitle" idx="4"/>
          </p:nvPr>
        </p:nvSpPr>
        <p:spPr>
          <a:xfrm>
            <a:off x="3419271" y="2566754"/>
            <a:ext cx="2305500" cy="55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u="sng">
                <a:latin typeface="+mj-lt"/>
              </a:rPr>
              <a:t>https://bitly.com.vn/yvun9n</a:t>
            </a:r>
            <a:endParaRPr sz="1600" u="sng">
              <a:latin typeface="+mj-lt"/>
            </a:endParaRPr>
          </a:p>
        </p:txBody>
      </p:sp>
      <p:sp>
        <p:nvSpPr>
          <p:cNvPr id="1910" name="Google Shape;1910;p44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73A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 sử dụng cấu trúc dữ liệu map, vector</a:t>
            </a:r>
            <a:endParaRPr>
              <a:solidFill>
                <a:srgbClr val="F673A9"/>
              </a:solidFill>
            </a:endParaRPr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6"/>
          </p:nvPr>
        </p:nvSpPr>
        <p:spPr>
          <a:xfrm>
            <a:off x="720000" y="3853024"/>
            <a:ext cx="2305500" cy="95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3"/>
              </a:rPr>
              <a:t>https://www.geeksforgeeks.org/map-associative-containers-the-c-standard-template-library-stl/</a:t>
            </a:r>
            <a:endParaRPr lang="vi-VN" sz="1100" u="sng">
              <a:solidFill>
                <a:srgbClr val="0563C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 b="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4"/>
              </a:rPr>
              <a:t>https://www.geeksforgeeks.org/vector-in-cpp-stl/</a:t>
            </a:r>
            <a:r>
              <a:rPr lang="vi-VN" sz="105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sz="1050"/>
          </a:p>
        </p:txBody>
      </p:sp>
      <p:sp>
        <p:nvSpPr>
          <p:cNvPr id="1912" name="Google Shape;1912;p44"/>
          <p:cNvSpPr txBox="1">
            <a:spLocks noGrp="1"/>
          </p:cNvSpPr>
          <p:nvPr>
            <p:ph type="title" idx="7"/>
          </p:nvPr>
        </p:nvSpPr>
        <p:spPr>
          <a:xfrm>
            <a:off x="3419269" y="3325324"/>
            <a:ext cx="2305500" cy="10819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sz="1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Tham khảo cách để cập nhật lại dữ liệu của file</a:t>
            </a:r>
            <a:br>
              <a:rPr lang="vi-VN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vi-VN">
              <a:solidFill>
                <a:srgbClr val="F673A9"/>
              </a:solidFill>
            </a:endParaRPr>
          </a:p>
        </p:txBody>
      </p:sp>
      <p:sp>
        <p:nvSpPr>
          <p:cNvPr id="1913" name="Google Shape;1913;p44"/>
          <p:cNvSpPr txBox="1">
            <a:spLocks noGrp="1"/>
          </p:cNvSpPr>
          <p:nvPr>
            <p:ph type="subTitle" idx="8"/>
          </p:nvPr>
        </p:nvSpPr>
        <p:spPr>
          <a:xfrm>
            <a:off x="3419262" y="4407254"/>
            <a:ext cx="2305509" cy="403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9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https://stackoverflow.com/questions/34507989/update-and-delete-data-from-file-in-c</a:t>
            </a:r>
            <a:endParaRPr sz="900" u="sng">
              <a:latin typeface="+mj-lt"/>
            </a:endParaRPr>
          </a:p>
        </p:txBody>
      </p:sp>
      <p:sp>
        <p:nvSpPr>
          <p:cNvPr id="1914" name="Google Shape;1914;p44"/>
          <p:cNvSpPr txBox="1">
            <a:spLocks noGrp="1"/>
          </p:cNvSpPr>
          <p:nvPr>
            <p:ph type="title" idx="9"/>
          </p:nvPr>
        </p:nvSpPr>
        <p:spPr>
          <a:xfrm>
            <a:off x="6036843" y="2652011"/>
            <a:ext cx="2305500" cy="155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>
                <a:solidFill>
                  <a:srgbClr val="F673A9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Nguyễn Minh Thư, luận văn phân tích thiết kế hệ thống bán hàng, 2008, trường Đại học KHTN HCM</a:t>
            </a:r>
            <a:br>
              <a:rPr lang="vi-VN">
                <a:solidFill>
                  <a:srgbClr val="F673A9"/>
                </a:solidFill>
              </a:rPr>
            </a:br>
            <a:endParaRPr/>
          </a:p>
        </p:txBody>
      </p:sp>
      <p:sp>
        <p:nvSpPr>
          <p:cNvPr id="1915" name="Google Shape;1915;p44"/>
          <p:cNvSpPr txBox="1">
            <a:spLocks noGrp="1"/>
          </p:cNvSpPr>
          <p:nvPr>
            <p:ph type="subTitle" idx="13"/>
          </p:nvPr>
        </p:nvSpPr>
        <p:spPr>
          <a:xfrm>
            <a:off x="6029090" y="4202696"/>
            <a:ext cx="2305500" cy="589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u="sng">
                <a:latin typeface="+mj-lt"/>
              </a:rPr>
              <a:t>https://bitly.com.vn/x5bt72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ja-JP" sz="4800" b="1">
                <a:solidFill>
                  <a:srgbClr val="F673A9"/>
                </a:solidFill>
                <a:latin typeface="+mj-lt"/>
                <a:cs typeface="Arial" panose="020B0604020202020204" pitchFamily="34" charset="0"/>
              </a:rPr>
              <a:t>Cảm ơn quý thầy và các bạn đã lắng nghe</a:t>
            </a:r>
            <a:endParaRPr>
              <a:solidFill>
                <a:srgbClr val="F673A9"/>
              </a:solidFill>
              <a:latin typeface="+mj-lt"/>
            </a:endParaRPr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48"/>
          <p:cNvSpPr/>
          <p:nvPr/>
        </p:nvSpPr>
        <p:spPr>
          <a:xfrm>
            <a:off x="720000" y="1619235"/>
            <a:ext cx="7704000" cy="597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48"/>
          <p:cNvSpPr/>
          <p:nvPr/>
        </p:nvSpPr>
        <p:spPr>
          <a:xfrm>
            <a:off x="720000" y="2216100"/>
            <a:ext cx="1284000" cy="2387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48"/>
          <p:cNvSpPr/>
          <p:nvPr/>
        </p:nvSpPr>
        <p:spPr>
          <a:xfrm>
            <a:off x="720004" y="1619237"/>
            <a:ext cx="7704000" cy="2984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1" name="Google Shape;2131;p48"/>
          <p:cNvSpPr txBox="1">
            <a:spLocks noGrp="1"/>
          </p:cNvSpPr>
          <p:nvPr>
            <p:ph type="title"/>
          </p:nvPr>
        </p:nvSpPr>
        <p:spPr>
          <a:xfrm>
            <a:off x="733824" y="514492"/>
            <a:ext cx="7690176" cy="45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32" name="Google Shape;2132;p48"/>
          <p:cNvGraphicFramePr/>
          <p:nvPr>
            <p:extLst>
              <p:ext uri="{D42A27DB-BD31-4B8C-83A1-F6EECF244321}">
                <p14:modId xmlns:p14="http://schemas.microsoft.com/office/powerpoint/2010/main" val="779569948"/>
              </p:ext>
            </p:extLst>
          </p:nvPr>
        </p:nvGraphicFramePr>
        <p:xfrm>
          <a:off x="361150" y="1182914"/>
          <a:ext cx="8049026" cy="3950213"/>
        </p:xfrm>
        <a:graphic>
          <a:graphicData uri="http://schemas.openxmlformats.org/drawingml/2006/table">
            <a:tbl>
              <a:tblPr>
                <a:noFill/>
                <a:tableStyleId>{BA14163C-123B-4F9F-9C3B-75DFDF45C323}</a:tableStyleId>
              </a:tblPr>
              <a:tblGrid>
                <a:gridCol w="49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STT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HỌ TÊN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KHỐI LƯỢNG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Trần Hữu Nhân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-Góp ý ý tưởng chương trình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-Xây dựng slide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-Code khung sườn, thêm/xóa sản phẩm, in sản phẩm, in tổng doanh số, in tổng thông tin ngày trực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-Kiểm tra lỗi chương trình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02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Hoàng Khắc Trung Hiếu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-Góp ý ý tưởng chương trình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-Xây dựng bài thuyết minh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-Xây dựng slide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-Code in hóa đơn, tra cứu ngày trực, phần bán hàng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-Kiểm tra lỗi chương trình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vi-VN" sz="15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33" name="Google Shape;2133;p48"/>
          <p:cNvGrpSpPr/>
          <p:nvPr/>
        </p:nvGrpSpPr>
        <p:grpSpPr>
          <a:xfrm>
            <a:off x="361150" y="968644"/>
            <a:ext cx="8049026" cy="120964"/>
            <a:chOff x="945752" y="1486450"/>
            <a:chExt cx="8049026" cy="254548"/>
          </a:xfrm>
        </p:grpSpPr>
        <p:sp>
          <p:nvSpPr>
            <p:cNvPr id="2134" name="Google Shape;2134;p48"/>
            <p:cNvSpPr/>
            <p:nvPr/>
          </p:nvSpPr>
          <p:spPr>
            <a:xfrm>
              <a:off x="945752" y="1486450"/>
              <a:ext cx="8049026" cy="254548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Contents</a:t>
            </a:r>
            <a:r>
              <a:rPr lang="en"/>
              <a:t> of this template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CCA30E8-3280-439D-9292-A236EE3F3E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/>
          <a:stretch/>
        </p:blipFill>
        <p:spPr>
          <a:xfrm>
            <a:off x="399143" y="0"/>
            <a:ext cx="834571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54"/>
          <p:cNvSpPr txBox="1">
            <a:spLocks noGrp="1"/>
          </p:cNvSpPr>
          <p:nvPr>
            <p:ph type="title"/>
          </p:nvPr>
        </p:nvSpPr>
        <p:spPr>
          <a:xfrm>
            <a:off x="1102500" y="3359225"/>
            <a:ext cx="536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4"/>
          <p:cNvSpPr txBox="1">
            <a:spLocks noGrp="1"/>
          </p:cNvSpPr>
          <p:nvPr>
            <p:ph type="subTitle" idx="1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5" name="Google Shape;2525;p54"/>
          <p:cNvSpPr/>
          <p:nvPr/>
        </p:nvSpPr>
        <p:spPr>
          <a:xfrm>
            <a:off x="5662050" y="5070900"/>
            <a:ext cx="34750" cy="30525"/>
          </a:xfrm>
          <a:custGeom>
            <a:avLst/>
            <a:gdLst/>
            <a:ahLst/>
            <a:cxnLst/>
            <a:rect l="l" t="t" r="r" b="b"/>
            <a:pathLst>
              <a:path w="1390" h="1221" extrusionOk="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5542700" y="5071450"/>
            <a:ext cx="48725" cy="42700"/>
          </a:xfrm>
          <a:custGeom>
            <a:avLst/>
            <a:gdLst/>
            <a:ahLst/>
            <a:cxnLst/>
            <a:rect l="l" t="t" r="r" b="b"/>
            <a:pathLst>
              <a:path w="1949" h="1708" extrusionOk="0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180;p50">
            <a:extLst>
              <a:ext uri="{FF2B5EF4-FFF2-40B4-BE49-F238E27FC236}">
                <a16:creationId xmlns:a16="http://schemas.microsoft.com/office/drawing/2014/main" id="{06178F20-2624-4C49-B4C6-1C8B053D0323}"/>
              </a:ext>
            </a:extLst>
          </p:cNvPr>
          <p:cNvGrpSpPr/>
          <p:nvPr/>
        </p:nvGrpSpPr>
        <p:grpSpPr>
          <a:xfrm>
            <a:off x="1019361" y="-14869"/>
            <a:ext cx="6813284" cy="348304"/>
            <a:chOff x="431059" y="1085352"/>
            <a:chExt cx="9398782" cy="429457"/>
          </a:xfrm>
        </p:grpSpPr>
        <p:sp>
          <p:nvSpPr>
            <p:cNvPr id="7" name="Google Shape;2182;p50">
              <a:extLst>
                <a:ext uri="{FF2B5EF4-FFF2-40B4-BE49-F238E27FC236}">
                  <a16:creationId xmlns:a16="http://schemas.microsoft.com/office/drawing/2014/main" id="{12A02E99-AA96-4B3F-98E8-F2974AD9884F}"/>
                </a:ext>
              </a:extLst>
            </p:cNvPr>
            <p:cNvSpPr/>
            <p:nvPr/>
          </p:nvSpPr>
          <p:spPr>
            <a:xfrm>
              <a:off x="431059" y="1085352"/>
              <a:ext cx="9398782" cy="429457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/>
              <a:r>
                <a:rPr lang="en-US" sz="2000">
                  <a:solidFill>
                    <a:schemeClr val="accent5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Lưu đồ</a:t>
              </a:r>
              <a:endParaRPr sz="2000">
                <a:solidFill>
                  <a:schemeClr val="accent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2183;p50">
              <a:extLst>
                <a:ext uri="{FF2B5EF4-FFF2-40B4-BE49-F238E27FC236}">
                  <a16:creationId xmlns:a16="http://schemas.microsoft.com/office/drawing/2014/main" id="{F08F6A7D-2C34-4F9D-932B-8FC8C525457F}"/>
                </a:ext>
              </a:extLst>
            </p:cNvPr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9" name="Google Shape;2184;p50">
              <a:extLst>
                <a:ext uri="{FF2B5EF4-FFF2-40B4-BE49-F238E27FC236}">
                  <a16:creationId xmlns:a16="http://schemas.microsoft.com/office/drawing/2014/main" id="{DF7EE1F7-A5BF-47CA-ADC5-660A8FBA62B2}"/>
                </a:ext>
              </a:extLst>
            </p:cNvPr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10" name="Google Shape;2185;p50">
              <a:extLst>
                <a:ext uri="{FF2B5EF4-FFF2-40B4-BE49-F238E27FC236}">
                  <a16:creationId xmlns:a16="http://schemas.microsoft.com/office/drawing/2014/main" id="{AAF795A2-672A-474F-BAEB-077DC9A8E321}"/>
                </a:ext>
              </a:extLst>
            </p:cNvPr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sp>
        <p:nvSpPr>
          <p:cNvPr id="11" name="Google Shape;2182;p50">
            <a:extLst>
              <a:ext uri="{FF2B5EF4-FFF2-40B4-BE49-F238E27FC236}">
                <a16:creationId xmlns:a16="http://schemas.microsoft.com/office/drawing/2014/main" id="{181808E2-B4F8-40D1-BD5B-ED4F8B4E53B7}"/>
              </a:ext>
            </a:extLst>
          </p:cNvPr>
          <p:cNvSpPr/>
          <p:nvPr/>
        </p:nvSpPr>
        <p:spPr>
          <a:xfrm rot="5400000">
            <a:off x="1975678" y="2499685"/>
            <a:ext cx="4866877" cy="45725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>
              <a:ea typeface="+mn-ea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A99D7AED-2EE3-44D7-A58E-F44148B23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48" t="18228" r="37071" b="26891"/>
          <a:stretch/>
        </p:blipFill>
        <p:spPr bwMode="auto">
          <a:xfrm>
            <a:off x="4637745" y="333435"/>
            <a:ext cx="3194900" cy="4369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0AD5849-7B8D-492A-9764-8F4A6F4D7D53}"/>
              </a:ext>
            </a:extLst>
          </p:cNvPr>
          <p:cNvSpPr txBox="1"/>
          <p:nvPr/>
        </p:nvSpPr>
        <p:spPr>
          <a:xfrm>
            <a:off x="882106" y="4679650"/>
            <a:ext cx="34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ngày trực</a:t>
            </a:r>
            <a:endParaRPr lang="vi-VN" sz="18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6F286D5-C261-42C9-871D-CA1BA2AEC590}"/>
              </a:ext>
            </a:extLst>
          </p:cNvPr>
          <p:cNvSpPr txBox="1"/>
          <p:nvPr/>
        </p:nvSpPr>
        <p:spPr>
          <a:xfrm>
            <a:off x="4200940" y="4679650"/>
            <a:ext cx="359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 cứu ngày trực</a:t>
            </a:r>
            <a:endParaRPr lang="vi-VN" sz="18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D5A9F89-ED66-57CB-8D83-D9415248B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345" t="16269" r="30787" b="16112"/>
          <a:stretch/>
        </p:blipFill>
        <p:spPr bwMode="auto">
          <a:xfrm>
            <a:off x="1019361" y="333435"/>
            <a:ext cx="3158861" cy="4353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4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50"/>
          <p:cNvGrpSpPr/>
          <p:nvPr/>
        </p:nvGrpSpPr>
        <p:grpSpPr>
          <a:xfrm rot="5400000">
            <a:off x="1580919" y="1560749"/>
            <a:ext cx="4866877" cy="2298627"/>
            <a:chOff x="-82844" y="1089001"/>
            <a:chExt cx="9867425" cy="4353646"/>
          </a:xfrm>
        </p:grpSpPr>
        <p:sp>
          <p:nvSpPr>
            <p:cNvPr id="2181" name="Google Shape;2181;p50"/>
            <p:cNvSpPr/>
            <p:nvPr/>
          </p:nvSpPr>
          <p:spPr>
            <a:xfrm>
              <a:off x="89378" y="1089001"/>
              <a:ext cx="7931248" cy="4353646"/>
            </a:xfrm>
            <a:prstGeom prst="rect">
              <a:avLst/>
            </a:prstGeom>
            <a:solidFill>
              <a:srgbClr val="7C7C7C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-82844" y="1808595"/>
              <a:ext cx="9867425" cy="866054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07FC6373-46BE-4327-A758-0880DD4D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0" y="322652"/>
            <a:ext cx="3456606" cy="4387506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73CCC35-59D7-45F9-89C6-6CF6B9F7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34" y="323246"/>
            <a:ext cx="3198117" cy="4387507"/>
          </a:xfrm>
          <a:prstGeom prst="rect">
            <a:avLst/>
          </a:prstGeom>
        </p:spPr>
      </p:pic>
      <p:grpSp>
        <p:nvGrpSpPr>
          <p:cNvPr id="11" name="Google Shape;2180;p50">
            <a:extLst>
              <a:ext uri="{FF2B5EF4-FFF2-40B4-BE49-F238E27FC236}">
                <a16:creationId xmlns:a16="http://schemas.microsoft.com/office/drawing/2014/main" id="{D0AD3B12-D04A-4620-88A9-C7EBA48D8649}"/>
              </a:ext>
            </a:extLst>
          </p:cNvPr>
          <p:cNvGrpSpPr/>
          <p:nvPr/>
        </p:nvGrpSpPr>
        <p:grpSpPr>
          <a:xfrm>
            <a:off x="862910" y="-29540"/>
            <a:ext cx="7115732" cy="377844"/>
            <a:chOff x="632459" y="1103685"/>
            <a:chExt cx="9398782" cy="429457"/>
          </a:xfrm>
        </p:grpSpPr>
        <p:sp>
          <p:nvSpPr>
            <p:cNvPr id="13" name="Google Shape;2182;p50">
              <a:extLst>
                <a:ext uri="{FF2B5EF4-FFF2-40B4-BE49-F238E27FC236}">
                  <a16:creationId xmlns:a16="http://schemas.microsoft.com/office/drawing/2014/main" id="{06B9D31E-9073-4768-BDF2-E077F9CAC99A}"/>
                </a:ext>
              </a:extLst>
            </p:cNvPr>
            <p:cNvSpPr/>
            <p:nvPr/>
          </p:nvSpPr>
          <p:spPr>
            <a:xfrm>
              <a:off x="632459" y="1103685"/>
              <a:ext cx="9398782" cy="429457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/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Lưu đồ</a:t>
              </a:r>
              <a:endParaRPr sz="2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2183;p50">
              <a:extLst>
                <a:ext uri="{FF2B5EF4-FFF2-40B4-BE49-F238E27FC236}">
                  <a16:creationId xmlns:a16="http://schemas.microsoft.com/office/drawing/2014/main" id="{807E5A66-796D-4497-AC7D-55AAEB573210}"/>
                </a:ext>
              </a:extLst>
            </p:cNvPr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15" name="Google Shape;2184;p50">
              <a:extLst>
                <a:ext uri="{FF2B5EF4-FFF2-40B4-BE49-F238E27FC236}">
                  <a16:creationId xmlns:a16="http://schemas.microsoft.com/office/drawing/2014/main" id="{B3220970-3B8F-4479-B568-1237277CC9FA}"/>
                </a:ext>
              </a:extLst>
            </p:cNvPr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16" name="Google Shape;2185;p50">
              <a:extLst>
                <a:ext uri="{FF2B5EF4-FFF2-40B4-BE49-F238E27FC236}">
                  <a16:creationId xmlns:a16="http://schemas.microsoft.com/office/drawing/2014/main" id="{67DFCD49-ABED-4BD3-BEE3-FF1CE4EFB27E}"/>
                </a:ext>
              </a:extLst>
            </p:cNvPr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720358E-0500-44E9-96D3-B73EFB8DB924}"/>
              </a:ext>
            </a:extLst>
          </p:cNvPr>
          <p:cNvSpPr txBox="1"/>
          <p:nvPr/>
        </p:nvSpPr>
        <p:spPr>
          <a:xfrm>
            <a:off x="882106" y="4679650"/>
            <a:ext cx="34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sản phẩm</a:t>
            </a:r>
            <a:endParaRPr lang="vi-VN" sz="18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5136857-82DD-4E0A-BF7A-4CABA8247452}"/>
              </a:ext>
            </a:extLst>
          </p:cNvPr>
          <p:cNvSpPr txBox="1"/>
          <p:nvPr/>
        </p:nvSpPr>
        <p:spPr>
          <a:xfrm>
            <a:off x="4780525" y="4679651"/>
            <a:ext cx="31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</a:t>
            </a:r>
            <a:endParaRPr lang="vi-VN" sz="18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5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grpSp>
        <p:nvGrpSpPr>
          <p:cNvPr id="3" name="Google Shape;2180;p50">
            <a:extLst>
              <a:ext uri="{FF2B5EF4-FFF2-40B4-BE49-F238E27FC236}">
                <a16:creationId xmlns:a16="http://schemas.microsoft.com/office/drawing/2014/main" id="{1CDAD772-2A06-41C9-BAE4-7D382CD8D9CF}"/>
              </a:ext>
            </a:extLst>
          </p:cNvPr>
          <p:cNvGrpSpPr/>
          <p:nvPr/>
        </p:nvGrpSpPr>
        <p:grpSpPr>
          <a:xfrm>
            <a:off x="0" y="-14869"/>
            <a:ext cx="9144000" cy="348304"/>
            <a:chOff x="805665" y="1085352"/>
            <a:chExt cx="9380968" cy="429457"/>
          </a:xfrm>
        </p:grpSpPr>
        <p:sp>
          <p:nvSpPr>
            <p:cNvPr id="4" name="Google Shape;2182;p50">
              <a:extLst>
                <a:ext uri="{FF2B5EF4-FFF2-40B4-BE49-F238E27FC236}">
                  <a16:creationId xmlns:a16="http://schemas.microsoft.com/office/drawing/2014/main" id="{3EC6C790-E30A-4F27-ACF5-64220543071D}"/>
                </a:ext>
              </a:extLst>
            </p:cNvPr>
            <p:cNvSpPr/>
            <p:nvPr/>
          </p:nvSpPr>
          <p:spPr>
            <a:xfrm>
              <a:off x="805665" y="1085352"/>
              <a:ext cx="9380968" cy="429457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/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Lưu đồ</a:t>
              </a:r>
              <a:endParaRPr sz="2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" name="Google Shape;2183;p50">
              <a:extLst>
                <a:ext uri="{FF2B5EF4-FFF2-40B4-BE49-F238E27FC236}">
                  <a16:creationId xmlns:a16="http://schemas.microsoft.com/office/drawing/2014/main" id="{824A60D9-B640-49AD-9DDC-5F33AEB83255}"/>
                </a:ext>
              </a:extLst>
            </p:cNvPr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solidFill>
                  <a:schemeClr val="tx2">
                    <a:lumMod val="75000"/>
                  </a:schemeClr>
                </a:solidFill>
                <a:ea typeface="+mn-ea"/>
              </a:endParaRPr>
            </a:p>
          </p:txBody>
        </p:sp>
        <p:sp>
          <p:nvSpPr>
            <p:cNvPr id="6" name="Google Shape;2184;p50">
              <a:extLst>
                <a:ext uri="{FF2B5EF4-FFF2-40B4-BE49-F238E27FC236}">
                  <a16:creationId xmlns:a16="http://schemas.microsoft.com/office/drawing/2014/main" id="{AA3B040B-AEE7-4F60-8785-FAB02B00FEF1}"/>
                </a:ext>
              </a:extLst>
            </p:cNvPr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solidFill>
                  <a:schemeClr val="tx2">
                    <a:lumMod val="75000"/>
                  </a:schemeClr>
                </a:solidFill>
                <a:ea typeface="+mn-ea"/>
              </a:endParaRPr>
            </a:p>
          </p:txBody>
        </p:sp>
        <p:sp>
          <p:nvSpPr>
            <p:cNvPr id="7" name="Google Shape;2185;p50">
              <a:extLst>
                <a:ext uri="{FF2B5EF4-FFF2-40B4-BE49-F238E27FC236}">
                  <a16:creationId xmlns:a16="http://schemas.microsoft.com/office/drawing/2014/main" id="{D1DF2A99-3D46-4923-93DD-F44363908777}"/>
                </a:ext>
              </a:extLst>
            </p:cNvPr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solidFill>
                  <a:schemeClr val="tx2">
                    <a:lumMod val="75000"/>
                  </a:schemeClr>
                </a:solidFill>
                <a:ea typeface="+mn-ea"/>
              </a:endParaRPr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30BF54A-293C-46CD-ABF4-00E522E4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435"/>
            <a:ext cx="3066075" cy="4476630"/>
          </a:xfrm>
          <a:prstGeom prst="rect">
            <a:avLst/>
          </a:prstGeom>
        </p:spPr>
      </p:pic>
      <p:sp>
        <p:nvSpPr>
          <p:cNvPr id="11" name="Google Shape;2182;p50">
            <a:extLst>
              <a:ext uri="{FF2B5EF4-FFF2-40B4-BE49-F238E27FC236}">
                <a16:creationId xmlns:a16="http://schemas.microsoft.com/office/drawing/2014/main" id="{47F80917-C16A-4FFC-A3FD-03BF318439EF}"/>
              </a:ext>
            </a:extLst>
          </p:cNvPr>
          <p:cNvSpPr/>
          <p:nvPr/>
        </p:nvSpPr>
        <p:spPr>
          <a:xfrm rot="5400000">
            <a:off x="750655" y="2648854"/>
            <a:ext cx="4891950" cy="26111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>
              <a:ea typeface="+mn-ea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FD812A0F-D7FF-4CE2-AD7E-5B344407D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3" t="14800" r="30388" b="27388"/>
          <a:stretch/>
        </p:blipFill>
        <p:spPr bwMode="auto">
          <a:xfrm>
            <a:off x="3327187" y="333435"/>
            <a:ext cx="2604887" cy="4451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Google Shape;2182;p50">
            <a:extLst>
              <a:ext uri="{FF2B5EF4-FFF2-40B4-BE49-F238E27FC236}">
                <a16:creationId xmlns:a16="http://schemas.microsoft.com/office/drawing/2014/main" id="{2ECC926A-D7D0-4AF3-8433-CAB87D02964B}"/>
              </a:ext>
            </a:extLst>
          </p:cNvPr>
          <p:cNvSpPr/>
          <p:nvPr/>
        </p:nvSpPr>
        <p:spPr>
          <a:xfrm rot="5400000">
            <a:off x="3565772" y="2699738"/>
            <a:ext cx="4917020" cy="18441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>
              <a:ea typeface="+mn-ea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61CC7DE-27F6-43D7-9F1A-2142F441E8EA}"/>
              </a:ext>
            </a:extLst>
          </p:cNvPr>
          <p:cNvSpPr txBox="1"/>
          <p:nvPr/>
        </p:nvSpPr>
        <p:spPr>
          <a:xfrm>
            <a:off x="-895190" y="4810065"/>
            <a:ext cx="4598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đổi mật khẩu</a:t>
            </a:r>
            <a:endParaRPr lang="vi-VN" sz="14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0DCE73-E521-4822-9BBB-5506BCA471CC}"/>
              </a:ext>
            </a:extLst>
          </p:cNvPr>
          <p:cNvSpPr txBox="1"/>
          <p:nvPr/>
        </p:nvSpPr>
        <p:spPr>
          <a:xfrm>
            <a:off x="2467429" y="4792713"/>
            <a:ext cx="4277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danh sách sản phẩm </a:t>
            </a:r>
            <a:endParaRPr lang="vi-VN" sz="14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FD1FA72-B272-4CF9-ACB6-2BDB617D3232}"/>
              </a:ext>
            </a:extLst>
          </p:cNvPr>
          <p:cNvSpPr txBox="1"/>
          <p:nvPr/>
        </p:nvSpPr>
        <p:spPr>
          <a:xfrm>
            <a:off x="5212480" y="4810064"/>
            <a:ext cx="4598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 hàng</a:t>
            </a:r>
            <a:r>
              <a:rPr lang="en-US" sz="1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14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29151CC-C8DF-3AA3-88C6-2D60FCB81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90" y="316083"/>
            <a:ext cx="3027509" cy="44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0D2276-BAE8-47B4-928B-3D03F32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947354"/>
            <a:ext cx="7574913" cy="15694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/>
          </a:p>
        </p:txBody>
      </p:sp>
      <p:grpSp>
        <p:nvGrpSpPr>
          <p:cNvPr id="3" name="Google Shape;2590;p56">
            <a:extLst>
              <a:ext uri="{FF2B5EF4-FFF2-40B4-BE49-F238E27FC236}">
                <a16:creationId xmlns:a16="http://schemas.microsoft.com/office/drawing/2014/main" id="{F594347A-178A-4EFD-B85E-F52E5C079FB3}"/>
              </a:ext>
            </a:extLst>
          </p:cNvPr>
          <p:cNvGrpSpPr/>
          <p:nvPr/>
        </p:nvGrpSpPr>
        <p:grpSpPr>
          <a:xfrm>
            <a:off x="2751242" y="1944060"/>
            <a:ext cx="4501902" cy="2479987"/>
            <a:chOff x="3134000" y="1972250"/>
            <a:chExt cx="3747993" cy="2394923"/>
          </a:xfrm>
        </p:grpSpPr>
        <p:sp>
          <p:nvSpPr>
            <p:cNvPr id="4" name="Google Shape;2591;p56">
              <a:extLst>
                <a:ext uri="{FF2B5EF4-FFF2-40B4-BE49-F238E27FC236}">
                  <a16:creationId xmlns:a16="http://schemas.microsoft.com/office/drawing/2014/main" id="{51BD79AD-97D8-4681-A828-1D88B4A36022}"/>
                </a:ext>
              </a:extLst>
            </p:cNvPr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92;p56">
              <a:extLst>
                <a:ext uri="{FF2B5EF4-FFF2-40B4-BE49-F238E27FC236}">
                  <a16:creationId xmlns:a16="http://schemas.microsoft.com/office/drawing/2014/main" id="{87610B62-8FC5-4652-9EBA-8C3E93476F5D}"/>
                </a:ext>
              </a:extLst>
            </p:cNvPr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E62CA0E-6905-42CA-83AD-0FA7660D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8" y="1287362"/>
            <a:ext cx="2901948" cy="112785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E0C8293-0DA6-45A2-A636-0DA4909C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79" y="1287361"/>
            <a:ext cx="3999323" cy="112785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A7AAA1A-082E-41AD-84DA-483DC2496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73"/>
          <a:stretch/>
        </p:blipFill>
        <p:spPr>
          <a:xfrm>
            <a:off x="551998" y="2728281"/>
            <a:ext cx="2901948" cy="191431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44ACBF1-A339-4FC7-BEE2-0AC6C9949A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668" r="38207" b="28118"/>
          <a:stretch/>
        </p:blipFill>
        <p:spPr>
          <a:xfrm>
            <a:off x="4330529" y="2707480"/>
            <a:ext cx="4261473" cy="189602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6B98C74-F845-4FE9-AFEE-73CB89DC8D72}"/>
              </a:ext>
            </a:extLst>
          </p:cNvPr>
          <p:cNvSpPr txBox="1"/>
          <p:nvPr/>
        </p:nvSpPr>
        <p:spPr>
          <a:xfrm>
            <a:off x="3616912" y="727580"/>
            <a:ext cx="2975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chương trình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620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46"/>
          <p:cNvGrpSpPr/>
          <p:nvPr/>
        </p:nvGrpSpPr>
        <p:grpSpPr>
          <a:xfrm>
            <a:off x="1123350" y="1198050"/>
            <a:ext cx="6897300" cy="2747400"/>
            <a:chOff x="1123325" y="1089000"/>
            <a:chExt cx="6897300" cy="2747400"/>
          </a:xfrm>
        </p:grpSpPr>
        <p:sp>
          <p:nvSpPr>
            <p:cNvPr id="1940" name="Google Shape;1940;p46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46"/>
          <p:cNvSpPr txBox="1">
            <a:spLocks noGrp="1"/>
          </p:cNvSpPr>
          <p:nvPr>
            <p:ph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  <a:endParaRPr sz="6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" name="Google Shape;1946;p46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  <a:endParaRPr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145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đạt được</a:t>
            </a:r>
          </a:p>
          <a:p>
            <a:pPr algn="l"/>
            <a:endParaRPr lang="en-US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Khuyết điểm cần khắc phục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358</Words>
  <Application>Microsoft Office PowerPoint</Application>
  <PresentationFormat>Trình chiếu Trên màn hình (16:9)</PresentationFormat>
  <Paragraphs>57</Paragraphs>
  <Slides>11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Zen Dots</vt:lpstr>
      <vt:lpstr>Times New Roman</vt:lpstr>
      <vt:lpstr>Arial</vt:lpstr>
      <vt:lpstr>Anaheim</vt:lpstr>
      <vt:lpstr> Computer Science Degree for College by Slidesgo</vt:lpstr>
      <vt:lpstr>1_ Computer Science Degree for College by Slidesgo</vt:lpstr>
      <vt:lpstr> ĐẠI HỌC BÁCH KHOA- ĐẠI HỌC ĐÀ NẴNG KHOA ĐIỆN TỬ- VIỄN THÔNG </vt:lpstr>
      <vt:lpstr>Phân công công việc:</vt:lpstr>
      <vt:lpstr>Contents of this template</vt:lpstr>
      <vt:lpstr>Bản trình bày PowerPoint</vt:lpstr>
      <vt:lpstr>Bản trình bày PowerPoint</vt:lpstr>
      <vt:lpstr>Bản trình bày PowerPoint</vt:lpstr>
      <vt:lpstr>Kết quả: </vt:lpstr>
      <vt:lpstr>Chạy chương trình</vt:lpstr>
      <vt:lpstr>Kết luận:</vt:lpstr>
      <vt:lpstr>Tài liệu tham khảo: </vt:lpstr>
      <vt:lpstr>Cảm ơn quý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Degree for College</dc:title>
  <dc:creator>Admin</dc:creator>
  <cp:lastModifiedBy>Hoàng Khắc Trung Hiếu</cp:lastModifiedBy>
  <cp:revision>33</cp:revision>
  <dcterms:modified xsi:type="dcterms:W3CDTF">2022-05-27T04:27:12Z</dcterms:modified>
</cp:coreProperties>
</file>