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7:10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24575,'5'0'0,"-1"0"0,0 0 0,0 1 0,0 0 0,0 0 0,0 0 0,0 0 0,0 0 0,0 1 0,0 0 0,0 0 0,-1 0 0,1 0 0,-1 0 0,1 1 0,-1 0 0,4 4 0,-1-1 0,-1 2 0,0-1 0,0 1 0,0-1 0,-1 1 0,0 1 0,3 9 0,42 102 0,125 215 0,-155-300 0,-2 1 0,23 69 0,10 81 0,-43-159 0,20 46 0,-3-9 0,-6-20 0,1-1 0,42 71 0,-40-81 0,-15-26 0,-1 1 0,1 1 0,-2-1 0,1 1 0,-1 0 0,-1 0 0,1 0 0,-2 1 0,4 16 0,-4-1-46,-2-14-284,1 0 1,1 0-1,4 15 0,0-7-6496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9:24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67 24575,'643'0'0,"-589"-3"0,-1-2 0,70-16 0,16-2 0,379 9 0,-343 15 0,493-1 0,-662 0 0,1 1 0,-1 0 0,0 0 0,0 1 0,0 0 0,1 0 0,-2 0 0,1 0 0,0 1 0,-1 0 0,1 0 0,-1 1 0,0 0 0,0 0 0,0 0 0,0 0 0,7 10 0,1 3 0,0 1 0,-1 0 0,18 37 0,-14-18 0,-2 2 0,16 63 0,6 50 0,-30-117 0,-2 1 0,-2 0 0,-4 68 0,0-25 0,2-73 0,-1 0 0,1 0 0,-2 0 0,1 0 0,0 0 0,-1-1 0,0 1 0,-1 0 0,1-1 0,-1 0 0,0 1 0,0-1 0,-1 0 0,0 0 0,1-1 0,-2 1 0,1-1 0,-6 4 0,-8 7 0,-2-1 0,0-1 0,-28 13 0,12-6 0,27-15-151,0 0-1,0-1 0,0 0 0,-1 0 1,0-1-1,0 0 0,0 0 1,-14 0-1,10-2-6674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9:27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3688 1 24575,'0'1'0,"0"-1"0,-1 1 0,1 0 0,0 0 0,0-1 0,-1 1 0,1 0 0,-1-1 0,1 1 0,0 0 0,-1-1 0,1 1 0,-1-1 0,0 1 0,1 0 0,-1-1 0,1 0 0,-1 1 0,0-1 0,1 1 0,-3 0 0,-17 7 0,16-7 0,-90 35 0,-88 29 0,-29-27 0,174-33 0,-8 4 0,0 3 0,2 1 0,-53 23 0,-7 2 0,-166 37 0,68-22 0,121-23 0,54-19 0,-43 11 0,6-9 0,-69 4 0,83-13 0,0 3 0,1 2 0,-74 22 0,-19 17 0,-41 15 0,150-52 0,-43 8 0,45-13 0,1 2 0,-32 13 0,28-8 0,-1-2 0,0-1 0,-58 9 0,-106 1 0,34-5 0,128-9 0,1 1 0,0 2 0,0 2 0,-59 26 0,44-8 0,40-23 0,-1 1 0,1-1 0,-1-1 0,0 0 0,-15 4 0,-150 28-1365,134-31-5461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9:28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354 1 24575,'1'0'0,"0"0"0,0 0 0,0 0 0,1 0 0,-1 1 0,0-1 0,0 0 0,0 1 0,0-1 0,0 1 0,0-1 0,0 1 0,0 0 0,0-1 0,0 1 0,0 0 0,0-1 0,0 1 0,-1 0 0,1 0 0,1 2 0,0 0 0,-1-1 0,0 1 0,1 0 0,-1 1 0,0-1 0,0 0 0,0 6 0,0 5 0,0 1 0,-3 24 0,2-34 0,-1 0 0,1 0 0,-1 0 0,0 0 0,-1 0 0,1 0 0,-1 0 0,0 0 0,0-1 0,0 1 0,-4 4 0,-2 2 0,-1 0 0,-14 13 0,-8 10 0,-5 10 0,3-5 0,-36 58 0,-84 125 0,152-221 0,1 0 0,-1 0 0,1 0 0,-1 0 0,1 0 0,-1 0 0,1 1 0,0-1 0,0 0 0,-1 0 0,1 1 0,0-1 0,0 0 0,0 0 0,0 1 0,1-1 0,-1 0 0,0 0 0,0 0 0,1 1 0,-1-1 0,1 0 0,-1 0 0,1 0 0,-1 0 0,1 0 0,0 0 0,0 0 0,-1 0 0,1 0 0,0 0 0,0 0 0,0 0 0,0 0 0,0-1 0,2 2 0,6 5 0,0-1 0,1-1 0,14 7 0,-12-6 0,1 0 0,0-1 0,0-1 0,1 0 0,-1 0 0,27 2 0,11 3 0,-12 2 0,-25-7 0,-1 0 0,0-1 0,24 2 0,24-4 0,32 2 0,-83-2 0,1 1 0,-1 1 0,0-1 0,0 1 0,0 1 0,18 9 0,-8-2-1365,-4-1-5461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9:37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24575,'2'2'0,"-1"1"0,0-1 0,1 0 0,-1 0 0,1 0 0,0 0 0,0 0 0,-1-1 0,1 1 0,0 0 0,1-1 0,-1 1 0,0-1 0,3 2 0,4 2 0,-2 0 0,23 18 0,32 30 0,-52-43 0,-1 0 0,0 1 0,0 0 0,-2 0 0,1 1 0,9 22 0,79 174 0,-88-190 0,-1 1 0,-1 0 0,7 33 0,-4-12 0,-5-29 0,0 0 0,1 0 0,0-1 0,1 1 0,11 15 0,-9-16 0,-2 1 0,1 1 0,-1-1 0,7 19 0,-1 10 0,-2-3 0,2-1 0,31 66 0,55 64 0,-41-72 0,-30-43 0,-19-35 0,0 0 0,1-1 0,1 0 0,0-1 0,1 0 0,13 13 0,-14-16 0,1 1 0,14 22 0,5 5 0,-9-14 0,-2 1 0,0 1 0,-2 0 0,23 49 0,-36-67-227,1 0-1,0-1 1,0 1-1,1-1 1,8 10-1,-2-6-6598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16:12:01.803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12:03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24575,'2'-2'0,"1"1"0,-1 0 0,0 0 0,1 0 0,-1 0 0,1 0 0,-1 0 0,1 1 0,0-1 0,-1 1 0,1 0 0,0 0 0,-1 0 0,1 0 0,0 0 0,-1 1 0,1-1 0,-1 1 0,1 0 0,0-1 0,-1 1 0,0 0 0,1 1 0,-1-1 0,0 0 0,1 1 0,-1-1 0,0 1 0,0 0 0,0-1 0,0 1 0,0 0 0,-1 0 0,1 0 0,-1 1 0,1-1 0,-1 0 0,0 1 0,0-1 0,0 0 0,0 1 0,0 0 0,0-1 0,-1 1 0,1 3 0,4 40 0,-1 0 0,-5 93 0,-2-60 0,3-25 0,-2 2 0,2 0 0,3 0 0,11 57 0,-6-54 0,-2 1 0,-3 114 0,-4-104 0,0-56 0,0 0 0,-2 0 0,1 0 0,-7 19 0,4-18 0,1 0 0,1 0 0,-2 27 0,5-21-1365,0-1-5461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12:04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24575,'0'14'0,"1"0"0,0 0 0,1-1 0,0 1 0,5 14 0,-4-20 0,0 0 0,0 0 0,1 0 0,0-1 0,1 0 0,-1 0 0,1 0 0,1 0 0,8 9 0,-7-10 0,202 190 0,-203-190 0,0 0 0,0-1 0,1 0 0,-1 0 0,1-1 0,9 5 0,-15-8 0,1 0 0,0-1 0,-1 1 0,1-1 0,-1 1 0,1-1 0,0 0 0,-1 0 0,1 0 0,0 0 0,0 0 0,-1 0 0,1 0 0,0 0 0,-1-1 0,1 1 0,-1-1 0,1 1 0,0-1 0,-1 0 0,1 1 0,-1-1 0,1 0 0,-1 0 0,0 0 0,1 0 0,-1 0 0,0 0 0,0-1 0,2-1 0,33-48 0,-26 35 0,1 1 0,22-25 0,106-82 0,-21 20 0,-99 83-1365,-3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12:07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24575,'0'0'0,"0"0"0,0 0 0,0-1 0,0 1 0,0 0 0,0-1 0,0 1 0,0 0 0,0-1 0,0 1 0,0 0 0,1-1 0,-1 1 0,0 0 0,0 0 0,0-1 0,0 1 0,0 0 0,1 0 0,-1-1 0,0 1 0,0 0 0,0 0 0,1 0 0,-1-1 0,0 1 0,0 0 0,1 0 0,-1 0 0,0 0 0,1-1 0,-1 1 0,0 0 0,1 0 0,11 3 0,12 11 0,89 81 0,2 0 0,-66-59 0,-7-7 0,70 65 0,89 91 0,-194-180 0,563 417 0,-469-354 0,-3 5 0,109 103 0,-140-117 0,135 90 0,-146-111 0,1 1 0,-4-3 0,84 73 0,-89-64 0,-5-2 0,94 70 0,132 92 0,-184-137 0,-4 4 0,4 2 0,-26-27-1365,-33-28-5461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12:08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24575,'5'1'0,"0"1"0,1-1 0,-1 2 0,0-1 0,0 0 0,0 1 0,-1 0 0,1 0 0,-1 0 0,9 8 0,2 2 0,37 22 0,66 35 0,-97-59 0,2-1 0,0-1 0,0-1 0,0-1 0,1-1 0,27 4 0,-19-5 0,0 1 0,0 2 0,31 11 0,89 44 0,-132-54-341,1-1 0,0-1-1,42 8 1,-40-11-6485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12:09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24575,'3'0'0,"3"3"0,2 3 0,-2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7:12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0 800 24575,'1'-5'0,"0"0"0,1 1 0,-1-1 0,1 0 0,0 1 0,0 0 0,1-1 0,-1 1 0,1 0 0,0 0 0,0 0 0,4-4 0,0-1 0,17-21 0,1 0 0,37-33 0,-44 48 0,1 0 0,0 1 0,1 0 0,0 2 0,23-11 0,-25 14 0,-1-1 0,0-1 0,0 0 0,20-19 0,2-1 0,-28 23 0,2 1 0,-1 0 0,1 1 0,0 1 0,18-6 0,31-12 0,-18-3 0,-36 20 0,-1 1 0,1 0 0,0 1 0,0 0 0,1 0 0,0 1 0,-1 0 0,17-3 0,10 3 0,60 4 0,-68 0 0,0 0 0,0-2 0,0-1 0,30-5 0,-48 3 0,0 1 0,-1-1 0,1-1 0,-1 1 0,0-1 0,0-1 0,-1 0 0,13-12 0,-1 3 0,-3-1-96,-1 0-1,0-1 1,-2-1 0,0 0-1,0 0 1,18-39 0,-21 38-595,1 0-6135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12:10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24575,'3'0'0,"0"1"0,-1-1 0,1 1 0,-1-1 0,1 1 0,-1 0 0,1 0 0,-1 0 0,1 0 0,-1 0 0,0 1 0,1-1 0,-1 1 0,0 0 0,0-1 0,0 1 0,-1 0 0,3 2 0,3 5 0,-1 1 0,11 18 0,-10-15 0,13 21 0,37 71 0,-50-90 0,-1 0 0,0 0 0,-2 1 0,0-1 0,3 23 0,-5-24-4,1-1 0,9 26 0,-4-13-1349,-3-9-5473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7:14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24575,'2'2'0,"0"-1"0,0 1 0,0-1 0,0 0 0,0 0 0,0 0 0,0 0 0,1 0 0,-1 0 0,0-1 0,1 1 0,3 0 0,32 1 0,-20-1 0,20 4 0,61 15 0,-58-10 0,46 5 0,-75-13 0,0 0 0,-1 1 0,1 0 0,-1 1 0,21 9 0,49 33 0,-53-29 0,35 17 0,-53-30 0,1 0 0,0 0 0,-1-1 0,1 0 0,0-1 0,0 0 0,16 0 0,127-12 0,0 0 0,-138 11-87,95-4 305,-94 2-517,0-2 0,0 0-1,0-1 1,23-8 0,-19 4-6527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7:16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24575,'4'0'0,"1"1"0,0-1 0,-1 1 0,1 1 0,-1-1 0,0 0 0,1 1 0,-1 0 0,4 3 0,39 25 0,-23-14 0,3 1 0,-14-7 0,1-2 0,27 13 0,-33-16 0,1-1 0,-1 1 0,-1 1 0,1 0 0,-1 0 0,0 0 0,0 1 0,-1 0 0,7 10 0,-6-8 0,0-1 0,0 0 0,0-1 0,1 0 0,0 0 0,0-1 0,12 7 0,30 18 0,0 1 0,-3 3 0,48 43 0,-85-70 0,38 36 0,-27-24 0,1-1 0,25 17 0,-35-28 0,10 5 0,-1 1 0,-1 1 0,0 1 0,26 28 0,-32-27 0,26 29 0,2-1 0,52 42 0,-76-71-341,1-2 0,1 0-1,25 13 1,-30-20-6485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16:05:07.316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5:09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0 617 24575,'1'-1'0,"0"-1"0,0 1 0,0-1 0,0 1 0,0-1 0,0 1 0,0 0 0,0-1 0,1 1 0,-1 0 0,1 0 0,-1 0 0,1 0 0,-1 0 0,3-1 0,4-3 0,50-43 0,60-43 0,-65 55 0,74-47 0,-100 66 0,2 3 0,52-21 0,-22 19 0,-45 14 0,-1-1 0,1-1 0,-1 0 0,0-1 0,0-1 0,0 0 0,16-11 0,-22 11 0,-2 0 0,1-1 0,0 1 0,-1-1 0,-1 0 0,1-1 0,4-9 0,16-25 0,21-32-667,-41 65-31,3-5-6128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7:18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24575,'124'-1'0,"145"3"0,-209 4 0,59 13 0,-64-9 0,94 5 0,-91-14 0,227 9 0,-250-9-93,-24-1-48,0 0-1,0 1 1,0 0 0,0 0-1,0 1 1,-1 1 0,1 0-1,18 8 1,-13-1-6685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9:17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574 376 24575,'-33'33'0,"-51"67"0,14-14 0,33-40 0,2 2 0,-30 55 0,19-29 0,-4-8 0,36-50 0,2 1 0,0 0 0,-18 33 0,-40 124 0,66-163 0,1 0 0,0 0 0,1 0 0,0 0 0,0 15 0,5 58 0,-2-67 0,2 6 0,0 0 0,1-1 0,1 0 0,2 0 0,0 0 0,2 0 0,0-1 0,2-1 0,1 1 0,0-2 0,24 29 0,-24-36 0,0 0 0,1-1 0,0 0 0,29 17 0,68 31 0,-108-58 0,98 44 0,3-3 0,111 30 0,222 40 0,-419-108 0,329 66 0,-286-61 0,2-3 0,-1-2 0,113-7 0,558-101 0,-543 72 0,313-71 0,-461 89 0,-1-2 0,-1-2 0,-1-1 0,51-33 0,49-25 0,-89 55 0,-22 10 0,-1 0 0,0-2 0,-1 0 0,0-2 0,36-30 0,-43 29 0,-2-2 0,0 0 0,-1 0 0,19-34 0,38-89 0,-51 97 0,-10 22 0,-2 0 0,-1-1 0,-1 0 0,5-36 0,-7 16 0,-3-72 0,-2 87 0,-1-1 0,-5-38 0,4 57 0,-1 0 0,0 1 0,0-1 0,-1 1 0,0 0 0,-1 0 0,-8-12 0,-4-1 0,-2 0 0,0 1 0,-2 1 0,-1 1 0,-29-23 0,14 17 0,-1 1 0,-79-40 0,67 43 0,-2 3 0,-74-21 0,-114-15 0,204 47 0,-162-33 0,-381-88 0,491 107 0,-312-72 0,302 76 0,-2 4 0,-111-3 0,-230 23 0,379-2 0,-1 2 0,-94 22 0,-118 44 0,202-51 0,50-15 0,9-3 0,1 1 0,-1 0 0,1 1 0,-16 8 0,25-11 0,0 0 0,1 1 0,-1 0 0,1 0 0,-1-1 0,1 2 0,0-1 0,0 0 0,1 1 0,-1-1 0,1 1 0,-1-1 0,1 1 0,1 0 0,-1 0 0,1 0 0,-2 5 0,-1 14-455,1 0 0,1 38 0,2-35-6371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6:09:20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0 24575,'-47'59'0,"34"-41"0,1 0 0,-14 27 0,-5 8 0,25-45 0,0 0 0,0 1 0,1 0 0,0 0 0,1 0 0,0 1 0,1 0 0,-1-1 0,2 1 0,0 0 0,0 1 0,-1 10 0,13 171 0,0-27 0,-10-155 0,-1 0 0,1 0 0,1 0 0,0 0 0,4 18 0,-4-26 0,-1 1 0,1-1 0,0 0 0,0 0 0,0 1 0,0-1 0,1 0 0,-1 0 0,1-1 0,-1 1 0,1 0 0,0 0 0,-1-1 0,1 1 0,0-1 0,0 1 0,0-1 0,0 0 0,0 0 0,0 0 0,1 0 0,-1 0 0,0 0 0,1-1 0,2 1 0,12 1 0,0-1 0,0-1 0,19-1 0,30-1 0,117 24 0,5-1 0,369-2 0,-61-20 0,-475 0 0,0-1 0,0-2 0,-1 0 0,1-1 0,21-8 0,45-11 0,-54 18 0,1 2 0,-1 2 0,1 1 0,0 1 0,-1 2 0,37 6 0,-8 5 0,101 35 0,-152-44 0,57 14-1365,-41-13-5461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30B8B-7E67-492A-B77E-A309E30F559F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3D0A7-A72D-406E-ACB0-CF0A1C95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4410-B4FA-42DA-370F-6D6F2019F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0BA87-14D8-9372-231F-7A9A2C794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ED9D-84B9-C4C7-70A6-D756A8328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65850-6E95-0A28-092E-913009AB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13FA6-7413-582A-2701-079CA5A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7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C648-6B3A-84D0-2D3D-A5218EFC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E436E-F1F1-6AAE-47D7-6468038B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3489-6EA2-27CB-506F-9209EDD31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A81B2-B471-9B89-7656-899B50D6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C3B57-3C12-6E38-ACA2-76751B4A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1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93A1E-E848-2B94-5EEA-BD630F9E9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A6F53-9950-301A-9FB2-2DDCCA093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AAD4B-015D-73BB-BADF-F68AD6BB5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C3E2F-8477-7AA4-ACEF-1B1F668E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C12D-E679-067F-D207-5D548C22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7792-BED0-E566-9424-F2EFC1D6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54D4-018B-13B0-E5E1-E85650BD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9DDD4-B1C8-6FA0-C569-355DE2C2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1AD87-40FB-3554-4AD0-679E95DA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4FD6-5C9A-EE18-5FB7-28A20C81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4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3CC2-9B39-419D-72A7-9D60A36B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C4FDF-41AB-DAED-CE95-D1B8EAC7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3BA3D-128F-A1DE-BC2F-B2E524AB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25E09-9A9F-3298-1F1B-68B93F2D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140B4-8C6D-38B4-EA53-3A41B73F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278A-EE69-1F8F-4690-A3F595AD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3DFD-F788-5D48-4DF0-79F777239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31260-86C3-176C-AF8B-450739714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49CF1-DC4B-3686-2A3D-DAF9F257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DC9DB-0D64-4D90-1149-2AB72A1D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B828F-BDF8-C435-043E-B213A916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5674-C4C2-4AFF-7560-E01E757B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F997D-3181-8CA8-A299-FD6148DA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2373E-F6CF-F2BD-91E3-F01FE4736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6E361-059E-5DA7-DAC8-D93648303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DC6E7-8A2F-987F-C4C4-BB977CC26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B306F-390B-A2F1-C633-8C302EAFC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2CF8D-F7FB-30E2-E07E-124BF590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56477-D055-8307-729C-2880266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5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1228-E560-7AA9-579A-9DDC6DBA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4E2F8-3C11-7EF1-AD6E-9F503FE7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5C97F-6966-2600-212E-876BAF00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A0E37-AD96-A732-3050-2E8BA40C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6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14FE2-1A61-79A9-99CE-D2E0C709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905B6-EF64-2A50-6923-2959CA28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93039-49BC-4760-B82F-0900EA26D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3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E4F8-4055-C3C7-4EE5-1C76FBCD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6D34-0845-D0F1-FC96-7EE5054CF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AFD4F-0169-8D34-DF19-F7C154DB1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06C7C-371E-22E4-6CF1-D948E6BB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B8041-FFF7-7A68-19A0-967E2DFD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4159B-E5F6-4ECB-4ADC-3C70D7DE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0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2967-9168-E532-5750-6F28E07B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A51B2-D9AD-73E3-47D5-EC95B1D65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04F63-E89A-011A-84D2-1BEB543DE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09228-237B-DD38-CCF8-1465D750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C177-0BCF-BEE4-7B54-946EA72D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2DA43-A2EF-0C00-4657-A291B5C1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4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6E56D-5A8A-6409-323A-C61BC1B9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79F18-09B5-E25C-A578-5BF8154F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A994C-C34B-A3FF-7386-4794DEE1D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20FFA-D418-45E2-85B5-87C5BB3FA411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C6181-FC23-D6FD-4A77-5D2FF1B1F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4A64C-1183-85CD-6803-CA858A69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DE0FC-E906-473B-8483-CA5C11BD5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1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customXml" Target="../ink/ink20.xml"/><Relationship Id="rId21" Type="http://schemas.openxmlformats.org/officeDocument/2006/relationships/image" Target="../media/image10.png"/><Relationship Id="rId34" Type="http://schemas.openxmlformats.org/officeDocument/2006/relationships/image" Target="../media/image16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7.xml"/><Relationship Id="rId38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image" Target="../media/image15.png"/><Relationship Id="rId37" Type="http://schemas.openxmlformats.org/officeDocument/2006/relationships/customXml" Target="../ink/ink19.xml"/><Relationship Id="rId40" Type="http://schemas.openxmlformats.org/officeDocument/2006/relationships/image" Target="../media/image19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image" Target="../media/image1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customXml" Target="../ink/ink16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image" Target="../media/image14.png"/><Relationship Id="rId35" Type="http://schemas.openxmlformats.org/officeDocument/2006/relationships/customXml" Target="../ink/ink18.xml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4BE40-9210-9D83-98C9-4EB5BD7A1CC4}"/>
              </a:ext>
            </a:extLst>
          </p:cNvPr>
          <p:cNvSpPr txBox="1"/>
          <p:nvPr/>
        </p:nvSpPr>
        <p:spPr>
          <a:xfrm>
            <a:off x="241127" y="248811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C4ABF-4769-88FD-471A-6488DF7FC474}"/>
              </a:ext>
            </a:extLst>
          </p:cNvPr>
          <p:cNvSpPr txBox="1"/>
          <p:nvPr/>
        </p:nvSpPr>
        <p:spPr>
          <a:xfrm>
            <a:off x="1254369" y="0"/>
            <a:ext cx="367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nhẹ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2F9A53-7551-7F71-72E4-BCCF192B421E}"/>
              </a:ext>
            </a:extLst>
          </p:cNvPr>
          <p:cNvSpPr txBox="1"/>
          <p:nvPr/>
        </p:nvSpPr>
        <p:spPr>
          <a:xfrm>
            <a:off x="1254369" y="351749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IoT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00295-2817-AA59-A33F-C150DD4AAD37}"/>
              </a:ext>
            </a:extLst>
          </p:cNvPr>
          <p:cNvSpPr txBox="1"/>
          <p:nvPr/>
        </p:nvSpPr>
        <p:spPr>
          <a:xfrm>
            <a:off x="1324467" y="785226"/>
            <a:ext cx="56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C035F-3D0F-4EB0-DD1A-A0E4DA32775D}"/>
              </a:ext>
            </a:extLst>
          </p:cNvPr>
          <p:cNvSpPr txBox="1"/>
          <p:nvPr/>
        </p:nvSpPr>
        <p:spPr>
          <a:xfrm>
            <a:off x="1320684" y="1134347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252AA-A06E-1206-E1F7-E7B79A92E483}"/>
              </a:ext>
            </a:extLst>
          </p:cNvPr>
          <p:cNvSpPr txBox="1"/>
          <p:nvPr/>
        </p:nvSpPr>
        <p:spPr>
          <a:xfrm>
            <a:off x="1320684" y="1483468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DAE8CEB-9854-8ADD-331C-6007094771DE}"/>
              </a:ext>
            </a:extLst>
          </p:cNvPr>
          <p:cNvGrpSpPr/>
          <p:nvPr/>
        </p:nvGrpSpPr>
        <p:grpSpPr>
          <a:xfrm>
            <a:off x="656262" y="217477"/>
            <a:ext cx="826920" cy="1438920"/>
            <a:chOff x="656262" y="217477"/>
            <a:chExt cx="826920" cy="143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1C9B19-E727-EC8D-5705-DC4EF4896B8F}"/>
                    </a:ext>
                  </a:extLst>
                </p14:cNvPr>
                <p14:cNvContentPartPr/>
                <p14:nvPr/>
              </p14:nvContentPartPr>
              <p14:xfrm>
                <a:off x="656262" y="708877"/>
                <a:ext cx="253080" cy="549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1C9B19-E727-EC8D-5705-DC4EF4896B8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0142" y="702757"/>
                  <a:ext cx="2653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BF5D70-B1E6-F7FF-A63E-0D1D9964BBF5}"/>
                    </a:ext>
                  </a:extLst>
                </p14:cNvPr>
                <p14:cNvContentPartPr/>
                <p14:nvPr/>
              </p14:nvContentPartPr>
              <p14:xfrm>
                <a:off x="937782" y="960517"/>
                <a:ext cx="453600" cy="288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BF5D70-B1E6-F7FF-A63E-0D1D9964BB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1662" y="954397"/>
                  <a:ext cx="4658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FA9702-A121-A245-37D1-376428753477}"/>
                    </a:ext>
                  </a:extLst>
                </p14:cNvPr>
                <p14:cNvContentPartPr/>
                <p14:nvPr/>
              </p14:nvContentPartPr>
              <p14:xfrm>
                <a:off x="937782" y="1277677"/>
                <a:ext cx="461520" cy="77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FA9702-A121-A245-37D1-3764287534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1662" y="1271557"/>
                  <a:ext cx="4737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5926946-7EBE-9529-F284-EB0A9394A523}"/>
                    </a:ext>
                  </a:extLst>
                </p14:cNvPr>
                <p14:cNvContentPartPr/>
                <p14:nvPr/>
              </p14:nvContentPartPr>
              <p14:xfrm>
                <a:off x="931662" y="1318717"/>
                <a:ext cx="433800" cy="337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5926946-7EBE-9529-F284-EB0A9394A5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5542" y="1312597"/>
                  <a:ext cx="4460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D30957-A698-1CD2-723C-8557A1A47455}"/>
                    </a:ext>
                  </a:extLst>
                </p14:cNvPr>
                <p14:cNvContentPartPr/>
                <p14:nvPr/>
              </p14:nvContentPartPr>
              <p14:xfrm>
                <a:off x="1482822" y="433477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D30957-A698-1CD2-723C-8557A1A47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6702" y="42735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5C1C7A-6696-8DAF-54FF-F052F236EFBF}"/>
                    </a:ext>
                  </a:extLst>
                </p14:cNvPr>
                <p14:cNvContentPartPr/>
                <p14:nvPr/>
              </p14:nvContentPartPr>
              <p14:xfrm>
                <a:off x="1055142" y="217477"/>
                <a:ext cx="300960" cy="222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5C1C7A-6696-8DAF-54FF-F052F236EFB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9022" y="211357"/>
                  <a:ext cx="313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900F3F-52EA-A545-3A77-61A26B39C4D6}"/>
                    </a:ext>
                  </a:extLst>
                </p14:cNvPr>
                <p14:cNvContentPartPr/>
                <p14:nvPr/>
              </p14:nvContentPartPr>
              <p14:xfrm>
                <a:off x="796662" y="568117"/>
                <a:ext cx="463320" cy="3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900F3F-52EA-A545-3A77-61A26B39C4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0542" y="561997"/>
                  <a:ext cx="475560" cy="47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CEB2746-D89B-4DF5-8292-6F8E57C3B4EA}"/>
              </a:ext>
            </a:extLst>
          </p:cNvPr>
          <p:cNvSpPr txBox="1"/>
          <p:nvPr/>
        </p:nvSpPr>
        <p:spPr>
          <a:xfrm>
            <a:off x="6096000" y="618143"/>
            <a:ext cx="1618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EMQX (Broker)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7F8545-BDA1-6A35-C404-384785CD67CC}"/>
              </a:ext>
            </a:extLst>
          </p:cNvPr>
          <p:cNvSpPr txBox="1"/>
          <p:nvPr/>
        </p:nvSpPr>
        <p:spPr>
          <a:xfrm>
            <a:off x="9026770" y="248811"/>
            <a:ext cx="3165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  VD: do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-&gt;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cửa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3A4D8BC-AD1F-9BE7-9320-B3401CF2BF6D}"/>
                  </a:ext>
                </a:extLst>
              </p14:cNvPr>
              <p14:cNvContentPartPr/>
              <p14:nvPr/>
            </p14:nvContentPartPr>
            <p14:xfrm>
              <a:off x="6153462" y="372609"/>
              <a:ext cx="1509480" cy="781949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3A4D8BC-AD1F-9BE7-9320-B3401CF2BF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47342" y="366489"/>
                <a:ext cx="1521720" cy="794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7658EC-C899-9804-360C-22BB2A4731CE}"/>
                  </a:ext>
                </a:extLst>
              </p14:cNvPr>
              <p14:cNvContentPartPr/>
              <p14:nvPr/>
            </p14:nvContentPartPr>
            <p14:xfrm>
              <a:off x="9107982" y="275437"/>
              <a:ext cx="894240" cy="3225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7658EC-C899-9804-360C-22BB2A4731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01862" y="269317"/>
                <a:ext cx="906480" cy="33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EC7EAEC-DF83-8E4F-9579-672D398CA5A1}"/>
              </a:ext>
            </a:extLst>
          </p:cNvPr>
          <p:cNvGrpSpPr/>
          <p:nvPr/>
        </p:nvGrpSpPr>
        <p:grpSpPr>
          <a:xfrm>
            <a:off x="7738902" y="245557"/>
            <a:ext cx="2391480" cy="999720"/>
            <a:chOff x="7738902" y="245557"/>
            <a:chExt cx="2391480" cy="99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F5ED8C-37EB-D972-D6C8-E20391831F9C}"/>
                    </a:ext>
                  </a:extLst>
                </p14:cNvPr>
                <p14:cNvContentPartPr/>
                <p14:nvPr/>
              </p14:nvContentPartPr>
              <p14:xfrm>
                <a:off x="9173142" y="245557"/>
                <a:ext cx="957240" cy="365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F5ED8C-37EB-D972-D6C8-E20391831F9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67022" y="239437"/>
                  <a:ext cx="9694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FF6AE57-E249-6A92-9C61-B0AA012782F3}"/>
                    </a:ext>
                  </a:extLst>
                </p14:cNvPr>
                <p14:cNvContentPartPr/>
                <p14:nvPr/>
              </p14:nvContentPartPr>
              <p14:xfrm>
                <a:off x="7769502" y="380557"/>
                <a:ext cx="1327680" cy="357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FF6AE57-E249-6A92-9C61-B0AA012782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63382" y="374437"/>
                  <a:ext cx="13399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4082EA-1365-2730-F9A5-6C8178C3C096}"/>
                    </a:ext>
                  </a:extLst>
                </p14:cNvPr>
                <p14:cNvContentPartPr/>
                <p14:nvPr/>
              </p14:nvContentPartPr>
              <p14:xfrm>
                <a:off x="7738902" y="544717"/>
                <a:ext cx="227880" cy="306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4082EA-1365-2730-F9A5-6C8178C3C09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32782" y="538597"/>
                  <a:ext cx="240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316ACD-02B0-75BC-8324-9FE5041D72A4}"/>
                    </a:ext>
                  </a:extLst>
                </p14:cNvPr>
                <p14:cNvContentPartPr/>
                <p14:nvPr/>
              </p14:nvContentPartPr>
              <p14:xfrm>
                <a:off x="8235342" y="626797"/>
                <a:ext cx="363240" cy="618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316ACD-02B0-75BC-8324-9FE5041D72A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29222" y="620677"/>
                  <a:ext cx="375480" cy="630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F6DAE6F-F8CD-82C7-407E-CCE103E84215}"/>
              </a:ext>
            </a:extLst>
          </p:cNvPr>
          <p:cNvSpPr txBox="1"/>
          <p:nvPr/>
        </p:nvSpPr>
        <p:spPr>
          <a:xfrm>
            <a:off x="8527799" y="1141382"/>
            <a:ext cx="300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Pub: </a:t>
            </a:r>
            <a:r>
              <a:rPr lang="en-US" dirty="0" err="1"/>
              <a:t>đẩy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Broker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D657A0-0107-0A4C-80CC-B2BE8E0040E0}"/>
              </a:ext>
            </a:extLst>
          </p:cNvPr>
          <p:cNvSpPr txBox="1"/>
          <p:nvPr/>
        </p:nvSpPr>
        <p:spPr>
          <a:xfrm>
            <a:off x="5980461" y="1668134"/>
            <a:ext cx="1986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Topic: Lock Door </a:t>
            </a:r>
          </a:p>
          <a:p>
            <a:r>
              <a:rPr lang="en-US" dirty="0"/>
              <a:t>(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mẩu</a:t>
            </a:r>
            <a:r>
              <a:rPr lang="en-US" dirty="0"/>
              <a:t> tin </a:t>
            </a:r>
            <a:r>
              <a:rPr lang="en-US" dirty="0" err="1"/>
              <a:t>nhắn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673714-5A32-9F1C-61E9-C916E385E8A8}"/>
              </a:ext>
            </a:extLst>
          </p:cNvPr>
          <p:cNvSpPr txBox="1"/>
          <p:nvPr/>
        </p:nvSpPr>
        <p:spPr>
          <a:xfrm>
            <a:off x="8481648" y="1852800"/>
            <a:ext cx="3406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Sub: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(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topic)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6E24A5-77D0-D4A2-721F-2DDE1EEE0545}"/>
              </a:ext>
            </a:extLst>
          </p:cNvPr>
          <p:cNvGrpSpPr/>
          <p:nvPr/>
        </p:nvGrpSpPr>
        <p:grpSpPr>
          <a:xfrm>
            <a:off x="6693822" y="1092997"/>
            <a:ext cx="1886400" cy="899640"/>
            <a:chOff x="6693822" y="1092997"/>
            <a:chExt cx="1886400" cy="89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94E60F8-FE95-CD81-A728-14CB6821B007}"/>
                    </a:ext>
                  </a:extLst>
                </p14:cNvPr>
                <p14:cNvContentPartPr/>
                <p14:nvPr/>
              </p14:nvContentPartPr>
              <p14:xfrm>
                <a:off x="6811182" y="1365517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94E60F8-FE95-CD81-A728-14CB6821B0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05062" y="135939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D9B8BE-1DE5-044B-8DB0-6672CAF5600B}"/>
                    </a:ext>
                  </a:extLst>
                </p14:cNvPr>
                <p14:cNvContentPartPr/>
                <p14:nvPr/>
              </p14:nvContentPartPr>
              <p14:xfrm>
                <a:off x="6811182" y="1203517"/>
                <a:ext cx="47520" cy="461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D9B8BE-1DE5-044B-8DB0-6672CAF5600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05062" y="1197397"/>
                  <a:ext cx="5976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6E82F0-3E6D-0511-9421-B62CF34566A9}"/>
                    </a:ext>
                  </a:extLst>
                </p14:cNvPr>
                <p14:cNvContentPartPr/>
                <p14:nvPr/>
              </p14:nvContentPartPr>
              <p14:xfrm>
                <a:off x="6693822" y="1623637"/>
                <a:ext cx="275760" cy="153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6E82F0-3E6D-0511-9421-B62CF34566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87702" y="1617517"/>
                  <a:ext cx="2880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339EF1F-F6EF-D87C-E65E-876E04EF8C08}"/>
                    </a:ext>
                  </a:extLst>
                </p14:cNvPr>
                <p14:cNvContentPartPr/>
                <p14:nvPr/>
              </p14:nvContentPartPr>
              <p14:xfrm>
                <a:off x="7414902" y="1092997"/>
                <a:ext cx="1102680" cy="868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339EF1F-F6EF-D87C-E65E-876E04EF8C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08782" y="1086877"/>
                  <a:ext cx="1114920" cy="88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0CFD22-14DE-18BA-92CA-621D1995D45A}"/>
                    </a:ext>
                  </a:extLst>
                </p14:cNvPr>
                <p14:cNvContentPartPr/>
                <p14:nvPr/>
              </p14:nvContentPartPr>
              <p14:xfrm>
                <a:off x="8246862" y="1863757"/>
                <a:ext cx="322560" cy="128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0CFD22-14DE-18BA-92CA-621D1995D45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40742" y="1857637"/>
                  <a:ext cx="334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79EC83-A3F2-A028-8821-27C73EDB0A91}"/>
                    </a:ext>
                  </a:extLst>
                </p14:cNvPr>
                <p14:cNvContentPartPr/>
                <p14:nvPr/>
              </p14:nvContentPartPr>
              <p14:xfrm>
                <a:off x="8504622" y="1892917"/>
                <a:ext cx="8640" cy="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79EC83-A3F2-A028-8821-27C73EDB0A9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98502" y="1886797"/>
                  <a:ext cx="208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D16201C-4A1E-1A6E-BD40-E5BE6A2DF6ED}"/>
                    </a:ext>
                  </a:extLst>
                </p14:cNvPr>
                <p14:cNvContentPartPr/>
                <p14:nvPr/>
              </p14:nvContentPartPr>
              <p14:xfrm>
                <a:off x="8499222" y="1822717"/>
                <a:ext cx="81000" cy="160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D16201C-4A1E-1A6E-BD40-E5BE6A2DF6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93102" y="1816597"/>
                  <a:ext cx="93240" cy="17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D7F0550-AD17-8F08-ED07-432B6869D0A4}"/>
              </a:ext>
            </a:extLst>
          </p:cNvPr>
          <p:cNvSpPr txBox="1"/>
          <p:nvPr/>
        </p:nvSpPr>
        <p:spPr>
          <a:xfrm>
            <a:off x="1559169" y="3587262"/>
            <a:ext cx="9184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MQTT: QoS 3 </a:t>
            </a:r>
            <a:r>
              <a:rPr lang="en-US" dirty="0" err="1"/>
              <a:t>mức</a:t>
            </a:r>
            <a:r>
              <a:rPr lang="en-US" dirty="0"/>
              <a:t> 0, 1, 2</a:t>
            </a:r>
          </a:p>
          <a:p>
            <a:pPr marL="285750" indent="-285750">
              <a:buFontTx/>
              <a:buChar char="-"/>
            </a:pPr>
            <a:r>
              <a:rPr lang="en-US" dirty="0"/>
              <a:t>0: Broker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(ko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tin hay </a:t>
            </a:r>
            <a:r>
              <a:rPr lang="en-US" dirty="0" err="1"/>
              <a:t>không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/>
              <a:t>1: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tin “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” 1 </a:t>
            </a:r>
            <a:r>
              <a:rPr lang="en-US" dirty="0" err="1"/>
              <a:t>lần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2: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“</a:t>
            </a:r>
            <a:r>
              <a:rPr lang="en-US" dirty="0" err="1"/>
              <a:t>đúng</a:t>
            </a:r>
            <a:r>
              <a:rPr lang="en-US" dirty="0"/>
              <a:t>” 1 </a:t>
            </a:r>
            <a:r>
              <a:rPr lang="en-US" dirty="0" err="1"/>
              <a:t>lần</a:t>
            </a:r>
            <a:r>
              <a:rPr lang="en-US" dirty="0"/>
              <a:t> “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271659-ED37-1CE4-A078-62320400710E}"/>
              </a:ext>
            </a:extLst>
          </p:cNvPr>
          <p:cNvSpPr txBox="1"/>
          <p:nvPr/>
        </p:nvSpPr>
        <p:spPr>
          <a:xfrm>
            <a:off x="1963615" y="5263662"/>
            <a:ext cx="5633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Broker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IP </a:t>
            </a:r>
            <a:r>
              <a:rPr lang="en-US" dirty="0" err="1"/>
              <a:t>của</a:t>
            </a:r>
            <a:r>
              <a:rPr lang="en-US" dirty="0"/>
              <a:t> Broker </a:t>
            </a:r>
            <a:r>
              <a:rPr lang="en-US" dirty="0" err="1"/>
              <a:t>đó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6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Khanh Tung 202416641</dc:creator>
  <cp:lastModifiedBy>Hoang Khanh Tung 202416641</cp:lastModifiedBy>
  <cp:revision>1</cp:revision>
  <dcterms:created xsi:type="dcterms:W3CDTF">2025-08-03T16:00:00Z</dcterms:created>
  <dcterms:modified xsi:type="dcterms:W3CDTF">2025-08-03T16:14:48Z</dcterms:modified>
</cp:coreProperties>
</file>