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Alexandria Bold"/>
      <p:bold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5.fntdata"/><Relationship Id="rId24" Type="http://schemas.openxmlformats.org/officeDocument/2006/relationships/font" Target="fonts/font4.fntdata"/><Relationship Id="rId23" Type="http://schemas.openxmlformats.org/officeDocument/2006/relationships/font" Target="fonts/font3.fntdata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6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5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3303363" y="624762"/>
            <a:ext cx="11768542" cy="3539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00"/>
              </a:lnSpc>
            </a:pPr>
            <a:r>
              <a:rPr lang="en-US" sz="671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671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4541415" y="5076825"/>
            <a:ext cx="9696082" cy="3973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Họ tên sinh viên: Hoàng Kim Ngọc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MSSS: K225480106053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Lớp: K58KTP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Ngành: Kỹ thuật máy tính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5285"/>
              </a:lnSpc>
              <a:spcBef>
                <a:spcPct val="0"/>
              </a:spcBef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Trường Đại học kỹ thuật công nghiệp - Đại học Thái Nguyên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3678767" y="1173553"/>
            <a:ext cx="5718187" cy="8084747"/>
          </a:xfrm>
          <a:custGeom>
            <a:avLst/>
            <a:gdLst/>
            <a:ahLst/>
            <a:cxnLst/>
            <a:rect l="l" t="t" r="r" b="b"/>
            <a:pathLst>
              <a:path w="5718187" h="8084747">
                <a:moveTo>
                  <a:pt x="0" y="0"/>
                </a:moveTo>
                <a:lnTo>
                  <a:pt x="5718187" y="0"/>
                </a:lnTo>
                <a:lnTo>
                  <a:pt x="5718187" y="8084747"/>
                </a:lnTo>
                <a:lnTo>
                  <a:pt x="0" y="80847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469225" y="4340070"/>
            <a:ext cx="4812268" cy="247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Sơ đồ khối 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6640"/>
              </a:lnSpc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thuật toán Chơi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6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3102446" y="1241424"/>
            <a:ext cx="5922482" cy="8016876"/>
          </a:xfrm>
          <a:custGeom>
            <a:avLst/>
            <a:gdLst/>
            <a:ahLst/>
            <a:cxnLst/>
            <a:rect l="l" t="t" r="r" b="b"/>
            <a:pathLst>
              <a:path w="5922482" h="8016876">
                <a:moveTo>
                  <a:pt x="0" y="0"/>
                </a:moveTo>
                <a:lnTo>
                  <a:pt x="5922482" y="0"/>
                </a:lnTo>
                <a:lnTo>
                  <a:pt x="5922482" y="8016876"/>
                </a:lnTo>
                <a:lnTo>
                  <a:pt x="0" y="8016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561677" y="4340070"/>
            <a:ext cx="4627364" cy="247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Sơ đồ khối 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6640"/>
              </a:lnSpc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thuật toán Ngủ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6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45529" y="3311883"/>
            <a:ext cx="14942471" cy="3733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CẤU TRÚC CHƯƠNG TRÌNH: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CRITTER CLASS: ĐỊNH NGHĨA HÀNH VI VÀ TRẠNG THÁI THÚ.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CRITTERAPP CLASS: TẠO GIAO DIỆN, XỬ LÝ SỰ KIỆN.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MAIN: KHỞI TẠO ỨNG DỤNG VỚI TK(), CHẠY VÒNG LẶP MAINLOOP()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859105" y="2570267"/>
            <a:ext cx="5364620" cy="5623937"/>
          </a:xfrm>
          <a:custGeom>
            <a:avLst/>
            <a:gdLst/>
            <a:ahLst/>
            <a:cxnLst/>
            <a:rect l="l" t="t" r="r" b="b"/>
            <a:pathLst>
              <a:path w="5364620" h="5623937">
                <a:moveTo>
                  <a:pt x="0" y="0"/>
                </a:moveTo>
                <a:lnTo>
                  <a:pt x="5364620" y="0"/>
                </a:lnTo>
                <a:lnTo>
                  <a:pt x="5364620" y="5623938"/>
                </a:lnTo>
                <a:lnTo>
                  <a:pt x="0" y="56239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67858" y="3311883"/>
            <a:ext cx="7535151" cy="5611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GIAO DIỆN CHƯƠNG TRÌNH: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ENTRY ĐỂ NHẬP TÊN.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CÁC NÚT HÀNH ĐỘNG: TẠO, CHO ĂN, CHƠI, NGỦ.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H</a:t>
            </a: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IỂN THỊ TRẠNG THÁI: TÊN, HUNGER, BOREDOM.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(KÈM ẢNH CHỤP MÀN HÌNH ỨNG DỤNG ĐANG CHẠY)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75810" y="3311883"/>
            <a:ext cx="11947119" cy="4359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ĐÁNH GIÁ CHƯƠNG TRÌNH: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ĐÃ THỰC HIỆN ĐẦY ĐỦ YÊU CẦU ĐỀ TÀI.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GIAO DIỆN ĐƠN GIẢN, RÕ RÀNG.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XỬ LÝ ĐƯỢC LỖI NGƯỜI DÙNG CHƯA NHẬP TÊN.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CÓ THỂ MỞ RỘNG: NHIỀU THÚ CÙNG LÚC, LƯU TRẠNG THÁI,…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975810" y="3311883"/>
            <a:ext cx="11947119" cy="4985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0"/>
              </a:lnSpc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KẾT LUẬN &amp; CẢM ƠN: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EM ĐÃ HỌC ĐƯỢC CÁCH ÁP DỤNG LẬP TRÌNH HƯỚNG ĐỐI TƯỢNG VÀO THỰC TẾ.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HIỂU CÁCH XÂY DỰNG GIAO DIỆN BẰNG THƯ VIỆN TKINTER.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marL="765175" lvl="1" indent="-382270" algn="l">
              <a:lnSpc>
                <a:spcPts val="4960"/>
              </a:lnSpc>
              <a:buFont typeface="Arial" panose="020B0604020202020204"/>
              <a:buChar char="•"/>
            </a:pPr>
            <a:r>
              <a:rPr lang="en-US" sz="35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CẢM ƠN THẦY/CÔ VÀ CÁC BẠN ĐÃ THEO DÕI BÀI TRÌNH BÀY CỦA EM!</a:t>
            </a:r>
            <a:endParaRPr lang="en-US" sz="35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4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7987" y="2668251"/>
            <a:ext cx="12976269" cy="597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Mục tiêu của đề tài: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Xây dựng ứng dụng chăm sóc thú ảo (Critter).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Sử dụng ngôn ngữ Python, thư viện Tkinter để xây dựng giao diện.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Vận dụng lập trình hướng đối tượng để mô hình hóa hành vi của thú cưng.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Tạo giao diện dễ sử dụng, giúp người dùng tương tác với thú.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5285"/>
              </a:lnSpc>
              <a:spcBef>
                <a:spcPct val="0"/>
              </a:spcBef>
            </a:p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7987" y="2668251"/>
            <a:ext cx="12976269" cy="59743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Yêu cầu đề tài: 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Cho phép người dùng nhập tên để tạo thú.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Có</a:t>
            </a: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các chức năng: Cho ăn, Chơi, Ngủ.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Hiển thị chỉ số: Mức độ đói (Hunger), Mức độ buồn chán (Boredom).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Cảnh báo nếu người dùng chưa tạo thú mà thực hiện hành động.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Có thể tạo lại thú mới bất kỳ lúc nào.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5285"/>
              </a:lnSpc>
              <a:spcBef>
                <a:spcPct val="0"/>
              </a:spcBef>
            </a:p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7987" y="2668251"/>
            <a:ext cx="12976269" cy="6641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Ý nghĩa đề tài: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Tạo điều kiện rèn luyện kỹ năng lập trình Python nâng cao.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Vận</a:t>
            </a: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dụng kiến thức OOP trong mô hình hóa thực thể.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</a:t>
            </a: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iúp người học hiểu cách xây dựng ứng dụng có giao diện người dùng.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Là nền tảng để phát triển các ứng dụng tương tác lớn hơn trong tương lai.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5285"/>
              </a:lnSpc>
              <a:spcBef>
                <a:spcPct val="0"/>
              </a:spcBef>
            </a:p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7987" y="3163472"/>
            <a:ext cx="12976269" cy="4640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Công cụ sử dụng: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Ngôn ngữ: Python 3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Thư việ</a:t>
            </a: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</a:t>
            </a: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GUI: tkinter, messagebox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IDE:</a:t>
            </a: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 Visual Studio Code (VSCode)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Môi trường: Anaconda (tích hợp Python, dễ quản lý thư viện)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5285"/>
              </a:lnSpc>
              <a:spcBef>
                <a:spcPct val="0"/>
              </a:spcBef>
            </a:p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237987" y="3163472"/>
            <a:ext cx="12976269" cy="6641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285"/>
              </a:lnSpc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Phân tích chương trình theo hướng OOP: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Định nghĩa class Critter để đại diện cho thú ảo.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Thuộc tí</a:t>
            </a: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nh</a:t>
            </a: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: name, hunger, boredom.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814705" lvl="1" indent="-407670" algn="just">
              <a:lnSpc>
                <a:spcPts val="5285"/>
              </a:lnSpc>
              <a:buFont typeface="Arial" panose="020B0604020202020204"/>
              <a:buChar char="•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Ph</a:t>
            </a: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ương thức: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1630045" lvl="2" indent="-543560" algn="just">
              <a:lnSpc>
                <a:spcPts val="5285"/>
              </a:lnSpc>
              <a:buFont typeface="Arial" panose="020B0604020202020204"/>
              <a:buChar char="⚬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eat() – cho ăn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1630045" lvl="2" indent="-543560" algn="just">
              <a:lnSpc>
                <a:spcPts val="5285"/>
              </a:lnSpc>
              <a:buFont typeface="Arial" panose="020B0604020202020204"/>
              <a:buChar char="⚬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play() – chơi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1630045" lvl="2" indent="-543560" algn="just">
              <a:lnSpc>
                <a:spcPts val="5285"/>
              </a:lnSpc>
              <a:buFont typeface="Arial" panose="020B0604020202020204"/>
              <a:buChar char="⚬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sleep() – ngủ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marL="1630045" lvl="2" indent="-543560" algn="just">
              <a:lnSpc>
                <a:spcPts val="5285"/>
              </a:lnSpc>
              <a:buFont typeface="Arial" panose="020B0604020202020204"/>
              <a:buChar char="⚬"/>
            </a:pPr>
            <a:r>
              <a:rPr lang="en-US" sz="377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pass_time() – thời gian trôi qua làm tăng đói/chán</a:t>
            </a:r>
            <a:endParaRPr lang="en-US" sz="3775">
              <a:solidFill>
                <a:srgbClr val="545454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5285"/>
              </a:lnSpc>
              <a:spcBef>
                <a:spcPct val="0"/>
              </a:spcBef>
            </a:pP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3630358" y="4329905"/>
            <a:ext cx="11027285" cy="4928395"/>
          </a:xfrm>
          <a:custGeom>
            <a:avLst/>
            <a:gdLst/>
            <a:ahLst/>
            <a:cxnLst/>
            <a:rect l="l" t="t" r="r" b="b"/>
            <a:pathLst>
              <a:path w="11027285" h="4928395">
                <a:moveTo>
                  <a:pt x="0" y="0"/>
                </a:moveTo>
                <a:lnTo>
                  <a:pt x="11027284" y="0"/>
                </a:lnTo>
                <a:lnTo>
                  <a:pt x="11027284" y="4928395"/>
                </a:lnTo>
                <a:lnTo>
                  <a:pt x="0" y="49283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769920" y="3005509"/>
            <a:ext cx="8767882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Biểu đồ phân cấp chức năng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785135" y="886427"/>
            <a:ext cx="5706283" cy="8577753"/>
          </a:xfrm>
          <a:custGeom>
            <a:avLst/>
            <a:gdLst/>
            <a:ahLst/>
            <a:cxnLst/>
            <a:rect l="l" t="t" r="r" b="b"/>
            <a:pathLst>
              <a:path w="5706283" h="8577753">
                <a:moveTo>
                  <a:pt x="0" y="0"/>
                </a:moveTo>
                <a:lnTo>
                  <a:pt x="5706283" y="0"/>
                </a:lnTo>
                <a:lnTo>
                  <a:pt x="5706283" y="8577753"/>
                </a:lnTo>
                <a:lnTo>
                  <a:pt x="0" y="8577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23659" y="4340070"/>
            <a:ext cx="5303401" cy="16416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Sơ đồ khối thuật 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toán Tạo Critter 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4" name="AutoShape 4"/>
          <p:cNvSpPr/>
          <p:nvPr/>
        </p:nvSpPr>
        <p:spPr>
          <a:xfrm>
            <a:off x="4541415" y="9464180"/>
            <a:ext cx="11672841" cy="0"/>
          </a:xfrm>
          <a:prstGeom prst="line">
            <a:avLst/>
          </a:prstGeom>
          <a:ln w="9525" cap="flat">
            <a:solidFill>
              <a:srgbClr val="3F3D3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3305037" y="1138121"/>
            <a:ext cx="5151375" cy="8326059"/>
          </a:xfrm>
          <a:custGeom>
            <a:avLst/>
            <a:gdLst/>
            <a:ahLst/>
            <a:cxnLst/>
            <a:rect l="l" t="t" r="r" b="b"/>
            <a:pathLst>
              <a:path w="5151375" h="8326059">
                <a:moveTo>
                  <a:pt x="0" y="0"/>
                </a:moveTo>
                <a:lnTo>
                  <a:pt x="5151374" y="0"/>
                </a:lnTo>
                <a:lnTo>
                  <a:pt x="5151374" y="8326059"/>
                </a:lnTo>
                <a:lnTo>
                  <a:pt x="0" y="83260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12791" y="634971"/>
            <a:ext cx="6475209" cy="1935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70"/>
              </a:lnSpc>
            </a:pPr>
            <a:r>
              <a:rPr lang="en-US" sz="3695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ỨNG DỤNG CRITTER CARETAKER VỚI GIAO DIỆN GUI</a:t>
            </a:r>
            <a:endParaRPr lang="en-US" sz="3695" b="1">
              <a:solidFill>
                <a:srgbClr val="3F3D3E"/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6214256" y="9019603"/>
            <a:ext cx="1271574" cy="803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  <a:spcBef>
                <a:spcPct val="0"/>
              </a:spcBef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01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98370" y="4340070"/>
            <a:ext cx="5153978" cy="2479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40"/>
              </a:lnSpc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Sơ đồ khối thuật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6640"/>
              </a:lnSpc>
            </a:pPr>
            <a:r>
              <a:rPr lang="en-US" sz="4745">
                <a:solidFill>
                  <a:srgbClr val="3F3D3E"/>
                </a:solidFill>
                <a:latin typeface="Garet"/>
                <a:ea typeface="Garet"/>
                <a:cs typeface="Garet"/>
                <a:sym typeface="Garet"/>
              </a:rPr>
              <a:t> toán Cho ăn</a:t>
            </a:r>
            <a:endParaRPr lang="en-US" sz="4745">
              <a:solidFill>
                <a:srgbClr val="3F3D3E"/>
              </a:solidFill>
              <a:latin typeface="Garet"/>
              <a:ea typeface="Garet"/>
              <a:cs typeface="Garet"/>
              <a:sym typeface="Garet"/>
            </a:endParaRPr>
          </a:p>
          <a:p>
            <a:pPr algn="ctr">
              <a:lnSpc>
                <a:spcPts val="664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2852</Words>
  <Application>WPS Presentation</Application>
  <PresentationFormat>On-screen Show (4:3)</PresentationFormat>
  <Paragraphs>148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Alexandria Bold</vt:lpstr>
      <vt:lpstr>Garet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CRITTER CARETAKER</dc:title>
  <dc:creator/>
  <cp:lastModifiedBy>life the new</cp:lastModifiedBy>
  <cp:revision>2</cp:revision>
  <dcterms:created xsi:type="dcterms:W3CDTF">2006-08-16T00:00:00Z</dcterms:created>
  <dcterms:modified xsi:type="dcterms:W3CDTF">2025-06-10T00:16:31Z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FAE29E6788C04C32B8B32EE31EFA91C3_13</vt:lpwstr>
  </property>
  <property fmtid="{D5CDD505-2E9C-101B-9397-08002B2CF9AE}" pid="3" name="KSOProductBuildVer">
    <vt:lpwstr>1033-12.2.0.21179</vt:lpwstr>
  </property>
</Properties>
</file>