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60DD7-C79C-4B75-8338-994C6DA7B59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6FF5D-41FF-40BD-B02A-17537B32D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3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6BD9B9-DD33-3E6A-1E2C-81DBAF02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0042AD7-41F5-C99B-8645-E14F67228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38D2C61-8720-73D5-BFB6-B0B24B15B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C8475-D435-5E50-E7EB-B1FF2AA3E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3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505594-B84A-5F0B-0697-D6A263F8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4EB26A1-98EF-3C89-5468-826D23038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CDF5E8E-34AC-FCC2-1B25-891CF440C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210165-6D74-9F8F-1CC9-FB052BB79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4E72C2F-A88B-22C6-7C5D-7C2DCEE0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326FA8C-FF0C-7594-509F-90F3D38B17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5600CA9-A41F-CDD3-3681-999A816CC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81BCA0-C35C-0AE5-C660-23DF4F2A2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C410559-EF12-F693-CF4C-D2E60254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EC64F39-ED08-BD1E-C48E-1E3C94D3D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5E1BBBF-74D7-F185-714E-91537A889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FF39EB-2400-78C5-F07C-F70730B04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C09B758-87F9-ACBE-DAAC-453D379E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9CC4CC6-78F1-9681-6E51-BB53260E3F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7FA7D41-2F80-2708-7E1C-BBE1805E1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60CCDD-37AF-E0E3-9164-3351A5873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E0F058F-69A1-E496-BF3B-ECC3874B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14D79C2-1AA7-76B5-4372-CED300F92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EE88C28-28E0-5A17-2E7A-F5FEBFE77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72F53B-C4EE-BED1-2990-D3697E519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ADF4435-1290-2744-3C6A-CAE09EC5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E207E12-41D5-6C26-5F71-E95AFF16F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9AE17D8-CB48-1BF6-56D5-2030EE19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DAA4FD-2CAA-2AD5-818D-28D554B59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FC03AC-621A-2205-6D86-8F483605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01E1203-2AF1-D8AF-D4AF-9654E7F77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DDFA6A3-9429-8373-890C-2BA345DFD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52784-181B-20AC-C71F-CAD05C04B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FF5D-41FF-40BD-B02A-17537B32D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6959-F72B-4434-9FA9-EE72537208E9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9D5D-4A3B-4AF8-A3A0-D54FC1E945C6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BB60-7250-4E42-956F-2FA78AF151A2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8E6B-7554-418F-B0F5-DE949FB4CA0D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284C-1CF7-42B4-965E-A49E50E3223E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68D-2F89-4793-A9F7-F10989190ED5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811-4766-449F-8FA9-46461230A395}" type="datetime1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4432-2E96-4491-A673-4B27BD9F2BA9}" type="datetime1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45AE-7DE9-4C64-9530-73B6B3983A59}" type="datetime1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0BC427-C1AD-4CBE-B00A-368E3025C438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4350-1720-43B3-BCDA-143EAD64AD8E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0D8B23-F553-4A7C-87BD-038B644D022B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33DB7-CD31-471D-9402-A51B5B634D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40B98CC-245C-D7B6-2336-DF1C1DDC08EF}"/>
              </a:ext>
            </a:extLst>
          </p:cNvPr>
          <p:cNvSpPr/>
          <p:nvPr/>
        </p:nvSpPr>
        <p:spPr>
          <a:xfrm>
            <a:off x="0" y="121920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296" y="801769"/>
            <a:ext cx="7391400" cy="6096000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en-US" sz="2800" b="1" u="sng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ỨNG DỤNG BOOKING KHÁCH SẠN SỬ DỤNG FLUTTER</a:t>
            </a:r>
            <a:r>
              <a:rPr lang="en-US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</a:p>
          <a:p>
            <a:pPr algn="l">
              <a:defRPr/>
            </a:pPr>
            <a:r>
              <a:rPr lang="en-US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	</a:t>
            </a:r>
          </a:p>
          <a:p>
            <a:pPr algn="l">
              <a:defRPr/>
            </a:pPr>
            <a:r>
              <a:rPr lang="en-US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</a:t>
            </a:r>
          </a:p>
          <a:p>
            <a:pPr algn="l">
              <a:defRPr/>
            </a:pPr>
            <a:endParaRPr 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>
              <a:defRPr/>
            </a:pPr>
            <a:endParaRPr lang="en-US" sz="28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</a:t>
            </a:r>
          </a:p>
        </p:txBody>
      </p:sp>
      <p:pic>
        <p:nvPicPr>
          <p:cNvPr id="5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14588"/>
            <a:ext cx="2202384" cy="7188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xmlns="" id="{F4260D90-6C1B-1D6C-5C39-B7E5F1FA6728}"/>
              </a:ext>
            </a:extLst>
          </p:cNvPr>
          <p:cNvSpPr txBox="1"/>
          <p:nvPr/>
        </p:nvSpPr>
        <p:spPr>
          <a:xfrm>
            <a:off x="3657600" y="225434"/>
            <a:ext cx="596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kern="0"/>
            </a:def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i="0" u="none" strike="noStrike" cap="none" dirty="0">
                <a:solidFill>
                  <a:schemeClr val="dk1"/>
                </a:solidFill>
              </a:rPr>
              <a:t>Trường Đại Học Công Nghệ TP.HCM</a:t>
            </a:r>
            <a:endParaRPr sz="2000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i="0" u="none" strike="noStrike" cap="none" dirty="0">
                <a:solidFill>
                  <a:schemeClr val="dk1"/>
                </a:solidFill>
              </a:rPr>
              <a:t>Khoa Công Nghệ Thông Tin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608BC0-040E-A06E-5E90-C852E309310D}"/>
              </a:ext>
            </a:extLst>
          </p:cNvPr>
          <p:cNvSpPr txBox="1"/>
          <p:nvPr/>
        </p:nvSpPr>
        <p:spPr>
          <a:xfrm>
            <a:off x="1371600" y="4627075"/>
            <a:ext cx="640080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chemeClr val="dk1"/>
                </a:solidFill>
              </a:rPr>
              <a:t>Phan Thanh </a:t>
            </a:r>
            <a:r>
              <a:rPr lang="en-US" sz="2500" dirty="0" err="1">
                <a:solidFill>
                  <a:schemeClr val="dk1"/>
                </a:solidFill>
              </a:rPr>
              <a:t>Tú</a:t>
            </a:r>
            <a:endParaRPr lang="en-US" sz="2500" dirty="0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chemeClr val="dk1"/>
                </a:solidFill>
              </a:rPr>
              <a:t>Hoàng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Lê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Hữu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Châu</a:t>
            </a:r>
            <a:endParaRPr lang="en-US" sz="2500" dirty="0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chemeClr val="dk1"/>
                </a:solidFill>
              </a:rPr>
              <a:t>Trần</a:t>
            </a:r>
            <a:r>
              <a:rPr lang="en-US" sz="2500" dirty="0">
                <a:solidFill>
                  <a:schemeClr val="dk1"/>
                </a:solidFill>
              </a:rPr>
              <a:t> Mai </a:t>
            </a:r>
            <a:r>
              <a:rPr lang="en-US" sz="2500" dirty="0" err="1">
                <a:solidFill>
                  <a:schemeClr val="dk1"/>
                </a:solidFill>
              </a:rPr>
              <a:t>Trung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Nguyên</a:t>
            </a:r>
            <a:endParaRPr lang="en-US" sz="2500" dirty="0">
              <a:solidFill>
                <a:schemeClr val="dk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7EB2275-4F2F-16D1-9959-570BD51AACFE}"/>
              </a:ext>
            </a:extLst>
          </p:cNvPr>
          <p:cNvSpPr txBox="1"/>
          <p:nvPr/>
        </p:nvSpPr>
        <p:spPr>
          <a:xfrm>
            <a:off x="2126483" y="4365465"/>
            <a:ext cx="4731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Sinh </a:t>
            </a:r>
            <a:r>
              <a:rPr lang="en-US" sz="2800" b="1" dirty="0" err="1"/>
              <a:t>viên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hiện</a:t>
            </a:r>
            <a:endParaRPr 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BE86580-1F58-0325-152F-F950EB470275}"/>
              </a:ext>
            </a:extLst>
          </p:cNvPr>
          <p:cNvSpPr txBox="1"/>
          <p:nvPr/>
        </p:nvSpPr>
        <p:spPr>
          <a:xfrm>
            <a:off x="4724400" y="6459935"/>
            <a:ext cx="484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</a:t>
            </a:r>
            <a:r>
              <a:rPr lang="en-US" i="1" dirty="0" err="1"/>
              <a:t>hướng</a:t>
            </a:r>
            <a:r>
              <a:rPr lang="en-US" i="1" dirty="0"/>
              <a:t> </a:t>
            </a:r>
            <a:r>
              <a:rPr lang="en-US" i="1" dirty="0" err="1"/>
              <a:t>dẫn</a:t>
            </a:r>
            <a:r>
              <a:rPr lang="en-US" i="1" dirty="0"/>
              <a:t>: </a:t>
            </a:r>
            <a:r>
              <a:rPr lang="en-US" i="1" dirty="0" err="1"/>
              <a:t>Lê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Tùng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8" y="2245259"/>
            <a:ext cx="1072803" cy="2004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A1FBFD8-0AED-7768-411C-F8B68344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D81D5A-E241-3935-986B-F1833B43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B7AE98-C216-583C-DE0E-82E31CDF2042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DCE5DF5D-3A56-DB75-EBB6-C40F0DAD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984609-CFCB-8B7F-3CDA-FD8264DE498B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B81076E-B402-2B59-BC60-14DFA737F7FC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18955CF-EB3E-FE80-24C1-F4A63E17FA2D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2.6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danh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sách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yêu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thích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63" y="1444670"/>
            <a:ext cx="2659273" cy="4841830"/>
          </a:xfrm>
        </p:spPr>
      </p:pic>
    </p:spTree>
    <p:extLst>
      <p:ext uri="{BB962C8B-B14F-4D97-AF65-F5344CB8AC3E}">
        <p14:creationId xmlns:p14="http://schemas.microsoft.com/office/powerpoint/2010/main" val="302014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7DA226-8617-6C11-FAAC-1C6E2A70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8386C5-CC4A-EE7E-8D67-7D738400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A7A84C-839C-2044-C4F4-CE71B86CACE2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2236D7D-4374-8FCF-E550-B77C0086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E960198-2058-9EA3-96F7-7D42CCAC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B9A448-343B-831B-92D8-FEECD55A7457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97F4102-8E70-6C24-6CE9-31D5E77FE299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3652B72-98C2-1BDE-312D-4A735C833842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2.7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cá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nhân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30839"/>
            <a:ext cx="2845929" cy="49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ảm Ơn Thầy Cùng Các Bạn Đã Quan Tâm Đến Đề Tài Của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NỘI DUNG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9752" y="841987"/>
            <a:ext cx="7917007" cy="53309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600" b="1" dirty="0" err="1">
                <a:solidFill>
                  <a:schemeClr val="accent1"/>
                </a:solidFill>
              </a:rPr>
              <a:t>Chức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năng</a:t>
            </a:r>
            <a:endParaRPr lang="en-US" sz="26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cầu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chức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năng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cầu</a:t>
            </a:r>
            <a:r>
              <a:rPr lang="en-US" sz="2400" b="1" dirty="0">
                <a:solidFill>
                  <a:schemeClr val="accent1"/>
                </a:solidFill>
              </a:rPr>
              <a:t> phi </a:t>
            </a:r>
            <a:r>
              <a:rPr lang="en-US" sz="2400" b="1" dirty="0" err="1">
                <a:solidFill>
                  <a:schemeClr val="accent1"/>
                </a:solidFill>
              </a:rPr>
              <a:t>chức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năng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dirty="0" err="1">
                <a:solidFill>
                  <a:schemeClr val="accent1"/>
                </a:solidFill>
              </a:rPr>
              <a:t>Kết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quả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thực</a:t>
            </a:r>
            <a:r>
              <a:rPr lang="en-US" sz="2600" b="1" dirty="0">
                <a:solidFill>
                  <a:schemeClr val="accent1"/>
                </a:solidFill>
              </a:rPr>
              <a:t> </a:t>
            </a:r>
            <a:r>
              <a:rPr lang="en-US" sz="2600" b="1" dirty="0" err="1">
                <a:solidFill>
                  <a:schemeClr val="accent1"/>
                </a:solidFill>
              </a:rPr>
              <a:t>nghiệm</a:t>
            </a:r>
            <a:endParaRPr lang="en-US" sz="26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chào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mừng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trang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chủ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đăng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nhập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đăng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ký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chi </a:t>
            </a:r>
            <a:r>
              <a:rPr lang="en-US" sz="2400" b="1" dirty="0" err="1">
                <a:solidFill>
                  <a:schemeClr val="accent1"/>
                </a:solidFill>
              </a:rPr>
              <a:t>tiết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khách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sạn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danh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sách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thích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Giao </a:t>
            </a:r>
            <a:r>
              <a:rPr lang="en-US" sz="2400" b="1" dirty="0" err="1">
                <a:solidFill>
                  <a:schemeClr val="accent1"/>
                </a:solidFill>
              </a:rPr>
              <a:t>diện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cá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>
                <a:solidFill>
                  <a:schemeClr val="accent1"/>
                </a:solidFill>
              </a:rPr>
              <a:t>nhân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vi-VN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1.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CHỨC NĂNG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1.1 </a:t>
            </a:r>
            <a:r>
              <a:rPr lang="en-US" sz="2600" b="1" dirty="0" err="1">
                <a:solidFill>
                  <a:schemeClr val="accent2"/>
                </a:solidFill>
              </a:rPr>
              <a:t>Yêu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cầu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chức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năng</a:t>
            </a:r>
            <a:endParaRPr lang="en-US" sz="2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Tìm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kiếm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sạn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Xem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thông</a:t>
            </a:r>
            <a:r>
              <a:rPr lang="en-US" sz="2400" dirty="0">
                <a:solidFill>
                  <a:schemeClr val="tx1"/>
                </a:solidFill>
              </a:rPr>
              <a:t> tin chi </a:t>
            </a:r>
            <a:r>
              <a:rPr lang="en-US" sz="2400" dirty="0" err="1">
                <a:solidFill>
                  <a:schemeClr val="tx1"/>
                </a:solidFill>
              </a:rPr>
              <a:t>tiết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Đặt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Thanh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đặt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Đánh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nhận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xét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Hỗ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dùng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Content Placeholder 22" descr="A white phone with a screen on it&#10;&#10;Description automatically generated">
            <a:extLst>
              <a:ext uri="{FF2B5EF4-FFF2-40B4-BE49-F238E27FC236}">
                <a16:creationId xmlns:a16="http://schemas.microsoft.com/office/drawing/2014/main" xmlns="" id="{61059DFC-2F77-6BA3-8B53-D8841E7E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29" y="1752600"/>
            <a:ext cx="5174135" cy="2587068"/>
          </a:xfrm>
        </p:spPr>
      </p:pic>
    </p:spTree>
    <p:extLst>
      <p:ext uri="{BB962C8B-B14F-4D97-AF65-F5344CB8AC3E}">
        <p14:creationId xmlns:p14="http://schemas.microsoft.com/office/powerpoint/2010/main" val="184145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EF85279-2355-15E5-6F74-6785CF1D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75FC4F-8ED9-7C6C-C563-158538A8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7B5D00-E7D5-5B26-8BE7-2BE6349CB640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454CFC9-6818-E203-52D5-BFC2E3E2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39A1B29-7B75-04D0-E7E7-74D7C5EC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EB7D698-197E-86AC-E72C-23BC7A68870C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F049940-67B8-75F7-6337-F49A80131754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1.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CHỨC NĂNG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E5F7C1C-C37C-66E1-A429-56A5FE6EC1AD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1.2 </a:t>
            </a:r>
            <a:r>
              <a:rPr lang="en-US" sz="2600" b="1" dirty="0" err="1">
                <a:solidFill>
                  <a:schemeClr val="accent2"/>
                </a:solidFill>
              </a:rPr>
              <a:t>Yêu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cầu</a:t>
            </a:r>
            <a:r>
              <a:rPr lang="en-US" sz="2600" b="1" dirty="0">
                <a:solidFill>
                  <a:schemeClr val="accent2"/>
                </a:solidFill>
              </a:rPr>
              <a:t> phi </a:t>
            </a:r>
            <a:r>
              <a:rPr lang="en-US" sz="2600" b="1" dirty="0" err="1">
                <a:solidFill>
                  <a:schemeClr val="accent2"/>
                </a:solidFill>
              </a:rPr>
              <a:t>chức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năng</a:t>
            </a:r>
            <a:endParaRPr lang="en-US" sz="2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nhanh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 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Giao </a:t>
            </a:r>
            <a:r>
              <a:rPr lang="en-US" sz="2400" dirty="0" err="1">
                <a:solidFill>
                  <a:schemeClr val="tx1"/>
                </a:solidFill>
              </a:rPr>
              <a:t>diện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thiện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8432FDF-D149-4289-83A7-4BFBC4597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D59FD7-CFEB-9BC9-525C-8A184699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16029F0-C2FD-7BD1-218D-5306869C802B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BBE5706-D725-FE9C-378D-073E00A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7555816-EC53-E71D-5567-A7F0F09057E4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2D3B464-6F0B-819B-EA60-A5CC090556FC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F918B3A-E68C-AD4F-BE2B-FD014E2F8E2F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2.1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chào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mừng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81" y="1357238"/>
            <a:ext cx="2514600" cy="4825314"/>
          </a:xfrm>
        </p:spPr>
      </p:pic>
    </p:spTree>
    <p:extLst>
      <p:ext uri="{BB962C8B-B14F-4D97-AF65-F5344CB8AC3E}">
        <p14:creationId xmlns:p14="http://schemas.microsoft.com/office/powerpoint/2010/main" val="36702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D235F90-9072-D370-8566-72DE467DE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F4D7F2-32FF-BE21-AE6A-B16ED661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31880B-D79B-19B4-2122-3A27AE5D8E3B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6274D7D-3E11-0F35-8986-DC6E1B64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42CCAA4-C558-D3F7-FADA-3A8D67F62189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10A8438-123B-AA9E-6056-572CF26D30AA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649EBAB-ADE8-5B50-4D67-C29C7138B9EE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2.2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trang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chủ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1313405"/>
            <a:ext cx="2514600" cy="5011195"/>
          </a:xfrm>
        </p:spPr>
      </p:pic>
    </p:spTree>
    <p:extLst>
      <p:ext uri="{BB962C8B-B14F-4D97-AF65-F5344CB8AC3E}">
        <p14:creationId xmlns:p14="http://schemas.microsoft.com/office/powerpoint/2010/main" val="13288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BB414C4-C8FE-4283-9CB3-916834BAE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7B00CA-AA60-03F7-3359-A6386BA1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DC567E-3F49-76D7-24E0-0E19700E02C2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D5D38081-9616-ACC7-1659-6E4E92D7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F275023-BA41-9925-91D1-4479ECEB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D5FE93-4081-9A4E-647D-1D0551E2065C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ADEBD3C-A603-2B46-16AA-D030BA3FAE72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6132C971-57CE-014A-9A9F-68CF142B17A9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2.3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đăng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nhập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476102"/>
            <a:ext cx="3996551" cy="43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3F9FF5-F45F-79C2-8F7C-5890AE119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EB1396-FA07-08D4-8647-F172BFB1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F94E67-B7E5-D523-5DC7-61C8A6BC0261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D246050-734F-4AC0-4118-DF7B2ED5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A2CB41F-60D5-850D-FA41-372CD8DCC510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2021394-E845-BE71-35C1-08213BB061D3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2735352A-FA42-E8B9-0A64-1AFF55573C05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2.4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đăng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ký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456221"/>
            <a:ext cx="2667000" cy="4728644"/>
          </a:xfrm>
        </p:spPr>
      </p:pic>
    </p:spTree>
    <p:extLst>
      <p:ext uri="{BB962C8B-B14F-4D97-AF65-F5344CB8AC3E}">
        <p14:creationId xmlns:p14="http://schemas.microsoft.com/office/powerpoint/2010/main" val="28643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607816-89F4-2C9B-AC4F-09060975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1A8E9F-E94D-4201-AE3E-5BC03A6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33DB7-CD31-471D-9402-A51B5B634D7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8C0C7C-D66A-07B3-D1B2-A05DE44159B8}"/>
              </a:ext>
            </a:extLst>
          </p:cNvPr>
          <p:cNvSpPr/>
          <p:nvPr/>
        </p:nvSpPr>
        <p:spPr>
          <a:xfrm>
            <a:off x="838200" y="1676400"/>
            <a:ext cx="7571163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CA18B33E-7148-1D3B-C0A7-44202F3D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2D0C544-00FB-8C37-19CF-DDE4AC973FB0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D1A4D8C-93E9-16C1-63BC-F518C88C1B68}"/>
              </a:ext>
            </a:extLst>
          </p:cNvPr>
          <p:cNvSpPr txBox="1">
            <a:spLocks/>
          </p:cNvSpPr>
          <p:nvPr/>
        </p:nvSpPr>
        <p:spPr>
          <a:xfrm>
            <a:off x="457200" y="158435"/>
            <a:ext cx="8229600" cy="527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vi-VN" sz="2800" b="1" u="sng" dirty="0">
                <a:solidFill>
                  <a:schemeClr val="accent2"/>
                </a:solidFill>
                <a:latin typeface="+mn-lt"/>
              </a:rPr>
              <a:t>. </a:t>
            </a:r>
            <a:r>
              <a:rPr lang="en-US" sz="2800" b="1" u="sng" dirty="0">
                <a:solidFill>
                  <a:schemeClr val="accent2"/>
                </a:solidFill>
                <a:latin typeface="+mn-lt"/>
              </a:rPr>
              <a:t>KẾT QUẢ THỰC NGHIỆM</a:t>
            </a:r>
            <a:endParaRPr lang="en-US" sz="2800" u="sng" dirty="0">
              <a:solidFill>
                <a:schemeClr val="accent2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98F5CC0C-3AB3-FDBA-8EE6-2EED91CFCE97}"/>
              </a:ext>
            </a:extLst>
          </p:cNvPr>
          <p:cNvSpPr txBox="1">
            <a:spLocks/>
          </p:cNvSpPr>
          <p:nvPr/>
        </p:nvSpPr>
        <p:spPr>
          <a:xfrm>
            <a:off x="457200" y="841932"/>
            <a:ext cx="8199729" cy="54064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accent2"/>
                </a:solidFill>
              </a:rPr>
              <a:t>2.5 Giao </a:t>
            </a:r>
            <a:r>
              <a:rPr lang="en-US" sz="2600" b="1" dirty="0" err="1">
                <a:solidFill>
                  <a:schemeClr val="accent2"/>
                </a:solidFill>
              </a:rPr>
              <a:t>diện</a:t>
            </a:r>
            <a:r>
              <a:rPr lang="en-US" sz="2600" b="1" dirty="0">
                <a:solidFill>
                  <a:schemeClr val="accent2"/>
                </a:solidFill>
              </a:rPr>
              <a:t> chi </a:t>
            </a:r>
            <a:r>
              <a:rPr lang="en-US" sz="2600" b="1" dirty="0" err="1">
                <a:solidFill>
                  <a:schemeClr val="accent2"/>
                </a:solidFill>
              </a:rPr>
              <a:t>tiết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khách</a:t>
            </a:r>
            <a:r>
              <a:rPr lang="en-US" sz="2600" b="1" dirty="0">
                <a:solidFill>
                  <a:schemeClr val="accent2"/>
                </a:solidFill>
              </a:rPr>
              <a:t> </a:t>
            </a:r>
            <a:r>
              <a:rPr lang="en-US" sz="2600" b="1" dirty="0" err="1">
                <a:solidFill>
                  <a:schemeClr val="accent2"/>
                </a:solidFill>
              </a:rPr>
              <a:t>sạn</a:t>
            </a:r>
            <a:endParaRPr lang="en-US" sz="2600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81" y="1397963"/>
            <a:ext cx="2667000" cy="4888537"/>
          </a:xfrm>
        </p:spPr>
      </p:pic>
    </p:spTree>
    <p:extLst>
      <p:ext uri="{BB962C8B-B14F-4D97-AF65-F5344CB8AC3E}">
        <p14:creationId xmlns:p14="http://schemas.microsoft.com/office/powerpoint/2010/main" val="3493321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</TotalTime>
  <Words>269</Words>
  <Application>Microsoft Office PowerPoint</Application>
  <PresentationFormat>On-screen Show (4:3)</PresentationFormat>
  <Paragraphs>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Microsoft account</cp:lastModifiedBy>
  <cp:revision>83</cp:revision>
  <dcterms:created xsi:type="dcterms:W3CDTF">2015-10-25T00:44:01Z</dcterms:created>
  <dcterms:modified xsi:type="dcterms:W3CDTF">2025-01-03T18:36:35Z</dcterms:modified>
</cp:coreProperties>
</file>