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9"/>
  </p:notesMasterIdLst>
  <p:sldIdLst>
    <p:sldId id="256" r:id="rId2"/>
    <p:sldId id="258" r:id="rId3"/>
    <p:sldId id="270" r:id="rId4"/>
    <p:sldId id="259" r:id="rId5"/>
    <p:sldId id="292" r:id="rId6"/>
    <p:sldId id="300" r:id="rId7"/>
    <p:sldId id="301" r:id="rId8"/>
    <p:sldId id="278" r:id="rId9"/>
    <p:sldId id="298" r:id="rId10"/>
    <p:sldId id="299" r:id="rId11"/>
    <p:sldId id="296" r:id="rId12"/>
    <p:sldId id="286" r:id="rId13"/>
    <p:sldId id="291" r:id="rId14"/>
    <p:sldId id="287" r:id="rId15"/>
    <p:sldId id="288" r:id="rId16"/>
    <p:sldId id="289" r:id="rId17"/>
    <p:sldId id="277" r:id="rId1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53576055" val="1042" rev64="64" revOS="3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53576055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53576055" snapToBorders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0B6FE-A641-F5D8-816C-602CD2C28D16}" v="2" dt="2022-05-28T08:56:04.716"/>
    <p1510:client id="{1AF865A4-A1E7-AD7C-806A-37FDC7994648}" v="541" dt="2022-05-26T14:47:28.730"/>
    <p1510:client id="{37FC5558-72B0-9D82-221A-DA6FB6D38EA5}" v="35" dt="2022-05-26T13:44:24.925"/>
    <p1510:client id="{3F3E8218-267E-401B-B42D-A09A26A9E13E}" v="220" dt="2022-05-28T05:52:09.977"/>
    <p1510:client id="{78E9C8C8-650D-459B-B097-9B879A2B6240}" v="127" dt="2022-05-30T09:42:10.966"/>
    <p1510:client id="{B2113641-D962-3A18-EC6F-5CB17E1F00F3}" v="513" dt="2022-05-28T09:37:52.089"/>
    <p1510:client id="{C928393C-E5A9-F714-DD44-CAFC741BE565}" v="392" dt="2022-05-28T13:22:22.612"/>
    <p1510:client id="{E20001EB-9FD9-848E-71C1-DB29FA54F19D}" v="602" dt="2022-05-28T05:12:00.117"/>
    <p1510:client id="{E46B6FC2-09B8-0167-9DB0-0BFE84503586}" v="3" dt="2022-05-28T08:37:15.869"/>
    <p1510:client id="{FFCC5B2C-2F32-118B-81D9-1DEE8C5E0E18}" v="18" dt="2022-05-30T01:08:2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Phuoc Dat" userId="S::3120219024@ued.udn.vn::388a6877-631e-4410-b9e4-955a3c5efb7d" providerId="AD" clId="Web-{E20001EB-9FD9-848E-71C1-DB29FA54F19D}"/>
    <pc:docChg chg="addSld delSld modSld sldOrd">
      <pc:chgData name="Le Phuoc Dat" userId="S::3120219024@ued.udn.vn::388a6877-631e-4410-b9e4-955a3c5efb7d" providerId="AD" clId="Web-{E20001EB-9FD9-848E-71C1-DB29FA54F19D}" dt="2022-05-28T05:12:00.117" v="505" actId="20577"/>
      <pc:docMkLst>
        <pc:docMk/>
      </pc:docMkLst>
      <pc:sldChg chg="modSp">
        <pc:chgData name="Le Phuoc Dat" userId="S::3120219024@ued.udn.vn::388a6877-631e-4410-b9e4-955a3c5efb7d" providerId="AD" clId="Web-{E20001EB-9FD9-848E-71C1-DB29FA54F19D}" dt="2022-05-28T04:27:47.205" v="13" actId="20577"/>
        <pc:sldMkLst>
          <pc:docMk/>
          <pc:sldMk cId="0" sldId="259"/>
        </pc:sldMkLst>
        <pc:spChg chg="mod">
          <ac:chgData name="Le Phuoc Dat" userId="S::3120219024@ued.udn.vn::388a6877-631e-4410-b9e4-955a3c5efb7d" providerId="AD" clId="Web-{E20001EB-9FD9-848E-71C1-DB29FA54F19D}" dt="2022-05-28T03:20:23.191" v="1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Le Phuoc Dat" userId="S::3120219024@ued.udn.vn::388a6877-631e-4410-b9e4-955a3c5efb7d" providerId="AD" clId="Web-{E20001EB-9FD9-848E-71C1-DB29FA54F19D}" dt="2022-05-28T04:27:47.205" v="13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Le Phuoc Dat" userId="S::3120219024@ued.udn.vn::388a6877-631e-4410-b9e4-955a3c5efb7d" providerId="AD" clId="Web-{E20001EB-9FD9-848E-71C1-DB29FA54F19D}" dt="2022-05-28T04:46:15.598" v="254"/>
        <pc:sldMkLst>
          <pc:docMk/>
          <pc:sldMk cId="0" sldId="260"/>
        </pc:sldMkLst>
      </pc:sldChg>
      <pc:sldChg chg="del">
        <pc:chgData name="Le Phuoc Dat" userId="S::3120219024@ued.udn.vn::388a6877-631e-4410-b9e4-955a3c5efb7d" providerId="AD" clId="Web-{E20001EB-9FD9-848E-71C1-DB29FA54F19D}" dt="2022-05-28T04:47:11.084" v="265"/>
        <pc:sldMkLst>
          <pc:docMk/>
          <pc:sldMk cId="0" sldId="261"/>
        </pc:sldMkLst>
      </pc:sldChg>
      <pc:sldChg chg="del">
        <pc:chgData name="Le Phuoc Dat" userId="S::3120219024@ued.udn.vn::388a6877-631e-4410-b9e4-955a3c5efb7d" providerId="AD" clId="Web-{E20001EB-9FD9-848E-71C1-DB29FA54F19D}" dt="2022-05-28T04:47:09.209" v="264"/>
        <pc:sldMkLst>
          <pc:docMk/>
          <pc:sldMk cId="0" sldId="262"/>
        </pc:sldMkLst>
      </pc:sldChg>
      <pc:sldChg chg="del">
        <pc:chgData name="Le Phuoc Dat" userId="S::3120219024@ued.udn.vn::388a6877-631e-4410-b9e4-955a3c5efb7d" providerId="AD" clId="Web-{E20001EB-9FD9-848E-71C1-DB29FA54F19D}" dt="2022-05-28T04:47:07.397" v="263"/>
        <pc:sldMkLst>
          <pc:docMk/>
          <pc:sldMk cId="0" sldId="263"/>
        </pc:sldMkLst>
      </pc:sldChg>
      <pc:sldChg chg="del">
        <pc:chgData name="Le Phuoc Dat" userId="S::3120219024@ued.udn.vn::388a6877-631e-4410-b9e4-955a3c5efb7d" providerId="AD" clId="Web-{E20001EB-9FD9-848E-71C1-DB29FA54F19D}" dt="2022-05-28T04:47:06.116" v="262"/>
        <pc:sldMkLst>
          <pc:docMk/>
          <pc:sldMk cId="0" sldId="264"/>
        </pc:sldMkLst>
      </pc:sldChg>
      <pc:sldChg chg="modSp">
        <pc:chgData name="Le Phuoc Dat" userId="S::3120219024@ued.udn.vn::388a6877-631e-4410-b9e4-955a3c5efb7d" providerId="AD" clId="Web-{E20001EB-9FD9-848E-71C1-DB29FA54F19D}" dt="2022-05-28T03:22:37.553" v="5" actId="20577"/>
        <pc:sldMkLst>
          <pc:docMk/>
          <pc:sldMk cId="0" sldId="265"/>
        </pc:sldMkLst>
        <pc:spChg chg="mod">
          <ac:chgData name="Le Phuoc Dat" userId="S::3120219024@ued.udn.vn::388a6877-631e-4410-b9e4-955a3c5efb7d" providerId="AD" clId="Web-{E20001EB-9FD9-848E-71C1-DB29FA54F19D}" dt="2022-05-28T03:22:37.553" v="5" actId="20577"/>
          <ac:spMkLst>
            <pc:docMk/>
            <pc:sldMk cId="0" sldId="265"/>
            <ac:spMk id="2" creationId="{00000000-0000-0000-0000-000000000000}"/>
          </ac:spMkLst>
        </pc:spChg>
      </pc:sldChg>
      <pc:sldChg chg="del">
        <pc:chgData name="Le Phuoc Dat" userId="S::3120219024@ued.udn.vn::388a6877-631e-4410-b9e4-955a3c5efb7d" providerId="AD" clId="Web-{E20001EB-9FD9-848E-71C1-DB29FA54F19D}" dt="2022-05-28T04:47:11.975" v="266"/>
        <pc:sldMkLst>
          <pc:docMk/>
          <pc:sldMk cId="0" sldId="266"/>
        </pc:sldMkLst>
      </pc:sldChg>
      <pc:sldChg chg="del">
        <pc:chgData name="Le Phuoc Dat" userId="S::3120219024@ued.udn.vn::388a6877-631e-4410-b9e4-955a3c5efb7d" providerId="AD" clId="Web-{E20001EB-9FD9-848E-71C1-DB29FA54F19D}" dt="2022-05-28T04:46:25.583" v="255"/>
        <pc:sldMkLst>
          <pc:docMk/>
          <pc:sldMk cId="0" sldId="267"/>
        </pc:sldMkLst>
      </pc:sldChg>
      <pc:sldChg chg="del">
        <pc:chgData name="Le Phuoc Dat" userId="S::3120219024@ued.udn.vn::388a6877-631e-4410-b9e4-955a3c5efb7d" providerId="AD" clId="Web-{E20001EB-9FD9-848E-71C1-DB29FA54F19D}" dt="2022-05-28T04:46:25.958" v="256"/>
        <pc:sldMkLst>
          <pc:docMk/>
          <pc:sldMk cId="0" sldId="268"/>
        </pc:sldMkLst>
      </pc:sldChg>
      <pc:sldChg chg="del">
        <pc:chgData name="Le Phuoc Dat" userId="S::3120219024@ued.udn.vn::388a6877-631e-4410-b9e4-955a3c5efb7d" providerId="AD" clId="Web-{E20001EB-9FD9-848E-71C1-DB29FA54F19D}" dt="2022-05-28T04:46:28.177" v="257"/>
        <pc:sldMkLst>
          <pc:docMk/>
          <pc:sldMk cId="0" sldId="269"/>
        </pc:sldMkLst>
      </pc:sldChg>
      <pc:sldChg chg="del">
        <pc:chgData name="Le Phuoc Dat" userId="S::3120219024@ued.udn.vn::388a6877-631e-4410-b9e4-955a3c5efb7d" providerId="AD" clId="Web-{E20001EB-9FD9-848E-71C1-DB29FA54F19D}" dt="2022-05-28T04:46:30.927" v="258"/>
        <pc:sldMkLst>
          <pc:docMk/>
          <pc:sldMk cId="0" sldId="271"/>
        </pc:sldMkLst>
      </pc:sldChg>
      <pc:sldChg chg="del">
        <pc:chgData name="Le Phuoc Dat" userId="S::3120219024@ued.udn.vn::388a6877-631e-4410-b9e4-955a3c5efb7d" providerId="AD" clId="Web-{E20001EB-9FD9-848E-71C1-DB29FA54F19D}" dt="2022-05-28T04:46:30.943" v="259"/>
        <pc:sldMkLst>
          <pc:docMk/>
          <pc:sldMk cId="0" sldId="272"/>
        </pc:sldMkLst>
      </pc:sldChg>
      <pc:sldChg chg="del">
        <pc:chgData name="Le Phuoc Dat" userId="S::3120219024@ued.udn.vn::388a6877-631e-4410-b9e4-955a3c5efb7d" providerId="AD" clId="Web-{E20001EB-9FD9-848E-71C1-DB29FA54F19D}" dt="2022-05-28T04:46:30.990" v="260"/>
        <pc:sldMkLst>
          <pc:docMk/>
          <pc:sldMk cId="0" sldId="273"/>
        </pc:sldMkLst>
      </pc:sldChg>
      <pc:sldChg chg="del">
        <pc:chgData name="Le Phuoc Dat" userId="S::3120219024@ued.udn.vn::388a6877-631e-4410-b9e4-955a3c5efb7d" providerId="AD" clId="Web-{E20001EB-9FD9-848E-71C1-DB29FA54F19D}" dt="2022-05-28T04:46:51.021" v="261"/>
        <pc:sldMkLst>
          <pc:docMk/>
          <pc:sldMk cId="0" sldId="274"/>
        </pc:sldMkLst>
      </pc:sldChg>
      <pc:sldChg chg="modSp">
        <pc:chgData name="Le Phuoc Dat" userId="S::3120219024@ued.udn.vn::388a6877-631e-4410-b9e4-955a3c5efb7d" providerId="AD" clId="Web-{E20001EB-9FD9-848E-71C1-DB29FA54F19D}" dt="2022-05-28T04:55:14.786" v="311" actId="20577"/>
        <pc:sldMkLst>
          <pc:docMk/>
          <pc:sldMk cId="2566596192" sldId="278"/>
        </pc:sldMkLst>
        <pc:spChg chg="mod">
          <ac:chgData name="Le Phuoc Dat" userId="S::3120219024@ued.udn.vn::388a6877-631e-4410-b9e4-955a3c5efb7d" providerId="AD" clId="Web-{E20001EB-9FD9-848E-71C1-DB29FA54F19D}" dt="2022-05-28T04:55:14.786" v="311" actId="20577"/>
          <ac:spMkLst>
            <pc:docMk/>
            <pc:sldMk cId="2566596192" sldId="278"/>
            <ac:spMk id="2" creationId="{00000000-0000-0000-0000-000000000000}"/>
          </ac:spMkLst>
        </pc:spChg>
      </pc:sldChg>
      <pc:sldChg chg="addSp delSp modSp new mod modClrScheme chgLayout">
        <pc:chgData name="Le Phuoc Dat" userId="S::3120219024@ued.udn.vn::388a6877-631e-4410-b9e4-955a3c5efb7d" providerId="AD" clId="Web-{E20001EB-9FD9-848E-71C1-DB29FA54F19D}" dt="2022-05-28T04:59:06.277" v="319"/>
        <pc:sldMkLst>
          <pc:docMk/>
          <pc:sldMk cId="1599643815" sldId="279"/>
        </pc:sldMkLst>
        <pc:spChg chg="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2" creationId="{A9395EB5-C14E-5C4A-A703-3BBEFCE02B9F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3" creationId="{2D08F8F3-72FF-EA1B-E3A6-D2AFC2D921E1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4" creationId="{BED46256-9158-75A0-3A17-CE6F375BB55E}"/>
          </ac:spMkLst>
        </pc:spChg>
        <pc:spChg chg="add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5" creationId="{78DF3533-77CA-FD4D-B031-AE2187AFDEB3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6" creationId="{A51D51E8-B0FB-E534-795D-D9F058A145B0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7" creationId="{5C6EB8E3-4AE3-6FAA-748D-708D43589045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8" creationId="{965A976E-6A9C-5BAB-C824-34178D88D20A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9" creationId="{BF749CDC-BE32-D168-EA32-05CCF9701DD0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10" creationId="{D4A39929-7BBC-54AC-3832-E0A59B73627D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11" creationId="{7F6380A2-7968-0207-D34B-AF038A48D2B6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12" creationId="{53789F47-A533-F14C-FA49-3CF8FA29385B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13" creationId="{736FFDBA-AED5-C607-6126-310919878C1E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14" creationId="{677BF6DF-6D78-614C-CDF0-A25BBFB38EFC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59:06.277" v="319"/>
          <ac:spMkLst>
            <pc:docMk/>
            <pc:sldMk cId="1599643815" sldId="279"/>
            <ac:spMk id="15" creationId="{77ABEA9B-EFDE-2AB4-8E15-720D94E254B9}"/>
          </ac:spMkLst>
        </pc:spChg>
      </pc:sldChg>
      <pc:sldChg chg="addSp delSp modSp new mod modClrScheme chgLayout">
        <pc:chgData name="Le Phuoc Dat" userId="S::3120219024@ued.udn.vn::388a6877-631e-4410-b9e4-955a3c5efb7d" providerId="AD" clId="Web-{E20001EB-9FD9-848E-71C1-DB29FA54F19D}" dt="2022-05-28T04:45:38.176" v="253" actId="20577"/>
        <pc:sldMkLst>
          <pc:docMk/>
          <pc:sldMk cId="6529621" sldId="280"/>
        </pc:sldMkLst>
        <pc:spChg chg="mod ord">
          <ac:chgData name="Le Phuoc Dat" userId="S::3120219024@ued.udn.vn::388a6877-631e-4410-b9e4-955a3c5efb7d" providerId="AD" clId="Web-{E20001EB-9FD9-848E-71C1-DB29FA54F19D}" dt="2022-05-28T04:28:57.660" v="16" actId="20577"/>
          <ac:spMkLst>
            <pc:docMk/>
            <pc:sldMk cId="6529621" sldId="280"/>
            <ac:spMk id="2" creationId="{BE113D69-BFCC-8B54-087D-241A48DFED92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45:38.176" v="253" actId="20577"/>
          <ac:spMkLst>
            <pc:docMk/>
            <pc:sldMk cId="6529621" sldId="280"/>
            <ac:spMk id="3" creationId="{CE403DC3-A49D-90FD-F1FF-A6E88162702E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28:50.707" v="15"/>
          <ac:spMkLst>
            <pc:docMk/>
            <pc:sldMk cId="6529621" sldId="280"/>
            <ac:spMk id="4" creationId="{FD9ED464-3E5E-290B-540D-A2330D88F12E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35:48.375" v="91"/>
          <ac:spMkLst>
            <pc:docMk/>
            <pc:sldMk cId="6529621" sldId="280"/>
            <ac:spMk id="5" creationId="{54E35134-4A2A-29AD-EA49-1711326AAC19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32:47.479" v="57"/>
          <ac:spMkLst>
            <pc:docMk/>
            <pc:sldMk cId="6529621" sldId="280"/>
            <ac:spMk id="6" creationId="{7E3EB260-215D-1384-7EE5-38C37E498F25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32:53.542" v="60"/>
          <ac:spMkLst>
            <pc:docMk/>
            <pc:sldMk cId="6529621" sldId="280"/>
            <ac:spMk id="7" creationId="{8D60751C-65DA-12BC-E2CD-634F1F5CD794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32:49.136" v="58"/>
          <ac:spMkLst>
            <pc:docMk/>
            <pc:sldMk cId="6529621" sldId="280"/>
            <ac:spMk id="8" creationId="{03802187-E77C-8BB9-9C87-6C95700DF383}"/>
          </ac:spMkLst>
        </pc:spChg>
        <pc:spChg chg="add del mod ord">
          <ac:chgData name="Le Phuoc Dat" userId="S::3120219024@ued.udn.vn::388a6877-631e-4410-b9e4-955a3c5efb7d" providerId="AD" clId="Web-{E20001EB-9FD9-848E-71C1-DB29FA54F19D}" dt="2022-05-28T04:32:51.745" v="59"/>
          <ac:spMkLst>
            <pc:docMk/>
            <pc:sldMk cId="6529621" sldId="280"/>
            <ac:spMk id="9" creationId="{C731FC3C-FCED-D524-EEB1-C2FFCD5353DC}"/>
          </ac:spMkLst>
        </pc:spChg>
        <pc:spChg chg="add del mod">
          <ac:chgData name="Le Phuoc Dat" userId="S::3120219024@ued.udn.vn::388a6877-631e-4410-b9e4-955a3c5efb7d" providerId="AD" clId="Web-{E20001EB-9FD9-848E-71C1-DB29FA54F19D}" dt="2022-05-28T04:35:53.126" v="92"/>
          <ac:spMkLst>
            <pc:docMk/>
            <pc:sldMk cId="6529621" sldId="280"/>
            <ac:spMk id="11" creationId="{085A5BA8-3EC1-EF5A-BA2E-0EAAAC997489}"/>
          </ac:spMkLst>
        </pc:spChg>
      </pc:sldChg>
      <pc:sldChg chg="delSp modSp new">
        <pc:chgData name="Le Phuoc Dat" userId="S::3120219024@ued.udn.vn::388a6877-631e-4410-b9e4-955a3c5efb7d" providerId="AD" clId="Web-{E20001EB-9FD9-848E-71C1-DB29FA54F19D}" dt="2022-05-28T04:42:12.027" v="229" actId="20577"/>
        <pc:sldMkLst>
          <pc:docMk/>
          <pc:sldMk cId="2687553616" sldId="281"/>
        </pc:sldMkLst>
        <pc:spChg chg="del">
          <ac:chgData name="Le Phuoc Dat" userId="S::3120219024@ued.udn.vn::388a6877-631e-4410-b9e4-955a3c5efb7d" providerId="AD" clId="Web-{E20001EB-9FD9-848E-71C1-DB29FA54F19D}" dt="2022-05-28T04:36:35.205" v="96"/>
          <ac:spMkLst>
            <pc:docMk/>
            <pc:sldMk cId="2687553616" sldId="281"/>
            <ac:spMk id="2" creationId="{3EEDA452-D196-1E84-50AA-B89929A1A2A5}"/>
          </ac:spMkLst>
        </pc:spChg>
        <pc:spChg chg="del">
          <ac:chgData name="Le Phuoc Dat" userId="S::3120219024@ued.udn.vn::388a6877-631e-4410-b9e4-955a3c5efb7d" providerId="AD" clId="Web-{E20001EB-9FD9-848E-71C1-DB29FA54F19D}" dt="2022-05-28T04:35:28.156" v="88"/>
          <ac:spMkLst>
            <pc:docMk/>
            <pc:sldMk cId="2687553616" sldId="281"/>
            <ac:spMk id="3" creationId="{6D2D828E-7BBE-B21C-4D46-12274867C0D4}"/>
          </ac:spMkLst>
        </pc:spChg>
        <pc:spChg chg="del">
          <ac:chgData name="Le Phuoc Dat" userId="S::3120219024@ued.udn.vn::388a6877-631e-4410-b9e4-955a3c5efb7d" providerId="AD" clId="Web-{E20001EB-9FD9-848E-71C1-DB29FA54F19D}" dt="2022-05-28T04:35:24.640" v="86"/>
          <ac:spMkLst>
            <pc:docMk/>
            <pc:sldMk cId="2687553616" sldId="281"/>
            <ac:spMk id="4" creationId="{448DC7F1-8628-D196-D7E7-FD1CD3B6768D}"/>
          </ac:spMkLst>
        </pc:spChg>
        <pc:spChg chg="mod">
          <ac:chgData name="Le Phuoc Dat" userId="S::3120219024@ued.udn.vn::388a6877-631e-4410-b9e4-955a3c5efb7d" providerId="AD" clId="Web-{E20001EB-9FD9-848E-71C1-DB29FA54F19D}" dt="2022-05-28T04:29:12.676" v="24" actId="20577"/>
          <ac:spMkLst>
            <pc:docMk/>
            <pc:sldMk cId="2687553616" sldId="281"/>
            <ac:spMk id="5" creationId="{0F7496D9-3488-CBA9-09CA-B0835E6BB70D}"/>
          </ac:spMkLst>
        </pc:spChg>
        <pc:spChg chg="mod">
          <ac:chgData name="Le Phuoc Dat" userId="S::3120219024@ued.udn.vn::388a6877-631e-4410-b9e4-955a3c5efb7d" providerId="AD" clId="Web-{E20001EB-9FD9-848E-71C1-DB29FA54F19D}" dt="2022-05-28T04:42:12.027" v="229" actId="20577"/>
          <ac:spMkLst>
            <pc:docMk/>
            <pc:sldMk cId="2687553616" sldId="281"/>
            <ac:spMk id="6" creationId="{5DF4C1F0-71A6-55B8-C673-E3950723D0A7}"/>
          </ac:spMkLst>
        </pc:spChg>
        <pc:spChg chg="del">
          <ac:chgData name="Le Phuoc Dat" userId="S::3120219024@ued.udn.vn::388a6877-631e-4410-b9e4-955a3c5efb7d" providerId="AD" clId="Web-{E20001EB-9FD9-848E-71C1-DB29FA54F19D}" dt="2022-05-28T04:35:26.468" v="87"/>
          <ac:spMkLst>
            <pc:docMk/>
            <pc:sldMk cId="2687553616" sldId="281"/>
            <ac:spMk id="7" creationId="{80B23246-74F0-0C5C-9C1E-3B309CF66E47}"/>
          </ac:spMkLst>
        </pc:spChg>
        <pc:spChg chg="del">
          <ac:chgData name="Le Phuoc Dat" userId="S::3120219024@ued.udn.vn::388a6877-631e-4410-b9e4-955a3c5efb7d" providerId="AD" clId="Web-{E20001EB-9FD9-848E-71C1-DB29FA54F19D}" dt="2022-05-28T04:35:20.890" v="85"/>
          <ac:spMkLst>
            <pc:docMk/>
            <pc:sldMk cId="2687553616" sldId="281"/>
            <ac:spMk id="8" creationId="{8B019854-66BB-4377-3531-8D7CB43E645D}"/>
          </ac:spMkLst>
        </pc:spChg>
      </pc:sldChg>
      <pc:sldChg chg="modSp new del">
        <pc:chgData name="Le Phuoc Dat" userId="S::3120219024@ued.udn.vn::388a6877-631e-4410-b9e4-955a3c5efb7d" providerId="AD" clId="Web-{E20001EB-9FD9-848E-71C1-DB29FA54F19D}" dt="2022-05-28T04:42:16.074" v="230"/>
        <pc:sldMkLst>
          <pc:docMk/>
          <pc:sldMk cId="31422926" sldId="282"/>
        </pc:sldMkLst>
        <pc:spChg chg="mod">
          <ac:chgData name="Le Phuoc Dat" userId="S::3120219024@ued.udn.vn::388a6877-631e-4410-b9e4-955a3c5efb7d" providerId="AD" clId="Web-{E20001EB-9FD9-848E-71C1-DB29FA54F19D}" dt="2022-05-28T04:30:14.741" v="41" actId="20577"/>
          <ac:spMkLst>
            <pc:docMk/>
            <pc:sldMk cId="31422926" sldId="282"/>
            <ac:spMk id="5" creationId="{98E7AA25-DB6A-DD83-C3F5-7C69F2658C83}"/>
          </ac:spMkLst>
        </pc:spChg>
      </pc:sldChg>
      <pc:sldChg chg="addSp delSp modSp add mod replId modClrScheme chgLayout">
        <pc:chgData name="Le Phuoc Dat" userId="S::3120219024@ued.udn.vn::388a6877-631e-4410-b9e4-955a3c5efb7d" providerId="AD" clId="Web-{E20001EB-9FD9-848E-71C1-DB29FA54F19D}" dt="2022-05-28T04:44:58.690" v="250" actId="1076"/>
        <pc:sldMkLst>
          <pc:docMk/>
          <pc:sldMk cId="890610149" sldId="283"/>
        </pc:sldMkLst>
        <pc:spChg chg="mod">
          <ac:chgData name="Le Phuoc Dat" userId="S::3120219024@ued.udn.vn::388a6877-631e-4410-b9e4-955a3c5efb7d" providerId="AD" clId="Web-{E20001EB-9FD9-848E-71C1-DB29FA54F19D}" dt="2022-05-28T04:42:46.716" v="233"/>
          <ac:spMkLst>
            <pc:docMk/>
            <pc:sldMk cId="890610149" sldId="283"/>
            <ac:spMk id="5" creationId="{0F7496D9-3488-CBA9-09CA-B0835E6BB70D}"/>
          </ac:spMkLst>
        </pc:spChg>
        <pc:spChg chg="mod">
          <ac:chgData name="Le Phuoc Dat" userId="S::3120219024@ued.udn.vn::388a6877-631e-4410-b9e4-955a3c5efb7d" providerId="AD" clId="Web-{E20001EB-9FD9-848E-71C1-DB29FA54F19D}" dt="2022-05-28T04:44:40.143" v="246" actId="14100"/>
          <ac:spMkLst>
            <pc:docMk/>
            <pc:sldMk cId="890610149" sldId="283"/>
            <ac:spMk id="6" creationId="{5DF4C1F0-71A6-55B8-C673-E3950723D0A7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44:28.672" v="245"/>
          <ac:spMkLst>
            <pc:docMk/>
            <pc:sldMk cId="890610149" sldId="283"/>
            <ac:spMk id="9" creationId="{7016EC76-B322-8564-A9D6-7B8F74842EAD}"/>
          </ac:spMkLst>
        </pc:spChg>
        <pc:spChg chg="add del mod">
          <ac:chgData name="Le Phuoc Dat" userId="S::3120219024@ued.udn.vn::388a6877-631e-4410-b9e4-955a3c5efb7d" providerId="AD" clId="Web-{E20001EB-9FD9-848E-71C1-DB29FA54F19D}" dt="2022-05-28T04:44:28.672" v="245"/>
          <ac:spMkLst>
            <pc:docMk/>
            <pc:sldMk cId="890610149" sldId="283"/>
            <ac:spMk id="14" creationId="{B2788965-3A8F-567E-E815-F54E4265CB95}"/>
          </ac:spMkLst>
        </pc:spChg>
        <pc:spChg chg="add del">
          <ac:chgData name="Le Phuoc Dat" userId="S::3120219024@ued.udn.vn::388a6877-631e-4410-b9e4-955a3c5efb7d" providerId="AD" clId="Web-{E20001EB-9FD9-848E-71C1-DB29FA54F19D}" dt="2022-05-28T04:44:42.377" v="247"/>
          <ac:spMkLst>
            <pc:docMk/>
            <pc:sldMk cId="890610149" sldId="283"/>
            <ac:spMk id="19" creationId="{9279EA5D-5A8C-85E6-E54C-B6E3AA26DED8}"/>
          </ac:spMkLst>
        </pc:spChg>
        <pc:picChg chg="add del mod">
          <ac:chgData name="Le Phuoc Dat" userId="S::3120219024@ued.udn.vn::388a6877-631e-4410-b9e4-955a3c5efb7d" providerId="AD" clId="Web-{E20001EB-9FD9-848E-71C1-DB29FA54F19D}" dt="2022-05-28T04:42:39.091" v="231"/>
          <ac:picMkLst>
            <pc:docMk/>
            <pc:sldMk cId="890610149" sldId="283"/>
            <ac:picMk id="2" creationId="{B4816E59-97F8-0FD1-395F-56F494E78BF0}"/>
          </ac:picMkLst>
        </pc:picChg>
        <pc:picChg chg="add del mod ord">
          <ac:chgData name="Le Phuoc Dat" userId="S::3120219024@ued.udn.vn::388a6877-631e-4410-b9e4-955a3c5efb7d" providerId="AD" clId="Web-{E20001EB-9FD9-848E-71C1-DB29FA54F19D}" dt="2022-05-28T04:43:51.827" v="237"/>
          <ac:picMkLst>
            <pc:docMk/>
            <pc:sldMk cId="890610149" sldId="283"/>
            <ac:picMk id="3" creationId="{309223CD-7213-96BD-3BB5-003140774CA9}"/>
          </ac:picMkLst>
        </pc:picChg>
        <pc:picChg chg="add mod">
          <ac:chgData name="Le Phuoc Dat" userId="S::3120219024@ued.udn.vn::388a6877-631e-4410-b9e4-955a3c5efb7d" providerId="AD" clId="Web-{E20001EB-9FD9-848E-71C1-DB29FA54F19D}" dt="2022-05-28T04:44:58.690" v="250" actId="1076"/>
          <ac:picMkLst>
            <pc:docMk/>
            <pc:sldMk cId="890610149" sldId="283"/>
            <ac:picMk id="4" creationId="{F256EE62-0963-D14B-0E4B-57A94EE7E271}"/>
          </ac:picMkLst>
        </pc:picChg>
      </pc:sldChg>
      <pc:sldChg chg="addSp delSp modSp new del ord">
        <pc:chgData name="Le Phuoc Dat" userId="S::3120219024@ued.udn.vn::388a6877-631e-4410-b9e4-955a3c5efb7d" providerId="AD" clId="Web-{E20001EB-9FD9-848E-71C1-DB29FA54F19D}" dt="2022-05-28T05:01:48.016" v="350"/>
        <pc:sldMkLst>
          <pc:docMk/>
          <pc:sldMk cId="474736237" sldId="284"/>
        </pc:sldMkLst>
        <pc:spChg chg="mod">
          <ac:chgData name="Le Phuoc Dat" userId="S::3120219024@ued.udn.vn::388a6877-631e-4410-b9e4-955a3c5efb7d" providerId="AD" clId="Web-{E20001EB-9FD9-848E-71C1-DB29FA54F19D}" dt="2022-05-28T05:00:32.623" v="321" actId="1076"/>
          <ac:spMkLst>
            <pc:docMk/>
            <pc:sldMk cId="474736237" sldId="284"/>
            <ac:spMk id="2" creationId="{7EAE13A1-2369-C0B9-ED6E-2C03AD2B2FF3}"/>
          </ac:spMkLst>
        </pc:spChg>
        <pc:spChg chg="del">
          <ac:chgData name="Le Phuoc Dat" userId="S::3120219024@ued.udn.vn::388a6877-631e-4410-b9e4-955a3c5efb7d" providerId="AD" clId="Web-{E20001EB-9FD9-848E-71C1-DB29FA54F19D}" dt="2022-05-28T04:50:18.684" v="268"/>
          <ac:spMkLst>
            <pc:docMk/>
            <pc:sldMk cId="474736237" sldId="284"/>
            <ac:spMk id="3" creationId="{750D260C-C63D-27CD-9D55-855D48CF9974}"/>
          </ac:spMkLst>
        </pc:spChg>
        <pc:picChg chg="add mod ord">
          <ac:chgData name="Le Phuoc Dat" userId="S::3120219024@ued.udn.vn::388a6877-631e-4410-b9e4-955a3c5efb7d" providerId="AD" clId="Web-{E20001EB-9FD9-848E-71C1-DB29FA54F19D}" dt="2022-05-28T05:00:29.373" v="320" actId="1076"/>
          <ac:picMkLst>
            <pc:docMk/>
            <pc:sldMk cId="474736237" sldId="284"/>
            <ac:picMk id="5" creationId="{A71ACD5D-F953-B77C-2344-E9278C023334}"/>
          </ac:picMkLst>
        </pc:picChg>
      </pc:sldChg>
      <pc:sldChg chg="addSp modSp new del mod modClrScheme chgLayout">
        <pc:chgData name="Le Phuoc Dat" userId="S::3120219024@ued.udn.vn::388a6877-631e-4410-b9e4-955a3c5efb7d" providerId="AD" clId="Web-{E20001EB-9FD9-848E-71C1-DB29FA54F19D}" dt="2022-05-28T05:01:47.173" v="349"/>
        <pc:sldMkLst>
          <pc:docMk/>
          <pc:sldMk cId="2864232080" sldId="285"/>
        </pc:sldMkLst>
        <pc:spChg chg="mod ord">
          <ac:chgData name="Le Phuoc Dat" userId="S::3120219024@ued.udn.vn::388a6877-631e-4410-b9e4-955a3c5efb7d" providerId="AD" clId="Web-{E20001EB-9FD9-848E-71C1-DB29FA54F19D}" dt="2022-05-28T04:54:35.254" v="277" actId="1076"/>
          <ac:spMkLst>
            <pc:docMk/>
            <pc:sldMk cId="2864232080" sldId="285"/>
            <ac:spMk id="2" creationId="{1D551D57-AF44-51A0-9B6A-F8DBAB08515A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55:43.209" v="313" actId="1076"/>
          <ac:spMkLst>
            <pc:docMk/>
            <pc:sldMk cId="2864232080" sldId="285"/>
            <ac:spMk id="3" creationId="{21CA2940-F8DE-CD99-F006-BE76018E6A02}"/>
          </ac:spMkLst>
        </pc:spChg>
        <pc:spChg chg="mod ord">
          <ac:chgData name="Le Phuoc Dat" userId="S::3120219024@ued.udn.vn::388a6877-631e-4410-b9e4-955a3c5efb7d" providerId="AD" clId="Web-{E20001EB-9FD9-848E-71C1-DB29FA54F19D}" dt="2022-05-28T04:54:13.847" v="274"/>
          <ac:spMkLst>
            <pc:docMk/>
            <pc:sldMk cId="2864232080" sldId="285"/>
            <ac:spMk id="4" creationId="{4FDF7030-8B52-FD5D-1937-2D329D55915E}"/>
          </ac:spMkLst>
        </pc:spChg>
        <pc:picChg chg="add mod">
          <ac:chgData name="Le Phuoc Dat" userId="S::3120219024@ued.udn.vn::388a6877-631e-4410-b9e4-955a3c5efb7d" providerId="AD" clId="Web-{E20001EB-9FD9-848E-71C1-DB29FA54F19D}" dt="2022-05-28T04:55:56.397" v="316" actId="1076"/>
          <ac:picMkLst>
            <pc:docMk/>
            <pc:sldMk cId="2864232080" sldId="285"/>
            <ac:picMk id="5" creationId="{3056EACA-6441-4337-8FE6-1E55347C8791}"/>
          </ac:picMkLst>
        </pc:picChg>
      </pc:sldChg>
      <pc:sldChg chg="addSp delSp modSp add ord replId">
        <pc:chgData name="Le Phuoc Dat" userId="S::3120219024@ued.udn.vn::388a6877-631e-4410-b9e4-955a3c5efb7d" providerId="AD" clId="Web-{E20001EB-9FD9-848E-71C1-DB29FA54F19D}" dt="2022-05-28T05:01:45.047" v="348"/>
        <pc:sldMkLst>
          <pc:docMk/>
          <pc:sldMk cId="784648112" sldId="286"/>
        </pc:sldMkLst>
        <pc:spChg chg="mod">
          <ac:chgData name="Le Phuoc Dat" userId="S::3120219024@ued.udn.vn::388a6877-631e-4410-b9e4-955a3c5efb7d" providerId="AD" clId="Web-{E20001EB-9FD9-848E-71C1-DB29FA54F19D}" dt="2022-05-28T05:01:27" v="343" actId="20577"/>
          <ac:spMkLst>
            <pc:docMk/>
            <pc:sldMk cId="784648112" sldId="286"/>
            <ac:spMk id="2" creationId="{1D551D57-AF44-51A0-9B6A-F8DBAB08515A}"/>
          </ac:spMkLst>
        </pc:spChg>
        <pc:spChg chg="del">
          <ac:chgData name="Le Phuoc Dat" userId="S::3120219024@ued.udn.vn::388a6877-631e-4410-b9e4-955a3c5efb7d" providerId="AD" clId="Web-{E20001EB-9FD9-848E-71C1-DB29FA54F19D}" dt="2022-05-28T05:01:28.828" v="344"/>
          <ac:spMkLst>
            <pc:docMk/>
            <pc:sldMk cId="784648112" sldId="286"/>
            <ac:spMk id="3" creationId="{21CA2940-F8DE-CD99-F006-BE76018E6A02}"/>
          </ac:spMkLst>
        </pc:spChg>
        <pc:picChg chg="del">
          <ac:chgData name="Le Phuoc Dat" userId="S::3120219024@ued.udn.vn::388a6877-631e-4410-b9e4-955a3c5efb7d" providerId="AD" clId="Web-{E20001EB-9FD9-848E-71C1-DB29FA54F19D}" dt="2022-05-28T05:00:57.593" v="325"/>
          <ac:picMkLst>
            <pc:docMk/>
            <pc:sldMk cId="784648112" sldId="286"/>
            <ac:picMk id="5" creationId="{3056EACA-6441-4337-8FE6-1E55347C8791}"/>
          </ac:picMkLst>
        </pc:picChg>
        <pc:picChg chg="add mod">
          <ac:chgData name="Le Phuoc Dat" userId="S::3120219024@ued.udn.vn::388a6877-631e-4410-b9e4-955a3c5efb7d" providerId="AD" clId="Web-{E20001EB-9FD9-848E-71C1-DB29FA54F19D}" dt="2022-05-28T05:01:41.813" v="347" actId="1076"/>
          <ac:picMkLst>
            <pc:docMk/>
            <pc:sldMk cId="784648112" sldId="286"/>
            <ac:picMk id="7" creationId="{38AFE948-A392-179C-1D68-74DA9962C837}"/>
          </ac:picMkLst>
        </pc:picChg>
      </pc:sldChg>
      <pc:sldChg chg="addSp delSp modSp add replId">
        <pc:chgData name="Le Phuoc Dat" userId="S::3120219024@ued.udn.vn::388a6877-631e-4410-b9e4-955a3c5efb7d" providerId="AD" clId="Web-{E20001EB-9FD9-848E-71C1-DB29FA54F19D}" dt="2022-05-28T05:06:54.577" v="440" actId="14100"/>
        <pc:sldMkLst>
          <pc:docMk/>
          <pc:sldMk cId="3899728465" sldId="287"/>
        </pc:sldMkLst>
        <pc:spChg chg="mod">
          <ac:chgData name="Le Phuoc Dat" userId="S::3120219024@ued.udn.vn::388a6877-631e-4410-b9e4-955a3c5efb7d" providerId="AD" clId="Web-{E20001EB-9FD9-848E-71C1-DB29FA54F19D}" dt="2022-05-28T05:04:32.166" v="400" actId="20577"/>
          <ac:spMkLst>
            <pc:docMk/>
            <pc:sldMk cId="3899728465" sldId="287"/>
            <ac:spMk id="2" creationId="{1D551D57-AF44-51A0-9B6A-F8DBAB08515A}"/>
          </ac:spMkLst>
        </pc:spChg>
        <pc:spChg chg="add del mod">
          <ac:chgData name="Le Phuoc Dat" userId="S::3120219024@ued.udn.vn::388a6877-631e-4410-b9e4-955a3c5efb7d" providerId="AD" clId="Web-{E20001EB-9FD9-848E-71C1-DB29FA54F19D}" dt="2022-05-28T05:02:45.643" v="358"/>
          <ac:spMkLst>
            <pc:docMk/>
            <pc:sldMk cId="3899728465" sldId="287"/>
            <ac:spMk id="3" creationId="{6E8C606E-9BAF-3179-06D6-6AB511A252F8}"/>
          </ac:spMkLst>
        </pc:spChg>
        <pc:spChg chg="add mod">
          <ac:chgData name="Le Phuoc Dat" userId="S::3120219024@ued.udn.vn::388a6877-631e-4410-b9e4-955a3c5efb7d" providerId="AD" clId="Web-{E20001EB-9FD9-848E-71C1-DB29FA54F19D}" dt="2022-05-28T05:04:36.792" v="403" actId="20577"/>
          <ac:spMkLst>
            <pc:docMk/>
            <pc:sldMk cId="3899728465" sldId="287"/>
            <ac:spMk id="8" creationId="{215C10F2-E5DB-C476-AF07-CEA3A6A5F73D}"/>
          </ac:spMkLst>
        </pc:spChg>
        <pc:spChg chg="add mod">
          <ac:chgData name="Le Phuoc Dat" userId="S::3120219024@ued.udn.vn::388a6877-631e-4410-b9e4-955a3c5efb7d" providerId="AD" clId="Web-{E20001EB-9FD9-848E-71C1-DB29FA54F19D}" dt="2022-05-28T05:04:40.448" v="406" actId="20577"/>
          <ac:spMkLst>
            <pc:docMk/>
            <pc:sldMk cId="3899728465" sldId="287"/>
            <ac:spMk id="9" creationId="{B60028B3-9AB4-577E-509E-3F44C4374DE8}"/>
          </ac:spMkLst>
        </pc:spChg>
        <pc:picChg chg="add mod">
          <ac:chgData name="Le Phuoc Dat" userId="S::3120219024@ued.udn.vn::388a6877-631e-4410-b9e4-955a3c5efb7d" providerId="AD" clId="Web-{E20001EB-9FD9-848E-71C1-DB29FA54F19D}" dt="2022-05-28T05:06:50.827" v="439" actId="14100"/>
          <ac:picMkLst>
            <pc:docMk/>
            <pc:sldMk cId="3899728465" sldId="287"/>
            <ac:picMk id="5" creationId="{125D1881-FB8B-9DE1-B8B9-0FCA74DD6756}"/>
          </ac:picMkLst>
        </pc:picChg>
        <pc:picChg chg="add mod">
          <ac:chgData name="Le Phuoc Dat" userId="S::3120219024@ued.udn.vn::388a6877-631e-4410-b9e4-955a3c5efb7d" providerId="AD" clId="Web-{E20001EB-9FD9-848E-71C1-DB29FA54F19D}" dt="2022-05-28T05:06:54.577" v="440" actId="14100"/>
          <ac:picMkLst>
            <pc:docMk/>
            <pc:sldMk cId="3899728465" sldId="287"/>
            <ac:picMk id="6" creationId="{4465987B-5790-0813-BE14-AE93D2AE7ED1}"/>
          </ac:picMkLst>
        </pc:picChg>
        <pc:picChg chg="del">
          <ac:chgData name="Le Phuoc Dat" userId="S::3120219024@ued.udn.vn::388a6877-631e-4410-b9e4-955a3c5efb7d" providerId="AD" clId="Web-{E20001EB-9FD9-848E-71C1-DB29FA54F19D}" dt="2022-05-28T05:01:56.220" v="352"/>
          <ac:picMkLst>
            <pc:docMk/>
            <pc:sldMk cId="3899728465" sldId="287"/>
            <ac:picMk id="7" creationId="{38AFE948-A392-179C-1D68-74DA9962C837}"/>
          </ac:picMkLst>
        </pc:picChg>
      </pc:sldChg>
      <pc:sldChg chg="addSp delSp modSp add replId">
        <pc:chgData name="Le Phuoc Dat" userId="S::3120219024@ued.udn.vn::388a6877-631e-4410-b9e4-955a3c5efb7d" providerId="AD" clId="Web-{E20001EB-9FD9-848E-71C1-DB29FA54F19D}" dt="2022-05-28T05:06:38.045" v="438" actId="14100"/>
        <pc:sldMkLst>
          <pc:docMk/>
          <pc:sldMk cId="3438301554" sldId="288"/>
        </pc:sldMkLst>
        <pc:spChg chg="mod">
          <ac:chgData name="Le Phuoc Dat" userId="S::3120219024@ued.udn.vn::388a6877-631e-4410-b9e4-955a3c5efb7d" providerId="AD" clId="Web-{E20001EB-9FD9-848E-71C1-DB29FA54F19D}" dt="2022-05-28T05:05:13.496" v="410" actId="20577"/>
          <ac:spMkLst>
            <pc:docMk/>
            <pc:sldMk cId="3438301554" sldId="288"/>
            <ac:spMk id="8" creationId="{215C10F2-E5DB-C476-AF07-CEA3A6A5F73D}"/>
          </ac:spMkLst>
        </pc:spChg>
        <pc:spChg chg="mod">
          <ac:chgData name="Le Phuoc Dat" userId="S::3120219024@ued.udn.vn::388a6877-631e-4410-b9e4-955a3c5efb7d" providerId="AD" clId="Web-{E20001EB-9FD9-848E-71C1-DB29FA54F19D}" dt="2022-05-28T05:05:22.105" v="420" actId="20577"/>
          <ac:spMkLst>
            <pc:docMk/>
            <pc:sldMk cId="3438301554" sldId="288"/>
            <ac:spMk id="9" creationId="{B60028B3-9AB4-577E-509E-3F44C4374DE8}"/>
          </ac:spMkLst>
        </pc:spChg>
        <pc:picChg chg="add del mod">
          <ac:chgData name="Le Phuoc Dat" userId="S::3120219024@ued.udn.vn::388a6877-631e-4410-b9e4-955a3c5efb7d" providerId="AD" clId="Web-{E20001EB-9FD9-848E-71C1-DB29FA54F19D}" dt="2022-05-28T05:05:29.262" v="423"/>
          <ac:picMkLst>
            <pc:docMk/>
            <pc:sldMk cId="3438301554" sldId="288"/>
            <ac:picMk id="3" creationId="{21A8F508-9E43-1D73-B23E-5D3137FBCADC}"/>
          </ac:picMkLst>
        </pc:picChg>
        <pc:picChg chg="add del">
          <ac:chgData name="Le Phuoc Dat" userId="S::3120219024@ued.udn.vn::388a6877-631e-4410-b9e4-955a3c5efb7d" providerId="AD" clId="Web-{E20001EB-9FD9-848E-71C1-DB29FA54F19D}" dt="2022-05-28T05:05:34.934" v="426"/>
          <ac:picMkLst>
            <pc:docMk/>
            <pc:sldMk cId="3438301554" sldId="288"/>
            <ac:picMk id="5" creationId="{125D1881-FB8B-9DE1-B8B9-0FCA74DD6756}"/>
          </ac:picMkLst>
        </pc:picChg>
        <pc:picChg chg="del">
          <ac:chgData name="Le Phuoc Dat" userId="S::3120219024@ued.udn.vn::388a6877-631e-4410-b9e4-955a3c5efb7d" providerId="AD" clId="Web-{E20001EB-9FD9-848E-71C1-DB29FA54F19D}" dt="2022-05-28T05:06:01.419" v="430"/>
          <ac:picMkLst>
            <pc:docMk/>
            <pc:sldMk cId="3438301554" sldId="288"/>
            <ac:picMk id="6" creationId="{4465987B-5790-0813-BE14-AE93D2AE7ED1}"/>
          </ac:picMkLst>
        </pc:picChg>
        <pc:picChg chg="add mod">
          <ac:chgData name="Le Phuoc Dat" userId="S::3120219024@ued.udn.vn::388a6877-631e-4410-b9e4-955a3c5efb7d" providerId="AD" clId="Web-{E20001EB-9FD9-848E-71C1-DB29FA54F19D}" dt="2022-05-28T05:06:33.936" v="437" actId="14100"/>
          <ac:picMkLst>
            <pc:docMk/>
            <pc:sldMk cId="3438301554" sldId="288"/>
            <ac:picMk id="7" creationId="{316A9035-0A82-BDDD-D4CB-5456BC424FA0}"/>
          </ac:picMkLst>
        </pc:picChg>
        <pc:picChg chg="add mod">
          <ac:chgData name="Le Phuoc Dat" userId="S::3120219024@ued.udn.vn::388a6877-631e-4410-b9e4-955a3c5efb7d" providerId="AD" clId="Web-{E20001EB-9FD9-848E-71C1-DB29FA54F19D}" dt="2022-05-28T05:06:38.045" v="438" actId="14100"/>
          <ac:picMkLst>
            <pc:docMk/>
            <pc:sldMk cId="3438301554" sldId="288"/>
            <ac:picMk id="10" creationId="{77E35B26-FBD6-21A7-22D8-B5C4B3D70D0F}"/>
          </ac:picMkLst>
        </pc:picChg>
      </pc:sldChg>
      <pc:sldChg chg="new del">
        <pc:chgData name="Le Phuoc Dat" userId="S::3120219024@ued.udn.vn::388a6877-631e-4410-b9e4-955a3c5efb7d" providerId="AD" clId="Web-{E20001EB-9FD9-848E-71C1-DB29FA54F19D}" dt="2022-05-28T05:07:11.984" v="442"/>
        <pc:sldMkLst>
          <pc:docMk/>
          <pc:sldMk cId="642954360" sldId="289"/>
        </pc:sldMkLst>
      </pc:sldChg>
      <pc:sldChg chg="addSp delSp modSp add replId">
        <pc:chgData name="Le Phuoc Dat" userId="S::3120219024@ued.udn.vn::388a6877-631e-4410-b9e4-955a3c5efb7d" providerId="AD" clId="Web-{E20001EB-9FD9-848E-71C1-DB29FA54F19D}" dt="2022-05-28T05:12:00.117" v="505" actId="20577"/>
        <pc:sldMkLst>
          <pc:docMk/>
          <pc:sldMk cId="1717325342" sldId="289"/>
        </pc:sldMkLst>
        <pc:spChg chg="mod">
          <ac:chgData name="Le Phuoc Dat" userId="S::3120219024@ued.udn.vn::388a6877-631e-4410-b9e4-955a3c5efb7d" providerId="AD" clId="Web-{E20001EB-9FD9-848E-71C1-DB29FA54F19D}" dt="2022-05-28T05:07:22.812" v="455" actId="20577"/>
          <ac:spMkLst>
            <pc:docMk/>
            <pc:sldMk cId="1717325342" sldId="289"/>
            <ac:spMk id="8" creationId="{215C10F2-E5DB-C476-AF07-CEA3A6A5F73D}"/>
          </ac:spMkLst>
        </pc:spChg>
        <pc:spChg chg="mod">
          <ac:chgData name="Le Phuoc Dat" userId="S::3120219024@ued.udn.vn::388a6877-631e-4410-b9e4-955a3c5efb7d" providerId="AD" clId="Web-{E20001EB-9FD9-848E-71C1-DB29FA54F19D}" dt="2022-05-28T05:12:00.117" v="505" actId="20577"/>
          <ac:spMkLst>
            <pc:docMk/>
            <pc:sldMk cId="1717325342" sldId="289"/>
            <ac:spMk id="9" creationId="{B60028B3-9AB4-577E-509E-3F44C4374DE8}"/>
          </ac:spMkLst>
        </pc:spChg>
        <pc:picChg chg="add mod">
          <ac:chgData name="Le Phuoc Dat" userId="S::3120219024@ued.udn.vn::388a6877-631e-4410-b9e4-955a3c5efb7d" providerId="AD" clId="Web-{E20001EB-9FD9-848E-71C1-DB29FA54F19D}" dt="2022-05-28T05:07:59.204" v="470" actId="14100"/>
          <ac:picMkLst>
            <pc:docMk/>
            <pc:sldMk cId="1717325342" sldId="289"/>
            <ac:picMk id="3" creationId="{26EBE5F0-9339-44CB-40FA-2F81F5799100}"/>
          </ac:picMkLst>
        </pc:picChg>
        <pc:picChg chg="add mod">
          <ac:chgData name="Le Phuoc Dat" userId="S::3120219024@ued.udn.vn::388a6877-631e-4410-b9e4-955a3c5efb7d" providerId="AD" clId="Web-{E20001EB-9FD9-848E-71C1-DB29FA54F19D}" dt="2022-05-28T05:08:20.611" v="476" actId="14100"/>
          <ac:picMkLst>
            <pc:docMk/>
            <pc:sldMk cId="1717325342" sldId="289"/>
            <ac:picMk id="5" creationId="{47144607-96CA-0215-6963-32F93B6EA7B1}"/>
          </ac:picMkLst>
        </pc:picChg>
        <pc:picChg chg="del">
          <ac:chgData name="Le Phuoc Dat" userId="S::3120219024@ued.udn.vn::388a6877-631e-4410-b9e4-955a3c5efb7d" providerId="AD" clId="Web-{E20001EB-9FD9-848E-71C1-DB29FA54F19D}" dt="2022-05-28T05:07:34.156" v="464"/>
          <ac:picMkLst>
            <pc:docMk/>
            <pc:sldMk cId="1717325342" sldId="289"/>
            <ac:picMk id="7" creationId="{316A9035-0A82-BDDD-D4CB-5456BC424FA0}"/>
          </ac:picMkLst>
        </pc:picChg>
        <pc:picChg chg="del">
          <ac:chgData name="Le Phuoc Dat" userId="S::3120219024@ued.udn.vn::388a6877-631e-4410-b9e4-955a3c5efb7d" providerId="AD" clId="Web-{E20001EB-9FD9-848E-71C1-DB29FA54F19D}" dt="2022-05-28T05:08:04.298" v="471"/>
          <ac:picMkLst>
            <pc:docMk/>
            <pc:sldMk cId="1717325342" sldId="289"/>
            <ac:picMk id="10" creationId="{77E35B26-FBD6-21A7-22D8-B5C4B3D70D0F}"/>
          </ac:picMkLst>
        </pc:picChg>
      </pc:sldChg>
      <pc:sldChg chg="delSp add replId">
        <pc:chgData name="Le Phuoc Dat" userId="S::3120219024@ued.udn.vn::388a6877-631e-4410-b9e4-955a3c5efb7d" providerId="AD" clId="Web-{E20001EB-9FD9-848E-71C1-DB29FA54F19D}" dt="2022-05-28T05:08:27.611" v="478"/>
        <pc:sldMkLst>
          <pc:docMk/>
          <pc:sldMk cId="2006566459" sldId="290"/>
        </pc:sldMkLst>
        <pc:picChg chg="del">
          <ac:chgData name="Le Phuoc Dat" userId="S::3120219024@ued.udn.vn::388a6877-631e-4410-b9e4-955a3c5efb7d" providerId="AD" clId="Web-{E20001EB-9FD9-848E-71C1-DB29FA54F19D}" dt="2022-05-28T05:08:27.611" v="478"/>
          <ac:picMkLst>
            <pc:docMk/>
            <pc:sldMk cId="2006566459" sldId="290"/>
            <ac:picMk id="3" creationId="{26EBE5F0-9339-44CB-40FA-2F81F5799100}"/>
          </ac:picMkLst>
        </pc:picChg>
      </pc:sldChg>
      <pc:sldChg chg="delSp new del">
        <pc:chgData name="Le Phuoc Dat" userId="S::3120219024@ued.udn.vn::388a6877-631e-4410-b9e4-955a3c5efb7d" providerId="AD" clId="Web-{E20001EB-9FD9-848E-71C1-DB29FA54F19D}" dt="2022-05-28T05:09:07.940" v="483"/>
        <pc:sldMkLst>
          <pc:docMk/>
          <pc:sldMk cId="994027787" sldId="291"/>
        </pc:sldMkLst>
        <pc:spChg chg="del">
          <ac:chgData name="Le Phuoc Dat" userId="S::3120219024@ued.udn.vn::388a6877-631e-4410-b9e4-955a3c5efb7d" providerId="AD" clId="Web-{E20001EB-9FD9-848E-71C1-DB29FA54F19D}" dt="2022-05-28T05:09:04.018" v="482"/>
          <ac:spMkLst>
            <pc:docMk/>
            <pc:sldMk cId="994027787" sldId="291"/>
            <ac:spMk id="2" creationId="{A4AC5C9F-B07A-F76A-018E-7A1B65784A3E}"/>
          </ac:spMkLst>
        </pc:spChg>
      </pc:sldChg>
      <pc:sldChg chg="addSp delSp modSp add replId">
        <pc:chgData name="Le Phuoc Dat" userId="S::3120219024@ued.udn.vn::388a6877-631e-4410-b9e4-955a3c5efb7d" providerId="AD" clId="Web-{E20001EB-9FD9-848E-71C1-DB29FA54F19D}" dt="2022-05-28T05:10:27.177" v="501" actId="1076"/>
        <pc:sldMkLst>
          <pc:docMk/>
          <pc:sldMk cId="1278909270" sldId="291"/>
        </pc:sldMkLst>
        <pc:spChg chg="mod">
          <ac:chgData name="Le Phuoc Dat" userId="S::3120219024@ued.udn.vn::388a6877-631e-4410-b9e4-955a3c5efb7d" providerId="AD" clId="Web-{E20001EB-9FD9-848E-71C1-DB29FA54F19D}" dt="2022-05-28T05:09:22.144" v="491" actId="20577"/>
          <ac:spMkLst>
            <pc:docMk/>
            <pc:sldMk cId="1278909270" sldId="291"/>
            <ac:spMk id="2" creationId="{1D551D57-AF44-51A0-9B6A-F8DBAB08515A}"/>
          </ac:spMkLst>
        </pc:spChg>
        <pc:picChg chg="add mod">
          <ac:chgData name="Le Phuoc Dat" userId="S::3120219024@ued.udn.vn::388a6877-631e-4410-b9e4-955a3c5efb7d" providerId="AD" clId="Web-{E20001EB-9FD9-848E-71C1-DB29FA54F19D}" dt="2022-05-28T05:10:27.177" v="501" actId="1076"/>
          <ac:picMkLst>
            <pc:docMk/>
            <pc:sldMk cId="1278909270" sldId="291"/>
            <ac:picMk id="3" creationId="{9FB9DCDE-DF88-C457-F990-91721793B4AB}"/>
          </ac:picMkLst>
        </pc:picChg>
        <pc:picChg chg="del">
          <ac:chgData name="Le Phuoc Dat" userId="S::3120219024@ued.udn.vn::388a6877-631e-4410-b9e4-955a3c5efb7d" providerId="AD" clId="Web-{E20001EB-9FD9-848E-71C1-DB29FA54F19D}" dt="2022-05-28T05:09:13.206" v="485"/>
          <ac:picMkLst>
            <pc:docMk/>
            <pc:sldMk cId="1278909270" sldId="291"/>
            <ac:picMk id="7" creationId="{38AFE948-A392-179C-1D68-74DA9962C837}"/>
          </ac:picMkLst>
        </pc:picChg>
      </pc:sldChg>
      <pc:sldChg chg="add del replId">
        <pc:chgData name="Le Phuoc Dat" userId="S::3120219024@ued.udn.vn::388a6877-631e-4410-b9e4-955a3c5efb7d" providerId="AD" clId="Web-{E20001EB-9FD9-848E-71C1-DB29FA54F19D}" dt="2022-05-28T05:09:01.440" v="481"/>
        <pc:sldMkLst>
          <pc:docMk/>
          <pc:sldMk cId="442465666" sldId="292"/>
        </pc:sldMkLst>
      </pc:sldChg>
    </pc:docChg>
  </pc:docChgLst>
  <pc:docChgLst>
    <pc:chgData name="Le Phuoc Dat" userId="S::3120219024@ued.udn.vn::388a6877-631e-4410-b9e4-955a3c5efb7d" providerId="AD" clId="Web-{37FC5558-72B0-9D82-221A-DA6FB6D38EA5}"/>
    <pc:docChg chg="modSld">
      <pc:chgData name="Le Phuoc Dat" userId="S::3120219024@ued.udn.vn::388a6877-631e-4410-b9e4-955a3c5efb7d" providerId="AD" clId="Web-{37FC5558-72B0-9D82-221A-DA6FB6D38EA5}" dt="2022-05-26T13:44:24.925" v="34" actId="20577"/>
      <pc:docMkLst>
        <pc:docMk/>
      </pc:docMkLst>
      <pc:sldChg chg="modSp">
        <pc:chgData name="Le Phuoc Dat" userId="S::3120219024@ued.udn.vn::388a6877-631e-4410-b9e4-955a3c5efb7d" providerId="AD" clId="Web-{37FC5558-72B0-9D82-221A-DA6FB6D38EA5}" dt="2022-05-26T13:44:24.925" v="34" actId="20577"/>
        <pc:sldMkLst>
          <pc:docMk/>
          <pc:sldMk cId="0" sldId="256"/>
        </pc:sldMkLst>
        <pc:spChg chg="mod">
          <ac:chgData name="Le Phuoc Dat" userId="S::3120219024@ued.udn.vn::388a6877-631e-4410-b9e4-955a3c5efb7d" providerId="AD" clId="Web-{37FC5558-72B0-9D82-221A-DA6FB6D38EA5}" dt="2022-05-26T13:44:24.925" v="34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Le Phuoc Dat" userId="S::3120219024@ued.udn.vn::388a6877-631e-4410-b9e4-955a3c5efb7d" providerId="AD" clId="Web-{FFCC5B2C-2F32-118B-81D9-1DEE8C5E0E18}"/>
    <pc:docChg chg="modSld">
      <pc:chgData name="Le Phuoc Dat" userId="S::3120219024@ued.udn.vn::388a6877-631e-4410-b9e4-955a3c5efb7d" providerId="AD" clId="Web-{FFCC5B2C-2F32-118B-81D9-1DEE8C5E0E18}" dt="2022-05-30T01:08:21.777" v="16" actId="20577"/>
      <pc:docMkLst>
        <pc:docMk/>
      </pc:docMkLst>
      <pc:sldChg chg="modSp">
        <pc:chgData name="Le Phuoc Dat" userId="S::3120219024@ued.udn.vn::388a6877-631e-4410-b9e4-955a3c5efb7d" providerId="AD" clId="Web-{FFCC5B2C-2F32-118B-81D9-1DEE8C5E0E18}" dt="2022-05-30T01:08:21.777" v="16" actId="20577"/>
        <pc:sldMkLst>
          <pc:docMk/>
          <pc:sldMk cId="3598945017" sldId="299"/>
        </pc:sldMkLst>
        <pc:spChg chg="mod">
          <ac:chgData name="Le Phuoc Dat" userId="S::3120219024@ued.udn.vn::388a6877-631e-4410-b9e4-955a3c5efb7d" providerId="AD" clId="Web-{FFCC5B2C-2F32-118B-81D9-1DEE8C5E0E18}" dt="2022-05-30T01:08:21.777" v="16" actId="20577"/>
          <ac:spMkLst>
            <pc:docMk/>
            <pc:sldMk cId="3598945017" sldId="299"/>
            <ac:spMk id="2" creationId="{75CFCB79-32A3-8618-7413-9FC611AE9B17}"/>
          </ac:spMkLst>
        </pc:spChg>
      </pc:sldChg>
    </pc:docChg>
  </pc:docChgLst>
  <pc:docChgLst>
    <pc:chgData name="Le Minh Duc" userId="S::3120219031@ued.udn.vn::c71d7440-fb66-4b7b-83bd-4d2eaead3a24" providerId="AD" clId="Web-{1880B6FE-A641-F5D8-816C-602CD2C28D16}"/>
    <pc:docChg chg="addSld delSld">
      <pc:chgData name="Le Minh Duc" userId="S::3120219031@ued.udn.vn::c71d7440-fb66-4b7b-83bd-4d2eaead3a24" providerId="AD" clId="Web-{1880B6FE-A641-F5D8-816C-602CD2C28D16}" dt="2022-05-28T08:56:04.716" v="1"/>
      <pc:docMkLst>
        <pc:docMk/>
      </pc:docMkLst>
      <pc:sldChg chg="new del">
        <pc:chgData name="Le Minh Duc" userId="S::3120219031@ued.udn.vn::c71d7440-fb66-4b7b-83bd-4d2eaead3a24" providerId="AD" clId="Web-{1880B6FE-A641-F5D8-816C-602CD2C28D16}" dt="2022-05-28T08:56:04.716" v="1"/>
        <pc:sldMkLst>
          <pc:docMk/>
          <pc:sldMk cId="3819127482" sldId="294"/>
        </pc:sldMkLst>
      </pc:sldChg>
    </pc:docChg>
  </pc:docChgLst>
  <pc:docChgLst>
    <pc:chgData name="Le Phuoc Dat" userId="S::3120219024@ued.udn.vn::388a6877-631e-4410-b9e4-955a3c5efb7d" providerId="AD" clId="Web-{E46B6FC2-09B8-0167-9DB0-0BFE84503586}"/>
    <pc:docChg chg="modSld">
      <pc:chgData name="Le Phuoc Dat" userId="S::3120219024@ued.udn.vn::388a6877-631e-4410-b9e4-955a3c5efb7d" providerId="AD" clId="Web-{E46B6FC2-09B8-0167-9DB0-0BFE84503586}" dt="2022-05-28T08:37:15.869" v="2" actId="20577"/>
      <pc:docMkLst>
        <pc:docMk/>
      </pc:docMkLst>
      <pc:sldChg chg="modSp">
        <pc:chgData name="Le Phuoc Dat" userId="S::3120219024@ued.udn.vn::388a6877-631e-4410-b9e4-955a3c5efb7d" providerId="AD" clId="Web-{E46B6FC2-09B8-0167-9DB0-0BFE84503586}" dt="2022-05-28T08:37:15.869" v="2" actId="20577"/>
        <pc:sldMkLst>
          <pc:docMk/>
          <pc:sldMk cId="1266129188" sldId="292"/>
        </pc:sldMkLst>
        <pc:spChg chg="mod">
          <ac:chgData name="Le Phuoc Dat" userId="S::3120219024@ued.udn.vn::388a6877-631e-4410-b9e4-955a3c5efb7d" providerId="AD" clId="Web-{E46B6FC2-09B8-0167-9DB0-0BFE84503586}" dt="2022-05-28T08:37:15.869" v="2" actId="20577"/>
          <ac:spMkLst>
            <pc:docMk/>
            <pc:sldMk cId="1266129188" sldId="292"/>
            <ac:spMk id="7" creationId="{39E4D3B3-67B8-05BE-FB65-76D00C2C92E4}"/>
          </ac:spMkLst>
        </pc:spChg>
      </pc:sldChg>
    </pc:docChg>
  </pc:docChgLst>
  <pc:docChgLst>
    <pc:chgData name="Le Phuoc Dat" userId="S::3120219024@ued.udn.vn::388a6877-631e-4410-b9e4-955a3c5efb7d" providerId="AD" clId="Web-{1AF865A4-A1E7-AD7C-806A-37FDC7994648}"/>
    <pc:docChg chg="addSld delSld modSld sldOrd">
      <pc:chgData name="Le Phuoc Dat" userId="S::3120219024@ued.udn.vn::388a6877-631e-4410-b9e4-955a3c5efb7d" providerId="AD" clId="Web-{1AF865A4-A1E7-AD7C-806A-37FDC7994648}" dt="2022-05-26T14:47:28.730" v="534" actId="20577"/>
      <pc:docMkLst>
        <pc:docMk/>
      </pc:docMkLst>
      <pc:sldChg chg="del">
        <pc:chgData name="Le Phuoc Dat" userId="S::3120219024@ued.udn.vn::388a6877-631e-4410-b9e4-955a3c5efb7d" providerId="AD" clId="Web-{1AF865A4-A1E7-AD7C-806A-37FDC7994648}" dt="2022-05-26T14:39:30.274" v="272"/>
        <pc:sldMkLst>
          <pc:docMk/>
          <pc:sldMk cId="0" sldId="257"/>
        </pc:sldMkLst>
      </pc:sldChg>
      <pc:sldChg chg="addSp delSp modSp ord">
        <pc:chgData name="Le Phuoc Dat" userId="S::3120219024@ued.udn.vn::388a6877-631e-4410-b9e4-955a3c5efb7d" providerId="AD" clId="Web-{1AF865A4-A1E7-AD7C-806A-37FDC7994648}" dt="2022-05-26T14:46:49.105" v="517" actId="1076"/>
        <pc:sldMkLst>
          <pc:docMk/>
          <pc:sldMk cId="0" sldId="258"/>
        </pc:sldMkLst>
        <pc:spChg chg="mod">
          <ac:chgData name="Le Phuoc Dat" userId="S::3120219024@ued.udn.vn::388a6877-631e-4410-b9e4-955a3c5efb7d" providerId="AD" clId="Web-{1AF865A4-A1E7-AD7C-806A-37FDC7994648}" dt="2022-05-26T14:41:49.088" v="331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Le Phuoc Dat" userId="S::3120219024@ued.udn.vn::388a6877-631e-4410-b9e4-955a3c5efb7d" providerId="AD" clId="Web-{1AF865A4-A1E7-AD7C-806A-37FDC7994648}" dt="2022-05-26T14:45:50.105" v="511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Le Phuoc Dat" userId="S::3120219024@ued.udn.vn::388a6877-631e-4410-b9e4-955a3c5efb7d" providerId="AD" clId="Web-{1AF865A4-A1E7-AD7C-806A-37FDC7994648}" dt="2022-05-26T14:45:53.558" v="512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Le Phuoc Dat" userId="S::3120219024@ued.udn.vn::388a6877-631e-4410-b9e4-955a3c5efb7d" providerId="AD" clId="Web-{1AF865A4-A1E7-AD7C-806A-37FDC7994648}" dt="2022-05-26T14:45:44.714" v="510"/>
          <ac:spMkLst>
            <pc:docMk/>
            <pc:sldMk cId="0" sldId="258"/>
            <ac:spMk id="5" creationId="{00000000-0000-0000-0000-000000000000}"/>
          </ac:spMkLst>
        </pc:spChg>
        <pc:spChg chg="del">
          <ac:chgData name="Le Phuoc Dat" userId="S::3120219024@ued.udn.vn::388a6877-631e-4410-b9e4-955a3c5efb7d" providerId="AD" clId="Web-{1AF865A4-A1E7-AD7C-806A-37FDC7994648}" dt="2022-05-26T14:46:05.448" v="5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5:22.089" v="500" actId="14100"/>
          <ac:spMkLst>
            <pc:docMk/>
            <pc:sldMk cId="0" sldId="258"/>
            <ac:spMk id="7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2:13.150" v="361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3:34.979" v="460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3:38.307" v="463" actId="20577"/>
          <ac:spMkLst>
            <pc:docMk/>
            <pc:sldMk cId="0" sldId="258"/>
            <ac:spMk id="10" creationId="{00000000-0000-0000-0000-000000000000}"/>
          </ac:spMkLst>
        </pc:spChg>
        <pc:spChg chg="del mod">
          <ac:chgData name="Le Phuoc Dat" userId="S::3120219024@ued.udn.vn::388a6877-631e-4410-b9e4-955a3c5efb7d" providerId="AD" clId="Web-{1AF865A4-A1E7-AD7C-806A-37FDC7994648}" dt="2022-05-26T14:45:56.308" v="513"/>
          <ac:spMkLst>
            <pc:docMk/>
            <pc:sldMk cId="0" sldId="258"/>
            <ac:spMk id="11" creationId="{00000000-0000-0000-0000-000000000000}"/>
          </ac:spMkLst>
        </pc:spChg>
        <pc:spChg chg="del">
          <ac:chgData name="Le Phuoc Dat" userId="S::3120219024@ued.udn.vn::388a6877-631e-4410-b9e4-955a3c5efb7d" providerId="AD" clId="Web-{1AF865A4-A1E7-AD7C-806A-37FDC7994648}" dt="2022-05-26T14:45:59.058" v="514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2:58.916" v="410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4:08.557" v="473" actId="20577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Le Phuoc Dat" userId="S::3120219024@ued.udn.vn::388a6877-631e-4410-b9e4-955a3c5efb7d" providerId="AD" clId="Web-{1AF865A4-A1E7-AD7C-806A-37FDC7994648}" dt="2022-05-26T14:46:49.105" v="517" actId="1076"/>
          <ac:spMkLst>
            <pc:docMk/>
            <pc:sldMk cId="0" sldId="258"/>
            <ac:spMk id="17" creationId="{F8426ED7-8FD2-F454-AEFC-2692C0963B94}"/>
          </ac:spMkLst>
        </pc:spChg>
        <pc:spChg chg="add mod">
          <ac:chgData name="Le Phuoc Dat" userId="S::3120219024@ued.udn.vn::388a6877-631e-4410-b9e4-955a3c5efb7d" providerId="AD" clId="Web-{1AF865A4-A1E7-AD7C-806A-37FDC7994648}" dt="2022-05-26T14:45:50.105" v="511"/>
          <ac:spMkLst>
            <pc:docMk/>
            <pc:sldMk cId="0" sldId="258"/>
            <ac:spMk id="19" creationId="{5D93AE53-D6DC-6670-DA7C-70C02E2BD366}"/>
          </ac:spMkLst>
        </pc:spChg>
        <pc:spChg chg="add mod">
          <ac:chgData name="Le Phuoc Dat" userId="S::3120219024@ued.udn.vn::388a6877-631e-4410-b9e4-955a3c5efb7d" providerId="AD" clId="Web-{1AF865A4-A1E7-AD7C-806A-37FDC7994648}" dt="2022-05-26T14:45:53.558" v="512"/>
          <ac:spMkLst>
            <pc:docMk/>
            <pc:sldMk cId="0" sldId="258"/>
            <ac:spMk id="21" creationId="{6594310A-F200-F081-0349-E7A5A63286AC}"/>
          </ac:spMkLst>
        </pc:spChg>
        <pc:spChg chg="add mod">
          <ac:chgData name="Le Phuoc Dat" userId="S::3120219024@ued.udn.vn::388a6877-631e-4410-b9e4-955a3c5efb7d" providerId="AD" clId="Web-{1AF865A4-A1E7-AD7C-806A-37FDC7994648}" dt="2022-05-26T14:45:56.308" v="513"/>
          <ac:spMkLst>
            <pc:docMk/>
            <pc:sldMk cId="0" sldId="258"/>
            <ac:spMk id="23" creationId="{E40D1D01-143F-69C9-4382-D55A190527E2}"/>
          </ac:spMkLst>
        </pc:spChg>
        <pc:spChg chg="add mod">
          <ac:chgData name="Le Phuoc Dat" userId="S::3120219024@ued.udn.vn::388a6877-631e-4410-b9e4-955a3c5efb7d" providerId="AD" clId="Web-{1AF865A4-A1E7-AD7C-806A-37FDC7994648}" dt="2022-05-26T14:45:59.058" v="514"/>
          <ac:spMkLst>
            <pc:docMk/>
            <pc:sldMk cId="0" sldId="258"/>
            <ac:spMk id="25" creationId="{1D0AAC4C-51CA-F32B-5B6C-647BD852208A}"/>
          </ac:spMkLst>
        </pc:spChg>
        <pc:spChg chg="add mod">
          <ac:chgData name="Le Phuoc Dat" userId="S::3120219024@ued.udn.vn::388a6877-631e-4410-b9e4-955a3c5efb7d" providerId="AD" clId="Web-{1AF865A4-A1E7-AD7C-806A-37FDC7994648}" dt="2022-05-26T14:46:05.448" v="515"/>
          <ac:spMkLst>
            <pc:docMk/>
            <pc:sldMk cId="0" sldId="258"/>
            <ac:spMk id="27" creationId="{CA364904-54DE-62B1-7555-B7DEAF79FBAB}"/>
          </ac:spMkLst>
        </pc:spChg>
      </pc:sldChg>
      <pc:sldChg chg="modSp">
        <pc:chgData name="Le Phuoc Dat" userId="S::3120219024@ued.udn.vn::388a6877-631e-4410-b9e4-955a3c5efb7d" providerId="AD" clId="Web-{1AF865A4-A1E7-AD7C-806A-37FDC7994648}" dt="2022-05-26T14:47:15.449" v="523" actId="20577"/>
        <pc:sldMkLst>
          <pc:docMk/>
          <pc:sldMk cId="0" sldId="259"/>
        </pc:sldMkLst>
        <pc:spChg chg="mod">
          <ac:chgData name="Le Phuoc Dat" userId="S::3120219024@ued.udn.vn::388a6877-631e-4410-b9e4-955a3c5efb7d" providerId="AD" clId="Web-{1AF865A4-A1E7-AD7C-806A-37FDC7994648}" dt="2022-05-26T14:47:15.449" v="52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10:25.315" v="11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ord">
        <pc:chgData name="Le Phuoc Dat" userId="S::3120219024@ued.udn.vn::388a6877-631e-4410-b9e4-955a3c5efb7d" providerId="AD" clId="Web-{1AF865A4-A1E7-AD7C-806A-37FDC7994648}" dt="2022-05-26T14:47:23.058" v="529" actId="20577"/>
        <pc:sldMkLst>
          <pc:docMk/>
          <pc:sldMk cId="0" sldId="265"/>
        </pc:sldMkLst>
        <pc:spChg chg="mod">
          <ac:chgData name="Le Phuoc Dat" userId="S::3120219024@ued.udn.vn::388a6877-631e-4410-b9e4-955a3c5efb7d" providerId="AD" clId="Web-{1AF865A4-A1E7-AD7C-806A-37FDC7994648}" dt="2022-05-26T14:47:23.058" v="529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11:18.799" v="160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ord">
        <pc:chgData name="Le Phuoc Dat" userId="S::3120219024@ued.udn.vn::388a6877-631e-4410-b9e4-955a3c5efb7d" providerId="AD" clId="Web-{1AF865A4-A1E7-AD7C-806A-37FDC7994648}" dt="2022-05-26T14:41:39.213" v="326" actId="20577"/>
        <pc:sldMkLst>
          <pc:docMk/>
          <pc:sldMk cId="0" sldId="270"/>
        </pc:sldMkLst>
        <pc:spChg chg="mod">
          <ac:chgData name="Le Phuoc Dat" userId="S::3120219024@ued.udn.vn::388a6877-631e-4410-b9e4-955a3c5efb7d" providerId="AD" clId="Web-{1AF865A4-A1E7-AD7C-806A-37FDC7994648}" dt="2022-05-26T14:40:01.040" v="284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1:34.963" v="324" actId="20577"/>
          <ac:spMkLst>
            <pc:docMk/>
            <pc:sldMk cId="0" sldId="270"/>
            <ac:spMk id="4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1:30.853" v="322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0:11.400" v="287" actId="20577"/>
          <ac:spMkLst>
            <pc:docMk/>
            <pc:sldMk cId="0" sldId="270"/>
            <ac:spMk id="6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0:14.509" v="291" actId="20577"/>
          <ac:spMkLst>
            <pc:docMk/>
            <pc:sldMk cId="0" sldId="270"/>
            <ac:spMk id="7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0:17.087" v="296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41:39.213" v="326" actId="20577"/>
          <ac:spMkLst>
            <pc:docMk/>
            <pc:sldMk cId="0" sldId="270"/>
            <ac:spMk id="9" creationId="{00000000-0000-0000-0000-000000000000}"/>
          </ac:spMkLst>
        </pc:spChg>
      </pc:sldChg>
      <pc:sldChg chg="del">
        <pc:chgData name="Le Phuoc Dat" userId="S::3120219024@ued.udn.vn::388a6877-631e-4410-b9e4-955a3c5efb7d" providerId="AD" clId="Web-{1AF865A4-A1E7-AD7C-806A-37FDC7994648}" dt="2022-05-26T14:35:44.320" v="232"/>
        <pc:sldMkLst>
          <pc:docMk/>
          <pc:sldMk cId="0" sldId="275"/>
        </pc:sldMkLst>
      </pc:sldChg>
      <pc:sldChg chg="del">
        <pc:chgData name="Le Phuoc Dat" userId="S::3120219024@ued.udn.vn::388a6877-631e-4410-b9e4-955a3c5efb7d" providerId="AD" clId="Web-{1AF865A4-A1E7-AD7C-806A-37FDC7994648}" dt="2022-05-26T14:35:42.507" v="231"/>
        <pc:sldMkLst>
          <pc:docMk/>
          <pc:sldMk cId="0" sldId="276"/>
        </pc:sldMkLst>
      </pc:sldChg>
      <pc:sldChg chg="modSp">
        <pc:chgData name="Le Phuoc Dat" userId="S::3120219024@ued.udn.vn::388a6877-631e-4410-b9e4-955a3c5efb7d" providerId="AD" clId="Web-{1AF865A4-A1E7-AD7C-806A-37FDC7994648}" dt="2022-05-26T14:36:23.195" v="243" actId="20577"/>
        <pc:sldMkLst>
          <pc:docMk/>
          <pc:sldMk cId="0" sldId="277"/>
        </pc:sldMkLst>
        <pc:spChg chg="mod">
          <ac:chgData name="Le Phuoc Dat" userId="S::3120219024@ued.udn.vn::388a6877-631e-4410-b9e4-955a3c5efb7d" providerId="AD" clId="Web-{1AF865A4-A1E7-AD7C-806A-37FDC7994648}" dt="2022-05-26T14:36:23.195" v="243" actId="20577"/>
          <ac:spMkLst>
            <pc:docMk/>
            <pc:sldMk cId="0" sldId="277"/>
            <ac:spMk id="2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35:55.523" v="240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35:50.929" v="238" actId="20577"/>
          <ac:spMkLst>
            <pc:docMk/>
            <pc:sldMk cId="0" sldId="277"/>
            <ac:spMk id="10" creationId="{00000000-0000-0000-0000-000000000000}"/>
          </ac:spMkLst>
        </pc:spChg>
      </pc:sldChg>
      <pc:sldChg chg="modSp add del ord replId">
        <pc:chgData name="Le Phuoc Dat" userId="S::3120219024@ued.udn.vn::388a6877-631e-4410-b9e4-955a3c5efb7d" providerId="AD" clId="Web-{1AF865A4-A1E7-AD7C-806A-37FDC7994648}" dt="2022-05-26T14:47:28.730" v="534" actId="20577"/>
        <pc:sldMkLst>
          <pc:docMk/>
          <pc:sldMk cId="2566596192" sldId="278"/>
        </pc:sldMkLst>
        <pc:spChg chg="mod">
          <ac:chgData name="Le Phuoc Dat" userId="S::3120219024@ued.udn.vn::388a6877-631e-4410-b9e4-955a3c5efb7d" providerId="AD" clId="Web-{1AF865A4-A1E7-AD7C-806A-37FDC7994648}" dt="2022-05-26T14:47:28.730" v="534" actId="20577"/>
          <ac:spMkLst>
            <pc:docMk/>
            <pc:sldMk cId="2566596192" sldId="278"/>
            <ac:spMk id="2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38:10.946" v="269" actId="20577"/>
          <ac:spMkLst>
            <pc:docMk/>
            <pc:sldMk cId="2566596192" sldId="278"/>
            <ac:spMk id="3" creationId="{00000000-0000-0000-0000-000000000000}"/>
          </ac:spMkLst>
        </pc:spChg>
        <pc:spChg chg="mod">
          <ac:chgData name="Le Phuoc Dat" userId="S::3120219024@ued.udn.vn::388a6877-631e-4410-b9e4-955a3c5efb7d" providerId="AD" clId="Web-{1AF865A4-A1E7-AD7C-806A-37FDC7994648}" dt="2022-05-26T14:36:54.586" v="247" actId="20577"/>
          <ac:spMkLst>
            <pc:docMk/>
            <pc:sldMk cId="2566596192" sldId="278"/>
            <ac:spMk id="7" creationId="{00000000-0000-0000-0000-000000000000}"/>
          </ac:spMkLst>
        </pc:spChg>
      </pc:sldChg>
      <pc:sldChg chg="del">
        <pc:chgData name="Le Phuoc Dat" userId="S::3120219024@ued.udn.vn::388a6877-631e-4410-b9e4-955a3c5efb7d" providerId="AD" clId="Web-{1AF865A4-A1E7-AD7C-806A-37FDC7994648}" dt="2022-05-26T14:35:38.445" v="229"/>
        <pc:sldMkLst>
          <pc:docMk/>
          <pc:sldMk cId="1599643815" sldId="279"/>
        </pc:sldMkLst>
      </pc:sldChg>
      <pc:sldChg chg="del">
        <pc:chgData name="Le Phuoc Dat" userId="S::3120219024@ued.udn.vn::388a6877-631e-4410-b9e4-955a3c5efb7d" providerId="AD" clId="Web-{1AF865A4-A1E7-AD7C-806A-37FDC7994648}" dt="2022-05-26T14:35:36.460" v="228"/>
        <pc:sldMkLst>
          <pc:docMk/>
          <pc:sldMk cId="6529621" sldId="280"/>
        </pc:sldMkLst>
      </pc:sldChg>
      <pc:sldChg chg="del">
        <pc:chgData name="Le Phuoc Dat" userId="S::3120219024@ued.udn.vn::388a6877-631e-4410-b9e4-955a3c5efb7d" providerId="AD" clId="Web-{1AF865A4-A1E7-AD7C-806A-37FDC7994648}" dt="2022-05-26T14:35:35.132" v="227"/>
        <pc:sldMkLst>
          <pc:docMk/>
          <pc:sldMk cId="2687553616" sldId="281"/>
        </pc:sldMkLst>
      </pc:sldChg>
    </pc:docChg>
  </pc:docChgLst>
  <pc:docChgLst>
    <pc:chgData name="Le Phuoc Dat" userId="S::3120219024@ued.udn.vn::388a6877-631e-4410-b9e4-955a3c5efb7d" providerId="AD" clId="Web-{C928393C-E5A9-F714-DD44-CAFC741BE565}"/>
    <pc:docChg chg="addSld delSld modSld">
      <pc:chgData name="Le Phuoc Dat" userId="S::3120219024@ued.udn.vn::388a6877-631e-4410-b9e4-955a3c5efb7d" providerId="AD" clId="Web-{C928393C-E5A9-F714-DD44-CAFC741BE565}" dt="2022-05-28T13:22:22.065" v="364" actId="20577"/>
      <pc:docMkLst>
        <pc:docMk/>
      </pc:docMkLst>
      <pc:sldChg chg="addSp delSp modSp">
        <pc:chgData name="Le Phuoc Dat" userId="S::3120219024@ued.udn.vn::388a6877-631e-4410-b9e4-955a3c5efb7d" providerId="AD" clId="Web-{C928393C-E5A9-F714-DD44-CAFC741BE565}" dt="2022-05-28T09:53:02.639" v="210" actId="20577"/>
        <pc:sldMkLst>
          <pc:docMk/>
          <pc:sldMk cId="1826872064" sldId="296"/>
        </pc:sldMkLst>
        <pc:spChg chg="add del">
          <ac:chgData name="Le Phuoc Dat" userId="S::3120219024@ued.udn.vn::388a6877-631e-4410-b9e4-955a3c5efb7d" providerId="AD" clId="Web-{C928393C-E5A9-F714-DD44-CAFC741BE565}" dt="2022-05-28T09:51:19.371" v="196"/>
          <ac:spMkLst>
            <pc:docMk/>
            <pc:sldMk cId="1826872064" sldId="296"/>
            <ac:spMk id="2" creationId="{C4D1A67A-1140-0FA0-B5CC-B9AABE5A303D}"/>
          </ac:spMkLst>
        </pc:spChg>
        <pc:spChg chg="mod">
          <ac:chgData name="Le Phuoc Dat" userId="S::3120219024@ued.udn.vn::388a6877-631e-4410-b9e4-955a3c5efb7d" providerId="AD" clId="Web-{C928393C-E5A9-F714-DD44-CAFC741BE565}" dt="2022-05-28T09:53:02.639" v="210" actId="20577"/>
          <ac:spMkLst>
            <pc:docMk/>
            <pc:sldMk cId="1826872064" sldId="296"/>
            <ac:spMk id="3" creationId="{D9ACA985-DD3D-E2C3-1370-4E9C6A0767F7}"/>
          </ac:spMkLst>
        </pc:spChg>
        <pc:spChg chg="add mod">
          <ac:chgData name="Le Phuoc Dat" userId="S::3120219024@ued.udn.vn::388a6877-631e-4410-b9e4-955a3c5efb7d" providerId="AD" clId="Web-{C928393C-E5A9-F714-DD44-CAFC741BE565}" dt="2022-05-28T09:52:13.919" v="209" actId="20577"/>
          <ac:spMkLst>
            <pc:docMk/>
            <pc:sldMk cId="1826872064" sldId="296"/>
            <ac:spMk id="4" creationId="{942F1EA3-F1E6-D554-1626-0A0349DE7F69}"/>
          </ac:spMkLst>
        </pc:spChg>
        <pc:picChg chg="mod">
          <ac:chgData name="Le Phuoc Dat" userId="S::3120219024@ued.udn.vn::388a6877-631e-4410-b9e4-955a3c5efb7d" providerId="AD" clId="Web-{C928393C-E5A9-F714-DD44-CAFC741BE565}" dt="2022-05-28T09:51:32.074" v="199" actId="14100"/>
          <ac:picMkLst>
            <pc:docMk/>
            <pc:sldMk cId="1826872064" sldId="296"/>
            <ac:picMk id="6" creationId="{7EA4A704-1E50-1FBE-A777-D2779DCF6E9C}"/>
          </ac:picMkLst>
        </pc:picChg>
      </pc:sldChg>
      <pc:sldChg chg="addSp delSp modSp new mod modClrScheme chgLayout">
        <pc:chgData name="Le Phuoc Dat" userId="S::3120219024@ued.udn.vn::388a6877-631e-4410-b9e4-955a3c5efb7d" providerId="AD" clId="Web-{C928393C-E5A9-F714-DD44-CAFC741BE565}" dt="2022-05-28T13:22:22.065" v="364" actId="20577"/>
        <pc:sldMkLst>
          <pc:docMk/>
          <pc:sldMk cId="2452235213" sldId="298"/>
        </pc:sldMkLst>
        <pc:spChg chg="mod ord">
          <ac:chgData name="Le Phuoc Dat" userId="S::3120219024@ued.udn.vn::388a6877-631e-4410-b9e4-955a3c5efb7d" providerId="AD" clId="Web-{C928393C-E5A9-F714-DD44-CAFC741BE565}" dt="2022-05-28T09:43:25.405" v="5" actId="20577"/>
          <ac:spMkLst>
            <pc:docMk/>
            <pc:sldMk cId="2452235213" sldId="298"/>
            <ac:spMk id="2" creationId="{35996D99-00AD-D2DE-2522-B7422D8FA636}"/>
          </ac:spMkLst>
        </pc:spChg>
        <pc:spChg chg="mod ord">
          <ac:chgData name="Le Phuoc Dat" userId="S::3120219024@ued.udn.vn::388a6877-631e-4410-b9e4-955a3c5efb7d" providerId="AD" clId="Web-{C928393C-E5A9-F714-DD44-CAFC741BE565}" dt="2022-05-28T13:20:52.610" v="349" actId="20577"/>
          <ac:spMkLst>
            <pc:docMk/>
            <pc:sldMk cId="2452235213" sldId="298"/>
            <ac:spMk id="3" creationId="{37C7C217-FF35-EF8E-0482-E545CF5BE667}"/>
          </ac:spMkLst>
        </pc:spChg>
        <pc:spChg chg="mod ord">
          <ac:chgData name="Le Phuoc Dat" userId="S::3120219024@ued.udn.vn::388a6877-631e-4410-b9e4-955a3c5efb7d" providerId="AD" clId="Web-{C928393C-E5A9-F714-DD44-CAFC741BE565}" dt="2022-05-28T09:42:00.997" v="1"/>
          <ac:spMkLst>
            <pc:docMk/>
            <pc:sldMk cId="2452235213" sldId="298"/>
            <ac:spMk id="4" creationId="{C1B1CA00-C950-E2F1-899D-11D50C15A071}"/>
          </ac:spMkLst>
        </pc:spChg>
        <pc:spChg chg="add mod ord">
          <ac:chgData name="Le Phuoc Dat" userId="S::3120219024@ued.udn.vn::388a6877-631e-4410-b9e4-955a3c5efb7d" providerId="AD" clId="Web-{C928393C-E5A9-F714-DD44-CAFC741BE565}" dt="2022-05-28T09:43:32.858" v="11" actId="14100"/>
          <ac:spMkLst>
            <pc:docMk/>
            <pc:sldMk cId="2452235213" sldId="298"/>
            <ac:spMk id="5" creationId="{B668EA01-22A5-D77C-A282-E7F9E310C430}"/>
          </ac:spMkLst>
        </pc:spChg>
        <pc:spChg chg="add mod ord">
          <ac:chgData name="Le Phuoc Dat" userId="S::3120219024@ued.udn.vn::388a6877-631e-4410-b9e4-955a3c5efb7d" providerId="AD" clId="Web-{C928393C-E5A9-F714-DD44-CAFC741BE565}" dt="2022-05-28T09:44:18.063" v="23" actId="14100"/>
          <ac:spMkLst>
            <pc:docMk/>
            <pc:sldMk cId="2452235213" sldId="298"/>
            <ac:spMk id="6" creationId="{4EC318B5-60A2-18F6-972E-8366E7A32FAD}"/>
          </ac:spMkLst>
        </pc:spChg>
        <pc:spChg chg="add del mod ord">
          <ac:chgData name="Le Phuoc Dat" userId="S::3120219024@ued.udn.vn::388a6877-631e-4410-b9e4-955a3c5efb7d" providerId="AD" clId="Web-{C928393C-E5A9-F714-DD44-CAFC741BE565}" dt="2022-05-28T09:48:53.648" v="128"/>
          <ac:spMkLst>
            <pc:docMk/>
            <pc:sldMk cId="2452235213" sldId="298"/>
            <ac:spMk id="7" creationId="{07DBFDBB-BD3B-75A2-1138-5CBD6DE1F04B}"/>
          </ac:spMkLst>
        </pc:spChg>
        <pc:spChg chg="add mod">
          <ac:chgData name="Le Phuoc Dat" userId="S::3120219024@ued.udn.vn::388a6877-631e-4410-b9e4-955a3c5efb7d" providerId="AD" clId="Web-{C928393C-E5A9-F714-DD44-CAFC741BE565}" dt="2022-05-28T13:22:22.065" v="364" actId="20577"/>
          <ac:spMkLst>
            <pc:docMk/>
            <pc:sldMk cId="2452235213" sldId="298"/>
            <ac:spMk id="9" creationId="{28DA992D-0F18-5BE4-9119-1C984A54A2FC}"/>
          </ac:spMkLst>
        </pc:spChg>
        <pc:spChg chg="add mod">
          <ac:chgData name="Le Phuoc Dat" userId="S::3120219024@ued.udn.vn::388a6877-631e-4410-b9e4-955a3c5efb7d" providerId="AD" clId="Web-{C928393C-E5A9-F714-DD44-CAFC741BE565}" dt="2022-05-28T09:50:09.384" v="181" actId="20577"/>
          <ac:spMkLst>
            <pc:docMk/>
            <pc:sldMk cId="2452235213" sldId="298"/>
            <ac:spMk id="11" creationId="{CB89F3B8-84B2-EB96-BF61-560532257605}"/>
          </ac:spMkLst>
        </pc:spChg>
        <pc:spChg chg="add mod">
          <ac:chgData name="Le Phuoc Dat" userId="S::3120219024@ued.udn.vn::388a6877-631e-4410-b9e4-955a3c5efb7d" providerId="AD" clId="Web-{C928393C-E5A9-F714-DD44-CAFC741BE565}" dt="2022-05-28T09:49:52.228" v="154" actId="20577"/>
          <ac:spMkLst>
            <pc:docMk/>
            <pc:sldMk cId="2452235213" sldId="298"/>
            <ac:spMk id="13" creationId="{AEEA5B04-2DD6-AE96-E762-D1C42B961DA5}"/>
          </ac:spMkLst>
        </pc:spChg>
      </pc:sldChg>
      <pc:sldChg chg="new del">
        <pc:chgData name="Le Phuoc Dat" userId="S::3120219024@ued.udn.vn::388a6877-631e-4410-b9e4-955a3c5efb7d" providerId="AD" clId="Web-{C928393C-E5A9-F714-DD44-CAFC741BE565}" dt="2022-05-28T09:53:23.577" v="211"/>
        <pc:sldMkLst>
          <pc:docMk/>
          <pc:sldMk cId="3429882984" sldId="299"/>
        </pc:sldMkLst>
      </pc:sldChg>
      <pc:sldChg chg="addSp delSp modSp new">
        <pc:chgData name="Le Phuoc Dat" userId="S::3120219024@ued.udn.vn::388a6877-631e-4410-b9e4-955a3c5efb7d" providerId="AD" clId="Web-{C928393C-E5A9-F714-DD44-CAFC741BE565}" dt="2022-05-28T13:22:06.127" v="362" actId="20577"/>
        <pc:sldMkLst>
          <pc:docMk/>
          <pc:sldMk cId="3598945017" sldId="299"/>
        </pc:sldMkLst>
        <pc:spChg chg="mod">
          <ac:chgData name="Le Phuoc Dat" userId="S::3120219024@ued.udn.vn::388a6877-631e-4410-b9e4-955a3c5efb7d" providerId="AD" clId="Web-{C928393C-E5A9-F714-DD44-CAFC741BE565}" dt="2022-05-28T13:20:31.610" v="346" actId="20577"/>
          <ac:spMkLst>
            <pc:docMk/>
            <pc:sldMk cId="3598945017" sldId="299"/>
            <ac:spMk id="2" creationId="{75CFCB79-32A3-8618-7413-9FC611AE9B17}"/>
          </ac:spMkLst>
        </pc:spChg>
        <pc:spChg chg="mod">
          <ac:chgData name="Le Phuoc Dat" userId="S::3120219024@ued.udn.vn::388a6877-631e-4410-b9e4-955a3c5efb7d" providerId="AD" clId="Web-{C928393C-E5A9-F714-DD44-CAFC741BE565}" dt="2022-05-28T13:22:06.127" v="362" actId="20577"/>
          <ac:spMkLst>
            <pc:docMk/>
            <pc:sldMk cId="3598945017" sldId="299"/>
            <ac:spMk id="3" creationId="{ECB61323-C04A-B1E4-4C12-AAF68AD359B5}"/>
          </ac:spMkLst>
        </pc:spChg>
        <pc:spChg chg="mod">
          <ac:chgData name="Le Phuoc Dat" userId="S::3120219024@ued.udn.vn::388a6877-631e-4410-b9e4-955a3c5efb7d" providerId="AD" clId="Web-{C928393C-E5A9-F714-DD44-CAFC741BE565}" dt="2022-05-28T13:19:35.483" v="263" actId="20577"/>
          <ac:spMkLst>
            <pc:docMk/>
            <pc:sldMk cId="3598945017" sldId="299"/>
            <ac:spMk id="4" creationId="{982AEE8C-C804-2435-9F38-F9277C6B7E08}"/>
          </ac:spMkLst>
        </pc:spChg>
        <pc:spChg chg="mod">
          <ac:chgData name="Le Phuoc Dat" userId="S::3120219024@ued.udn.vn::388a6877-631e-4410-b9e4-955a3c5efb7d" providerId="AD" clId="Web-{C928393C-E5A9-F714-DD44-CAFC741BE565}" dt="2022-05-28T13:20:29.360" v="345" actId="20577"/>
          <ac:spMkLst>
            <pc:docMk/>
            <pc:sldMk cId="3598945017" sldId="299"/>
            <ac:spMk id="5" creationId="{22BC329A-E694-7256-CDC4-77F7F4BD12C5}"/>
          </ac:spMkLst>
        </pc:spChg>
        <pc:spChg chg="del">
          <ac:chgData name="Le Phuoc Dat" userId="S::3120219024@ued.udn.vn::388a6877-631e-4410-b9e4-955a3c5efb7d" providerId="AD" clId="Web-{C928393C-E5A9-F714-DD44-CAFC741BE565}" dt="2022-05-28T13:18:29.716" v="213"/>
          <ac:spMkLst>
            <pc:docMk/>
            <pc:sldMk cId="3598945017" sldId="299"/>
            <ac:spMk id="6" creationId="{8A837292-ED0E-92BF-E2C3-D29F62208026}"/>
          </ac:spMkLst>
        </pc:spChg>
        <pc:picChg chg="add mod ord">
          <ac:chgData name="Le Phuoc Dat" userId="S::3120219024@ued.udn.vn::388a6877-631e-4410-b9e4-955a3c5efb7d" providerId="AD" clId="Web-{C928393C-E5A9-F714-DD44-CAFC741BE565}" dt="2022-05-28T13:18:37.029" v="215" actId="1076"/>
          <ac:picMkLst>
            <pc:docMk/>
            <pc:sldMk cId="3598945017" sldId="299"/>
            <ac:picMk id="8" creationId="{9671FE79-37AB-A3EA-A6C6-DE816D9B8131}"/>
          </ac:picMkLst>
        </pc:picChg>
      </pc:sldChg>
    </pc:docChg>
  </pc:docChgLst>
  <pc:docChgLst>
    <pc:chgData name="Le Phuoc Dat" userId="S::3120219024@ued.udn.vn::388a6877-631e-4410-b9e4-955a3c5efb7d" providerId="AD" clId="Web-{3F3E8218-267E-401B-B42D-A09A26A9E13E}"/>
    <pc:docChg chg="addSld delSld modSld">
      <pc:chgData name="Le Phuoc Dat" userId="S::3120219024@ued.udn.vn::388a6877-631e-4410-b9e4-955a3c5efb7d" providerId="AD" clId="Web-{3F3E8218-267E-401B-B42D-A09A26A9E13E}" dt="2022-05-28T05:52:09.977" v="210" actId="20577"/>
      <pc:docMkLst>
        <pc:docMk/>
      </pc:docMkLst>
      <pc:sldChg chg="delSp modSp">
        <pc:chgData name="Le Phuoc Dat" userId="S::3120219024@ued.udn.vn::388a6877-631e-4410-b9e4-955a3c5efb7d" providerId="AD" clId="Web-{3F3E8218-267E-401B-B42D-A09A26A9E13E}" dt="2022-05-28T05:47:18.922" v="22" actId="20577"/>
        <pc:sldMkLst>
          <pc:docMk/>
          <pc:sldMk cId="1599643815" sldId="279"/>
        </pc:sldMkLst>
        <pc:spChg chg="mod">
          <ac:chgData name="Le Phuoc Dat" userId="S::3120219024@ued.udn.vn::388a6877-631e-4410-b9e4-955a3c5efb7d" providerId="AD" clId="Web-{3F3E8218-267E-401B-B42D-A09A26A9E13E}" dt="2022-05-28T05:47:07.093" v="20" actId="20577"/>
          <ac:spMkLst>
            <pc:docMk/>
            <pc:sldMk cId="1599643815" sldId="279"/>
            <ac:spMk id="2" creationId="{A9395EB5-C14E-5C4A-A703-3BBEFCE02B9F}"/>
          </ac:spMkLst>
        </pc:spChg>
        <pc:spChg chg="mod">
          <ac:chgData name="Le Phuoc Dat" userId="S::3120219024@ued.udn.vn::388a6877-631e-4410-b9e4-955a3c5efb7d" providerId="AD" clId="Web-{3F3E8218-267E-401B-B42D-A09A26A9E13E}" dt="2022-05-28T05:47:18.922" v="22" actId="20577"/>
          <ac:spMkLst>
            <pc:docMk/>
            <pc:sldMk cId="1599643815" sldId="279"/>
            <ac:spMk id="3" creationId="{2D08F8F3-72FF-EA1B-E3A6-D2AFC2D921E1}"/>
          </ac:spMkLst>
        </pc:spChg>
        <pc:spChg chg="del">
          <ac:chgData name="Le Phuoc Dat" userId="S::3120219024@ued.udn.vn::388a6877-631e-4410-b9e4-955a3c5efb7d" providerId="AD" clId="Web-{3F3E8218-267E-401B-B42D-A09A26A9E13E}" dt="2022-05-28T05:47:00.921" v="18"/>
          <ac:spMkLst>
            <pc:docMk/>
            <pc:sldMk cId="1599643815" sldId="279"/>
            <ac:spMk id="5" creationId="{78DF3533-77CA-FD4D-B031-AE2187AFDEB3}"/>
          </ac:spMkLst>
        </pc:spChg>
      </pc:sldChg>
      <pc:sldChg chg="del">
        <pc:chgData name="Le Phuoc Dat" userId="S::3120219024@ued.udn.vn::388a6877-631e-4410-b9e4-955a3c5efb7d" providerId="AD" clId="Web-{3F3E8218-267E-401B-B42D-A09A26A9E13E}" dt="2022-05-28T05:43:52.291" v="0"/>
        <pc:sldMkLst>
          <pc:docMk/>
          <pc:sldMk cId="2006566459" sldId="290"/>
        </pc:sldMkLst>
      </pc:sldChg>
      <pc:sldChg chg="addSp delSp modSp new mod modClrScheme chgLayout">
        <pc:chgData name="Le Phuoc Dat" userId="S::3120219024@ued.udn.vn::388a6877-631e-4410-b9e4-955a3c5efb7d" providerId="AD" clId="Web-{3F3E8218-267E-401B-B42D-A09A26A9E13E}" dt="2022-05-28T05:52:09.977" v="210" actId="20577"/>
        <pc:sldMkLst>
          <pc:docMk/>
          <pc:sldMk cId="1266129188" sldId="292"/>
        </pc:sldMkLst>
        <pc:spChg chg="mod ord">
          <ac:chgData name="Le Phuoc Dat" userId="S::3120219024@ued.udn.vn::388a6877-631e-4410-b9e4-955a3c5efb7d" providerId="AD" clId="Web-{3F3E8218-267E-401B-B42D-A09A26A9E13E}" dt="2022-05-28T05:48:32.408" v="50" actId="20577"/>
          <ac:spMkLst>
            <pc:docMk/>
            <pc:sldMk cId="1266129188" sldId="292"/>
            <ac:spMk id="2" creationId="{9C3C98C3-4604-1F31-6618-B377D5843E4D}"/>
          </ac:spMkLst>
        </pc:spChg>
        <pc:spChg chg="mod ord">
          <ac:chgData name="Le Phuoc Dat" userId="S::3120219024@ued.udn.vn::388a6877-631e-4410-b9e4-955a3c5efb7d" providerId="AD" clId="Web-{3F3E8218-267E-401B-B42D-A09A26A9E13E}" dt="2022-05-28T05:48:16.439" v="39" actId="20577"/>
          <ac:spMkLst>
            <pc:docMk/>
            <pc:sldMk cId="1266129188" sldId="292"/>
            <ac:spMk id="3" creationId="{3758C8F3-A5C1-915B-CB23-01172BB76244}"/>
          </ac:spMkLst>
        </pc:spChg>
        <pc:spChg chg="mod ord">
          <ac:chgData name="Le Phuoc Dat" userId="S::3120219024@ued.udn.vn::388a6877-631e-4410-b9e4-955a3c5efb7d" providerId="AD" clId="Web-{3F3E8218-267E-401B-B42D-A09A26A9E13E}" dt="2022-05-28T05:51:01.256" v="171" actId="20577"/>
          <ac:spMkLst>
            <pc:docMk/>
            <pc:sldMk cId="1266129188" sldId="292"/>
            <ac:spMk id="4" creationId="{952705BA-18E5-14F2-5E7B-82F8C4A90469}"/>
          </ac:spMkLst>
        </pc:spChg>
        <pc:spChg chg="mod ord">
          <ac:chgData name="Le Phuoc Dat" userId="S::3120219024@ued.udn.vn::388a6877-631e-4410-b9e4-955a3c5efb7d" providerId="AD" clId="Web-{3F3E8218-267E-401B-B42D-A09A26A9E13E}" dt="2022-05-28T05:47:56.532" v="24"/>
          <ac:spMkLst>
            <pc:docMk/>
            <pc:sldMk cId="1266129188" sldId="292"/>
            <ac:spMk id="5" creationId="{9825C848-A036-444E-A330-3FEF2855D91B}"/>
          </ac:spMkLst>
        </pc:spChg>
        <pc:spChg chg="add mod ord">
          <ac:chgData name="Le Phuoc Dat" userId="S::3120219024@ued.udn.vn::388a6877-631e-4410-b9e4-955a3c5efb7d" providerId="AD" clId="Web-{3F3E8218-267E-401B-B42D-A09A26A9E13E}" dt="2022-05-28T05:48:38.518" v="52" actId="20577"/>
          <ac:spMkLst>
            <pc:docMk/>
            <pc:sldMk cId="1266129188" sldId="292"/>
            <ac:spMk id="6" creationId="{4C265460-EEA7-A844-551D-DAF5B424BF49}"/>
          </ac:spMkLst>
        </pc:spChg>
        <pc:spChg chg="add mod ord">
          <ac:chgData name="Le Phuoc Dat" userId="S::3120219024@ued.udn.vn::388a6877-631e-4410-b9e4-955a3c5efb7d" providerId="AD" clId="Web-{3F3E8218-267E-401B-B42D-A09A26A9E13E}" dt="2022-05-28T05:52:09.977" v="210" actId="20577"/>
          <ac:spMkLst>
            <pc:docMk/>
            <pc:sldMk cId="1266129188" sldId="292"/>
            <ac:spMk id="7" creationId="{39E4D3B3-67B8-05BE-FB65-76D00C2C92E4}"/>
          </ac:spMkLst>
        </pc:spChg>
        <pc:spChg chg="add del">
          <ac:chgData name="Le Phuoc Dat" userId="S::3120219024@ued.udn.vn::388a6877-631e-4410-b9e4-955a3c5efb7d" providerId="AD" clId="Web-{3F3E8218-267E-401B-B42D-A09A26A9E13E}" dt="2022-05-28T05:49:47.832" v="122"/>
          <ac:spMkLst>
            <pc:docMk/>
            <pc:sldMk cId="1266129188" sldId="292"/>
            <ac:spMk id="8" creationId="{13A63773-A5C9-F194-F535-FA344493809E}"/>
          </ac:spMkLst>
        </pc:spChg>
      </pc:sldChg>
    </pc:docChg>
  </pc:docChgLst>
  <pc:docChgLst>
    <pc:chgData name="Le Phuoc Dat" userId="S::3120219024@ued.udn.vn::388a6877-631e-4410-b9e4-955a3c5efb7d" providerId="AD" clId="Web-{78E9C8C8-650D-459B-B097-9B879A2B6240}"/>
    <pc:docChg chg="modSld">
      <pc:chgData name="Le Phuoc Dat" userId="S::3120219024@ued.udn.vn::388a6877-631e-4410-b9e4-955a3c5efb7d" providerId="AD" clId="Web-{78E9C8C8-650D-459B-B097-9B879A2B6240}" dt="2022-05-30T09:42:10.076" v="85" actId="20577"/>
      <pc:docMkLst>
        <pc:docMk/>
      </pc:docMkLst>
      <pc:sldChg chg="modSp">
        <pc:chgData name="Le Phuoc Dat" userId="S::3120219024@ued.udn.vn::388a6877-631e-4410-b9e4-955a3c5efb7d" providerId="AD" clId="Web-{78E9C8C8-650D-459B-B097-9B879A2B6240}" dt="2022-05-30T09:38:11.837" v="15" actId="20577"/>
        <pc:sldMkLst>
          <pc:docMk/>
          <pc:sldMk cId="2687553616" sldId="281"/>
        </pc:sldMkLst>
        <pc:spChg chg="mod">
          <ac:chgData name="Le Phuoc Dat" userId="S::3120219024@ued.udn.vn::388a6877-631e-4410-b9e4-955a3c5efb7d" providerId="AD" clId="Web-{78E9C8C8-650D-459B-B097-9B879A2B6240}" dt="2022-05-30T09:38:11.837" v="15" actId="20577"/>
          <ac:spMkLst>
            <pc:docMk/>
            <pc:sldMk cId="2687553616" sldId="281"/>
            <ac:spMk id="6" creationId="{5DF4C1F0-71A6-55B8-C673-E3950723D0A7}"/>
          </ac:spMkLst>
        </pc:spChg>
      </pc:sldChg>
      <pc:sldChg chg="modSp">
        <pc:chgData name="Le Phuoc Dat" userId="S::3120219024@ued.udn.vn::388a6877-631e-4410-b9e4-955a3c5efb7d" providerId="AD" clId="Web-{78E9C8C8-650D-459B-B097-9B879A2B6240}" dt="2022-05-30T09:36:00.444" v="9" actId="20577"/>
        <pc:sldMkLst>
          <pc:docMk/>
          <pc:sldMk cId="1266129188" sldId="292"/>
        </pc:sldMkLst>
        <pc:spChg chg="mod">
          <ac:chgData name="Le Phuoc Dat" userId="S::3120219024@ued.udn.vn::388a6877-631e-4410-b9e4-955a3c5efb7d" providerId="AD" clId="Web-{78E9C8C8-650D-459B-B097-9B879A2B6240}" dt="2022-05-30T09:36:00.444" v="9" actId="20577"/>
          <ac:spMkLst>
            <pc:docMk/>
            <pc:sldMk cId="1266129188" sldId="292"/>
            <ac:spMk id="7" creationId="{39E4D3B3-67B8-05BE-FB65-76D00C2C92E4}"/>
          </ac:spMkLst>
        </pc:spChg>
      </pc:sldChg>
      <pc:sldChg chg="addSp delSp modSp">
        <pc:chgData name="Le Phuoc Dat" userId="S::3120219024@ued.udn.vn::388a6877-631e-4410-b9e4-955a3c5efb7d" providerId="AD" clId="Web-{78E9C8C8-650D-459B-B097-9B879A2B6240}" dt="2022-05-30T09:42:10.076" v="85" actId="20577"/>
        <pc:sldMkLst>
          <pc:docMk/>
          <pc:sldMk cId="3477178193" sldId="293"/>
        </pc:sldMkLst>
        <pc:spChg chg="add mod">
          <ac:chgData name="Le Phuoc Dat" userId="S::3120219024@ued.udn.vn::388a6877-631e-4410-b9e4-955a3c5efb7d" providerId="AD" clId="Web-{78E9C8C8-650D-459B-B097-9B879A2B6240}" dt="2022-05-30T09:42:01.888" v="83" actId="20577"/>
          <ac:spMkLst>
            <pc:docMk/>
            <pc:sldMk cId="3477178193" sldId="293"/>
            <ac:spMk id="2" creationId="{D55D596C-AD97-269C-EB8D-87C591D65532}"/>
          </ac:spMkLst>
        </pc:spChg>
        <pc:spChg chg="add del">
          <ac:chgData name="Le Phuoc Dat" userId="S::3120219024@ued.udn.vn::388a6877-631e-4410-b9e4-955a3c5efb7d" providerId="AD" clId="Web-{78E9C8C8-650D-459B-B097-9B879A2B6240}" dt="2022-05-30T09:40:39.965" v="37"/>
          <ac:spMkLst>
            <pc:docMk/>
            <pc:sldMk cId="3477178193" sldId="293"/>
            <ac:spMk id="3" creationId="{324A2599-9C88-6B95-41FC-D2841DED845C}"/>
          </ac:spMkLst>
        </pc:spChg>
        <pc:spChg chg="mod">
          <ac:chgData name="Le Phuoc Dat" userId="S::3120219024@ued.udn.vn::388a6877-631e-4410-b9e4-955a3c5efb7d" providerId="AD" clId="Web-{78E9C8C8-650D-459B-B097-9B879A2B6240}" dt="2022-05-30T09:39:50.948" v="28" actId="20577"/>
          <ac:spMkLst>
            <pc:docMk/>
            <pc:sldMk cId="3477178193" sldId="293"/>
            <ac:spMk id="4" creationId="{AFDD0A06-470D-6342-35D5-52AA04047663}"/>
          </ac:spMkLst>
        </pc:spChg>
        <pc:spChg chg="mod">
          <ac:chgData name="Le Phuoc Dat" userId="S::3120219024@ued.udn.vn::388a6877-631e-4410-b9e4-955a3c5efb7d" providerId="AD" clId="Web-{78E9C8C8-650D-459B-B097-9B879A2B6240}" dt="2022-05-30T09:40:02.308" v="30" actId="1076"/>
          <ac:spMkLst>
            <pc:docMk/>
            <pc:sldMk cId="3477178193" sldId="293"/>
            <ac:spMk id="5" creationId="{27788535-86C7-D9B4-55C7-752766E50D1C}"/>
          </ac:spMkLst>
        </pc:spChg>
        <pc:spChg chg="mod">
          <ac:chgData name="Le Phuoc Dat" userId="S::3120219024@ued.udn.vn::388a6877-631e-4410-b9e4-955a3c5efb7d" providerId="AD" clId="Web-{78E9C8C8-650D-459B-B097-9B879A2B6240}" dt="2022-05-30T09:39:56.854" v="29" actId="1076"/>
          <ac:spMkLst>
            <pc:docMk/>
            <pc:sldMk cId="3477178193" sldId="293"/>
            <ac:spMk id="6" creationId="{9C63BBE0-6D66-6A50-5D79-632E2E7D9CE2}"/>
          </ac:spMkLst>
        </pc:spChg>
        <pc:spChg chg="add del">
          <ac:chgData name="Le Phuoc Dat" userId="S::3120219024@ued.udn.vn::388a6877-631e-4410-b9e4-955a3c5efb7d" providerId="AD" clId="Web-{78E9C8C8-650D-459B-B097-9B879A2B6240}" dt="2022-05-30T09:40:36.886" v="36"/>
          <ac:spMkLst>
            <pc:docMk/>
            <pc:sldMk cId="3477178193" sldId="293"/>
            <ac:spMk id="8" creationId="{AFDDFAD0-896B-3603-23C2-AC24B9319C17}"/>
          </ac:spMkLst>
        </pc:spChg>
        <pc:spChg chg="add del">
          <ac:chgData name="Le Phuoc Dat" userId="S::3120219024@ued.udn.vn::388a6877-631e-4410-b9e4-955a3c5efb7d" providerId="AD" clId="Web-{78E9C8C8-650D-459B-B097-9B879A2B6240}" dt="2022-05-30T09:40:33.527" v="35"/>
          <ac:spMkLst>
            <pc:docMk/>
            <pc:sldMk cId="3477178193" sldId="293"/>
            <ac:spMk id="9" creationId="{508E2F7E-8E3F-1767-477D-CB59EFB62208}"/>
          </ac:spMkLst>
        </pc:spChg>
        <pc:spChg chg="add mod">
          <ac:chgData name="Le Phuoc Dat" userId="S::3120219024@ued.udn.vn::388a6877-631e-4410-b9e4-955a3c5efb7d" providerId="AD" clId="Web-{78E9C8C8-650D-459B-B097-9B879A2B6240}" dt="2022-05-30T09:42:10.076" v="85" actId="20577"/>
          <ac:spMkLst>
            <pc:docMk/>
            <pc:sldMk cId="3477178193" sldId="293"/>
            <ac:spMk id="10" creationId="{10234346-868A-CC15-FA86-D632B2AE4C73}"/>
          </ac:spMkLst>
        </pc:spChg>
      </pc:sldChg>
      <pc:sldChg chg="modSp">
        <pc:chgData name="Le Phuoc Dat" userId="S::3120219024@ued.udn.vn::388a6877-631e-4410-b9e4-955a3c5efb7d" providerId="AD" clId="Web-{78E9C8C8-650D-459B-B097-9B879A2B6240}" dt="2022-05-30T09:38:41.369" v="23" actId="20577"/>
        <pc:sldMkLst>
          <pc:docMk/>
          <pc:sldMk cId="604829527" sldId="297"/>
        </pc:sldMkLst>
        <pc:spChg chg="mod">
          <ac:chgData name="Le Phuoc Dat" userId="S::3120219024@ued.udn.vn::388a6877-631e-4410-b9e4-955a3c5efb7d" providerId="AD" clId="Web-{78E9C8C8-650D-459B-B097-9B879A2B6240}" dt="2022-05-30T09:38:26.837" v="20" actId="20577"/>
          <ac:spMkLst>
            <pc:docMk/>
            <pc:sldMk cId="604829527" sldId="297"/>
            <ac:spMk id="10" creationId="{075EA729-96C7-73E9-714E-49895FDAB971}"/>
          </ac:spMkLst>
        </pc:spChg>
        <pc:spChg chg="mod">
          <ac:chgData name="Le Phuoc Dat" userId="S::3120219024@ued.udn.vn::388a6877-631e-4410-b9e4-955a3c5efb7d" providerId="AD" clId="Web-{78E9C8C8-650D-459B-B097-9B879A2B6240}" dt="2022-05-30T09:38:33.775" v="21" actId="20577"/>
          <ac:spMkLst>
            <pc:docMk/>
            <pc:sldMk cId="604829527" sldId="297"/>
            <ac:spMk id="11" creationId="{239443F6-FDD8-25AF-F423-61F42562A136}"/>
          </ac:spMkLst>
        </pc:spChg>
        <pc:spChg chg="mod">
          <ac:chgData name="Le Phuoc Dat" userId="S::3120219024@ued.udn.vn::388a6877-631e-4410-b9e4-955a3c5efb7d" providerId="AD" clId="Web-{78E9C8C8-650D-459B-B097-9B879A2B6240}" dt="2022-05-30T09:38:41.369" v="23" actId="20577"/>
          <ac:spMkLst>
            <pc:docMk/>
            <pc:sldMk cId="604829527" sldId="297"/>
            <ac:spMk id="13" creationId="{6D5391A2-9A4E-7307-BCCB-5CC5C84F5CDD}"/>
          </ac:spMkLst>
        </pc:spChg>
      </pc:sldChg>
    </pc:docChg>
  </pc:docChgLst>
  <pc:docChgLst>
    <pc:chgData name="Le Phuoc Dat" userId="S::3120219024@ued.udn.vn::388a6877-631e-4410-b9e4-955a3c5efb7d" providerId="AD" clId="Web-{B2113641-D962-3A18-EC6F-5CB17E1F00F3}"/>
    <pc:docChg chg="addSld delSld modSld sldOrd">
      <pc:chgData name="Le Phuoc Dat" userId="S::3120219024@ued.udn.vn::388a6877-631e-4410-b9e4-955a3c5efb7d" providerId="AD" clId="Web-{B2113641-D962-3A18-EC6F-5CB17E1F00F3}" dt="2022-05-28T09:37:52.089" v="487"/>
      <pc:docMkLst>
        <pc:docMk/>
      </pc:docMkLst>
      <pc:sldChg chg="modSp">
        <pc:chgData name="Le Phuoc Dat" userId="S::3120219024@ued.udn.vn::388a6877-631e-4410-b9e4-955a3c5efb7d" providerId="AD" clId="Web-{B2113641-D962-3A18-EC6F-5CB17E1F00F3}" dt="2022-05-28T08:51:20.398" v="89" actId="20577"/>
        <pc:sldMkLst>
          <pc:docMk/>
          <pc:sldMk cId="1266129188" sldId="292"/>
        </pc:sldMkLst>
        <pc:spChg chg="mod">
          <ac:chgData name="Le Phuoc Dat" userId="S::3120219024@ued.udn.vn::388a6877-631e-4410-b9e4-955a3c5efb7d" providerId="AD" clId="Web-{B2113641-D962-3A18-EC6F-5CB17E1F00F3}" dt="2022-05-28T08:51:20.398" v="89" actId="20577"/>
          <ac:spMkLst>
            <pc:docMk/>
            <pc:sldMk cId="1266129188" sldId="292"/>
            <ac:spMk id="3" creationId="{3758C8F3-A5C1-915B-CB23-01172BB76244}"/>
          </ac:spMkLst>
        </pc:spChg>
      </pc:sldChg>
      <pc:sldChg chg="addSp delSp modSp new">
        <pc:chgData name="Le Phuoc Dat" userId="S::3120219024@ued.udn.vn::388a6877-631e-4410-b9e4-955a3c5efb7d" providerId="AD" clId="Web-{B2113641-D962-3A18-EC6F-5CB17E1F00F3}" dt="2022-05-28T08:57:32.656" v="145" actId="20577"/>
        <pc:sldMkLst>
          <pc:docMk/>
          <pc:sldMk cId="3477178193" sldId="293"/>
        </pc:sldMkLst>
        <pc:spChg chg="del mod">
          <ac:chgData name="Le Phuoc Dat" userId="S::3120219024@ued.udn.vn::388a6877-631e-4410-b9e4-955a3c5efb7d" providerId="AD" clId="Web-{B2113641-D962-3A18-EC6F-5CB17E1F00F3}" dt="2022-05-28T08:51:29.805" v="90"/>
          <ac:spMkLst>
            <pc:docMk/>
            <pc:sldMk cId="3477178193" sldId="293"/>
            <ac:spMk id="2" creationId="{1C8E3E37-11EF-4587-2BE5-221F094EC865}"/>
          </ac:spMkLst>
        </pc:spChg>
        <pc:spChg chg="del mod">
          <ac:chgData name="Le Phuoc Dat" userId="S::3120219024@ued.udn.vn::388a6877-631e-4410-b9e4-955a3c5efb7d" providerId="AD" clId="Web-{B2113641-D962-3A18-EC6F-5CB17E1F00F3}" dt="2022-05-28T08:51:33.164" v="91"/>
          <ac:spMkLst>
            <pc:docMk/>
            <pc:sldMk cId="3477178193" sldId="293"/>
            <ac:spMk id="3" creationId="{9264D853-D6FE-8A52-AB2C-3D03176188A6}"/>
          </ac:spMkLst>
        </pc:spChg>
        <pc:spChg chg="mod">
          <ac:chgData name="Le Phuoc Dat" userId="S::3120219024@ued.udn.vn::388a6877-631e-4410-b9e4-955a3c5efb7d" providerId="AD" clId="Web-{B2113641-D962-3A18-EC6F-5CB17E1F00F3}" dt="2022-05-28T08:51:13.835" v="87" actId="20577"/>
          <ac:spMkLst>
            <pc:docMk/>
            <pc:sldMk cId="3477178193" sldId="293"/>
            <ac:spMk id="4" creationId="{AFDD0A06-470D-6342-35D5-52AA04047663}"/>
          </ac:spMkLst>
        </pc:spChg>
        <pc:spChg chg="mod">
          <ac:chgData name="Le Phuoc Dat" userId="S::3120219024@ued.udn.vn::388a6877-631e-4410-b9e4-955a3c5efb7d" providerId="AD" clId="Web-{B2113641-D962-3A18-EC6F-5CB17E1F00F3}" dt="2022-05-28T08:55:07.793" v="128" actId="20577"/>
          <ac:spMkLst>
            <pc:docMk/>
            <pc:sldMk cId="3477178193" sldId="293"/>
            <ac:spMk id="5" creationId="{27788535-86C7-D9B4-55C7-752766E50D1C}"/>
          </ac:spMkLst>
        </pc:spChg>
        <pc:spChg chg="mod">
          <ac:chgData name="Le Phuoc Dat" userId="S::3120219024@ued.udn.vn::388a6877-631e-4410-b9e4-955a3c5efb7d" providerId="AD" clId="Web-{B2113641-D962-3A18-EC6F-5CB17E1F00F3}" dt="2022-05-28T08:57:32.656" v="145" actId="20577"/>
          <ac:spMkLst>
            <pc:docMk/>
            <pc:sldMk cId="3477178193" sldId="293"/>
            <ac:spMk id="6" creationId="{9C63BBE0-6D66-6A50-5D79-632E2E7D9CE2}"/>
          </ac:spMkLst>
        </pc:spChg>
        <pc:spChg chg="add del mod">
          <ac:chgData name="Le Phuoc Dat" userId="S::3120219024@ued.udn.vn::388a6877-631e-4410-b9e4-955a3c5efb7d" providerId="AD" clId="Web-{B2113641-D962-3A18-EC6F-5CB17E1F00F3}" dt="2022-05-28T08:51:36.664" v="92"/>
          <ac:spMkLst>
            <pc:docMk/>
            <pc:sldMk cId="3477178193" sldId="293"/>
            <ac:spMk id="9" creationId="{4960E65D-4475-EF23-A8A6-73A2C095F020}"/>
          </ac:spMkLst>
        </pc:spChg>
        <pc:spChg chg="add del mod">
          <ac:chgData name="Le Phuoc Dat" userId="S::3120219024@ued.udn.vn::388a6877-631e-4410-b9e4-955a3c5efb7d" providerId="AD" clId="Web-{B2113641-D962-3A18-EC6F-5CB17E1F00F3}" dt="2022-05-28T08:51:42.195" v="93"/>
          <ac:spMkLst>
            <pc:docMk/>
            <pc:sldMk cId="3477178193" sldId="293"/>
            <ac:spMk id="11" creationId="{2FB52D7B-A160-A6D5-7CD5-3AE4A304A4C1}"/>
          </ac:spMkLst>
        </pc:spChg>
      </pc:sldChg>
      <pc:sldChg chg="addSp delSp modSp new del mod modClrScheme chgLayout">
        <pc:chgData name="Le Phuoc Dat" userId="S::3120219024@ued.udn.vn::388a6877-631e-4410-b9e4-955a3c5efb7d" providerId="AD" clId="Web-{B2113641-D962-3A18-EC6F-5CB17E1F00F3}" dt="2022-05-28T09:19:14.138" v="478"/>
        <pc:sldMkLst>
          <pc:docMk/>
          <pc:sldMk cId="3871679422" sldId="294"/>
        </pc:sldMkLst>
        <pc:spChg chg="del mod ord">
          <ac:chgData name="Le Phuoc Dat" userId="S::3120219024@ued.udn.vn::388a6877-631e-4410-b9e4-955a3c5efb7d" providerId="AD" clId="Web-{B2113641-D962-3A18-EC6F-5CB17E1F00F3}" dt="2022-05-28T09:00:43.269" v="208"/>
          <ac:spMkLst>
            <pc:docMk/>
            <pc:sldMk cId="3871679422" sldId="294"/>
            <ac:spMk id="2" creationId="{6A3F0EBB-E28F-CE91-16F1-94A092E77A2A}"/>
          </ac:spMkLst>
        </pc:spChg>
        <pc:spChg chg="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3" creationId="{88D0F1FE-A60D-EBE9-A4D5-292A4D1D4FA8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4" creationId="{3A9DDE39-544E-D6CB-AC15-73FBA84BAA31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5" creationId="{3C42280D-D89B-FC86-96F6-4E608602E9BA}"/>
          </ac:spMkLst>
        </pc:spChg>
        <pc:spChg chg="del mod ord">
          <ac:chgData name="Le Phuoc Dat" userId="S::3120219024@ued.udn.vn::388a6877-631e-4410-b9e4-955a3c5efb7d" providerId="AD" clId="Web-{B2113641-D962-3A18-EC6F-5CB17E1F00F3}" dt="2022-05-28T09:00:39.597" v="207"/>
          <ac:spMkLst>
            <pc:docMk/>
            <pc:sldMk cId="3871679422" sldId="294"/>
            <ac:spMk id="6" creationId="{8611B97D-F71E-9549-15F7-919EA219AEF8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7" creationId="{BB40A990-6DDE-74AC-F645-62FFC5CCDA29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8" creationId="{0ADF83E9-4091-0FCD-C7FF-E9C4EEF27FC6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9" creationId="{1C8DCF43-D40B-F92C-4F7F-B7567C665D06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10" creationId="{5FAE7A00-080B-DE4D-A0B7-777ADECD031D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11" creationId="{747EDE3E-A040-AFA9-D3BD-43FEB52DEAA1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46.269" v="209"/>
          <ac:spMkLst>
            <pc:docMk/>
            <pc:sldMk cId="3871679422" sldId="294"/>
            <ac:spMk id="12" creationId="{16C28AED-657A-8BDD-7E6F-0CEEF5F85309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13" creationId="{9661EE97-D3E1-AB61-74A8-078E27B8742F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14" creationId="{02B23984-6A92-DD82-3708-D53817330E6C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00:30.472" v="206"/>
          <ac:spMkLst>
            <pc:docMk/>
            <pc:sldMk cId="3871679422" sldId="294"/>
            <ac:spMk id="15" creationId="{C0819A61-24EB-1D50-F020-EED6B4CF51CB}"/>
          </ac:spMkLst>
        </pc:spChg>
        <pc:spChg chg="add del mod">
          <ac:chgData name="Le Phuoc Dat" userId="S::3120219024@ued.udn.vn::388a6877-631e-4410-b9e4-955a3c5efb7d" providerId="AD" clId="Web-{B2113641-D962-3A18-EC6F-5CB17E1F00F3}" dt="2022-05-28T09:01:10.269" v="212"/>
          <ac:spMkLst>
            <pc:docMk/>
            <pc:sldMk cId="3871679422" sldId="294"/>
            <ac:spMk id="17" creationId="{278269ED-FB5D-C8CB-8E1E-1DC704E4C7D4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18" creationId="{E3C0D4E0-62EA-E075-5E58-86047214972D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19" creationId="{3F7A6755-BC46-A39F-A711-06031421DAB8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0" creationId="{832D2324-2122-A757-1562-0198198C4ADF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1" creationId="{8F2E993F-0A49-911C-AF9C-2A83713B6E7F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2" creationId="{0A73E0B0-F0DF-4C44-A6FC-FF3EAC134858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3" creationId="{FC38C3E3-5FCA-C753-D3EA-32FBF4DE1938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4" creationId="{CB8873BB-9217-0625-297D-D27B7062A82D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5" creationId="{B5FCFB6B-B103-F90A-B44F-4F1CD619298F}"/>
          </ac:spMkLst>
        </pc:spChg>
        <pc:spChg chg="add del mod ord">
          <ac:chgData name="Le Phuoc Dat" userId="S::3120219024@ued.udn.vn::388a6877-631e-4410-b9e4-955a3c5efb7d" providerId="AD" clId="Web-{B2113641-D962-3A18-EC6F-5CB17E1F00F3}" dt="2022-05-28T09:14:16.257" v="426"/>
          <ac:spMkLst>
            <pc:docMk/>
            <pc:sldMk cId="3871679422" sldId="294"/>
            <ac:spMk id="26" creationId="{8FDFA451-79AC-21F7-99D7-35EB19C7972C}"/>
          </ac:spMkLst>
        </pc:spChg>
        <pc:spChg chg="add del mod">
          <ac:chgData name="Le Phuoc Dat" userId="S::3120219024@ued.udn.vn::388a6877-631e-4410-b9e4-955a3c5efb7d" providerId="AD" clId="Web-{B2113641-D962-3A18-EC6F-5CB17E1F00F3}" dt="2022-05-28T09:14:12.616" v="425"/>
          <ac:spMkLst>
            <pc:docMk/>
            <pc:sldMk cId="3871679422" sldId="294"/>
            <ac:spMk id="27" creationId="{F362642E-7685-3477-54A8-822727ABDC57}"/>
          </ac:spMkLst>
        </pc:spChg>
      </pc:sldChg>
      <pc:sldChg chg="delSp modSp new">
        <pc:chgData name="Le Phuoc Dat" userId="S::3120219024@ued.udn.vn::388a6877-631e-4410-b9e4-955a3c5efb7d" providerId="AD" clId="Web-{B2113641-D962-3A18-EC6F-5CB17E1F00F3}" dt="2022-05-28T09:10:17.314" v="375" actId="20577"/>
        <pc:sldMkLst>
          <pc:docMk/>
          <pc:sldMk cId="2582210271" sldId="295"/>
        </pc:sldMkLst>
        <pc:spChg chg="del">
          <ac:chgData name="Le Phuoc Dat" userId="S::3120219024@ued.udn.vn::388a6877-631e-4410-b9e4-955a3c5efb7d" providerId="AD" clId="Web-{B2113641-D962-3A18-EC6F-5CB17E1F00F3}" dt="2022-05-28T09:05:37.072" v="235"/>
          <ac:spMkLst>
            <pc:docMk/>
            <pc:sldMk cId="2582210271" sldId="295"/>
            <ac:spMk id="2" creationId="{68441229-2DB5-63B8-85DF-43A4848CA1C7}"/>
          </ac:spMkLst>
        </pc:spChg>
        <pc:spChg chg="mod">
          <ac:chgData name="Le Phuoc Dat" userId="S::3120219024@ued.udn.vn::388a6877-631e-4410-b9e4-955a3c5efb7d" providerId="AD" clId="Web-{B2113641-D962-3A18-EC6F-5CB17E1F00F3}" dt="2022-05-28T09:07:05.341" v="269" actId="20577"/>
          <ac:spMkLst>
            <pc:docMk/>
            <pc:sldMk cId="2582210271" sldId="295"/>
            <ac:spMk id="3" creationId="{285F542C-B2C6-8BC8-EA41-CEDADF6C2495}"/>
          </ac:spMkLst>
        </pc:spChg>
        <pc:spChg chg="mod">
          <ac:chgData name="Le Phuoc Dat" userId="S::3120219024@ued.udn.vn::388a6877-631e-4410-b9e4-955a3c5efb7d" providerId="AD" clId="Web-{B2113641-D962-3A18-EC6F-5CB17E1F00F3}" dt="2022-05-28T09:10:17.314" v="375" actId="20577"/>
          <ac:spMkLst>
            <pc:docMk/>
            <pc:sldMk cId="2582210271" sldId="295"/>
            <ac:spMk id="4" creationId="{773E1598-789A-11FB-52B7-37B5E7F7BC17}"/>
          </ac:spMkLst>
        </pc:spChg>
      </pc:sldChg>
      <pc:sldChg chg="addSp delSp modSp new mod ord modClrScheme chgLayout">
        <pc:chgData name="Le Phuoc Dat" userId="S::3120219024@ued.udn.vn::388a6877-631e-4410-b9e4-955a3c5efb7d" providerId="AD" clId="Web-{B2113641-D962-3A18-EC6F-5CB17E1F00F3}" dt="2022-05-28T09:37:52.089" v="487"/>
        <pc:sldMkLst>
          <pc:docMk/>
          <pc:sldMk cId="1826872064" sldId="296"/>
        </pc:sldMkLst>
        <pc:spChg chg="del">
          <ac:chgData name="Le Phuoc Dat" userId="S::3120219024@ued.udn.vn::388a6877-631e-4410-b9e4-955a3c5efb7d" providerId="AD" clId="Web-{B2113641-D962-3A18-EC6F-5CB17E1F00F3}" dt="2022-05-28T09:10:47.003" v="406"/>
          <ac:spMkLst>
            <pc:docMk/>
            <pc:sldMk cId="1826872064" sldId="296"/>
            <ac:spMk id="2" creationId="{3A79CA5C-C4BC-4079-7069-1D5781FA959B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1:34.894" v="418" actId="20577"/>
          <ac:spMkLst>
            <pc:docMk/>
            <pc:sldMk cId="1826872064" sldId="296"/>
            <ac:spMk id="3" creationId="{D9ACA985-DD3D-E2C3-1370-4E9C6A0767F7}"/>
          </ac:spMkLst>
        </pc:spChg>
        <pc:spChg chg="del mod">
          <ac:chgData name="Le Phuoc Dat" userId="S::3120219024@ued.udn.vn::388a6877-631e-4410-b9e4-955a3c5efb7d" providerId="AD" clId="Web-{B2113641-D962-3A18-EC6F-5CB17E1F00F3}" dt="2022-05-28T09:11:04.972" v="409"/>
          <ac:spMkLst>
            <pc:docMk/>
            <pc:sldMk cId="1826872064" sldId="296"/>
            <ac:spMk id="4" creationId="{7574127C-4ADE-F41F-CF92-E177849C021F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1:17.722" v="411"/>
          <ac:spMkLst>
            <pc:docMk/>
            <pc:sldMk cId="1826872064" sldId="296"/>
            <ac:spMk id="5" creationId="{10165D4A-CB1B-C715-E225-DE74D70796CE}"/>
          </ac:spMkLst>
        </pc:spChg>
        <pc:picChg chg="add mod ord">
          <ac:chgData name="Le Phuoc Dat" userId="S::3120219024@ued.udn.vn::388a6877-631e-4410-b9e4-955a3c5efb7d" providerId="AD" clId="Web-{B2113641-D962-3A18-EC6F-5CB17E1F00F3}" dt="2022-05-28T09:11:50.660" v="420" actId="1076"/>
          <ac:picMkLst>
            <pc:docMk/>
            <pc:sldMk cId="1826872064" sldId="296"/>
            <ac:picMk id="6" creationId="{7EA4A704-1E50-1FBE-A777-D2779DCF6E9C}"/>
          </ac:picMkLst>
        </pc:picChg>
      </pc:sldChg>
      <pc:sldChg chg="addSp modSp new mod modClrScheme chgLayout">
        <pc:chgData name="Le Phuoc Dat" userId="S::3120219024@ued.udn.vn::388a6877-631e-4410-b9e4-955a3c5efb7d" providerId="AD" clId="Web-{B2113641-D962-3A18-EC6F-5CB17E1F00F3}" dt="2022-05-28T09:20:15.701" v="486" actId="20577"/>
        <pc:sldMkLst>
          <pc:docMk/>
          <pc:sldMk cId="604829527" sldId="297"/>
        </pc:sldMkLst>
        <pc:spChg chg="mod ord">
          <ac:chgData name="Le Phuoc Dat" userId="S::3120219024@ued.udn.vn::388a6877-631e-4410-b9e4-955a3c5efb7d" providerId="AD" clId="Web-{B2113641-D962-3A18-EC6F-5CB17E1F00F3}" dt="2022-05-28T09:18:03.886" v="461" actId="20577"/>
          <ac:spMkLst>
            <pc:docMk/>
            <pc:sldMk cId="604829527" sldId="297"/>
            <ac:spMk id="2" creationId="{2F611DAE-0872-5193-692C-4AE3388E4F12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7:34.620" v="457" actId="20577"/>
          <ac:spMkLst>
            <pc:docMk/>
            <pc:sldMk cId="604829527" sldId="297"/>
            <ac:spMk id="3" creationId="{CFD0A71F-D977-C59B-04A1-E1BB31565E92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9:57.013" v="479" actId="20577"/>
          <ac:spMkLst>
            <pc:docMk/>
            <pc:sldMk cId="604829527" sldId="297"/>
            <ac:spMk id="4" creationId="{3F51618C-5A15-AE72-AA89-F197266183C7}"/>
          </ac:spMkLst>
        </pc:spChg>
        <pc:spChg chg="mod ord">
          <ac:chgData name="Le Phuoc Dat" userId="S::3120219024@ued.udn.vn::388a6877-631e-4410-b9e4-955a3c5efb7d" providerId="AD" clId="Web-{B2113641-D962-3A18-EC6F-5CB17E1F00F3}" dt="2022-05-28T09:14:25.069" v="428"/>
          <ac:spMkLst>
            <pc:docMk/>
            <pc:sldMk cId="604829527" sldId="297"/>
            <ac:spMk id="5" creationId="{6610DC0F-216B-4468-BB8A-2A897EAE8B40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18:09.402" v="463" actId="20577"/>
          <ac:spMkLst>
            <pc:docMk/>
            <pc:sldMk cId="604829527" sldId="297"/>
            <ac:spMk id="6" creationId="{F4CDD365-6B8B-064B-4159-7579A9F5F5A5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18:10.418" v="465" actId="20577"/>
          <ac:spMkLst>
            <pc:docMk/>
            <pc:sldMk cId="604829527" sldId="297"/>
            <ac:spMk id="7" creationId="{DB795DA9-9F25-0766-BA89-CB4D61303CF1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18:12.715" v="468" actId="20577"/>
          <ac:spMkLst>
            <pc:docMk/>
            <pc:sldMk cId="604829527" sldId="297"/>
            <ac:spMk id="8" creationId="{06C62399-A29C-456E-D3A4-140A1CEC3E6B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18:16.543" v="470" actId="20577"/>
          <ac:spMkLst>
            <pc:docMk/>
            <pc:sldMk cId="604829527" sldId="297"/>
            <ac:spMk id="9" creationId="{8971D1B5-1AB4-D8AC-8C00-A7F94C7EBC2D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20:02.654" v="483" actId="20577"/>
          <ac:spMkLst>
            <pc:docMk/>
            <pc:sldMk cId="604829527" sldId="297"/>
            <ac:spMk id="10" creationId="{075EA729-96C7-73E9-714E-49895FDAB971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20:08.654" v="484" actId="20577"/>
          <ac:spMkLst>
            <pc:docMk/>
            <pc:sldMk cId="604829527" sldId="297"/>
            <ac:spMk id="11" creationId="{239443F6-FDD8-25AF-F423-61F42562A136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20:12.858" v="485" actId="20577"/>
          <ac:spMkLst>
            <pc:docMk/>
            <pc:sldMk cId="604829527" sldId="297"/>
            <ac:spMk id="12" creationId="{FF349606-7DA2-D3BC-3E3F-3DD520B8F219}"/>
          </ac:spMkLst>
        </pc:spChg>
        <pc:spChg chg="add mod ord">
          <ac:chgData name="Le Phuoc Dat" userId="S::3120219024@ued.udn.vn::388a6877-631e-4410-b9e4-955a3c5efb7d" providerId="AD" clId="Web-{B2113641-D962-3A18-EC6F-5CB17E1F00F3}" dt="2022-05-28T09:20:15.701" v="486" actId="20577"/>
          <ac:spMkLst>
            <pc:docMk/>
            <pc:sldMk cId="604829527" sldId="297"/>
            <ac:spMk id="13" creationId="{6D5391A2-9A4E-7307-BCCB-5CC5C84F5C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EU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9523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3;ga073618e60_0_16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CwAAAA0AAAAAWAIAADgEAADYJwAAUBk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454;ga073618e60_0_16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E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8;ga073618e60_0_2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WAIAADgEAADYJwAAUBk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479;ga073618e60_0_2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0;ga073618e60_0_14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WAIAADgEAADYJwAAUBk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661;ga073618e60_0_14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ga073618e60_0_31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WAIAADgEAADYJwAAUBk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497;ga073618e60_0_3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5;g112c1e80eab_0_0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CwAAAA0AAAAAWAIAADgEAADYJwAAUBk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566;g112c1e80eab_0_0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5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3;ga073618e60_0_753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WAIAADgEAADYJwAAUBk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44;ga073618e60_0_753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BOL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BgkAAMMjAAD9OAAAQygAABAAAAAmAAAACAAAAP//////////"/>
              </a:ext>
            </a:extLst>
          </p:cNvSpPr>
          <p:nvPr/>
        </p:nvSpPr>
        <p:spPr>
          <a:xfrm>
            <a:off x="1466850" y="5813425"/>
            <a:ext cx="779716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WDoAAMMjAACLRQAAQygAABAAAAAmAAAACAAAAP//////////"/>
              </a:ext>
            </a:extLst>
          </p:cNvSpPr>
          <p:nvPr/>
        </p:nvSpPr>
        <p:spPr>
          <a:xfrm>
            <a:off x="9484360" y="581342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WDoAADgdAAB1QAAAuCEAABAAAAAmAAAACAAAAP//////////"/>
              </a:ext>
            </a:extLst>
          </p:cNvSpPr>
          <p:nvPr/>
        </p:nvSpPr>
        <p:spPr>
          <a:xfrm>
            <a:off x="9484360" y="4749800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JO4v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7wAAAOUCAAAMBwAAZQcAABAAAAAmAAAACAAAAP//////////"/>
              </a:ext>
            </a:extLst>
          </p:cNvSpPr>
          <p:nvPr/>
        </p:nvSpPr>
        <p:spPr>
          <a:xfrm>
            <a:off x="151765" y="470535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zWi+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8QcAAN0CAAAlEwAAXQcAABAAAAAmAAAACAAAAP//////////"/>
              </a:ext>
            </a:extLst>
          </p:cNvSpPr>
          <p:nvPr/>
        </p:nvSpPr>
        <p:spPr>
          <a:xfrm>
            <a:off x="1290955" y="465455"/>
            <a:ext cx="182118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LgRxo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ChQAAN0CAACKGAAAXQcAABAAAAAmAAAACAAAAP//////////"/>
              </a:ext>
            </a:extLst>
          </p:cNvSpPr>
          <p:nvPr/>
        </p:nvSpPr>
        <p:spPr>
          <a:xfrm>
            <a:off x="3257550" y="465455"/>
            <a:ext cx="731520" cy="7315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17;p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3z0AAKUHAADfPQAAxhoAABAAAAAmAAAACAAAAP//////////"/>
              </a:ext>
            </a:extLst>
          </p:cNvCxnSpPr>
          <p:nvPr/>
        </p:nvCxnSpPr>
        <p:spPr>
          <a:xfrm rot="10800000">
            <a:off x="10057765" y="1242695"/>
            <a:ext cx="12700" cy="3109595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Google Shape;18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xVP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fgkAANMiAAB1OQAAUycAABAAAAAmAAAACAAAAP//////////"/>
              </a:ext>
            </a:extLst>
          </p:cNvSpPr>
          <p:nvPr/>
        </p:nvSpPr>
        <p:spPr>
          <a:xfrm>
            <a:off x="1543050" y="5661025"/>
            <a:ext cx="7797165" cy="7315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;p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wAAN4iAABUNgAASScAABAAAAAmAAAACAAAAL2wAACAHwAA"/>
              </a:ext>
            </a:extLst>
          </p:cNvSpPr>
          <p:nvPr>
            <p:ph type="subTitle" idx="1"/>
          </p:nvPr>
        </p:nvSpPr>
        <p:spPr>
          <a:xfrm>
            <a:off x="2056765" y="5668010"/>
            <a:ext cx="6774815" cy="718185"/>
          </a:xfrm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11" name="Google Shape;20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gQkAAHIJAABROAAAMCEAABAAAAAmAAAACAAAAP//////////"/>
              </a:ext>
            </a:extLst>
          </p:cNvSpPr>
          <p:nvPr/>
        </p:nvSpPr>
        <p:spPr>
          <a:xfrm>
            <a:off x="1544955" y="1535430"/>
            <a:ext cx="7609840" cy="3859530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pQoAAEcIAAB1OQAABSAAABAAAAAmAAAACAAAAP//////////"/>
              </a:ext>
            </a:extLst>
          </p:cNvSpPr>
          <p:nvPr/>
        </p:nvSpPr>
        <p:spPr>
          <a:xfrm>
            <a:off x="1730375" y="1345565"/>
            <a:ext cx="7609840" cy="385953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;p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wAALQKAABUNgAAZhwAABAAAAAmAAAACAAAAL2wAACAHwAA"/>
              </a:ext>
            </a:extLst>
          </p:cNvSpPr>
          <p:nvPr>
            <p:ph type="title"/>
          </p:nvPr>
        </p:nvSpPr>
        <p:spPr>
          <a:xfrm>
            <a:off x="2056765" y="1739900"/>
            <a:ext cx="6774815" cy="2876550"/>
          </a:xfrm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50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5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5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5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5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5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5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5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5000" cap="none"/>
            </a:lvl9pPr>
          </a:lstStyle>
          <a:p>
            <a:endParaRPr/>
          </a:p>
        </p:txBody>
      </p:sp>
      <p:sp>
        <p:nvSpPr>
          <p:cNvPr id="14" name="Google Shape;23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0DoAANMiAAADRgAAUycAABAAAAAmAAAACAAAAP//////////"/>
              </a:ext>
            </a:extLst>
          </p:cNvSpPr>
          <p:nvPr/>
        </p:nvSpPr>
        <p:spPr>
          <a:xfrm>
            <a:off x="9560560" y="566102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4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0DoAAEgcAADtQAAAyCAAABAAAAAmAAAACAAAAP//////////"/>
              </a:ext>
            </a:extLst>
          </p:cNvSpPr>
          <p:nvPr/>
        </p:nvSpPr>
        <p:spPr>
          <a:xfrm>
            <a:off x="9560560" y="4597400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25;p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SEIAAGkfAACJSgAAaR8AABAAAAAmAAAACAAAAP//////////"/>
              </a:ext>
            </a:extLst>
          </p:cNvCxnSpPr>
          <p:nvPr/>
        </p:nvCxnSpPr>
        <p:spPr>
          <a:xfrm>
            <a:off x="10774680" y="5106035"/>
            <a:ext cx="134175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Google Shape;26;p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dwAAAGkfAAC4CAAAaR8AABAAAAAmAAAACAAAAP//////////"/>
              </a:ext>
            </a:extLst>
          </p:cNvCxnSpPr>
          <p:nvPr/>
        </p:nvCxnSpPr>
        <p:spPr>
          <a:xfrm>
            <a:off x="75565" y="5106035"/>
            <a:ext cx="134175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" name="Google Shape;27;p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BRsAAB8EAADQOgAAHwQAABAAAAAmAAAACAAAAP//////////"/>
              </a:ext>
            </a:extLst>
          </p:cNvCxnSpPr>
          <p:nvPr/>
        </p:nvCxnSpPr>
        <p:spPr>
          <a:xfrm>
            <a:off x="4392295" y="669925"/>
            <a:ext cx="516826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9" name="Google Shape;28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ZwEAAPUBAACEBwAAdQYAABAAAAAmAAAACAAAAP//////////"/>
              </a:ext>
            </a:extLst>
          </p:cNvSpPr>
          <p:nvPr/>
        </p:nvSpPr>
        <p:spPr>
          <a:xfrm>
            <a:off x="227965" y="318135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aQgAAO0BAACdEwAAbQYAABAAAAAmAAAACAAAAP//////////"/>
              </a:ext>
            </a:extLst>
          </p:cNvSpPr>
          <p:nvPr/>
        </p:nvSpPr>
        <p:spPr>
          <a:xfrm>
            <a:off x="1367155" y="313055"/>
            <a:ext cx="1821180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;p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ghQAAO0BAAACGQAAbQYAABAAAAAmAAAACAAAAP//////////"/>
              </a:ext>
            </a:extLst>
          </p:cNvSpPr>
          <p:nvPr/>
        </p:nvSpPr>
        <p:spPr>
          <a:xfrm>
            <a:off x="3333750" y="313055"/>
            <a:ext cx="731520" cy="7315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;p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D923A6B-25B0-C7CC-FE2A-D39974640886}" type="slidenum">
              <a:rPr cap="none" noProof="1"/>
              <a:t>‹#›</a:t>
            </a:fld>
            <a:endParaRPr cap="none" noProof="1"/>
          </a:p>
        </p:txBody>
      </p:sp>
      <p:grpSp>
        <p:nvGrpSpPr>
          <p:cNvPr id="23" name="Google Shape;32;p2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EgASAfAAAAVAAAAAAAAAAAAAAAAAAAAAAAAAAAAAAAAAAAAAAAAAAAAAAAAAAAAAAAAAAAAAAAAAAAAAAAAAAAAAAAAAAAAAAAAAAAAAAAAAAAAAAAAAAAAAAAAAAAACEAAAAYAAAAFAAAAHA7AAAdAgAA+j8AAJMHAAAQAAAAJgAAAAgAAAD/////AAAAAA=="/>
              </a:ext>
            </a:extLst>
          </p:cNvGrpSpPr>
          <p:nvPr/>
        </p:nvGrpSpPr>
        <p:grpSpPr>
          <a:xfrm>
            <a:off x="9662160" y="343535"/>
            <a:ext cx="737870" cy="887730"/>
            <a:chOff x="9662160" y="343535"/>
            <a:chExt cx="737870" cy="887730"/>
          </a:xfrm>
        </p:grpSpPr>
        <p:sp>
          <p:nvSpPr>
            <p:cNvPr id="26" name="Google Shape;33;p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cDsAAL8FAAAZPQAAkwcAAAAAAAAmAAAACAAAAP//////////"/>
                </a:ext>
              </a:extLst>
            </p:cNvSpPr>
            <p:nvPr/>
          </p:nvSpPr>
          <p:spPr>
            <a:xfrm>
              <a:off x="9662160" y="93408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5" name="Google Shape;34;p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KWF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ojwAAB0CAABLPgAA8QMAAAAAAAAmAAAACAAAAP//////////"/>
                </a:ext>
              </a:extLst>
            </p:cNvSpPr>
            <p:nvPr/>
          </p:nvSpPr>
          <p:spPr>
            <a:xfrm>
              <a:off x="9856470" y="34353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4" name="Google Shape;35;p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UT4AALoEAAD6PwAAjgYAAAAAAAAmAAAACAAAAP//////////"/>
                </a:ext>
              </a:extLst>
            </p:cNvSpPr>
            <p:nvPr/>
          </p:nvSpPr>
          <p:spPr>
            <a:xfrm>
              <a:off x="10130155" y="76835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7;p1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IAAKAKAAD1HQAAPxkAABAAAAAmAAAACAAAAL2wAAAAAAAA"/>
              </a:ext>
            </a:extLst>
          </p:cNvSpPr>
          <p:nvPr>
            <p:ph type="title"/>
          </p:nvPr>
        </p:nvSpPr>
        <p:spPr>
          <a:xfrm>
            <a:off x="411480" y="1727200"/>
            <a:ext cx="4458335" cy="2376805"/>
          </a:xfrm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60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5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5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5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5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5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5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5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5000" cap="none"/>
            </a:lvl9pPr>
          </a:lstStyle>
          <a:p>
            <a:endParaRPr/>
          </a:p>
        </p:txBody>
      </p:sp>
      <p:sp>
        <p:nvSpPr>
          <p:cNvPr id="3" name="Google Shape;238;p1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IAAPEeAAD1HQAAWyMAABAAAAAmAAAACAAAAD2wAAAAAAAA"/>
              </a:ext>
            </a:extLst>
          </p:cNvSpPr>
          <p:nvPr>
            <p:ph type="subTitle" idx="1"/>
          </p:nvPr>
        </p:nvSpPr>
        <p:spPr>
          <a:xfrm>
            <a:off x="411480" y="5029835"/>
            <a:ext cx="4458335" cy="71755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800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1800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1800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1800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1800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1800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1800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1800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1800" cap="none"/>
            </a:lvl9pPr>
          </a:lstStyle>
          <a:p>
            <a:endParaRPr/>
          </a:p>
        </p:txBody>
      </p:sp>
      <p:sp>
        <p:nvSpPr>
          <p:cNvPr id="4" name="Google Shape;239;p1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1AB307C-32CC-FEC6-8213-C4937E5D7491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1;p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I+LHLkfAAAAVAAAAAAAAAAAAAAAAAAAAAAAAAAAAAAAAAAAAAAAAAAAAAAAAAAAAAAAAAAAAAAAAAAAAAAAAAAAAAAAAAAAAAAAAAAAAAAAAAAAAAAAAAAAAAAAAAAAACEAAAAYAAAAFAAAAMIyAAD/DQAA4kYAAHwiAAAQAAAAJgAAAAgAAAD/////AAAAAA=="/>
              </a:ext>
            </a:extLst>
          </p:cNvGrpSpPr>
          <p:nvPr/>
        </p:nvGrpSpPr>
        <p:grpSpPr>
          <a:xfrm>
            <a:off x="8251190" y="2275205"/>
            <a:ext cx="3271520" cy="3330575"/>
            <a:chOff x="8251190" y="2275205"/>
            <a:chExt cx="3271520" cy="3330575"/>
          </a:xfrm>
        </p:grpSpPr>
        <p:sp>
          <p:nvSpPr>
            <p:cNvPr id="4" name="Google Shape;242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JvZH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wjIAAN0OAAAiRgAAfCIAAAAAAAAmAAAACAAAAP//////////"/>
                </a:ext>
              </a:extLst>
            </p:cNvSpPr>
            <p:nvPr/>
          </p:nvSpPr>
          <p:spPr>
            <a:xfrm>
              <a:off x="8251190" y="2416175"/>
              <a:ext cx="3149600" cy="3189605"/>
            </a:xfrm>
            <a:prstGeom prst="rect">
              <a:avLst/>
            </a:prstGeom>
            <a:solidFill>
              <a:srgbClr val="1D2236"/>
            </a:solidFill>
            <a:ln w="9525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243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w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gjMAAP8NAADiRgAAniEAAAAAAAAmAAAACAAAAP//////////"/>
                </a:ext>
              </a:extLst>
            </p:cNvSpPr>
            <p:nvPr/>
          </p:nvSpPr>
          <p:spPr>
            <a:xfrm>
              <a:off x="8373110" y="2275205"/>
              <a:ext cx="3149600" cy="318960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44;p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HAbAAD/DQAAkC8AAHwiAAAQAAAAJgAAAAgAAAD/////AAAAAA=="/>
              </a:ext>
            </a:extLst>
          </p:cNvGrpSpPr>
          <p:nvPr/>
        </p:nvGrpSpPr>
        <p:grpSpPr>
          <a:xfrm>
            <a:off x="4460240" y="2275205"/>
            <a:ext cx="3271520" cy="3330575"/>
            <a:chOff x="4460240" y="2275205"/>
            <a:chExt cx="3271520" cy="3330575"/>
          </a:xfrm>
        </p:grpSpPr>
        <p:sp>
          <p:nvSpPr>
            <p:cNvPr id="7" name="Google Shape;245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LAVk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cBsAAN0OAADQLgAAfCIAAAAAAAAmAAAACAAAAP//////////"/>
                </a:ext>
              </a:extLst>
            </p:cNvSpPr>
            <p:nvPr/>
          </p:nvSpPr>
          <p:spPr>
            <a:xfrm>
              <a:off x="4460240" y="2416175"/>
              <a:ext cx="3149600" cy="3189605"/>
            </a:xfrm>
            <a:prstGeom prst="rect">
              <a:avLst/>
            </a:prstGeom>
            <a:solidFill>
              <a:srgbClr val="1D2236"/>
            </a:solidFill>
            <a:ln w="9525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6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MBwAAP8NAACQLwAAniEAAAAAAAAmAAAACAAAAP//////////"/>
                </a:ext>
              </a:extLst>
            </p:cNvSpPr>
            <p:nvPr/>
          </p:nvSpPr>
          <p:spPr>
            <a:xfrm>
              <a:off x="4582160" y="2275205"/>
              <a:ext cx="3149600" cy="318960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47;p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B4EAAD/DQAAPhgAAHwiAAAQAAAAJgAAAAgAAAD/////AAAAAA=="/>
              </a:ext>
            </a:extLst>
          </p:cNvGrpSpPr>
          <p:nvPr/>
        </p:nvGrpSpPr>
        <p:grpSpPr>
          <a:xfrm>
            <a:off x="669290" y="2275205"/>
            <a:ext cx="3271520" cy="3330575"/>
            <a:chOff x="669290" y="2275205"/>
            <a:chExt cx="3271520" cy="3330575"/>
          </a:xfrm>
        </p:grpSpPr>
        <p:sp>
          <p:nvSpPr>
            <p:cNvPr id="10" name="Google Shape;248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HgQAAN0OAAB+FwAAfCIAAAAAAAAmAAAACAAAAP//////////"/>
                </a:ext>
              </a:extLst>
            </p:cNvSpPr>
            <p:nvPr/>
          </p:nvSpPr>
          <p:spPr>
            <a:xfrm>
              <a:off x="669290" y="2416175"/>
              <a:ext cx="3149600" cy="3189605"/>
            </a:xfrm>
            <a:prstGeom prst="rect">
              <a:avLst/>
            </a:prstGeom>
            <a:solidFill>
              <a:srgbClr val="1D2236"/>
            </a:solidFill>
            <a:ln w="9525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9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3gQAAP8NAAA+GAAAniEAAAAAAAAmAAAACAAAAP//////////"/>
                </a:ext>
              </a:extLst>
            </p:cNvSpPr>
            <p:nvPr/>
          </p:nvSpPr>
          <p:spPr>
            <a:xfrm>
              <a:off x="791210" y="2275205"/>
              <a:ext cx="3149600" cy="318960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50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QAAKEOAACJFgAA8RUAABAAAAAmAAAACAAAAL2wAAAAAAAA"/>
              </a:ext>
            </a:extLst>
          </p:cNvSpPr>
          <p:nvPr>
            <p:ph type="title"/>
          </p:nvPr>
        </p:nvSpPr>
        <p:spPr>
          <a:xfrm>
            <a:off x="715010" y="2378075"/>
            <a:ext cx="2948305" cy="118872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9pPr>
          </a:lstStyle>
          <a:p>
            <a:r>
              <a:t>xx%</a:t>
            </a:r>
          </a:p>
        </p:txBody>
      </p:sp>
      <p:sp>
        <p:nvSpPr>
          <p:cNvPr id="12" name="Google Shape;251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QAAIYFAABQRgAAOQoAABAAAAAmAAAACAAAAD2wAAAAAAAA"/>
              </a:ext>
            </a:extLst>
          </p:cNvSpPr>
          <p:nvPr>
            <p:ph type="title" idx="2"/>
          </p:nvPr>
        </p:nvSpPr>
        <p:spPr>
          <a:xfrm>
            <a:off x="715010" y="897890"/>
            <a:ext cx="10714990" cy="7639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3" name="Google Shape;252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sAAKEOAADrLQAA8RUAABAAAAAmAAAACAAAAL2wAAAAAAAA"/>
              </a:ext>
            </a:extLst>
          </p:cNvSpPr>
          <p:nvPr>
            <p:ph type="title" idx="3"/>
          </p:nvPr>
        </p:nvSpPr>
        <p:spPr>
          <a:xfrm>
            <a:off x="4516120" y="2378075"/>
            <a:ext cx="2948305" cy="118872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9pPr>
          </a:lstStyle>
          <a:p>
            <a:r>
              <a:t>xx%</a:t>
            </a:r>
          </a:p>
        </p:txBody>
      </p:sp>
      <p:sp>
        <p:nvSpPr>
          <p:cNvPr id="14" name="Google Shape;253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TQAAKEOAABQRgAA8RUAABAAAAAmAAAACAAAAL2wAAAAAAAA"/>
              </a:ext>
            </a:extLst>
          </p:cNvSpPr>
          <p:nvPr>
            <p:ph type="title" idx="4"/>
          </p:nvPr>
        </p:nvSpPr>
        <p:spPr>
          <a:xfrm>
            <a:off x="8481695" y="2378075"/>
            <a:ext cx="2948305" cy="118872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9pPr>
          </a:lstStyle>
          <a:p>
            <a:r>
              <a:t>xx%</a:t>
            </a:r>
          </a:p>
        </p:txBody>
      </p:sp>
      <p:sp>
        <p:nvSpPr>
          <p:cNvPr id="15" name="Google Shape;254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TQAAEQWAABQRgAA9RsAABAAAAAmAAAACAAAAD2wAAAAAAAA"/>
              </a:ext>
            </a:extLst>
          </p:cNvSpPr>
          <p:nvPr>
            <p:ph idx="1"/>
          </p:nvPr>
        </p:nvSpPr>
        <p:spPr>
          <a:xfrm>
            <a:off x="8481695" y="3619500"/>
            <a:ext cx="2948305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1pPr>
            <a:lvl2pPr marL="9144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2pPr>
            <a:lvl3pPr marL="13716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3pPr>
            <a:lvl4pPr marL="18288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4pPr>
            <a:lvl5pPr marL="22860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5pPr>
            <a:lvl6pPr marL="27432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6pPr>
            <a:lvl7pPr marL="32004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7pPr>
            <a:lvl8pPr marL="36576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8pPr>
            <a:lvl9pPr marL="41148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9pPr>
          </a:lstStyle>
          <a:p>
            <a:endParaRPr/>
          </a:p>
        </p:txBody>
      </p:sp>
      <p:sp>
        <p:nvSpPr>
          <p:cNvPr id="16" name="Google Shape;255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sAADMWAADsLQAA5BsAABAAAAAmAAAACAAAAD2wAAAAAAAA"/>
              </a:ext>
            </a:extLst>
          </p:cNvSpPr>
          <p:nvPr>
            <p:ph idx="5"/>
          </p:nvPr>
        </p:nvSpPr>
        <p:spPr>
          <a:xfrm>
            <a:off x="4516120" y="3608705"/>
            <a:ext cx="2948940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1pPr>
            <a:lvl2pPr marL="9144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2pPr>
            <a:lvl3pPr marL="13716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3pPr>
            <a:lvl4pPr marL="18288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4pPr>
            <a:lvl5pPr marL="22860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5pPr>
            <a:lvl6pPr marL="27432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6pPr>
            <a:lvl7pPr marL="32004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7pPr>
            <a:lvl8pPr marL="36576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8pPr>
            <a:lvl9pPr marL="41148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9pPr>
          </a:lstStyle>
          <a:p>
            <a:endParaRPr/>
          </a:p>
        </p:txBody>
      </p:sp>
      <p:sp>
        <p:nvSpPr>
          <p:cNvPr id="17" name="Google Shape;256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gQAADMWAACJFgAA5BsAABAAAAAmAAAACAAAAD2wAAAAAAAA"/>
              </a:ext>
            </a:extLst>
          </p:cNvSpPr>
          <p:nvPr>
            <p:ph idx="6"/>
          </p:nvPr>
        </p:nvSpPr>
        <p:spPr>
          <a:xfrm>
            <a:off x="715010" y="3608705"/>
            <a:ext cx="2948305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1pPr>
            <a:lvl2pPr marL="9144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2pPr>
            <a:lvl3pPr marL="13716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3pPr>
            <a:lvl4pPr marL="18288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4pPr>
            <a:lvl5pPr marL="22860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5pPr>
            <a:lvl6pPr marL="27432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6pPr>
            <a:lvl7pPr marL="32004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 cap="none"/>
            </a:lvl7pPr>
            <a:lvl8pPr marL="36576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 cap="none"/>
            </a:lvl8pPr>
            <a:lvl9pPr marL="411480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 cap="none"/>
            </a:lvl9pPr>
          </a:lstStyle>
          <a:p>
            <a:endParaRPr/>
          </a:p>
        </p:txBody>
      </p:sp>
      <p:sp>
        <p:nvSpPr>
          <p:cNvPr id="18" name="Google Shape;257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B9D81EB-A5E6-C877-A825-5322CF6B5E06}" type="slidenum">
              <a:rPr cap="none" noProof="1"/>
              <a:t>‹#›</a:t>
            </a:fld>
            <a:endParaRPr cap="none" noProof="1"/>
          </a:p>
        </p:txBody>
      </p:sp>
      <p:sp>
        <p:nvSpPr>
          <p:cNvPr id="19" name="Google Shape;258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3wEAAIgCAAAHBgAAtAUAABAAAAAmAAAACAAAAP//////////"/>
              </a:ext>
            </a:extLst>
          </p:cNvSpPr>
          <p:nvPr/>
        </p:nvSpPr>
        <p:spPr>
          <a:xfrm>
            <a:off x="304165" y="411480"/>
            <a:ext cx="675640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9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wYAAIICAABEDgAArgUAABAAAAAmAAAACAAAAP//////////"/>
              </a:ext>
            </a:extLst>
          </p:cNvSpPr>
          <p:nvPr/>
        </p:nvSpPr>
        <p:spPr>
          <a:xfrm>
            <a:off x="1078865" y="407670"/>
            <a:ext cx="1240155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0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3g4AAIICAADtEQAArgUAABAAAAAmAAAACAAAAP//////////"/>
              </a:ext>
            </a:extLst>
          </p:cNvSpPr>
          <p:nvPr/>
        </p:nvSpPr>
        <p:spPr>
          <a:xfrm>
            <a:off x="2416810" y="407670"/>
            <a:ext cx="497205" cy="5156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61;p14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chMAALMDAAB6LgAAswMAABAAAAAmAAAACAAAAP//////////"/>
              </a:ext>
            </a:extLst>
          </p:cNvCxnSpPr>
          <p:nvPr/>
        </p:nvCxnSpPr>
        <p:spPr>
          <a:xfrm>
            <a:off x="3161030" y="601345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23" name="Google Shape;262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MAIAAOABAABZBgAACwUAABAAAAAmAAAACAAAAP//////////"/>
              </a:ext>
            </a:extLst>
          </p:cNvSpPr>
          <p:nvPr/>
        </p:nvSpPr>
        <p:spPr>
          <a:xfrm>
            <a:off x="355600" y="304800"/>
            <a:ext cx="676275" cy="514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3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9QYAANoBAACVDgAABQUAABAAAAAmAAAACAAAAP//////////"/>
              </a:ext>
            </a:extLst>
          </p:cNvSpPr>
          <p:nvPr/>
        </p:nvSpPr>
        <p:spPr>
          <a:xfrm>
            <a:off x="1130935" y="300990"/>
            <a:ext cx="1239520" cy="5149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4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MA8AANoBAAA/EgAABQUAABAAAAAmAAAACAAAAP//////////"/>
              </a:ext>
            </a:extLst>
          </p:cNvSpPr>
          <p:nvPr/>
        </p:nvSpPr>
        <p:spPr>
          <a:xfrm>
            <a:off x="2468880" y="300990"/>
            <a:ext cx="497205" cy="514985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5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dEQAABwlAACdSAAARygAABAAAAAmAAAACAAAAP//////////"/>
              </a:ext>
            </a:extLst>
          </p:cNvSpPr>
          <p:nvPr/>
        </p:nvSpPr>
        <p:spPr>
          <a:xfrm>
            <a:off x="11127740" y="6032500"/>
            <a:ext cx="676275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66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DwAABYlAADYQwAAQSgAABAAAAAmAAAACAAAAP//////////"/>
              </a:ext>
            </a:extLst>
          </p:cNvSpPr>
          <p:nvPr/>
        </p:nvSpPr>
        <p:spPr>
          <a:xfrm>
            <a:off x="9789160" y="6028690"/>
            <a:ext cx="1239520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67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jjgAABYlAACeOwAAQSgAABAAAAAmAAAACAAAAP//////////"/>
              </a:ext>
            </a:extLst>
          </p:cNvSpPr>
          <p:nvPr/>
        </p:nvSpPr>
        <p:spPr>
          <a:xfrm>
            <a:off x="9193530" y="6028690"/>
            <a:ext cx="497840" cy="514985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68;p14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UxwAAEYmAABbNwAARiYAABAAAAAmAAAACAAAAP//////////"/>
              </a:ext>
            </a:extLst>
          </p:cNvCxnSpPr>
          <p:nvPr/>
        </p:nvCxnSpPr>
        <p:spPr>
          <a:xfrm rot="10800000">
            <a:off x="4604385" y="6221730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Google Shape;269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xkQAAHMkAADuSAAAnicAABAAAAAmAAAACAAAAP//////////"/>
              </a:ext>
            </a:extLst>
          </p:cNvSpPr>
          <p:nvPr/>
        </p:nvSpPr>
        <p:spPr>
          <a:xfrm>
            <a:off x="11179810" y="5925185"/>
            <a:ext cx="675640" cy="5149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70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iTwAAG0kAAApRAAAmScAABAAAAAmAAAACAAAAP//////////"/>
              </a:ext>
            </a:extLst>
          </p:cNvSpPr>
          <p:nvPr/>
        </p:nvSpPr>
        <p:spPr>
          <a:xfrm>
            <a:off x="9840595" y="5921375"/>
            <a:ext cx="1239520" cy="5156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71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4DgAAG0kAADvOwAAmScAABAAAAAmAAAACAAAAP//////////"/>
              </a:ext>
            </a:extLst>
          </p:cNvSpPr>
          <p:nvPr/>
        </p:nvSpPr>
        <p:spPr>
          <a:xfrm>
            <a:off x="9245600" y="5921375"/>
            <a:ext cx="497205" cy="515620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272;p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G9FAADsAAAA+UkAAGIGAAAQAAAAJgAAAAgAAAD/////AAAAAA=="/>
              </a:ext>
            </a:extLst>
          </p:cNvGrpSpPr>
          <p:nvPr/>
        </p:nvGrpSpPr>
        <p:grpSpPr>
          <a:xfrm>
            <a:off x="11287125" y="149860"/>
            <a:ext cx="737870" cy="887730"/>
            <a:chOff x="11287125" y="149860"/>
            <a:chExt cx="737870" cy="887730"/>
          </a:xfrm>
        </p:grpSpPr>
        <p:sp>
          <p:nvSpPr>
            <p:cNvPr id="36" name="Google Shape;273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b0UAAI4EAAAYRwAAYgYAAAAAAAAmAAAACAAAAP//////////"/>
                </a:ext>
              </a:extLst>
            </p:cNvSpPr>
            <p:nvPr/>
          </p:nvSpPr>
          <p:spPr>
            <a:xfrm>
              <a:off x="11287125" y="74041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35" name="Google Shape;274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oUYAAOwAAABKSAAAwAIAAAAAAAAmAAAACAAAAP//////////"/>
                </a:ext>
              </a:extLst>
            </p:cNvSpPr>
            <p:nvPr/>
          </p:nvSpPr>
          <p:spPr>
            <a:xfrm>
              <a:off x="11481435" y="14986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75;p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UEgAAIkDAAD5SQAAXQUAAAAAAAAmAAAACAAAAP//////////"/>
                </a:ext>
              </a:extLst>
            </p:cNvSpPr>
            <p:nvPr/>
          </p:nvSpPr>
          <p:spPr>
            <a:xfrm>
              <a:off x="11755120" y="57467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7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fQEAABoEAAA0RwAAWygAABAAAAAmAAAACAAAAP//////////"/>
              </a:ext>
            </a:extLst>
          </p:cNvSpPr>
          <p:nvPr/>
        </p:nvSpPr>
        <p:spPr>
          <a:xfrm>
            <a:off x="241935" y="666750"/>
            <a:ext cx="11332845" cy="5893435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8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CwMAAGkCAADCSAAAqiYAABAAAAAmAAAACAAAAP//////////"/>
              </a:ext>
            </a:extLst>
          </p:cNvSpPr>
          <p:nvPr/>
        </p:nvSpPr>
        <p:spPr>
          <a:xfrm>
            <a:off x="494665" y="391795"/>
            <a:ext cx="11332845" cy="589343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9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cAAJYMAACqGQAAUhAAABAAAAAmAAAACAAAAD2wAAAAAAAA"/>
              </a:ext>
            </a:extLst>
          </p:cNvSpPr>
          <p:nvPr>
            <p:ph type="subTitle" idx="1"/>
          </p:nvPr>
        </p:nvSpPr>
        <p:spPr>
          <a:xfrm>
            <a:off x="1240790" y="2045970"/>
            <a:ext cx="2931160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5" name="Google Shape;280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cAAAIYAACqGQAAvhsAABAAAAAmAAAACAAAAD2wAAAAAAAA"/>
              </a:ext>
            </a:extLst>
          </p:cNvSpPr>
          <p:nvPr>
            <p:ph type="subTitle" idx="2"/>
          </p:nvPr>
        </p:nvSpPr>
        <p:spPr>
          <a:xfrm>
            <a:off x="1240790" y="3902710"/>
            <a:ext cx="2931160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6" name="Google Shape;281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IAAKUMAAArRAAAYBAAABAAAAAmAAAACAAAAD2wAAAAAAAA"/>
              </a:ext>
            </a:extLst>
          </p:cNvSpPr>
          <p:nvPr>
            <p:ph type="subTitle" idx="3"/>
          </p:nvPr>
        </p:nvSpPr>
        <p:spPr>
          <a:xfrm>
            <a:off x="8149590" y="2055495"/>
            <a:ext cx="2931795" cy="60642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7" name="Google Shape;282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0AALEMAAAILwAAbRAAABAAAAAmAAAACAAAAD2wAAAAAAAA"/>
              </a:ext>
            </a:extLst>
          </p:cNvSpPr>
          <p:nvPr>
            <p:ph type="subTitle" idx="4"/>
          </p:nvPr>
        </p:nvSpPr>
        <p:spPr>
          <a:xfrm>
            <a:off x="4714240" y="2063115"/>
            <a:ext cx="2931160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8" name="Google Shape;283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0AAAIYAAAILwAAvhsAABAAAAAmAAAACAAAAD2wAAAAAAAA"/>
              </a:ext>
            </a:extLst>
          </p:cNvSpPr>
          <p:nvPr>
            <p:ph type="subTitle" idx="5"/>
          </p:nvPr>
        </p:nvSpPr>
        <p:spPr>
          <a:xfrm>
            <a:off x="4714240" y="3902710"/>
            <a:ext cx="2931160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9" name="Google Shape;284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IAAOUXAAArRAAAoBsAABAAAAAmAAAACAAAAD2wAAAAAAAA"/>
              </a:ext>
            </a:extLst>
          </p:cNvSpPr>
          <p:nvPr>
            <p:ph type="subTitle" idx="6"/>
          </p:nvPr>
        </p:nvSpPr>
        <p:spPr>
          <a:xfrm>
            <a:off x="8149590" y="3884295"/>
            <a:ext cx="2931795" cy="60642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0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0" name="Google Shape;285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cAADUGAAArRAAA5woAABAAAAAmAAAACAAAAD2wAAAAAAAA"/>
              </a:ext>
            </a:extLst>
          </p:cNvSpPr>
          <p:nvPr>
            <p:ph type="title"/>
          </p:nvPr>
        </p:nvSpPr>
        <p:spPr>
          <a:xfrm>
            <a:off x="1240790" y="1009015"/>
            <a:ext cx="9840595" cy="76327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1" name="Google Shape;286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0AADUPAAAILwAAVhQAABAAAAAmAAAACAAAAD2wAAAAAAAA"/>
              </a:ext>
            </a:extLst>
          </p:cNvSpPr>
          <p:nvPr>
            <p:ph idx="7"/>
          </p:nvPr>
        </p:nvSpPr>
        <p:spPr>
          <a:xfrm>
            <a:off x="4714240" y="2472055"/>
            <a:ext cx="2931160" cy="833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cap="none"/>
            </a:lvl1pPr>
            <a:lvl2pPr marL="9144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2pPr>
            <a:lvl3pPr marL="13716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3pPr>
            <a:lvl4pPr marL="18288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4pPr>
            <a:lvl5pPr marL="22860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5pPr>
            <a:lvl6pPr marL="27432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6pPr>
            <a:lvl7pPr marL="32004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7pPr>
            <a:lvl8pPr marL="36576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8pPr>
            <a:lvl9pPr marL="4114800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12" name="Google Shape;287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IAAHUaAAArRAAAlh8AABAAAAAmAAAACAAAAD2wAAAAAAAA"/>
              </a:ext>
            </a:extLst>
          </p:cNvSpPr>
          <p:nvPr>
            <p:ph idx="8"/>
          </p:nvPr>
        </p:nvSpPr>
        <p:spPr>
          <a:xfrm>
            <a:off x="8149590" y="4300855"/>
            <a:ext cx="2931795" cy="833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cap="none"/>
            </a:lvl1pPr>
            <a:lvl2pPr marL="9144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2pPr>
            <a:lvl3pPr marL="13716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3pPr>
            <a:lvl4pPr marL="18288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4pPr>
            <a:lvl5pPr marL="22860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5pPr>
            <a:lvl6pPr marL="27432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6pPr>
            <a:lvl7pPr marL="32004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7pPr>
            <a:lvl8pPr marL="36576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8pPr>
            <a:lvl9pPr marL="4114800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13" name="Google Shape;288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0AAHUaAAAILwAAlh8AABAAAAAmAAAACAAAAD2wAAAAAAAA"/>
              </a:ext>
            </a:extLst>
          </p:cNvSpPr>
          <p:nvPr>
            <p:ph idx="9"/>
          </p:nvPr>
        </p:nvSpPr>
        <p:spPr>
          <a:xfrm>
            <a:off x="4714240" y="4300855"/>
            <a:ext cx="2931160" cy="833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cap="none"/>
            </a:lvl1pPr>
            <a:lvl2pPr marL="9144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2pPr>
            <a:lvl3pPr marL="13716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3pPr>
            <a:lvl4pPr marL="18288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4pPr>
            <a:lvl5pPr marL="22860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5pPr>
            <a:lvl6pPr marL="27432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6pPr>
            <a:lvl7pPr marL="32004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7pPr>
            <a:lvl8pPr marL="36576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8pPr>
            <a:lvl9pPr marL="4114800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14" name="Google Shape;289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cAADUPAACqGQAAVhQAABAAAAAmAAAACAAAAD2wAAAAAAAA"/>
              </a:ext>
            </a:extLst>
          </p:cNvSpPr>
          <p:nvPr>
            <p:ph idx="13"/>
          </p:nvPr>
        </p:nvSpPr>
        <p:spPr>
          <a:xfrm>
            <a:off x="1240790" y="2472055"/>
            <a:ext cx="2931160" cy="833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cap="none"/>
            </a:lvl1pPr>
            <a:lvl2pPr marL="9144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2pPr>
            <a:lvl3pPr marL="13716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3pPr>
            <a:lvl4pPr marL="18288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4pPr>
            <a:lvl5pPr marL="22860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5pPr>
            <a:lvl6pPr marL="27432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6pPr>
            <a:lvl7pPr marL="32004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7pPr>
            <a:lvl8pPr marL="36576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8pPr>
            <a:lvl9pPr marL="4114800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15" name="Google Shape;290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IAADUPAAArRAAAVhQAABAAAAAmAAAACAAAAD2wAAAAAAAA"/>
              </a:ext>
            </a:extLst>
          </p:cNvSpPr>
          <p:nvPr>
            <p:ph idx="14"/>
          </p:nvPr>
        </p:nvSpPr>
        <p:spPr>
          <a:xfrm>
            <a:off x="8149590" y="2472055"/>
            <a:ext cx="2931795" cy="833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cap="none"/>
            </a:lvl1pPr>
            <a:lvl2pPr marL="9144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2pPr>
            <a:lvl3pPr marL="13716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3pPr>
            <a:lvl4pPr marL="18288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4pPr>
            <a:lvl5pPr marL="22860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5pPr>
            <a:lvl6pPr marL="27432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6pPr>
            <a:lvl7pPr marL="32004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7pPr>
            <a:lvl8pPr marL="36576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8pPr>
            <a:lvl9pPr marL="4114800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16" name="Google Shape;291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cAAHUaAACqGQAAlh8AABAAAAAmAAAACAAAAD2wAAAAAAAA"/>
              </a:ext>
            </a:extLst>
          </p:cNvSpPr>
          <p:nvPr>
            <p:ph idx="15"/>
          </p:nvPr>
        </p:nvSpPr>
        <p:spPr>
          <a:xfrm>
            <a:off x="1240790" y="4300855"/>
            <a:ext cx="2931160" cy="833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cap="none"/>
            </a:lvl1pPr>
            <a:lvl2pPr marL="9144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2pPr>
            <a:lvl3pPr marL="13716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3pPr>
            <a:lvl4pPr marL="18288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4pPr>
            <a:lvl5pPr marL="22860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5pPr>
            <a:lvl6pPr marL="2743200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 cap="none"/>
            </a:lvl6pPr>
            <a:lvl7pPr marL="3200400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 cap="none"/>
            </a:lvl7pPr>
            <a:lvl8pPr marL="3657600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 cap="none"/>
            </a:lvl8pPr>
            <a:lvl9pPr marL="4114800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17" name="Google Shape;292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E885CA9-E7E3-DDAA-AD30-11FF127E5B44}" type="slidenum">
              <a:rPr cap="none" noProof="1"/>
              <a:t>‹#›</a:t>
            </a:fld>
            <a:endParaRPr cap="none" noProof="1"/>
          </a:p>
        </p:txBody>
      </p:sp>
      <p:cxnSp>
        <p:nvCxnSpPr>
          <p:cNvPr id="18" name="Google Shape;293;p15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qRQAAF0kAACkRwAAXSQAABAAAAAmAAAACAAAAP//////////"/>
              </a:ext>
            </a:extLst>
          </p:cNvCxnSpPr>
          <p:nvPr/>
        </p:nvCxnSpPr>
        <p:spPr>
          <a:xfrm rot="10800000">
            <a:off x="3358515" y="5911215"/>
            <a:ext cx="828738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9" name="Google Shape;294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XQ4AAA4jAADZEQAAtiUAABAAAAAmAAAACAAAAP//////////"/>
              </a:ext>
            </a:extLst>
          </p:cNvSpPr>
          <p:nvPr/>
        </p:nvSpPr>
        <p:spPr>
          <a:xfrm>
            <a:off x="2334895" y="5698490"/>
            <a:ext cx="56642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5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dgcAAAkjAADaDQAAsSUAABAAAAAmAAAACAAAAP//////////"/>
              </a:ext>
            </a:extLst>
          </p:cNvSpPr>
          <p:nvPr/>
        </p:nvSpPr>
        <p:spPr>
          <a:xfrm>
            <a:off x="1212850" y="5695315"/>
            <a:ext cx="103886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6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ZAQAAAkjAAD0BgAAsSUAABAAAAAmAAAACAAAAP//////////"/>
              </a:ext>
            </a:extLst>
          </p:cNvSpPr>
          <p:nvPr/>
        </p:nvSpPr>
        <p:spPr>
          <a:xfrm>
            <a:off x="713740" y="5695315"/>
            <a:ext cx="416560" cy="43180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97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oQ4AAIEiAAAdEgAAKSUAABAAAAAmAAAACAAAAP//////////"/>
              </a:ext>
            </a:extLst>
          </p:cNvSpPr>
          <p:nvPr/>
        </p:nvSpPr>
        <p:spPr>
          <a:xfrm>
            <a:off x="2378075" y="5608955"/>
            <a:ext cx="566420" cy="431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98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wU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ugcAAHwiAAAeDgAAJCUAABAAAAAmAAAACAAAAP//////////"/>
              </a:ext>
            </a:extLst>
          </p:cNvSpPr>
          <p:nvPr/>
        </p:nvSpPr>
        <p:spPr>
          <a:xfrm>
            <a:off x="1256030" y="5605780"/>
            <a:ext cx="103886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99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qAQAAHwiAAA5BwAAJCUAABAAAAAmAAAACAAAAP//////////"/>
              </a:ext>
            </a:extLst>
          </p:cNvSpPr>
          <p:nvPr/>
        </p:nvSpPr>
        <p:spPr>
          <a:xfrm>
            <a:off x="756920" y="5605780"/>
            <a:ext cx="417195" cy="4318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300;p1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F9GAAD8////6UoAAHIFAAAQAAAAJgAAAAgAAAD/////AAAAAA=="/>
              </a:ext>
            </a:extLst>
          </p:cNvGrpSpPr>
          <p:nvPr/>
        </p:nvGrpSpPr>
        <p:grpSpPr>
          <a:xfrm>
            <a:off x="11439525" y="-2540"/>
            <a:ext cx="737870" cy="887730"/>
            <a:chOff x="11439525" y="-2540"/>
            <a:chExt cx="737870" cy="887730"/>
          </a:xfrm>
        </p:grpSpPr>
        <p:sp>
          <p:nvSpPr>
            <p:cNvPr id="28" name="Google Shape;301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X0YAAJ4DAAAISAAAcgUAAAAAAAAmAAAACAAAAP//////////"/>
                </a:ext>
              </a:extLst>
            </p:cNvSpPr>
            <p:nvPr/>
          </p:nvSpPr>
          <p:spPr>
            <a:xfrm>
              <a:off x="11439525" y="58801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7" name="Google Shape;302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kUcAAPz///86SQAA0AEAAAAAAAAmAAAACAAAAP//////////"/>
                </a:ext>
              </a:extLst>
            </p:cNvSpPr>
            <p:nvPr/>
          </p:nvSpPr>
          <p:spPr>
            <a:xfrm>
              <a:off x="11633835" y="-254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6" name="Google Shape;303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QEkAAJkCAADpSgAAbQQAAAAAAAAmAAAACAAAAP//////////"/>
                </a:ext>
              </a:extLst>
            </p:cNvSpPr>
            <p:nvPr/>
          </p:nvSpPr>
          <p:spPr>
            <a:xfrm>
              <a:off x="11907520" y="42227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MAAJQLAABxSAAAUA8AABAAAAAmAAAACAAAAD2wAAAAAAAA"/>
              </a:ext>
            </a:extLst>
          </p:cNvSpPr>
          <p:nvPr>
            <p:ph type="subTitle" idx="1"/>
          </p:nvPr>
        </p:nvSpPr>
        <p:spPr>
          <a:xfrm>
            <a:off x="8378190" y="1882140"/>
            <a:ext cx="3397885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1800" b="1" cap="none"/>
            </a:lvl9pPr>
          </a:lstStyle>
          <a:p>
            <a:endParaRPr/>
          </a:p>
        </p:txBody>
      </p:sp>
      <p:sp>
        <p:nvSpPr>
          <p:cNvPr id="3" name="Google Shape;306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MAAD0ZAABxSAAA+RwAABAAAAAmAAAACAAAAD2wAAAAAAAA"/>
              </a:ext>
            </a:extLst>
          </p:cNvSpPr>
          <p:nvPr>
            <p:ph type="subTitle" idx="2"/>
          </p:nvPr>
        </p:nvSpPr>
        <p:spPr>
          <a:xfrm>
            <a:off x="8378190" y="4102735"/>
            <a:ext cx="3397885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1800" b="1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1800" b="1" cap="none"/>
            </a:lvl9pPr>
          </a:lstStyle>
          <a:p>
            <a:endParaRPr/>
          </a:p>
        </p:txBody>
      </p:sp>
      <p:sp>
        <p:nvSpPr>
          <p:cNvPr id="4" name="Google Shape;307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YDAABxSAAAWQ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Google Shape;308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MAAEMOAABxSAAA0RcAABAAAAAmAAAACAAAAD2wAAAAAAAA"/>
              </a:ext>
            </a:extLst>
          </p:cNvSpPr>
          <p:nvPr>
            <p:ph idx="3"/>
          </p:nvPr>
        </p:nvSpPr>
        <p:spPr>
          <a:xfrm>
            <a:off x="8378190" y="2318385"/>
            <a:ext cx="3397885" cy="155321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cap="none"/>
            </a:lvl2pPr>
            <a:lvl3pPr marL="13716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cap="none"/>
            </a:lvl3pPr>
            <a:lvl4pPr marL="18288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4pPr>
            <a:lvl5pPr marL="22860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cap="none"/>
            </a:lvl5pPr>
            <a:lvl6pPr marL="2743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cap="none"/>
            </a:lvl6pPr>
            <a:lvl7pPr marL="32004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7pPr>
            <a:lvl8pPr marL="36576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cap="none"/>
            </a:lvl8pPr>
            <a:lvl9pPr marL="41148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cap="none"/>
            </a:lvl9pPr>
          </a:lstStyle>
          <a:p>
            <a:endParaRPr/>
          </a:p>
        </p:txBody>
      </p:sp>
      <p:sp>
        <p:nvSpPr>
          <p:cNvPr id="6" name="Google Shape;309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jMAALkbAABxSAAARyUAABAAAAAmAAAACAAAAD2wAAAAAAAA"/>
              </a:ext>
            </a:extLst>
          </p:cNvSpPr>
          <p:nvPr>
            <p:ph idx="4"/>
          </p:nvPr>
        </p:nvSpPr>
        <p:spPr>
          <a:xfrm>
            <a:off x="8378190" y="4506595"/>
            <a:ext cx="3397885" cy="155321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cap="none"/>
            </a:lvl2pPr>
            <a:lvl3pPr marL="13716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cap="none"/>
            </a:lvl3pPr>
            <a:lvl4pPr marL="18288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4pPr>
            <a:lvl5pPr marL="22860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cap="none"/>
            </a:lvl5pPr>
            <a:lvl6pPr marL="2743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cap="none"/>
            </a:lvl6pPr>
            <a:lvl7pPr marL="32004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7pPr>
            <a:lvl8pPr marL="36576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cap="none"/>
            </a:lvl8pPr>
            <a:lvl9pPr marL="41148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cap="none"/>
            </a:lvl9pPr>
          </a:lstStyle>
          <a:p>
            <a:endParaRPr/>
          </a:p>
        </p:txBody>
      </p:sp>
      <p:sp>
        <p:nvSpPr>
          <p:cNvPr id="7" name="Google Shape;310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BEE0691-DFC6-BBF0-8856-29A548187E7C}" type="slidenum">
              <a:rPr cap="none" noProof="1"/>
              <a:t>‹#›</a:t>
            </a:fld>
            <a:endParaRPr cap="none" noProof="1"/>
          </a:p>
        </p:txBody>
      </p:sp>
      <p:cxnSp>
        <p:nvCxnSpPr>
          <p:cNvPr id="8" name="Google Shape;311;p16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hhIAADgnAACBRQAAOCcAABAAAAAmAAAACAAAAP//////////"/>
              </a:ext>
            </a:extLst>
          </p:cNvCxnSpPr>
          <p:nvPr/>
        </p:nvCxnSpPr>
        <p:spPr>
          <a:xfrm rot="10800000">
            <a:off x="3011170" y="6375400"/>
            <a:ext cx="828738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9" name="Google Shape;312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gwAAOklAAC2DwAAkSgAABAAAAAmAAAACAAAAP//////////"/>
              </a:ext>
            </a:extLst>
          </p:cNvSpPr>
          <p:nvPr/>
        </p:nvSpPr>
        <p:spPr>
          <a:xfrm>
            <a:off x="1987550" y="6162675"/>
            <a:ext cx="56642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13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UwUAAOQlAAC3CwAAjCgAABAAAAAmAAAACAAAAP//////////"/>
              </a:ext>
            </a:extLst>
          </p:cNvSpPr>
          <p:nvPr/>
        </p:nvSpPr>
        <p:spPr>
          <a:xfrm>
            <a:off x="865505" y="6159500"/>
            <a:ext cx="103886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14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QQIAAOQlAADRBAAAjCgAABAAAAAmAAAACAAAAP//////////"/>
              </a:ext>
            </a:extLst>
          </p:cNvSpPr>
          <p:nvPr/>
        </p:nvSpPr>
        <p:spPr>
          <a:xfrm>
            <a:off x="366395" y="6159500"/>
            <a:ext cx="416560" cy="43180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5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fwwAAFslAAD7DwAABCgAABAAAAAmAAAACAAAAP//////////"/>
              </a:ext>
            </a:extLst>
          </p:cNvSpPr>
          <p:nvPr/>
        </p:nvSpPr>
        <p:spPr>
          <a:xfrm>
            <a:off x="2031365" y="6072505"/>
            <a:ext cx="566420" cy="4324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16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lwUAAFYlAAD7CwAA/ycAABAAAAAmAAAACAAAAP//////////"/>
              </a:ext>
            </a:extLst>
          </p:cNvSpPr>
          <p:nvPr/>
        </p:nvSpPr>
        <p:spPr>
          <a:xfrm>
            <a:off x="908685" y="6069330"/>
            <a:ext cx="1038860" cy="4324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7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hQIAAFYlAAAWBQAA/ycAABAAAAAmAAAACAAAAP//////////"/>
              </a:ext>
            </a:extLst>
          </p:cNvSpPr>
          <p:nvPr/>
        </p:nvSpPr>
        <p:spPr>
          <a:xfrm>
            <a:off x="409575" y="6069330"/>
            <a:ext cx="417195" cy="432435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kD4AAMMjAADDSQAAQygAABAAAAAmAAAACAAAAP//////////"/>
              </a:ext>
            </a:extLst>
          </p:cNvSpPr>
          <p:nvPr/>
        </p:nvSpPr>
        <p:spPr>
          <a:xfrm>
            <a:off x="10170160" y="581342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1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kD4AADgdAACtRAAAuCEAABAAAAAmAAAACAAAAP//////////"/>
              </a:ext>
            </a:extLst>
          </p:cNvSpPr>
          <p:nvPr/>
        </p:nvSpPr>
        <p:spPr>
          <a:xfrm>
            <a:off x="10170160" y="4749800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2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AF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7wAAAOUCAAAMBwAAZQcAABAAAAAmAAAACAAAAP//////////"/>
              </a:ext>
            </a:extLst>
          </p:cNvSpPr>
          <p:nvPr/>
        </p:nvSpPr>
        <p:spPr>
          <a:xfrm>
            <a:off x="151765" y="470535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3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YEw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8QcAAN0CAAAlEwAAXQcAABAAAAAmAAAACAAAAP//////////"/>
              </a:ext>
            </a:extLst>
          </p:cNvSpPr>
          <p:nvPr/>
        </p:nvSpPr>
        <p:spPr>
          <a:xfrm>
            <a:off x="1290955" y="465455"/>
            <a:ext cx="182118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4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Owol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ChQAAN0CAACKGAAAXQcAABAAAAAmAAAACAAAAP//////////"/>
              </a:ext>
            </a:extLst>
          </p:cNvSpPr>
          <p:nvPr/>
        </p:nvSpPr>
        <p:spPr>
          <a:xfrm>
            <a:off x="3257550" y="465455"/>
            <a:ext cx="731520" cy="7315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355;p18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F0IAAKUHAAAXQgAAxhoAABAAAAAmAAAACAAAAP//////////"/>
              </a:ext>
            </a:extLst>
          </p:cNvCxnSpPr>
          <p:nvPr/>
        </p:nvCxnSpPr>
        <p:spPr>
          <a:xfrm rot="10800000">
            <a:off x="10743565" y="1242695"/>
            <a:ext cx="12700" cy="3109595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8" name="Google Shape;356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CD8AANMiAAA7SgAAUycAABAAAAAmAAAACAAAAP//////////"/>
              </a:ext>
            </a:extLst>
          </p:cNvSpPr>
          <p:nvPr/>
        </p:nvSpPr>
        <p:spPr>
          <a:xfrm>
            <a:off x="10246360" y="566102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7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FP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CD8AAEgcAAAlRQAAyCAAABAAAAAmAAAACAAAAP//////////"/>
              </a:ext>
            </a:extLst>
          </p:cNvSpPr>
          <p:nvPr/>
        </p:nvSpPr>
        <p:spPr>
          <a:xfrm>
            <a:off x="10246360" y="4597400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58;p18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jEcAAGkfAACKSgAAaR8AABAAAAAmAAAACAAAAP//////////"/>
              </a:ext>
            </a:extLst>
          </p:cNvCxnSpPr>
          <p:nvPr/>
        </p:nvCxnSpPr>
        <p:spPr>
          <a:xfrm>
            <a:off x="11630660" y="5106035"/>
            <a:ext cx="48641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Google Shape;359;p18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IA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BRsAAB8EAADQOgAAHwQAABAAAAAmAAAACAAAAP//////////"/>
              </a:ext>
            </a:extLst>
          </p:cNvCxnSpPr>
          <p:nvPr/>
        </p:nvCxnSpPr>
        <p:spPr>
          <a:xfrm>
            <a:off x="4392295" y="669925"/>
            <a:ext cx="516826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Google Shape;360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ZwEAAPUBAACEBwAAdQYAABAAAAAmAAAACAAAAP//////////"/>
              </a:ext>
            </a:extLst>
          </p:cNvSpPr>
          <p:nvPr/>
        </p:nvSpPr>
        <p:spPr>
          <a:xfrm>
            <a:off x="227965" y="318135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1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aQgAAO0BAACdEwAAbQYAABAAAAAmAAAACAAAAP//////////"/>
              </a:ext>
            </a:extLst>
          </p:cNvSpPr>
          <p:nvPr/>
        </p:nvSpPr>
        <p:spPr>
          <a:xfrm>
            <a:off x="1367155" y="313055"/>
            <a:ext cx="1821180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2;p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ghQAAO0BAAACGQAAbQYAABAAAAAmAAAACAAAAP//////////"/>
              </a:ext>
            </a:extLst>
          </p:cNvSpPr>
          <p:nvPr/>
        </p:nvSpPr>
        <p:spPr>
          <a:xfrm>
            <a:off x="3333750" y="313055"/>
            <a:ext cx="731520" cy="7315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3;p1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gMAAP4FAABMJgAAsQoAABAAAAAmAAAACAAAAD2wAAAAAAAA"/>
              </a:ext>
            </a:extLst>
          </p:cNvSpPr>
          <p:nvPr>
            <p:ph type="title"/>
          </p:nvPr>
        </p:nvSpPr>
        <p:spPr>
          <a:xfrm>
            <a:off x="643890" y="974090"/>
            <a:ext cx="5581650" cy="7639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6" name="Google Shape;364;p1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gMAAOcMAABMJgAA1yIAABAAAAAmAAAACAAAAD2wAAAAAAAA"/>
              </a:ext>
            </a:extLst>
          </p:cNvSpPr>
          <p:nvPr>
            <p:ph idx="1"/>
          </p:nvPr>
        </p:nvSpPr>
        <p:spPr>
          <a:xfrm>
            <a:off x="643890" y="2097405"/>
            <a:ext cx="5581650" cy="35661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17" name="Google Shape;365;p1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261751F-51AF-3483-E1D9-A7D63B9717F2}" type="slidenum">
              <a:rPr cap="none" noProof="1"/>
              <a:t>‹#›</a:t>
            </a:fld>
            <a:endParaRPr cap="none" noProof="1"/>
          </a:p>
        </p:txBody>
      </p:sp>
      <p:grpSp>
        <p:nvGrpSpPr>
          <p:cNvPr id="18" name="Google Shape;366;p18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Jk/AACDAQAAI0QAAPkGAAAQAAAAJgAAAAgAAAD/////AAAAAA=="/>
              </a:ext>
            </a:extLst>
          </p:cNvGrpSpPr>
          <p:nvPr/>
        </p:nvGrpSpPr>
        <p:grpSpPr>
          <a:xfrm>
            <a:off x="10338435" y="245745"/>
            <a:ext cx="737870" cy="887730"/>
            <a:chOff x="10338435" y="245745"/>
            <a:chExt cx="737870" cy="887730"/>
          </a:xfrm>
        </p:grpSpPr>
        <p:sp>
          <p:nvSpPr>
            <p:cNvPr id="21" name="Google Shape;367;p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mT8AACUFAABCQQAA+QYAAAAAAAAmAAAACAAAAP//////////"/>
                </a:ext>
              </a:extLst>
            </p:cNvSpPr>
            <p:nvPr/>
          </p:nvSpPr>
          <p:spPr>
            <a:xfrm>
              <a:off x="10338435" y="83629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0" name="Google Shape;368;p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y0AAAIMBAAB0QgAAVwMAAAAAAAAmAAAACAAAAP//////////"/>
                </a:ext>
              </a:extLst>
            </p:cNvSpPr>
            <p:nvPr/>
          </p:nvSpPr>
          <p:spPr>
            <a:xfrm>
              <a:off x="10532745" y="24574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9" name="Google Shape;369;p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ekIAACAEAAAjRAAA9AUAAAAAAAAmAAAACAAAAP//////////"/>
                </a:ext>
              </a:extLst>
            </p:cNvSpPr>
            <p:nvPr/>
          </p:nvSpPr>
          <p:spPr>
            <a:xfrm>
              <a:off x="10806430" y="67056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1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iQAAP4FAAAcRwAAsQoAABAAAAAmAAAACAAAAD2wAAAAAAAA"/>
              </a:ext>
            </a:extLst>
          </p:cNvSpPr>
          <p:nvPr>
            <p:ph type="title"/>
          </p:nvPr>
        </p:nvSpPr>
        <p:spPr>
          <a:xfrm>
            <a:off x="5977890" y="974090"/>
            <a:ext cx="5581650" cy="7639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372;p1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yQAAG4PAAAcRwAAiyIAABAAAAAmAAAACAAAAD2wAAAAAAAA"/>
              </a:ext>
            </a:extLst>
          </p:cNvSpPr>
          <p:nvPr>
            <p:ph idx="1"/>
          </p:nvPr>
        </p:nvSpPr>
        <p:spPr>
          <a:xfrm>
            <a:off x="5978525" y="2508250"/>
            <a:ext cx="5581015" cy="31070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4" name="Google Shape;373;p1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17F15B9-F7AC-2AE3-E2C7-01B65B891454}" type="slidenum">
              <a:rPr cap="none" noProof="1"/>
              <a:t>‹#›</a:t>
            </a:fld>
            <a:endParaRPr cap="none" noProof="1"/>
          </a:p>
        </p:txBody>
      </p:sp>
      <p:sp>
        <p:nvSpPr>
          <p:cNvPr id="5" name="Google Shape;374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xQAAAMMjAAD4CwAAQygAABAAAAAmAAAACAAAAP//////////"/>
              </a:ext>
            </a:extLst>
          </p:cNvSpPr>
          <p:nvPr/>
        </p:nvSpPr>
        <p:spPr>
          <a:xfrm>
            <a:off x="125095" y="581342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5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2wUAADgdAAD4CwAAuCEAABAAAAAmAAAACAAAAP//////////"/>
              </a:ext>
            </a:extLst>
          </p:cNvSpPr>
          <p:nvPr/>
        </p:nvSpPr>
        <p:spPr>
          <a:xfrm>
            <a:off x="951865" y="4749800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6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fEMAAOUCAACaSQAAZQcAABAAAAAmAAAACAAAAP//////////"/>
              </a:ext>
            </a:extLst>
          </p:cNvSpPr>
          <p:nvPr/>
        </p:nvSpPr>
        <p:spPr>
          <a:xfrm>
            <a:off x="10970260" y="470535"/>
            <a:ext cx="99441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7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QA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ZDcAAN0CAACXQgAAXQcAABAAAAAmAAAACAAAAP//////////"/>
              </a:ext>
            </a:extLst>
          </p:cNvSpPr>
          <p:nvPr/>
        </p:nvSpPr>
        <p:spPr>
          <a:xfrm>
            <a:off x="9004300" y="46545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8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/jEAAN0CAAB+NgAAXQcAABAAAAAmAAAACAAAAP//////////"/>
              </a:ext>
            </a:extLst>
          </p:cNvSpPr>
          <p:nvPr/>
        </p:nvSpPr>
        <p:spPr>
          <a:xfrm>
            <a:off x="8126730" y="465455"/>
            <a:ext cx="731520" cy="7315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79;p19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6ggAAKUHAADqCAAAxhoAABAAAAAmAAAACAAAAP//////////"/>
              </a:ext>
            </a:extLst>
          </p:cNvCxnSpPr>
          <p:nvPr/>
        </p:nvCxnSpPr>
        <p:spPr>
          <a:xfrm rot="10800000">
            <a:off x="1449070" y="1242695"/>
            <a:ext cx="12700" cy="3109595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1" name="Google Shape;380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PQEAANMiAABwDAAAUycAABAAAAAmAAAACAAAAP//////////"/>
              </a:ext>
            </a:extLst>
          </p:cNvSpPr>
          <p:nvPr/>
        </p:nvSpPr>
        <p:spPr>
          <a:xfrm>
            <a:off x="201295" y="566102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1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UwYAAEgcAABwDAAAyCAAABAAAAAmAAAACAAAAP//////////"/>
              </a:ext>
            </a:extLst>
          </p:cNvSpPr>
          <p:nvPr/>
        </p:nvSpPr>
        <p:spPr>
          <a:xfrm>
            <a:off x="1028065" y="4597400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382;p19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YiI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dwAAAGkfAAB0AwAAaR8AABAAAAAmAAAACAAAAP//////////"/>
              </a:ext>
            </a:extLst>
          </p:cNvCxnSpPr>
          <p:nvPr/>
        </p:nvCxnSpPr>
        <p:spPr>
          <a:xfrm rot="10800000">
            <a:off x="75565" y="5106035"/>
            <a:ext cx="48577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" name="Google Shape;383;p19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wvcD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MBAAAB8EAAD7LwAAHwQAABAAAAAmAAAACAAAAP//////////"/>
              </a:ext>
            </a:extLst>
          </p:cNvCxnSpPr>
          <p:nvPr/>
        </p:nvCxnSpPr>
        <p:spPr>
          <a:xfrm rot="10800000">
            <a:off x="2631440" y="669925"/>
            <a:ext cx="516826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5" name="Google Shape;384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wd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9EMAAPUBAAASSgAAdQYAABAAAAAmAAAACAAAAP//////////"/>
              </a:ext>
            </a:extLst>
          </p:cNvSpPr>
          <p:nvPr/>
        </p:nvSpPr>
        <p:spPr>
          <a:xfrm>
            <a:off x="11046460" y="318135"/>
            <a:ext cx="994410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85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RoT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3DcAAO0BAAAPQwAAbQYAABAAAAAmAAAACAAAAP//////////"/>
              </a:ext>
            </a:extLst>
          </p:cNvSpPr>
          <p:nvPr/>
        </p:nvSpPr>
        <p:spPr>
          <a:xfrm>
            <a:off x="9080500" y="31305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86;p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lucz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djIAAO0BAAD2NgAAbQYAABAAAAAmAAAACAAAAP//////////"/>
              </a:ext>
            </a:extLst>
          </p:cNvSpPr>
          <p:nvPr/>
        </p:nvSpPr>
        <p:spPr>
          <a:xfrm>
            <a:off x="8202930" y="313055"/>
            <a:ext cx="731520" cy="7315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387;p1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IwGAAClAgAAFgsAABsIAAAQAAAAJgAAAAgAAAD/////AAAAAA=="/>
              </a:ext>
            </a:extLst>
          </p:cNvGrpSpPr>
          <p:nvPr/>
        </p:nvGrpSpPr>
        <p:grpSpPr>
          <a:xfrm>
            <a:off x="1064260" y="429895"/>
            <a:ext cx="737870" cy="887730"/>
            <a:chOff x="1064260" y="429895"/>
            <a:chExt cx="737870" cy="887730"/>
          </a:xfrm>
        </p:grpSpPr>
        <p:sp>
          <p:nvSpPr>
            <p:cNvPr id="21" name="Google Shape;388;p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jAYAAEcGAAA1CAAAGwgAAAAAAAAmAAAACAAAAP//////////"/>
                </a:ext>
              </a:extLst>
            </p:cNvSpPr>
            <p:nvPr/>
          </p:nvSpPr>
          <p:spPr>
            <a:xfrm>
              <a:off x="1064260" y="102044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0" name="Google Shape;389;p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vgcAAKUCAABnCQAAeQQAAAAAAAAmAAAACAAAAP//////////"/>
                </a:ext>
              </a:extLst>
            </p:cNvSpPr>
            <p:nvPr/>
          </p:nvSpPr>
          <p:spPr>
            <a:xfrm>
              <a:off x="1258570" y="42989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9" name="Google Shape;390;p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bQkAAEIFAAAWCwAAFgcAAAAAAAAmAAAACAAAAP//////////"/>
                </a:ext>
              </a:extLst>
            </p:cNvSpPr>
            <p:nvPr/>
          </p:nvSpPr>
          <p:spPr>
            <a:xfrm>
              <a:off x="1532255" y="85471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2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RwMAAOUCAABkCQAAZQcAABAAAAAmAAAACAAAAP//////////"/>
              </a:ext>
            </a:extLst>
          </p:cNvSpPr>
          <p:nvPr/>
        </p:nvSpPr>
        <p:spPr>
          <a:xfrm>
            <a:off x="532765" y="470535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93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SQoAAN0CAAB9FQAAXQcAABAAAAAmAAAACAAAAP//////////"/>
              </a:ext>
            </a:extLst>
          </p:cNvSpPr>
          <p:nvPr/>
        </p:nvSpPr>
        <p:spPr>
          <a:xfrm>
            <a:off x="1671955" y="465455"/>
            <a:ext cx="182118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4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49Im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YhYAAN0CAADiGgAAXQcAABAAAAAmAAAACAAAAP//////////"/>
              </a:ext>
            </a:extLst>
          </p:cNvSpPr>
          <p:nvPr/>
        </p:nvSpPr>
        <p:spPr>
          <a:xfrm>
            <a:off x="3638550" y="465455"/>
            <a:ext cx="731520" cy="7315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395;p2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Js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CR4AAB8EAACLPgAAHwQAABAAAAAmAAAACAAAAP//////////"/>
              </a:ext>
            </a:extLst>
          </p:cNvCxnSpPr>
          <p:nvPr/>
        </p:nvCxnSpPr>
        <p:spPr>
          <a:xfrm>
            <a:off x="4882515" y="669925"/>
            <a:ext cx="528447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Google Shape;396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xzd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vwMAAPUBAADcCQAAdQYAABAAAAAmAAAACAAAAP//////////"/>
              </a:ext>
            </a:extLst>
          </p:cNvSpPr>
          <p:nvPr/>
        </p:nvSpPr>
        <p:spPr>
          <a:xfrm>
            <a:off x="608965" y="318135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7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VUb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wQoAAO0BAAD1FQAAbQYAABAAAAAmAAAACAAAAP//////////"/>
              </a:ext>
            </a:extLst>
          </p:cNvSpPr>
          <p:nvPr/>
        </p:nvSpPr>
        <p:spPr>
          <a:xfrm>
            <a:off x="1748155" y="313055"/>
            <a:ext cx="1821180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8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w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2hYAAO0BAABaGwAAbQYAABAAAAAmAAAACAAAAP//////////"/>
              </a:ext>
            </a:extLst>
          </p:cNvSpPr>
          <p:nvPr/>
        </p:nvSpPr>
        <p:spPr>
          <a:xfrm>
            <a:off x="3714750" y="313055"/>
            <a:ext cx="731520" cy="7315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9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E6b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D0AAMMjAADTSAAAQygAABAAAAAmAAAACAAAAP//////////"/>
              </a:ext>
            </a:extLst>
          </p:cNvSpPr>
          <p:nvPr/>
        </p:nvSpPr>
        <p:spPr>
          <a:xfrm>
            <a:off x="10017760" y="581342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0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E0M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D0AADgdAAC9QwAAuCEAABAAAAAmAAAACAAAAP//////////"/>
              </a:ext>
            </a:extLst>
          </p:cNvSpPr>
          <p:nvPr/>
        </p:nvSpPr>
        <p:spPr>
          <a:xfrm>
            <a:off x="10017760" y="4749800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1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GD4AANMiAABLSQAAUycAABAAAAAmAAAACAAAAP//////////"/>
              </a:ext>
            </a:extLst>
          </p:cNvSpPr>
          <p:nvPr/>
        </p:nvSpPr>
        <p:spPr>
          <a:xfrm>
            <a:off x="10093960" y="566102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2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GD4AAEgcAAA1RAAAyCAAABAAAAAmAAAACAAAAP//////////"/>
              </a:ext>
            </a:extLst>
          </p:cNvSpPr>
          <p:nvPr/>
        </p:nvSpPr>
        <p:spPr>
          <a:xfrm>
            <a:off x="10093960" y="4597400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403;p2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BjQ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J0EAAKUHAAAnQQAAxhoAABAAAAAmAAAACAAAAP//////////"/>
              </a:ext>
            </a:extLst>
          </p:cNvCxnSpPr>
          <p:nvPr/>
        </p:nvCxnSpPr>
        <p:spPr>
          <a:xfrm rot="10800000">
            <a:off x="10591165" y="1242695"/>
            <a:ext cx="12700" cy="3109595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" name="Google Shape;404;p2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kEUAAGkfAAAWSgAAaR8AABAAAAAmAAAACAAAAP//////////"/>
              </a:ext>
            </a:extLst>
          </p:cNvCxnSpPr>
          <p:nvPr/>
        </p:nvCxnSpPr>
        <p:spPr>
          <a:xfrm>
            <a:off x="11308080" y="5106035"/>
            <a:ext cx="73533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5" name="Google Shape;405;p2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sxI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YAMAAAMmAAAHOwAAAyYAABAAAAAmAAAACAAAAP//////////"/>
              </a:ext>
            </a:extLst>
          </p:cNvCxnSpPr>
          <p:nvPr/>
        </p:nvCxnSpPr>
        <p:spPr>
          <a:xfrm rot="10800000">
            <a:off x="548640" y="6179185"/>
            <a:ext cx="904684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16" name="Google Shape;406;p20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Lg+AAAdAgAAQkMAAJMHAAAQAAAAJgAAAAgAAAD/////AAAAAA=="/>
              </a:ext>
            </a:extLst>
          </p:cNvGrpSpPr>
          <p:nvPr/>
        </p:nvGrpSpPr>
        <p:grpSpPr>
          <a:xfrm>
            <a:off x="10195560" y="343535"/>
            <a:ext cx="737870" cy="887730"/>
            <a:chOff x="10195560" y="343535"/>
            <a:chExt cx="737870" cy="887730"/>
          </a:xfrm>
        </p:grpSpPr>
        <p:sp>
          <p:nvSpPr>
            <p:cNvPr id="19" name="Google Shape;407;p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uD4AAL8FAABhQAAAkwcAAAAAAAAmAAAACAAAAP//////////"/>
                </a:ext>
              </a:extLst>
            </p:cNvSpPr>
            <p:nvPr/>
          </p:nvSpPr>
          <p:spPr>
            <a:xfrm>
              <a:off x="10195560" y="93408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8" name="Google Shape;408;p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6j8AAB0CAACTQQAA8QMAAAAAAAAmAAAACAAAAP//////////"/>
                </a:ext>
              </a:extLst>
            </p:cNvSpPr>
            <p:nvPr/>
          </p:nvSpPr>
          <p:spPr>
            <a:xfrm>
              <a:off x="10389870" y="34353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7" name="Google Shape;409;p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mUEAALoEAABCQwAAjgYAAAAAAAAmAAAACAAAAP//////////"/>
                </a:ext>
              </a:extLst>
            </p:cNvSpPr>
            <p:nvPr/>
          </p:nvSpPr>
          <p:spPr>
            <a:xfrm>
              <a:off x="10663555" y="76835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  <p:sp>
        <p:nvSpPr>
          <p:cNvPr id="20" name="Google Shape;410;p2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NkUAAC5MAAARBkAABAAAAAmAAAACAAAAD2wAAAAAAAA"/>
              </a:ext>
            </a:extLst>
          </p:cNvSpPr>
          <p:nvPr>
            <p:ph type="subTitle" idx="1"/>
          </p:nvPr>
        </p:nvSpPr>
        <p:spPr>
          <a:xfrm>
            <a:off x="608965" y="3388995"/>
            <a:ext cx="7311390" cy="71818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100" b="1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100" b="1" cap="none"/>
            </a:lvl9pPr>
          </a:lstStyle>
          <a:p>
            <a:endParaRPr/>
          </a:p>
        </p:txBody>
      </p:sp>
      <p:sp>
        <p:nvSpPr>
          <p:cNvPr id="21" name="Google Shape;411;p2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BwPAAC5MAAAzhMAABAAAAAmAAAACAAAAL2wAAAAAAAA"/>
              </a:ext>
            </a:extLst>
          </p:cNvSpPr>
          <p:nvPr>
            <p:ph type="title"/>
          </p:nvPr>
        </p:nvSpPr>
        <p:spPr>
          <a:xfrm>
            <a:off x="608965" y="2456180"/>
            <a:ext cx="7311390" cy="76327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8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22" name="Google Shape;412;p2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CsaAAC5MAAAbCIAABAAAAAmAAAACAAAAD2wAAAAAAAA"/>
              </a:ext>
            </a:extLst>
          </p:cNvSpPr>
          <p:nvPr>
            <p:ph idx="2"/>
          </p:nvPr>
        </p:nvSpPr>
        <p:spPr>
          <a:xfrm>
            <a:off x="608965" y="4253865"/>
            <a:ext cx="7311390" cy="134175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23" name="Google Shape;413;p2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C8EF903-4D91-DB0F-DF36-BB5AB77829EE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15;p2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DAAAAAfAAAAVAAAAAAAAAAAAAAAAAAAAAAAAAAAAAAAAAAAAAAAAAAAAAAAAAAAAAAAAAAAAAAAAAAAAAAAAAAAAAAAAAAAAAAAAAAAAAAAAAAAAAAAAAAAAAAAAAAAACEAAAAYAAAAFAAAABMJAAAsGAAAgjkAAJwdAAAQAAAAJgAAAAgAAAD/////AAAAAA=="/>
              </a:ext>
            </a:extLst>
          </p:cNvGrpSpPr>
          <p:nvPr/>
        </p:nvGrpSpPr>
        <p:grpSpPr>
          <a:xfrm>
            <a:off x="1475105" y="3929380"/>
            <a:ext cx="7873365" cy="883920"/>
            <a:chOff x="1475105" y="3929380"/>
            <a:chExt cx="7873365" cy="883920"/>
          </a:xfrm>
        </p:grpSpPr>
        <p:sp>
          <p:nvSpPr>
            <p:cNvPr id="4" name="Google Shape;416;p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EwkAABwZAAAKOQAAnB0AAAAAAAAmAAAACAAAAP//////////"/>
                </a:ext>
              </a:extLst>
            </p:cNvSpPr>
            <p:nvPr/>
          </p:nvSpPr>
          <p:spPr>
            <a:xfrm>
              <a:off x="1475105" y="4081780"/>
              <a:ext cx="7797165" cy="731520"/>
            </a:xfrm>
            <a:prstGeom prst="roundRect">
              <a:avLst>
                <a:gd name="adj" fmla="val 50000"/>
              </a:avLst>
            </a:prstGeom>
            <a:solidFill>
              <a:srgbClr val="1D2236"/>
            </a:solidFill>
            <a:ln w="19050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417;p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iwkAACwYAACCOQAArBwAAAAAAAAmAAAACAAAAP//////////"/>
                </a:ext>
              </a:extLst>
            </p:cNvSpPr>
            <p:nvPr/>
          </p:nvSpPr>
          <p:spPr>
            <a:xfrm>
              <a:off x="1551305" y="3929380"/>
              <a:ext cx="7797165" cy="73152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418;p21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P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MgoAAOITAABjOAAA4hMAABAAAAAmAAAACAAAAP//////////"/>
              </a:ext>
            </a:extLst>
          </p:cNvCxnSpPr>
          <p:nvPr/>
        </p:nvCxnSpPr>
        <p:spPr>
          <a:xfrm>
            <a:off x="1657350" y="3232150"/>
            <a:ext cx="7508875" cy="12700"/>
          </a:xfrm>
          <a:prstGeom prst="straightConnector1">
            <a:avLst/>
          </a:prstGeom>
          <a:noFill/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6" name="Google Shape;419;p2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IAtmgMfAAAAVAAAAAAAAAAAAAAAAAAAAAAAAAAAAAAAAAAAAAAAAAAAAAAAAAAAAAAAAAAAAAAAAAAAAAAAAAAAAAAAAAAAAAAAAAAAAAAAAAAAAAAAAAAAAAAAAAAAACEAAAAYAAAAFAAAAPsFAADyIgAAmzwAAPIiAAAQAAAAJgAAAAgAAAD/////AAAAAA=="/>
              </a:ext>
            </a:extLst>
          </p:cNvGrpSpPr>
          <p:nvPr/>
        </p:nvGrpSpPr>
        <p:grpSpPr>
          <a:xfrm>
            <a:off x="972185" y="5680710"/>
            <a:ext cx="8879840" cy="0"/>
            <a:chOff x="972185" y="5680710"/>
            <a:chExt cx="8879840" cy="0"/>
          </a:xfrm>
        </p:grpSpPr>
        <p:cxnSp>
          <p:nvCxnSpPr>
            <p:cNvPr id="8" name="Google Shape;420;p21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P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+wUAAPIiAAD6FQAA8iIAAAAAAAAmAAAACAAAAP//////////"/>
                </a:ext>
              </a:extLst>
            </p:cNvCxnSpPr>
            <p:nvPr/>
          </p:nvCxnSpPr>
          <p:spPr>
            <a:xfrm>
              <a:off x="972185" y="5680710"/>
              <a:ext cx="260032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" name="Google Shape;421;p21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P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nCwAAPIiAACbPAAA8iIAAAAAAAAmAAAACAAAAP//////////"/>
                </a:ext>
              </a:extLst>
            </p:cNvCxnSpPr>
            <p:nvPr/>
          </p:nvCxnSpPr>
          <p:spPr>
            <a:xfrm>
              <a:off x="7251700" y="5680710"/>
              <a:ext cx="260032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1D2236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9" name="Google Shape;422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3wEAAG0CAAD8BwAA7QYAABAAAAAmAAAACAAAAP//////////"/>
              </a:ext>
            </a:extLst>
          </p:cNvSpPr>
          <p:nvPr/>
        </p:nvSpPr>
        <p:spPr>
          <a:xfrm>
            <a:off x="304165" y="394335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3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4QgAAGUCAAAVFAAA5QYAABAAAAAmAAAACAAAAP//////////"/>
              </a:ext>
            </a:extLst>
          </p:cNvSpPr>
          <p:nvPr/>
        </p:nvSpPr>
        <p:spPr>
          <a:xfrm>
            <a:off x="1443355" y="389255"/>
            <a:ext cx="182118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4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+hQAAGUCAAB6GQAA5QYAABAAAAAmAAAACAAAAP//////////"/>
              </a:ext>
            </a:extLst>
          </p:cNvSpPr>
          <p:nvPr/>
        </p:nvSpPr>
        <p:spPr>
          <a:xfrm>
            <a:off x="3409950" y="389255"/>
            <a:ext cx="731520" cy="7315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425;p21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oRwAAKcDAAAjPQAApwMAABAAAAAmAAAACAAAAP//////////"/>
              </a:ext>
            </a:extLst>
          </p:cNvCxnSpPr>
          <p:nvPr/>
        </p:nvCxnSpPr>
        <p:spPr>
          <a:xfrm>
            <a:off x="4653915" y="593725"/>
            <a:ext cx="528447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3" name="Google Shape;426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QzM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VwIAAH0BAAB0CAAA/QUAABAAAAAmAAAACAAAAP//////////"/>
              </a:ext>
            </a:extLst>
          </p:cNvSpPr>
          <p:nvPr/>
        </p:nvSpPr>
        <p:spPr>
          <a:xfrm>
            <a:off x="380365" y="241935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0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WQkAAHUBAACNFAAA9QUAABAAAAAmAAAACAAAAP//////////"/>
              </a:ext>
            </a:extLst>
          </p:cNvSpPr>
          <p:nvPr/>
        </p:nvSpPr>
        <p:spPr>
          <a:xfrm>
            <a:off x="1519555" y="236855"/>
            <a:ext cx="1821180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8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1lQ2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chUAAHUBAADyGQAA9QUAABAAAAAmAAAACAAAAP//////////"/>
              </a:ext>
            </a:extLst>
          </p:cNvSpPr>
          <p:nvPr/>
        </p:nvSpPr>
        <p:spPr>
          <a:xfrm>
            <a:off x="3486150" y="236855"/>
            <a:ext cx="731520" cy="731520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29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1lZ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GD4AADskAABLSQAAuygAABAAAAAmAAAACAAAAP//////////"/>
              </a:ext>
            </a:extLst>
          </p:cNvSpPr>
          <p:nvPr/>
        </p:nvSpPr>
        <p:spPr>
          <a:xfrm>
            <a:off x="10093960" y="588962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0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8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GD4AALAdAAA1RAAAMCIAABAAAAAmAAAACAAAAP//////////"/>
              </a:ext>
            </a:extLst>
          </p:cNvSpPr>
          <p:nvPr/>
        </p:nvSpPr>
        <p:spPr>
          <a:xfrm>
            <a:off x="10093960" y="4826000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31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xhOn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kD4AAEsjAADDSQAAyycAABAAAAAmAAAACAAAAP//////////"/>
              </a:ext>
            </a:extLst>
          </p:cNvSpPr>
          <p:nvPr/>
        </p:nvSpPr>
        <p:spPr>
          <a:xfrm>
            <a:off x="10170160" y="573722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32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kD4AAMAcAACtRAAAQCEAABAAAAAmAAAACAAAAP//////////"/>
              </a:ext>
            </a:extLst>
          </p:cNvSpPr>
          <p:nvPr/>
        </p:nvSpPr>
        <p:spPr>
          <a:xfrm>
            <a:off x="10170160" y="4673600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433;p21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5vU3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n0EAAKUHAACfQQAAxhoAABAAAAAmAAAACAAAAP//////////"/>
              </a:ext>
            </a:extLst>
          </p:cNvCxnSpPr>
          <p:nvPr/>
        </p:nvCxnSpPr>
        <p:spPr>
          <a:xfrm rot="10800000">
            <a:off x="10667365" y="1242695"/>
            <a:ext cx="12700" cy="3109595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Google Shape;434;p21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B0IH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CEYAAOEfAACOSgAA4R8AABAAAAAmAAAACAAAAP//////////"/>
              </a:ext>
            </a:extLst>
          </p:cNvCxnSpPr>
          <p:nvPr/>
        </p:nvCxnSpPr>
        <p:spPr>
          <a:xfrm>
            <a:off x="11384280" y="5182235"/>
            <a:ext cx="73533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" name="Google Shape;435;p21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jwIAAPMmAAB/OwAA8yYAABAAAAAmAAAACAAAAP//////////"/>
              </a:ext>
            </a:extLst>
          </p:cNvCxnSpPr>
          <p:nvPr/>
        </p:nvCxnSpPr>
        <p:spPr>
          <a:xfrm rot="10800000">
            <a:off x="415925" y="6331585"/>
            <a:ext cx="925576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3" name="Google Shape;436;p2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DA/AAAdAgAAukMAAJMHAAAQAAAAJgAAAAgAAAD/////AAAAAA=="/>
              </a:ext>
            </a:extLst>
          </p:cNvGrpSpPr>
          <p:nvPr/>
        </p:nvGrpSpPr>
        <p:grpSpPr>
          <a:xfrm>
            <a:off x="10271760" y="343535"/>
            <a:ext cx="737870" cy="887730"/>
            <a:chOff x="10271760" y="343535"/>
            <a:chExt cx="737870" cy="887730"/>
          </a:xfrm>
        </p:grpSpPr>
        <p:sp>
          <p:nvSpPr>
            <p:cNvPr id="26" name="Google Shape;437;p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MD8AAL8FAADZQAAAkwcAAAAAAAAmAAAACAAAAP//////////"/>
                </a:ext>
              </a:extLst>
            </p:cNvSpPr>
            <p:nvPr/>
          </p:nvSpPr>
          <p:spPr>
            <a:xfrm>
              <a:off x="10271760" y="93408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5" name="Google Shape;438;p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YkAAAB0CAAALQgAA8QMAAAAAAAAmAAAACAAAAP//////////"/>
                </a:ext>
              </a:extLst>
            </p:cNvSpPr>
            <p:nvPr/>
          </p:nvSpPr>
          <p:spPr>
            <a:xfrm>
              <a:off x="10466070" y="34353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4" name="Google Shape;439;p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M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EUIAALoEAAC6QwAAjgYAAAAAAAAmAAAACAAAAP//////////"/>
                </a:ext>
              </a:extLst>
            </p:cNvSpPr>
            <p:nvPr/>
          </p:nvSpPr>
          <p:spPr>
            <a:xfrm>
              <a:off x="10739755" y="76835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41;p22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NA+TqEfAAAAVAAAAAAAAAAAAAAAAAAAAAAAAAAAAAAAAAAAAAAAAAAAAAAAAAAAAAAAAAAAAAAAAAAAAAAAAAAAAAAAAAAAAAAAAAAAAAAAAAAAAAAAAAAAAAAAAAAAACEAAAAYAAAAFAAAAAAAAAAAAAAAAEsAADAqAAAQAAAAJgAAAAgAAAD/////AAAAAA=="/>
              </a:ext>
            </a:extLst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Google Shape;442;p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Bsd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AAAAAAAAAAASwAAMCoAAAAAAAAmAAAACAAAAP//////////"/>
                </a:ext>
              </a:extLst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3;p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EgAAACQAAAAS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gIAAJURAADzOQAAnCAAAAAAAAAmAAAACAAAAP//////////"/>
                </a:ext>
              </a:extLst>
            </p:cNvSpPr>
            <p:nvPr/>
          </p:nvSpPr>
          <p:spPr>
            <a:xfrm>
              <a:off x="463550" y="2858135"/>
              <a:ext cx="8956675" cy="24428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600" b="1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Free </a:t>
              </a:r>
              <a:r>
                <a:rPr sz="3600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themes and templates for </a:t>
              </a:r>
              <a:r>
                <a:rPr sz="3600" b="1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Google Slides</a:t>
              </a:r>
              <a:r>
                <a:rPr sz="3600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 or </a:t>
              </a:r>
              <a:r>
                <a:rPr sz="3600" b="1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PowerPoint</a:t>
              </a:r>
              <a:endParaRPr sz="3600" b="1" cap="none">
                <a:solidFill>
                  <a:srgbClr val="3F3F3F"/>
                </a:solidFill>
                <a:latin typeface="Poppins" charset="0"/>
                <a:ea typeface="Poppins" charset="0"/>
                <a:cs typeface="Poppins" charset="0"/>
              </a:endParaRPr>
            </a:p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cap="none">
                <a:solidFill>
                  <a:srgbClr val="3F3F3F"/>
                </a:solidFill>
                <a:latin typeface="Poppins" charset="0"/>
                <a:ea typeface="Poppins" charset="0"/>
                <a:cs typeface="Poppins" charset="0"/>
              </a:endParaRPr>
            </a:p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cap="none">
                <a:solidFill>
                  <a:srgbClr val="3F3F3F"/>
                </a:solidFill>
                <a:latin typeface="Poppins" charset="0"/>
                <a:ea typeface="Poppins" charset="0"/>
                <a:cs typeface="Poppins" charset="0"/>
              </a:endParaRPr>
            </a:p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000" b="1" cap="none" noProof="1">
                  <a:solidFill>
                    <a:srgbClr val="FFCB25"/>
                  </a:solidFill>
                  <a:latin typeface="Poppins" charset="0"/>
                  <a:ea typeface="Poppins" charset="0"/>
                  <a:cs typeface="Poppins" charset="0"/>
                </a:rPr>
                <a:t>NOT to be sold as is or modified!</a:t>
              </a:r>
              <a:endParaRPr sz="3000" b="1" cap="none">
                <a:solidFill>
                  <a:srgbClr val="FFCB25"/>
                </a:solidFill>
                <a:latin typeface="Poppins" charset="0"/>
                <a:ea typeface="Poppins" charset="0"/>
                <a:cs typeface="Poppins" charset="0"/>
              </a:endParaRPr>
            </a:p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700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Read </a:t>
              </a:r>
              <a:r>
                <a:rPr sz="2700" u="sng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  <a:hlinkClick r:id="rId2"/>
                </a:rPr>
                <a:t>FAQ</a:t>
              </a:r>
              <a:r>
                <a:rPr sz="4400" b="1" cap="none" noProof="1">
                  <a:solidFill>
                    <a:srgbClr val="FFCB25"/>
                  </a:solidFill>
                  <a:latin typeface="Poppins" charset="0"/>
                  <a:ea typeface="Poppins" charset="0"/>
                  <a:cs typeface="Poppins" charset="0"/>
                </a:rPr>
                <a:t> </a:t>
              </a:r>
              <a:r>
                <a:rPr sz="2700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on slidesmania.com</a:t>
              </a:r>
              <a:endParaRPr sz="2700" cap="none">
                <a:solidFill>
                  <a:srgbClr val="3F3F3F"/>
                </a:solidFill>
                <a:latin typeface="Poppins" charset="0"/>
                <a:ea typeface="Poppins" charset="0"/>
                <a:cs typeface="Poppins" charset="0"/>
              </a:endParaRPr>
            </a:p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000" cap="none" noProof="1">
                  <a:solidFill>
                    <a:srgbClr val="3F3F3F"/>
                  </a:solidFill>
                  <a:latin typeface="Poppins" charset="0"/>
                  <a:ea typeface="Poppins" charset="0"/>
                  <a:cs typeface="Poppins" charset="0"/>
                </a:rPr>
                <a:t>Do not remove the slidesmania.com text on the sides.</a:t>
              </a:r>
              <a:endParaRPr sz="2000" cap="none">
                <a:solidFill>
                  <a:srgbClr val="3F3F3F"/>
                </a:solidFill>
                <a:latin typeface="Poppins" charset="0"/>
                <a:ea typeface="Poppins" charset="0"/>
                <a:cs typeface="Poppins" charset="0"/>
              </a:endParaRPr>
            </a:p>
          </p:txBody>
        </p:sp>
        <p:cxnSp>
          <p:nvCxnSpPr>
            <p:cNvPr id="8" name="Google Shape;444;p22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P/LJQA8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LJQB/f38AAAAAA8zMzADAwP8Af39/AAAAAAAAAAAAAAAAAAAAAAAAAAAAIQAAABgAAAAUAAAAH0AAAP8iAABRSQAAEyMAAAAAAAAmAAAACAAAAP//////////"/>
                </a:ext>
              </a:extLst>
            </p:cNvCxnSpPr>
            <p:nvPr/>
          </p:nvCxnSpPr>
          <p:spPr>
            <a:xfrm>
              <a:off x="10423525" y="5688965"/>
              <a:ext cx="1494790" cy="12700"/>
            </a:xfrm>
            <a:prstGeom prst="straightConnector1">
              <a:avLst/>
            </a:prstGeom>
            <a:noFill/>
            <a:ln w="38100" cap="flat" cmpd="sng" algn="ctr">
              <a:solidFill>
                <a:srgbClr val="FFCB25"/>
              </a:solidFill>
              <a:prstDash val="solid"/>
              <a:headEnd type="none"/>
              <a:tailEnd type="none"/>
            </a:ln>
            <a:effectLst/>
          </p:spPr>
        </p:cxnSp>
        <p:pic>
          <p:nvPicPr>
            <p:cNvPr id="7" name="Google Shape;445;p22">
              <a:hlinkClick r:id="rId3"/>
            </p:cNvPr>
            <p:cNvPic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d5GPYhMAAAAlAAAAEQAAAA0AAAAAkAAAAEgAAACQAAAAS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I3AABfJAAApTsAAEso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2710" y="5912485"/>
              <a:ext cx="713105" cy="63754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" name="Google Shape;446;p22">
              <a:hlinkClick r:id="rId5"/>
            </p:cNvPr>
            <p:cNvPic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d5GPYhMAAAAlAAAAEQAAAA0AAAAAkAAAAEgAAACQAAAAS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JAA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BE8AABmJAAAbUAAAEQoAAAAAAAAJgAAAAgAAAD//////////w=="/>
                </a:ext>
              </a:extLst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4395" y="5916930"/>
              <a:ext cx="708660" cy="6286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" name="Google Shape;447;p22">
              <a:hlinkClick r:id="rId7"/>
            </p:cNvPr>
            <p:cNvPic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d5GPYhMAAAAlAAAAEQAAAA0AAAAAkAAAAEgAAACQAAAAS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CQo6E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NlAAABUJAAAnkQAACsoAAAAAAAAJgAAAAgAAAD//////////w=="/>
                </a:ext>
              </a:extLst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1635" y="5905500"/>
              <a:ext cx="612775" cy="62420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Google Shape;448;p22">
              <a:hlinkClick r:id="rId9"/>
            </p:cNvPr>
            <p:cNvPic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d5GPYhMAAAAlAAAAEQAAAA0AAAAAkAAAAEgAAACQAAAAS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RFAABmJAAAUUkAABooAAAAAAAAJgAAAAgAAAD//////////w=="/>
                </a:ext>
              </a:extLst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19180" y="5916930"/>
              <a:ext cx="699135" cy="6019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Google Shape;449;p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isAAJwdAAC/SQAAxSMAAAAAAAAmAAAACAAAAP//////////"/>
                </a:ext>
              </a:extLst>
            </p:cNvSpPr>
            <p:nvPr/>
          </p:nvSpPr>
          <p:spPr>
            <a:xfrm>
              <a:off x="7072630" y="4813300"/>
              <a:ext cx="4915535" cy="10013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400" b="1" cap="none" noProof="1">
                  <a:solidFill>
                    <a:srgbClr val="252525"/>
                  </a:solidFill>
                  <a:latin typeface="Homemade Apple" charset="0"/>
                  <a:ea typeface="Homemade Apple" charset="0"/>
                  <a:cs typeface="Homemade Apple" charset="0"/>
                </a:rPr>
                <a:t>Sharing is caring!</a:t>
              </a:r>
              <a:endParaRPr sz="2400" b="1" cap="none">
                <a:solidFill>
                  <a:srgbClr val="252525"/>
                </a:solidFill>
                <a:latin typeface="Homemade Apple" charset="0"/>
                <a:ea typeface="Homemade Apple" charset="0"/>
                <a:cs typeface="Homemade Apple" charset="0"/>
              </a:endParaRPr>
            </a:p>
          </p:txBody>
        </p:sp>
      </p:grpSp>
      <p:pic>
        <p:nvPicPr>
          <p:cNvPr id="11" name="Google Shape;450;p2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d5GPYhMAAAAlAAAAEQAAAA0AAAAAkAAAAEgAAACQAAAAS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FoGAAAAAAAAKgg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UAAAAKAwAAdTMAAMcPAAAQAAAAJgAAAAgAAAD//////////w=="/>
              </a:ext>
            </a:extLst>
          </p:cNvPicPr>
          <p:nvPr/>
        </p:nvPicPr>
        <p:blipFill>
          <a:blip r:embed="rId11"/>
          <a:srcRect t="16260" b="20900"/>
          <a:stretch>
            <a:fillRect/>
          </a:stretch>
        </p:blipFill>
        <p:spPr>
          <a:xfrm>
            <a:off x="125095" y="494030"/>
            <a:ext cx="8239760" cy="20707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Google Shape;451;p2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0E6D4A0-EEED-B322-A35E-18779A10554D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IAAJcCAABxSAAAKQoAABAAAAAmAAAACAAAAD2wAAAAAAAA"/>
              </a:ext>
            </a:extLst>
          </p:cNvSpPr>
          <p:nvPr>
            <p:ph type="title"/>
          </p:nvPr>
        </p:nvSpPr>
        <p:spPr>
          <a:xfrm>
            <a:off x="415925" y="421005"/>
            <a:ext cx="11360150" cy="123063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7000" cap="none"/>
            </a:lvl9pPr>
          </a:lstStyle>
          <a:p>
            <a:endParaRPr/>
          </a:p>
        </p:txBody>
      </p:sp>
      <p:sp>
        <p:nvSpPr>
          <p:cNvPr id="3" name="Google Shape;38;p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99AF928-66D4-CF0F-9A22-905AB76C6CC5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;p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yUAAGISAAAZRgAAIyAAABAAAAAmAAAACAAAAD2wAAAAAAAA"/>
              </a:ext>
            </a:extLst>
          </p:cNvSpPr>
          <p:nvPr>
            <p:ph idx="1"/>
          </p:nvPr>
        </p:nvSpPr>
        <p:spPr>
          <a:xfrm>
            <a:off x="6072505" y="2988310"/>
            <a:ext cx="5322570" cy="223583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3" name="Google Shape;41;p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yUAAL4JAAAZRgAA5REAABAAAAAmAAAACAAAAD2wAAAAAAAA"/>
              </a:ext>
            </a:extLst>
          </p:cNvSpPr>
          <p:nvPr>
            <p:ph type="title"/>
          </p:nvPr>
        </p:nvSpPr>
        <p:spPr>
          <a:xfrm>
            <a:off x="6072505" y="1583690"/>
            <a:ext cx="5322570" cy="13252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7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42;p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9298393-DDD4-7C75-9A91-2B20CDDF6C7E}" type="slidenum">
              <a:rPr cap="none" noProof="1"/>
              <a:t>‹#›</a:t>
            </a:fld>
            <a:endParaRPr cap="none" noProof="1"/>
          </a:p>
        </p:txBody>
      </p:sp>
      <p:cxnSp>
        <p:nvCxnSpPr>
          <p:cNvPr id="5" name="Google Shape;43;p4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NQQAACEIAAA1BAAAwSUAABAAAAAmAAAACAAAAP//////////"/>
              </a:ext>
            </a:extLst>
          </p:cNvCxnSpPr>
          <p:nvPr/>
        </p:nvCxnSpPr>
        <p:spPr>
          <a:xfrm rot="10800000">
            <a:off x="683895" y="1321435"/>
            <a:ext cx="12700" cy="481584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Google Shape;44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3wEAAIgCAAAHBgAAtAUAABAAAAAmAAAACAAAAP//////////"/>
              </a:ext>
            </a:extLst>
          </p:cNvSpPr>
          <p:nvPr/>
        </p:nvSpPr>
        <p:spPr>
          <a:xfrm>
            <a:off x="304165" y="411480"/>
            <a:ext cx="675640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5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Byc3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wYAAIICAABEDgAArgUAABAAAAAmAAAACAAAAP//////////"/>
              </a:ext>
            </a:extLst>
          </p:cNvSpPr>
          <p:nvPr/>
        </p:nvSpPr>
        <p:spPr>
          <a:xfrm>
            <a:off x="1078865" y="407670"/>
            <a:ext cx="1240155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Y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3g4AAIICAADtEQAArgUAABAAAAAmAAAACAAAAP//////////"/>
              </a:ext>
            </a:extLst>
          </p:cNvSpPr>
          <p:nvPr/>
        </p:nvSpPr>
        <p:spPr>
          <a:xfrm>
            <a:off x="2416810" y="407670"/>
            <a:ext cx="497205" cy="5156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47;p4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Jjd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chMAALMDAAB6LgAAswMAABAAAAAmAAAACAAAAP//////////"/>
              </a:ext>
            </a:extLst>
          </p:cNvCxnSpPr>
          <p:nvPr/>
        </p:nvCxnSpPr>
        <p:spPr>
          <a:xfrm>
            <a:off x="3161030" y="601345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0" name="Google Shape;48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zc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MAIAAOABAABZBgAACwUAABAAAAAmAAAACAAAAP//////////"/>
              </a:ext>
            </a:extLst>
          </p:cNvSpPr>
          <p:nvPr/>
        </p:nvSpPr>
        <p:spPr>
          <a:xfrm>
            <a:off x="355600" y="304800"/>
            <a:ext cx="676275" cy="5149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9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9QYAANoBAACVDgAABQUAABAAAAAmAAAACAAAAP//////////"/>
              </a:ext>
            </a:extLst>
          </p:cNvSpPr>
          <p:nvPr/>
        </p:nvSpPr>
        <p:spPr>
          <a:xfrm>
            <a:off x="1130935" y="300990"/>
            <a:ext cx="1239520" cy="514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0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MA8AANoBAAA/EgAABQUAABAAAAAmAAAACAAAAP//////////"/>
              </a:ext>
            </a:extLst>
          </p:cNvSpPr>
          <p:nvPr/>
        </p:nvSpPr>
        <p:spPr>
          <a:xfrm>
            <a:off x="2468880" y="300990"/>
            <a:ext cx="497205" cy="514985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dEQAABwlAACdSAAARygAABAAAAAmAAAACAAAAP//////////"/>
              </a:ext>
            </a:extLst>
          </p:cNvSpPr>
          <p:nvPr/>
        </p:nvSpPr>
        <p:spPr>
          <a:xfrm>
            <a:off x="11127740" y="6032500"/>
            <a:ext cx="676275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2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DwAABYlAADYQwAAQSgAABAAAAAmAAAACAAAAP//////////"/>
              </a:ext>
            </a:extLst>
          </p:cNvSpPr>
          <p:nvPr/>
        </p:nvSpPr>
        <p:spPr>
          <a:xfrm>
            <a:off x="9789160" y="6028690"/>
            <a:ext cx="1239520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3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jjgAABYlAACeOwAAQSgAABAAAAAmAAAACAAAAP//////////"/>
              </a:ext>
            </a:extLst>
          </p:cNvSpPr>
          <p:nvPr/>
        </p:nvSpPr>
        <p:spPr>
          <a:xfrm>
            <a:off x="9193530" y="6028690"/>
            <a:ext cx="497840" cy="514985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54;p4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UxwAAEYmAABbNwAARiYAABAAAAAmAAAACAAAAP//////////"/>
              </a:ext>
            </a:extLst>
          </p:cNvCxnSpPr>
          <p:nvPr/>
        </p:nvCxnSpPr>
        <p:spPr>
          <a:xfrm rot="10800000">
            <a:off x="4604385" y="6221730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Google Shape;55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xkQAAHMkAADuSAAAnicAABAAAAAmAAAACAAAAP//////////"/>
              </a:ext>
            </a:extLst>
          </p:cNvSpPr>
          <p:nvPr/>
        </p:nvSpPr>
        <p:spPr>
          <a:xfrm>
            <a:off x="11179810" y="5925185"/>
            <a:ext cx="675640" cy="514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6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iTwAAG0kAAApRAAAmScAABAAAAAmAAAACAAAAP//////////"/>
              </a:ext>
            </a:extLst>
          </p:cNvSpPr>
          <p:nvPr/>
        </p:nvSpPr>
        <p:spPr>
          <a:xfrm>
            <a:off x="9840595" y="5921375"/>
            <a:ext cx="1239520" cy="5156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;p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4DgAAG0kAADvOwAAmScAABAAAAAmAAAACAAAAP//////////"/>
              </a:ext>
            </a:extLst>
          </p:cNvSpPr>
          <p:nvPr/>
        </p:nvSpPr>
        <p:spPr>
          <a:xfrm>
            <a:off x="9245600" y="5921375"/>
            <a:ext cx="497205" cy="5156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VAMAAEECAACsRwAAwQYAABAAAAAmAAAACAAAAP//////////"/>
              </a:ext>
            </a:extLst>
          </p:cNvSpPr>
          <p:nvPr/>
        </p:nvSpPr>
        <p:spPr>
          <a:xfrm>
            <a:off x="541020" y="366395"/>
            <a:ext cx="11109960" cy="7315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0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QwIAACUJAACbRgAAgCMAABAAAAAmAAAACAAAAP//////////"/>
              </a:ext>
            </a:extLst>
          </p:cNvSpPr>
          <p:nvPr/>
        </p:nvSpPr>
        <p:spPr>
          <a:xfrm>
            <a:off x="367665" y="1486535"/>
            <a:ext cx="11109960" cy="4284345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1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G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VAMAAOoHAACsRwAARiIAABAAAAAmAAAACAAAAP//////////"/>
              </a:ext>
            </a:extLst>
          </p:cNvSpPr>
          <p:nvPr/>
        </p:nvSpPr>
        <p:spPr>
          <a:xfrm>
            <a:off x="541020" y="1286510"/>
            <a:ext cx="11109960" cy="428498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2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FUZAADYFwAAFCEAABAAAAAmAAAACAAAAD2wAAAAAAAA"/>
              </a:ext>
            </a:extLst>
          </p:cNvSpPr>
          <p:nvPr>
            <p:ph idx="1"/>
          </p:nvPr>
        </p:nvSpPr>
        <p:spPr>
          <a:xfrm>
            <a:off x="710565" y="4117975"/>
            <a:ext cx="3165475" cy="12592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cxnSp>
        <p:nvCxnSpPr>
          <p:cNvPr id="6" name="Google Shape;63;p5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hhIAADgnAACBRQAAOCcAABAAAAAmAAAACAAAAP//////////"/>
              </a:ext>
            </a:extLst>
          </p:cNvCxnSpPr>
          <p:nvPr/>
        </p:nvCxnSpPr>
        <p:spPr>
          <a:xfrm rot="10800000">
            <a:off x="3011170" y="6375400"/>
            <a:ext cx="828738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7" name="Google Shape;64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AQAAEgCAAAvRgAAyAYAABAAAAAmAAAACAAAAL2wAAAAAAAA"/>
              </a:ext>
            </a:extLst>
          </p:cNvSpPr>
          <p:nvPr>
            <p:ph type="title"/>
          </p:nvPr>
        </p:nvSpPr>
        <p:spPr>
          <a:xfrm>
            <a:off x="769620" y="370840"/>
            <a:ext cx="10639425" cy="731520"/>
          </a:xfrm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8" name="Google Shape;65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INAADYFwAAIRUAABAAAAAmAAAACAAAAD2wAAAAAAAA"/>
              </a:ext>
            </a:extLst>
          </p:cNvSpPr>
          <p:nvPr>
            <p:ph idx="2"/>
          </p:nvPr>
        </p:nvSpPr>
        <p:spPr>
          <a:xfrm>
            <a:off x="710565" y="2175510"/>
            <a:ext cx="3165475" cy="12592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9" name="Google Shape;66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sAAGINAAA9LwAAIRUAABAAAAAmAAAACAAAAD2wAAAAAAAA"/>
              </a:ext>
            </a:extLst>
          </p:cNvSpPr>
          <p:nvPr>
            <p:ph idx="3"/>
          </p:nvPr>
        </p:nvSpPr>
        <p:spPr>
          <a:xfrm>
            <a:off x="4512945" y="2175510"/>
            <a:ext cx="3166110" cy="12592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10" name="Google Shape;67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sAAFUZAAA9LwAAFCEAABAAAAAmAAAACAAAAD2wAAAAAAAA"/>
              </a:ext>
            </a:extLst>
          </p:cNvSpPr>
          <p:nvPr>
            <p:ph idx="4"/>
          </p:nvPr>
        </p:nvSpPr>
        <p:spPr>
          <a:xfrm>
            <a:off x="4512945" y="4117975"/>
            <a:ext cx="3166110" cy="12592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11" name="Google Shape;68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E8JAADYFwAAYg0AABAAAAAmAAAACAAAAD2wAAAAAAAA"/>
              </a:ext>
            </a:extLst>
          </p:cNvSpPr>
          <p:nvPr>
            <p:ph type="title" idx="5"/>
          </p:nvPr>
        </p:nvSpPr>
        <p:spPr>
          <a:xfrm>
            <a:off x="710565" y="1513205"/>
            <a:ext cx="3165475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2" name="Google Shape;69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sAAE8JAAA9LwAAYg0AABAAAAAmAAAACAAAAD2wAAAAAAAA"/>
              </a:ext>
            </a:extLst>
          </p:cNvSpPr>
          <p:nvPr>
            <p:ph type="title" idx="6"/>
          </p:nvPr>
        </p:nvSpPr>
        <p:spPr>
          <a:xfrm>
            <a:off x="4512945" y="1513205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3" name="Google Shape;70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EIVAADYFwAAVRkAABAAAAAmAAAACAAAAD2wAAAAAAAA"/>
              </a:ext>
            </a:extLst>
          </p:cNvSpPr>
          <p:nvPr>
            <p:ph type="title" idx="7"/>
          </p:nvPr>
        </p:nvSpPr>
        <p:spPr>
          <a:xfrm>
            <a:off x="710565" y="3455670"/>
            <a:ext cx="3165475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4" name="Google Shape;71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sAAEIVAAA9LwAAVRkAABAAAAAmAAAACAAAAD2wAAAAAAAA"/>
              </a:ext>
            </a:extLst>
          </p:cNvSpPr>
          <p:nvPr>
            <p:ph type="title" idx="8"/>
          </p:nvPr>
        </p:nvSpPr>
        <p:spPr>
          <a:xfrm>
            <a:off x="4512945" y="3455670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5" name="Google Shape;72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GINAACiRgAAIRUAABAAAAAmAAAACAAAAD2wAAAAAAAA"/>
              </a:ext>
            </a:extLst>
          </p:cNvSpPr>
          <p:nvPr>
            <p:ph idx="9"/>
          </p:nvPr>
        </p:nvSpPr>
        <p:spPr>
          <a:xfrm>
            <a:off x="8315960" y="2175510"/>
            <a:ext cx="3166110" cy="12592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16" name="Google Shape;73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FUZAACiRgAAFCEAABAAAAAmAAAACAAAAD2wAAAAAAAA"/>
              </a:ext>
            </a:extLst>
          </p:cNvSpPr>
          <p:nvPr>
            <p:ph idx="13"/>
          </p:nvPr>
        </p:nvSpPr>
        <p:spPr>
          <a:xfrm>
            <a:off x="8315960" y="4117975"/>
            <a:ext cx="3166110" cy="12592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17" name="Google Shape;74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E8JAACiRgAAYg0AABAAAAAmAAAACAAAAD2wAAAAAAAA"/>
              </a:ext>
            </a:extLst>
          </p:cNvSpPr>
          <p:nvPr>
            <p:ph type="title" idx="14"/>
          </p:nvPr>
        </p:nvSpPr>
        <p:spPr>
          <a:xfrm>
            <a:off x="8315960" y="1513205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8" name="Google Shape;75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EIVAACiRgAAVRkAABAAAAAmAAAACAAAAD2wAAAAAAAA"/>
              </a:ext>
            </a:extLst>
          </p:cNvSpPr>
          <p:nvPr>
            <p:ph type="title" idx="15"/>
          </p:nvPr>
        </p:nvSpPr>
        <p:spPr>
          <a:xfrm>
            <a:off x="8315960" y="3455670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cap="none">
                <a:solidFill>
                  <a:srgbClr val="FFFFFF"/>
                </a:solidFill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19" name="Google Shape;76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8E42AE5-AB85-B1DC-CB5C-5D8964123D08}" type="slidenum">
              <a:rPr cap="none" noProof="1"/>
              <a:t>‹#›</a:t>
            </a:fld>
            <a:endParaRPr cap="none" noProof="1"/>
          </a:p>
        </p:txBody>
      </p:sp>
      <p:sp>
        <p:nvSpPr>
          <p:cNvPr id="20" name="Google Shape;77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gwAAOklAAC2DwAAkSgAABAAAAAmAAAACAAAAP//////////"/>
              </a:ext>
            </a:extLst>
          </p:cNvSpPr>
          <p:nvPr/>
        </p:nvSpPr>
        <p:spPr>
          <a:xfrm>
            <a:off x="1987550" y="6162675"/>
            <a:ext cx="56642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8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UwUAAOQlAAC3CwAAjCgAABAAAAAmAAAACAAAAP//////////"/>
              </a:ext>
            </a:extLst>
          </p:cNvSpPr>
          <p:nvPr/>
        </p:nvSpPr>
        <p:spPr>
          <a:xfrm>
            <a:off x="865505" y="6159500"/>
            <a:ext cx="103886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QQIAAOQlAADRBAAAjCgAABAAAAAmAAAACAAAAP//////////"/>
              </a:ext>
            </a:extLst>
          </p:cNvSpPr>
          <p:nvPr/>
        </p:nvSpPr>
        <p:spPr>
          <a:xfrm>
            <a:off x="366395" y="6159500"/>
            <a:ext cx="416560" cy="43180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0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fwwAAFslAAD7DwAABCgAABAAAAAmAAAACAAAAP//////////"/>
              </a:ext>
            </a:extLst>
          </p:cNvSpPr>
          <p:nvPr/>
        </p:nvSpPr>
        <p:spPr>
          <a:xfrm>
            <a:off x="2031365" y="6072505"/>
            <a:ext cx="566420" cy="4324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1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lwUAAFYlAAD7CwAA/ycAABAAAAAmAAAACAAAAP//////////"/>
              </a:ext>
            </a:extLst>
          </p:cNvSpPr>
          <p:nvPr/>
        </p:nvSpPr>
        <p:spPr>
          <a:xfrm>
            <a:off x="908685" y="6069330"/>
            <a:ext cx="1038860" cy="4324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2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hQIAAFYlAAAWBQAA/ycAABAAAAAmAAAACAAAAP//////////"/>
              </a:ext>
            </a:extLst>
          </p:cNvSpPr>
          <p:nvPr/>
        </p:nvSpPr>
        <p:spPr>
          <a:xfrm>
            <a:off x="409575" y="6069330"/>
            <a:ext cx="417195" cy="432435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4AAHYKAAAGRQAALBcAABAAAAAmAAAACAAAAD2wAAAAAAAA"/>
              </a:ext>
            </a:extLst>
          </p:cNvSpPr>
          <p:nvPr>
            <p:ph type="title"/>
          </p:nvPr>
        </p:nvSpPr>
        <p:spPr>
          <a:xfrm>
            <a:off x="4897120" y="1700530"/>
            <a:ext cx="6323330" cy="206629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1pPr>
            <a:lvl2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85;p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4AACgZAAAGRQAA2h0AABAAAAAmAAAACAAAAD2wAAAAAAAA"/>
              </a:ext>
            </a:extLst>
          </p:cNvSpPr>
          <p:nvPr>
            <p:ph idx="1"/>
          </p:nvPr>
        </p:nvSpPr>
        <p:spPr>
          <a:xfrm>
            <a:off x="4897120" y="4089400"/>
            <a:ext cx="6323330" cy="76327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4" name="Google Shape;86;p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cap="none" noProof="1"/>
              <a:t>‹#›</a:t>
            </a:fld>
            <a:endParaRPr cap="none" noProof="1"/>
          </a:p>
        </p:txBody>
      </p:sp>
      <p:grpSp>
        <p:nvGrpSpPr>
          <p:cNvPr id="5" name="Google Shape;87;p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EAQLAMfAAAAVAAAAAAAAAAAAAAAAAAAAAAAAAAAAAAAAAAAAAAAAAAAAAAAAAAAAAAAAAAAAAAAAAAAAAAAAAAAAAAAAAAAAAAAAAAAAAAAAAAAAAAAAAAAAAAAAAAAACEAAAAYAAAAFAAAAG9FAADsAAAA+UkAAGIGAAAQAAAAJgAAAAgAAAD/////AAAAAA=="/>
              </a:ext>
            </a:extLst>
          </p:cNvGrpSpPr>
          <p:nvPr/>
        </p:nvGrpSpPr>
        <p:grpSpPr>
          <a:xfrm>
            <a:off x="11287125" y="149860"/>
            <a:ext cx="737870" cy="887730"/>
            <a:chOff x="11287125" y="149860"/>
            <a:chExt cx="737870" cy="887730"/>
          </a:xfrm>
        </p:grpSpPr>
        <p:sp>
          <p:nvSpPr>
            <p:cNvPr id="8" name="Google Shape;88;p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b0UAAI4EAAAYRwAAYgYAAAAAAAAmAAAACAAAAP//////////"/>
                </a:ext>
              </a:extLst>
            </p:cNvSpPr>
            <p:nvPr/>
          </p:nvSpPr>
          <p:spPr>
            <a:xfrm>
              <a:off x="11287125" y="74041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7" name="Google Shape;89;p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oUYAAOwAAABKSAAAwAIAAAAAAAAmAAAACAAAAP//////////"/>
                </a:ext>
              </a:extLst>
            </p:cNvSpPr>
            <p:nvPr/>
          </p:nvSpPr>
          <p:spPr>
            <a:xfrm>
              <a:off x="11481435" y="14986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6" name="Google Shape;90;p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UEgAAIkDAAD5SQAAXQUAAAAAAAAmAAAACAAAAP//////////"/>
                </a:ext>
              </a:extLst>
            </p:cNvSpPr>
            <p:nvPr/>
          </p:nvSpPr>
          <p:spPr>
            <a:xfrm>
              <a:off x="11755120" y="57467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Google Shape;91;p6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NQQAACEIAAA1BAAAwSUAABAAAAAmAAAACAAAAP//////////"/>
              </a:ext>
            </a:extLst>
          </p:cNvCxnSpPr>
          <p:nvPr/>
        </p:nvCxnSpPr>
        <p:spPr>
          <a:xfrm rot="10800000">
            <a:off x="683895" y="1321435"/>
            <a:ext cx="12700" cy="481584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0" name="Google Shape;92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3wEAAIgCAAAHBgAAtAUAABAAAAAmAAAACAAAAP//////////"/>
              </a:ext>
            </a:extLst>
          </p:cNvSpPr>
          <p:nvPr/>
        </p:nvSpPr>
        <p:spPr>
          <a:xfrm>
            <a:off x="304165" y="411480"/>
            <a:ext cx="675640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3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wYAAIICAABEDgAArgUAABAAAAAmAAAACAAAAP//////////"/>
              </a:ext>
            </a:extLst>
          </p:cNvSpPr>
          <p:nvPr/>
        </p:nvSpPr>
        <p:spPr>
          <a:xfrm>
            <a:off x="1078865" y="407670"/>
            <a:ext cx="1240155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4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BVb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3g4AAIICAADtEQAArgUAABAAAAAmAAAACAAAAP//////////"/>
              </a:ext>
            </a:extLst>
          </p:cNvSpPr>
          <p:nvPr/>
        </p:nvSpPr>
        <p:spPr>
          <a:xfrm>
            <a:off x="2416810" y="407670"/>
            <a:ext cx="497205" cy="5156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95;p6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F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chMAALMDAAB6LgAAswMAABAAAAAmAAAACAAAAP//////////"/>
              </a:ext>
            </a:extLst>
          </p:cNvCxnSpPr>
          <p:nvPr/>
        </p:nvCxnSpPr>
        <p:spPr>
          <a:xfrm>
            <a:off x="3161030" y="601345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4" name="Google Shape;96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IFE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MAIAAOABAABZBgAACwUAABAAAAAmAAAACAAAAP//////////"/>
              </a:ext>
            </a:extLst>
          </p:cNvSpPr>
          <p:nvPr/>
        </p:nvSpPr>
        <p:spPr>
          <a:xfrm>
            <a:off x="355600" y="304800"/>
            <a:ext cx="676275" cy="514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7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9QYAANoBAACVDgAABQUAABAAAAAmAAAACAAAAP//////////"/>
              </a:ext>
            </a:extLst>
          </p:cNvSpPr>
          <p:nvPr/>
        </p:nvSpPr>
        <p:spPr>
          <a:xfrm>
            <a:off x="1130935" y="300990"/>
            <a:ext cx="1239520" cy="5149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8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OT6b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MA8AANoBAAA/EgAABQUAABAAAAAmAAAACAAAAP//////////"/>
              </a:ext>
            </a:extLst>
          </p:cNvSpPr>
          <p:nvPr/>
        </p:nvSpPr>
        <p:spPr>
          <a:xfrm>
            <a:off x="2468880" y="300990"/>
            <a:ext cx="497205" cy="514985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9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dEQAABwlAACdSAAARygAABAAAAAmAAAACAAAAP//////////"/>
              </a:ext>
            </a:extLst>
          </p:cNvSpPr>
          <p:nvPr/>
        </p:nvSpPr>
        <p:spPr>
          <a:xfrm>
            <a:off x="11127740" y="6032500"/>
            <a:ext cx="676275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0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DwAABYlAADYQwAAQSgAABAAAAAmAAAACAAAAP//////////"/>
              </a:ext>
            </a:extLst>
          </p:cNvSpPr>
          <p:nvPr/>
        </p:nvSpPr>
        <p:spPr>
          <a:xfrm>
            <a:off x="9789160" y="6028690"/>
            <a:ext cx="1239520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1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jjgAABYlAACeOwAAQSgAABAAAAAmAAAACAAAAP//////////"/>
              </a:ext>
            </a:extLst>
          </p:cNvSpPr>
          <p:nvPr/>
        </p:nvSpPr>
        <p:spPr>
          <a:xfrm>
            <a:off x="9193530" y="6028690"/>
            <a:ext cx="497840" cy="514985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02;p6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UxwAAEYmAABbNwAARiYAABAAAAAmAAAACAAAAP//////////"/>
              </a:ext>
            </a:extLst>
          </p:cNvCxnSpPr>
          <p:nvPr/>
        </p:nvCxnSpPr>
        <p:spPr>
          <a:xfrm rot="10800000">
            <a:off x="4604385" y="6221730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21" name="Google Shape;103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xkQAAHMkAADuSAAAnicAABAAAAAmAAAACAAAAP//////////"/>
              </a:ext>
            </a:extLst>
          </p:cNvSpPr>
          <p:nvPr/>
        </p:nvSpPr>
        <p:spPr>
          <a:xfrm>
            <a:off x="11179810" y="5925185"/>
            <a:ext cx="675640" cy="5149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4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iTwAAG0kAAApRAAAmScAABAAAAAmAAAACAAAAP//////////"/>
              </a:ext>
            </a:extLst>
          </p:cNvSpPr>
          <p:nvPr/>
        </p:nvSpPr>
        <p:spPr>
          <a:xfrm>
            <a:off x="9840595" y="5921375"/>
            <a:ext cx="1239520" cy="5156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5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4DgAAG0kAADvOwAAmScAABAAAAAmAAAACAAAAP//////////"/>
              </a:ext>
            </a:extLst>
          </p:cNvSpPr>
          <p:nvPr/>
        </p:nvSpPr>
        <p:spPr>
          <a:xfrm>
            <a:off x="9245600" y="5921375"/>
            <a:ext cx="497205" cy="515620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fQEAABoEAAA0RwAAWygAABAAAAAmAAAACAAAAP//////////"/>
              </a:ext>
            </a:extLst>
          </p:cNvSpPr>
          <p:nvPr/>
        </p:nvSpPr>
        <p:spPr>
          <a:xfrm>
            <a:off x="241935" y="666750"/>
            <a:ext cx="11332845" cy="5893435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8;p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CwMAAGkCAADCSAAAqiYAABAAAAAmAAAACAAAAP//////////"/>
              </a:ext>
            </a:extLst>
          </p:cNvSpPr>
          <p:nvPr/>
        </p:nvSpPr>
        <p:spPr>
          <a:xfrm>
            <a:off x="494665" y="391795"/>
            <a:ext cx="11332845" cy="589343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9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UAALAKAADkIwAAGw8AABAAAAAmAAAACAAAAD2wAAAAAAAA"/>
              </a:ext>
            </a:extLst>
          </p:cNvSpPr>
          <p:nvPr>
            <p:ph type="subTitle" idx="1"/>
          </p:nvPr>
        </p:nvSpPr>
        <p:spPr>
          <a:xfrm>
            <a:off x="873125" y="1737360"/>
            <a:ext cx="4961255" cy="71818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5" name="Google Shape;110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CcAALAKAABIRgAAGw8AABAAAAAmAAAACAAAAD2wAAAAAAAA"/>
              </a:ext>
            </a:extLst>
          </p:cNvSpPr>
          <p:nvPr>
            <p:ph type="subTitle" idx="2"/>
          </p:nvPr>
        </p:nvSpPr>
        <p:spPr>
          <a:xfrm>
            <a:off x="6464300" y="1737360"/>
            <a:ext cx="4960620" cy="71818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100" b="1" cap="none">
                <a:solidFill>
                  <a:srgbClr val="FFFFFF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6" name="Google Shape;111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UAAK0EAABJRgAAXwkAABAAAAAmAAAACAAAAD2wAAAAAAAA"/>
              </a:ext>
            </a:extLst>
          </p:cNvSpPr>
          <p:nvPr>
            <p:ph type="title"/>
          </p:nvPr>
        </p:nvSpPr>
        <p:spPr>
          <a:xfrm>
            <a:off x="873125" y="760095"/>
            <a:ext cx="10552430" cy="76327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Google Shape;112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UAAHQQAADkIwAAoyMAABAAAAAmAAAACAAAAD2wAAAAAAAA"/>
              </a:ext>
            </a:extLst>
          </p:cNvSpPr>
          <p:nvPr>
            <p:ph idx="3"/>
          </p:nvPr>
        </p:nvSpPr>
        <p:spPr>
          <a:xfrm>
            <a:off x="873125" y="2674620"/>
            <a:ext cx="4961255" cy="311848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8" name="Google Shape;113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CcAAGEQAABJRgAAkCMAABAAAAAmAAAACAAAAD2wAAAAAAAA"/>
              </a:ext>
            </a:extLst>
          </p:cNvSpPr>
          <p:nvPr>
            <p:ph idx="4"/>
          </p:nvPr>
        </p:nvSpPr>
        <p:spPr>
          <a:xfrm>
            <a:off x="6464300" y="2662555"/>
            <a:ext cx="4961255" cy="311848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2pPr>
            <a:lvl3pPr marL="13716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3pPr>
            <a:lvl4pPr marL="18288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4pPr>
            <a:lvl5pPr marL="22860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5pPr>
            <a:lvl6pPr marL="2743200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</a:lvl6pPr>
            <a:lvl7pPr marL="3200400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</a:lvl7pPr>
            <a:lvl8pPr marL="3657600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</a:lvl8pPr>
            <a:lvl9pPr marL="4114800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9" name="Google Shape;114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F072953-1DF2-52DF-BCBF-EB8A67F14ABE}" type="slidenum">
              <a:rPr cap="none" noProof="1"/>
              <a:t>‹#›</a:t>
            </a:fld>
            <a:endParaRPr cap="none" noProof="1"/>
          </a:p>
        </p:txBody>
      </p:sp>
      <p:grpSp>
        <p:nvGrpSpPr>
          <p:cNvPr id="10" name="Google Shape;115;p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MALLAMfAAAAVAAAAAAAAAAAAAAAAAAAAAAAAAAAAAAAAAAAAAAAAAAAAAAAAAAAAAAAAAAAAAAAAAAAAAAAAAAAAAAAAAAAAAAAAAAAAAAAAAAAAAAAAAAAAAAAAAAAACEAAAAYAAAAFAAAAAVCAAB8AwAAj0YAAPIIAAAQAAAAJgAAAAgAAAD/////AAAAAA=="/>
              </a:ext>
            </a:extLst>
          </p:cNvGrpSpPr>
          <p:nvPr/>
        </p:nvGrpSpPr>
        <p:grpSpPr>
          <a:xfrm>
            <a:off x="10732135" y="566420"/>
            <a:ext cx="737870" cy="887730"/>
            <a:chOff x="10732135" y="566420"/>
            <a:chExt cx="737870" cy="887730"/>
          </a:xfrm>
        </p:grpSpPr>
        <p:sp>
          <p:nvSpPr>
            <p:cNvPr id="13" name="Google Shape;116;p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BUIAAB4HAACuQwAA8ggAAAAAAAAmAAAACAAAAP//////////"/>
                </a:ext>
              </a:extLst>
            </p:cNvSpPr>
            <p:nvPr/>
          </p:nvSpPr>
          <p:spPr>
            <a:xfrm>
              <a:off x="10732135" y="115697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2" name="Google Shape;117;p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Jve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N0MAAHwDAADgRAAAUAUAAAAAAAAmAAAACAAAAP//////////"/>
                </a:ext>
              </a:extLst>
            </p:cNvSpPr>
            <p:nvPr/>
          </p:nvSpPr>
          <p:spPr>
            <a:xfrm>
              <a:off x="10926445" y="56642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1" name="Google Shape;118;p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U1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5kQAABkGAACPRgAA7QcAAAAAAAAmAAAACAAAAP//////////"/>
                </a:ext>
              </a:extLst>
            </p:cNvSpPr>
            <p:nvPr/>
          </p:nvSpPr>
          <p:spPr>
            <a:xfrm>
              <a:off x="11200130" y="99123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43;p9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hhIAADgnAACBRQAAOCcAABAAAAAmAAAACAAAAP//////////"/>
              </a:ext>
            </a:extLst>
          </p:cNvCxnSpPr>
          <p:nvPr/>
        </p:nvCxnSpPr>
        <p:spPr>
          <a:xfrm rot="10800000">
            <a:off x="3011170" y="6375400"/>
            <a:ext cx="828738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" name="Google Shape;144;p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G9FAADsAAAA+UkAAGIGAAAQAAAAJgAAAAgAAAD/////AAAAAA=="/>
              </a:ext>
            </a:extLst>
          </p:cNvGrpSpPr>
          <p:nvPr/>
        </p:nvGrpSpPr>
        <p:grpSpPr>
          <a:xfrm>
            <a:off x="11287125" y="149860"/>
            <a:ext cx="737870" cy="887730"/>
            <a:chOff x="11287125" y="149860"/>
            <a:chExt cx="737870" cy="887730"/>
          </a:xfrm>
        </p:grpSpPr>
        <p:sp>
          <p:nvSpPr>
            <p:cNvPr id="6" name="Google Shape;145;p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G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b0UAAI4EAAAYRwAAYgYAAAAAAAAmAAAACAAAAP//////////"/>
                </a:ext>
              </a:extLst>
            </p:cNvSpPr>
            <p:nvPr/>
          </p:nvSpPr>
          <p:spPr>
            <a:xfrm>
              <a:off x="11287125" y="74041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5" name="Google Shape;146;p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M0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oUYAAOwAAABKSAAAwAIAAAAAAAAmAAAACAAAAP//////////"/>
                </a:ext>
              </a:extLst>
            </p:cNvSpPr>
            <p:nvPr/>
          </p:nvSpPr>
          <p:spPr>
            <a:xfrm>
              <a:off x="11481435" y="14986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4" name="Google Shape;147;p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FL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UEgAAIkDAAD5SQAAXQUAAAAAAAAmAAAACAAAAP//////////"/>
                </a:ext>
              </a:extLst>
            </p:cNvSpPr>
            <p:nvPr/>
          </p:nvSpPr>
          <p:spPr>
            <a:xfrm>
              <a:off x="11755120" y="57467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  <p:sp>
        <p:nvSpPr>
          <p:cNvPr id="7" name="Google Shape;148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gwAAOklAAC2DwAAkSgAABAAAAAmAAAACAAAAP//////////"/>
              </a:ext>
            </a:extLst>
          </p:cNvSpPr>
          <p:nvPr/>
        </p:nvSpPr>
        <p:spPr>
          <a:xfrm>
            <a:off x="1987550" y="6162675"/>
            <a:ext cx="56642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UwUAAOQlAAC3CwAAjCgAABAAAAAmAAAACAAAAP//////////"/>
              </a:ext>
            </a:extLst>
          </p:cNvSpPr>
          <p:nvPr/>
        </p:nvSpPr>
        <p:spPr>
          <a:xfrm>
            <a:off x="865505" y="6159500"/>
            <a:ext cx="1038860" cy="43180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0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E5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QQIAAOQlAADRBAAAjCgAABAAAAAmAAAACAAAAP//////////"/>
              </a:ext>
            </a:extLst>
          </p:cNvSpPr>
          <p:nvPr/>
        </p:nvSpPr>
        <p:spPr>
          <a:xfrm>
            <a:off x="366395" y="6159500"/>
            <a:ext cx="416560" cy="43180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1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JQc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fwwAAFslAAD7DwAABCgAABAAAAAmAAAACAAAAP//////////"/>
              </a:ext>
            </a:extLst>
          </p:cNvSpPr>
          <p:nvPr/>
        </p:nvSpPr>
        <p:spPr>
          <a:xfrm>
            <a:off x="2031365" y="6072505"/>
            <a:ext cx="566420" cy="4324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2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lwUAAFYlAAD7CwAA/ycAABAAAAAmAAAACAAAAP//////////"/>
              </a:ext>
            </a:extLst>
          </p:cNvSpPr>
          <p:nvPr/>
        </p:nvSpPr>
        <p:spPr>
          <a:xfrm>
            <a:off x="908685" y="6069330"/>
            <a:ext cx="1038860" cy="4324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3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hQIAAFYlAAAWBQAA/ycAABAAAAAmAAAACAAAAP//////////"/>
              </a:ext>
            </a:extLst>
          </p:cNvSpPr>
          <p:nvPr/>
        </p:nvSpPr>
        <p:spPr>
          <a:xfrm>
            <a:off x="409575" y="6069330"/>
            <a:ext cx="417195" cy="432435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4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7QEAANkIAACkRwAAWiMAABAAAAAmAAAACAAAAP//////////"/>
              </a:ext>
            </a:extLst>
          </p:cNvSpPr>
          <p:nvPr/>
        </p:nvSpPr>
        <p:spPr>
          <a:xfrm>
            <a:off x="313055" y="1438275"/>
            <a:ext cx="11332845" cy="4308475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5;p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ewMAACUHAAAySQAApiEAABAAAAAmAAAACAAAAP//////////"/>
              </a:ext>
            </a:extLst>
          </p:cNvSpPr>
          <p:nvPr/>
        </p:nvSpPr>
        <p:spPr>
          <a:xfrm>
            <a:off x="565785" y="1161415"/>
            <a:ext cx="11332845" cy="430847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;p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gQAAIYLAACwRwAA+B4AABAAAAAmAAAACAAAAL2wAAAAAAAA"/>
              </a:ext>
            </a:extLst>
          </p:cNvSpPr>
          <p:nvPr>
            <p:ph type="title"/>
          </p:nvPr>
        </p:nvSpPr>
        <p:spPr>
          <a:xfrm>
            <a:off x="745490" y="1873250"/>
            <a:ext cx="10908030" cy="3161030"/>
          </a:xfrm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000" cap="none"/>
            </a:lvl9pPr>
          </a:lstStyle>
          <a:p>
            <a:endParaRPr/>
          </a:p>
        </p:txBody>
      </p:sp>
      <p:sp>
        <p:nvSpPr>
          <p:cNvPr id="16" name="Google Shape;157;p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QAANsbAADJRwAARSAAABAAAAAmAAAACAAAAL2wAAAAAAAA"/>
              </a:ext>
            </a:extLst>
          </p:cNvSpPr>
          <p:nvPr>
            <p:ph type="subTitle" idx="1"/>
          </p:nvPr>
        </p:nvSpPr>
        <p:spPr>
          <a:xfrm>
            <a:off x="760730" y="4528185"/>
            <a:ext cx="10908665" cy="71755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17" name="Google Shape;158;p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5108155-1BB8-4577-F6A8-ED22CFE600B8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1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ggAAJEHAAAYPwAAdSIAABAAAAAmAAAACAAAAL2wAAAAAAAA"/>
              </a:ext>
            </a:extLst>
          </p:cNvSpPr>
          <p:nvPr>
            <p:ph type="title"/>
          </p:nvPr>
        </p:nvSpPr>
        <p:spPr>
          <a:xfrm>
            <a:off x="1413510" y="1229995"/>
            <a:ext cx="8843010" cy="4371340"/>
          </a:xfrm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80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8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8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8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8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8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8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8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8000" cap="none"/>
            </a:lvl9pPr>
          </a:lstStyle>
          <a:p>
            <a:endParaRPr/>
          </a:p>
        </p:txBody>
      </p:sp>
      <p:sp>
        <p:nvSpPr>
          <p:cNvPr id="3" name="Google Shape;161;p1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755F3FA-B4CA-0005-84ED-4250BDA37217}" type="slidenum">
              <a:rPr cap="none" noProof="1"/>
              <a:t>‹#›</a:t>
            </a:fld>
            <a:endParaRPr cap="none" noProof="1"/>
          </a:p>
        </p:txBody>
      </p:sp>
      <p:sp>
        <p:nvSpPr>
          <p:cNvPr id="4" name="Google Shape;162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RwMAAOUCAABkCQAAZQcAABAAAAAmAAAACAAAAP//////////"/>
              </a:ext>
            </a:extLst>
          </p:cNvSpPr>
          <p:nvPr/>
        </p:nvSpPr>
        <p:spPr>
          <a:xfrm>
            <a:off x="532765" y="470535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3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SQoAAN0CAAB9FQAAXQcAABAAAAAmAAAACAAAAP//////////"/>
              </a:ext>
            </a:extLst>
          </p:cNvSpPr>
          <p:nvPr/>
        </p:nvSpPr>
        <p:spPr>
          <a:xfrm>
            <a:off x="1671955" y="465455"/>
            <a:ext cx="182118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4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YhYAAN0CAADiGgAAXQcAABAAAAAmAAAACAAAAP//////////"/>
              </a:ext>
            </a:extLst>
          </p:cNvSpPr>
          <p:nvPr/>
        </p:nvSpPr>
        <p:spPr>
          <a:xfrm>
            <a:off x="3638550" y="465455"/>
            <a:ext cx="731520" cy="7315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65;p1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II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CR4AAB8EAACLPgAAHwQAABAAAAAmAAAACAAAAP//////////"/>
              </a:ext>
            </a:extLst>
          </p:cNvCxnSpPr>
          <p:nvPr/>
        </p:nvCxnSpPr>
        <p:spPr>
          <a:xfrm>
            <a:off x="4882515" y="669925"/>
            <a:ext cx="528447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8" name="Google Shape;166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vwMAAPUBAADcCQAAdQYAABAAAAAmAAAACAAAAP//////////"/>
              </a:ext>
            </a:extLst>
          </p:cNvSpPr>
          <p:nvPr/>
        </p:nvSpPr>
        <p:spPr>
          <a:xfrm>
            <a:off x="608965" y="318135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7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wQoAAO0BAAD1FQAAbQYAABAAAAAmAAAACAAAAP//////////"/>
              </a:ext>
            </a:extLst>
          </p:cNvSpPr>
          <p:nvPr/>
        </p:nvSpPr>
        <p:spPr>
          <a:xfrm>
            <a:off x="1748155" y="313055"/>
            <a:ext cx="1821180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8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2hYAAO0BAABaGwAAbQYAABAAAAAmAAAACAAAAP//////////"/>
              </a:ext>
            </a:extLst>
          </p:cNvSpPr>
          <p:nvPr/>
        </p:nvSpPr>
        <p:spPr>
          <a:xfrm>
            <a:off x="3714750" y="313055"/>
            <a:ext cx="731520" cy="7315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9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D0AAMMjAADTSAAAQygAABAAAAAmAAAACAAAAP//////////"/>
              </a:ext>
            </a:extLst>
          </p:cNvSpPr>
          <p:nvPr/>
        </p:nvSpPr>
        <p:spPr>
          <a:xfrm>
            <a:off x="10017760" y="5813425"/>
            <a:ext cx="182054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0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oD0AADgdAAC9QwAAuCEAABAAAAAmAAAACAAAAP//////////"/>
              </a:ext>
            </a:extLst>
          </p:cNvSpPr>
          <p:nvPr/>
        </p:nvSpPr>
        <p:spPr>
          <a:xfrm>
            <a:off x="10017760" y="4749800"/>
            <a:ext cx="993775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1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GD4AANMiAABLSQAAUycAABAAAAAmAAAACAAAAP//////////"/>
              </a:ext>
            </a:extLst>
          </p:cNvSpPr>
          <p:nvPr/>
        </p:nvSpPr>
        <p:spPr>
          <a:xfrm>
            <a:off x="10093960" y="5661025"/>
            <a:ext cx="1820545" cy="7315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2;p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r2Bv7x6AEAAAAAAAAAAAAAAAAAAAAAAAAAAAAAAAAAAAAAAAAAAB0iNgB/f38AQ0NDA8zMzADAwP8Af39/AAAAAAAAAAAAAAAAAAAAAAAAAAAAIQAAABgAAAAUAAAAGD4AAEgcAAA1RAAAyCAAABAAAAAmAAAACAAAAP//////////"/>
              </a:ext>
            </a:extLst>
          </p:cNvSpPr>
          <p:nvPr/>
        </p:nvSpPr>
        <p:spPr>
          <a:xfrm>
            <a:off x="10093960" y="4597400"/>
            <a:ext cx="993775" cy="731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73;p1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J0EAAKUHAAAnQQAAxhoAABAAAAAmAAAACAAAAP//////////"/>
              </a:ext>
            </a:extLst>
          </p:cNvCxnSpPr>
          <p:nvPr/>
        </p:nvCxnSpPr>
        <p:spPr>
          <a:xfrm rot="10800000">
            <a:off x="10591165" y="1242695"/>
            <a:ext cx="12700" cy="3109595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" name="Google Shape;174;p1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kEUAAGkfAAAWSgAAaR8AABAAAAAmAAAACAAAAP//////////"/>
              </a:ext>
            </a:extLst>
          </p:cNvCxnSpPr>
          <p:nvPr/>
        </p:nvCxnSpPr>
        <p:spPr>
          <a:xfrm>
            <a:off x="11308080" y="5106035"/>
            <a:ext cx="73533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Google Shape;175;p1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B/f38AQ0NDA8zMzADAwP8Af39/AAAAAAAAAAAAAAAAAAAAAAAAAAAAIQAAABgAAAAUAAAAYAMAAAMmAAAHOwAAAyYAABAAAAAmAAAACAAAAP//////////"/>
              </a:ext>
            </a:extLst>
          </p:cNvCxnSpPr>
          <p:nvPr/>
        </p:nvCxnSpPr>
        <p:spPr>
          <a:xfrm rot="10800000">
            <a:off x="548640" y="6179185"/>
            <a:ext cx="9046845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18" name="Google Shape;176;p10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Lg+AAAdAgAAQkMAAJMHAAAQAAAAJgAAAAgAAAD/////AAAAAA=="/>
              </a:ext>
            </a:extLst>
          </p:cNvGrpSpPr>
          <p:nvPr/>
        </p:nvGrpSpPr>
        <p:grpSpPr>
          <a:xfrm>
            <a:off x="10195560" y="343535"/>
            <a:ext cx="737870" cy="887730"/>
            <a:chOff x="10195560" y="343535"/>
            <a:chExt cx="737870" cy="887730"/>
          </a:xfrm>
        </p:grpSpPr>
        <p:sp>
          <p:nvSpPr>
            <p:cNvPr id="21" name="Google Shape;177;p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uD4AAL8FAABhQAAAkwcAAAAAAAAmAAAACAAAAP//////////"/>
                </a:ext>
              </a:extLst>
            </p:cNvSpPr>
            <p:nvPr/>
          </p:nvSpPr>
          <p:spPr>
            <a:xfrm>
              <a:off x="10195560" y="93408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78;p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6j8AAB0CAACTQQAA8QMAAAAAAAAmAAAACAAAAP//////////"/>
                </a:ext>
              </a:extLst>
            </p:cNvSpPr>
            <p:nvPr/>
          </p:nvSpPr>
          <p:spPr>
            <a:xfrm>
              <a:off x="10389870" y="34353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9" name="Google Shape;179;p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mUEAALoEAABCQwAAjgYAAAAAAAAmAAAACAAAAP//////////"/>
                </a:ext>
              </a:extLst>
            </p:cNvSpPr>
            <p:nvPr/>
          </p:nvSpPr>
          <p:spPr>
            <a:xfrm>
              <a:off x="10663555" y="76835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3wEAAIgCAAAHBgAAtAUAABAAAAAmAAAACAAAAP//////////"/>
              </a:ext>
            </a:extLst>
          </p:cNvSpPr>
          <p:nvPr/>
        </p:nvSpPr>
        <p:spPr>
          <a:xfrm>
            <a:off x="304165" y="411480"/>
            <a:ext cx="675640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0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w9Ij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wYAAIICAABEDgAArgUAABAAAAAmAAAACAAAAP//////////"/>
              </a:ext>
            </a:extLst>
          </p:cNvSpPr>
          <p:nvPr/>
        </p:nvSpPr>
        <p:spPr>
          <a:xfrm>
            <a:off x="1078865" y="407670"/>
            <a:ext cx="1240155" cy="5156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1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AiL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3g4AAIICAADtEQAArgUAABAAAAAmAAAACAAAAP//////////"/>
              </a:ext>
            </a:extLst>
          </p:cNvSpPr>
          <p:nvPr/>
        </p:nvSpPr>
        <p:spPr>
          <a:xfrm>
            <a:off x="2416810" y="407670"/>
            <a:ext cx="497205" cy="515620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212;p1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E6b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chMAALMDAAB6LgAAswMAABAAAAAmAAAACAAAAP//////////"/>
              </a:ext>
            </a:extLst>
          </p:cNvCxnSpPr>
          <p:nvPr/>
        </p:nvCxnSpPr>
        <p:spPr>
          <a:xfrm>
            <a:off x="3161030" y="601345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Google Shape;213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MAIAAOABAABZBgAACwUAABAAAAAmAAAACAAAAP//////////"/>
              </a:ext>
            </a:extLst>
          </p:cNvSpPr>
          <p:nvPr/>
        </p:nvSpPr>
        <p:spPr>
          <a:xfrm>
            <a:off x="355600" y="304800"/>
            <a:ext cx="676275" cy="5149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IwI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9QYAANoBAACVDgAABQUAABAAAAAmAAAACAAAAP//////////"/>
              </a:ext>
            </a:extLst>
          </p:cNvSpPr>
          <p:nvPr/>
        </p:nvSpPr>
        <p:spPr>
          <a:xfrm>
            <a:off x="1130935" y="300990"/>
            <a:ext cx="1239520" cy="514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5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9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MA8AANoBAAA/EgAABQUAABAAAAAmAAAACAAAAP//////////"/>
              </a:ext>
            </a:extLst>
          </p:cNvSpPr>
          <p:nvPr/>
        </p:nvSpPr>
        <p:spPr>
          <a:xfrm>
            <a:off x="2468880" y="300990"/>
            <a:ext cx="497205" cy="514985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6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FsZ2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dEQAABwlAACdSAAARygAABAAAAAmAAAACAAAAP//////////"/>
              </a:ext>
            </a:extLst>
          </p:cNvSpPr>
          <p:nvPr/>
        </p:nvSpPr>
        <p:spPr>
          <a:xfrm>
            <a:off x="11127740" y="6032500"/>
            <a:ext cx="676275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7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ODwAABYlAADYQwAAQSgAABAAAAAmAAAACAAAAP//////////"/>
              </a:ext>
            </a:extLst>
          </p:cNvSpPr>
          <p:nvPr/>
        </p:nvSpPr>
        <p:spPr>
          <a:xfrm>
            <a:off x="9789160" y="6028690"/>
            <a:ext cx="1239520" cy="5149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8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B0e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jjgAABYlAACeOwAAQSgAABAAAAAmAAAACAAAAP//////////"/>
              </a:ext>
            </a:extLst>
          </p:cNvSpPr>
          <p:nvPr/>
        </p:nvSpPr>
        <p:spPr>
          <a:xfrm>
            <a:off x="9193530" y="6028690"/>
            <a:ext cx="497840" cy="514985"/>
          </a:xfrm>
          <a:prstGeom prst="ellipse">
            <a:avLst/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19;p1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Zhb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UxwAAEYmAABbNwAARiYAABAAAAAmAAAACAAAAP//////////"/>
              </a:ext>
            </a:extLst>
          </p:cNvCxnSpPr>
          <p:nvPr/>
        </p:nvCxnSpPr>
        <p:spPr>
          <a:xfrm rot="10800000">
            <a:off x="4604385" y="6221730"/>
            <a:ext cx="4394200" cy="1270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  <p:sp>
        <p:nvSpPr>
          <p:cNvPr id="13" name="Google Shape;220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Fmd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xkQAAHMkAADuSAAAnicAABAAAAAmAAAACAAAAP//////////"/>
              </a:ext>
            </a:extLst>
          </p:cNvSpPr>
          <p:nvPr/>
        </p:nvSpPr>
        <p:spPr>
          <a:xfrm>
            <a:off x="11179810" y="5925185"/>
            <a:ext cx="675640" cy="514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21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isr2Df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x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0iNgB/f38AAAAAA8zMzADAwP8Af39/AAAAAAAAAAAAAAAAAAAAAAAAAAAAIQAAABgAAAAUAAAAiTwAAG0kAAApRAAAmScAABAAAAAmAAAACAAAAP//////////"/>
              </a:ext>
            </a:extLst>
          </p:cNvSpPr>
          <p:nvPr/>
        </p:nvSpPr>
        <p:spPr>
          <a:xfrm>
            <a:off x="9840595" y="5921375"/>
            <a:ext cx="1239520" cy="5156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22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gAAAA0AAAAAkAAAAJAAAACQAAAAkAAAAAAAAAABAAAAAAAAAAEAAABQAAAAAAAAAAAA8D8AAAAAAADwPwAAAAAAAOA/AAAAAAAA4D8AAAAAAADgPwAAAAAAAOA/AAAAAAAA4D8AAAAAAADgPwAAAAAAAOA/AAAAAAAA4D8CAAAAjAAAAAEAAAAAAAAANlzvD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4DgAAG0kAADvOwAAmScAABAAAAAmAAAACAAAAP//////////"/>
              </a:ext>
            </a:extLst>
          </p:cNvSpPr>
          <p:nvPr/>
        </p:nvSpPr>
        <p:spPr>
          <a:xfrm>
            <a:off x="9245600" y="5921375"/>
            <a:ext cx="497205" cy="5156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223;p12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G9FAADsAAAA+UkAAGIGAAAQAAAAJgAAAAgAAAD/////AAAAAA=="/>
              </a:ext>
            </a:extLst>
          </p:cNvGrpSpPr>
          <p:nvPr/>
        </p:nvGrpSpPr>
        <p:grpSpPr>
          <a:xfrm>
            <a:off x="11287125" y="149860"/>
            <a:ext cx="737870" cy="887730"/>
            <a:chOff x="11287125" y="149860"/>
            <a:chExt cx="737870" cy="887730"/>
          </a:xfrm>
        </p:grpSpPr>
        <p:sp>
          <p:nvSpPr>
            <p:cNvPr id="19" name="Google Shape;224;p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b0UAAI4EAAAYRwAAYgYAAAAAAAAmAAAACAAAAP//////////"/>
                </a:ext>
              </a:extLst>
            </p:cNvSpPr>
            <p:nvPr/>
          </p:nvSpPr>
          <p:spPr>
            <a:xfrm>
              <a:off x="11287125" y="74041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8" name="Google Shape;225;p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oUYAAOwAAABKSAAAwAIAAAAAAAAmAAAACAAAAP//////////"/>
                </a:ext>
              </a:extLst>
            </p:cNvSpPr>
            <p:nvPr/>
          </p:nvSpPr>
          <p:spPr>
            <a:xfrm>
              <a:off x="11481435" y="149860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  <p:sp>
          <p:nvSpPr>
            <p:cNvPr id="17" name="Google Shape;226;p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UEgAAIkDAAD5SQAAXQUAAAAAAAAmAAAACAAAAP//////////"/>
                </a:ext>
              </a:extLst>
            </p:cNvSpPr>
            <p:nvPr/>
          </p:nvSpPr>
          <p:spPr>
            <a:xfrm>
              <a:off x="11755120" y="574675"/>
              <a:ext cx="269875" cy="297180"/>
            </a:xfrm>
            <a:custGeom>
              <a:avLst/>
              <a:gdLst/>
              <a:ahLst/>
              <a:cxnLst/>
              <a:rect l="0" t="0" r="269875" b="297180"/>
              <a:pathLst>
                <a:path w="269875" h="297180">
                  <a:moveTo>
                    <a:pt x="136914" y="0"/>
                  </a:moveTo>
                  <a:lnTo>
                    <a:pt x="138455" y="0"/>
                  </a:lnTo>
                  <a:lnTo>
                    <a:pt x="139096" y="13983"/>
                  </a:lnTo>
                  <a:cubicBezTo>
                    <a:pt x="145546" y="83915"/>
                    <a:pt x="196034" y="139512"/>
                    <a:pt x="259540" y="146613"/>
                  </a:cubicBezTo>
                  <a:lnTo>
                    <a:pt x="269875" y="147188"/>
                  </a:lnTo>
                  <a:lnTo>
                    <a:pt x="269875" y="149913"/>
                  </a:lnTo>
                  <a:lnTo>
                    <a:pt x="267842" y="149799"/>
                  </a:lnTo>
                  <a:cubicBezTo>
                    <a:pt x="197976" y="149799"/>
                    <a:pt x="140511" y="208270"/>
                    <a:pt x="133601" y="283197"/>
                  </a:cubicBezTo>
                  <a:lnTo>
                    <a:pt x="132960" y="297180"/>
                  </a:lnTo>
                  <a:lnTo>
                    <a:pt x="131419" y="297180"/>
                  </a:lnTo>
                  <a:lnTo>
                    <a:pt x="130778" y="283197"/>
                  </a:lnTo>
                  <a:cubicBezTo>
                    <a:pt x="124329" y="213265"/>
                    <a:pt x="73841" y="157669"/>
                    <a:pt x="10334" y="150567"/>
                  </a:cubicBezTo>
                  <a:lnTo>
                    <a:pt x="0" y="149992"/>
                  </a:lnTo>
                  <a:lnTo>
                    <a:pt x="0" y="147268"/>
                  </a:lnTo>
                  <a:lnTo>
                    <a:pt x="2032" y="147381"/>
                  </a:lnTo>
                  <a:cubicBezTo>
                    <a:pt x="71898" y="147381"/>
                    <a:pt x="129363" y="88911"/>
                    <a:pt x="136273" y="13983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FFFFFF"/>
                </a:solidFill>
              </a:endParaRPr>
            </a:p>
          </p:txBody>
        </p:sp>
      </p:grpSp>
      <p:sp>
        <p:nvSpPr>
          <p:cNvPr id="20" name="Google Shape;227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QcAALwYAACsFwAAeBwAABAAAAAmAAAACAAAAD2wAAAAAAAA"/>
              </a:ext>
            </a:extLst>
          </p:cNvSpPr>
          <p:nvPr>
            <p:ph type="subTitle" idx="1"/>
          </p:nvPr>
        </p:nvSpPr>
        <p:spPr>
          <a:xfrm>
            <a:off x="1189355" y="4020820"/>
            <a:ext cx="2658745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100" b="1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100" b="1" cap="none"/>
            </a:lvl9pPr>
          </a:lstStyle>
          <a:p>
            <a:endParaRPr/>
          </a:p>
        </p:txBody>
      </p:sp>
      <p:sp>
        <p:nvSpPr>
          <p:cNvPr id="21" name="Google Shape;228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xwAALwYAABaLQAAeBwAABAAAAAmAAAACAAAAD2wAAAAAAAA"/>
              </a:ext>
            </a:extLst>
          </p:cNvSpPr>
          <p:nvPr>
            <p:ph type="subTitle" idx="2"/>
          </p:nvPr>
        </p:nvSpPr>
        <p:spPr>
          <a:xfrm>
            <a:off x="4713605" y="4020820"/>
            <a:ext cx="2658745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100" b="1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100" b="1" cap="none"/>
            </a:lvl9pPr>
          </a:lstStyle>
          <a:p>
            <a:endParaRPr/>
          </a:p>
        </p:txBody>
      </p:sp>
      <p:sp>
        <p:nvSpPr>
          <p:cNvPr id="22" name="Google Shape;229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TIAALwYAAAHQwAAeBwAABAAAAAmAAAACAAAAD2wAAAAAAAA"/>
              </a:ext>
            </a:extLst>
          </p:cNvSpPr>
          <p:nvPr>
            <p:ph type="subTitle" idx="3"/>
          </p:nvPr>
        </p:nvSpPr>
        <p:spPr>
          <a:xfrm>
            <a:off x="8237855" y="4020820"/>
            <a:ext cx="2658110" cy="60706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100" b="1" cap="none"/>
            </a:lvl1pPr>
            <a:lvl2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2pPr>
            <a:lvl3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3pPr>
            <a:lvl4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4pPr>
            <a:lvl5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5pPr>
            <a:lvl6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6pPr>
            <a:lvl7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7pPr>
            <a:lvl8pPr>
              <a:spcBef>
                <a:spcPts val="2100"/>
              </a:spcBef>
              <a:spcAft>
                <a:spcPts val="0"/>
              </a:spcAft>
              <a:buNone/>
              <a:defRPr sz="2100" b="1" cap="none"/>
            </a:lvl8pPr>
            <a:lvl9pPr>
              <a:spcBef>
                <a:spcPts val="2100"/>
              </a:spcBef>
              <a:spcAft>
                <a:spcPts val="2100"/>
              </a:spcAft>
              <a:buNone/>
              <a:defRPr sz="2100" b="1" cap="none"/>
            </a:lvl9pPr>
          </a:lstStyle>
          <a:p>
            <a:endParaRPr/>
          </a:p>
        </p:txBody>
      </p:sp>
      <p:sp>
        <p:nvSpPr>
          <p:cNvPr id="23" name="Google Shape;230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QcAAP4FAAAIQwAAsQoAABAAAAAmAAAACAAAAD2wAAAAAAAA"/>
              </a:ext>
            </a:extLst>
          </p:cNvSpPr>
          <p:nvPr>
            <p:ph type="title"/>
          </p:nvPr>
        </p:nvSpPr>
        <p:spPr>
          <a:xfrm>
            <a:off x="1189355" y="974090"/>
            <a:ext cx="9707245" cy="7639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24" name="Google Shape;231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QcAAG0bAACsFwAAHiEAABAAAAAmAAAACAAAAD2wAAAAAAAA"/>
              </a:ext>
            </a:extLst>
          </p:cNvSpPr>
          <p:nvPr>
            <p:ph idx="4"/>
          </p:nvPr>
        </p:nvSpPr>
        <p:spPr>
          <a:xfrm>
            <a:off x="1189355" y="4458335"/>
            <a:ext cx="2658745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 cap="none"/>
            </a:lvl1pPr>
            <a:lvl2pPr marL="9144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2pPr>
            <a:lvl3pPr marL="1371600" indent="-33655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 cap="none"/>
            </a:lvl3pPr>
            <a:lvl4pPr marL="1828800" indent="-33655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 cap="none"/>
            </a:lvl4pPr>
            <a:lvl5pPr marL="22860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5pPr>
            <a:lvl6pPr marL="2743200" indent="-33655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 cap="none"/>
            </a:lvl6pPr>
            <a:lvl7pPr marL="3200400" indent="-33655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 cap="none"/>
            </a:lvl7pPr>
            <a:lvl8pPr marL="36576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8pPr>
            <a:lvl9pPr marL="4114800" indent="-33655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 cap="none"/>
            </a:lvl9pPr>
          </a:lstStyle>
          <a:p>
            <a:endParaRPr/>
          </a:p>
        </p:txBody>
      </p:sp>
      <p:sp>
        <p:nvSpPr>
          <p:cNvPr id="25" name="Google Shape;232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xwAAFsbAABaLQAACiEAABAAAAAmAAAACAAAAD2wAAAAAAAA"/>
              </a:ext>
            </a:extLst>
          </p:cNvSpPr>
          <p:nvPr>
            <p:ph idx="5"/>
          </p:nvPr>
        </p:nvSpPr>
        <p:spPr>
          <a:xfrm>
            <a:off x="4713605" y="4446905"/>
            <a:ext cx="2658745" cy="92392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 cap="none"/>
            </a:lvl1pPr>
            <a:lvl2pPr marL="9144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2pPr>
            <a:lvl3pPr marL="1371600" indent="-33655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 cap="none"/>
            </a:lvl3pPr>
            <a:lvl4pPr marL="1828800" indent="-33655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 cap="none"/>
            </a:lvl4pPr>
            <a:lvl5pPr marL="22860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5pPr>
            <a:lvl6pPr marL="2743200" indent="-33655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 cap="none"/>
            </a:lvl6pPr>
            <a:lvl7pPr marL="3200400" indent="-33655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 cap="none"/>
            </a:lvl7pPr>
            <a:lvl8pPr marL="36576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8pPr>
            <a:lvl9pPr marL="4114800" indent="-33655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 cap="none"/>
            </a:lvl9pPr>
          </a:lstStyle>
          <a:p>
            <a:endParaRPr/>
          </a:p>
        </p:txBody>
      </p:sp>
      <p:sp>
        <p:nvSpPr>
          <p:cNvPr id="26" name="Google Shape;233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TIAAEcbAAAIQwAA9SAAABAAAAAmAAAACAAAAD2wAAAAAAAA"/>
              </a:ext>
            </a:extLst>
          </p:cNvSpPr>
          <p:nvPr>
            <p:ph idx="6"/>
          </p:nvPr>
        </p:nvSpPr>
        <p:spPr>
          <a:xfrm>
            <a:off x="8237855" y="4434205"/>
            <a:ext cx="2658745" cy="92329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 cap="none"/>
            </a:lvl1pPr>
            <a:lvl2pPr marL="9144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2pPr>
            <a:lvl3pPr marL="1371600" indent="-33655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 cap="none"/>
            </a:lvl3pPr>
            <a:lvl4pPr marL="1828800" indent="-33655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 cap="none"/>
            </a:lvl4pPr>
            <a:lvl5pPr marL="22860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5pPr>
            <a:lvl6pPr marL="2743200" indent="-33655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 cap="none"/>
            </a:lvl6pPr>
            <a:lvl7pPr marL="3200400" indent="-33655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 cap="none"/>
            </a:lvl7pPr>
            <a:lvl8pPr marL="3657600" indent="-33655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 cap="none"/>
            </a:lvl8pPr>
            <a:lvl9pPr marL="4114800" indent="-33655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 cap="none"/>
            </a:lvl9pPr>
          </a:lstStyle>
          <a:p>
            <a:endParaRPr/>
          </a:p>
        </p:txBody>
      </p:sp>
      <p:sp>
        <p:nvSpPr>
          <p:cNvPr id="27" name="Google Shape;234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L2wAAAAAAAA"/>
              </a:ext>
            </a:extLst>
          </p:cNvSpPr>
          <p:nvPr>
            <p:ph type="sldNum" idx="12"/>
          </p:nvPr>
        </p:nvSpPr>
        <p:spPr>
          <a:xfrm>
            <a:off x="11409045" y="6332855"/>
            <a:ext cx="731520" cy="52514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9E063B8-F6A4-B595-EA58-00C02D161C55}" type="slidenum">
              <a:rPr cap="none" noProof="1"/>
              <a:t>‹#›</a:t>
            </a:fld>
            <a:endParaRPr cap="none" noProof="1"/>
          </a:p>
        </p:txBody>
      </p:sp>
      <p:cxnSp>
        <p:nvCxnSpPr>
          <p:cNvPr id="28" name="Google Shape;235;p12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DQAAAA0AAAAAkAAAAEgAAACQAAAASAAAAAAAAAAAAAAAAAAAAAEAAABQAAAAAAAAAAAA8L8AAAAAAAAAAAAAAAAAAP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BAAAAAAAAAB0iNgAeAAAAAQAAACMAAAAjAAAAIwAAAB4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0iNgB/f38AAAAAA8zMzADAwP8Af39/AAAAAAAAAAAAAAAAAAAAAAAAAAAAIQAAABgAAAAUAAAANQQAACEIAAA1BAAAwSUAABAAAAAmAAAACAAAAP//////////"/>
              </a:ext>
            </a:extLst>
          </p:cNvCxnSpPr>
          <p:nvPr/>
        </p:nvCxnSpPr>
        <p:spPr>
          <a:xfrm rot="10800000">
            <a:off x="683895" y="1321435"/>
            <a:ext cx="12700" cy="4815840"/>
          </a:xfrm>
          <a:prstGeom prst="straightConnector1">
            <a:avLst/>
          </a:prstGeom>
          <a:noFill/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9mZm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YDAABxSAAAWQgAABAAAAAmAAAACAAAAL2/AAD/HwAA"/>
              </a:ext>
            </a:extLst>
          </p:cNvSpPr>
          <p:nvPr>
            <p:ph type="title"/>
          </p:nvPr>
        </p:nvSpPr>
        <p:spPr>
          <a:xfrm>
            <a:off x="415290" y="593090"/>
            <a:ext cx="113607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1pPr>
            <a:lvl2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Roboto Mono SemiBold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EW9y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HQJAABxSAAAeSUAABAAAAAmAAAACAAAAL2/AAD/HwAA"/>
              </a:ext>
            </a:extLst>
          </p:cNvSpPr>
          <p:nvPr>
            <p:ph type="body" idx="1"/>
          </p:nvPr>
        </p:nvSpPr>
        <p:spPr>
          <a:xfrm>
            <a:off x="415290" y="1536700"/>
            <a:ext cx="11360785" cy="455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■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■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Char char="■"/>
              <a:defRPr sz="19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YAAGwAAACBSgAApgMAABAAAAAmAAAACAAAAL2/AAD/HwAA"/>
              </a:ext>
            </a:extLst>
          </p:cNvSpPr>
          <p:nvPr>
            <p:ph type="sldNum" idx="12"/>
          </p:nvPr>
        </p:nvSpPr>
        <p:spPr>
          <a:xfrm>
            <a:off x="11379200" y="68580"/>
            <a:ext cx="732155" cy="52451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1pPr>
            <a:lvl2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2pPr>
            <a:lvl3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3pPr>
            <a:lvl4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4pPr>
            <a:lvl5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5pPr>
            <a:lvl6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6pPr>
            <a:lvl7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7pPr>
            <a:lvl8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8pPr>
            <a:lvl9pPr algn="r">
              <a:buNone/>
              <a:defRPr sz="1300" cap="none">
                <a:solidFill>
                  <a:srgbClr val="434343"/>
                </a:solidFill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47EC7B4-FA99-2B31-D7C6-0C6489882159}" type="slidenum">
              <a:rPr cap="none" noProof="1"/>
              <a:t>‹#›</a:t>
            </a:fld>
            <a:endParaRPr cap="none" noProof="1"/>
          </a:p>
        </p:txBody>
      </p:sp>
      <p:sp>
        <p:nvSpPr>
          <p:cNvPr id="5" name="Google Shape;9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EgAAACQAAAAS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EgAS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J/f38AQ0NDA8zMzADAwP8Af39/AAAAAAAAAAAAAAAAAAAAAAAAAAAAIQAAABgAAAAUAAAASAAAAIQiAAD8AAAAeikAABAAAAAmAAAACAAAAP//////////"/>
              </a:ext>
            </a:extLst>
          </p:cNvSpPr>
          <p:nvPr/>
        </p:nvSpPr>
        <p:spPr>
          <a:xfrm rot="5400000">
            <a:off x="-462915" y="6119495"/>
            <a:ext cx="1131570" cy="114300"/>
          </a:xfrm>
          <a:custGeom>
            <a:avLst/>
            <a:gdLst/>
            <a:ahLst/>
            <a:cxnLst/>
            <a:rect l="0" t="0" r="1131570" b="114300"/>
            <a:pathLst>
              <a:path w="1131570" h="114300">
                <a:moveTo>
                  <a:pt x="808665" y="95783"/>
                </a:moveTo>
                <a:cubicBezTo>
                  <a:pt x="810914" y="95733"/>
                  <a:pt x="813083" y="96678"/>
                  <a:pt x="814642" y="98391"/>
                </a:cubicBezTo>
                <a:cubicBezTo>
                  <a:pt x="816258" y="100044"/>
                  <a:pt x="817149" y="102342"/>
                  <a:pt x="817102" y="104727"/>
                </a:cubicBezTo>
                <a:cubicBezTo>
                  <a:pt x="817126" y="107137"/>
                  <a:pt x="816235" y="109473"/>
                  <a:pt x="814642" y="111187"/>
                </a:cubicBezTo>
                <a:cubicBezTo>
                  <a:pt x="813083" y="112902"/>
                  <a:pt x="810914" y="113845"/>
                  <a:pt x="808665" y="113795"/>
                </a:cubicBezTo>
                <a:cubicBezTo>
                  <a:pt x="806415" y="113845"/>
                  <a:pt x="804248" y="112902"/>
                  <a:pt x="802689" y="111187"/>
                </a:cubicBezTo>
                <a:cubicBezTo>
                  <a:pt x="801096" y="109473"/>
                  <a:pt x="800205" y="107137"/>
                  <a:pt x="800228" y="104727"/>
                </a:cubicBezTo>
                <a:cubicBezTo>
                  <a:pt x="800182" y="102342"/>
                  <a:pt x="801072" y="100044"/>
                  <a:pt x="802689" y="98391"/>
                </a:cubicBezTo>
                <a:cubicBezTo>
                  <a:pt x="804248" y="96678"/>
                  <a:pt x="806415" y="95733"/>
                  <a:pt x="808665" y="95783"/>
                </a:cubicBezTo>
                <a:close/>
                <a:moveTo>
                  <a:pt x="963344" y="40503"/>
                </a:moveTo>
                <a:cubicBezTo>
                  <a:pt x="955516" y="40416"/>
                  <a:pt x="948029" y="43845"/>
                  <a:pt x="942720" y="49944"/>
                </a:cubicBezTo>
                <a:cubicBezTo>
                  <a:pt x="937049" y="55919"/>
                  <a:pt x="933920" y="64081"/>
                  <a:pt x="934048" y="72553"/>
                </a:cubicBezTo>
                <a:cubicBezTo>
                  <a:pt x="934037" y="78167"/>
                  <a:pt x="935408" y="83696"/>
                  <a:pt x="938033" y="88577"/>
                </a:cubicBezTo>
                <a:cubicBezTo>
                  <a:pt x="940482" y="93422"/>
                  <a:pt x="944173" y="97435"/>
                  <a:pt x="948695" y="100131"/>
                </a:cubicBezTo>
                <a:cubicBezTo>
                  <a:pt x="953172" y="102776"/>
                  <a:pt x="958222" y="104143"/>
                  <a:pt x="963344" y="104106"/>
                </a:cubicBezTo>
                <a:cubicBezTo>
                  <a:pt x="968464" y="104131"/>
                  <a:pt x="973516" y="102764"/>
                  <a:pt x="977991" y="100131"/>
                </a:cubicBezTo>
                <a:cubicBezTo>
                  <a:pt x="982456" y="97361"/>
                  <a:pt x="986148" y="93373"/>
                  <a:pt x="988655" y="88577"/>
                </a:cubicBezTo>
                <a:cubicBezTo>
                  <a:pt x="991245" y="83684"/>
                  <a:pt x="992581" y="78155"/>
                  <a:pt x="992522" y="72553"/>
                </a:cubicBezTo>
                <a:cubicBezTo>
                  <a:pt x="992651" y="64081"/>
                  <a:pt x="989522" y="55919"/>
                  <a:pt x="983850" y="49944"/>
                </a:cubicBezTo>
                <a:cubicBezTo>
                  <a:pt x="978600" y="43832"/>
                  <a:pt x="971136" y="40403"/>
                  <a:pt x="963344" y="40503"/>
                </a:cubicBezTo>
                <a:close/>
                <a:moveTo>
                  <a:pt x="153507" y="40378"/>
                </a:moveTo>
                <a:cubicBezTo>
                  <a:pt x="148316" y="40328"/>
                  <a:pt x="143207" y="41794"/>
                  <a:pt x="138742" y="44601"/>
                </a:cubicBezTo>
                <a:cubicBezTo>
                  <a:pt x="134207" y="47384"/>
                  <a:pt x="130481" y="51422"/>
                  <a:pt x="127961" y="56279"/>
                </a:cubicBezTo>
                <a:cubicBezTo>
                  <a:pt x="125302" y="61149"/>
                  <a:pt x="123895" y="66676"/>
                  <a:pt x="123861" y="72303"/>
                </a:cubicBezTo>
                <a:cubicBezTo>
                  <a:pt x="123895" y="77931"/>
                  <a:pt x="125302" y="83460"/>
                  <a:pt x="127961" y="88328"/>
                </a:cubicBezTo>
                <a:cubicBezTo>
                  <a:pt x="130528" y="93236"/>
                  <a:pt x="134290" y="97310"/>
                  <a:pt x="138860" y="100130"/>
                </a:cubicBezTo>
                <a:cubicBezTo>
                  <a:pt x="143277" y="102974"/>
                  <a:pt x="148339" y="104478"/>
                  <a:pt x="153507" y="104478"/>
                </a:cubicBezTo>
                <a:cubicBezTo>
                  <a:pt x="158722" y="104440"/>
                  <a:pt x="163854" y="102987"/>
                  <a:pt x="168390" y="100254"/>
                </a:cubicBezTo>
                <a:cubicBezTo>
                  <a:pt x="172948" y="97583"/>
                  <a:pt x="176710" y="93621"/>
                  <a:pt x="179287" y="88825"/>
                </a:cubicBezTo>
                <a:cubicBezTo>
                  <a:pt x="181900" y="83856"/>
                  <a:pt x="183236" y="78242"/>
                  <a:pt x="183154" y="72553"/>
                </a:cubicBezTo>
                <a:cubicBezTo>
                  <a:pt x="183330" y="63980"/>
                  <a:pt x="180248" y="55708"/>
                  <a:pt x="174600" y="49570"/>
                </a:cubicBezTo>
                <a:cubicBezTo>
                  <a:pt x="169175" y="43670"/>
                  <a:pt x="161745" y="40365"/>
                  <a:pt x="153976" y="40378"/>
                </a:cubicBezTo>
                <a:close/>
                <a:moveTo>
                  <a:pt x="249010" y="40254"/>
                </a:moveTo>
                <a:cubicBezTo>
                  <a:pt x="242037" y="40105"/>
                  <a:pt x="235276" y="42825"/>
                  <a:pt x="230144" y="47831"/>
                </a:cubicBezTo>
                <a:cubicBezTo>
                  <a:pt x="225797" y="52304"/>
                  <a:pt x="222749" y="57994"/>
                  <a:pt x="221355" y="64229"/>
                </a:cubicBezTo>
                <a:lnTo>
                  <a:pt x="277133" y="64229"/>
                </a:lnTo>
                <a:cubicBezTo>
                  <a:pt x="276173" y="59496"/>
                  <a:pt x="274250" y="55049"/>
                  <a:pt x="271509" y="51186"/>
                </a:cubicBezTo>
                <a:cubicBezTo>
                  <a:pt x="268907" y="47757"/>
                  <a:pt x="265579" y="45024"/>
                  <a:pt x="261782" y="43236"/>
                </a:cubicBezTo>
                <a:cubicBezTo>
                  <a:pt x="257787" y="41260"/>
                  <a:pt x="253416" y="40254"/>
                  <a:pt x="249010" y="40254"/>
                </a:cubicBezTo>
                <a:close/>
                <a:moveTo>
                  <a:pt x="738005" y="40006"/>
                </a:moveTo>
                <a:cubicBezTo>
                  <a:pt x="732813" y="39957"/>
                  <a:pt x="727704" y="41423"/>
                  <a:pt x="723240" y="44231"/>
                </a:cubicBezTo>
                <a:cubicBezTo>
                  <a:pt x="718705" y="47012"/>
                  <a:pt x="714979" y="51050"/>
                  <a:pt x="712459" y="55907"/>
                </a:cubicBezTo>
                <a:cubicBezTo>
                  <a:pt x="709799" y="60777"/>
                  <a:pt x="708393" y="66304"/>
                  <a:pt x="708359" y="71932"/>
                </a:cubicBezTo>
                <a:cubicBezTo>
                  <a:pt x="708393" y="77559"/>
                  <a:pt x="709799" y="83088"/>
                  <a:pt x="712459" y="87958"/>
                </a:cubicBezTo>
                <a:cubicBezTo>
                  <a:pt x="715025" y="92864"/>
                  <a:pt x="718787" y="96939"/>
                  <a:pt x="723358" y="99758"/>
                </a:cubicBezTo>
                <a:cubicBezTo>
                  <a:pt x="727774" y="102604"/>
                  <a:pt x="732837" y="104106"/>
                  <a:pt x="738005" y="104106"/>
                </a:cubicBezTo>
                <a:cubicBezTo>
                  <a:pt x="743220" y="104070"/>
                  <a:pt x="748351" y="102616"/>
                  <a:pt x="752887" y="99883"/>
                </a:cubicBezTo>
                <a:cubicBezTo>
                  <a:pt x="757410" y="97175"/>
                  <a:pt x="761183" y="93224"/>
                  <a:pt x="763785" y="88455"/>
                </a:cubicBezTo>
                <a:cubicBezTo>
                  <a:pt x="766398" y="83486"/>
                  <a:pt x="767734" y="77870"/>
                  <a:pt x="767651" y="72181"/>
                </a:cubicBezTo>
                <a:cubicBezTo>
                  <a:pt x="767827" y="63610"/>
                  <a:pt x="764746" y="55336"/>
                  <a:pt x="759098" y="49200"/>
                </a:cubicBezTo>
                <a:cubicBezTo>
                  <a:pt x="753507" y="43311"/>
                  <a:pt x="745880" y="40130"/>
                  <a:pt x="738005" y="40379"/>
                </a:cubicBezTo>
                <a:close/>
                <a:moveTo>
                  <a:pt x="528603" y="40006"/>
                </a:moveTo>
                <a:cubicBezTo>
                  <a:pt x="523377" y="39944"/>
                  <a:pt x="518221" y="41410"/>
                  <a:pt x="513720" y="44229"/>
                </a:cubicBezTo>
                <a:cubicBezTo>
                  <a:pt x="509186" y="47012"/>
                  <a:pt x="505459" y="51049"/>
                  <a:pt x="502940" y="55907"/>
                </a:cubicBezTo>
                <a:cubicBezTo>
                  <a:pt x="500316" y="60789"/>
                  <a:pt x="498944" y="66316"/>
                  <a:pt x="498956" y="71932"/>
                </a:cubicBezTo>
                <a:cubicBezTo>
                  <a:pt x="498944" y="77546"/>
                  <a:pt x="500316" y="83075"/>
                  <a:pt x="502940" y="87956"/>
                </a:cubicBezTo>
                <a:cubicBezTo>
                  <a:pt x="505506" y="92863"/>
                  <a:pt x="509268" y="96939"/>
                  <a:pt x="513839" y="99758"/>
                </a:cubicBezTo>
                <a:cubicBezTo>
                  <a:pt x="518255" y="102603"/>
                  <a:pt x="523318" y="104105"/>
                  <a:pt x="528486" y="104105"/>
                </a:cubicBezTo>
                <a:cubicBezTo>
                  <a:pt x="533748" y="104056"/>
                  <a:pt x="538904" y="102603"/>
                  <a:pt x="543485" y="99882"/>
                </a:cubicBezTo>
                <a:cubicBezTo>
                  <a:pt x="548007" y="97199"/>
                  <a:pt x="551735" y="93249"/>
                  <a:pt x="554266" y="88453"/>
                </a:cubicBezTo>
                <a:cubicBezTo>
                  <a:pt x="556891" y="83484"/>
                  <a:pt x="558215" y="77870"/>
                  <a:pt x="558132" y="72180"/>
                </a:cubicBezTo>
                <a:cubicBezTo>
                  <a:pt x="558308" y="63608"/>
                  <a:pt x="555226" y="55335"/>
                  <a:pt x="549578" y="49198"/>
                </a:cubicBezTo>
                <a:cubicBezTo>
                  <a:pt x="543918" y="43198"/>
                  <a:pt x="536138" y="39993"/>
                  <a:pt x="528134" y="40378"/>
                </a:cubicBezTo>
                <a:close/>
                <a:moveTo>
                  <a:pt x="88237" y="32552"/>
                </a:moveTo>
                <a:lnTo>
                  <a:pt x="98197" y="32552"/>
                </a:lnTo>
                <a:lnTo>
                  <a:pt x="98197" y="111808"/>
                </a:lnTo>
                <a:lnTo>
                  <a:pt x="88589" y="111808"/>
                </a:lnTo>
                <a:close/>
                <a:moveTo>
                  <a:pt x="672383" y="32180"/>
                </a:moveTo>
                <a:lnTo>
                  <a:pt x="681992" y="32180"/>
                </a:lnTo>
                <a:lnTo>
                  <a:pt x="681992" y="111435"/>
                </a:lnTo>
                <a:lnTo>
                  <a:pt x="672383" y="111435"/>
                </a:lnTo>
                <a:close/>
                <a:moveTo>
                  <a:pt x="248892" y="30813"/>
                </a:moveTo>
                <a:cubicBezTo>
                  <a:pt x="260786" y="30366"/>
                  <a:pt x="272141" y="36068"/>
                  <a:pt x="279359" y="46093"/>
                </a:cubicBezTo>
                <a:cubicBezTo>
                  <a:pt x="284973" y="53844"/>
                  <a:pt x="287914" y="63410"/>
                  <a:pt x="287679" y="73173"/>
                </a:cubicBezTo>
                <a:lnTo>
                  <a:pt x="220418" y="73173"/>
                </a:lnTo>
                <a:cubicBezTo>
                  <a:pt x="220312" y="81571"/>
                  <a:pt x="223300" y="89683"/>
                  <a:pt x="228738" y="95783"/>
                </a:cubicBezTo>
                <a:cubicBezTo>
                  <a:pt x="233869" y="101645"/>
                  <a:pt x="241112" y="104901"/>
                  <a:pt x="248658" y="104727"/>
                </a:cubicBezTo>
                <a:cubicBezTo>
                  <a:pt x="252420" y="104714"/>
                  <a:pt x="256145" y="103994"/>
                  <a:pt x="259673" y="102614"/>
                </a:cubicBezTo>
                <a:cubicBezTo>
                  <a:pt x="263025" y="101285"/>
                  <a:pt x="266141" y="99397"/>
                  <a:pt x="268930" y="97025"/>
                </a:cubicBezTo>
                <a:cubicBezTo>
                  <a:pt x="272177" y="93621"/>
                  <a:pt x="274942" y="89720"/>
                  <a:pt x="277133" y="85472"/>
                </a:cubicBezTo>
                <a:lnTo>
                  <a:pt x="285219" y="90068"/>
                </a:lnTo>
                <a:cubicBezTo>
                  <a:pt x="282898" y="95050"/>
                  <a:pt x="279770" y="99547"/>
                  <a:pt x="275961" y="103360"/>
                </a:cubicBezTo>
                <a:cubicBezTo>
                  <a:pt x="272551" y="106715"/>
                  <a:pt x="268580" y="109373"/>
                  <a:pt x="264243" y="111187"/>
                </a:cubicBezTo>
                <a:cubicBezTo>
                  <a:pt x="259509" y="113000"/>
                  <a:pt x="254506" y="113883"/>
                  <a:pt x="249479" y="113795"/>
                </a:cubicBezTo>
                <a:cubicBezTo>
                  <a:pt x="238651" y="114553"/>
                  <a:pt x="228093" y="109969"/>
                  <a:pt x="220887" y="101373"/>
                </a:cubicBezTo>
                <a:cubicBezTo>
                  <a:pt x="214195" y="93510"/>
                  <a:pt x="210516" y="83273"/>
                  <a:pt x="210575" y="72676"/>
                </a:cubicBezTo>
                <a:cubicBezTo>
                  <a:pt x="210492" y="62950"/>
                  <a:pt x="213551" y="53472"/>
                  <a:pt x="219246" y="45844"/>
                </a:cubicBezTo>
                <a:cubicBezTo>
                  <a:pt x="226171" y="35944"/>
                  <a:pt x="237269" y="30316"/>
                  <a:pt x="248892" y="30813"/>
                </a:cubicBezTo>
                <a:close/>
                <a:moveTo>
                  <a:pt x="963344" y="30565"/>
                </a:moveTo>
                <a:cubicBezTo>
                  <a:pt x="974241" y="30267"/>
                  <a:pt x="984706" y="35087"/>
                  <a:pt x="991936" y="43732"/>
                </a:cubicBezTo>
                <a:cubicBezTo>
                  <a:pt x="998732" y="51534"/>
                  <a:pt x="1002424" y="61807"/>
                  <a:pt x="1002248" y="72429"/>
                </a:cubicBezTo>
                <a:cubicBezTo>
                  <a:pt x="1002354" y="83224"/>
                  <a:pt x="998439" y="93622"/>
                  <a:pt x="991350" y="101373"/>
                </a:cubicBezTo>
                <a:cubicBezTo>
                  <a:pt x="984167" y="109634"/>
                  <a:pt x="973938" y="114168"/>
                  <a:pt x="963344" y="113795"/>
                </a:cubicBezTo>
                <a:cubicBezTo>
                  <a:pt x="952716" y="114193"/>
                  <a:pt x="942438" y="109658"/>
                  <a:pt x="935221" y="101373"/>
                </a:cubicBezTo>
                <a:cubicBezTo>
                  <a:pt x="928131" y="93622"/>
                  <a:pt x="924217" y="83224"/>
                  <a:pt x="924323" y="72429"/>
                </a:cubicBezTo>
                <a:cubicBezTo>
                  <a:pt x="924205" y="61857"/>
                  <a:pt x="927885" y="51646"/>
                  <a:pt x="934635" y="43856"/>
                </a:cubicBezTo>
                <a:cubicBezTo>
                  <a:pt x="941900" y="35173"/>
                  <a:pt x="952398" y="30304"/>
                  <a:pt x="963344" y="30565"/>
                </a:cubicBezTo>
                <a:close/>
                <a:moveTo>
                  <a:pt x="875693" y="30565"/>
                </a:moveTo>
                <a:cubicBezTo>
                  <a:pt x="880544" y="30527"/>
                  <a:pt x="885371" y="31323"/>
                  <a:pt x="889988" y="32926"/>
                </a:cubicBezTo>
                <a:cubicBezTo>
                  <a:pt x="894207" y="34329"/>
                  <a:pt x="898167" y="36465"/>
                  <a:pt x="901706" y="39260"/>
                </a:cubicBezTo>
                <a:cubicBezTo>
                  <a:pt x="904894" y="41956"/>
                  <a:pt x="907566" y="45297"/>
                  <a:pt x="909558" y="49074"/>
                </a:cubicBezTo>
                <a:lnTo>
                  <a:pt x="901940" y="54043"/>
                </a:lnTo>
                <a:cubicBezTo>
                  <a:pt x="895695" y="44951"/>
                  <a:pt x="885594" y="39745"/>
                  <a:pt x="874989" y="40130"/>
                </a:cubicBezTo>
                <a:cubicBezTo>
                  <a:pt x="866540" y="39869"/>
                  <a:pt x="858338" y="43224"/>
                  <a:pt x="852257" y="49447"/>
                </a:cubicBezTo>
                <a:cubicBezTo>
                  <a:pt x="846397" y="55311"/>
                  <a:pt x="843128" y="63509"/>
                  <a:pt x="843233" y="72056"/>
                </a:cubicBezTo>
                <a:cubicBezTo>
                  <a:pt x="843209" y="77782"/>
                  <a:pt x="844675" y="83410"/>
                  <a:pt x="847451" y="88329"/>
                </a:cubicBezTo>
                <a:cubicBezTo>
                  <a:pt x="850147" y="93584"/>
                  <a:pt x="854213" y="97894"/>
                  <a:pt x="859169" y="100752"/>
                </a:cubicBezTo>
                <a:cubicBezTo>
                  <a:pt x="864138" y="103572"/>
                  <a:pt x="869704" y="105026"/>
                  <a:pt x="875341" y="104976"/>
                </a:cubicBezTo>
                <a:cubicBezTo>
                  <a:pt x="885899" y="105150"/>
                  <a:pt x="895906" y="99981"/>
                  <a:pt x="902292" y="91063"/>
                </a:cubicBezTo>
                <a:lnTo>
                  <a:pt x="909908" y="96280"/>
                </a:lnTo>
                <a:cubicBezTo>
                  <a:pt x="906300" y="101995"/>
                  <a:pt x="901331" y="106578"/>
                  <a:pt x="895496" y="109572"/>
                </a:cubicBezTo>
                <a:cubicBezTo>
                  <a:pt x="889051" y="112790"/>
                  <a:pt x="881997" y="114404"/>
                  <a:pt x="874872" y="114292"/>
                </a:cubicBezTo>
                <a:cubicBezTo>
                  <a:pt x="863927" y="114516"/>
                  <a:pt x="853358" y="110031"/>
                  <a:pt x="845576" y="101870"/>
                </a:cubicBezTo>
                <a:cubicBezTo>
                  <a:pt x="837937" y="94391"/>
                  <a:pt x="833671" y="83821"/>
                  <a:pt x="833858" y="72802"/>
                </a:cubicBezTo>
                <a:cubicBezTo>
                  <a:pt x="833847" y="65286"/>
                  <a:pt x="835757" y="57906"/>
                  <a:pt x="839366" y="51435"/>
                </a:cubicBezTo>
                <a:cubicBezTo>
                  <a:pt x="842917" y="44913"/>
                  <a:pt x="848108" y="39584"/>
                  <a:pt x="854365" y="36031"/>
                </a:cubicBezTo>
                <a:cubicBezTo>
                  <a:pt x="860927" y="32355"/>
                  <a:pt x="868263" y="30478"/>
                  <a:pt x="875693" y="30565"/>
                </a:cubicBezTo>
                <a:close/>
                <a:moveTo>
                  <a:pt x="322833" y="30316"/>
                </a:moveTo>
                <a:cubicBezTo>
                  <a:pt x="330672" y="31037"/>
                  <a:pt x="337938" y="34962"/>
                  <a:pt x="343105" y="41248"/>
                </a:cubicBezTo>
                <a:lnTo>
                  <a:pt x="337012" y="47957"/>
                </a:lnTo>
                <a:cubicBezTo>
                  <a:pt x="333122" y="43359"/>
                  <a:pt x="327708" y="40553"/>
                  <a:pt x="321896" y="40130"/>
                </a:cubicBezTo>
                <a:cubicBezTo>
                  <a:pt x="318908" y="40081"/>
                  <a:pt x="316014" y="41236"/>
                  <a:pt x="313811" y="43359"/>
                </a:cubicBezTo>
                <a:cubicBezTo>
                  <a:pt x="311736" y="45261"/>
                  <a:pt x="310541" y="48031"/>
                  <a:pt x="310530" y="50937"/>
                </a:cubicBezTo>
                <a:cubicBezTo>
                  <a:pt x="310635" y="53670"/>
                  <a:pt x="311573" y="56292"/>
                  <a:pt x="313225" y="58392"/>
                </a:cubicBezTo>
                <a:cubicBezTo>
                  <a:pt x="316646" y="61870"/>
                  <a:pt x="320607" y="64690"/>
                  <a:pt x="324943" y="66714"/>
                </a:cubicBezTo>
                <a:cubicBezTo>
                  <a:pt x="330496" y="69385"/>
                  <a:pt x="335489" y="73236"/>
                  <a:pt x="339590" y="78018"/>
                </a:cubicBezTo>
                <a:cubicBezTo>
                  <a:pt x="342028" y="81645"/>
                  <a:pt x="343328" y="85994"/>
                  <a:pt x="343340" y="90441"/>
                </a:cubicBezTo>
                <a:cubicBezTo>
                  <a:pt x="343398" y="96653"/>
                  <a:pt x="341067" y="102616"/>
                  <a:pt x="336895" y="106963"/>
                </a:cubicBezTo>
                <a:cubicBezTo>
                  <a:pt x="332583" y="111423"/>
                  <a:pt x="326747" y="113845"/>
                  <a:pt x="320723" y="113671"/>
                </a:cubicBezTo>
                <a:cubicBezTo>
                  <a:pt x="316424" y="113671"/>
                  <a:pt x="312182" y="112653"/>
                  <a:pt x="308303" y="110690"/>
                </a:cubicBezTo>
                <a:cubicBezTo>
                  <a:pt x="304517" y="108777"/>
                  <a:pt x="301190" y="105982"/>
                  <a:pt x="298577" y="102490"/>
                </a:cubicBezTo>
                <a:lnTo>
                  <a:pt x="304670" y="95162"/>
                </a:lnTo>
                <a:cubicBezTo>
                  <a:pt x="308362" y="100417"/>
                  <a:pt x="314080" y="103646"/>
                  <a:pt x="320256" y="103981"/>
                </a:cubicBezTo>
                <a:cubicBezTo>
                  <a:pt x="323877" y="104093"/>
                  <a:pt x="327404" y="102715"/>
                  <a:pt x="330099" y="100131"/>
                </a:cubicBezTo>
                <a:cubicBezTo>
                  <a:pt x="332665" y="97795"/>
                  <a:pt x="334165" y="94404"/>
                  <a:pt x="334200" y="90814"/>
                </a:cubicBezTo>
                <a:cubicBezTo>
                  <a:pt x="334176" y="87956"/>
                  <a:pt x="333228" y="85186"/>
                  <a:pt x="331505" y="82987"/>
                </a:cubicBezTo>
                <a:cubicBezTo>
                  <a:pt x="328048" y="79534"/>
                  <a:pt x="324087" y="76690"/>
                  <a:pt x="319787" y="74540"/>
                </a:cubicBezTo>
                <a:cubicBezTo>
                  <a:pt x="314479" y="72069"/>
                  <a:pt x="309756" y="68379"/>
                  <a:pt x="305959" y="63732"/>
                </a:cubicBezTo>
                <a:cubicBezTo>
                  <a:pt x="303499" y="60130"/>
                  <a:pt x="302222" y="55757"/>
                  <a:pt x="302326" y="51310"/>
                </a:cubicBezTo>
                <a:cubicBezTo>
                  <a:pt x="302186" y="45646"/>
                  <a:pt x="304307" y="40180"/>
                  <a:pt x="308186" y="36279"/>
                </a:cubicBezTo>
                <a:cubicBezTo>
                  <a:pt x="312112" y="32292"/>
                  <a:pt x="317396" y="30143"/>
                  <a:pt x="322833" y="30316"/>
                </a:cubicBezTo>
                <a:close/>
                <a:moveTo>
                  <a:pt x="24375" y="30316"/>
                </a:moveTo>
                <a:cubicBezTo>
                  <a:pt x="32166" y="31099"/>
                  <a:pt x="39374" y="34999"/>
                  <a:pt x="44530" y="41248"/>
                </a:cubicBezTo>
                <a:lnTo>
                  <a:pt x="38318" y="47957"/>
                </a:lnTo>
                <a:cubicBezTo>
                  <a:pt x="34475" y="43372"/>
                  <a:pt x="29097" y="40566"/>
                  <a:pt x="23319" y="40130"/>
                </a:cubicBezTo>
                <a:cubicBezTo>
                  <a:pt x="20331" y="40081"/>
                  <a:pt x="17437" y="41236"/>
                  <a:pt x="15234" y="43361"/>
                </a:cubicBezTo>
                <a:cubicBezTo>
                  <a:pt x="13160" y="45261"/>
                  <a:pt x="11964" y="48031"/>
                  <a:pt x="11953" y="50938"/>
                </a:cubicBezTo>
                <a:cubicBezTo>
                  <a:pt x="12059" y="53670"/>
                  <a:pt x="12996" y="56292"/>
                  <a:pt x="14649" y="58392"/>
                </a:cubicBezTo>
                <a:cubicBezTo>
                  <a:pt x="18070" y="61870"/>
                  <a:pt x="22030" y="64690"/>
                  <a:pt x="26367" y="66715"/>
                </a:cubicBezTo>
                <a:cubicBezTo>
                  <a:pt x="31898" y="69385"/>
                  <a:pt x="36842" y="73224"/>
                  <a:pt x="40897" y="78018"/>
                </a:cubicBezTo>
                <a:cubicBezTo>
                  <a:pt x="43417" y="81609"/>
                  <a:pt x="44776" y="85969"/>
                  <a:pt x="44764" y="90441"/>
                </a:cubicBezTo>
                <a:cubicBezTo>
                  <a:pt x="44834" y="96678"/>
                  <a:pt x="42456" y="102654"/>
                  <a:pt x="38202" y="106964"/>
                </a:cubicBezTo>
                <a:cubicBezTo>
                  <a:pt x="33947" y="111448"/>
                  <a:pt x="28148" y="113871"/>
                  <a:pt x="22148" y="113671"/>
                </a:cubicBezTo>
                <a:cubicBezTo>
                  <a:pt x="17847" y="113671"/>
                  <a:pt x="13605" y="112653"/>
                  <a:pt x="9726" y="110690"/>
                </a:cubicBezTo>
                <a:cubicBezTo>
                  <a:pt x="5930" y="108777"/>
                  <a:pt x="2613" y="105982"/>
                  <a:pt x="0" y="102492"/>
                </a:cubicBezTo>
                <a:lnTo>
                  <a:pt x="6095" y="95162"/>
                </a:lnTo>
                <a:cubicBezTo>
                  <a:pt x="9785" y="100417"/>
                  <a:pt x="15504" y="103647"/>
                  <a:pt x="21679" y="103982"/>
                </a:cubicBezTo>
                <a:cubicBezTo>
                  <a:pt x="25311" y="104093"/>
                  <a:pt x="28827" y="102715"/>
                  <a:pt x="31523" y="100131"/>
                </a:cubicBezTo>
                <a:cubicBezTo>
                  <a:pt x="34100" y="97795"/>
                  <a:pt x="35589" y="94404"/>
                  <a:pt x="35623" y="90814"/>
                </a:cubicBezTo>
                <a:cubicBezTo>
                  <a:pt x="35600" y="87956"/>
                  <a:pt x="34651" y="85186"/>
                  <a:pt x="32929" y="82987"/>
                </a:cubicBezTo>
                <a:cubicBezTo>
                  <a:pt x="29472" y="79522"/>
                  <a:pt x="25523" y="76678"/>
                  <a:pt x="21211" y="74540"/>
                </a:cubicBezTo>
                <a:cubicBezTo>
                  <a:pt x="15960" y="72031"/>
                  <a:pt x="11273" y="68341"/>
                  <a:pt x="7501" y="63734"/>
                </a:cubicBezTo>
                <a:cubicBezTo>
                  <a:pt x="5039" y="60130"/>
                  <a:pt x="3762" y="55758"/>
                  <a:pt x="3868" y="51311"/>
                </a:cubicBezTo>
                <a:cubicBezTo>
                  <a:pt x="3680" y="45634"/>
                  <a:pt x="5813" y="40155"/>
                  <a:pt x="9726" y="36279"/>
                </a:cubicBezTo>
                <a:cubicBezTo>
                  <a:pt x="13641" y="32267"/>
                  <a:pt x="18925" y="30105"/>
                  <a:pt x="24375" y="30316"/>
                </a:cubicBezTo>
                <a:close/>
                <a:moveTo>
                  <a:pt x="1055212" y="30192"/>
                </a:moveTo>
                <a:cubicBezTo>
                  <a:pt x="1058763" y="30180"/>
                  <a:pt x="1062267" y="30938"/>
                  <a:pt x="1065524" y="32429"/>
                </a:cubicBezTo>
                <a:cubicBezTo>
                  <a:pt x="1068583" y="33733"/>
                  <a:pt x="1071313" y="35770"/>
                  <a:pt x="1073493" y="38392"/>
                </a:cubicBezTo>
                <a:cubicBezTo>
                  <a:pt x="1075942" y="41584"/>
                  <a:pt x="1077781" y="45249"/>
                  <a:pt x="1078882" y="49200"/>
                </a:cubicBezTo>
                <a:cubicBezTo>
                  <a:pt x="1081578" y="43498"/>
                  <a:pt x="1085620" y="38615"/>
                  <a:pt x="1090600" y="35037"/>
                </a:cubicBezTo>
                <a:cubicBezTo>
                  <a:pt x="1095206" y="31869"/>
                  <a:pt x="1100585" y="30180"/>
                  <a:pt x="1106069" y="30192"/>
                </a:cubicBezTo>
                <a:cubicBezTo>
                  <a:pt x="1110920" y="30081"/>
                  <a:pt x="1115701" y="31509"/>
                  <a:pt x="1119779" y="34293"/>
                </a:cubicBezTo>
                <a:cubicBezTo>
                  <a:pt x="1123752" y="37099"/>
                  <a:pt x="1126821" y="41137"/>
                  <a:pt x="1128567" y="45845"/>
                </a:cubicBezTo>
                <a:cubicBezTo>
                  <a:pt x="1130864" y="53038"/>
                  <a:pt x="1131860" y="60627"/>
                  <a:pt x="1131497" y="68206"/>
                </a:cubicBezTo>
                <a:lnTo>
                  <a:pt x="1131497" y="111436"/>
                </a:lnTo>
                <a:lnTo>
                  <a:pt x="1121654" y="111436"/>
                </a:lnTo>
                <a:lnTo>
                  <a:pt x="1121654" y="68206"/>
                </a:lnTo>
                <a:cubicBezTo>
                  <a:pt x="1121970" y="62304"/>
                  <a:pt x="1121373" y="56392"/>
                  <a:pt x="1119896" y="50690"/>
                </a:cubicBezTo>
                <a:cubicBezTo>
                  <a:pt x="1118819" y="47498"/>
                  <a:pt x="1116755" y="44777"/>
                  <a:pt x="1114037" y="42988"/>
                </a:cubicBezTo>
                <a:cubicBezTo>
                  <a:pt x="1111120" y="40975"/>
                  <a:pt x="1107674" y="39968"/>
                  <a:pt x="1104195" y="40130"/>
                </a:cubicBezTo>
                <a:cubicBezTo>
                  <a:pt x="1099601" y="40056"/>
                  <a:pt x="1095113" y="41584"/>
                  <a:pt x="1091421" y="44478"/>
                </a:cubicBezTo>
                <a:cubicBezTo>
                  <a:pt x="1087578" y="47348"/>
                  <a:pt x="1084636" y="51372"/>
                  <a:pt x="1082984" y="56031"/>
                </a:cubicBezTo>
                <a:cubicBezTo>
                  <a:pt x="1080770" y="64094"/>
                  <a:pt x="1079855" y="72491"/>
                  <a:pt x="1080289" y="80876"/>
                </a:cubicBezTo>
                <a:lnTo>
                  <a:pt x="1080289" y="111933"/>
                </a:lnTo>
                <a:lnTo>
                  <a:pt x="1070797" y="111933"/>
                </a:lnTo>
                <a:lnTo>
                  <a:pt x="1070797" y="71311"/>
                </a:lnTo>
                <a:cubicBezTo>
                  <a:pt x="1071079" y="64802"/>
                  <a:pt x="1070528" y="58279"/>
                  <a:pt x="1069157" y="51932"/>
                </a:cubicBezTo>
                <a:cubicBezTo>
                  <a:pt x="1068091" y="48566"/>
                  <a:pt x="1066040" y="45646"/>
                  <a:pt x="1063298" y="43609"/>
                </a:cubicBezTo>
                <a:cubicBezTo>
                  <a:pt x="1060333" y="41571"/>
                  <a:pt x="1056865" y="40528"/>
                  <a:pt x="1053338" y="40627"/>
                </a:cubicBezTo>
                <a:cubicBezTo>
                  <a:pt x="1048850" y="40615"/>
                  <a:pt x="1044466" y="42093"/>
                  <a:pt x="1040799" y="44851"/>
                </a:cubicBezTo>
                <a:cubicBezTo>
                  <a:pt x="1036932" y="47671"/>
                  <a:pt x="1033955" y="51646"/>
                  <a:pt x="1032245" y="56280"/>
                </a:cubicBezTo>
                <a:cubicBezTo>
                  <a:pt x="1030054" y="63410"/>
                  <a:pt x="1029104" y="70901"/>
                  <a:pt x="1029433" y="78391"/>
                </a:cubicBezTo>
                <a:lnTo>
                  <a:pt x="1029433" y="111933"/>
                </a:lnTo>
                <a:lnTo>
                  <a:pt x="1019823" y="111933"/>
                </a:lnTo>
                <a:lnTo>
                  <a:pt x="1019823" y="32180"/>
                </a:lnTo>
                <a:lnTo>
                  <a:pt x="1029550" y="32180"/>
                </a:lnTo>
                <a:lnTo>
                  <a:pt x="1029550" y="45845"/>
                </a:lnTo>
                <a:cubicBezTo>
                  <a:pt x="1032304" y="41510"/>
                  <a:pt x="1035808" y="37758"/>
                  <a:pt x="1039861" y="34790"/>
                </a:cubicBezTo>
                <a:cubicBezTo>
                  <a:pt x="1044491" y="31795"/>
                  <a:pt x="1049798" y="30205"/>
                  <a:pt x="1055212" y="30192"/>
                </a:cubicBezTo>
                <a:close/>
                <a:moveTo>
                  <a:pt x="395367" y="30191"/>
                </a:moveTo>
                <a:cubicBezTo>
                  <a:pt x="398918" y="30179"/>
                  <a:pt x="402421" y="30937"/>
                  <a:pt x="405679" y="32428"/>
                </a:cubicBezTo>
                <a:cubicBezTo>
                  <a:pt x="408714" y="33770"/>
                  <a:pt x="411445" y="35807"/>
                  <a:pt x="413647" y="38390"/>
                </a:cubicBezTo>
                <a:cubicBezTo>
                  <a:pt x="416061" y="41608"/>
                  <a:pt x="417878" y="45273"/>
                  <a:pt x="419038" y="49198"/>
                </a:cubicBezTo>
                <a:cubicBezTo>
                  <a:pt x="421733" y="43496"/>
                  <a:pt x="425776" y="38615"/>
                  <a:pt x="430756" y="35036"/>
                </a:cubicBezTo>
                <a:cubicBezTo>
                  <a:pt x="435361" y="31868"/>
                  <a:pt x="440740" y="30179"/>
                  <a:pt x="446224" y="30191"/>
                </a:cubicBezTo>
                <a:cubicBezTo>
                  <a:pt x="451075" y="30105"/>
                  <a:pt x="455845" y="31533"/>
                  <a:pt x="459934" y="34291"/>
                </a:cubicBezTo>
                <a:cubicBezTo>
                  <a:pt x="463860" y="37161"/>
                  <a:pt x="466906" y="41174"/>
                  <a:pt x="468723" y="45844"/>
                </a:cubicBezTo>
                <a:cubicBezTo>
                  <a:pt x="470914" y="53061"/>
                  <a:pt x="471863" y="60627"/>
                  <a:pt x="471535" y="68204"/>
                </a:cubicBezTo>
                <a:lnTo>
                  <a:pt x="471535" y="111435"/>
                </a:lnTo>
                <a:lnTo>
                  <a:pt x="461809" y="111435"/>
                </a:lnTo>
                <a:lnTo>
                  <a:pt x="461809" y="68204"/>
                </a:lnTo>
                <a:cubicBezTo>
                  <a:pt x="462125" y="62304"/>
                  <a:pt x="461529" y="56391"/>
                  <a:pt x="460051" y="50689"/>
                </a:cubicBezTo>
                <a:cubicBezTo>
                  <a:pt x="458938" y="47521"/>
                  <a:pt x="456876" y="44812"/>
                  <a:pt x="454193" y="42986"/>
                </a:cubicBezTo>
                <a:cubicBezTo>
                  <a:pt x="451263" y="40999"/>
                  <a:pt x="447830" y="40005"/>
                  <a:pt x="444349" y="40129"/>
                </a:cubicBezTo>
                <a:cubicBezTo>
                  <a:pt x="439756" y="40055"/>
                  <a:pt x="435268" y="41583"/>
                  <a:pt x="431577" y="44477"/>
                </a:cubicBezTo>
                <a:cubicBezTo>
                  <a:pt x="427733" y="47346"/>
                  <a:pt x="424792" y="51372"/>
                  <a:pt x="423140" y="56030"/>
                </a:cubicBezTo>
                <a:cubicBezTo>
                  <a:pt x="420867" y="64081"/>
                  <a:pt x="419952" y="72490"/>
                  <a:pt x="420445" y="80875"/>
                </a:cubicBezTo>
                <a:lnTo>
                  <a:pt x="420445" y="111932"/>
                </a:lnTo>
                <a:lnTo>
                  <a:pt x="410835" y="111932"/>
                </a:lnTo>
                <a:lnTo>
                  <a:pt x="410835" y="71310"/>
                </a:lnTo>
                <a:cubicBezTo>
                  <a:pt x="411164" y="64789"/>
                  <a:pt x="410566" y="58266"/>
                  <a:pt x="409078" y="51931"/>
                </a:cubicBezTo>
                <a:cubicBezTo>
                  <a:pt x="408046" y="48540"/>
                  <a:pt x="405984" y="45621"/>
                  <a:pt x="403219" y="43607"/>
                </a:cubicBezTo>
                <a:cubicBezTo>
                  <a:pt x="400254" y="41570"/>
                  <a:pt x="396786" y="40527"/>
                  <a:pt x="393259" y="40626"/>
                </a:cubicBezTo>
                <a:cubicBezTo>
                  <a:pt x="388805" y="40614"/>
                  <a:pt x="384457" y="42092"/>
                  <a:pt x="380837" y="44850"/>
                </a:cubicBezTo>
                <a:cubicBezTo>
                  <a:pt x="376970" y="47670"/>
                  <a:pt x="373994" y="51645"/>
                  <a:pt x="372283" y="56279"/>
                </a:cubicBezTo>
                <a:cubicBezTo>
                  <a:pt x="370092" y="63409"/>
                  <a:pt x="369142" y="70900"/>
                  <a:pt x="369471" y="78391"/>
                </a:cubicBezTo>
                <a:lnTo>
                  <a:pt x="369471" y="111932"/>
                </a:lnTo>
                <a:lnTo>
                  <a:pt x="359861" y="111932"/>
                </a:lnTo>
                <a:lnTo>
                  <a:pt x="359861" y="32180"/>
                </a:lnTo>
                <a:lnTo>
                  <a:pt x="369706" y="32180"/>
                </a:lnTo>
                <a:lnTo>
                  <a:pt x="369706" y="45844"/>
                </a:lnTo>
                <a:cubicBezTo>
                  <a:pt x="372459" y="41509"/>
                  <a:pt x="375963" y="37757"/>
                  <a:pt x="380016" y="34788"/>
                </a:cubicBezTo>
                <a:cubicBezTo>
                  <a:pt x="384633" y="31769"/>
                  <a:pt x="389942" y="30179"/>
                  <a:pt x="395367" y="30191"/>
                </a:cubicBezTo>
                <a:close/>
                <a:moveTo>
                  <a:pt x="625745" y="29943"/>
                </a:moveTo>
                <a:cubicBezTo>
                  <a:pt x="631018" y="29844"/>
                  <a:pt x="636197" y="31396"/>
                  <a:pt x="640626" y="34415"/>
                </a:cubicBezTo>
                <a:cubicBezTo>
                  <a:pt x="644940" y="37434"/>
                  <a:pt x="648291" y="41757"/>
                  <a:pt x="650236" y="46838"/>
                </a:cubicBezTo>
                <a:cubicBezTo>
                  <a:pt x="652614" y="54527"/>
                  <a:pt x="653646" y="62602"/>
                  <a:pt x="653282" y="70689"/>
                </a:cubicBezTo>
                <a:lnTo>
                  <a:pt x="653282" y="111435"/>
                </a:lnTo>
                <a:lnTo>
                  <a:pt x="643674" y="111435"/>
                </a:lnTo>
                <a:lnTo>
                  <a:pt x="643674" y="74167"/>
                </a:lnTo>
                <a:cubicBezTo>
                  <a:pt x="643884" y="68056"/>
                  <a:pt x="643533" y="61943"/>
                  <a:pt x="642619" y="55906"/>
                </a:cubicBezTo>
                <a:cubicBezTo>
                  <a:pt x="641928" y="51087"/>
                  <a:pt x="639642" y="46689"/>
                  <a:pt x="636174" y="43483"/>
                </a:cubicBezTo>
                <a:cubicBezTo>
                  <a:pt x="632611" y="40713"/>
                  <a:pt x="628276" y="39322"/>
                  <a:pt x="623870" y="39508"/>
                </a:cubicBezTo>
                <a:cubicBezTo>
                  <a:pt x="618093" y="39459"/>
                  <a:pt x="612504" y="41670"/>
                  <a:pt x="608168" y="45720"/>
                </a:cubicBezTo>
                <a:cubicBezTo>
                  <a:pt x="603692" y="49545"/>
                  <a:pt x="600515" y="54826"/>
                  <a:pt x="599145" y="60751"/>
                </a:cubicBezTo>
                <a:cubicBezTo>
                  <a:pt x="597972" y="67881"/>
                  <a:pt x="597493" y="75123"/>
                  <a:pt x="597739" y="82365"/>
                </a:cubicBezTo>
                <a:lnTo>
                  <a:pt x="597739" y="111435"/>
                </a:lnTo>
                <a:lnTo>
                  <a:pt x="588129" y="111435"/>
                </a:lnTo>
                <a:lnTo>
                  <a:pt x="588129" y="32179"/>
                </a:lnTo>
                <a:lnTo>
                  <a:pt x="597739" y="32179"/>
                </a:lnTo>
                <a:lnTo>
                  <a:pt x="597739" y="46341"/>
                </a:lnTo>
                <a:cubicBezTo>
                  <a:pt x="601126" y="41297"/>
                  <a:pt x="605484" y="37061"/>
                  <a:pt x="610511" y="33918"/>
                </a:cubicBezTo>
                <a:cubicBezTo>
                  <a:pt x="615198" y="31285"/>
                  <a:pt x="620437" y="29918"/>
                  <a:pt x="625745" y="29943"/>
                </a:cubicBezTo>
                <a:close/>
                <a:moveTo>
                  <a:pt x="737184" y="29695"/>
                </a:moveTo>
                <a:cubicBezTo>
                  <a:pt x="742962" y="29621"/>
                  <a:pt x="748669" y="31024"/>
                  <a:pt x="753825" y="33796"/>
                </a:cubicBezTo>
                <a:cubicBezTo>
                  <a:pt x="759004" y="36814"/>
                  <a:pt x="763456" y="41063"/>
                  <a:pt x="766831" y="46218"/>
                </a:cubicBezTo>
                <a:lnTo>
                  <a:pt x="766831" y="32180"/>
                </a:lnTo>
                <a:lnTo>
                  <a:pt x="776440" y="32180"/>
                </a:lnTo>
                <a:lnTo>
                  <a:pt x="776440" y="111436"/>
                </a:lnTo>
                <a:lnTo>
                  <a:pt x="766949" y="111436"/>
                </a:lnTo>
                <a:lnTo>
                  <a:pt x="766949" y="97771"/>
                </a:lnTo>
                <a:cubicBezTo>
                  <a:pt x="763304" y="102640"/>
                  <a:pt x="758711" y="106629"/>
                  <a:pt x="753473" y="109448"/>
                </a:cubicBezTo>
                <a:cubicBezTo>
                  <a:pt x="748351" y="112181"/>
                  <a:pt x="742680" y="113547"/>
                  <a:pt x="736951" y="113424"/>
                </a:cubicBezTo>
                <a:cubicBezTo>
                  <a:pt x="726686" y="113485"/>
                  <a:pt x="716866" y="108976"/>
                  <a:pt x="709882" y="101001"/>
                </a:cubicBezTo>
                <a:cubicBezTo>
                  <a:pt x="702300" y="93224"/>
                  <a:pt x="698058" y="82492"/>
                  <a:pt x="698164" y="71311"/>
                </a:cubicBezTo>
                <a:cubicBezTo>
                  <a:pt x="698070" y="60280"/>
                  <a:pt x="702312" y="49697"/>
                  <a:pt x="709882" y="42118"/>
                </a:cubicBezTo>
                <a:cubicBezTo>
                  <a:pt x="716913" y="34068"/>
                  <a:pt x="726838" y="29547"/>
                  <a:pt x="737184" y="29695"/>
                </a:cubicBezTo>
                <a:close/>
                <a:moveTo>
                  <a:pt x="527665" y="29695"/>
                </a:moveTo>
                <a:cubicBezTo>
                  <a:pt x="533442" y="29621"/>
                  <a:pt x="539150" y="31024"/>
                  <a:pt x="544306" y="33794"/>
                </a:cubicBezTo>
                <a:cubicBezTo>
                  <a:pt x="549485" y="36814"/>
                  <a:pt x="553937" y="41061"/>
                  <a:pt x="557312" y="46217"/>
                </a:cubicBezTo>
                <a:lnTo>
                  <a:pt x="557312" y="32180"/>
                </a:lnTo>
                <a:lnTo>
                  <a:pt x="566921" y="32180"/>
                </a:lnTo>
                <a:lnTo>
                  <a:pt x="566921" y="111435"/>
                </a:lnTo>
                <a:lnTo>
                  <a:pt x="557430" y="111435"/>
                </a:lnTo>
                <a:lnTo>
                  <a:pt x="557430" y="97771"/>
                </a:lnTo>
                <a:cubicBezTo>
                  <a:pt x="553809" y="102665"/>
                  <a:pt x="549203" y="106665"/>
                  <a:pt x="543954" y="109447"/>
                </a:cubicBezTo>
                <a:cubicBezTo>
                  <a:pt x="538832" y="112181"/>
                  <a:pt x="533161" y="113547"/>
                  <a:pt x="527432" y="113422"/>
                </a:cubicBezTo>
                <a:cubicBezTo>
                  <a:pt x="517166" y="113485"/>
                  <a:pt x="507347" y="108975"/>
                  <a:pt x="500362" y="101000"/>
                </a:cubicBezTo>
                <a:cubicBezTo>
                  <a:pt x="492780" y="93224"/>
                  <a:pt x="488539" y="82491"/>
                  <a:pt x="488644" y="71310"/>
                </a:cubicBezTo>
                <a:cubicBezTo>
                  <a:pt x="488598" y="60292"/>
                  <a:pt x="492840" y="49732"/>
                  <a:pt x="500362" y="42118"/>
                </a:cubicBezTo>
                <a:cubicBezTo>
                  <a:pt x="507417" y="34093"/>
                  <a:pt x="517319" y="29583"/>
                  <a:pt x="527665" y="29695"/>
                </a:cubicBezTo>
                <a:close/>
                <a:moveTo>
                  <a:pt x="60113" y="1994"/>
                </a:moveTo>
                <a:lnTo>
                  <a:pt x="69723" y="1994"/>
                </a:lnTo>
                <a:lnTo>
                  <a:pt x="69723" y="111809"/>
                </a:lnTo>
                <a:lnTo>
                  <a:pt x="60113" y="111809"/>
                </a:lnTo>
                <a:close/>
                <a:moveTo>
                  <a:pt x="182333" y="1496"/>
                </a:moveTo>
                <a:lnTo>
                  <a:pt x="191943" y="1993"/>
                </a:lnTo>
                <a:lnTo>
                  <a:pt x="191943" y="111808"/>
                </a:lnTo>
                <a:lnTo>
                  <a:pt x="182451" y="111808"/>
                </a:lnTo>
                <a:lnTo>
                  <a:pt x="182451" y="98142"/>
                </a:lnTo>
                <a:cubicBezTo>
                  <a:pt x="178806" y="103012"/>
                  <a:pt x="174214" y="106999"/>
                  <a:pt x="168975" y="109820"/>
                </a:cubicBezTo>
                <a:cubicBezTo>
                  <a:pt x="163854" y="112552"/>
                  <a:pt x="158182" y="113919"/>
                  <a:pt x="152453" y="113795"/>
                </a:cubicBezTo>
                <a:cubicBezTo>
                  <a:pt x="142188" y="113857"/>
                  <a:pt x="132368" y="109348"/>
                  <a:pt x="125384" y="101373"/>
                </a:cubicBezTo>
                <a:cubicBezTo>
                  <a:pt x="117802" y="93596"/>
                  <a:pt x="113560" y="82862"/>
                  <a:pt x="113666" y="71683"/>
                </a:cubicBezTo>
                <a:cubicBezTo>
                  <a:pt x="113619" y="60664"/>
                  <a:pt x="117861" y="50105"/>
                  <a:pt x="125384" y="42489"/>
                </a:cubicBezTo>
                <a:cubicBezTo>
                  <a:pt x="132415" y="34440"/>
                  <a:pt x="142340" y="29918"/>
                  <a:pt x="152687" y="30067"/>
                </a:cubicBezTo>
                <a:cubicBezTo>
                  <a:pt x="158464" y="29993"/>
                  <a:pt x="164171" y="31396"/>
                  <a:pt x="169327" y="34166"/>
                </a:cubicBezTo>
                <a:cubicBezTo>
                  <a:pt x="174506" y="37185"/>
                  <a:pt x="178959" y="41433"/>
                  <a:pt x="182333" y="46589"/>
                </a:cubicBezTo>
                <a:close/>
                <a:moveTo>
                  <a:pt x="677188" y="5"/>
                </a:moveTo>
                <a:cubicBezTo>
                  <a:pt x="679320" y="-81"/>
                  <a:pt x="681371" y="826"/>
                  <a:pt x="682813" y="2490"/>
                </a:cubicBezTo>
                <a:cubicBezTo>
                  <a:pt x="684336" y="4055"/>
                  <a:pt x="685180" y="6204"/>
                  <a:pt x="685156" y="8453"/>
                </a:cubicBezTo>
                <a:cubicBezTo>
                  <a:pt x="685156" y="10651"/>
                  <a:pt x="684312" y="12763"/>
                  <a:pt x="682813" y="14291"/>
                </a:cubicBezTo>
                <a:cubicBezTo>
                  <a:pt x="681336" y="15906"/>
                  <a:pt x="679309" y="16801"/>
                  <a:pt x="677188" y="16776"/>
                </a:cubicBezTo>
                <a:cubicBezTo>
                  <a:pt x="675114" y="16776"/>
                  <a:pt x="673121" y="15881"/>
                  <a:pt x="671680" y="14291"/>
                </a:cubicBezTo>
                <a:cubicBezTo>
                  <a:pt x="670180" y="12763"/>
                  <a:pt x="669336" y="10651"/>
                  <a:pt x="669336" y="8453"/>
                </a:cubicBezTo>
                <a:cubicBezTo>
                  <a:pt x="669313" y="6204"/>
                  <a:pt x="670157" y="4055"/>
                  <a:pt x="671680" y="2490"/>
                </a:cubicBezTo>
                <a:cubicBezTo>
                  <a:pt x="673086" y="850"/>
                  <a:pt x="675101" y="-56"/>
                  <a:pt x="677188" y="5"/>
                </a:cubicBezTo>
                <a:close/>
                <a:moveTo>
                  <a:pt x="93041" y="5"/>
                </a:moveTo>
                <a:cubicBezTo>
                  <a:pt x="95174" y="-81"/>
                  <a:pt x="97225" y="826"/>
                  <a:pt x="98666" y="2490"/>
                </a:cubicBezTo>
                <a:cubicBezTo>
                  <a:pt x="100190" y="4055"/>
                  <a:pt x="101033" y="6204"/>
                  <a:pt x="101009" y="8453"/>
                </a:cubicBezTo>
                <a:cubicBezTo>
                  <a:pt x="101009" y="10651"/>
                  <a:pt x="100166" y="12763"/>
                  <a:pt x="98666" y="14291"/>
                </a:cubicBezTo>
                <a:cubicBezTo>
                  <a:pt x="97189" y="15906"/>
                  <a:pt x="95162" y="16801"/>
                  <a:pt x="93041" y="16776"/>
                </a:cubicBezTo>
                <a:cubicBezTo>
                  <a:pt x="90967" y="16776"/>
                  <a:pt x="88975" y="15881"/>
                  <a:pt x="87534" y="14291"/>
                </a:cubicBezTo>
                <a:cubicBezTo>
                  <a:pt x="86033" y="12763"/>
                  <a:pt x="85191" y="10651"/>
                  <a:pt x="85191" y="8453"/>
                </a:cubicBezTo>
                <a:cubicBezTo>
                  <a:pt x="85167" y="6204"/>
                  <a:pt x="86010" y="4055"/>
                  <a:pt x="87534" y="2490"/>
                </a:cubicBezTo>
                <a:cubicBezTo>
                  <a:pt x="88941" y="850"/>
                  <a:pt x="90956" y="-56"/>
                  <a:pt x="93041" y="5"/>
                </a:cubicBezTo>
                <a:close/>
              </a:path>
            </a:pathLst>
          </a:custGeom>
          <a:solidFill>
            <a:srgbClr val="1D2236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6;p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HEIAAFQJAACcRgAAyBgAABAAAAAmAAAACAAAAP//////////"/>
              </a:ext>
            </a:extLst>
          </p:cNvSpPr>
          <p:nvPr/>
        </p:nvSpPr>
        <p:spPr>
          <a:xfrm rot="5400000">
            <a:off x="9856470" y="2406650"/>
            <a:ext cx="2512060" cy="731520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7;p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QAAAA0AAAAAkAAAAJAAAACQAAAAkAAAAAAAAAABAAAAAAAAAAEAAABQAAAAAAAAAAAA8D8AAAAAAADwv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7kIAANwIAABuRwAAUBgAABAAAAAmAAAACAAAAP//////////"/>
              </a:ext>
            </a:extLst>
          </p:cNvSpPr>
          <p:nvPr/>
        </p:nvSpPr>
        <p:spPr>
          <a:xfrm rot="5400000">
            <a:off x="9989820" y="2330450"/>
            <a:ext cx="2512060" cy="7315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8;p2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pwwAALQKAABUNgAAZhwAAAAAAAAmAAAACAAAAD0wAAAAAAAA"/>
              </a:ext>
            </a:extLst>
          </p:cNvSpPr>
          <p:nvPr>
            <p:ph type="title"/>
          </p:nvPr>
        </p:nvSpPr>
        <p:spPr>
          <a:xfrm>
            <a:off x="2056765" y="1739900"/>
            <a:ext cx="6774815" cy="2876550"/>
          </a:xfrm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cap="none" noProof="1"/>
            </a:pPr>
            <a:r>
              <a:t>Phân tán hệ thống bán điện thoại.</a:t>
            </a:r>
          </a:p>
        </p:txBody>
      </p:sp>
      <p:sp>
        <p:nvSpPr>
          <p:cNvPr id="5" name="Google Shape;459;p2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pwwAAN4iAABUNgAASScAABAAAAAmAAAACAAAADwwAAAAAAAA"/>
              </a:ext>
            </a:extLst>
          </p:cNvSpPr>
          <p:nvPr>
            <p:ph type="subTitle" idx="1"/>
          </p:nvPr>
        </p:nvSpPr>
        <p:spPr/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/>
          <a:p>
            <a:pPr marL="0" indent="0"/>
            <a:r>
              <a:rPr lang="en-US" noProof="1">
                <a:latin typeface="Roboto Mono"/>
                <a:cs typeface="Arial"/>
              </a:rPr>
              <a:t>Giảng viên hướng dẫn: Võ Công Đình</a:t>
            </a:r>
            <a:endParaRPr lang="en-US"/>
          </a:p>
        </p:txBody>
      </p:sp>
      <p:sp>
        <p:nvSpPr>
          <p:cNvPr id="6" name="Google Shape;460;p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CCsJ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HkQAAM8JAAAbRgAAXRcAABAAAAAmAAAACAAAAP//////////"/>
              </a:ext>
            </a:extLst>
          </p:cNvSpPr>
          <p:nvPr/>
        </p:nvSpPr>
        <p:spPr>
          <a:xfrm>
            <a:off x="11073130" y="1594485"/>
            <a:ext cx="323215" cy="2203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900" b="1" cap="none" noProof="1">
                <a:solidFill>
                  <a:srgbClr val="1D2236"/>
                </a:solidFill>
                <a:latin typeface="Roboto Mono" charset="0"/>
                <a:ea typeface="Roboto Mono" charset="0"/>
                <a:cs typeface="Roboto Mono" charset="0"/>
              </a:rPr>
              <a:t>WELCOME</a:t>
            </a:r>
            <a:endParaRPr sz="1900" b="1" cap="none">
              <a:solidFill>
                <a:srgbClr val="1D2236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7" name="Google Shape;461;p2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L0YAAPUmAACvSgAAMCoAABAAAAAmAAAACAAAADwwAAAAAAAA"/>
              </a:ext>
            </a:extLst>
          </p:cNvSpPr>
          <p:nvPr>
            <p:ph type="sldNum" idx="12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125352A-648C-70C3-C29D-92967BD334C7}" type="slidenum">
              <a:rPr cap="none" noProof="1"/>
              <a:t>1</a:t>
            </a:fld>
            <a:endParaRPr cap="non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668EA01-22A5-D77C-A282-E7F9E310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125" y="1737360"/>
            <a:ext cx="3266926" cy="718185"/>
          </a:xfrm>
        </p:spPr>
        <p:txBody>
          <a:bodyPr/>
          <a:lstStyle/>
          <a:p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Khách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vãng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lai</a:t>
            </a:r>
            <a:endParaRPr lang="en-US" dirty="0">
              <a:latin typeface="Roboto Mono"/>
              <a:cs typeface="Arial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EC318B5-60A2-18F6-972E-8366E7A32FA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203452" y="1737360"/>
            <a:ext cx="3221468" cy="718185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Quản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trị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viên</a:t>
            </a:r>
            <a:endParaRPr lang="en-US" dirty="0">
              <a:highlight>
                <a:srgbClr val="1D2236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96D99-00AD-D2DE-2522-B7422D8F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Mono SemiBold"/>
                <a:cs typeface="Arial"/>
              </a:rPr>
              <a:t>Tác</a:t>
            </a:r>
            <a:r>
              <a:rPr lang="en-US" dirty="0" smtClean="0">
                <a:latin typeface="Roboto Mono SemiBold"/>
                <a:cs typeface="Arial"/>
              </a:rPr>
              <a:t> </a:t>
            </a:r>
            <a:r>
              <a:rPr lang="en-US" dirty="0" err="1" smtClean="0">
                <a:latin typeface="Roboto Mono SemiBold"/>
                <a:cs typeface="Arial"/>
              </a:rPr>
              <a:t>nhân</a:t>
            </a:r>
            <a:r>
              <a:rPr lang="en-US" dirty="0" smtClean="0">
                <a:latin typeface="Roboto Mono SemiBold"/>
                <a:cs typeface="Arial"/>
              </a:rPr>
              <a:t> </a:t>
            </a:r>
            <a:r>
              <a:rPr lang="en-US" dirty="0" err="1" smtClean="0">
                <a:latin typeface="Roboto Mono SemiBold"/>
                <a:cs typeface="Arial"/>
              </a:rPr>
              <a:t>hệ</a:t>
            </a:r>
            <a:r>
              <a:rPr lang="en-US" dirty="0" smtClean="0">
                <a:latin typeface="Roboto Mono SemiBold"/>
                <a:cs typeface="Arial"/>
              </a:rPr>
              <a:t> </a:t>
            </a:r>
            <a:r>
              <a:rPr lang="en-US" dirty="0" err="1" smtClean="0">
                <a:latin typeface="Roboto Mono SemiBold"/>
                <a:cs typeface="Arial"/>
              </a:rPr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7C217-FF35-EF8E-0482-E545CF5BE667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873125" y="2674620"/>
            <a:ext cx="3266926" cy="3118485"/>
          </a:xfrm>
        </p:spPr>
        <p:txBody>
          <a:bodyPr/>
          <a:lstStyle/>
          <a:p>
            <a:pPr marL="107950" indent="0">
              <a:buNone/>
            </a:pPr>
            <a:r>
              <a:rPr lang="en-US" dirty="0" smtClean="0">
                <a:cs typeface="Arial"/>
              </a:rPr>
              <a:t>- </a:t>
            </a:r>
            <a:r>
              <a:rPr lang="en-US" dirty="0" err="1" smtClean="0">
                <a:cs typeface="Arial"/>
              </a:rPr>
              <a:t>Là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người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chưa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đăng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ký</a:t>
            </a:r>
            <a:r>
              <a:rPr lang="en-US" dirty="0" smtClean="0">
                <a:cs typeface="Arial"/>
              </a:rPr>
              <a:t>, </a:t>
            </a:r>
            <a:r>
              <a:rPr lang="en-US" dirty="0" err="1" smtClean="0">
                <a:cs typeface="Arial"/>
              </a:rPr>
              <a:t>ghé</a:t>
            </a:r>
            <a:r>
              <a:rPr lang="en-US" dirty="0" smtClean="0">
                <a:cs typeface="Arial"/>
              </a:rPr>
              <a:t> qua, </a:t>
            </a:r>
            <a:r>
              <a:rPr lang="en-US" dirty="0" err="1" smtClean="0">
                <a:cs typeface="Arial"/>
              </a:rPr>
              <a:t>có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thể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xem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sản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phẩm</a:t>
            </a:r>
            <a:r>
              <a:rPr lang="en-US" dirty="0" smtClean="0">
                <a:cs typeface="Arial"/>
              </a:rPr>
              <a:t>.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B1CA00-C950-E2F1-899D-11D50C15A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10</a:t>
            </a:fld>
            <a:endParaRPr lang="en-US" cap="none" noProof="1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xmlns="" id="{28DA992D-0F18-5BE4-9119-1C984A54A2FC}"/>
              </a:ext>
            </a:extLst>
          </p:cNvPr>
          <p:cNvSpPr txBox="1">
            <a:spLocks/>
          </p:cNvSpPr>
          <p:nvPr/>
        </p:nvSpPr>
        <p:spPr>
          <a:xfrm>
            <a:off x="4518958" y="1737360"/>
            <a:ext cx="3221468" cy="7181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Khách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hàng</a:t>
            </a:r>
            <a:endParaRPr lang="en-US" dirty="0">
              <a:highlight>
                <a:srgbClr val="1D2236"/>
              </a:highlight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CB89F3B8-84B2-EB96-BF61-560532257605}"/>
              </a:ext>
            </a:extLst>
          </p:cNvPr>
          <p:cNvSpPr txBox="1">
            <a:spLocks/>
          </p:cNvSpPr>
          <p:nvPr/>
        </p:nvSpPr>
        <p:spPr>
          <a:xfrm>
            <a:off x="4518958" y="2662555"/>
            <a:ext cx="3222103" cy="311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■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■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Char char="■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lnSpc>
                <a:spcPct val="114999"/>
              </a:lnSpc>
              <a:buNone/>
            </a:pPr>
            <a:r>
              <a:rPr lang="en-US" dirty="0" smtClean="0"/>
              <a:t>-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EEA5B04-2DD6-AE96-E762-D1C42B961DA5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8212417" y="2671519"/>
            <a:ext cx="3213138" cy="3118485"/>
          </a:xfrm>
        </p:spPr>
        <p:txBody>
          <a:bodyPr/>
          <a:lstStyle/>
          <a:p>
            <a:pPr marL="107950" indent="0">
              <a:lnSpc>
                <a:spcPct val="114999"/>
              </a:lnSpc>
              <a:buNone/>
            </a:pPr>
            <a:r>
              <a:rPr lang="en-US" dirty="0" smtClean="0"/>
              <a:t>-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</a:t>
            </a:r>
            <a:r>
              <a:rPr lang="en-US" dirty="0" err="1" smtClean="0"/>
              <a:t>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sửa</a:t>
            </a:r>
            <a:r>
              <a:rPr lang="en-US" dirty="0" smtClean="0"/>
              <a:t> –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admin, tin </a:t>
            </a:r>
            <a:r>
              <a:rPr lang="en-US" dirty="0" err="1" smtClean="0"/>
              <a:t>tức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–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9ACA985-DD3D-E2C3-1370-4E9C6A07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err="1">
                <a:latin typeface="Roboto Mono SemiBold"/>
                <a:cs typeface="Arial"/>
              </a:rPr>
              <a:t>Sơ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đồ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dữ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liệu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quan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hệ</a:t>
            </a:r>
            <a:r>
              <a:rPr lang="en-US" sz="3200" dirty="0">
                <a:latin typeface="Roboto Mono SemiBold"/>
                <a:cs typeface="Arial"/>
              </a:rPr>
              <a:t> 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165D4A-CB1B-C715-E225-DE74D70796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4AE7C1C-52B9-FB8A-F716-A4DF325801F1}" type="slidenum">
              <a:rPr lang="en-US" cap="none" noProof="1"/>
              <a:t>11</a:t>
            </a:fld>
            <a:endParaRPr lang="en-US" cap="none" noProof="1"/>
          </a:p>
        </p:txBody>
      </p:sp>
      <p:pic>
        <p:nvPicPr>
          <p:cNvPr id="6" name="Picture 6" descr="A picture containing text, computer, screenshot, indoor&#10;&#10;Description automatically generated">
            <a:extLst>
              <a:ext uri="{FF2B5EF4-FFF2-40B4-BE49-F238E27FC236}">
                <a16:creationId xmlns:a16="http://schemas.microsoft.com/office/drawing/2014/main" xmlns="" id="{7EA4A704-1E50-1FBE-A777-D2779DCF6E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44439" y="1233358"/>
            <a:ext cx="8660243" cy="50216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2F1EA3-F1E6-D554-1626-0A0349DE7F69}"/>
              </a:ext>
            </a:extLst>
          </p:cNvPr>
          <p:cNvSpPr txBox="1"/>
          <p:nvPr/>
        </p:nvSpPr>
        <p:spPr>
          <a:xfrm>
            <a:off x="411816" y="1344145"/>
            <a:ext cx="26356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Sau </a:t>
            </a:r>
            <a:r>
              <a:rPr lang="en-US" sz="1800" dirty="0" err="1">
                <a:latin typeface="Arial"/>
                <a:cs typeface="Arial"/>
              </a:rPr>
              <a:t>khi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khảo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sát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và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đặt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tả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các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chức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năng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của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hệ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thống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bán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điện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thoại</a:t>
            </a:r>
            <a:r>
              <a:rPr lang="en-US" sz="1800" dirty="0">
                <a:latin typeface="Arial"/>
                <a:cs typeface="Arial"/>
              </a:rPr>
              <a:t> di </a:t>
            </a:r>
            <a:r>
              <a:rPr lang="en-US" sz="1800" dirty="0" err="1">
                <a:latin typeface="Arial"/>
                <a:cs typeface="Arial"/>
              </a:rPr>
              <a:t>động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thì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chúng</a:t>
            </a:r>
            <a:r>
              <a:rPr lang="en-US" sz="1800" dirty="0">
                <a:latin typeface="Arial"/>
                <a:cs typeface="Arial"/>
              </a:rPr>
              <a:t> ta </a:t>
            </a:r>
            <a:r>
              <a:rPr lang="en-US" sz="1800" dirty="0" err="1">
                <a:latin typeface="Arial"/>
                <a:cs typeface="Arial"/>
              </a:rPr>
              <a:t>có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các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tệp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cơ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sở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dữ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liệu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gồm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có</a:t>
            </a:r>
            <a:r>
              <a:rPr lang="en-US" sz="1800" dirty="0">
                <a:latin typeface="Arial"/>
                <a:cs typeface="Arial"/>
              </a:rPr>
              <a:t> 11 </a:t>
            </a:r>
            <a:r>
              <a:rPr lang="en-US" sz="1800" dirty="0" err="1">
                <a:latin typeface="Arial"/>
                <a:cs typeface="Arial"/>
              </a:rPr>
              <a:t>thực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thể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trong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cơ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sở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dữ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liệu</a:t>
            </a:r>
            <a:r>
              <a:rPr lang="en-US" sz="1800" dirty="0">
                <a:latin typeface="Arial"/>
                <a:cs typeface="Arial"/>
              </a:rPr>
              <a:t>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51D57-AF44-51A0-9B6A-F8DBAB0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8104"/>
            <a:ext cx="10992745" cy="925874"/>
          </a:xfrm>
        </p:spPr>
        <p:txBody>
          <a:bodyPr/>
          <a:lstStyle/>
          <a:p>
            <a:r>
              <a:rPr lang="en-US" sz="4000" err="1">
                <a:latin typeface="Roboto Mono SemiBold"/>
                <a:cs typeface="Arial"/>
              </a:rPr>
              <a:t>Biểu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đồ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usecase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tổng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quát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F7030-8B52-FD5D-1937-2D329D559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12</a:t>
            </a:fld>
            <a:endParaRPr lang="en-US" cap="none" noProof="1"/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38AFE948-A392-179C-1D68-74DA9962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30" y="1490250"/>
            <a:ext cx="10120728" cy="499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64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51D57-AF44-51A0-9B6A-F8DBAB0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8104"/>
            <a:ext cx="10992745" cy="925874"/>
          </a:xfrm>
        </p:spPr>
        <p:txBody>
          <a:bodyPr/>
          <a:lstStyle/>
          <a:p>
            <a:r>
              <a:rPr lang="en-US" sz="4000" err="1">
                <a:latin typeface="Roboto Mono SemiBold"/>
                <a:cs typeface="Arial"/>
              </a:rPr>
              <a:t>Biểu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đồ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usecase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khách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hàng</a:t>
            </a:r>
            <a:endParaRPr lang="en-US" sz="4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F7030-8B52-FD5D-1937-2D329D559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13</a:t>
            </a:fld>
            <a:endParaRPr lang="en-US" cap="none" noProof="1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9FB9DCDE-DF88-C457-F990-91721793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2" y="1490261"/>
            <a:ext cx="8118952" cy="45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51D57-AF44-51A0-9B6A-F8DBAB0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8104"/>
            <a:ext cx="10992745" cy="925874"/>
          </a:xfrm>
        </p:spPr>
        <p:txBody>
          <a:bodyPr/>
          <a:lstStyle/>
          <a:p>
            <a:r>
              <a:rPr lang="en-US" sz="4000" err="1">
                <a:latin typeface="Roboto Mono SemiBold"/>
                <a:cs typeface="Arial"/>
              </a:rPr>
              <a:t>Biểu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đồ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usecase</a:t>
            </a:r>
            <a:r>
              <a:rPr lang="en-US" sz="4000">
                <a:latin typeface="Roboto Mono SemiBold"/>
                <a:cs typeface="Arial"/>
              </a:rPr>
              <a:t> 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F7030-8B52-FD5D-1937-2D329D559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14</a:t>
            </a:fld>
            <a:endParaRPr lang="en-US" cap="none" noProof="1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125D1881-FB8B-9DE1-B8B9-0FCA74DD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98" y="1486824"/>
            <a:ext cx="7356952" cy="2318598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4465987B-5790-0813-BE14-AE93D2AE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99" y="4119372"/>
            <a:ext cx="7356953" cy="2335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5C10F2-E5DB-C476-AF07-CEA3A6A5F73D}"/>
              </a:ext>
            </a:extLst>
          </p:cNvPr>
          <p:cNvSpPr txBox="1"/>
          <p:nvPr/>
        </p:nvSpPr>
        <p:spPr>
          <a:xfrm>
            <a:off x="712809" y="23829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Quản </a:t>
            </a:r>
            <a:r>
              <a:rPr lang="en-US" sz="1800" err="1">
                <a:latin typeface="Arial"/>
                <a:cs typeface="Arial"/>
              </a:rPr>
              <a:t>lý</a:t>
            </a:r>
            <a:r>
              <a:rPr lang="en-US" sz="1800">
                <a:latin typeface="Arial"/>
                <a:cs typeface="Arial"/>
              </a:rPr>
              <a:t> 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0028B3-9AB4-577E-509E-3F44C4374DE8}"/>
              </a:ext>
            </a:extLst>
          </p:cNvPr>
          <p:cNvSpPr txBox="1"/>
          <p:nvPr/>
        </p:nvSpPr>
        <p:spPr>
          <a:xfrm>
            <a:off x="712809" y="47628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Quản </a:t>
            </a:r>
            <a:r>
              <a:rPr lang="en-US" sz="1800" err="1">
                <a:latin typeface="Arial"/>
                <a:cs typeface="Arial"/>
              </a:rPr>
              <a:t>lý</a:t>
            </a:r>
            <a:r>
              <a:rPr lang="en-US" sz="1800">
                <a:latin typeface="Arial"/>
                <a:cs typeface="Arial"/>
              </a:rPr>
              <a:t> User </a:t>
            </a:r>
          </a:p>
        </p:txBody>
      </p:sp>
    </p:spTree>
    <p:extLst>
      <p:ext uri="{BB962C8B-B14F-4D97-AF65-F5344CB8AC3E}">
        <p14:creationId xmlns:p14="http://schemas.microsoft.com/office/powerpoint/2010/main" val="389972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51D57-AF44-51A0-9B6A-F8DBAB0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8104"/>
            <a:ext cx="10992745" cy="925874"/>
          </a:xfrm>
        </p:spPr>
        <p:txBody>
          <a:bodyPr/>
          <a:lstStyle/>
          <a:p>
            <a:r>
              <a:rPr lang="en-US" sz="4000" err="1">
                <a:latin typeface="Roboto Mono SemiBold"/>
                <a:cs typeface="Arial"/>
              </a:rPr>
              <a:t>Biểu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đồ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usecase</a:t>
            </a:r>
            <a:r>
              <a:rPr lang="en-US" sz="4000">
                <a:latin typeface="Roboto Mono SemiBold"/>
                <a:cs typeface="Arial"/>
              </a:rPr>
              <a:t> 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F7030-8B52-FD5D-1937-2D329D559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15</a:t>
            </a:fld>
            <a:endParaRPr lang="en-US" cap="none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5C10F2-E5DB-C476-AF07-CEA3A6A5F73D}"/>
              </a:ext>
            </a:extLst>
          </p:cNvPr>
          <p:cNvSpPr txBox="1"/>
          <p:nvPr/>
        </p:nvSpPr>
        <p:spPr>
          <a:xfrm>
            <a:off x="712809" y="23829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Quản </a:t>
            </a:r>
            <a:r>
              <a:rPr lang="en-US" sz="1800" err="1">
                <a:latin typeface="Arial"/>
                <a:cs typeface="Arial"/>
              </a:rPr>
              <a:t>lý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chuyên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mục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0028B3-9AB4-577E-509E-3F44C4374DE8}"/>
              </a:ext>
            </a:extLst>
          </p:cNvPr>
          <p:cNvSpPr txBox="1"/>
          <p:nvPr/>
        </p:nvSpPr>
        <p:spPr>
          <a:xfrm>
            <a:off x="712809" y="476289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Quản </a:t>
            </a:r>
            <a:r>
              <a:rPr lang="en-US" sz="1800" err="1">
                <a:latin typeface="Arial"/>
                <a:cs typeface="Arial"/>
              </a:rPr>
              <a:t>lý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danh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sách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sản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phầm</a:t>
            </a: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xmlns="" id="{316A9035-0A82-BDDD-D4CB-5456BC42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98" y="1526130"/>
            <a:ext cx="7356953" cy="2469630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xmlns="" id="{77E35B26-FBD6-21A7-22D8-B5C4B3D7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97" y="4118248"/>
            <a:ext cx="7356953" cy="24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51D57-AF44-51A0-9B6A-F8DBAB0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58104"/>
            <a:ext cx="10992745" cy="925874"/>
          </a:xfrm>
        </p:spPr>
        <p:txBody>
          <a:bodyPr/>
          <a:lstStyle/>
          <a:p>
            <a:r>
              <a:rPr lang="en-US" sz="4000" err="1">
                <a:latin typeface="Roboto Mono SemiBold"/>
                <a:cs typeface="Arial"/>
              </a:rPr>
              <a:t>Biểu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đồ</a:t>
            </a:r>
            <a:r>
              <a:rPr lang="en-US" sz="4000">
                <a:latin typeface="Roboto Mono SemiBold"/>
                <a:cs typeface="Arial"/>
              </a:rPr>
              <a:t> </a:t>
            </a:r>
            <a:r>
              <a:rPr lang="en-US" sz="4000" err="1">
                <a:latin typeface="Roboto Mono SemiBold"/>
                <a:cs typeface="Arial"/>
              </a:rPr>
              <a:t>usecase</a:t>
            </a:r>
            <a:r>
              <a:rPr lang="en-US" sz="4000">
                <a:latin typeface="Roboto Mono SemiBold"/>
                <a:cs typeface="Arial"/>
              </a:rPr>
              <a:t> 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F7030-8B52-FD5D-1937-2D329D559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16</a:t>
            </a:fld>
            <a:endParaRPr lang="en-US" cap="none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5C10F2-E5DB-C476-AF07-CEA3A6A5F73D}"/>
              </a:ext>
            </a:extLst>
          </p:cNvPr>
          <p:cNvSpPr txBox="1"/>
          <p:nvPr/>
        </p:nvSpPr>
        <p:spPr>
          <a:xfrm>
            <a:off x="712809" y="23829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Quản </a:t>
            </a:r>
            <a:r>
              <a:rPr lang="en-US" sz="1800" err="1">
                <a:latin typeface="Arial"/>
                <a:cs typeface="Arial"/>
              </a:rPr>
              <a:t>lý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đơn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hàng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0028B3-9AB4-577E-509E-3F44C4374DE8}"/>
              </a:ext>
            </a:extLst>
          </p:cNvPr>
          <p:cNvSpPr txBox="1"/>
          <p:nvPr/>
        </p:nvSpPr>
        <p:spPr>
          <a:xfrm>
            <a:off x="712809" y="47628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Quản lý tin tức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26EBE5F0-9339-44CB-40FA-2F81F579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43" y="1525434"/>
            <a:ext cx="7360022" cy="2480355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47144607-96CA-0215-6963-32F93B6E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2" y="4079397"/>
            <a:ext cx="7360023" cy="24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6;p4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UAABwPAAD1KwAAzhMAABAAAAAmAAAACAAAAD0wAAAAAAAA"/>
              </a:ext>
            </a:extLst>
          </p:cNvSpPr>
          <p:nvPr>
            <p:ph type="title"/>
          </p:nvPr>
        </p:nvSpPr>
        <p:spPr>
          <a:xfrm>
            <a:off x="837565" y="2456180"/>
            <a:ext cx="6308090" cy="76327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cap="none" noProof="1">
                <a:latin typeface="Roboto Mono SemiBold"/>
                <a:cs typeface="Arial"/>
              </a:rPr>
              <a:t>Thank </a:t>
            </a:r>
            <a:r>
              <a:rPr cap="none" noProof="1">
                <a:solidFill>
                  <a:srgbClr val="FFFFFF"/>
                </a:solidFill>
                <a:highlight>
                  <a:srgbClr val="000000"/>
                </a:highlight>
                <a:latin typeface="Roboto Mono SemiBold"/>
                <a:cs typeface="Arial"/>
              </a:rPr>
              <a:t>you!</a:t>
            </a:r>
            <a:endParaRPr lang="en-US" cap="none">
              <a:solidFill>
                <a:srgbClr val="FFFFFF"/>
              </a:solidFill>
              <a:highlight>
                <a:srgbClr val="000000"/>
              </a:highlight>
              <a:latin typeface="Roboto Mono SemiBold"/>
              <a:cs typeface="Arial"/>
            </a:endParaRPr>
          </a:p>
        </p:txBody>
      </p:sp>
      <p:sp>
        <p:nvSpPr>
          <p:cNvPr id="3" name="Google Shape;1047;p4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UAAPkSAACjIQAAZBcAABAAAAAmAAAACAAAAD0wAAAAAAAA"/>
              </a:ext>
            </a:extLst>
          </p:cNvSpPr>
          <p:nvPr>
            <p:ph type="subTitle" idx="1"/>
          </p:nvPr>
        </p:nvSpPr>
        <p:spPr>
          <a:xfrm>
            <a:off x="837565" y="3084195"/>
            <a:ext cx="4630420" cy="71818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2100"/>
              </a:spcAft>
              <a:buNone/>
            </a:pPr>
            <a:endParaRPr lang="en-US" cap="none" noProof="1">
              <a:latin typeface="Roboto Mono"/>
              <a:cs typeface="Arial"/>
            </a:endParaRPr>
          </a:p>
        </p:txBody>
      </p:sp>
      <p:sp>
        <p:nvSpPr>
          <p:cNvPr id="4" name="Google Shape;1048;p4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LQkAAP0iAABKCgAAZyUAABAAAAAmAAAACAAAAP//////////"/>
              </a:ext>
            </a:extLst>
          </p:cNvSpPr>
          <p:nvPr/>
        </p:nvSpPr>
        <p:spPr>
          <a:xfrm>
            <a:off x="1491615" y="5687695"/>
            <a:ext cx="180975" cy="392430"/>
          </a:xfrm>
          <a:custGeom>
            <a:avLst/>
            <a:gdLst/>
            <a:ahLst/>
            <a:cxnLst/>
            <a:rect l="0" t="0" r="180975" b="392430"/>
            <a:pathLst>
              <a:path w="180975" h="392430">
                <a:moveTo>
                  <a:pt x="126753" y="0"/>
                </a:moveTo>
                <a:cubicBezTo>
                  <a:pt x="67954" y="0"/>
                  <a:pt x="41244" y="25954"/>
                  <a:pt x="41244" y="75598"/>
                </a:cubicBezTo>
                <a:lnTo>
                  <a:pt x="41244" y="128262"/>
                </a:lnTo>
                <a:lnTo>
                  <a:pt x="0" y="128262"/>
                </a:lnTo>
                <a:lnTo>
                  <a:pt x="0" y="195460"/>
                </a:lnTo>
                <a:lnTo>
                  <a:pt x="41244" y="195460"/>
                </a:lnTo>
                <a:lnTo>
                  <a:pt x="41244" y="392430"/>
                </a:lnTo>
                <a:lnTo>
                  <a:pt x="119887" y="392430"/>
                </a:lnTo>
                <a:lnTo>
                  <a:pt x="119887" y="193926"/>
                </a:lnTo>
                <a:lnTo>
                  <a:pt x="175619" y="193926"/>
                </a:lnTo>
                <a:lnTo>
                  <a:pt x="180952" y="128262"/>
                </a:lnTo>
                <a:lnTo>
                  <a:pt x="119887" y="128262"/>
                </a:lnTo>
                <a:lnTo>
                  <a:pt x="119887" y="90085"/>
                </a:lnTo>
                <a:cubicBezTo>
                  <a:pt x="119887" y="74819"/>
                  <a:pt x="123686" y="68708"/>
                  <a:pt x="138197" y="68708"/>
                </a:cubicBezTo>
                <a:lnTo>
                  <a:pt x="180952" y="68708"/>
                </a:lnTo>
                <a:lnTo>
                  <a:pt x="180952" y="0"/>
                </a:lnTo>
                <a:close/>
              </a:path>
            </a:pathLst>
          </a:custGeom>
          <a:solidFill>
            <a:srgbClr val="1D2236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049;p4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d5GPYhMAAAAlAAAAAQAAAA8BAAAAkAAAAEgAAACQAAAASAAAAAAAAAAAAAAAAAAAABcAAAAUAAAAAAAAAAAAAAD/fwAA/38AAAAAAAAJAAAABAAAAAAAAAAfAAAAVAAAAAAAAAAAAAAAAAAAAAAAAAAAAAAAAAAAAAAAAAAAAAAAAAAAAAAAAAAAAAAAAAAAAAAAAAAAAAAAAAAAAAAAAAAAAAAAAAAAAAAAAAAAAAAAAAAAACEAAAAYAAAAFAAAAEALAADtIgAAyQ0AAHYlAAAQAAAAJgAAAAgAAAD/////AAAAAA=="/>
              </a:ext>
            </a:extLst>
          </p:cNvGrpSpPr>
          <p:nvPr/>
        </p:nvGrpSpPr>
        <p:grpSpPr>
          <a:xfrm>
            <a:off x="1828800" y="5677535"/>
            <a:ext cx="412115" cy="412115"/>
            <a:chOff x="1828800" y="5677535"/>
            <a:chExt cx="412115" cy="412115"/>
          </a:xfrm>
        </p:grpSpPr>
        <p:sp>
          <p:nvSpPr>
            <p:cNvPr id="8" name="Google Shape;1050;p4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M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QAsAAO0iAADJDQAAdiUAAAAAAAAmAAAACAAAAP//////////"/>
                </a:ext>
              </a:extLst>
            </p:cNvSpPr>
            <p:nvPr/>
          </p:nvSpPr>
          <p:spPr>
            <a:xfrm>
              <a:off x="1828800" y="5677535"/>
              <a:ext cx="412115" cy="412115"/>
            </a:xfrm>
            <a:custGeom>
              <a:avLst/>
              <a:gdLst/>
              <a:ahLst/>
              <a:cxnLst/>
              <a:rect l="0" t="0" r="412115" b="412115"/>
              <a:pathLst>
                <a:path w="412115" h="412115">
                  <a:moveTo>
                    <a:pt x="206649" y="37164"/>
                  </a:moveTo>
                  <a:cubicBezTo>
                    <a:pt x="261182" y="37164"/>
                    <a:pt x="268177" y="37164"/>
                    <a:pt x="290206" y="38312"/>
                  </a:cubicBezTo>
                  <a:cubicBezTo>
                    <a:pt x="309938" y="39495"/>
                    <a:pt x="320414" y="41792"/>
                    <a:pt x="328522" y="45272"/>
                  </a:cubicBezTo>
                  <a:cubicBezTo>
                    <a:pt x="337814" y="48752"/>
                    <a:pt x="344774" y="53415"/>
                    <a:pt x="351735" y="60374"/>
                  </a:cubicBezTo>
                  <a:cubicBezTo>
                    <a:pt x="358695" y="67334"/>
                    <a:pt x="363358" y="74294"/>
                    <a:pt x="366838" y="84733"/>
                  </a:cubicBezTo>
                  <a:cubicBezTo>
                    <a:pt x="370318" y="91728"/>
                    <a:pt x="373798" y="102167"/>
                    <a:pt x="373798" y="123046"/>
                  </a:cubicBezTo>
                  <a:cubicBezTo>
                    <a:pt x="374947" y="143960"/>
                    <a:pt x="374947" y="150919"/>
                    <a:pt x="374947" y="205483"/>
                  </a:cubicBezTo>
                  <a:cubicBezTo>
                    <a:pt x="374947" y="261195"/>
                    <a:pt x="374947" y="268154"/>
                    <a:pt x="373798" y="289033"/>
                  </a:cubicBezTo>
                  <a:cubicBezTo>
                    <a:pt x="373798" y="309947"/>
                    <a:pt x="370318" y="320386"/>
                    <a:pt x="366838" y="327346"/>
                  </a:cubicBezTo>
                  <a:cubicBezTo>
                    <a:pt x="363358" y="337786"/>
                    <a:pt x="358695" y="344745"/>
                    <a:pt x="351735" y="351740"/>
                  </a:cubicBezTo>
                  <a:cubicBezTo>
                    <a:pt x="344774" y="358699"/>
                    <a:pt x="337814" y="363327"/>
                    <a:pt x="328522" y="366807"/>
                  </a:cubicBezTo>
                  <a:cubicBezTo>
                    <a:pt x="320414" y="369139"/>
                    <a:pt x="309938" y="372619"/>
                    <a:pt x="290206" y="373767"/>
                  </a:cubicBezTo>
                  <a:cubicBezTo>
                    <a:pt x="268177" y="374950"/>
                    <a:pt x="261182" y="374950"/>
                    <a:pt x="206649" y="374950"/>
                  </a:cubicBezTo>
                  <a:cubicBezTo>
                    <a:pt x="150932" y="374950"/>
                    <a:pt x="145120" y="374950"/>
                    <a:pt x="123056" y="373767"/>
                  </a:cubicBezTo>
                  <a:cubicBezTo>
                    <a:pt x="103324" y="372619"/>
                    <a:pt x="91700" y="369139"/>
                    <a:pt x="84740" y="366807"/>
                  </a:cubicBezTo>
                  <a:cubicBezTo>
                    <a:pt x="75448" y="363327"/>
                    <a:pt x="68488" y="358699"/>
                    <a:pt x="60379" y="351740"/>
                  </a:cubicBezTo>
                  <a:cubicBezTo>
                    <a:pt x="53419" y="343597"/>
                    <a:pt x="48756" y="336637"/>
                    <a:pt x="45276" y="327346"/>
                  </a:cubicBezTo>
                  <a:cubicBezTo>
                    <a:pt x="42944" y="320386"/>
                    <a:pt x="39464" y="309947"/>
                    <a:pt x="38316" y="289033"/>
                  </a:cubicBezTo>
                  <a:cubicBezTo>
                    <a:pt x="37167" y="268154"/>
                    <a:pt x="37167" y="261195"/>
                    <a:pt x="37167" y="205483"/>
                  </a:cubicBezTo>
                  <a:cubicBezTo>
                    <a:pt x="37167" y="150919"/>
                    <a:pt x="37167" y="143960"/>
                    <a:pt x="38316" y="123046"/>
                  </a:cubicBezTo>
                  <a:cubicBezTo>
                    <a:pt x="39464" y="102167"/>
                    <a:pt x="42944" y="91728"/>
                    <a:pt x="45276" y="84733"/>
                  </a:cubicBezTo>
                  <a:cubicBezTo>
                    <a:pt x="48756" y="74294"/>
                    <a:pt x="53419" y="67334"/>
                    <a:pt x="60379" y="60374"/>
                  </a:cubicBezTo>
                  <a:cubicBezTo>
                    <a:pt x="68488" y="53415"/>
                    <a:pt x="75448" y="48752"/>
                    <a:pt x="84740" y="45272"/>
                  </a:cubicBezTo>
                  <a:cubicBezTo>
                    <a:pt x="91700" y="42975"/>
                    <a:pt x="103324" y="39495"/>
                    <a:pt x="123056" y="38312"/>
                  </a:cubicBezTo>
                  <a:cubicBezTo>
                    <a:pt x="145120" y="37164"/>
                    <a:pt x="150932" y="37164"/>
                    <a:pt x="206649" y="37164"/>
                  </a:cubicBezTo>
                  <a:close/>
                  <a:moveTo>
                    <a:pt x="206649" y="0"/>
                  </a:moveTo>
                  <a:cubicBezTo>
                    <a:pt x="150932" y="0"/>
                    <a:pt x="142789" y="0"/>
                    <a:pt x="121908" y="1183"/>
                  </a:cubicBezTo>
                  <a:cubicBezTo>
                    <a:pt x="99844" y="2331"/>
                    <a:pt x="84740" y="5811"/>
                    <a:pt x="70820" y="10474"/>
                  </a:cubicBezTo>
                  <a:cubicBezTo>
                    <a:pt x="58048" y="16250"/>
                    <a:pt x="46424" y="23245"/>
                    <a:pt x="34835" y="34832"/>
                  </a:cubicBezTo>
                  <a:cubicBezTo>
                    <a:pt x="23212" y="46455"/>
                    <a:pt x="16252" y="56895"/>
                    <a:pt x="10440" y="70814"/>
                  </a:cubicBezTo>
                  <a:cubicBezTo>
                    <a:pt x="5811" y="83585"/>
                    <a:pt x="2331" y="98687"/>
                    <a:pt x="1148" y="120749"/>
                  </a:cubicBezTo>
                  <a:cubicBezTo>
                    <a:pt x="0" y="142776"/>
                    <a:pt x="0" y="149736"/>
                    <a:pt x="0" y="206631"/>
                  </a:cubicBezTo>
                  <a:cubicBezTo>
                    <a:pt x="0" y="262343"/>
                    <a:pt x="0" y="269303"/>
                    <a:pt x="1148" y="291365"/>
                  </a:cubicBezTo>
                  <a:cubicBezTo>
                    <a:pt x="2331" y="313427"/>
                    <a:pt x="5811" y="328494"/>
                    <a:pt x="10440" y="341265"/>
                  </a:cubicBezTo>
                  <a:cubicBezTo>
                    <a:pt x="16252" y="355219"/>
                    <a:pt x="23212" y="366807"/>
                    <a:pt x="34835" y="377247"/>
                  </a:cubicBezTo>
                  <a:cubicBezTo>
                    <a:pt x="46424" y="388869"/>
                    <a:pt x="58048" y="395829"/>
                    <a:pt x="70820" y="401640"/>
                  </a:cubicBezTo>
                  <a:cubicBezTo>
                    <a:pt x="84740" y="406268"/>
                    <a:pt x="99844" y="409748"/>
                    <a:pt x="121908" y="410931"/>
                  </a:cubicBezTo>
                  <a:cubicBezTo>
                    <a:pt x="142789" y="412080"/>
                    <a:pt x="150932" y="412080"/>
                    <a:pt x="206649" y="412080"/>
                  </a:cubicBezTo>
                  <a:cubicBezTo>
                    <a:pt x="262365" y="412080"/>
                    <a:pt x="269325" y="412080"/>
                    <a:pt x="291389" y="410931"/>
                  </a:cubicBezTo>
                  <a:cubicBezTo>
                    <a:pt x="313453" y="409748"/>
                    <a:pt x="328522" y="406268"/>
                    <a:pt x="341294" y="401640"/>
                  </a:cubicBezTo>
                  <a:cubicBezTo>
                    <a:pt x="355215" y="395829"/>
                    <a:pt x="366838" y="388869"/>
                    <a:pt x="378462" y="377247"/>
                  </a:cubicBezTo>
                  <a:cubicBezTo>
                    <a:pt x="390051" y="365659"/>
                    <a:pt x="397011" y="355219"/>
                    <a:pt x="401674" y="341265"/>
                  </a:cubicBezTo>
                  <a:cubicBezTo>
                    <a:pt x="407451" y="328494"/>
                    <a:pt x="409783" y="313427"/>
                    <a:pt x="410966" y="291365"/>
                  </a:cubicBezTo>
                  <a:cubicBezTo>
                    <a:pt x="412115" y="269303"/>
                    <a:pt x="412115" y="262343"/>
                    <a:pt x="412115" y="206631"/>
                  </a:cubicBezTo>
                  <a:cubicBezTo>
                    <a:pt x="412115" y="149736"/>
                    <a:pt x="412115" y="142776"/>
                    <a:pt x="410966" y="120749"/>
                  </a:cubicBezTo>
                  <a:cubicBezTo>
                    <a:pt x="410966" y="98687"/>
                    <a:pt x="407451" y="83585"/>
                    <a:pt x="401674" y="70814"/>
                  </a:cubicBezTo>
                  <a:cubicBezTo>
                    <a:pt x="397011" y="58043"/>
                    <a:pt x="388902" y="45272"/>
                    <a:pt x="378462" y="34832"/>
                  </a:cubicBezTo>
                  <a:cubicBezTo>
                    <a:pt x="366838" y="23245"/>
                    <a:pt x="355215" y="16250"/>
                    <a:pt x="341294" y="10474"/>
                  </a:cubicBezTo>
                  <a:cubicBezTo>
                    <a:pt x="328522" y="5811"/>
                    <a:pt x="313453" y="2331"/>
                    <a:pt x="291389" y="1183"/>
                  </a:cubicBezTo>
                  <a:cubicBezTo>
                    <a:pt x="269325" y="0"/>
                    <a:pt x="262365" y="0"/>
                    <a:pt x="206649" y="0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1;p4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o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3wsAAIojAAAsDQAA2SQAAAAAAAAmAAAACAAAAP//////////"/>
                </a:ext>
              </a:extLst>
            </p:cNvSpPr>
            <p:nvPr/>
          </p:nvSpPr>
          <p:spPr>
            <a:xfrm>
              <a:off x="1929765" y="5777230"/>
              <a:ext cx="211455" cy="212725"/>
            </a:xfrm>
            <a:custGeom>
              <a:avLst/>
              <a:gdLst/>
              <a:ahLst/>
              <a:cxnLst/>
              <a:rect l="0" t="0" r="211455" b="212725"/>
              <a:pathLst>
                <a:path w="211455" h="212725">
                  <a:moveTo>
                    <a:pt x="105727" y="37213"/>
                  </a:moveTo>
                  <a:cubicBezTo>
                    <a:pt x="144034" y="37213"/>
                    <a:pt x="174262" y="68573"/>
                    <a:pt x="174262" y="105787"/>
                  </a:cubicBezTo>
                  <a:cubicBezTo>
                    <a:pt x="174262" y="144116"/>
                    <a:pt x="144034" y="175511"/>
                    <a:pt x="105727" y="175511"/>
                  </a:cubicBezTo>
                  <a:cubicBezTo>
                    <a:pt x="67385" y="175511"/>
                    <a:pt x="37192" y="144116"/>
                    <a:pt x="37192" y="105787"/>
                  </a:cubicBezTo>
                  <a:cubicBezTo>
                    <a:pt x="37192" y="68573"/>
                    <a:pt x="67385" y="37213"/>
                    <a:pt x="105727" y="37213"/>
                  </a:cubicBezTo>
                  <a:close/>
                  <a:moveTo>
                    <a:pt x="105727" y="0"/>
                  </a:moveTo>
                  <a:cubicBezTo>
                    <a:pt x="46456" y="0"/>
                    <a:pt x="0" y="47667"/>
                    <a:pt x="0" y="105787"/>
                  </a:cubicBezTo>
                  <a:cubicBezTo>
                    <a:pt x="0" y="165057"/>
                    <a:pt x="46456" y="212690"/>
                    <a:pt x="105727" y="212690"/>
                  </a:cubicBezTo>
                  <a:cubicBezTo>
                    <a:pt x="163814" y="212690"/>
                    <a:pt x="211420" y="165057"/>
                    <a:pt x="211420" y="105787"/>
                  </a:cubicBezTo>
                  <a:cubicBezTo>
                    <a:pt x="211420" y="47667"/>
                    <a:pt x="163814" y="0"/>
                    <a:pt x="105727" y="0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2;p4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Cw0AAF0jAABaDQAAqyMAAAAAAAAmAAAACAAAAP//////////"/>
                </a:ext>
              </a:extLst>
            </p:cNvSpPr>
            <p:nvPr/>
          </p:nvSpPr>
          <p:spPr>
            <a:xfrm>
              <a:off x="2120265" y="5748655"/>
              <a:ext cx="50165" cy="49530"/>
            </a:xfrm>
            <a:custGeom>
              <a:avLst/>
              <a:gdLst/>
              <a:ahLst/>
              <a:cxnLst/>
              <a:rect l="0" t="0" r="50165" b="49530"/>
              <a:pathLst>
                <a:path w="50165" h="49530">
                  <a:moveTo>
                    <a:pt x="25676" y="0"/>
                  </a:moveTo>
                  <a:cubicBezTo>
                    <a:pt x="11667" y="0"/>
                    <a:pt x="34" y="11528"/>
                    <a:pt x="34" y="25335"/>
                  </a:cubicBezTo>
                  <a:cubicBezTo>
                    <a:pt x="34" y="38002"/>
                    <a:pt x="11667" y="49530"/>
                    <a:pt x="25676" y="49530"/>
                  </a:cubicBezTo>
                  <a:cubicBezTo>
                    <a:pt x="39649" y="49530"/>
                    <a:pt x="50130" y="38002"/>
                    <a:pt x="50130" y="25335"/>
                  </a:cubicBezTo>
                  <a:cubicBezTo>
                    <a:pt x="50130" y="11528"/>
                    <a:pt x="38497" y="0"/>
                    <a:pt x="25676" y="0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053;p4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Cw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AAAAAJ/f38AAAAAA8zMzADAwP8Af39/AAAAAAAAAAAAAAAAAAAAAAAAAAAAIQAAABgAAAAUAAAA3wUAAD4jAAA3CAAAJiUAABAAAAAmAAAACAAAAP//////////"/>
              </a:ext>
            </a:extLst>
          </p:cNvSpPr>
          <p:nvPr/>
        </p:nvSpPr>
        <p:spPr>
          <a:xfrm>
            <a:off x="954405" y="5728970"/>
            <a:ext cx="381000" cy="309880"/>
          </a:xfrm>
          <a:custGeom>
            <a:avLst/>
            <a:gdLst/>
            <a:ahLst/>
            <a:cxnLst/>
            <a:rect l="0" t="0" r="381000" b="309880"/>
            <a:pathLst>
              <a:path w="381000" h="309880">
                <a:moveTo>
                  <a:pt x="263522" y="23"/>
                </a:moveTo>
                <a:cubicBezTo>
                  <a:pt x="213296" y="23"/>
                  <a:pt x="176206" y="47161"/>
                  <a:pt x="187789" y="95827"/>
                </a:cubicBezTo>
                <a:cubicBezTo>
                  <a:pt x="122876" y="92746"/>
                  <a:pt x="64913" y="61823"/>
                  <a:pt x="26294" y="14709"/>
                </a:cubicBezTo>
                <a:cubicBezTo>
                  <a:pt x="6186" y="49477"/>
                  <a:pt x="16240" y="95827"/>
                  <a:pt x="51013" y="119014"/>
                </a:cubicBezTo>
                <a:cubicBezTo>
                  <a:pt x="37878" y="118226"/>
                  <a:pt x="26294" y="115145"/>
                  <a:pt x="15475" y="108961"/>
                </a:cubicBezTo>
                <a:cubicBezTo>
                  <a:pt x="14688" y="145281"/>
                  <a:pt x="40194" y="179285"/>
                  <a:pt x="78072" y="186234"/>
                </a:cubicBezTo>
                <a:cubicBezTo>
                  <a:pt x="71516" y="188110"/>
                  <a:pt x="64404" y="189129"/>
                  <a:pt x="57060" y="189129"/>
                </a:cubicBezTo>
                <a:cubicBezTo>
                  <a:pt x="52264" y="189129"/>
                  <a:pt x="47399" y="188689"/>
                  <a:pt x="42511" y="187786"/>
                </a:cubicBezTo>
                <a:cubicBezTo>
                  <a:pt x="52565" y="218686"/>
                  <a:pt x="81153" y="241085"/>
                  <a:pt x="115926" y="241872"/>
                </a:cubicBezTo>
                <a:cubicBezTo>
                  <a:pt x="87686" y="264202"/>
                  <a:pt x="53863" y="275367"/>
                  <a:pt x="18719" y="275367"/>
                </a:cubicBezTo>
                <a:cubicBezTo>
                  <a:pt x="12510" y="275367"/>
                  <a:pt x="6278" y="275019"/>
                  <a:pt x="0" y="274324"/>
                </a:cubicBezTo>
                <a:cubicBezTo>
                  <a:pt x="34796" y="296723"/>
                  <a:pt x="75732" y="309857"/>
                  <a:pt x="119795" y="309857"/>
                </a:cubicBezTo>
                <a:cubicBezTo>
                  <a:pt x="265074" y="309857"/>
                  <a:pt x="346991" y="186998"/>
                  <a:pt x="341570" y="77296"/>
                </a:cubicBezTo>
                <a:cubicBezTo>
                  <a:pt x="357022" y="66479"/>
                  <a:pt x="370181" y="52558"/>
                  <a:pt x="381000" y="37108"/>
                </a:cubicBezTo>
                <a:cubicBezTo>
                  <a:pt x="366312" y="43292"/>
                  <a:pt x="351625" y="47161"/>
                  <a:pt x="336172" y="49477"/>
                </a:cubicBezTo>
                <a:cubicBezTo>
                  <a:pt x="351625" y="39424"/>
                  <a:pt x="363996" y="23974"/>
                  <a:pt x="370181" y="6208"/>
                </a:cubicBezTo>
                <a:cubicBezTo>
                  <a:pt x="354706" y="14709"/>
                  <a:pt x="338489" y="21658"/>
                  <a:pt x="320720" y="24739"/>
                </a:cubicBezTo>
                <a:cubicBezTo>
                  <a:pt x="306032" y="10053"/>
                  <a:pt x="285947" y="23"/>
                  <a:pt x="263522" y="23"/>
                </a:cubicBezTo>
                <a:close/>
              </a:path>
            </a:pathLst>
          </a:custGeom>
          <a:solidFill>
            <a:srgbClr val="1D2236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54;p4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wUAAPMVAACjIQAAIxwAABAAAAAmAAAACAAAAD0wAAAAAAAA"/>
              </a:ext>
            </a:extLst>
          </p:cNvSpPr>
          <p:nvPr>
            <p:ph type="body" idx="2"/>
          </p:nvPr>
        </p:nvSpPr>
        <p:spPr>
          <a:xfrm>
            <a:off x="837565" y="3568065"/>
            <a:ext cx="4630420" cy="1005840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noProof="1">
              <a:latin typeface="Roboto Mono"/>
              <a:cs typeface="Arial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 noProof="1"/>
          </a:p>
        </p:txBody>
      </p:sp>
      <p:sp>
        <p:nvSpPr>
          <p:cNvPr id="11" name="Google Shape;1055;p4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DwwAAAAAAAA"/>
              </a:ext>
            </a:extLst>
          </p:cNvSpPr>
          <p:nvPr>
            <p:ph type="sldNum" idx="12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1457EBF-F1FC-1088-B2FD-07DD30B34452}" type="slidenum">
              <a:rPr cap="none" noProof="1"/>
              <a:t>17</a:t>
            </a:fld>
            <a:endParaRPr cap="none" noProof="1"/>
          </a:p>
        </p:txBody>
      </p:sp>
      <p:sp>
        <p:nvSpPr>
          <p:cNvPr id="12" name="Google Shape;1056;p4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AAAAAEAAAAAAAAAAAAAAAAAAAAAAAAAAAAAAAAAAAAAAAAAAB0iNgB/f38AAAAAA8zMzADAwP8Af39/AAAAAAAAAAAAAAAAAAAAAAAAAAAAIQAAABgAAAAUAAAAcDUAAOQJAADvOQAAYB4AABAAAAAmAAAACAAAAP//////////"/>
              </a:ext>
            </a:extLst>
          </p:cNvSpPr>
          <p:nvPr/>
        </p:nvSpPr>
        <p:spPr>
          <a:xfrm rot="5400000">
            <a:off x="7387590" y="2907030"/>
            <a:ext cx="3329940" cy="730885"/>
          </a:xfrm>
          <a:prstGeom prst="roundRect">
            <a:avLst>
              <a:gd name="adj" fmla="val 50000"/>
            </a:avLst>
          </a:prstGeom>
          <a:solidFill>
            <a:srgbClr val="1D2236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57;p4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QjYAAEUJAADBOgAAwR0AABAAAAAmAAAACAAAAP//////////"/>
              </a:ext>
            </a:extLst>
          </p:cNvSpPr>
          <p:nvPr/>
        </p:nvSpPr>
        <p:spPr>
          <a:xfrm rot="5400000">
            <a:off x="7520940" y="2806065"/>
            <a:ext cx="3329940" cy="73088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58;p4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jcAAEUJAABvOQAAhx0AABAAAAAmAAAACAAAAP//////////"/>
              </a:ext>
            </a:extLst>
          </p:cNvSpPr>
          <p:nvPr/>
        </p:nvSpPr>
        <p:spPr>
          <a:xfrm>
            <a:off x="9013190" y="1506855"/>
            <a:ext cx="323215" cy="3293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900" b="1" cap="none" noProof="1">
                <a:solidFill>
                  <a:srgbClr val="1D2236"/>
                </a:solidFill>
                <a:latin typeface="Roboto Mono" charset="0"/>
                <a:ea typeface="Roboto Mono" charset="0"/>
                <a:cs typeface="Roboto Mono" charset="0"/>
              </a:rPr>
              <a:t>THANK</a:t>
            </a:r>
            <a:endParaRPr sz="1900" b="1" cap="none">
              <a:solidFill>
                <a:srgbClr val="1D2236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900" b="1" cap="none" noProof="1">
                <a:solidFill>
                  <a:srgbClr val="1D2236"/>
                </a:solidFill>
                <a:latin typeface="Roboto Mono" charset="0"/>
                <a:ea typeface="Roboto Mono" charset="0"/>
                <a:cs typeface="Roboto Mono" charset="0"/>
              </a:rPr>
              <a:t> YOU</a:t>
            </a:r>
            <a:endParaRPr sz="1900" b="1" cap="none">
              <a:solidFill>
                <a:srgbClr val="1D2236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1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B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vAQAAEgCAAAvRgAAyAYAAAAAAAAmAAAACAAAAL2wAAAAAAAA"/>
              </a:ext>
            </a:extLst>
          </p:cNvSpPr>
          <p:nvPr>
            <p:ph type="title"/>
          </p:nvPr>
        </p:nvSpPr>
        <p:spPr>
          <a:xfrm>
            <a:off x="769620" y="370840"/>
            <a:ext cx="10639425" cy="731520"/>
          </a:xfrm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defRPr cap="none" noProof="1"/>
            </a:pPr>
            <a:r>
              <a:rPr lang="en-US">
                <a:latin typeface="Roboto Mono SemiBold"/>
                <a:cs typeface="Arial"/>
              </a:rPr>
              <a:t>Thành viên</a:t>
            </a:r>
          </a:p>
        </p:txBody>
      </p:sp>
      <p:sp>
        <p:nvSpPr>
          <p:cNvPr id="7" name="Google Shape;486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XwQAAE8JAADYFwAAYg0AABAAAAAmAAAACAAAAD0wAAAAAAAA"/>
              </a:ext>
            </a:extLst>
          </p:cNvSpPr>
          <p:nvPr>
            <p:ph type="title" idx="5"/>
          </p:nvPr>
        </p:nvSpPr>
        <p:spPr>
          <a:xfrm>
            <a:off x="710565" y="1513205"/>
            <a:ext cx="3165475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highlight>
                  <a:srgbClr val="1D2236"/>
                </a:highlight>
                <a:latin typeface="Roboto Mono SemiBold"/>
                <a:cs typeface="Arial"/>
              </a:rPr>
              <a:t>Nguyễn Trần Gia Bảo</a:t>
            </a:r>
            <a:endParaRPr lang="en-US" cap="none" noProof="1">
              <a:highlight>
                <a:srgbClr val="1D2236"/>
              </a:highlight>
            </a:endParaRPr>
          </a:p>
        </p:txBody>
      </p:sp>
      <p:sp>
        <p:nvSpPr>
          <p:cNvPr id="8" name="Google Shape;487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wxsAAE8JAAA9LwAAYg0AABAAAAAmAAAACAAAAD0wAAAAAAAA"/>
              </a:ext>
            </a:extLst>
          </p:cNvSpPr>
          <p:nvPr>
            <p:ph type="title" idx="6"/>
          </p:nvPr>
        </p:nvSpPr>
        <p:spPr>
          <a:xfrm>
            <a:off x="4512945" y="1513205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latin typeface="Roboto Mono SemiBold"/>
                <a:cs typeface="Arial"/>
              </a:rPr>
              <a:t>Lê Văn Dũng </a:t>
            </a:r>
            <a:endParaRPr lang="en-US"/>
          </a:p>
        </p:txBody>
      </p:sp>
      <p:sp>
        <p:nvSpPr>
          <p:cNvPr id="9" name="Google Shape;488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XwQAAEIVAADYFwAAVRkAABAAAAAmAAAACAAAAD0wAAAAAAAA"/>
              </a:ext>
            </a:extLst>
          </p:cNvSpPr>
          <p:nvPr>
            <p:ph type="title" idx="7"/>
          </p:nvPr>
        </p:nvSpPr>
        <p:spPr>
          <a:xfrm>
            <a:off x="710565" y="3455670"/>
            <a:ext cx="3165475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latin typeface="Roboto Mono SemiBold"/>
                <a:cs typeface="Arial"/>
              </a:rPr>
              <a:t>Lê Minh Đức </a:t>
            </a:r>
            <a:endParaRPr cap="none" noProof="1"/>
          </a:p>
        </p:txBody>
      </p:sp>
      <p:sp>
        <p:nvSpPr>
          <p:cNvPr id="10" name="Google Shape;489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wxsAAEIVAAA9LwAAVRkAABAAAAAmAAAACAAAAD0wAAAAAAAA"/>
              </a:ext>
            </a:extLst>
          </p:cNvSpPr>
          <p:nvPr>
            <p:ph type="title" idx="8"/>
          </p:nvPr>
        </p:nvSpPr>
        <p:spPr>
          <a:xfrm>
            <a:off x="4512945" y="3455670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latin typeface="Roboto Mono SemiBold"/>
                <a:cs typeface="Arial"/>
              </a:rPr>
              <a:t>Lê Phước Đạt</a:t>
            </a:r>
            <a:endParaRPr cap="none" noProof="1">
              <a:latin typeface="Roboto Mono SemiBold"/>
              <a:cs typeface="Arial"/>
            </a:endParaRPr>
          </a:p>
        </p:txBody>
      </p:sp>
      <p:sp>
        <p:nvSpPr>
          <p:cNvPr id="13" name="Google Shape;492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KDMAAE8JAACiRgAAYg0AABAAAAAmAAAACAAAAD0wAAAAAAAA"/>
              </a:ext>
            </a:extLst>
          </p:cNvSpPr>
          <p:nvPr>
            <p:ph type="title" idx="14"/>
          </p:nvPr>
        </p:nvSpPr>
        <p:spPr>
          <a:xfrm>
            <a:off x="8315960" y="1513205"/>
            <a:ext cx="3166110" cy="6623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highlight>
                  <a:srgbClr val="1D2236"/>
                </a:highlight>
                <a:latin typeface="Roboto Mono SemiBold"/>
                <a:cs typeface="Arial"/>
              </a:rPr>
              <a:t>Huỳnh Thị Bích Cảm</a:t>
            </a:r>
            <a:endParaRPr lang="en-US" cap="none" noProof="1">
              <a:highlight>
                <a:srgbClr val="1D2236"/>
              </a:highlight>
            </a:endParaRPr>
          </a:p>
        </p:txBody>
      </p:sp>
      <p:sp>
        <p:nvSpPr>
          <p:cNvPr id="14" name="Google Shape;493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KDMAAEIVAACiRgAAVRkAABAAAAAmAAAACAAAADwwAAAAAAAA"/>
              </a:ext>
            </a:extLst>
          </p:cNvSpPr>
          <p:nvPr>
            <p:ph type="title" idx="15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highlight>
                  <a:srgbClr val="1D2236"/>
                </a:highlight>
                <a:latin typeface="Roboto Mono SemiBold"/>
                <a:cs typeface="Arial"/>
              </a:rPr>
              <a:t>Phùng Tấn Đình</a:t>
            </a:r>
            <a:endParaRPr lang="en-US"/>
          </a:p>
        </p:txBody>
      </p:sp>
      <p:sp>
        <p:nvSpPr>
          <p:cNvPr id="15" name="Google Shape;494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L0YAAPUmAACvSgAAMCoAABAAAAAmAAAACAAAADwwAAAAAAAA"/>
              </a:ext>
            </a:extLst>
          </p:cNvSpPr>
          <p:nvPr>
            <p:ph type="sldNum" idx="12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4F58B7-F9DB-1AAE-95F7-0FFB16B9635A}" type="slidenum">
              <a:rPr cap="none" noProof="1"/>
              <a:t>2</a:t>
            </a:fld>
            <a:endParaRPr cap="none" noProof="1"/>
          </a:p>
        </p:txBody>
      </p:sp>
      <p:sp>
        <p:nvSpPr>
          <p:cNvPr id="17" name="Google Shape;493;p25">
            <a:extLst>
              <a:ext uri="{FF2B5EF4-FFF2-40B4-BE49-F238E27FC236}">
                <a16:creationId xmlns:a16="http://schemas.microsoft.com/office/drawing/2014/main" xmlns="" id="{F8426ED7-8FD2-F454-AEFC-2692C0963B94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KDMAAEIVAACiRgAAVRkAABAAAAAmAAAACAAAADwwAAAAAAAA"/>
              </a:ext>
            </a:extLst>
          </p:cNvSpPr>
          <p:nvPr/>
        </p:nvSpPr>
        <p:spPr>
          <a:xfrm>
            <a:off x="713889" y="4854165"/>
            <a:ext cx="3166110" cy="662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 SemiBold" charset="0"/>
                <a:ea typeface="Arial" pitchFamily="2" charset="0"/>
                <a:cs typeface="Arial" pitchFamily="2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Abril Fatface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noProof="1">
                <a:highlight>
                  <a:srgbClr val="1D2236"/>
                </a:highlight>
                <a:latin typeface="Roboto Mono SemiBold"/>
                <a:cs typeface="Arial"/>
              </a:rPr>
              <a:t>Võ Đức Dũng</a:t>
            </a:r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5D93AE53-D6DC-6670-DA7C-70C02E2BD366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6594310A-F200-F081-0349-E7A5A63286AC}"/>
              </a:ext>
            </a:extLst>
          </p:cNvPr>
          <p:cNvSpPr>
            <a:spLocks noGrp="1"/>
          </p:cNvSpPr>
          <p:nvPr>
            <p:ph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40D1D01-143F-69C9-4382-D55A190527E2}"/>
              </a:ext>
            </a:extLst>
          </p:cNvPr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1D0AAC4C-51CA-F32B-5B6C-647BD85220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CA364904-54DE-62B1-7555-B7DEAF79FBAB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3;p3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QAAAA0AAAAAkAAAAJAAAACQAAAAkAAAAAAAAAABAAAAAAAAAAEAAABQAAAAAAAAAAAA8D8AAAAAAADwv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0iNgB/f38AAAAAA8zMzADAwP8Af39/AAAAAAAAAAAAAAAAAAAAAAAAAAAAIQAAABgAAAAUAAAAJwcAAAgHAACvQwAAiAsAABAAAAAmAAAACAAAAP//////////"/>
              </a:ext>
            </a:extLst>
          </p:cNvSpPr>
          <p:nvPr/>
        </p:nvSpPr>
        <p:spPr>
          <a:xfrm>
            <a:off x="1162685" y="1143000"/>
            <a:ext cx="9839960" cy="7315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64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ALP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AoAAO4GAACRQAAAoQsAABAAAAAmAAAACAAAAL2wAAAAAAAA"/>
              </a:ext>
            </a:extLst>
          </p:cNvSpPr>
          <p:nvPr>
            <p:ph type="title" idx="2"/>
          </p:nvPr>
        </p:nvSpPr>
        <p:spPr>
          <a:xfrm>
            <a:off x="1668780" y="1126490"/>
            <a:ext cx="8827135" cy="76390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000" cap="none">
                <a:solidFill>
                  <a:srgbClr val="1D2236"/>
                </a:solidFill>
                <a:latin typeface="Griffy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noProof="1">
                <a:latin typeface="Roboto Mono SemiBold"/>
                <a:cs typeface="Arial"/>
              </a:rPr>
              <a:t>Nội dung</a:t>
            </a:r>
            <a:endParaRPr lang="en-US" cap="none" noProof="1">
              <a:latin typeface="Roboto Mono SemiBold"/>
              <a:cs typeface="Arial"/>
            </a:endParaRPr>
          </a:p>
        </p:txBody>
      </p:sp>
      <p:sp>
        <p:nvSpPr>
          <p:cNvPr id="4" name="Google Shape;665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wAAFgYAABeLgAACR4AABAAAAAmAAAACAAAAD0wAAAAAAAA"/>
              </a:ext>
            </a:extLst>
          </p:cNvSpPr>
          <p:nvPr>
            <p:ph type="body" idx="5"/>
          </p:nvPr>
        </p:nvSpPr>
        <p:spPr>
          <a:xfrm>
            <a:off x="4654550" y="3957320"/>
            <a:ext cx="2882900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noProof="1">
                <a:latin typeface="Roboto Mono"/>
                <a:cs typeface="Arial"/>
              </a:rPr>
              <a:t>Công cụ và ngôn ngữ phát triển hệ thống</a:t>
            </a:r>
            <a:endParaRPr lang="en-US" cap="none" noProof="1">
              <a:cs typeface="Arial"/>
            </a:endParaRPr>
          </a:p>
        </p:txBody>
      </p:sp>
      <p:sp>
        <p:nvSpPr>
          <p:cNvPr id="5" name="Google Shape;666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gYAAFgYAAATFgAACR4AABAAAAAmAAAACAAAAD0wAAAAAAAA"/>
              </a:ext>
            </a:extLst>
          </p:cNvSpPr>
          <p:nvPr>
            <p:ph type="body" idx="6"/>
          </p:nvPr>
        </p:nvSpPr>
        <p:spPr>
          <a:xfrm>
            <a:off x="1052830" y="3957320"/>
            <a:ext cx="2535555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noProof="1">
                <a:latin typeface="Roboto Mono"/>
                <a:cs typeface="Arial"/>
              </a:rPr>
              <a:t>Tổng quan cơ sở dữ liệu phần tán</a:t>
            </a:r>
            <a:r>
              <a:rPr cap="none" noProof="1">
                <a:solidFill>
                  <a:srgbClr val="FFFFFF"/>
                </a:solidFill>
                <a:latin typeface="Roboto Mono"/>
                <a:cs typeface="Arial"/>
              </a:rPr>
              <a:t>are adorable.</a:t>
            </a:r>
            <a:endParaRPr lang="en-US" cap="none">
              <a:solidFill>
                <a:srgbClr val="FFFFFF"/>
              </a:solidFill>
              <a:latin typeface="Roboto Mono"/>
              <a:cs typeface="Arial"/>
            </a:endParaRPr>
          </a:p>
        </p:txBody>
      </p:sp>
      <p:sp>
        <p:nvSpPr>
          <p:cNvPr id="6" name="Google Shape;667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AUAAMYQAAADFwAAFhgAABAAAAAmAAAACAAAAD0wAAAAAAAA"/>
              </a:ext>
            </a:extLst>
          </p:cNvSpPr>
          <p:nvPr>
            <p:ph type="title"/>
          </p:nvPr>
        </p:nvSpPr>
        <p:spPr>
          <a:xfrm>
            <a:off x="858520" y="2726690"/>
            <a:ext cx="2882265" cy="118872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>
                <a:latin typeface="Roboto Mono SemiBold"/>
                <a:cs typeface="Arial"/>
              </a:rPr>
              <a:t>1</a:t>
            </a:r>
            <a:endParaRPr lang="en-US" cap="none" noProof="1">
              <a:latin typeface="Roboto Mono SemiBold"/>
              <a:cs typeface="Arial"/>
            </a:endParaRPr>
          </a:p>
        </p:txBody>
      </p:sp>
      <p:sp>
        <p:nvSpPr>
          <p:cNvPr id="7" name="Google Shape;668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wAAMYQAABeLgAAFhgAABAAAAAmAAAACAAAAD0wAAAAAAAA"/>
              </a:ext>
            </a:extLst>
          </p:cNvSpPr>
          <p:nvPr>
            <p:ph type="title" idx="3"/>
          </p:nvPr>
        </p:nvSpPr>
        <p:spPr>
          <a:xfrm>
            <a:off x="4654550" y="2726690"/>
            <a:ext cx="2882900" cy="118872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>
                <a:latin typeface="Roboto Mono SemiBold"/>
                <a:cs typeface="Arial"/>
              </a:rPr>
              <a:t>2</a:t>
            </a:r>
            <a:endParaRPr lang="en-US" cap="none" noProof="1">
              <a:latin typeface="Roboto Mono SemiBold"/>
              <a:cs typeface="Arial"/>
            </a:endParaRPr>
          </a:p>
        </p:txBody>
      </p:sp>
      <p:sp>
        <p:nvSpPr>
          <p:cNvPr id="8" name="Google Shape;669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C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TMAAMYQAAC4RQAAFhgAABAAAAAmAAAACAAAAD0wAAAAAAAA"/>
              </a:ext>
            </a:extLst>
          </p:cNvSpPr>
          <p:nvPr>
            <p:ph type="title" idx="4"/>
          </p:nvPr>
        </p:nvSpPr>
        <p:spPr>
          <a:xfrm>
            <a:off x="8451215" y="2726690"/>
            <a:ext cx="2882265" cy="1188720"/>
          </a:xfrm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>
                <a:latin typeface="Roboto Mono SemiBold"/>
                <a:cs typeface="Arial"/>
              </a:rPr>
              <a:t>3</a:t>
            </a:r>
            <a:endParaRPr lang="en-US" cap="none" noProof="1">
              <a:latin typeface="Roboto Mono SemiBold"/>
              <a:cs typeface="Arial"/>
            </a:endParaRPr>
          </a:p>
        </p:txBody>
      </p:sp>
      <p:sp>
        <p:nvSpPr>
          <p:cNvPr id="9" name="Google Shape;670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TMAAGkYAAC4RQAAGh4AABAAAAAmAAAACAAAAD0wAAAAAAAA"/>
              </a:ext>
            </a:extLst>
          </p:cNvSpPr>
          <p:nvPr>
            <p:ph type="body" idx="1"/>
          </p:nvPr>
        </p:nvSpPr>
        <p:spPr>
          <a:xfrm>
            <a:off x="8451215" y="3968115"/>
            <a:ext cx="2882265" cy="925195"/>
          </a:xfrm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noProof="1">
                <a:latin typeface="Roboto Mono"/>
                <a:cs typeface="Arial"/>
              </a:rPr>
              <a:t>Phân tích thiết kế hệ thống</a:t>
            </a:r>
            <a:endParaRPr lang="en-US">
              <a:cs typeface="Arial"/>
            </a:endParaRPr>
          </a:p>
        </p:txBody>
      </p:sp>
      <p:sp>
        <p:nvSpPr>
          <p:cNvPr id="10" name="Google Shape;671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0YAAPUmAACvSgAAMCoAABAAAAAmAAAACAAAADwwAAAAAAAA"/>
              </a:ext>
            </a:extLst>
          </p:cNvSpPr>
          <p:nvPr>
            <p:ph type="sldNum" idx="12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AA6A95D-13C7-F35F-891E-E50AE7507FB0}" type="slidenum">
              <a:rPr cap="none" noProof="1"/>
              <a:t>3</a:t>
            </a:fld>
            <a:endParaRPr cap="non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0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IB4AAHYKAAAGRQAALBc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noProof="1">
                <a:latin typeface="Roboto Mono SemiBold"/>
                <a:cs typeface="Arial"/>
              </a:rPr>
              <a:t>Tổng quan cơ sở dữ liệu phân tán</a:t>
            </a:r>
            <a:endParaRPr lang="en-US" cap="none" noProof="1">
              <a:latin typeface="Roboto Mono SemiBold"/>
              <a:cs typeface="Arial"/>
            </a:endParaRPr>
          </a:p>
        </p:txBody>
      </p:sp>
      <p:sp>
        <p:nvSpPr>
          <p:cNvPr id="4" name="Google Shape;501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L0YAAPUmAACvSgAAMCoAABAAAAAmAAAACAAAADwwAAAAAAAA"/>
              </a:ext>
            </a:extLst>
          </p:cNvSpPr>
          <p:nvPr>
            <p:ph type="sldNum" idx="12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9DAD025-6BA4-8F26-EA62-9D739E2C1CC8}" type="slidenum">
              <a:rPr cap="none" noProof="1"/>
              <a:t>4</a:t>
            </a:fld>
            <a:endParaRPr cap="none" noProof="1"/>
          </a:p>
        </p:txBody>
      </p:sp>
      <p:sp>
        <p:nvSpPr>
          <p:cNvPr id="5" name="Google Shape;502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6gYAALgLAABJGgAAVh8AABAAAAAmAAAACAAAAP//////////"/>
              </a:ext>
            </a:extLst>
          </p:cNvSpPr>
          <p:nvPr/>
        </p:nvSpPr>
        <p:spPr>
          <a:xfrm>
            <a:off x="1123950" y="1905000"/>
            <a:ext cx="3148965" cy="3188970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3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qgcAANoKAAAJGwAAeB4AABAAAAAmAAAACAAAAP//////////"/>
              </a:ext>
            </a:extLst>
          </p:cNvSpPr>
          <p:nvPr/>
        </p:nvSpPr>
        <p:spPr>
          <a:xfrm>
            <a:off x="1245870" y="1764030"/>
            <a:ext cx="3148965" cy="318897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04;p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d5GPYhMAAAAlAAAAEAAAAA0AAAAAkAAAAEgAAACQAAAASAAAAAAAAAAAAAAAAAAAAAEAAABQAAAAAAAAAAAAAAA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YAAABRAAAAUgBvAGIAbwB0AG8AIABNAG8AbgBvAAAAAAAAAAAAAAAAAAAAAAAAAAAAAAAAAAAAAAAAAAAAAAAAAAAAAAAAAHgFAAABAAAACW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AdIjYA/vHoAQAAAAAAAAAAAAAAAAAAAAAAAAAAAAAAAAAAAAAAAAAAHSI2An9/fwBDQ0MDzMzMAMDA/wB/f38AAAAAAAAAAAAAAAAAAAAAAAAAAAAhAAAAGAAAABQAAACFCgAAvg8AAC4YAAByGgAAEAAAACYAAAAIAAAA//////////8="/>
              </a:ext>
            </a:extLst>
          </p:cNvSpPr>
          <p:nvPr/>
        </p:nvSpPr>
        <p:spPr>
          <a:xfrm>
            <a:off x="1710055" y="2559050"/>
            <a:ext cx="2220595" cy="1739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sz="1400" b="1" kern="100">
                <a:ln>
                  <a:noFill/>
                </a:ln>
                <a:solidFill>
                  <a:srgbClr val="1D2236"/>
                </a:solidFill>
                <a:effectLst/>
                <a:latin typeface="Roboto Mono"/>
              </a:rPr>
              <a:t>01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25C848-A036-444E-A330-3FEF2855D9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4AE7C1C-52B9-FB8A-F716-A4DF325801F1}" type="slidenum">
              <a:rPr lang="en-US" cap="none" noProof="1"/>
              <a:t>5</a:t>
            </a:fld>
            <a:endParaRPr lang="en-US" cap="none" noProof="1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9395EB5-C14E-5C4A-A703-3BBEFCE0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845185"/>
            <a:ext cx="8928100" cy="763905"/>
          </a:xfrm>
        </p:spPr>
        <p:txBody>
          <a:bodyPr/>
          <a:lstStyle/>
          <a:p>
            <a:r>
              <a:rPr lang="en-US" sz="3200" dirty="0" err="1">
                <a:latin typeface="Roboto Mono SemiBold"/>
                <a:cs typeface="Arial"/>
              </a:rPr>
              <a:t>Đặc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trưng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cơ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bản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của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cơ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sở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dữ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liệu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phân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tán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033588"/>
            <a:ext cx="10085387" cy="43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1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9C3C98C3-4604-1F31-6618-B377D5843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highlight>
                  <a:srgbClr val="1D2236"/>
                </a:highlight>
                <a:latin typeface="Roboto Mono"/>
                <a:cs typeface="Arial"/>
              </a:rPr>
              <a:t>Tập</a:t>
            </a:r>
            <a:r>
              <a:rPr lang="en-US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err="1">
                <a:highlight>
                  <a:srgbClr val="1D2236"/>
                </a:highlight>
                <a:latin typeface="Roboto Mono"/>
                <a:cs typeface="Arial"/>
              </a:rPr>
              <a:t>trung</a:t>
            </a:r>
            <a:r>
              <a:rPr lang="en-US">
                <a:highlight>
                  <a:srgbClr val="1D2236"/>
                </a:highlight>
                <a:latin typeface="Roboto Mono"/>
                <a:cs typeface="Arial"/>
              </a:rPr>
              <a:t> </a:t>
            </a:r>
            <a:endParaRPr lang="en-US">
              <a:highlight>
                <a:srgbClr val="1D2236"/>
              </a:highligh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C265460-EEA7-A844-551D-DAF5B424BF4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err="1">
                <a:highlight>
                  <a:srgbClr val="1D2236"/>
                </a:highlight>
                <a:latin typeface="Roboto Mono"/>
                <a:cs typeface="Arial"/>
              </a:rPr>
              <a:t>Phân</a:t>
            </a:r>
            <a:r>
              <a:rPr lang="en-US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err="1">
                <a:highlight>
                  <a:srgbClr val="1D2236"/>
                </a:highlight>
                <a:latin typeface="Roboto Mono"/>
                <a:cs typeface="Arial"/>
              </a:rPr>
              <a:t>tán</a:t>
            </a:r>
            <a:endParaRPr lang="en-US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758C8F3-A5C1-915B-CB23-01172BB7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Roboto Mono SemiBold"/>
                <a:cs typeface="Arial"/>
              </a:rPr>
              <a:t>So </a:t>
            </a:r>
            <a:r>
              <a:rPr lang="en-US" sz="3200" err="1">
                <a:latin typeface="Roboto Mono SemiBold"/>
                <a:cs typeface="Arial"/>
              </a:rPr>
              <a:t>sánh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cơ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sở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dữ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liệu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tập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trung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và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phân</a:t>
            </a:r>
            <a:r>
              <a:rPr lang="en-US" sz="3200">
                <a:latin typeface="Roboto Mono SemiBold"/>
                <a:cs typeface="Arial"/>
              </a:rPr>
              <a:t> </a:t>
            </a:r>
            <a:r>
              <a:rPr lang="en-US" sz="3200" err="1">
                <a:latin typeface="Roboto Mono SemiBold"/>
                <a:cs typeface="Arial"/>
              </a:rPr>
              <a:t>tán</a:t>
            </a:r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2705BA-18E5-14F2-5E7B-82F8C4A90469}"/>
              </a:ext>
            </a:extLst>
          </p:cNvPr>
          <p:cNvSpPr>
            <a:spLocks noGrp="1"/>
          </p:cNvSpPr>
          <p:nvPr>
            <p:ph idx="3"/>
          </p:nvPr>
        </p:nvSpPr>
        <p:spPr/>
        <p:txBody>
          <a:bodyPr/>
          <a:lstStyle/>
          <a:p>
            <a:r>
              <a:rPr lang="en-US" err="1">
                <a:latin typeface="Roboto Mono"/>
                <a:cs typeface="Arial"/>
              </a:rPr>
              <a:t>Điều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kiển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tập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trung</a:t>
            </a:r>
            <a:endParaRPr lang="en-US">
              <a:latin typeface="Roboto Mono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err="1">
                <a:latin typeface="Roboto Mono"/>
                <a:cs typeface="Arial"/>
              </a:rPr>
              <a:t>Độc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lập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dữ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liệu</a:t>
            </a:r>
            <a:endParaRPr lang="en-US">
              <a:latin typeface="Roboto Mono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err="1">
                <a:latin typeface="Roboto Mono"/>
                <a:cs typeface="Arial"/>
              </a:rPr>
              <a:t>Giảm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thừa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dữ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liệu</a:t>
            </a:r>
            <a:r>
              <a:rPr lang="en-US">
                <a:latin typeface="Roboto Mono"/>
                <a:cs typeface="Arial"/>
              </a:rPr>
              <a:t>: </a:t>
            </a:r>
            <a:r>
              <a:rPr lang="en-US" err="1">
                <a:latin typeface="Roboto Mono"/>
                <a:cs typeface="Arial"/>
              </a:rPr>
              <a:t>Sự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không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tương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thích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nhiều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bản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sao</a:t>
            </a:r>
            <a:r>
              <a:rPr lang="en-US">
                <a:latin typeface="Roboto Mono"/>
                <a:cs typeface="Arial"/>
              </a:rPr>
              <a:t>, </a:t>
            </a:r>
            <a:r>
              <a:rPr lang="en-US" err="1">
                <a:latin typeface="Roboto Mono"/>
                <a:cs typeface="Arial"/>
              </a:rPr>
              <a:t>tiết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kiệm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không</a:t>
            </a:r>
            <a:r>
              <a:rPr lang="en-US">
                <a:latin typeface="Roboto Mono"/>
                <a:cs typeface="Arial"/>
              </a:rPr>
              <a:t> </a:t>
            </a:r>
            <a:r>
              <a:rPr lang="en-US" err="1">
                <a:latin typeface="Roboto Mono"/>
                <a:cs typeface="Arial"/>
              </a:rPr>
              <a:t>gian</a:t>
            </a:r>
            <a:r>
              <a:rPr lang="en-US">
                <a:latin typeface="Roboto Mono"/>
                <a:cs typeface="Arial"/>
              </a:rPr>
              <a:t> 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E4D3B3-67B8-05BE-FB65-76D00C2C92E4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r>
              <a:rPr lang="en-US" dirty="0" err="1">
                <a:latin typeface="Roboto Mono"/>
                <a:cs typeface="Arial"/>
              </a:rPr>
              <a:t>Điều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khiển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không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tập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trung</a:t>
            </a:r>
            <a:endParaRPr lang="en-US" dirty="0">
              <a:latin typeface="Roboto Mono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dirty="0">
                <a:latin typeface="Roboto Mono"/>
                <a:cs typeface="Arial"/>
              </a:rPr>
              <a:t>Trong </a:t>
            </a:r>
            <a:r>
              <a:rPr lang="en-US" dirty="0" err="1">
                <a:latin typeface="Roboto Mono"/>
                <a:cs typeface="Arial"/>
              </a:rPr>
              <a:t>suốt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phân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tán</a:t>
            </a:r>
            <a:endParaRPr lang="en-US" dirty="0">
              <a:latin typeface="Roboto Mono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dirty="0" err="1">
                <a:latin typeface="Roboto Mono"/>
                <a:cs typeface="Arial"/>
              </a:rPr>
              <a:t>Giảm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thừa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phức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tạp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hơn:Hoạt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động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ứng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dụng</a:t>
            </a:r>
            <a:r>
              <a:rPr lang="en-US" dirty="0">
                <a:latin typeface="Roboto Mono"/>
                <a:cs typeface="Arial"/>
              </a:rPr>
              <a:t>, </a:t>
            </a:r>
            <a:r>
              <a:rPr lang="en-US" dirty="0" err="1">
                <a:latin typeface="Roboto Mono"/>
                <a:cs typeface="Arial"/>
              </a:rPr>
              <a:t>tính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thường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trực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tăng</a:t>
            </a:r>
            <a:r>
              <a:rPr lang="en-US" dirty="0">
                <a:latin typeface="Roboto Mono"/>
                <a:cs typeface="Arial"/>
              </a:rPr>
              <a:t> </a:t>
            </a:r>
            <a:r>
              <a:rPr lang="en-US" dirty="0" err="1">
                <a:latin typeface="Roboto Mono"/>
                <a:cs typeface="Arial"/>
              </a:rPr>
              <a:t>lên</a:t>
            </a:r>
            <a:endParaRPr lang="en-US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25C848-A036-444E-A330-3FEF2855D9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4AE7C1C-52B9-FB8A-F716-A4DF325801F1}" type="slidenum">
              <a:rPr lang="en-US" cap="none" noProof="1"/>
              <a:t>6</a:t>
            </a:fld>
            <a:endParaRPr lang="en-US" cap="none" noProof="1"/>
          </a:p>
        </p:txBody>
      </p:sp>
    </p:spTree>
    <p:extLst>
      <p:ext uri="{BB962C8B-B14F-4D97-AF65-F5344CB8AC3E}">
        <p14:creationId xmlns:p14="http://schemas.microsoft.com/office/powerpoint/2010/main" val="21610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758C8F3-A5C1-915B-CB23-01172BB7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>
                <a:latin typeface="Roboto Mono SemiBold"/>
                <a:cs typeface="Arial"/>
              </a:rPr>
              <a:t>Các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công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việc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cần</a:t>
            </a:r>
            <a:r>
              <a:rPr lang="en-US" sz="3200" dirty="0">
                <a:latin typeface="Roboto Mono SemiBold"/>
                <a:cs typeface="Arial"/>
              </a:rPr>
              <a:t> </a:t>
            </a:r>
            <a:r>
              <a:rPr lang="en-US" sz="3200" dirty="0" err="1">
                <a:latin typeface="Roboto Mono SemiBold"/>
                <a:cs typeface="Arial"/>
              </a:rPr>
              <a:t>làm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25C848-A036-444E-A330-3FEF2855D9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4AE7C1C-52B9-FB8A-F716-A4DF325801F1}" type="slidenum">
              <a:rPr lang="en-US" cap="none" noProof="1"/>
              <a:t>7</a:t>
            </a:fld>
            <a:endParaRPr lang="en-US" cap="none" noProof="1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xmlns="" id="{2F611DAE-0872-5193-692C-4AE3388E4F12}"/>
              </a:ext>
            </a:extLst>
          </p:cNvPr>
          <p:cNvSpPr txBox="1">
            <a:spLocks/>
          </p:cNvSpPr>
          <p:nvPr/>
        </p:nvSpPr>
        <p:spPr>
          <a:xfrm>
            <a:off x="415290" y="2315845"/>
            <a:ext cx="1997710" cy="6070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latin typeface="Roboto Mono"/>
                <a:cs typeface="Arial"/>
              </a:rPr>
              <a:t>Bước</a:t>
            </a:r>
            <a:r>
              <a:rPr lang="en-US" dirty="0" smtClean="0">
                <a:latin typeface="Roboto Mono"/>
                <a:cs typeface="Arial"/>
              </a:rPr>
              <a:t> 1</a:t>
            </a:r>
            <a:endParaRPr lang="en-US" dirty="0">
              <a:latin typeface="Roboto Mono"/>
              <a:cs typeface="Arial"/>
            </a:endParaRP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xmlns="" id="{F4CDD365-6B8B-064B-4159-7579A9F5F5A5}"/>
              </a:ext>
            </a:extLst>
          </p:cNvPr>
          <p:cNvSpPr txBox="1">
            <a:spLocks/>
          </p:cNvSpPr>
          <p:nvPr/>
        </p:nvSpPr>
        <p:spPr>
          <a:xfrm>
            <a:off x="2794635" y="2315845"/>
            <a:ext cx="1997710" cy="6070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latin typeface="Roboto Mono"/>
                <a:cs typeface="Arial"/>
              </a:rPr>
              <a:t>Bước</a:t>
            </a:r>
            <a:r>
              <a:rPr lang="en-US" dirty="0" smtClean="0">
                <a:latin typeface="Roboto Mono"/>
                <a:cs typeface="Arial"/>
              </a:rPr>
              <a:t> 2</a:t>
            </a:r>
            <a:endParaRPr lang="en-US" dirty="0">
              <a:latin typeface="Roboto Mono"/>
              <a:cs typeface="Arial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3F51618C-5A15-AE72-AA89-F197266183C7}"/>
              </a:ext>
            </a:extLst>
          </p:cNvPr>
          <p:cNvSpPr txBox="1">
            <a:spLocks/>
          </p:cNvSpPr>
          <p:nvPr/>
        </p:nvSpPr>
        <p:spPr>
          <a:xfrm>
            <a:off x="415290" y="3238500"/>
            <a:ext cx="1997710" cy="2330450"/>
          </a:xfrm>
          <a:prstGeom prst="rect">
            <a:avLst/>
          </a:prstGeom>
        </p:spPr>
        <p:txBody>
          <a:bodyPr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107950"/>
            <a:r>
              <a:rPr lang="en-US" smtClean="0">
                <a:latin typeface="Roboto Mono"/>
              </a:rPr>
              <a:t>Xác định lược đồ phân tán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xmlns="" id="{075EA729-96C7-73E9-714E-49895FDAB971}"/>
              </a:ext>
            </a:extLst>
          </p:cNvPr>
          <p:cNvSpPr txBox="1">
            <a:spLocks/>
          </p:cNvSpPr>
          <p:nvPr/>
        </p:nvSpPr>
        <p:spPr>
          <a:xfrm>
            <a:off x="2775585" y="3238500"/>
            <a:ext cx="1997710" cy="2330450"/>
          </a:xfrm>
          <a:prstGeom prst="rect">
            <a:avLst/>
          </a:prstGeom>
        </p:spPr>
        <p:txBody>
          <a:bodyPr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127000"/>
            <a:r>
              <a:rPr lang="en-US" smtClean="0">
                <a:latin typeface="Roboto Mono"/>
                <a:cs typeface="Arial"/>
              </a:rPr>
              <a:t>Định vị các thực thể và thuộc tính khóa, loại hình </a:t>
            </a:r>
            <a:br>
              <a:rPr lang="en-US" smtClean="0">
                <a:latin typeface="Roboto Mono"/>
                <a:cs typeface="Arial"/>
              </a:rPr>
            </a:br>
            <a:r>
              <a:rPr lang="en-US" smtClean="0">
                <a:latin typeface="Roboto Mono"/>
                <a:cs typeface="Arial"/>
              </a:rPr>
              <a:t>phân tán sử dụngcho mỗi thực thể.</a:t>
            </a:r>
            <a:endParaRPr lang="en-US" dirty="0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xmlns="" id="{239443F6-FDD8-25AF-F423-61F42562A136}"/>
              </a:ext>
            </a:extLst>
          </p:cNvPr>
          <p:cNvSpPr txBox="1">
            <a:spLocks/>
          </p:cNvSpPr>
          <p:nvPr/>
        </p:nvSpPr>
        <p:spPr>
          <a:xfrm>
            <a:off x="5135245" y="3238500"/>
            <a:ext cx="1997710" cy="2330450"/>
          </a:xfrm>
          <a:prstGeom prst="rect">
            <a:avLst/>
          </a:prstGeom>
        </p:spPr>
        <p:txBody>
          <a:bodyPr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107950">
              <a:lnSpc>
                <a:spcPct val="114999"/>
              </a:lnSpc>
            </a:pPr>
            <a:r>
              <a:rPr lang="en-US" smtClean="0">
                <a:latin typeface="Roboto Mono"/>
                <a:cs typeface="Arial"/>
              </a:rPr>
              <a:t>Thiết kế CSDL </a:t>
            </a:r>
            <a:br>
              <a:rPr lang="en-US" smtClean="0">
                <a:latin typeface="Roboto Mono"/>
                <a:cs typeface="Arial"/>
              </a:rPr>
            </a:br>
            <a:r>
              <a:rPr lang="en-US" smtClean="0">
                <a:latin typeface="Roboto Mono"/>
                <a:cs typeface="Arial"/>
              </a:rPr>
              <a:t>phân tán. </a:t>
            </a:r>
            <a:endParaRPr lang="en-US" smtClean="0"/>
          </a:p>
          <a:p>
            <a:pPr marL="127000">
              <a:lnSpc>
                <a:spcPct val="114999"/>
              </a:lnSpc>
            </a:pPr>
            <a:endParaRPr lang="en-US" dirty="0"/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xmlns="" id="{FF349606-7DA2-D3BC-3E3F-3DD520B8F219}"/>
              </a:ext>
            </a:extLst>
          </p:cNvPr>
          <p:cNvSpPr txBox="1">
            <a:spLocks/>
          </p:cNvSpPr>
          <p:nvPr/>
        </p:nvSpPr>
        <p:spPr>
          <a:xfrm>
            <a:off x="7494905" y="3238500"/>
            <a:ext cx="1997710" cy="2330450"/>
          </a:xfrm>
          <a:prstGeom prst="rect">
            <a:avLst/>
          </a:prstGeom>
        </p:spPr>
        <p:txBody>
          <a:bodyPr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127000">
              <a:lnSpc>
                <a:spcPct val="114999"/>
              </a:lnSpc>
            </a:pPr>
            <a:r>
              <a:rPr lang="en-US" smtClean="0"/>
              <a:t>Dựa vào CSDL phân tán, xây dựng các chức năng cần thiết.</a:t>
            </a:r>
            <a:endParaRPr lang="en-US" dirty="0"/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xmlns="" id="{6D5391A2-9A4E-7307-BCCB-5CC5C84F5CDD}"/>
              </a:ext>
            </a:extLst>
          </p:cNvPr>
          <p:cNvSpPr txBox="1">
            <a:spLocks/>
          </p:cNvSpPr>
          <p:nvPr/>
        </p:nvSpPr>
        <p:spPr>
          <a:xfrm>
            <a:off x="9854565" y="3238500"/>
            <a:ext cx="1997710" cy="2330450"/>
          </a:xfrm>
          <a:prstGeom prst="rect">
            <a:avLst/>
          </a:prstGeom>
        </p:spPr>
        <p:txBody>
          <a:bodyPr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107950">
              <a:lnSpc>
                <a:spcPct val="114999"/>
              </a:lnSpc>
            </a:pPr>
            <a:r>
              <a:rPr lang="en-US" smtClean="0">
                <a:latin typeface="Roboto Mono"/>
                <a:cs typeface="Arial"/>
              </a:rPr>
              <a:t>Thiết kế các </a:t>
            </a:r>
            <a:br>
              <a:rPr lang="en-US" smtClean="0">
                <a:latin typeface="Roboto Mono"/>
                <a:cs typeface="Arial"/>
              </a:rPr>
            </a:br>
            <a:r>
              <a:rPr lang="en-US" smtClean="0">
                <a:latin typeface="Roboto Mono"/>
                <a:cs typeface="Arial"/>
              </a:rPr>
              <a:t>chương trình ứngdụng.</a:t>
            </a:r>
            <a:endParaRPr lang="en-US" smtClean="0"/>
          </a:p>
          <a:p>
            <a:pPr marL="127000">
              <a:lnSpc>
                <a:spcPct val="114999"/>
              </a:lnSpc>
            </a:pPr>
            <a:endParaRPr lang="en-US" dirty="0"/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xmlns="" id="{F4CDD365-6B8B-064B-4159-7579A9F5F5A5}"/>
              </a:ext>
            </a:extLst>
          </p:cNvPr>
          <p:cNvSpPr txBox="1">
            <a:spLocks/>
          </p:cNvSpPr>
          <p:nvPr/>
        </p:nvSpPr>
        <p:spPr>
          <a:xfrm>
            <a:off x="5001895" y="2326640"/>
            <a:ext cx="1997710" cy="6070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latin typeface="Roboto Mono"/>
                <a:cs typeface="Arial"/>
              </a:rPr>
              <a:t>Bước</a:t>
            </a:r>
            <a:r>
              <a:rPr lang="en-US" dirty="0" smtClean="0">
                <a:latin typeface="Roboto Mono"/>
                <a:cs typeface="Arial"/>
              </a:rPr>
              <a:t> 3</a:t>
            </a:r>
            <a:endParaRPr lang="en-US" dirty="0">
              <a:latin typeface="Roboto Mono"/>
              <a:cs typeface="Arial"/>
            </a:endParaRPr>
          </a:p>
        </p:txBody>
      </p:sp>
      <p:sp>
        <p:nvSpPr>
          <p:cNvPr id="23" name="Subtitle 5">
            <a:extLst>
              <a:ext uri="{FF2B5EF4-FFF2-40B4-BE49-F238E27FC236}">
                <a16:creationId xmlns:a16="http://schemas.microsoft.com/office/drawing/2014/main" xmlns="" id="{F4CDD365-6B8B-064B-4159-7579A9F5F5A5}"/>
              </a:ext>
            </a:extLst>
          </p:cNvPr>
          <p:cNvSpPr txBox="1">
            <a:spLocks/>
          </p:cNvSpPr>
          <p:nvPr/>
        </p:nvSpPr>
        <p:spPr>
          <a:xfrm>
            <a:off x="7494905" y="2288540"/>
            <a:ext cx="1997710" cy="6070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latin typeface="Roboto Mono"/>
                <a:cs typeface="Arial"/>
              </a:rPr>
              <a:t>Bước</a:t>
            </a:r>
            <a:r>
              <a:rPr lang="en-US" dirty="0" smtClean="0">
                <a:latin typeface="Roboto Mono"/>
                <a:cs typeface="Arial"/>
              </a:rPr>
              <a:t> 4</a:t>
            </a:r>
            <a:endParaRPr lang="en-US" dirty="0">
              <a:latin typeface="Roboto Mono"/>
              <a:cs typeface="Arial"/>
            </a:endParaRPr>
          </a:p>
        </p:txBody>
      </p:sp>
      <p:sp>
        <p:nvSpPr>
          <p:cNvPr id="24" name="Subtitle 5">
            <a:extLst>
              <a:ext uri="{FF2B5EF4-FFF2-40B4-BE49-F238E27FC236}">
                <a16:creationId xmlns:a16="http://schemas.microsoft.com/office/drawing/2014/main" xmlns="" id="{F4CDD365-6B8B-064B-4159-7579A9F5F5A5}"/>
              </a:ext>
            </a:extLst>
          </p:cNvPr>
          <p:cNvSpPr txBox="1">
            <a:spLocks/>
          </p:cNvSpPr>
          <p:nvPr/>
        </p:nvSpPr>
        <p:spPr>
          <a:xfrm>
            <a:off x="9854565" y="2288540"/>
            <a:ext cx="1997710" cy="6070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latin typeface="Roboto Mono"/>
                <a:cs typeface="Arial"/>
              </a:rPr>
              <a:t>Bước</a:t>
            </a:r>
            <a:r>
              <a:rPr lang="en-US" dirty="0" smtClean="0">
                <a:latin typeface="Roboto Mono"/>
                <a:cs typeface="Arial"/>
              </a:rPr>
              <a:t> 5</a:t>
            </a:r>
            <a:endParaRPr lang="en-US" dirty="0">
              <a:latin typeface="Roboto Mon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7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8;p3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IB4AACgZAAAGRQAA2h0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>
              <a:spcAft>
                <a:spcPts val="2100"/>
              </a:spcAft>
              <a:buNone/>
            </a:pPr>
            <a:endParaRPr lang="en-US" cap="none" noProof="1">
              <a:latin typeface="Roboto Mono"/>
              <a:cs typeface="Arial"/>
            </a:endParaRPr>
          </a:p>
        </p:txBody>
      </p:sp>
      <p:sp>
        <p:nvSpPr>
          <p:cNvPr id="3" name="Google Shape;569;p3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IB4AAHYKAAAGRQAALBc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r>
              <a:rPr lang="en-US" err="1">
                <a:latin typeface="Roboto Mono SemiBold"/>
                <a:cs typeface="Arial"/>
              </a:rPr>
              <a:t>Phân</a:t>
            </a:r>
            <a:r>
              <a:rPr lang="en-US">
                <a:latin typeface="Roboto Mono SemiBold"/>
                <a:cs typeface="Arial"/>
              </a:rPr>
              <a:t> </a:t>
            </a:r>
            <a:r>
              <a:rPr lang="en-US" err="1">
                <a:latin typeface="Roboto Mono SemiBold"/>
                <a:cs typeface="Arial"/>
              </a:rPr>
              <a:t>tích</a:t>
            </a:r>
            <a:r>
              <a:rPr lang="en-US">
                <a:latin typeface="Roboto Mono SemiBold"/>
                <a:cs typeface="Arial"/>
              </a:rPr>
              <a:t> </a:t>
            </a:r>
            <a:r>
              <a:rPr lang="en-US" err="1">
                <a:latin typeface="Roboto Mono SemiBold"/>
                <a:cs typeface="Arial"/>
              </a:rPr>
              <a:t>thiết</a:t>
            </a:r>
            <a:r>
              <a:rPr lang="en-US">
                <a:latin typeface="Roboto Mono SemiBold"/>
                <a:cs typeface="Arial"/>
              </a:rPr>
              <a:t> </a:t>
            </a:r>
            <a:r>
              <a:rPr lang="en-US" err="1">
                <a:latin typeface="Roboto Mono SemiBold"/>
                <a:cs typeface="Arial"/>
              </a:rPr>
              <a:t>kế</a:t>
            </a:r>
            <a:r>
              <a:rPr lang="en-US">
                <a:latin typeface="Roboto Mono SemiBold"/>
                <a:cs typeface="Arial"/>
              </a:rPr>
              <a:t> </a:t>
            </a:r>
            <a:r>
              <a:rPr lang="en-US" err="1">
                <a:latin typeface="Roboto Mono SemiBold"/>
                <a:cs typeface="Arial"/>
              </a:rPr>
              <a:t>hệ</a:t>
            </a:r>
            <a:r>
              <a:rPr lang="en-US">
                <a:latin typeface="Roboto Mono SemiBold"/>
                <a:cs typeface="Arial"/>
              </a:rPr>
              <a:t> </a:t>
            </a:r>
            <a:r>
              <a:rPr lang="en-US" err="1">
                <a:latin typeface="Roboto Mono SemiBold"/>
                <a:cs typeface="Arial"/>
              </a:rPr>
              <a:t>thống</a:t>
            </a:r>
            <a:endParaRPr lang="en-US" err="1"/>
          </a:p>
        </p:txBody>
      </p:sp>
      <p:sp>
        <p:nvSpPr>
          <p:cNvPr id="4" name="Google Shape;570;p3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wAAAAMAAAADAAAAAwAAAAAAAAAAAAAAAAAAAAAEAAABQAAAAAAAAAAAA4D8AAAAAAADgPwAAAAAAAOA/AAAAAAAA4D8AAAAAAADgPwAAAAAAAOA/AAAAAAAA4D8AAAAAAADgPwAAAAAAAOA/AAAAAAAA4D8CAAAAjAAAAAAAAAAAAAAANlzvDP7x6AgAAAAAAAAAAAAAAAAAAAAAAAAAAAAAAAAAAAAAZAAAAAEAAABAAAAAAAAAAAAAAAA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lzvBf7x6AEAAAAAAAAAAAAAAAAAAAAAAAAAAAAAAAAAAAAAAAAAAB0iNgJ/f38AQ0NDA8zMzADAwP8Af39/AAAAAAAAAAAAAAAAAAAAAAAAAAAAIQAAABgAAAAUAAAAL0YAAPUmAACvSgAAMCoAABAAAAAmAAAACAAAADwwAAAAAAAA"/>
              </a:ext>
            </a:extLst>
          </p:cNvSpPr>
          <p:nvPr>
            <p:ph type="sldNum" idx="12"/>
          </p:nvPr>
        </p:nvSpPr>
        <p:spPr/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277C623-6DEF-2230-A1CF-9B65888157CE}" type="slidenum">
              <a:rPr cap="none" noProof="1"/>
              <a:t>8</a:t>
            </a:fld>
            <a:endParaRPr cap="none" noProof="1"/>
          </a:p>
        </p:txBody>
      </p:sp>
      <p:sp>
        <p:nvSpPr>
          <p:cNvPr id="5" name="Google Shape;571;p3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kAAAAJAAAACQAAAAkAAAAAAAAAABAAAAAAAAAAEAAABQAAAAAAAAAAAA4D8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BAAAAAAAAAB0iNg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SI2AP7x6AEAAAAAAAAAAAAAAAAAAAAAAAAAAAAAAAAAAAAAAAAAAB0iNgB/f38AQ0NDA8zMzADAwP8Af39/AAAAAAAAAAAAAAAAAAAAAAAAAAAAIQAAABgAAAAUAAAA6gYAALgLAABJGgAAVh8AABAAAAAmAAAACAAAAP//////////"/>
              </a:ext>
            </a:extLst>
          </p:cNvSpPr>
          <p:nvPr/>
        </p:nvSpPr>
        <p:spPr>
          <a:xfrm>
            <a:off x="1123950" y="1905000"/>
            <a:ext cx="3148965" cy="3188970"/>
          </a:xfrm>
          <a:prstGeom prst="rect">
            <a:avLst/>
          </a:prstGeom>
          <a:solidFill>
            <a:srgbClr val="1D2236"/>
          </a:solidFill>
          <a:ln w="9525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72;p3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d5GPYhMAAAAlAAAAZAAAAA0AAAAAkAAAAJAAAACQAAAAkAAAAAAAAAABAAAAAAAAAAEAAABQAAAAAAAAAAAA4D8AAAAAAADgPwAAAAAAAOA/AAAAAAAA4D8AAAAAAADgPwAAAAAAAOA/AAAAAAAA4D8AAAAAAADgPwAAAAAAAOA/AAAAAAAA4D8CAAAAjAAAAAEAAAAAAAAA////AP7x6AgAAAAAAAAAAAAAAAAAAAAAAAAAAAAAAAAAAAAAeAAAAAEAAABAAAAAAAAAAAAAAABaAAAAAAAAAAAAAAAAAAAAAAAAAAAAAAAAAAAAAAAAAAAAAAAAAAAAAAAAAAAAAAAAAAAAAAAAAAAAAAAAAAAAAAAAAAAAAAAAAAAAFAAAADwAAAABAAAAAAAAAB0iNg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7x6AEAAAAAAAAAAAAAAAAAAAAAAAAAAAAAAAAAAAAAAAAAAB0iNgB/f38AQ0NDA8zMzADAwP8Af39/AAAAAAAAAAAAAAAAAAAAAAAAAAAAIQAAABgAAAAUAAAAqgcAANoKAAAJGwAAeB4AABAAAAAmAAAACAAAAP//////////"/>
              </a:ext>
            </a:extLst>
          </p:cNvSpPr>
          <p:nvPr/>
        </p:nvSpPr>
        <p:spPr>
          <a:xfrm>
            <a:off x="1245870" y="1764030"/>
            <a:ext cx="3148965" cy="318897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1D223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73;p3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d5GPYhMAAAAlAAAAEAAAAA0AAAAAkAAAAEgAAACQAAAASAAAAAAAAAAAAAAAAAAAAAEAAABQAAAAAAAAAAAAAAAAAAAAAADgPwAAAAAAAOA/AAAAAAAA4D8AAAAAAADgPwAAAAAAAOA/AAAAAAAA4D8AAAAAAADgPwAAAAAAAOA/AAAAAAAA4D8CAAAAjAAAAAEAAAAAAAAAHSI2AP7x6AgAAAAAAAAAAAAAAAAAAAAAAAAAAAAAAAAAAAAAeAAAAAEAAABAAAAAAAAAAAAAAABaAAAAAAAAAAAAAAAAAAAAAAAAAAAAAAAAAAAAAAAAAAAAAAAAAAAAAAAAAAAAAAAAAAAAAAAAAAAAAAAAAAAAAAAAAAAAAAAAAAAAFAAAADwAAAAAAAAAAAAAAB0iNg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YAAABRAAAAUgBvAGIAbwB0AG8AIABNAG8AbgBvAAAAAAAAAAAAAAAAAAAAAAAAAAAAAAAAAAAAAAAAAAAAAAAAAAAAAAAAAHgFAAABAAAACW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AdIjYA/vHoAQAAAAAAAAAAAAAAAAAAAAAAAAAAAAAAAAAAAAAAAAAAHSI2An9/fwBDQ0MDzMzMAMDA/wB/f38AAAAAAAAAAAAAAAAAAAAAAAAAAAAhAAAAGAAAABQAAAANCgAAvg8AAKUZAAByGgAAEAAAACYAAAAIAAAA//////////8="/>
              </a:ext>
            </a:extLst>
          </p:cNvSpPr>
          <p:nvPr/>
        </p:nvSpPr>
        <p:spPr>
          <a:xfrm>
            <a:off x="1633855" y="2559050"/>
            <a:ext cx="2534920" cy="1739900"/>
          </a:xfrm>
          <a:prstGeom prst="rect">
            <a:avLst/>
          </a:prstGeom>
        </p:spPr>
        <p:txBody>
          <a:bodyPr wrap="none" lIns="91440" tIns="45720" rIns="91440" bIns="45720" numCol="1" fromWordArt="1" anchor="t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lang="en-US" b="1" kern="100" dirty="0" smtClean="0">
                <a:solidFill>
                  <a:srgbClr val="1D2236"/>
                </a:solidFill>
                <a:latin typeface="Roboto Mono"/>
                <a:cs typeface="Arial"/>
              </a:rPr>
              <a:t>02</a:t>
            </a:r>
            <a:endParaRPr lang="en-US" b="1" kern="100" dirty="0">
              <a:solidFill>
                <a:srgbClr val="1D2236"/>
              </a:solidFill>
              <a:latin typeface="Roboto Mon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59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668EA01-22A5-D77C-A282-E7F9E310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125" y="1737360"/>
            <a:ext cx="3266926" cy="718185"/>
          </a:xfrm>
        </p:spPr>
        <p:txBody>
          <a:bodyPr/>
          <a:lstStyle/>
          <a:p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Phươn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g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pháp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phân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mảnh</a:t>
            </a:r>
            <a:endParaRPr lang="en-US" dirty="0">
              <a:latin typeface="Roboto Mono"/>
              <a:cs typeface="Arial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EC318B5-60A2-18F6-972E-8366E7A32FA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203452" y="1737360"/>
            <a:ext cx="3221468" cy="718185"/>
          </a:xfrm>
        </p:spPr>
        <p:txBody>
          <a:bodyPr/>
          <a:lstStyle/>
          <a:p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Điều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kiện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phân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mảnh</a:t>
            </a:r>
            <a:endParaRPr lang="en-US" dirty="0">
              <a:highlight>
                <a:srgbClr val="1D2236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96D99-00AD-D2DE-2522-B7422D8F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Mono SemiBold"/>
                <a:cs typeface="Arial"/>
              </a:rPr>
              <a:t>Tổn</a:t>
            </a:r>
            <a:r>
              <a:rPr lang="en-US" dirty="0" err="1" smtClean="0">
                <a:latin typeface="Roboto Mono SemiBold"/>
                <a:cs typeface="Arial"/>
              </a:rPr>
              <a:t>g</a:t>
            </a:r>
            <a:r>
              <a:rPr lang="en-US" dirty="0" smtClean="0">
                <a:latin typeface="Roboto Mono SemiBold"/>
                <a:cs typeface="Arial"/>
              </a:rPr>
              <a:t> </a:t>
            </a:r>
            <a:r>
              <a:rPr lang="en-US" dirty="0" err="1" smtClean="0">
                <a:latin typeface="Roboto Mono SemiBold"/>
                <a:cs typeface="Arial"/>
              </a:rPr>
              <a:t>quát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7C217-FF35-EF8E-0482-E545CF5BE667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873125" y="2674620"/>
            <a:ext cx="3266926" cy="3118485"/>
          </a:xfrm>
        </p:spPr>
        <p:txBody>
          <a:bodyPr/>
          <a:lstStyle/>
          <a:p>
            <a:pPr marL="107950" indent="0">
              <a:buNone/>
            </a:pPr>
            <a:r>
              <a:rPr lang="en-US" dirty="0" smtClean="0">
                <a:cs typeface="Arial"/>
              </a:rPr>
              <a:t>Ta </a:t>
            </a:r>
            <a:r>
              <a:rPr lang="en-US" dirty="0" err="1" smtClean="0">
                <a:cs typeface="Arial"/>
              </a:rPr>
              <a:t>áp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dụng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phương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pháp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phân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mảnh</a:t>
            </a:r>
            <a:r>
              <a:rPr lang="en-US" dirty="0" smtClean="0">
                <a:cs typeface="Arial"/>
              </a:rPr>
              <a:t> </a:t>
            </a:r>
            <a:r>
              <a:rPr lang="en-US" dirty="0" err="1" smtClean="0">
                <a:cs typeface="Arial"/>
              </a:rPr>
              <a:t>dọc</a:t>
            </a:r>
            <a:r>
              <a:rPr lang="en-US" dirty="0" smtClean="0">
                <a:cs typeface="Arial"/>
              </a:rPr>
              <a:t>.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B1CA00-C950-E2F1-899D-11D50C15A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6714B31-7FDB-24BD-95C9-89E8058763DC}" type="slidenum">
              <a:rPr lang="en-US" cap="none" noProof="1"/>
              <a:t>9</a:t>
            </a:fld>
            <a:endParaRPr lang="en-US" cap="none" noProof="1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xmlns="" id="{28DA992D-0F18-5BE4-9119-1C984A54A2FC}"/>
              </a:ext>
            </a:extLst>
          </p:cNvPr>
          <p:cNvSpPr txBox="1">
            <a:spLocks/>
          </p:cNvSpPr>
          <p:nvPr/>
        </p:nvSpPr>
        <p:spPr>
          <a:xfrm>
            <a:off x="4518958" y="1737360"/>
            <a:ext cx="3221468" cy="7181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None/>
              <a:tabLst/>
              <a:defRPr sz="2100" b="1" i="0" u="none" strike="noStrike" kern="1" cap="none" spc="0" baseline="0">
                <a:solidFill>
                  <a:srgbClr val="FFFFFF"/>
                </a:solidFill>
                <a:effectLst/>
                <a:highlight>
                  <a:schemeClr val="accent3"/>
                </a:highlight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Lược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đồ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phân</a:t>
            </a:r>
            <a:r>
              <a:rPr lang="en-US" dirty="0" smtClean="0">
                <a:highlight>
                  <a:srgbClr val="1D2236"/>
                </a:highlight>
                <a:latin typeface="Roboto Mono"/>
                <a:cs typeface="Arial"/>
              </a:rPr>
              <a:t> </a:t>
            </a:r>
            <a:r>
              <a:rPr lang="en-US" dirty="0" err="1" smtClean="0">
                <a:highlight>
                  <a:srgbClr val="1D2236"/>
                </a:highlight>
                <a:latin typeface="Roboto Mono"/>
                <a:cs typeface="Arial"/>
              </a:rPr>
              <a:t>mảnh</a:t>
            </a:r>
            <a:endParaRPr lang="en-US" dirty="0">
              <a:highlight>
                <a:srgbClr val="1D2236"/>
              </a:highlight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CB89F3B8-84B2-EB96-BF61-560532257605}"/>
              </a:ext>
            </a:extLst>
          </p:cNvPr>
          <p:cNvSpPr txBox="1">
            <a:spLocks/>
          </p:cNvSpPr>
          <p:nvPr/>
        </p:nvSpPr>
        <p:spPr>
          <a:xfrm>
            <a:off x="4518958" y="2662555"/>
            <a:ext cx="3222103" cy="31184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49250" algn="l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1pPr>
            <a:lvl2pPr marL="914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2pPr>
            <a:lvl3pPr marL="1371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■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3pPr>
            <a:lvl4pPr marL="1828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4pPr>
            <a:lvl5pPr marL="22860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5pPr>
            <a:lvl6pPr marL="27432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■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6pPr>
            <a:lvl7pPr marL="32004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●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7pPr>
            <a:lvl8pPr marL="36576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 Mono" charset="0"/>
              <a:buChar char="○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8pPr>
            <a:lvl9pPr marL="4114800" marR="0" indent="-349250" algn="l" defTabSz="9144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 charset="0"/>
              <a:buChar char="■"/>
              <a:tabLst/>
              <a:defRPr sz="1900" b="0" i="0" u="none" strike="noStrike" kern="1" cap="none" spc="0" baseline="0">
                <a:solidFill>
                  <a:srgbClr val="434343"/>
                </a:solidFill>
                <a:effectLst/>
                <a:latin typeface="Roboto Mono" charset="0"/>
                <a:ea typeface="Arial" pitchFamily="2" charset="0"/>
                <a:cs typeface="Arial" pitchFamily="2" charset="0"/>
              </a:defRPr>
            </a:lvl9pPr>
          </a:lstStyle>
          <a:p>
            <a:pPr algn="just">
              <a:lnSpc>
                <a:spcPct val="114999"/>
              </a:lnSpc>
              <a:buNone/>
            </a:pP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EEA5B04-2DD6-AE96-E762-D1C42B961DA5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8212417" y="2671519"/>
            <a:ext cx="3213138" cy="3118485"/>
          </a:xfrm>
        </p:spPr>
        <p:txBody>
          <a:bodyPr/>
          <a:lstStyle/>
          <a:p>
            <a:pPr marL="107950" indent="0">
              <a:lnSpc>
                <a:spcPct val="114999"/>
              </a:lnSpc>
              <a:buNone/>
            </a:pP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Mã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: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admin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tracsactions</a:t>
            </a:r>
            <a:r>
              <a:rPr lang="en-US" dirty="0" smtClean="0"/>
              <a:t>.</a:t>
            </a:r>
          </a:p>
          <a:p>
            <a:pPr marL="107950" indent="0">
              <a:lnSpc>
                <a:spcPct val="114999"/>
              </a:lnSpc>
              <a:buNone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: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ordered.</a:t>
            </a:r>
            <a:endParaRPr lang="en-US" dirty="0"/>
          </a:p>
        </p:txBody>
      </p:sp>
      <p:pic>
        <p:nvPicPr>
          <p:cNvPr id="10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9671FE79-37AB-A3EA-A6C6-DE816D9B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1" y="2662555"/>
            <a:ext cx="3600302" cy="171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2352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1D2236"/>
      </a:dk1>
      <a:lt1>
        <a:srgbClr val="FEF1E8"/>
      </a:lt1>
      <a:dk2>
        <a:srgbClr val="FFFFFF"/>
      </a:dk2>
      <a:lt2>
        <a:srgbClr val="434343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1D2236"/>
        </a:dk1>
        <a:lt1>
          <a:srgbClr val="FEF1E8"/>
        </a:lt1>
        <a:dk2>
          <a:srgbClr val="FFFFFF"/>
        </a:dk2>
        <a:lt2>
          <a:srgbClr val="434343"/>
        </a:lt2>
        <a:accent1>
          <a:srgbClr val="365CEF"/>
        </a:accent1>
        <a:accent2>
          <a:srgbClr val="8ACAF6"/>
        </a:accent2>
        <a:accent3>
          <a:srgbClr val="1D2236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1F48E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56596E940C24BBF2F1984F1704CBC" ma:contentTypeVersion="12" ma:contentTypeDescription="Create a new document." ma:contentTypeScope="" ma:versionID="2aa2893abd41be9180193ced736a6e75">
  <xsd:schema xmlns:xsd="http://www.w3.org/2001/XMLSchema" xmlns:xs="http://www.w3.org/2001/XMLSchema" xmlns:p="http://schemas.microsoft.com/office/2006/metadata/properties" xmlns:ns2="8575305f-cf61-4c82-93e4-dae595974348" xmlns:ns3="26c29b4a-fd23-4eaf-a2ac-c99ff5023d11" targetNamespace="http://schemas.microsoft.com/office/2006/metadata/properties" ma:root="true" ma:fieldsID="fa22375f3cc33db4100c8dafae10d43d" ns2:_="" ns3:_="">
    <xsd:import namespace="8575305f-cf61-4c82-93e4-dae595974348"/>
    <xsd:import namespace="26c29b4a-fd23-4eaf-a2ac-c99ff5023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5305f-cf61-4c82-93e4-dae595974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dae687a-6906-46c0-bf37-4ec35e139b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29b4a-fd23-4eaf-a2ac-c99ff5023d1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f065428-48bc-480c-9b9b-e9e1d8ef82fd}" ma:internalName="TaxCatchAll" ma:showField="CatchAllData" ma:web="26c29b4a-fd23-4eaf-a2ac-c99ff5023d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c29b4a-fd23-4eaf-a2ac-c99ff5023d11" xsi:nil="true"/>
    <lcf76f155ced4ddcb4097134ff3c332f xmlns="8575305f-cf61-4c82-93e4-dae5959743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58357-B563-4D4F-802D-6027B9FEEB7F}"/>
</file>

<file path=customXml/itemProps2.xml><?xml version="1.0" encoding="utf-8"?>
<ds:datastoreItem xmlns:ds="http://schemas.openxmlformats.org/officeDocument/2006/customXml" ds:itemID="{DC0AD94A-01FA-47B5-8292-AA5ACB0DFCE4}"/>
</file>

<file path=customXml/itemProps3.xml><?xml version="1.0" encoding="utf-8"?>
<ds:datastoreItem xmlns:ds="http://schemas.openxmlformats.org/officeDocument/2006/customXml" ds:itemID="{188206B5-E0AA-48EB-8729-8B3E24A3B2C2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401</Words>
  <Application>Microsoft Office PowerPoint</Application>
  <PresentationFormat>Custom</PresentationFormat>
  <Paragraphs>90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</vt:lpstr>
      <vt:lpstr>Phân tán hệ thống bán điện thoại.</vt:lpstr>
      <vt:lpstr>Thành viên</vt:lpstr>
      <vt:lpstr>Nội dung</vt:lpstr>
      <vt:lpstr>Tổng quan cơ sở dữ liệu phân tán</vt:lpstr>
      <vt:lpstr>Đặc trưng cơ bản của cơ sở dữ liệu phân tán</vt:lpstr>
      <vt:lpstr>So sánh cơ sở dữ liệu tập trung và phân tán</vt:lpstr>
      <vt:lpstr>Các công việc cần làm</vt:lpstr>
      <vt:lpstr>Phân tích thiết kế hệ thống</vt:lpstr>
      <vt:lpstr>Tổng quát</vt:lpstr>
      <vt:lpstr>Tác nhân hệ thống</vt:lpstr>
      <vt:lpstr>Sơ đồ dữ liệu quan hệ </vt:lpstr>
      <vt:lpstr>Biểu đồ usecase tổng quát</vt:lpstr>
      <vt:lpstr>Biểu đồ usecase khách hàng</vt:lpstr>
      <vt:lpstr>Biểu đồ usecase </vt:lpstr>
      <vt:lpstr>Biểu đồ usecase </vt:lpstr>
      <vt:lpstr>Biểu đồ usecase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tán hệ thống bán điện thoại.</dc:title>
  <dc:subject/>
  <dc:creator/>
  <cp:keywords/>
  <dc:description/>
  <cp:lastModifiedBy>This PC</cp:lastModifiedBy>
  <cp:revision>133</cp:revision>
  <dcterms:created xsi:type="dcterms:W3CDTF">2022-05-26T21:39:30Z</dcterms:created>
  <dcterms:modified xsi:type="dcterms:W3CDTF">2022-06-06T04:32:24Z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0x010100A7D56596E940C24BBF2F1984F1704CBC</vt:lpwstr>
  </property>
  <property fmtid="{D5CDD505-2E9C-101B-9397-08002B2CF9AE}" pid="3" name="MediaServiceImageTags">
    <vt:lpwstr/>
  </property>
</Properties>
</file>