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863" r:id="rId1"/>
  </p:sldMasterIdLst>
  <p:notesMasterIdLst>
    <p:notesMasterId r:id="rId120"/>
  </p:notesMasterIdLst>
  <p:handoutMasterIdLst>
    <p:handoutMasterId r:id="rId121"/>
  </p:handoutMasterIdLst>
  <p:sldIdLst>
    <p:sldId id="559" r:id="rId2"/>
    <p:sldId id="560" r:id="rId3"/>
    <p:sldId id="561" r:id="rId4"/>
    <p:sldId id="562" r:id="rId5"/>
    <p:sldId id="563" r:id="rId6"/>
    <p:sldId id="564" r:id="rId7"/>
    <p:sldId id="565" r:id="rId8"/>
    <p:sldId id="566" r:id="rId9"/>
    <p:sldId id="567" r:id="rId10"/>
    <p:sldId id="568" r:id="rId11"/>
    <p:sldId id="665" r:id="rId12"/>
    <p:sldId id="586" r:id="rId13"/>
    <p:sldId id="569" r:id="rId14"/>
    <p:sldId id="680" r:id="rId15"/>
    <p:sldId id="681" r:id="rId16"/>
    <p:sldId id="570" r:id="rId17"/>
    <p:sldId id="571" r:id="rId18"/>
    <p:sldId id="572" r:id="rId19"/>
    <p:sldId id="620" r:id="rId20"/>
    <p:sldId id="573" r:id="rId21"/>
    <p:sldId id="621" r:id="rId22"/>
    <p:sldId id="629" r:id="rId23"/>
    <p:sldId id="622" r:id="rId24"/>
    <p:sldId id="623" r:id="rId25"/>
    <p:sldId id="624" r:id="rId26"/>
    <p:sldId id="625" r:id="rId27"/>
    <p:sldId id="626" r:id="rId28"/>
    <p:sldId id="627" r:id="rId29"/>
    <p:sldId id="628" r:id="rId30"/>
    <p:sldId id="630" r:id="rId31"/>
    <p:sldId id="631" r:id="rId32"/>
    <p:sldId id="632" r:id="rId33"/>
    <p:sldId id="633" r:id="rId34"/>
    <p:sldId id="634" r:id="rId35"/>
    <p:sldId id="635" r:id="rId36"/>
    <p:sldId id="578" r:id="rId37"/>
    <p:sldId id="575" r:id="rId38"/>
    <p:sldId id="583" r:id="rId39"/>
    <p:sldId id="585" r:id="rId40"/>
    <p:sldId id="576" r:id="rId41"/>
    <p:sldId id="577" r:id="rId42"/>
    <p:sldId id="636" r:id="rId43"/>
    <p:sldId id="579" r:id="rId44"/>
    <p:sldId id="637" r:id="rId45"/>
    <p:sldId id="638" r:id="rId46"/>
    <p:sldId id="639" r:id="rId47"/>
    <p:sldId id="640" r:id="rId48"/>
    <p:sldId id="641" r:id="rId49"/>
    <p:sldId id="580" r:id="rId50"/>
    <p:sldId id="581" r:id="rId51"/>
    <p:sldId id="582" r:id="rId52"/>
    <p:sldId id="584" r:id="rId53"/>
    <p:sldId id="587" r:id="rId54"/>
    <p:sldId id="588" r:id="rId55"/>
    <p:sldId id="589" r:id="rId56"/>
    <p:sldId id="590" r:id="rId57"/>
    <p:sldId id="591" r:id="rId58"/>
    <p:sldId id="642" r:id="rId59"/>
    <p:sldId id="592" r:id="rId60"/>
    <p:sldId id="593" r:id="rId61"/>
    <p:sldId id="594" r:id="rId62"/>
    <p:sldId id="595" r:id="rId63"/>
    <p:sldId id="596" r:id="rId64"/>
    <p:sldId id="597" r:id="rId65"/>
    <p:sldId id="598" r:id="rId66"/>
    <p:sldId id="599" r:id="rId67"/>
    <p:sldId id="643" r:id="rId68"/>
    <p:sldId id="600" r:id="rId69"/>
    <p:sldId id="601" r:id="rId70"/>
    <p:sldId id="602" r:id="rId71"/>
    <p:sldId id="603" r:id="rId72"/>
    <p:sldId id="604" r:id="rId73"/>
    <p:sldId id="605" r:id="rId74"/>
    <p:sldId id="606" r:id="rId75"/>
    <p:sldId id="607" r:id="rId76"/>
    <p:sldId id="608" r:id="rId77"/>
    <p:sldId id="610" r:id="rId78"/>
    <p:sldId id="611" r:id="rId79"/>
    <p:sldId id="612" r:id="rId80"/>
    <p:sldId id="613" r:id="rId81"/>
    <p:sldId id="614" r:id="rId82"/>
    <p:sldId id="615" r:id="rId83"/>
    <p:sldId id="616" r:id="rId84"/>
    <p:sldId id="664" r:id="rId85"/>
    <p:sldId id="617" r:id="rId86"/>
    <p:sldId id="655" r:id="rId87"/>
    <p:sldId id="656" r:id="rId88"/>
    <p:sldId id="657" r:id="rId89"/>
    <p:sldId id="658" r:id="rId90"/>
    <p:sldId id="659" r:id="rId91"/>
    <p:sldId id="660" r:id="rId92"/>
    <p:sldId id="661" r:id="rId93"/>
    <p:sldId id="662" r:id="rId94"/>
    <p:sldId id="663" r:id="rId95"/>
    <p:sldId id="618" r:id="rId96"/>
    <p:sldId id="619" r:id="rId97"/>
    <p:sldId id="691" r:id="rId98"/>
    <p:sldId id="682" r:id="rId99"/>
    <p:sldId id="683" r:id="rId100"/>
    <p:sldId id="684" r:id="rId101"/>
    <p:sldId id="685" r:id="rId102"/>
    <p:sldId id="686" r:id="rId103"/>
    <p:sldId id="687" r:id="rId104"/>
    <p:sldId id="688" r:id="rId105"/>
    <p:sldId id="689" r:id="rId106"/>
    <p:sldId id="690" r:id="rId107"/>
    <p:sldId id="668" r:id="rId108"/>
    <p:sldId id="669" r:id="rId109"/>
    <p:sldId id="670" r:id="rId110"/>
    <p:sldId id="671" r:id="rId111"/>
    <p:sldId id="672" r:id="rId112"/>
    <p:sldId id="673" r:id="rId113"/>
    <p:sldId id="674" r:id="rId114"/>
    <p:sldId id="675" r:id="rId115"/>
    <p:sldId id="676" r:id="rId116"/>
    <p:sldId id="677" r:id="rId117"/>
    <p:sldId id="678" r:id="rId118"/>
    <p:sldId id="679" r:id="rId119"/>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ヒラギノ角ゴ Pro W3" pitchFamily="125" charset="-128"/>
        <a:cs typeface="+mn-cs"/>
      </a:defRPr>
    </a:lvl5pPr>
    <a:lvl6pPr marL="22860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6pPr>
    <a:lvl7pPr marL="27432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7pPr>
    <a:lvl8pPr marL="32004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8pPr>
    <a:lvl9pPr marL="3657600" algn="l" defTabSz="914400" rtl="0" eaLnBrk="1" latinLnBrk="0" hangingPunct="1">
      <a:defRPr sz="2800" kern="1200">
        <a:solidFill>
          <a:schemeClr val="tx1"/>
        </a:solidFill>
        <a:latin typeface="Times New Roman" panose="02020603050405020304" pitchFamily="18" charset="0"/>
        <a:ea typeface="ヒラギノ角ゴ Pro W3" pitchFamily="125" charset="-128"/>
        <a:cs typeface="+mn-cs"/>
      </a:defRPr>
    </a:lvl9pPr>
  </p:defaultTextStyle>
  <p:extLst>
    <p:ext uri="{EFAFB233-063F-42B5-8137-9DF3F51BA10A}">
      <p15:sldGuideLst xmlns:p15="http://schemas.microsoft.com/office/powerpoint/2012/main">
        <p15:guide id="1" orient="horz" pos="1008">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800080"/>
    <a:srgbClr val="008000"/>
    <a:srgbClr val="800000"/>
    <a:srgbClr val="FF0000"/>
    <a:srgbClr val="0066FF"/>
    <a:srgbClr val="CC0066"/>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0" autoAdjust="0"/>
    <p:restoredTop sz="76354" autoAdjust="0"/>
  </p:normalViewPr>
  <p:slideViewPr>
    <p:cSldViewPr>
      <p:cViewPr varScale="1">
        <p:scale>
          <a:sx n="87" d="100"/>
          <a:sy n="87" d="100"/>
        </p:scale>
        <p:origin x="2226" y="84"/>
      </p:cViewPr>
      <p:guideLst>
        <p:guide orient="horz" pos="1008"/>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88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4AF53E1-2F17-4249-81E9-DAEECEF878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DBA8FABE-FB51-4C9A-A1A3-C8E1C654EBB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48BB90-083D-4AE7-A2DB-D57032F016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EDECB6-078F-4135-9F2A-83CFB54376C1}" type="slidenum">
              <a:rPr lang="en-US" smtClean="0"/>
              <a:t>‹#›</a:t>
            </a:fld>
            <a:endParaRPr lang="en-US"/>
          </a:p>
        </p:txBody>
      </p:sp>
    </p:spTree>
    <p:extLst>
      <p:ext uri="{BB962C8B-B14F-4D97-AF65-F5344CB8AC3E}">
        <p14:creationId xmlns:p14="http://schemas.microsoft.com/office/powerpoint/2010/main" val="35543475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9618" name="Rectangle 2">
            <a:extLst>
              <a:ext uri="{FF2B5EF4-FFF2-40B4-BE49-F238E27FC236}">
                <a16:creationId xmlns:a16="http://schemas.microsoft.com/office/drawing/2014/main" id="{7A85631F-E4B1-4BAB-9BD1-978897CC273B}"/>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39619" name="Rectangle 3">
            <a:extLst>
              <a:ext uri="{FF2B5EF4-FFF2-40B4-BE49-F238E27FC236}">
                <a16:creationId xmlns:a16="http://schemas.microsoft.com/office/drawing/2014/main" id="{31A97723-50CF-4127-9277-189AFC6D0414}"/>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ea typeface="+mn-ea"/>
                <a:cs typeface="+mn-cs"/>
              </a:defRPr>
            </a:lvl1pPr>
          </a:lstStyle>
          <a:p>
            <a:pPr>
              <a:defRPr/>
            </a:pPr>
            <a:endParaRPr lang="en-US"/>
          </a:p>
        </p:txBody>
      </p:sp>
      <p:sp>
        <p:nvSpPr>
          <p:cNvPr id="13316" name="Rectangle 4">
            <a:extLst>
              <a:ext uri="{FF2B5EF4-FFF2-40B4-BE49-F238E27FC236}">
                <a16:creationId xmlns:a16="http://schemas.microsoft.com/office/drawing/2014/main" id="{BA41A5A4-C554-4CBE-AE84-A449448312C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21" name="Rectangle 5">
            <a:extLst>
              <a:ext uri="{FF2B5EF4-FFF2-40B4-BE49-F238E27FC236}">
                <a16:creationId xmlns:a16="http://schemas.microsoft.com/office/drawing/2014/main" id="{D5C2F2BC-6D0D-4912-80C4-3BA18BB5BB1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9622" name="Rectangle 6">
            <a:extLst>
              <a:ext uri="{FF2B5EF4-FFF2-40B4-BE49-F238E27FC236}">
                <a16:creationId xmlns:a16="http://schemas.microsoft.com/office/drawing/2014/main" id="{ACFA6518-7195-4DF4-BA3D-13413D09B96A}"/>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pitchFamily="18" charset="0"/>
                <a:ea typeface="+mn-ea"/>
                <a:cs typeface="+mn-cs"/>
              </a:defRPr>
            </a:lvl1pPr>
          </a:lstStyle>
          <a:p>
            <a:pPr>
              <a:defRPr/>
            </a:pPr>
            <a:endParaRPr lang="en-US"/>
          </a:p>
        </p:txBody>
      </p:sp>
      <p:sp>
        <p:nvSpPr>
          <p:cNvPr id="239623" name="Rectangle 7">
            <a:extLst>
              <a:ext uri="{FF2B5EF4-FFF2-40B4-BE49-F238E27FC236}">
                <a16:creationId xmlns:a16="http://schemas.microsoft.com/office/drawing/2014/main" id="{71B67D26-BD4A-4B1A-876B-0F910CB714E7}"/>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4C16997-D184-4110-93AF-3253684D33D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ヒラギノ角ゴ Pro W3"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http://www.kevinsworkbench.com/networking_quiz/study_guide.html</a:t>
            </a:r>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2</a:t>
            </a:fld>
            <a:endParaRPr lang="en-US" altLang="en-US"/>
          </a:p>
        </p:txBody>
      </p:sp>
    </p:spTree>
    <p:extLst>
      <p:ext uri="{BB962C8B-B14F-4D97-AF65-F5344CB8AC3E}">
        <p14:creationId xmlns:p14="http://schemas.microsoft.com/office/powerpoint/2010/main" val="21388036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7B1C61D7-752B-498F-AA5A-67C881EE3AAC}"/>
              </a:ext>
            </a:extLst>
          </p:cNvPr>
          <p:cNvSpPr>
            <a:spLocks noGrp="1" noRot="1" noChangeAspect="1" noTextEdit="1"/>
          </p:cNvSpPr>
          <p:nvPr>
            <p:ph type="sldImg"/>
          </p:nvPr>
        </p:nvSpPr>
        <p:spPr>
          <a:ln/>
        </p:spPr>
      </p:sp>
      <p:sp>
        <p:nvSpPr>
          <p:cNvPr id="91139" name="Notes Placeholder 2">
            <a:extLst>
              <a:ext uri="{FF2B5EF4-FFF2-40B4-BE49-F238E27FC236}">
                <a16:creationId xmlns:a16="http://schemas.microsoft.com/office/drawing/2014/main" id="{CD35B87A-E493-4CCA-99EC-500E26CF7BC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Header Placeholder 3">
            <a:extLst>
              <a:ext uri="{FF2B5EF4-FFF2-40B4-BE49-F238E27FC236}">
                <a16:creationId xmlns:a16="http://schemas.microsoft.com/office/drawing/2014/main" id="{70D6FC02-C906-4B57-8B23-68B798134121}"/>
              </a:ext>
            </a:extLst>
          </p:cNvPr>
          <p:cNvSpPr>
            <a:spLocks noGrp="1"/>
          </p:cNvSpPr>
          <p:nvPr>
            <p:ph type="hdr" sz="quarter"/>
          </p:nvPr>
        </p:nvSpPr>
        <p:spPr/>
        <p:txBody>
          <a:bodyPr/>
          <a:lstStyle/>
          <a:p>
            <a:pPr>
              <a:defRPr/>
            </a:pPr>
            <a:r>
              <a:rPr lang="en-US"/>
              <a:t>*</a:t>
            </a:r>
            <a:endParaRPr lang="en-US" sz="1200"/>
          </a:p>
        </p:txBody>
      </p:sp>
      <p:sp>
        <p:nvSpPr>
          <p:cNvPr id="121860" name="Date Placeholder 4">
            <a:extLst>
              <a:ext uri="{FF2B5EF4-FFF2-40B4-BE49-F238E27FC236}">
                <a16:creationId xmlns:a16="http://schemas.microsoft.com/office/drawing/2014/main" id="{3CDD6B82-7D49-4C00-87DE-28518DFB8237}"/>
              </a:ext>
            </a:extLst>
          </p:cNvPr>
          <p:cNvSpPr>
            <a:spLocks noGrp="1"/>
          </p:cNvSpPr>
          <p:nvPr>
            <p:ph type="dt" sz="quarter" idx="1"/>
          </p:nvPr>
        </p:nvSpPr>
        <p:spPr/>
        <p:txBody>
          <a:bodyPr/>
          <a:lstStyle/>
          <a:p>
            <a:pPr>
              <a:defRPr/>
            </a:pPr>
            <a:r>
              <a:rPr lang="en-US"/>
              <a:t>07/16/96</a:t>
            </a:r>
            <a:endParaRPr lang="en-US" sz="1200"/>
          </a:p>
        </p:txBody>
      </p:sp>
      <p:sp>
        <p:nvSpPr>
          <p:cNvPr id="121861" name="Footer Placeholder 5">
            <a:extLst>
              <a:ext uri="{FF2B5EF4-FFF2-40B4-BE49-F238E27FC236}">
                <a16:creationId xmlns:a16="http://schemas.microsoft.com/office/drawing/2014/main" id="{6EC0E0B2-9D5A-4581-BDC0-65D40EB92A13}"/>
              </a:ext>
            </a:extLst>
          </p:cNvPr>
          <p:cNvSpPr>
            <a:spLocks noGrp="1"/>
          </p:cNvSpPr>
          <p:nvPr>
            <p:ph type="ftr" sz="quarter" idx="4"/>
          </p:nvPr>
        </p:nvSpPr>
        <p:spPr/>
        <p:txBody>
          <a:bodyPr/>
          <a:lstStyle/>
          <a:p>
            <a:pPr>
              <a:defRPr/>
            </a:pPr>
            <a:r>
              <a:rPr lang="en-US"/>
              <a:t>*</a:t>
            </a:r>
            <a:endParaRPr lang="en-US" sz="1200"/>
          </a:p>
        </p:txBody>
      </p:sp>
      <p:sp>
        <p:nvSpPr>
          <p:cNvPr id="121862" name="Slide Number Placeholder 6">
            <a:extLst>
              <a:ext uri="{FF2B5EF4-FFF2-40B4-BE49-F238E27FC236}">
                <a16:creationId xmlns:a16="http://schemas.microsoft.com/office/drawing/2014/main" id="{F20F714B-DF80-4FD2-8342-EDA6A0CA2CF1}"/>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49203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a:extLst>
              <a:ext uri="{FF2B5EF4-FFF2-40B4-BE49-F238E27FC236}">
                <a16:creationId xmlns:a16="http://schemas.microsoft.com/office/drawing/2014/main" id="{59371608-85D4-4158-9FE0-DF6E92C278F4}"/>
              </a:ext>
            </a:extLst>
          </p:cNvPr>
          <p:cNvSpPr>
            <a:spLocks noGrp="1" noRot="1" noChangeAspect="1" noTextEdit="1"/>
          </p:cNvSpPr>
          <p:nvPr>
            <p:ph type="sldImg"/>
          </p:nvPr>
        </p:nvSpPr>
        <p:spPr>
          <a:ln/>
        </p:spPr>
      </p:sp>
      <p:sp>
        <p:nvSpPr>
          <p:cNvPr id="92163" name="Notes Placeholder 2">
            <a:extLst>
              <a:ext uri="{FF2B5EF4-FFF2-40B4-BE49-F238E27FC236}">
                <a16:creationId xmlns:a16="http://schemas.microsoft.com/office/drawing/2014/main" id="{E78F5902-B296-4D06-B265-E21EFC81B43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Header Placeholder 3">
            <a:extLst>
              <a:ext uri="{FF2B5EF4-FFF2-40B4-BE49-F238E27FC236}">
                <a16:creationId xmlns:a16="http://schemas.microsoft.com/office/drawing/2014/main" id="{C0C64FAF-B50A-49D5-AE25-A5C36CD03379}"/>
              </a:ext>
            </a:extLst>
          </p:cNvPr>
          <p:cNvSpPr>
            <a:spLocks noGrp="1"/>
          </p:cNvSpPr>
          <p:nvPr>
            <p:ph type="hdr" sz="quarter"/>
          </p:nvPr>
        </p:nvSpPr>
        <p:spPr/>
        <p:txBody>
          <a:bodyPr/>
          <a:lstStyle/>
          <a:p>
            <a:pPr>
              <a:defRPr/>
            </a:pPr>
            <a:r>
              <a:rPr lang="en-US"/>
              <a:t>*</a:t>
            </a:r>
            <a:endParaRPr lang="en-US" sz="1200"/>
          </a:p>
        </p:txBody>
      </p:sp>
      <p:sp>
        <p:nvSpPr>
          <p:cNvPr id="121860" name="Date Placeholder 4">
            <a:extLst>
              <a:ext uri="{FF2B5EF4-FFF2-40B4-BE49-F238E27FC236}">
                <a16:creationId xmlns:a16="http://schemas.microsoft.com/office/drawing/2014/main" id="{2454D7F1-547B-4255-A8E1-AABD2924F7B5}"/>
              </a:ext>
            </a:extLst>
          </p:cNvPr>
          <p:cNvSpPr>
            <a:spLocks noGrp="1"/>
          </p:cNvSpPr>
          <p:nvPr>
            <p:ph type="dt" sz="quarter" idx="1"/>
          </p:nvPr>
        </p:nvSpPr>
        <p:spPr/>
        <p:txBody>
          <a:bodyPr/>
          <a:lstStyle/>
          <a:p>
            <a:pPr>
              <a:defRPr/>
            </a:pPr>
            <a:r>
              <a:rPr lang="en-US"/>
              <a:t>07/16/96</a:t>
            </a:r>
            <a:endParaRPr lang="en-US" sz="1200"/>
          </a:p>
        </p:txBody>
      </p:sp>
      <p:sp>
        <p:nvSpPr>
          <p:cNvPr id="121861" name="Footer Placeholder 5">
            <a:extLst>
              <a:ext uri="{FF2B5EF4-FFF2-40B4-BE49-F238E27FC236}">
                <a16:creationId xmlns:a16="http://schemas.microsoft.com/office/drawing/2014/main" id="{D12EF09D-012B-4EEF-8B17-8BED7B520038}"/>
              </a:ext>
            </a:extLst>
          </p:cNvPr>
          <p:cNvSpPr>
            <a:spLocks noGrp="1"/>
          </p:cNvSpPr>
          <p:nvPr>
            <p:ph type="ftr" sz="quarter" idx="4"/>
          </p:nvPr>
        </p:nvSpPr>
        <p:spPr/>
        <p:txBody>
          <a:bodyPr/>
          <a:lstStyle/>
          <a:p>
            <a:pPr>
              <a:defRPr/>
            </a:pPr>
            <a:r>
              <a:rPr lang="en-US"/>
              <a:t>*</a:t>
            </a:r>
            <a:endParaRPr lang="en-US" sz="1200"/>
          </a:p>
        </p:txBody>
      </p:sp>
      <p:sp>
        <p:nvSpPr>
          <p:cNvPr id="121862" name="Slide Number Placeholder 6">
            <a:extLst>
              <a:ext uri="{FF2B5EF4-FFF2-40B4-BE49-F238E27FC236}">
                <a16:creationId xmlns:a16="http://schemas.microsoft.com/office/drawing/2014/main" id="{DE68B1E2-DBFA-483C-A620-43F27FCDE960}"/>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8672997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67F88FBA-6126-4DF3-A930-774C6A7308A3}"/>
              </a:ext>
            </a:extLst>
          </p:cNvPr>
          <p:cNvSpPr>
            <a:spLocks noGrp="1" noRot="1" noChangeAspect="1" noTextEdit="1"/>
          </p:cNvSpPr>
          <p:nvPr>
            <p:ph type="sldImg"/>
          </p:nvPr>
        </p:nvSpPr>
        <p:spPr>
          <a:ln/>
        </p:spPr>
      </p:sp>
      <p:sp>
        <p:nvSpPr>
          <p:cNvPr id="93187" name="Notes Placeholder 2">
            <a:extLst>
              <a:ext uri="{FF2B5EF4-FFF2-40B4-BE49-F238E27FC236}">
                <a16:creationId xmlns:a16="http://schemas.microsoft.com/office/drawing/2014/main" id="{47397584-A836-4345-BFD5-D81197A06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77555328-5581-4BC9-A825-9ACBF8F72251}"/>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6E301431-9139-4A3E-8F1A-D81DF62D081A}"/>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6ABFCE4C-6533-49C8-9295-7AC45BCD11FC}"/>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43BE2AC9-DC2E-45A9-A40E-0545D1797E8F}"/>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9136086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a:extLst>
              <a:ext uri="{FF2B5EF4-FFF2-40B4-BE49-F238E27FC236}">
                <a16:creationId xmlns:a16="http://schemas.microsoft.com/office/drawing/2014/main" id="{19AD8EF1-619E-416A-9195-91A2F489064C}"/>
              </a:ext>
            </a:extLst>
          </p:cNvPr>
          <p:cNvSpPr>
            <a:spLocks noGrp="1" noRot="1" noChangeAspect="1" noTextEdit="1"/>
          </p:cNvSpPr>
          <p:nvPr>
            <p:ph type="sldImg"/>
          </p:nvPr>
        </p:nvSpPr>
        <p:spPr>
          <a:ln/>
        </p:spPr>
      </p:sp>
      <p:sp>
        <p:nvSpPr>
          <p:cNvPr id="94211" name="Notes Placeholder 2">
            <a:extLst>
              <a:ext uri="{FF2B5EF4-FFF2-40B4-BE49-F238E27FC236}">
                <a16:creationId xmlns:a16="http://schemas.microsoft.com/office/drawing/2014/main" id="{B01CB1A7-A979-4E6E-922D-E6842693774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Header Placeholder 3">
            <a:extLst>
              <a:ext uri="{FF2B5EF4-FFF2-40B4-BE49-F238E27FC236}">
                <a16:creationId xmlns:a16="http://schemas.microsoft.com/office/drawing/2014/main" id="{1D506517-A488-4D51-B3B0-C9C5A22E7079}"/>
              </a:ext>
            </a:extLst>
          </p:cNvPr>
          <p:cNvSpPr>
            <a:spLocks noGrp="1"/>
          </p:cNvSpPr>
          <p:nvPr>
            <p:ph type="hdr" sz="quarter"/>
          </p:nvPr>
        </p:nvSpPr>
        <p:spPr/>
        <p:txBody>
          <a:bodyPr/>
          <a:lstStyle/>
          <a:p>
            <a:pPr>
              <a:defRPr/>
            </a:pPr>
            <a:r>
              <a:rPr lang="en-US"/>
              <a:t>*</a:t>
            </a:r>
            <a:endParaRPr lang="en-US" sz="1200"/>
          </a:p>
        </p:txBody>
      </p:sp>
      <p:sp>
        <p:nvSpPr>
          <p:cNvPr id="123908" name="Date Placeholder 4">
            <a:extLst>
              <a:ext uri="{FF2B5EF4-FFF2-40B4-BE49-F238E27FC236}">
                <a16:creationId xmlns:a16="http://schemas.microsoft.com/office/drawing/2014/main" id="{687B0D34-960C-4218-BFB6-C329017A1446}"/>
              </a:ext>
            </a:extLst>
          </p:cNvPr>
          <p:cNvSpPr>
            <a:spLocks noGrp="1"/>
          </p:cNvSpPr>
          <p:nvPr>
            <p:ph type="dt" sz="quarter" idx="1"/>
          </p:nvPr>
        </p:nvSpPr>
        <p:spPr/>
        <p:txBody>
          <a:bodyPr/>
          <a:lstStyle/>
          <a:p>
            <a:pPr>
              <a:defRPr/>
            </a:pPr>
            <a:r>
              <a:rPr lang="en-US"/>
              <a:t>07/16/96</a:t>
            </a:r>
            <a:endParaRPr lang="en-US" sz="1200"/>
          </a:p>
        </p:txBody>
      </p:sp>
      <p:sp>
        <p:nvSpPr>
          <p:cNvPr id="123909" name="Footer Placeholder 5">
            <a:extLst>
              <a:ext uri="{FF2B5EF4-FFF2-40B4-BE49-F238E27FC236}">
                <a16:creationId xmlns:a16="http://schemas.microsoft.com/office/drawing/2014/main" id="{E95B5238-8441-4847-BDD0-465CC1323853}"/>
              </a:ext>
            </a:extLst>
          </p:cNvPr>
          <p:cNvSpPr>
            <a:spLocks noGrp="1"/>
          </p:cNvSpPr>
          <p:nvPr>
            <p:ph type="ftr" sz="quarter" idx="4"/>
          </p:nvPr>
        </p:nvSpPr>
        <p:spPr/>
        <p:txBody>
          <a:bodyPr/>
          <a:lstStyle/>
          <a:p>
            <a:pPr>
              <a:defRPr/>
            </a:pPr>
            <a:r>
              <a:rPr lang="en-US"/>
              <a:t>*</a:t>
            </a:r>
            <a:endParaRPr lang="en-US" sz="1200"/>
          </a:p>
        </p:txBody>
      </p:sp>
      <p:sp>
        <p:nvSpPr>
          <p:cNvPr id="123910" name="Slide Number Placeholder 6">
            <a:extLst>
              <a:ext uri="{FF2B5EF4-FFF2-40B4-BE49-F238E27FC236}">
                <a16:creationId xmlns:a16="http://schemas.microsoft.com/office/drawing/2014/main" id="{601AF7FD-423F-45E7-A46D-EE3AEF01326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504202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BC6259-EB47-4F11-BCD4-505B3A40C640}"/>
              </a:ext>
            </a:extLst>
          </p:cNvPr>
          <p:cNvSpPr>
            <a:spLocks noGrp="1" noChangeArrowheads="1"/>
          </p:cNvSpPr>
          <p:nvPr>
            <p:ph type="sldNum" sz="quarter" idx="5"/>
          </p:nvPr>
        </p:nvSpPr>
        <p:spPr>
          <a:ln/>
        </p:spPr>
        <p:txBody>
          <a:bodyPr/>
          <a:lstStyle/>
          <a:p>
            <a:fld id="{3EF9557C-0E22-4A0A-8590-7E0D930CC9DE}" type="slidenum">
              <a:rPr lang="en-US" altLang="en-US"/>
              <a:pPr/>
              <a:t>20</a:t>
            </a:fld>
            <a:endParaRPr lang="en-US" altLang="en-US"/>
          </a:p>
        </p:txBody>
      </p:sp>
      <p:sp>
        <p:nvSpPr>
          <p:cNvPr id="147458" name="Rectangle 1026">
            <a:extLst>
              <a:ext uri="{FF2B5EF4-FFF2-40B4-BE49-F238E27FC236}">
                <a16:creationId xmlns:a16="http://schemas.microsoft.com/office/drawing/2014/main" id="{124649FD-62CE-4CF3-B27C-8A3524AED1D2}"/>
              </a:ext>
            </a:extLst>
          </p:cNvPr>
          <p:cNvSpPr>
            <a:spLocks noGrp="1" noRot="1" noChangeAspect="1" noChangeArrowheads="1" noTextEdit="1"/>
          </p:cNvSpPr>
          <p:nvPr>
            <p:ph type="sldImg"/>
          </p:nvPr>
        </p:nvSpPr>
        <p:spPr>
          <a:ln/>
        </p:spPr>
      </p:sp>
      <p:sp>
        <p:nvSpPr>
          <p:cNvPr id="147459" name="Rectangle 1027">
            <a:extLst>
              <a:ext uri="{FF2B5EF4-FFF2-40B4-BE49-F238E27FC236}">
                <a16:creationId xmlns:a16="http://schemas.microsoft.com/office/drawing/2014/main" id="{01B5B523-A553-4EC7-B714-8811FE387569}"/>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4055849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18E568D2-0184-4BA2-A383-F47F293565C6}"/>
              </a:ext>
            </a:extLst>
          </p:cNvPr>
          <p:cNvSpPr>
            <a:spLocks noGrp="1" noRot="1" noChangeAspect="1" noTextEdit="1"/>
          </p:cNvSpPr>
          <p:nvPr>
            <p:ph type="sldImg"/>
          </p:nvPr>
        </p:nvSpPr>
        <p:spPr>
          <a:ln/>
        </p:spPr>
      </p:sp>
      <p:sp>
        <p:nvSpPr>
          <p:cNvPr id="95235" name="Notes Placeholder 2">
            <a:extLst>
              <a:ext uri="{FF2B5EF4-FFF2-40B4-BE49-F238E27FC236}">
                <a16:creationId xmlns:a16="http://schemas.microsoft.com/office/drawing/2014/main" id="{7EE44F51-DF11-4436-93A8-25AF7F5565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Header Placeholder 3">
            <a:extLst>
              <a:ext uri="{FF2B5EF4-FFF2-40B4-BE49-F238E27FC236}">
                <a16:creationId xmlns:a16="http://schemas.microsoft.com/office/drawing/2014/main" id="{57D59EDD-D95E-4892-911D-8ED77F4F4712}"/>
              </a:ext>
            </a:extLst>
          </p:cNvPr>
          <p:cNvSpPr>
            <a:spLocks noGrp="1"/>
          </p:cNvSpPr>
          <p:nvPr>
            <p:ph type="hdr" sz="quarter"/>
          </p:nvPr>
        </p:nvSpPr>
        <p:spPr/>
        <p:txBody>
          <a:bodyPr/>
          <a:lstStyle/>
          <a:p>
            <a:pPr>
              <a:defRPr/>
            </a:pPr>
            <a:r>
              <a:rPr lang="en-US"/>
              <a:t>*</a:t>
            </a:r>
            <a:endParaRPr lang="en-US" sz="1200"/>
          </a:p>
        </p:txBody>
      </p:sp>
      <p:sp>
        <p:nvSpPr>
          <p:cNvPr id="125956" name="Date Placeholder 4">
            <a:extLst>
              <a:ext uri="{FF2B5EF4-FFF2-40B4-BE49-F238E27FC236}">
                <a16:creationId xmlns:a16="http://schemas.microsoft.com/office/drawing/2014/main" id="{A351B9D9-2293-43F0-89C4-E3D00B1253D6}"/>
              </a:ext>
            </a:extLst>
          </p:cNvPr>
          <p:cNvSpPr>
            <a:spLocks noGrp="1"/>
          </p:cNvSpPr>
          <p:nvPr>
            <p:ph type="dt" sz="quarter" idx="1"/>
          </p:nvPr>
        </p:nvSpPr>
        <p:spPr/>
        <p:txBody>
          <a:bodyPr/>
          <a:lstStyle/>
          <a:p>
            <a:pPr>
              <a:defRPr/>
            </a:pPr>
            <a:r>
              <a:rPr lang="en-US"/>
              <a:t>07/16/96</a:t>
            </a:r>
            <a:endParaRPr lang="en-US" sz="1200"/>
          </a:p>
        </p:txBody>
      </p:sp>
      <p:sp>
        <p:nvSpPr>
          <p:cNvPr id="125957" name="Footer Placeholder 5">
            <a:extLst>
              <a:ext uri="{FF2B5EF4-FFF2-40B4-BE49-F238E27FC236}">
                <a16:creationId xmlns:a16="http://schemas.microsoft.com/office/drawing/2014/main" id="{821B0816-8298-4A14-9443-D5D9E87C974C}"/>
              </a:ext>
            </a:extLst>
          </p:cNvPr>
          <p:cNvSpPr>
            <a:spLocks noGrp="1"/>
          </p:cNvSpPr>
          <p:nvPr>
            <p:ph type="ftr" sz="quarter" idx="4"/>
          </p:nvPr>
        </p:nvSpPr>
        <p:spPr/>
        <p:txBody>
          <a:bodyPr/>
          <a:lstStyle/>
          <a:p>
            <a:pPr>
              <a:defRPr/>
            </a:pPr>
            <a:r>
              <a:rPr lang="en-US"/>
              <a:t>*</a:t>
            </a:r>
            <a:endParaRPr lang="en-US" sz="1200"/>
          </a:p>
        </p:txBody>
      </p:sp>
      <p:sp>
        <p:nvSpPr>
          <p:cNvPr id="125958" name="Slide Number Placeholder 6">
            <a:extLst>
              <a:ext uri="{FF2B5EF4-FFF2-40B4-BE49-F238E27FC236}">
                <a16:creationId xmlns:a16="http://schemas.microsoft.com/office/drawing/2014/main" id="{491EDB28-5404-46A3-8EED-359E7CF1183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137339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a:extLst>
              <a:ext uri="{FF2B5EF4-FFF2-40B4-BE49-F238E27FC236}">
                <a16:creationId xmlns:a16="http://schemas.microsoft.com/office/drawing/2014/main" id="{912054DC-EAA7-4F6A-9090-E059A672C992}"/>
              </a:ext>
            </a:extLst>
          </p:cNvPr>
          <p:cNvSpPr>
            <a:spLocks noGrp="1" noRot="1" noChangeAspect="1" noTextEdit="1"/>
          </p:cNvSpPr>
          <p:nvPr>
            <p:ph type="sldImg"/>
          </p:nvPr>
        </p:nvSpPr>
        <p:spPr>
          <a:ln/>
        </p:spPr>
      </p:sp>
      <p:sp>
        <p:nvSpPr>
          <p:cNvPr id="96259" name="Notes Placeholder 2">
            <a:extLst>
              <a:ext uri="{FF2B5EF4-FFF2-40B4-BE49-F238E27FC236}">
                <a16:creationId xmlns:a16="http://schemas.microsoft.com/office/drawing/2014/main" id="{165CC3E5-E5CC-47F5-9550-DBCA8B82FF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1" name="Header Placeholder 3">
            <a:extLst>
              <a:ext uri="{FF2B5EF4-FFF2-40B4-BE49-F238E27FC236}">
                <a16:creationId xmlns:a16="http://schemas.microsoft.com/office/drawing/2014/main" id="{EE10F0CA-0161-454D-A4EB-746881038650}"/>
              </a:ext>
            </a:extLst>
          </p:cNvPr>
          <p:cNvSpPr>
            <a:spLocks noGrp="1"/>
          </p:cNvSpPr>
          <p:nvPr>
            <p:ph type="hdr" sz="quarter"/>
          </p:nvPr>
        </p:nvSpPr>
        <p:spPr/>
        <p:txBody>
          <a:bodyPr/>
          <a:lstStyle/>
          <a:p>
            <a:pPr>
              <a:defRPr/>
            </a:pPr>
            <a:r>
              <a:rPr lang="en-US"/>
              <a:t>*</a:t>
            </a:r>
            <a:endParaRPr lang="en-US" sz="1200"/>
          </a:p>
        </p:txBody>
      </p:sp>
      <p:sp>
        <p:nvSpPr>
          <p:cNvPr id="130052" name="Date Placeholder 4">
            <a:extLst>
              <a:ext uri="{FF2B5EF4-FFF2-40B4-BE49-F238E27FC236}">
                <a16:creationId xmlns:a16="http://schemas.microsoft.com/office/drawing/2014/main" id="{FBCAD2E8-FE1C-46A9-B2B3-812BB0781741}"/>
              </a:ext>
            </a:extLst>
          </p:cNvPr>
          <p:cNvSpPr>
            <a:spLocks noGrp="1"/>
          </p:cNvSpPr>
          <p:nvPr>
            <p:ph type="dt" sz="quarter" idx="1"/>
          </p:nvPr>
        </p:nvSpPr>
        <p:spPr/>
        <p:txBody>
          <a:bodyPr/>
          <a:lstStyle/>
          <a:p>
            <a:pPr>
              <a:defRPr/>
            </a:pPr>
            <a:r>
              <a:rPr lang="en-US"/>
              <a:t>07/16/96</a:t>
            </a:r>
            <a:endParaRPr lang="en-US" sz="1200"/>
          </a:p>
        </p:txBody>
      </p:sp>
      <p:sp>
        <p:nvSpPr>
          <p:cNvPr id="130053" name="Footer Placeholder 5">
            <a:extLst>
              <a:ext uri="{FF2B5EF4-FFF2-40B4-BE49-F238E27FC236}">
                <a16:creationId xmlns:a16="http://schemas.microsoft.com/office/drawing/2014/main" id="{4800703D-8DE3-41AA-A1D6-133185DB1A68}"/>
              </a:ext>
            </a:extLst>
          </p:cNvPr>
          <p:cNvSpPr>
            <a:spLocks noGrp="1"/>
          </p:cNvSpPr>
          <p:nvPr>
            <p:ph type="ftr" sz="quarter" idx="4"/>
          </p:nvPr>
        </p:nvSpPr>
        <p:spPr/>
        <p:txBody>
          <a:bodyPr/>
          <a:lstStyle/>
          <a:p>
            <a:pPr>
              <a:defRPr/>
            </a:pPr>
            <a:r>
              <a:rPr lang="en-US"/>
              <a:t>*</a:t>
            </a:r>
            <a:endParaRPr lang="en-US" sz="1200"/>
          </a:p>
        </p:txBody>
      </p:sp>
      <p:sp>
        <p:nvSpPr>
          <p:cNvPr id="130054" name="Slide Number Placeholder 6">
            <a:extLst>
              <a:ext uri="{FF2B5EF4-FFF2-40B4-BE49-F238E27FC236}">
                <a16:creationId xmlns:a16="http://schemas.microsoft.com/office/drawing/2014/main" id="{42D25F3E-4256-476A-89F8-F79175C2A4DB}"/>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968308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C7B42D0-548B-4D1F-A254-4094C2E5802E}"/>
              </a:ext>
            </a:extLst>
          </p:cNvPr>
          <p:cNvSpPr>
            <a:spLocks noGrp="1" noRot="1" noChangeAspect="1" noTextEdit="1"/>
          </p:cNvSpPr>
          <p:nvPr>
            <p:ph type="sldImg"/>
          </p:nvPr>
        </p:nvSpPr>
        <p:spPr>
          <a:ln/>
        </p:spPr>
      </p:sp>
      <p:sp>
        <p:nvSpPr>
          <p:cNvPr id="97283" name="Notes Placeholder 2">
            <a:extLst>
              <a:ext uri="{FF2B5EF4-FFF2-40B4-BE49-F238E27FC236}">
                <a16:creationId xmlns:a16="http://schemas.microsoft.com/office/drawing/2014/main" id="{21AAC003-6CB9-40EA-B550-1FF2617A93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9AC199A6-0C14-4612-B14B-2D0B4C8A6162}"/>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5D6DEBF1-41C4-4D1B-9499-09B3BE064CE8}"/>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CB3157D6-A2E0-4461-8D88-4DF2E03B72EC}"/>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8739521B-A30B-4ECC-9137-64BEF65B6C8F}"/>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3209060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a:extLst>
              <a:ext uri="{FF2B5EF4-FFF2-40B4-BE49-F238E27FC236}">
                <a16:creationId xmlns:a16="http://schemas.microsoft.com/office/drawing/2014/main" id="{0C2F6307-1CF6-49A0-AE7E-BB67B2F564EC}"/>
              </a:ext>
            </a:extLst>
          </p:cNvPr>
          <p:cNvSpPr>
            <a:spLocks noGrp="1" noRot="1" noChangeAspect="1" noTextEdit="1"/>
          </p:cNvSpPr>
          <p:nvPr>
            <p:ph type="sldImg"/>
          </p:nvPr>
        </p:nvSpPr>
        <p:spPr>
          <a:ln/>
        </p:spPr>
      </p:sp>
      <p:sp>
        <p:nvSpPr>
          <p:cNvPr id="98307" name="Notes Placeholder 2">
            <a:extLst>
              <a:ext uri="{FF2B5EF4-FFF2-40B4-BE49-F238E27FC236}">
                <a16:creationId xmlns:a16="http://schemas.microsoft.com/office/drawing/2014/main" id="{F0EAD434-39BA-41B9-8AEE-9EB84C7137D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D4FF2816-934F-4BE0-9F34-5D50868771AA}"/>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527CF618-CE67-4948-B0C7-BE0700D26553}"/>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83C7D77F-F865-451B-AC03-DDF8E6009004}"/>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B1A8F510-400D-4091-BFF9-74C14F1C9927}"/>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1954677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3AAB0C4E-DD38-4724-9A8D-A3D5EDE742AB}"/>
              </a:ext>
            </a:extLst>
          </p:cNvPr>
          <p:cNvSpPr>
            <a:spLocks noGrp="1" noRot="1" noChangeAspect="1" noTextEdit="1"/>
          </p:cNvSpPr>
          <p:nvPr>
            <p:ph type="sldImg"/>
          </p:nvPr>
        </p:nvSpPr>
        <p:spPr>
          <a:ln/>
        </p:spPr>
      </p:sp>
      <p:sp>
        <p:nvSpPr>
          <p:cNvPr id="99331" name="Notes Placeholder 2">
            <a:extLst>
              <a:ext uri="{FF2B5EF4-FFF2-40B4-BE49-F238E27FC236}">
                <a16:creationId xmlns:a16="http://schemas.microsoft.com/office/drawing/2014/main" id="{08C141D9-41A4-46C4-9EEB-AC8AAAC3ABB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8003" name="Header Placeholder 3">
            <a:extLst>
              <a:ext uri="{FF2B5EF4-FFF2-40B4-BE49-F238E27FC236}">
                <a16:creationId xmlns:a16="http://schemas.microsoft.com/office/drawing/2014/main" id="{533F0959-C067-4386-BAED-485EEAFCF023}"/>
              </a:ext>
            </a:extLst>
          </p:cNvPr>
          <p:cNvSpPr>
            <a:spLocks noGrp="1"/>
          </p:cNvSpPr>
          <p:nvPr>
            <p:ph type="hdr" sz="quarter"/>
          </p:nvPr>
        </p:nvSpPr>
        <p:spPr/>
        <p:txBody>
          <a:bodyPr/>
          <a:lstStyle/>
          <a:p>
            <a:pPr>
              <a:defRPr/>
            </a:pPr>
            <a:r>
              <a:rPr lang="en-US"/>
              <a:t>*</a:t>
            </a:r>
            <a:endParaRPr lang="en-US" sz="1200"/>
          </a:p>
        </p:txBody>
      </p:sp>
      <p:sp>
        <p:nvSpPr>
          <p:cNvPr id="128004" name="Date Placeholder 4">
            <a:extLst>
              <a:ext uri="{FF2B5EF4-FFF2-40B4-BE49-F238E27FC236}">
                <a16:creationId xmlns:a16="http://schemas.microsoft.com/office/drawing/2014/main" id="{2C52C2F9-331C-4D2F-BAC4-9809DF26E2FA}"/>
              </a:ext>
            </a:extLst>
          </p:cNvPr>
          <p:cNvSpPr>
            <a:spLocks noGrp="1"/>
          </p:cNvSpPr>
          <p:nvPr>
            <p:ph type="dt" sz="quarter" idx="1"/>
          </p:nvPr>
        </p:nvSpPr>
        <p:spPr/>
        <p:txBody>
          <a:bodyPr/>
          <a:lstStyle/>
          <a:p>
            <a:pPr>
              <a:defRPr/>
            </a:pPr>
            <a:r>
              <a:rPr lang="en-US"/>
              <a:t>07/16/96</a:t>
            </a:r>
            <a:endParaRPr lang="en-US" sz="1200"/>
          </a:p>
        </p:txBody>
      </p:sp>
      <p:sp>
        <p:nvSpPr>
          <p:cNvPr id="128005" name="Footer Placeholder 5">
            <a:extLst>
              <a:ext uri="{FF2B5EF4-FFF2-40B4-BE49-F238E27FC236}">
                <a16:creationId xmlns:a16="http://schemas.microsoft.com/office/drawing/2014/main" id="{91A982C0-1030-444C-B010-44096A213448}"/>
              </a:ext>
            </a:extLst>
          </p:cNvPr>
          <p:cNvSpPr>
            <a:spLocks noGrp="1"/>
          </p:cNvSpPr>
          <p:nvPr>
            <p:ph type="ftr" sz="quarter" idx="4"/>
          </p:nvPr>
        </p:nvSpPr>
        <p:spPr/>
        <p:txBody>
          <a:bodyPr/>
          <a:lstStyle/>
          <a:p>
            <a:pPr>
              <a:defRPr/>
            </a:pPr>
            <a:r>
              <a:rPr lang="en-US"/>
              <a:t>*</a:t>
            </a:r>
            <a:endParaRPr lang="en-US" sz="1200"/>
          </a:p>
        </p:txBody>
      </p:sp>
      <p:sp>
        <p:nvSpPr>
          <p:cNvPr id="128006" name="Slide Number Placeholder 6">
            <a:extLst>
              <a:ext uri="{FF2B5EF4-FFF2-40B4-BE49-F238E27FC236}">
                <a16:creationId xmlns:a16="http://schemas.microsoft.com/office/drawing/2014/main" id="{19E8A4B6-FAC1-444E-9BAC-935257F00E99}"/>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578013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a:extLst>
              <a:ext uri="{FF2B5EF4-FFF2-40B4-BE49-F238E27FC236}">
                <a16:creationId xmlns:a16="http://schemas.microsoft.com/office/drawing/2014/main" id="{E82F44DD-360C-4240-AAEB-3F7F90965319}"/>
              </a:ext>
            </a:extLst>
          </p:cNvPr>
          <p:cNvSpPr>
            <a:spLocks noGrp="1" noRot="1" noChangeAspect="1" noTextEdit="1"/>
          </p:cNvSpPr>
          <p:nvPr>
            <p:ph type="sldImg"/>
          </p:nvPr>
        </p:nvSpPr>
        <p:spPr>
          <a:ln/>
        </p:spPr>
      </p:sp>
      <p:sp>
        <p:nvSpPr>
          <p:cNvPr id="83971" name="Notes Placeholder 2">
            <a:extLst>
              <a:ext uri="{FF2B5EF4-FFF2-40B4-BE49-F238E27FC236}">
                <a16:creationId xmlns:a16="http://schemas.microsoft.com/office/drawing/2014/main" id="{DCC68EF3-A696-44D4-B279-6C1776A056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B766BB33-BB23-42D7-B473-DBB2C0EB845D}"/>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B42C75C5-D238-4F47-A7FC-A8F1943359BF}"/>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5D5CBB05-FE0A-48C9-808C-E01569148CED}"/>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C4B9980A-3D1B-44EB-BEC8-965424DF5760}"/>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7237565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A3C52E81-D091-426F-9D4E-F8AF4CFFAC8F}"/>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1BCBF54D-76A0-4EEC-A763-35FEAAD6313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8B41DC56-B7F9-40E1-A017-1414390DA300}"/>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77539009-DC3D-43F3-8C27-C08FEF405077}"/>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A3BE954B-D695-4EE2-BC97-8855BA855621}"/>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8CC47E15-8119-4051-B61F-18C500A05289}"/>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7097743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E46DA8E4-AC4D-4D00-A767-B076ECCBCCFD}"/>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F278A7DA-5B29-4D80-9E20-D557792923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0051" name="Header Placeholder 3">
            <a:extLst>
              <a:ext uri="{FF2B5EF4-FFF2-40B4-BE49-F238E27FC236}">
                <a16:creationId xmlns:a16="http://schemas.microsoft.com/office/drawing/2014/main" id="{6440C1F5-C2B7-4C65-9B9A-F1F50C6DD798}"/>
              </a:ext>
            </a:extLst>
          </p:cNvPr>
          <p:cNvSpPr>
            <a:spLocks noGrp="1"/>
          </p:cNvSpPr>
          <p:nvPr>
            <p:ph type="hdr" sz="quarter"/>
          </p:nvPr>
        </p:nvSpPr>
        <p:spPr/>
        <p:txBody>
          <a:bodyPr/>
          <a:lstStyle/>
          <a:p>
            <a:pPr>
              <a:defRPr/>
            </a:pPr>
            <a:r>
              <a:rPr lang="en-US"/>
              <a:t>*</a:t>
            </a:r>
            <a:endParaRPr lang="en-US" sz="1200"/>
          </a:p>
        </p:txBody>
      </p:sp>
      <p:sp>
        <p:nvSpPr>
          <p:cNvPr id="130052" name="Date Placeholder 4">
            <a:extLst>
              <a:ext uri="{FF2B5EF4-FFF2-40B4-BE49-F238E27FC236}">
                <a16:creationId xmlns:a16="http://schemas.microsoft.com/office/drawing/2014/main" id="{BE77E95A-5FF0-4464-9207-48C83D5B88C1}"/>
              </a:ext>
            </a:extLst>
          </p:cNvPr>
          <p:cNvSpPr>
            <a:spLocks noGrp="1"/>
          </p:cNvSpPr>
          <p:nvPr>
            <p:ph type="dt" sz="quarter" idx="1"/>
          </p:nvPr>
        </p:nvSpPr>
        <p:spPr/>
        <p:txBody>
          <a:bodyPr/>
          <a:lstStyle/>
          <a:p>
            <a:pPr>
              <a:defRPr/>
            </a:pPr>
            <a:r>
              <a:rPr lang="en-US"/>
              <a:t>07/16/96</a:t>
            </a:r>
            <a:endParaRPr lang="en-US" sz="1200"/>
          </a:p>
        </p:txBody>
      </p:sp>
      <p:sp>
        <p:nvSpPr>
          <p:cNvPr id="130053" name="Footer Placeholder 5">
            <a:extLst>
              <a:ext uri="{FF2B5EF4-FFF2-40B4-BE49-F238E27FC236}">
                <a16:creationId xmlns:a16="http://schemas.microsoft.com/office/drawing/2014/main" id="{1DDD9F9E-8E75-4C96-AC22-6FAE160ACD1F}"/>
              </a:ext>
            </a:extLst>
          </p:cNvPr>
          <p:cNvSpPr>
            <a:spLocks noGrp="1"/>
          </p:cNvSpPr>
          <p:nvPr>
            <p:ph type="ftr" sz="quarter" idx="4"/>
          </p:nvPr>
        </p:nvSpPr>
        <p:spPr/>
        <p:txBody>
          <a:bodyPr/>
          <a:lstStyle/>
          <a:p>
            <a:pPr>
              <a:defRPr/>
            </a:pPr>
            <a:r>
              <a:rPr lang="en-US"/>
              <a:t>*</a:t>
            </a:r>
            <a:endParaRPr lang="en-US" sz="1200"/>
          </a:p>
        </p:txBody>
      </p:sp>
      <p:sp>
        <p:nvSpPr>
          <p:cNvPr id="130054" name="Slide Number Placeholder 6">
            <a:extLst>
              <a:ext uri="{FF2B5EF4-FFF2-40B4-BE49-F238E27FC236}">
                <a16:creationId xmlns:a16="http://schemas.microsoft.com/office/drawing/2014/main" id="{34B06129-0435-4FA2-A4F1-D5B60A06819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589860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3FC713C9-6715-4A78-9F06-F1ED929B0ADF}"/>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EC5536C2-8B2E-430E-9847-A8C731D41D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2099" name="Header Placeholder 3">
            <a:extLst>
              <a:ext uri="{FF2B5EF4-FFF2-40B4-BE49-F238E27FC236}">
                <a16:creationId xmlns:a16="http://schemas.microsoft.com/office/drawing/2014/main" id="{1A493EC1-8C4F-4D0B-A07E-F9C9C1FBB6BE}"/>
              </a:ext>
            </a:extLst>
          </p:cNvPr>
          <p:cNvSpPr>
            <a:spLocks noGrp="1"/>
          </p:cNvSpPr>
          <p:nvPr>
            <p:ph type="hdr" sz="quarter"/>
          </p:nvPr>
        </p:nvSpPr>
        <p:spPr/>
        <p:txBody>
          <a:bodyPr/>
          <a:lstStyle/>
          <a:p>
            <a:pPr>
              <a:defRPr/>
            </a:pPr>
            <a:r>
              <a:rPr lang="en-US"/>
              <a:t>*</a:t>
            </a:r>
            <a:endParaRPr lang="en-US" sz="1200"/>
          </a:p>
        </p:txBody>
      </p:sp>
      <p:sp>
        <p:nvSpPr>
          <p:cNvPr id="132100" name="Date Placeholder 4">
            <a:extLst>
              <a:ext uri="{FF2B5EF4-FFF2-40B4-BE49-F238E27FC236}">
                <a16:creationId xmlns:a16="http://schemas.microsoft.com/office/drawing/2014/main" id="{F2EAB41A-577F-4717-B5F3-9E6E49020E8A}"/>
              </a:ext>
            </a:extLst>
          </p:cNvPr>
          <p:cNvSpPr>
            <a:spLocks noGrp="1"/>
          </p:cNvSpPr>
          <p:nvPr>
            <p:ph type="dt" sz="quarter" idx="1"/>
          </p:nvPr>
        </p:nvSpPr>
        <p:spPr/>
        <p:txBody>
          <a:bodyPr/>
          <a:lstStyle/>
          <a:p>
            <a:pPr>
              <a:defRPr/>
            </a:pPr>
            <a:r>
              <a:rPr lang="en-US"/>
              <a:t>07/16/96</a:t>
            </a:r>
            <a:endParaRPr lang="en-US" sz="1200"/>
          </a:p>
        </p:txBody>
      </p:sp>
      <p:sp>
        <p:nvSpPr>
          <p:cNvPr id="132101" name="Footer Placeholder 5">
            <a:extLst>
              <a:ext uri="{FF2B5EF4-FFF2-40B4-BE49-F238E27FC236}">
                <a16:creationId xmlns:a16="http://schemas.microsoft.com/office/drawing/2014/main" id="{A52D9A85-225D-47B2-BF7A-70AFF4286310}"/>
              </a:ext>
            </a:extLst>
          </p:cNvPr>
          <p:cNvSpPr>
            <a:spLocks noGrp="1"/>
          </p:cNvSpPr>
          <p:nvPr>
            <p:ph type="ftr" sz="quarter" idx="4"/>
          </p:nvPr>
        </p:nvSpPr>
        <p:spPr/>
        <p:txBody>
          <a:bodyPr/>
          <a:lstStyle/>
          <a:p>
            <a:pPr>
              <a:defRPr/>
            </a:pPr>
            <a:r>
              <a:rPr lang="en-US"/>
              <a:t>*</a:t>
            </a:r>
            <a:endParaRPr lang="en-US" sz="1200"/>
          </a:p>
        </p:txBody>
      </p:sp>
      <p:sp>
        <p:nvSpPr>
          <p:cNvPr id="132102" name="Slide Number Placeholder 6">
            <a:extLst>
              <a:ext uri="{FF2B5EF4-FFF2-40B4-BE49-F238E27FC236}">
                <a16:creationId xmlns:a16="http://schemas.microsoft.com/office/drawing/2014/main" id="{1FE2E7D2-FAC3-453A-A856-65A1F08A1FB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41026792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322BFFEB-3FAA-40AA-B707-FA9AEFB3171A}"/>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F9FB7E20-B8A8-4001-B975-32127F472B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4147" name="Header Placeholder 3">
            <a:extLst>
              <a:ext uri="{FF2B5EF4-FFF2-40B4-BE49-F238E27FC236}">
                <a16:creationId xmlns:a16="http://schemas.microsoft.com/office/drawing/2014/main" id="{D3BE168D-C082-4082-ABB5-2D6A0A160BD5}"/>
              </a:ext>
            </a:extLst>
          </p:cNvPr>
          <p:cNvSpPr>
            <a:spLocks noGrp="1"/>
          </p:cNvSpPr>
          <p:nvPr>
            <p:ph type="hdr" sz="quarter"/>
          </p:nvPr>
        </p:nvSpPr>
        <p:spPr/>
        <p:txBody>
          <a:bodyPr/>
          <a:lstStyle/>
          <a:p>
            <a:pPr>
              <a:defRPr/>
            </a:pPr>
            <a:r>
              <a:rPr lang="en-US"/>
              <a:t>*</a:t>
            </a:r>
            <a:endParaRPr lang="en-US" sz="1200"/>
          </a:p>
        </p:txBody>
      </p:sp>
      <p:sp>
        <p:nvSpPr>
          <p:cNvPr id="134148" name="Date Placeholder 4">
            <a:extLst>
              <a:ext uri="{FF2B5EF4-FFF2-40B4-BE49-F238E27FC236}">
                <a16:creationId xmlns:a16="http://schemas.microsoft.com/office/drawing/2014/main" id="{B3F6A6DC-66D7-4C48-B6E7-4C3C28086B24}"/>
              </a:ext>
            </a:extLst>
          </p:cNvPr>
          <p:cNvSpPr>
            <a:spLocks noGrp="1"/>
          </p:cNvSpPr>
          <p:nvPr>
            <p:ph type="dt" sz="quarter" idx="1"/>
          </p:nvPr>
        </p:nvSpPr>
        <p:spPr/>
        <p:txBody>
          <a:bodyPr/>
          <a:lstStyle/>
          <a:p>
            <a:pPr>
              <a:defRPr/>
            </a:pPr>
            <a:r>
              <a:rPr lang="en-US"/>
              <a:t>07/16/96</a:t>
            </a:r>
            <a:endParaRPr lang="en-US" sz="1200"/>
          </a:p>
        </p:txBody>
      </p:sp>
      <p:sp>
        <p:nvSpPr>
          <p:cNvPr id="134149" name="Footer Placeholder 5">
            <a:extLst>
              <a:ext uri="{FF2B5EF4-FFF2-40B4-BE49-F238E27FC236}">
                <a16:creationId xmlns:a16="http://schemas.microsoft.com/office/drawing/2014/main" id="{B051CF82-241A-4F7D-AC41-30240DEADB14}"/>
              </a:ext>
            </a:extLst>
          </p:cNvPr>
          <p:cNvSpPr>
            <a:spLocks noGrp="1"/>
          </p:cNvSpPr>
          <p:nvPr>
            <p:ph type="ftr" sz="quarter" idx="4"/>
          </p:nvPr>
        </p:nvSpPr>
        <p:spPr/>
        <p:txBody>
          <a:bodyPr/>
          <a:lstStyle/>
          <a:p>
            <a:pPr>
              <a:defRPr/>
            </a:pPr>
            <a:r>
              <a:rPr lang="en-US"/>
              <a:t>*</a:t>
            </a:r>
            <a:endParaRPr lang="en-US" sz="1200"/>
          </a:p>
        </p:txBody>
      </p:sp>
      <p:sp>
        <p:nvSpPr>
          <p:cNvPr id="134150" name="Slide Number Placeholder 6">
            <a:extLst>
              <a:ext uri="{FF2B5EF4-FFF2-40B4-BE49-F238E27FC236}">
                <a16:creationId xmlns:a16="http://schemas.microsoft.com/office/drawing/2014/main" id="{11B06BA7-9BC0-4A6D-8035-51F1C81F58DA}"/>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8039069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954AD665-EA2F-4844-9E0B-412662947DA4}"/>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5593B6FF-AEC4-443F-9EA1-9A3DD123A0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4147" name="Header Placeholder 3">
            <a:extLst>
              <a:ext uri="{FF2B5EF4-FFF2-40B4-BE49-F238E27FC236}">
                <a16:creationId xmlns:a16="http://schemas.microsoft.com/office/drawing/2014/main" id="{872308C9-0792-4E00-AC3F-DA9656A6D725}"/>
              </a:ext>
            </a:extLst>
          </p:cNvPr>
          <p:cNvSpPr>
            <a:spLocks noGrp="1"/>
          </p:cNvSpPr>
          <p:nvPr>
            <p:ph type="hdr" sz="quarter"/>
          </p:nvPr>
        </p:nvSpPr>
        <p:spPr/>
        <p:txBody>
          <a:bodyPr/>
          <a:lstStyle/>
          <a:p>
            <a:pPr>
              <a:defRPr/>
            </a:pPr>
            <a:r>
              <a:rPr lang="en-US"/>
              <a:t>*</a:t>
            </a:r>
            <a:endParaRPr lang="en-US" sz="1200"/>
          </a:p>
        </p:txBody>
      </p:sp>
      <p:sp>
        <p:nvSpPr>
          <p:cNvPr id="134148" name="Date Placeholder 4">
            <a:extLst>
              <a:ext uri="{FF2B5EF4-FFF2-40B4-BE49-F238E27FC236}">
                <a16:creationId xmlns:a16="http://schemas.microsoft.com/office/drawing/2014/main" id="{74C69F0A-7E62-4230-9C92-6813D1A02D06}"/>
              </a:ext>
            </a:extLst>
          </p:cNvPr>
          <p:cNvSpPr>
            <a:spLocks noGrp="1"/>
          </p:cNvSpPr>
          <p:nvPr>
            <p:ph type="dt" sz="quarter" idx="1"/>
          </p:nvPr>
        </p:nvSpPr>
        <p:spPr/>
        <p:txBody>
          <a:bodyPr/>
          <a:lstStyle/>
          <a:p>
            <a:pPr>
              <a:defRPr/>
            </a:pPr>
            <a:r>
              <a:rPr lang="en-US"/>
              <a:t>07/16/96</a:t>
            </a:r>
            <a:endParaRPr lang="en-US" sz="1200"/>
          </a:p>
        </p:txBody>
      </p:sp>
      <p:sp>
        <p:nvSpPr>
          <p:cNvPr id="134149" name="Footer Placeholder 5">
            <a:extLst>
              <a:ext uri="{FF2B5EF4-FFF2-40B4-BE49-F238E27FC236}">
                <a16:creationId xmlns:a16="http://schemas.microsoft.com/office/drawing/2014/main" id="{F80595B4-F9A9-445C-B115-9D62293139F9}"/>
              </a:ext>
            </a:extLst>
          </p:cNvPr>
          <p:cNvSpPr>
            <a:spLocks noGrp="1"/>
          </p:cNvSpPr>
          <p:nvPr>
            <p:ph type="ftr" sz="quarter" idx="4"/>
          </p:nvPr>
        </p:nvSpPr>
        <p:spPr/>
        <p:txBody>
          <a:bodyPr/>
          <a:lstStyle/>
          <a:p>
            <a:pPr>
              <a:defRPr/>
            </a:pPr>
            <a:r>
              <a:rPr lang="en-US"/>
              <a:t>*</a:t>
            </a:r>
            <a:endParaRPr lang="en-US" sz="1200"/>
          </a:p>
        </p:txBody>
      </p:sp>
      <p:sp>
        <p:nvSpPr>
          <p:cNvPr id="134150" name="Slide Number Placeholder 6">
            <a:extLst>
              <a:ext uri="{FF2B5EF4-FFF2-40B4-BE49-F238E27FC236}">
                <a16:creationId xmlns:a16="http://schemas.microsoft.com/office/drawing/2014/main" id="{494A595E-A870-481B-87A0-BDA0E3D50ABC}"/>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8035104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F06074DE-CE74-46A0-A027-999032B6A051}"/>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782E8D65-36BF-4ED5-8FB7-48FF79D9E92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4147" name="Header Placeholder 3">
            <a:extLst>
              <a:ext uri="{FF2B5EF4-FFF2-40B4-BE49-F238E27FC236}">
                <a16:creationId xmlns:a16="http://schemas.microsoft.com/office/drawing/2014/main" id="{ACA58866-9FE4-4014-A76F-9065C09B6510}"/>
              </a:ext>
            </a:extLst>
          </p:cNvPr>
          <p:cNvSpPr>
            <a:spLocks noGrp="1"/>
          </p:cNvSpPr>
          <p:nvPr>
            <p:ph type="hdr" sz="quarter"/>
          </p:nvPr>
        </p:nvSpPr>
        <p:spPr/>
        <p:txBody>
          <a:bodyPr/>
          <a:lstStyle/>
          <a:p>
            <a:pPr>
              <a:defRPr/>
            </a:pPr>
            <a:r>
              <a:rPr lang="en-US"/>
              <a:t>*</a:t>
            </a:r>
            <a:endParaRPr lang="en-US" sz="1200"/>
          </a:p>
        </p:txBody>
      </p:sp>
      <p:sp>
        <p:nvSpPr>
          <p:cNvPr id="134148" name="Date Placeholder 4">
            <a:extLst>
              <a:ext uri="{FF2B5EF4-FFF2-40B4-BE49-F238E27FC236}">
                <a16:creationId xmlns:a16="http://schemas.microsoft.com/office/drawing/2014/main" id="{DC433686-BB33-43E3-A861-444B72527CB6}"/>
              </a:ext>
            </a:extLst>
          </p:cNvPr>
          <p:cNvSpPr>
            <a:spLocks noGrp="1"/>
          </p:cNvSpPr>
          <p:nvPr>
            <p:ph type="dt" sz="quarter" idx="1"/>
          </p:nvPr>
        </p:nvSpPr>
        <p:spPr/>
        <p:txBody>
          <a:bodyPr/>
          <a:lstStyle/>
          <a:p>
            <a:pPr>
              <a:defRPr/>
            </a:pPr>
            <a:r>
              <a:rPr lang="en-US"/>
              <a:t>07/16/96</a:t>
            </a:r>
            <a:endParaRPr lang="en-US" sz="1200"/>
          </a:p>
        </p:txBody>
      </p:sp>
      <p:sp>
        <p:nvSpPr>
          <p:cNvPr id="134149" name="Footer Placeholder 5">
            <a:extLst>
              <a:ext uri="{FF2B5EF4-FFF2-40B4-BE49-F238E27FC236}">
                <a16:creationId xmlns:a16="http://schemas.microsoft.com/office/drawing/2014/main" id="{02825991-4877-44DB-9BA0-80D5D19744EB}"/>
              </a:ext>
            </a:extLst>
          </p:cNvPr>
          <p:cNvSpPr>
            <a:spLocks noGrp="1"/>
          </p:cNvSpPr>
          <p:nvPr>
            <p:ph type="ftr" sz="quarter" idx="4"/>
          </p:nvPr>
        </p:nvSpPr>
        <p:spPr/>
        <p:txBody>
          <a:bodyPr/>
          <a:lstStyle/>
          <a:p>
            <a:pPr>
              <a:defRPr/>
            </a:pPr>
            <a:r>
              <a:rPr lang="en-US"/>
              <a:t>*</a:t>
            </a:r>
            <a:endParaRPr lang="en-US" sz="1200"/>
          </a:p>
        </p:txBody>
      </p:sp>
      <p:sp>
        <p:nvSpPr>
          <p:cNvPr id="134150" name="Slide Number Placeholder 6">
            <a:extLst>
              <a:ext uri="{FF2B5EF4-FFF2-40B4-BE49-F238E27FC236}">
                <a16:creationId xmlns:a16="http://schemas.microsoft.com/office/drawing/2014/main" id="{A399C726-812D-4F0A-AC2C-81E6EF534A9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6628701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E90B7B2F-EA9D-45E2-A118-F59B015B327E}"/>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50CE52FC-B3B8-4317-9EBD-4F332AB041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4147" name="Header Placeholder 3">
            <a:extLst>
              <a:ext uri="{FF2B5EF4-FFF2-40B4-BE49-F238E27FC236}">
                <a16:creationId xmlns:a16="http://schemas.microsoft.com/office/drawing/2014/main" id="{667BCF50-A506-4C76-8998-EAD57E5D25D9}"/>
              </a:ext>
            </a:extLst>
          </p:cNvPr>
          <p:cNvSpPr>
            <a:spLocks noGrp="1"/>
          </p:cNvSpPr>
          <p:nvPr>
            <p:ph type="hdr" sz="quarter"/>
          </p:nvPr>
        </p:nvSpPr>
        <p:spPr/>
        <p:txBody>
          <a:bodyPr/>
          <a:lstStyle/>
          <a:p>
            <a:pPr>
              <a:defRPr/>
            </a:pPr>
            <a:r>
              <a:rPr lang="en-US"/>
              <a:t>*</a:t>
            </a:r>
            <a:endParaRPr lang="en-US" sz="1200"/>
          </a:p>
        </p:txBody>
      </p:sp>
      <p:sp>
        <p:nvSpPr>
          <p:cNvPr id="134148" name="Date Placeholder 4">
            <a:extLst>
              <a:ext uri="{FF2B5EF4-FFF2-40B4-BE49-F238E27FC236}">
                <a16:creationId xmlns:a16="http://schemas.microsoft.com/office/drawing/2014/main" id="{39402377-6DCA-43EA-9D60-0717962F69B7}"/>
              </a:ext>
            </a:extLst>
          </p:cNvPr>
          <p:cNvSpPr>
            <a:spLocks noGrp="1"/>
          </p:cNvSpPr>
          <p:nvPr>
            <p:ph type="dt" sz="quarter" idx="1"/>
          </p:nvPr>
        </p:nvSpPr>
        <p:spPr/>
        <p:txBody>
          <a:bodyPr/>
          <a:lstStyle/>
          <a:p>
            <a:pPr>
              <a:defRPr/>
            </a:pPr>
            <a:r>
              <a:rPr lang="en-US"/>
              <a:t>07/16/96</a:t>
            </a:r>
            <a:endParaRPr lang="en-US" sz="1200"/>
          </a:p>
        </p:txBody>
      </p:sp>
      <p:sp>
        <p:nvSpPr>
          <p:cNvPr id="134149" name="Footer Placeholder 5">
            <a:extLst>
              <a:ext uri="{FF2B5EF4-FFF2-40B4-BE49-F238E27FC236}">
                <a16:creationId xmlns:a16="http://schemas.microsoft.com/office/drawing/2014/main" id="{96BD686C-3EDC-45CD-8C3B-EC377FA29553}"/>
              </a:ext>
            </a:extLst>
          </p:cNvPr>
          <p:cNvSpPr>
            <a:spLocks noGrp="1"/>
          </p:cNvSpPr>
          <p:nvPr>
            <p:ph type="ftr" sz="quarter" idx="4"/>
          </p:nvPr>
        </p:nvSpPr>
        <p:spPr/>
        <p:txBody>
          <a:bodyPr/>
          <a:lstStyle/>
          <a:p>
            <a:pPr>
              <a:defRPr/>
            </a:pPr>
            <a:r>
              <a:rPr lang="en-US"/>
              <a:t>*</a:t>
            </a:r>
            <a:endParaRPr lang="en-US" sz="1200"/>
          </a:p>
        </p:txBody>
      </p:sp>
      <p:sp>
        <p:nvSpPr>
          <p:cNvPr id="134150" name="Slide Number Placeholder 6">
            <a:extLst>
              <a:ext uri="{FF2B5EF4-FFF2-40B4-BE49-F238E27FC236}">
                <a16:creationId xmlns:a16="http://schemas.microsoft.com/office/drawing/2014/main" id="{B3AB6A23-CB40-40EC-8277-2BAEF565487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6638091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a:extLst>
              <a:ext uri="{FF2B5EF4-FFF2-40B4-BE49-F238E27FC236}">
                <a16:creationId xmlns:a16="http://schemas.microsoft.com/office/drawing/2014/main" id="{B625AD2D-CCC3-4D66-BAD7-C8806F234CB9}"/>
              </a:ext>
            </a:extLst>
          </p:cNvPr>
          <p:cNvSpPr>
            <a:spLocks noGrp="1" noRot="1" noChangeAspect="1" noTextEdit="1"/>
          </p:cNvSpPr>
          <p:nvPr>
            <p:ph type="sldImg"/>
          </p:nvPr>
        </p:nvSpPr>
        <p:spPr>
          <a:ln/>
        </p:spPr>
      </p:sp>
      <p:sp>
        <p:nvSpPr>
          <p:cNvPr id="109571" name="Notes Placeholder 2">
            <a:extLst>
              <a:ext uri="{FF2B5EF4-FFF2-40B4-BE49-F238E27FC236}">
                <a16:creationId xmlns:a16="http://schemas.microsoft.com/office/drawing/2014/main" id="{DC2A855E-9415-4D02-BDC6-FF955770C41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0291" name="Header Placeholder 3">
            <a:extLst>
              <a:ext uri="{FF2B5EF4-FFF2-40B4-BE49-F238E27FC236}">
                <a16:creationId xmlns:a16="http://schemas.microsoft.com/office/drawing/2014/main" id="{36EF2865-21D5-4F8F-B87D-055EA27E836E}"/>
              </a:ext>
            </a:extLst>
          </p:cNvPr>
          <p:cNvSpPr>
            <a:spLocks noGrp="1"/>
          </p:cNvSpPr>
          <p:nvPr>
            <p:ph type="hdr" sz="quarter"/>
          </p:nvPr>
        </p:nvSpPr>
        <p:spPr/>
        <p:txBody>
          <a:bodyPr/>
          <a:lstStyle/>
          <a:p>
            <a:pPr>
              <a:defRPr/>
            </a:pPr>
            <a:r>
              <a:rPr lang="en-US"/>
              <a:t>*</a:t>
            </a:r>
            <a:endParaRPr lang="en-US" sz="1200"/>
          </a:p>
        </p:txBody>
      </p:sp>
      <p:sp>
        <p:nvSpPr>
          <p:cNvPr id="140292" name="Date Placeholder 4">
            <a:extLst>
              <a:ext uri="{FF2B5EF4-FFF2-40B4-BE49-F238E27FC236}">
                <a16:creationId xmlns:a16="http://schemas.microsoft.com/office/drawing/2014/main" id="{6D6842ED-8090-4651-9C49-EEF205EF7593}"/>
              </a:ext>
            </a:extLst>
          </p:cNvPr>
          <p:cNvSpPr>
            <a:spLocks noGrp="1"/>
          </p:cNvSpPr>
          <p:nvPr>
            <p:ph type="dt" sz="quarter" idx="1"/>
          </p:nvPr>
        </p:nvSpPr>
        <p:spPr/>
        <p:txBody>
          <a:bodyPr/>
          <a:lstStyle/>
          <a:p>
            <a:pPr>
              <a:defRPr/>
            </a:pPr>
            <a:r>
              <a:rPr lang="en-US"/>
              <a:t>07/16/96</a:t>
            </a:r>
            <a:endParaRPr lang="en-US" sz="1200"/>
          </a:p>
        </p:txBody>
      </p:sp>
      <p:sp>
        <p:nvSpPr>
          <p:cNvPr id="140293" name="Footer Placeholder 5">
            <a:extLst>
              <a:ext uri="{FF2B5EF4-FFF2-40B4-BE49-F238E27FC236}">
                <a16:creationId xmlns:a16="http://schemas.microsoft.com/office/drawing/2014/main" id="{E118874F-4280-4D21-8A99-5C6A9EA45CA6}"/>
              </a:ext>
            </a:extLst>
          </p:cNvPr>
          <p:cNvSpPr>
            <a:spLocks noGrp="1"/>
          </p:cNvSpPr>
          <p:nvPr>
            <p:ph type="ftr" sz="quarter" idx="4"/>
          </p:nvPr>
        </p:nvSpPr>
        <p:spPr/>
        <p:txBody>
          <a:bodyPr/>
          <a:lstStyle/>
          <a:p>
            <a:pPr>
              <a:defRPr/>
            </a:pPr>
            <a:r>
              <a:rPr lang="en-US"/>
              <a:t>*</a:t>
            </a:r>
            <a:endParaRPr lang="en-US" sz="1200"/>
          </a:p>
        </p:txBody>
      </p:sp>
      <p:sp>
        <p:nvSpPr>
          <p:cNvPr id="140294" name="Slide Number Placeholder 6">
            <a:extLst>
              <a:ext uri="{FF2B5EF4-FFF2-40B4-BE49-F238E27FC236}">
                <a16:creationId xmlns:a16="http://schemas.microsoft.com/office/drawing/2014/main" id="{B9B82437-7A8A-41D7-8C2E-D7FC95899E9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3421134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DF42B2-02C9-45F5-8629-8EEBC42426A4}"/>
              </a:ext>
            </a:extLst>
          </p:cNvPr>
          <p:cNvSpPr>
            <a:spLocks noGrp="1" noChangeArrowheads="1"/>
          </p:cNvSpPr>
          <p:nvPr>
            <p:ph type="sldNum" sz="quarter" idx="5"/>
          </p:nvPr>
        </p:nvSpPr>
        <p:spPr>
          <a:ln/>
        </p:spPr>
        <p:txBody>
          <a:bodyPr/>
          <a:lstStyle/>
          <a:p>
            <a:fld id="{578E8059-ECA2-4D48-BF13-2DBB875B296D}" type="slidenum">
              <a:rPr lang="en-US" altLang="en-US"/>
              <a:pPr/>
              <a:t>36</a:t>
            </a:fld>
            <a:endParaRPr lang="en-US" altLang="en-US"/>
          </a:p>
        </p:txBody>
      </p:sp>
      <p:sp>
        <p:nvSpPr>
          <p:cNvPr id="151554" name="Rectangle 2">
            <a:extLst>
              <a:ext uri="{FF2B5EF4-FFF2-40B4-BE49-F238E27FC236}">
                <a16:creationId xmlns:a16="http://schemas.microsoft.com/office/drawing/2014/main" id="{7FC8F412-2709-4B80-8A4B-5439E8865F0F}"/>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94F5B8B5-22D0-4BAE-9CC1-483B1AEA6AD5}"/>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16508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0EB18C0-A1AD-4323-939B-03BEC44B7EC3}"/>
              </a:ext>
            </a:extLst>
          </p:cNvPr>
          <p:cNvSpPr>
            <a:spLocks noGrp="1" noChangeArrowheads="1"/>
          </p:cNvSpPr>
          <p:nvPr>
            <p:ph type="sldNum" sz="quarter" idx="5"/>
          </p:nvPr>
        </p:nvSpPr>
        <p:spPr>
          <a:ln/>
        </p:spPr>
        <p:txBody>
          <a:bodyPr/>
          <a:lstStyle/>
          <a:p>
            <a:fld id="{41A601CF-8897-4844-BDC9-EFF10B573CE5}" type="slidenum">
              <a:rPr lang="en-US" altLang="en-US"/>
              <a:pPr/>
              <a:t>37</a:t>
            </a:fld>
            <a:endParaRPr lang="en-US" altLang="en-US"/>
          </a:p>
        </p:txBody>
      </p:sp>
      <p:sp>
        <p:nvSpPr>
          <p:cNvPr id="149506" name="Rectangle 2">
            <a:extLst>
              <a:ext uri="{FF2B5EF4-FFF2-40B4-BE49-F238E27FC236}">
                <a16:creationId xmlns:a16="http://schemas.microsoft.com/office/drawing/2014/main" id="{A6E6F9D0-251E-488F-B001-7EFC67A627A4}"/>
              </a:ext>
            </a:extLst>
          </p:cNvPr>
          <p:cNvSpPr>
            <a:spLocks noGrp="1" noRot="1" noChangeAspect="1" noChangeArrowheads="1" noTextEdit="1"/>
          </p:cNvSpPr>
          <p:nvPr>
            <p:ph type="sldImg"/>
          </p:nvPr>
        </p:nvSpPr>
        <p:spPr>
          <a:ln/>
        </p:spPr>
      </p:sp>
      <p:sp>
        <p:nvSpPr>
          <p:cNvPr id="149507" name="Rectangle 3">
            <a:extLst>
              <a:ext uri="{FF2B5EF4-FFF2-40B4-BE49-F238E27FC236}">
                <a16:creationId xmlns:a16="http://schemas.microsoft.com/office/drawing/2014/main" id="{352CEBD2-4FBD-4D63-8E1E-A46151DD338B}"/>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64280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a:extLst>
              <a:ext uri="{FF2B5EF4-FFF2-40B4-BE49-F238E27FC236}">
                <a16:creationId xmlns:a16="http://schemas.microsoft.com/office/drawing/2014/main" id="{4E432B40-E0E6-40AE-895A-13C1BD36BDA8}"/>
              </a:ext>
            </a:extLst>
          </p:cNvPr>
          <p:cNvSpPr>
            <a:spLocks noGrp="1" noRot="1" noChangeAspect="1" noTextEdit="1"/>
          </p:cNvSpPr>
          <p:nvPr>
            <p:ph type="sldImg"/>
          </p:nvPr>
        </p:nvSpPr>
        <p:spPr>
          <a:ln/>
        </p:spPr>
      </p:sp>
      <p:sp>
        <p:nvSpPr>
          <p:cNvPr id="84995" name="Notes Placeholder 2">
            <a:extLst>
              <a:ext uri="{FF2B5EF4-FFF2-40B4-BE49-F238E27FC236}">
                <a16:creationId xmlns:a16="http://schemas.microsoft.com/office/drawing/2014/main" id="{BA32B450-5B96-4601-A82C-C80CE02097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A33C21A5-9099-478A-9A79-980EA0DF9C70}"/>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9AB324D2-CCAF-45D2-AAD5-9021E2C5E85A}"/>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962B4346-FF37-4A77-84A3-64BF3A8BAB57}"/>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C4C8EA4A-6198-4D57-AB8D-0E59791B7A41}"/>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045999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226801-745B-4ED9-A3BC-7ECA02441922}"/>
              </a:ext>
            </a:extLst>
          </p:cNvPr>
          <p:cNvSpPr>
            <a:spLocks noGrp="1" noChangeArrowheads="1"/>
          </p:cNvSpPr>
          <p:nvPr>
            <p:ph type="sldNum" sz="quarter" idx="5"/>
          </p:nvPr>
        </p:nvSpPr>
        <p:spPr>
          <a:ln/>
        </p:spPr>
        <p:txBody>
          <a:bodyPr/>
          <a:lstStyle/>
          <a:p>
            <a:fld id="{5E188A81-05CE-4184-AFDE-7DC4999AEF43}" type="slidenum">
              <a:rPr lang="en-US" altLang="en-US"/>
              <a:pPr/>
              <a:t>40</a:t>
            </a:fld>
            <a:endParaRPr lang="en-US" altLang="en-US"/>
          </a:p>
        </p:txBody>
      </p:sp>
      <p:sp>
        <p:nvSpPr>
          <p:cNvPr id="150530" name="Rectangle 2">
            <a:extLst>
              <a:ext uri="{FF2B5EF4-FFF2-40B4-BE49-F238E27FC236}">
                <a16:creationId xmlns:a16="http://schemas.microsoft.com/office/drawing/2014/main" id="{E8321CA9-1BDE-43C8-A572-46DD6DDB38E7}"/>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E9ED700D-E4A4-4B23-9B1D-6786A7C1188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884344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9226801-745B-4ED9-A3BC-7ECA02441922}"/>
              </a:ext>
            </a:extLst>
          </p:cNvPr>
          <p:cNvSpPr>
            <a:spLocks noGrp="1" noChangeArrowheads="1"/>
          </p:cNvSpPr>
          <p:nvPr>
            <p:ph type="sldNum" sz="quarter" idx="5"/>
          </p:nvPr>
        </p:nvSpPr>
        <p:spPr>
          <a:ln/>
        </p:spPr>
        <p:txBody>
          <a:bodyPr/>
          <a:lstStyle/>
          <a:p>
            <a:fld id="{5E188A81-05CE-4184-AFDE-7DC4999AEF43}" type="slidenum">
              <a:rPr lang="en-US" altLang="en-US"/>
              <a:pPr/>
              <a:t>41</a:t>
            </a:fld>
            <a:endParaRPr lang="en-US" altLang="en-US"/>
          </a:p>
        </p:txBody>
      </p:sp>
      <p:sp>
        <p:nvSpPr>
          <p:cNvPr id="150530" name="Rectangle 2">
            <a:extLst>
              <a:ext uri="{FF2B5EF4-FFF2-40B4-BE49-F238E27FC236}">
                <a16:creationId xmlns:a16="http://schemas.microsoft.com/office/drawing/2014/main" id="{E8321CA9-1BDE-43C8-A572-46DD6DDB38E7}"/>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E9ED700D-E4A4-4B23-9B1D-6786A7C11881}"/>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380253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86ADE46-DE53-4749-BA68-9C09759B3F4F}"/>
              </a:ext>
            </a:extLst>
          </p:cNvPr>
          <p:cNvSpPr>
            <a:spLocks noGrp="1" noChangeArrowheads="1"/>
          </p:cNvSpPr>
          <p:nvPr>
            <p:ph type="sldNum" sz="quarter" idx="5"/>
          </p:nvPr>
        </p:nvSpPr>
        <p:spPr>
          <a:ln/>
        </p:spPr>
        <p:txBody>
          <a:bodyPr/>
          <a:lstStyle/>
          <a:p>
            <a:fld id="{F0F4D699-E656-4670-863F-64B2D1DFEBDB}" type="slidenum">
              <a:rPr lang="en-US" altLang="en-US"/>
              <a:pPr/>
              <a:t>43</a:t>
            </a:fld>
            <a:endParaRPr lang="en-US" altLang="en-US"/>
          </a:p>
        </p:txBody>
      </p:sp>
      <p:sp>
        <p:nvSpPr>
          <p:cNvPr id="152578" name="Rectangle 1026">
            <a:extLst>
              <a:ext uri="{FF2B5EF4-FFF2-40B4-BE49-F238E27FC236}">
                <a16:creationId xmlns:a16="http://schemas.microsoft.com/office/drawing/2014/main" id="{EB9793B4-6A7B-4DD4-8E05-77D07A3AB9B2}"/>
              </a:ext>
            </a:extLst>
          </p:cNvPr>
          <p:cNvSpPr>
            <a:spLocks noGrp="1" noRot="1" noChangeAspect="1" noChangeArrowheads="1" noTextEdit="1"/>
          </p:cNvSpPr>
          <p:nvPr>
            <p:ph type="sldImg"/>
          </p:nvPr>
        </p:nvSpPr>
        <p:spPr>
          <a:ln/>
        </p:spPr>
      </p:sp>
      <p:sp>
        <p:nvSpPr>
          <p:cNvPr id="152579" name="Rectangle 1027">
            <a:extLst>
              <a:ext uri="{FF2B5EF4-FFF2-40B4-BE49-F238E27FC236}">
                <a16:creationId xmlns:a16="http://schemas.microsoft.com/office/drawing/2014/main" id="{050205FD-A3A2-4FC7-B46D-B3079E130670}"/>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2917366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a:extLst>
              <a:ext uri="{FF2B5EF4-FFF2-40B4-BE49-F238E27FC236}">
                <a16:creationId xmlns:a16="http://schemas.microsoft.com/office/drawing/2014/main" id="{C7039284-F7F6-4F44-9AF8-02079FC81C8D}"/>
              </a:ext>
            </a:extLst>
          </p:cNvPr>
          <p:cNvSpPr>
            <a:spLocks noGrp="1" noRot="1" noChangeAspect="1" noTextEdit="1"/>
          </p:cNvSpPr>
          <p:nvPr>
            <p:ph type="sldImg"/>
          </p:nvPr>
        </p:nvSpPr>
        <p:spPr>
          <a:ln/>
        </p:spPr>
      </p:sp>
      <p:sp>
        <p:nvSpPr>
          <p:cNvPr id="113667" name="Notes Placeholder 2">
            <a:extLst>
              <a:ext uri="{FF2B5EF4-FFF2-40B4-BE49-F238E27FC236}">
                <a16:creationId xmlns:a16="http://schemas.microsoft.com/office/drawing/2014/main" id="{AC3EC515-0625-4621-8368-2A08830DFFB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2579" name="Header Placeholder 3">
            <a:extLst>
              <a:ext uri="{FF2B5EF4-FFF2-40B4-BE49-F238E27FC236}">
                <a16:creationId xmlns:a16="http://schemas.microsoft.com/office/drawing/2014/main" id="{D003CD87-E427-4CA6-8B40-5DE2242A4503}"/>
              </a:ext>
            </a:extLst>
          </p:cNvPr>
          <p:cNvSpPr>
            <a:spLocks noGrp="1"/>
          </p:cNvSpPr>
          <p:nvPr>
            <p:ph type="hdr" sz="quarter"/>
          </p:nvPr>
        </p:nvSpPr>
        <p:spPr/>
        <p:txBody>
          <a:bodyPr/>
          <a:lstStyle/>
          <a:p>
            <a:pPr>
              <a:defRPr/>
            </a:pPr>
            <a:r>
              <a:rPr lang="en-US"/>
              <a:t>*</a:t>
            </a:r>
            <a:endParaRPr lang="en-US" sz="1200"/>
          </a:p>
        </p:txBody>
      </p:sp>
      <p:sp>
        <p:nvSpPr>
          <p:cNvPr id="152580" name="Date Placeholder 4">
            <a:extLst>
              <a:ext uri="{FF2B5EF4-FFF2-40B4-BE49-F238E27FC236}">
                <a16:creationId xmlns:a16="http://schemas.microsoft.com/office/drawing/2014/main" id="{4EFB419F-35DB-49DD-8159-FD98D281DEAD}"/>
              </a:ext>
            </a:extLst>
          </p:cNvPr>
          <p:cNvSpPr>
            <a:spLocks noGrp="1"/>
          </p:cNvSpPr>
          <p:nvPr>
            <p:ph type="dt" sz="quarter" idx="1"/>
          </p:nvPr>
        </p:nvSpPr>
        <p:spPr/>
        <p:txBody>
          <a:bodyPr/>
          <a:lstStyle/>
          <a:p>
            <a:pPr>
              <a:defRPr/>
            </a:pPr>
            <a:r>
              <a:rPr lang="en-US"/>
              <a:t>07/16/96</a:t>
            </a:r>
            <a:endParaRPr lang="en-US" sz="1200"/>
          </a:p>
        </p:txBody>
      </p:sp>
      <p:sp>
        <p:nvSpPr>
          <p:cNvPr id="152581" name="Footer Placeholder 5">
            <a:extLst>
              <a:ext uri="{FF2B5EF4-FFF2-40B4-BE49-F238E27FC236}">
                <a16:creationId xmlns:a16="http://schemas.microsoft.com/office/drawing/2014/main" id="{7203A421-ED08-4953-9278-212E5DC5E1B0}"/>
              </a:ext>
            </a:extLst>
          </p:cNvPr>
          <p:cNvSpPr>
            <a:spLocks noGrp="1"/>
          </p:cNvSpPr>
          <p:nvPr>
            <p:ph type="ftr" sz="quarter" idx="4"/>
          </p:nvPr>
        </p:nvSpPr>
        <p:spPr/>
        <p:txBody>
          <a:bodyPr/>
          <a:lstStyle/>
          <a:p>
            <a:pPr>
              <a:defRPr/>
            </a:pPr>
            <a:r>
              <a:rPr lang="en-US"/>
              <a:t>*</a:t>
            </a:r>
            <a:endParaRPr lang="en-US" sz="1200"/>
          </a:p>
        </p:txBody>
      </p:sp>
      <p:sp>
        <p:nvSpPr>
          <p:cNvPr id="152582" name="Slide Number Placeholder 6">
            <a:extLst>
              <a:ext uri="{FF2B5EF4-FFF2-40B4-BE49-F238E27FC236}">
                <a16:creationId xmlns:a16="http://schemas.microsoft.com/office/drawing/2014/main" id="{AF727EF8-5E88-45BC-B497-BCDF2A87386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835204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a:extLst>
              <a:ext uri="{FF2B5EF4-FFF2-40B4-BE49-F238E27FC236}">
                <a16:creationId xmlns:a16="http://schemas.microsoft.com/office/drawing/2014/main" id="{1ACB08DC-3D07-421D-A6FA-188CC29F131C}"/>
              </a:ext>
            </a:extLst>
          </p:cNvPr>
          <p:cNvSpPr>
            <a:spLocks noGrp="1" noRot="1" noChangeAspect="1" noTextEdit="1"/>
          </p:cNvSpPr>
          <p:nvPr>
            <p:ph type="sldImg"/>
          </p:nvPr>
        </p:nvSpPr>
        <p:spPr>
          <a:ln/>
        </p:spPr>
      </p:sp>
      <p:sp>
        <p:nvSpPr>
          <p:cNvPr id="114691" name="Notes Placeholder 2">
            <a:extLst>
              <a:ext uri="{FF2B5EF4-FFF2-40B4-BE49-F238E27FC236}">
                <a16:creationId xmlns:a16="http://schemas.microsoft.com/office/drawing/2014/main" id="{CEA8AC02-7C75-4093-8611-41CC0066F4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2579" name="Header Placeholder 3">
            <a:extLst>
              <a:ext uri="{FF2B5EF4-FFF2-40B4-BE49-F238E27FC236}">
                <a16:creationId xmlns:a16="http://schemas.microsoft.com/office/drawing/2014/main" id="{600142A1-C09B-4B41-BFE6-CEA29CD236D1}"/>
              </a:ext>
            </a:extLst>
          </p:cNvPr>
          <p:cNvSpPr>
            <a:spLocks noGrp="1"/>
          </p:cNvSpPr>
          <p:nvPr>
            <p:ph type="hdr" sz="quarter"/>
          </p:nvPr>
        </p:nvSpPr>
        <p:spPr/>
        <p:txBody>
          <a:bodyPr/>
          <a:lstStyle/>
          <a:p>
            <a:pPr>
              <a:defRPr/>
            </a:pPr>
            <a:r>
              <a:rPr lang="en-US"/>
              <a:t>*</a:t>
            </a:r>
            <a:endParaRPr lang="en-US" sz="1200"/>
          </a:p>
        </p:txBody>
      </p:sp>
      <p:sp>
        <p:nvSpPr>
          <p:cNvPr id="152580" name="Date Placeholder 4">
            <a:extLst>
              <a:ext uri="{FF2B5EF4-FFF2-40B4-BE49-F238E27FC236}">
                <a16:creationId xmlns:a16="http://schemas.microsoft.com/office/drawing/2014/main" id="{ADAC71C2-8610-409C-A958-732ADA0C01A0}"/>
              </a:ext>
            </a:extLst>
          </p:cNvPr>
          <p:cNvSpPr>
            <a:spLocks noGrp="1"/>
          </p:cNvSpPr>
          <p:nvPr>
            <p:ph type="dt" sz="quarter" idx="1"/>
          </p:nvPr>
        </p:nvSpPr>
        <p:spPr/>
        <p:txBody>
          <a:bodyPr/>
          <a:lstStyle/>
          <a:p>
            <a:pPr>
              <a:defRPr/>
            </a:pPr>
            <a:r>
              <a:rPr lang="en-US"/>
              <a:t>07/16/96</a:t>
            </a:r>
            <a:endParaRPr lang="en-US" sz="1200"/>
          </a:p>
        </p:txBody>
      </p:sp>
      <p:sp>
        <p:nvSpPr>
          <p:cNvPr id="152581" name="Footer Placeholder 5">
            <a:extLst>
              <a:ext uri="{FF2B5EF4-FFF2-40B4-BE49-F238E27FC236}">
                <a16:creationId xmlns:a16="http://schemas.microsoft.com/office/drawing/2014/main" id="{9C12AD40-2A6E-44DC-ABB1-423768604EFA}"/>
              </a:ext>
            </a:extLst>
          </p:cNvPr>
          <p:cNvSpPr>
            <a:spLocks noGrp="1"/>
          </p:cNvSpPr>
          <p:nvPr>
            <p:ph type="ftr" sz="quarter" idx="4"/>
          </p:nvPr>
        </p:nvSpPr>
        <p:spPr/>
        <p:txBody>
          <a:bodyPr/>
          <a:lstStyle/>
          <a:p>
            <a:pPr>
              <a:defRPr/>
            </a:pPr>
            <a:r>
              <a:rPr lang="en-US"/>
              <a:t>*</a:t>
            </a:r>
            <a:endParaRPr lang="en-US" sz="1200"/>
          </a:p>
        </p:txBody>
      </p:sp>
      <p:sp>
        <p:nvSpPr>
          <p:cNvPr id="152582" name="Slide Number Placeholder 6">
            <a:extLst>
              <a:ext uri="{FF2B5EF4-FFF2-40B4-BE49-F238E27FC236}">
                <a16:creationId xmlns:a16="http://schemas.microsoft.com/office/drawing/2014/main" id="{5CF6847A-748A-4D72-83B5-E6599A300FA5}"/>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365355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a:extLst>
              <a:ext uri="{FF2B5EF4-FFF2-40B4-BE49-F238E27FC236}">
                <a16:creationId xmlns:a16="http://schemas.microsoft.com/office/drawing/2014/main" id="{7CEA281C-DA95-43B4-82ED-266066BB0B6A}"/>
              </a:ext>
            </a:extLst>
          </p:cNvPr>
          <p:cNvSpPr>
            <a:spLocks noGrp="1" noRot="1" noChangeAspect="1" noTextEdit="1"/>
          </p:cNvSpPr>
          <p:nvPr>
            <p:ph type="sldImg"/>
          </p:nvPr>
        </p:nvSpPr>
        <p:spPr>
          <a:ln/>
        </p:spPr>
      </p:sp>
      <p:sp>
        <p:nvSpPr>
          <p:cNvPr id="115715" name="Notes Placeholder 2">
            <a:extLst>
              <a:ext uri="{FF2B5EF4-FFF2-40B4-BE49-F238E27FC236}">
                <a16:creationId xmlns:a16="http://schemas.microsoft.com/office/drawing/2014/main" id="{6C6CA53F-B925-4DBD-9B1D-5F849DB10D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2579" name="Header Placeholder 3">
            <a:extLst>
              <a:ext uri="{FF2B5EF4-FFF2-40B4-BE49-F238E27FC236}">
                <a16:creationId xmlns:a16="http://schemas.microsoft.com/office/drawing/2014/main" id="{44FBA8E5-A7E7-4B83-BFC8-D47BF1BD76BF}"/>
              </a:ext>
            </a:extLst>
          </p:cNvPr>
          <p:cNvSpPr>
            <a:spLocks noGrp="1"/>
          </p:cNvSpPr>
          <p:nvPr>
            <p:ph type="hdr" sz="quarter"/>
          </p:nvPr>
        </p:nvSpPr>
        <p:spPr/>
        <p:txBody>
          <a:bodyPr/>
          <a:lstStyle/>
          <a:p>
            <a:pPr>
              <a:defRPr/>
            </a:pPr>
            <a:r>
              <a:rPr lang="en-US"/>
              <a:t>*</a:t>
            </a:r>
            <a:endParaRPr lang="en-US" sz="1200"/>
          </a:p>
        </p:txBody>
      </p:sp>
      <p:sp>
        <p:nvSpPr>
          <p:cNvPr id="152580" name="Date Placeholder 4">
            <a:extLst>
              <a:ext uri="{FF2B5EF4-FFF2-40B4-BE49-F238E27FC236}">
                <a16:creationId xmlns:a16="http://schemas.microsoft.com/office/drawing/2014/main" id="{738500B6-EF6E-4F6F-898A-4F724F47872D}"/>
              </a:ext>
            </a:extLst>
          </p:cNvPr>
          <p:cNvSpPr>
            <a:spLocks noGrp="1"/>
          </p:cNvSpPr>
          <p:nvPr>
            <p:ph type="dt" sz="quarter" idx="1"/>
          </p:nvPr>
        </p:nvSpPr>
        <p:spPr/>
        <p:txBody>
          <a:bodyPr/>
          <a:lstStyle/>
          <a:p>
            <a:pPr>
              <a:defRPr/>
            </a:pPr>
            <a:r>
              <a:rPr lang="en-US"/>
              <a:t>07/16/96</a:t>
            </a:r>
            <a:endParaRPr lang="en-US" sz="1200"/>
          </a:p>
        </p:txBody>
      </p:sp>
      <p:sp>
        <p:nvSpPr>
          <p:cNvPr id="152581" name="Footer Placeholder 5">
            <a:extLst>
              <a:ext uri="{FF2B5EF4-FFF2-40B4-BE49-F238E27FC236}">
                <a16:creationId xmlns:a16="http://schemas.microsoft.com/office/drawing/2014/main" id="{8D81AB45-8C92-41AE-8AF2-AA4FF12B7343}"/>
              </a:ext>
            </a:extLst>
          </p:cNvPr>
          <p:cNvSpPr>
            <a:spLocks noGrp="1"/>
          </p:cNvSpPr>
          <p:nvPr>
            <p:ph type="ftr" sz="quarter" idx="4"/>
          </p:nvPr>
        </p:nvSpPr>
        <p:spPr/>
        <p:txBody>
          <a:bodyPr/>
          <a:lstStyle/>
          <a:p>
            <a:pPr>
              <a:defRPr/>
            </a:pPr>
            <a:r>
              <a:rPr lang="en-US"/>
              <a:t>*</a:t>
            </a:r>
            <a:endParaRPr lang="en-US" sz="1200"/>
          </a:p>
        </p:txBody>
      </p:sp>
      <p:sp>
        <p:nvSpPr>
          <p:cNvPr id="152582" name="Slide Number Placeholder 6">
            <a:extLst>
              <a:ext uri="{FF2B5EF4-FFF2-40B4-BE49-F238E27FC236}">
                <a16:creationId xmlns:a16="http://schemas.microsoft.com/office/drawing/2014/main" id="{E48601D4-F1B2-465D-A39D-3B6205DCBDCA}"/>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6653098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a:extLst>
              <a:ext uri="{FF2B5EF4-FFF2-40B4-BE49-F238E27FC236}">
                <a16:creationId xmlns:a16="http://schemas.microsoft.com/office/drawing/2014/main" id="{E78E9654-8B83-454C-95A1-15159D246595}"/>
              </a:ext>
            </a:extLst>
          </p:cNvPr>
          <p:cNvSpPr>
            <a:spLocks noGrp="1" noRot="1" noChangeAspect="1" noTextEdit="1"/>
          </p:cNvSpPr>
          <p:nvPr>
            <p:ph type="sldImg"/>
          </p:nvPr>
        </p:nvSpPr>
        <p:spPr>
          <a:ln/>
        </p:spPr>
      </p:sp>
      <p:sp>
        <p:nvSpPr>
          <p:cNvPr id="116739" name="Notes Placeholder 2">
            <a:extLst>
              <a:ext uri="{FF2B5EF4-FFF2-40B4-BE49-F238E27FC236}">
                <a16:creationId xmlns:a16="http://schemas.microsoft.com/office/drawing/2014/main" id="{3B07E386-47FF-461B-AC2E-C263F07873C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2579" name="Header Placeholder 3">
            <a:extLst>
              <a:ext uri="{FF2B5EF4-FFF2-40B4-BE49-F238E27FC236}">
                <a16:creationId xmlns:a16="http://schemas.microsoft.com/office/drawing/2014/main" id="{AC9015CB-C5A5-410F-B418-457FA8320BE1}"/>
              </a:ext>
            </a:extLst>
          </p:cNvPr>
          <p:cNvSpPr>
            <a:spLocks noGrp="1"/>
          </p:cNvSpPr>
          <p:nvPr>
            <p:ph type="hdr" sz="quarter"/>
          </p:nvPr>
        </p:nvSpPr>
        <p:spPr/>
        <p:txBody>
          <a:bodyPr/>
          <a:lstStyle/>
          <a:p>
            <a:pPr>
              <a:defRPr/>
            </a:pPr>
            <a:r>
              <a:rPr lang="en-US"/>
              <a:t>*</a:t>
            </a:r>
            <a:endParaRPr lang="en-US" sz="1200"/>
          </a:p>
        </p:txBody>
      </p:sp>
      <p:sp>
        <p:nvSpPr>
          <p:cNvPr id="152580" name="Date Placeholder 4">
            <a:extLst>
              <a:ext uri="{FF2B5EF4-FFF2-40B4-BE49-F238E27FC236}">
                <a16:creationId xmlns:a16="http://schemas.microsoft.com/office/drawing/2014/main" id="{28B0E7C8-6C2B-4A88-9B33-478124648BDF}"/>
              </a:ext>
            </a:extLst>
          </p:cNvPr>
          <p:cNvSpPr>
            <a:spLocks noGrp="1"/>
          </p:cNvSpPr>
          <p:nvPr>
            <p:ph type="dt" sz="quarter" idx="1"/>
          </p:nvPr>
        </p:nvSpPr>
        <p:spPr/>
        <p:txBody>
          <a:bodyPr/>
          <a:lstStyle/>
          <a:p>
            <a:pPr>
              <a:defRPr/>
            </a:pPr>
            <a:r>
              <a:rPr lang="en-US"/>
              <a:t>07/16/96</a:t>
            </a:r>
            <a:endParaRPr lang="en-US" sz="1200"/>
          </a:p>
        </p:txBody>
      </p:sp>
      <p:sp>
        <p:nvSpPr>
          <p:cNvPr id="152581" name="Footer Placeholder 5">
            <a:extLst>
              <a:ext uri="{FF2B5EF4-FFF2-40B4-BE49-F238E27FC236}">
                <a16:creationId xmlns:a16="http://schemas.microsoft.com/office/drawing/2014/main" id="{FDD82B56-D42B-44E3-B513-50BDF313B08E}"/>
              </a:ext>
            </a:extLst>
          </p:cNvPr>
          <p:cNvSpPr>
            <a:spLocks noGrp="1"/>
          </p:cNvSpPr>
          <p:nvPr>
            <p:ph type="ftr" sz="quarter" idx="4"/>
          </p:nvPr>
        </p:nvSpPr>
        <p:spPr/>
        <p:txBody>
          <a:bodyPr/>
          <a:lstStyle/>
          <a:p>
            <a:pPr>
              <a:defRPr/>
            </a:pPr>
            <a:r>
              <a:rPr lang="en-US"/>
              <a:t>*</a:t>
            </a:r>
            <a:endParaRPr lang="en-US" sz="1200"/>
          </a:p>
        </p:txBody>
      </p:sp>
      <p:sp>
        <p:nvSpPr>
          <p:cNvPr id="152582" name="Slide Number Placeholder 6">
            <a:extLst>
              <a:ext uri="{FF2B5EF4-FFF2-40B4-BE49-F238E27FC236}">
                <a16:creationId xmlns:a16="http://schemas.microsoft.com/office/drawing/2014/main" id="{3D825B2E-DD61-4EC7-AFE2-DA0EA2A13B1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334660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a:extLst>
              <a:ext uri="{FF2B5EF4-FFF2-40B4-BE49-F238E27FC236}">
                <a16:creationId xmlns:a16="http://schemas.microsoft.com/office/drawing/2014/main" id="{AE71FDAB-4D50-495C-85F1-D1D8B3FDFACD}"/>
              </a:ext>
            </a:extLst>
          </p:cNvPr>
          <p:cNvSpPr>
            <a:spLocks noGrp="1" noRot="1" noChangeAspect="1" noTextEdit="1"/>
          </p:cNvSpPr>
          <p:nvPr>
            <p:ph type="sldImg"/>
          </p:nvPr>
        </p:nvSpPr>
        <p:spPr>
          <a:ln/>
        </p:spPr>
      </p:sp>
      <p:sp>
        <p:nvSpPr>
          <p:cNvPr id="117763" name="Notes Placeholder 2">
            <a:extLst>
              <a:ext uri="{FF2B5EF4-FFF2-40B4-BE49-F238E27FC236}">
                <a16:creationId xmlns:a16="http://schemas.microsoft.com/office/drawing/2014/main" id="{D64B7BF4-C480-42E7-A87F-9C4E48DB1CB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8723" name="Header Placeholder 3">
            <a:extLst>
              <a:ext uri="{FF2B5EF4-FFF2-40B4-BE49-F238E27FC236}">
                <a16:creationId xmlns:a16="http://schemas.microsoft.com/office/drawing/2014/main" id="{8710FE7B-3189-4387-82EE-72E9D8B7EB63}"/>
              </a:ext>
            </a:extLst>
          </p:cNvPr>
          <p:cNvSpPr>
            <a:spLocks noGrp="1"/>
          </p:cNvSpPr>
          <p:nvPr>
            <p:ph type="hdr" sz="quarter"/>
          </p:nvPr>
        </p:nvSpPr>
        <p:spPr/>
        <p:txBody>
          <a:bodyPr/>
          <a:lstStyle/>
          <a:p>
            <a:pPr>
              <a:defRPr/>
            </a:pPr>
            <a:r>
              <a:rPr lang="en-US"/>
              <a:t>*</a:t>
            </a:r>
            <a:endParaRPr lang="en-US" sz="1200"/>
          </a:p>
        </p:txBody>
      </p:sp>
      <p:sp>
        <p:nvSpPr>
          <p:cNvPr id="158724" name="Date Placeholder 4">
            <a:extLst>
              <a:ext uri="{FF2B5EF4-FFF2-40B4-BE49-F238E27FC236}">
                <a16:creationId xmlns:a16="http://schemas.microsoft.com/office/drawing/2014/main" id="{4C65E583-12EB-46C8-8C69-0864F349C49D}"/>
              </a:ext>
            </a:extLst>
          </p:cNvPr>
          <p:cNvSpPr>
            <a:spLocks noGrp="1"/>
          </p:cNvSpPr>
          <p:nvPr>
            <p:ph type="dt" sz="quarter" idx="1"/>
          </p:nvPr>
        </p:nvSpPr>
        <p:spPr/>
        <p:txBody>
          <a:bodyPr/>
          <a:lstStyle/>
          <a:p>
            <a:pPr>
              <a:defRPr/>
            </a:pPr>
            <a:r>
              <a:rPr lang="en-US"/>
              <a:t>07/16/96</a:t>
            </a:r>
            <a:endParaRPr lang="en-US" sz="1200"/>
          </a:p>
        </p:txBody>
      </p:sp>
      <p:sp>
        <p:nvSpPr>
          <p:cNvPr id="158725" name="Footer Placeholder 5">
            <a:extLst>
              <a:ext uri="{FF2B5EF4-FFF2-40B4-BE49-F238E27FC236}">
                <a16:creationId xmlns:a16="http://schemas.microsoft.com/office/drawing/2014/main" id="{87A7CE49-09BF-4D8F-B07D-B51BF148B922}"/>
              </a:ext>
            </a:extLst>
          </p:cNvPr>
          <p:cNvSpPr>
            <a:spLocks noGrp="1"/>
          </p:cNvSpPr>
          <p:nvPr>
            <p:ph type="ftr" sz="quarter" idx="4"/>
          </p:nvPr>
        </p:nvSpPr>
        <p:spPr/>
        <p:txBody>
          <a:bodyPr/>
          <a:lstStyle/>
          <a:p>
            <a:pPr>
              <a:defRPr/>
            </a:pPr>
            <a:r>
              <a:rPr lang="en-US"/>
              <a:t>*</a:t>
            </a:r>
            <a:endParaRPr lang="en-US" sz="1200"/>
          </a:p>
        </p:txBody>
      </p:sp>
      <p:sp>
        <p:nvSpPr>
          <p:cNvPr id="158726" name="Slide Number Placeholder 6">
            <a:extLst>
              <a:ext uri="{FF2B5EF4-FFF2-40B4-BE49-F238E27FC236}">
                <a16:creationId xmlns:a16="http://schemas.microsoft.com/office/drawing/2014/main" id="{C70E60FC-17B6-43FF-BC00-1A802D6C3665}"/>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4744475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9E6057-9032-41BB-A59B-DFCF553FA423}"/>
              </a:ext>
            </a:extLst>
          </p:cNvPr>
          <p:cNvSpPr>
            <a:spLocks noGrp="1" noChangeArrowheads="1"/>
          </p:cNvSpPr>
          <p:nvPr>
            <p:ph type="sldNum" sz="quarter" idx="5"/>
          </p:nvPr>
        </p:nvSpPr>
        <p:spPr>
          <a:ln/>
        </p:spPr>
        <p:txBody>
          <a:bodyPr/>
          <a:lstStyle/>
          <a:p>
            <a:fld id="{A64C7699-8C7B-44E1-9766-5936C4803A6F}" type="slidenum">
              <a:rPr lang="en-US" altLang="en-US"/>
              <a:pPr/>
              <a:t>49</a:t>
            </a:fld>
            <a:endParaRPr lang="en-US" altLang="en-US"/>
          </a:p>
        </p:txBody>
      </p:sp>
      <p:sp>
        <p:nvSpPr>
          <p:cNvPr id="153602" name="Rectangle 2">
            <a:extLst>
              <a:ext uri="{FF2B5EF4-FFF2-40B4-BE49-F238E27FC236}">
                <a16:creationId xmlns:a16="http://schemas.microsoft.com/office/drawing/2014/main" id="{2E52F1CC-A9BB-489D-9FDB-5857E1908B5D}"/>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7F469FE3-C033-4BD0-8BFC-4DA825655D38}"/>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858802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F732222B-488C-4BD5-A7B4-BC2D20A998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fld id="{D34281CD-58BD-4FFD-998E-4BB459A0D319}" type="slidenum">
              <a:rPr lang="en-US" altLang="en-US" sz="1200"/>
              <a:pPr/>
              <a:t>62</a:t>
            </a:fld>
            <a:endParaRPr lang="en-US" altLang="en-US" sz="1200"/>
          </a:p>
        </p:txBody>
      </p:sp>
      <p:sp>
        <p:nvSpPr>
          <p:cNvPr id="47107" name="Rectangle 2">
            <a:extLst>
              <a:ext uri="{FF2B5EF4-FFF2-40B4-BE49-F238E27FC236}">
                <a16:creationId xmlns:a16="http://schemas.microsoft.com/office/drawing/2014/main" id="{D2737F4F-CB12-432C-870C-07A6A1E2D7D6}"/>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D84DBCD7-D994-4F44-9D4E-A655902356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267067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90BADF86-B52D-42F0-986E-9CDA3D35BD7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6C9C2383-40EA-4F5A-9CDB-9820C51AE2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Header Placeholder 3">
            <a:extLst>
              <a:ext uri="{FF2B5EF4-FFF2-40B4-BE49-F238E27FC236}">
                <a16:creationId xmlns:a16="http://schemas.microsoft.com/office/drawing/2014/main" id="{AA933533-C601-4736-9DF0-9981C6FAD3ED}"/>
              </a:ext>
            </a:extLst>
          </p:cNvPr>
          <p:cNvSpPr>
            <a:spLocks noGrp="1"/>
          </p:cNvSpPr>
          <p:nvPr>
            <p:ph type="hdr" sz="quarter"/>
          </p:nvPr>
        </p:nvSpPr>
        <p:spPr/>
        <p:txBody>
          <a:bodyPr/>
          <a:lstStyle/>
          <a:p>
            <a:pPr>
              <a:defRPr/>
            </a:pPr>
            <a:r>
              <a:rPr lang="en-US"/>
              <a:t>*</a:t>
            </a:r>
            <a:endParaRPr lang="en-US" sz="1200"/>
          </a:p>
        </p:txBody>
      </p:sp>
      <p:sp>
        <p:nvSpPr>
          <p:cNvPr id="117764" name="Date Placeholder 4">
            <a:extLst>
              <a:ext uri="{FF2B5EF4-FFF2-40B4-BE49-F238E27FC236}">
                <a16:creationId xmlns:a16="http://schemas.microsoft.com/office/drawing/2014/main" id="{46219F22-CA0F-4388-BCEA-0FCD639203E8}"/>
              </a:ext>
            </a:extLst>
          </p:cNvPr>
          <p:cNvSpPr>
            <a:spLocks noGrp="1"/>
          </p:cNvSpPr>
          <p:nvPr>
            <p:ph type="dt" sz="quarter" idx="1"/>
          </p:nvPr>
        </p:nvSpPr>
        <p:spPr/>
        <p:txBody>
          <a:bodyPr/>
          <a:lstStyle/>
          <a:p>
            <a:pPr>
              <a:defRPr/>
            </a:pPr>
            <a:r>
              <a:rPr lang="en-US"/>
              <a:t>07/16/96</a:t>
            </a:r>
            <a:endParaRPr lang="en-US" sz="1200"/>
          </a:p>
        </p:txBody>
      </p:sp>
      <p:sp>
        <p:nvSpPr>
          <p:cNvPr id="117765" name="Footer Placeholder 5">
            <a:extLst>
              <a:ext uri="{FF2B5EF4-FFF2-40B4-BE49-F238E27FC236}">
                <a16:creationId xmlns:a16="http://schemas.microsoft.com/office/drawing/2014/main" id="{F470177C-25B1-44E9-B564-D8C1B19B26B2}"/>
              </a:ext>
            </a:extLst>
          </p:cNvPr>
          <p:cNvSpPr>
            <a:spLocks noGrp="1"/>
          </p:cNvSpPr>
          <p:nvPr>
            <p:ph type="ftr" sz="quarter" idx="4"/>
          </p:nvPr>
        </p:nvSpPr>
        <p:spPr/>
        <p:txBody>
          <a:bodyPr/>
          <a:lstStyle/>
          <a:p>
            <a:pPr>
              <a:defRPr/>
            </a:pPr>
            <a:r>
              <a:rPr lang="en-US"/>
              <a:t>*</a:t>
            </a:r>
            <a:endParaRPr lang="en-US" sz="1200"/>
          </a:p>
        </p:txBody>
      </p:sp>
      <p:sp>
        <p:nvSpPr>
          <p:cNvPr id="117766" name="Slide Number Placeholder 6">
            <a:extLst>
              <a:ext uri="{FF2B5EF4-FFF2-40B4-BE49-F238E27FC236}">
                <a16:creationId xmlns:a16="http://schemas.microsoft.com/office/drawing/2014/main" id="{9589FD87-5730-4AC6-8F80-A14BB516520B}"/>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39135658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78</a:t>
            </a:fld>
            <a:endParaRPr lang="en-US" altLang="en-US"/>
          </a:p>
        </p:txBody>
      </p:sp>
    </p:spTree>
    <p:extLst>
      <p:ext uri="{BB962C8B-B14F-4D97-AF65-F5344CB8AC3E}">
        <p14:creationId xmlns:p14="http://schemas.microsoft.com/office/powerpoint/2010/main" val="612967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E0408334-60D5-4C7E-9CA7-6A7DB23FBB64}"/>
              </a:ext>
            </a:extLst>
          </p:cNvPr>
          <p:cNvSpPr>
            <a:spLocks noGrp="1" noRot="1" noChangeAspect="1" noTextEdit="1"/>
          </p:cNvSpPr>
          <p:nvPr>
            <p:ph type="sldImg"/>
          </p:nvPr>
        </p:nvSpPr>
        <p:spPr>
          <a:ln/>
        </p:spPr>
      </p:sp>
      <p:sp>
        <p:nvSpPr>
          <p:cNvPr id="100355" name="Notes Placeholder 2">
            <a:extLst>
              <a:ext uri="{FF2B5EF4-FFF2-40B4-BE49-F238E27FC236}">
                <a16:creationId xmlns:a16="http://schemas.microsoft.com/office/drawing/2014/main" id="{3824D13B-56A4-43BA-83E7-64F9F1019D9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23" name="Header Placeholder 3">
            <a:extLst>
              <a:ext uri="{FF2B5EF4-FFF2-40B4-BE49-F238E27FC236}">
                <a16:creationId xmlns:a16="http://schemas.microsoft.com/office/drawing/2014/main" id="{1C31A88E-8515-43FA-86B1-A225FD57971A}"/>
              </a:ext>
            </a:extLst>
          </p:cNvPr>
          <p:cNvSpPr>
            <a:spLocks noGrp="1"/>
          </p:cNvSpPr>
          <p:nvPr>
            <p:ph type="hdr" sz="quarter"/>
          </p:nvPr>
        </p:nvSpPr>
        <p:spPr/>
        <p:txBody>
          <a:bodyPr/>
          <a:lstStyle/>
          <a:p>
            <a:pPr>
              <a:defRPr/>
            </a:pPr>
            <a:r>
              <a:rPr lang="en-US"/>
              <a:t>*</a:t>
            </a:r>
            <a:endParaRPr lang="en-US" sz="1200"/>
          </a:p>
        </p:txBody>
      </p:sp>
      <p:sp>
        <p:nvSpPr>
          <p:cNvPr id="133124" name="Date Placeholder 4">
            <a:extLst>
              <a:ext uri="{FF2B5EF4-FFF2-40B4-BE49-F238E27FC236}">
                <a16:creationId xmlns:a16="http://schemas.microsoft.com/office/drawing/2014/main" id="{D6C72672-677A-4514-ACC2-ED546C53A721}"/>
              </a:ext>
            </a:extLst>
          </p:cNvPr>
          <p:cNvSpPr>
            <a:spLocks noGrp="1"/>
          </p:cNvSpPr>
          <p:nvPr>
            <p:ph type="dt" sz="quarter" idx="1"/>
          </p:nvPr>
        </p:nvSpPr>
        <p:spPr/>
        <p:txBody>
          <a:bodyPr/>
          <a:lstStyle/>
          <a:p>
            <a:pPr>
              <a:defRPr/>
            </a:pPr>
            <a:r>
              <a:rPr lang="en-US"/>
              <a:t>07/16/96</a:t>
            </a:r>
            <a:endParaRPr lang="en-US" sz="1200"/>
          </a:p>
        </p:txBody>
      </p:sp>
      <p:sp>
        <p:nvSpPr>
          <p:cNvPr id="133125" name="Footer Placeholder 5">
            <a:extLst>
              <a:ext uri="{FF2B5EF4-FFF2-40B4-BE49-F238E27FC236}">
                <a16:creationId xmlns:a16="http://schemas.microsoft.com/office/drawing/2014/main" id="{4BF81915-0F8B-4419-9C4A-FB28F9B3373F}"/>
              </a:ext>
            </a:extLst>
          </p:cNvPr>
          <p:cNvSpPr>
            <a:spLocks noGrp="1"/>
          </p:cNvSpPr>
          <p:nvPr>
            <p:ph type="ftr" sz="quarter" idx="4"/>
          </p:nvPr>
        </p:nvSpPr>
        <p:spPr/>
        <p:txBody>
          <a:bodyPr/>
          <a:lstStyle/>
          <a:p>
            <a:pPr>
              <a:defRPr/>
            </a:pPr>
            <a:r>
              <a:rPr lang="en-US"/>
              <a:t>*</a:t>
            </a:r>
            <a:endParaRPr lang="en-US" sz="1200"/>
          </a:p>
        </p:txBody>
      </p:sp>
      <p:sp>
        <p:nvSpPr>
          <p:cNvPr id="133126" name="Slide Number Placeholder 6">
            <a:extLst>
              <a:ext uri="{FF2B5EF4-FFF2-40B4-BE49-F238E27FC236}">
                <a16:creationId xmlns:a16="http://schemas.microsoft.com/office/drawing/2014/main" id="{5B296E67-6AA9-4C8A-8EA4-CDFB11D0993A}"/>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665078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a:extLst>
              <a:ext uri="{FF2B5EF4-FFF2-40B4-BE49-F238E27FC236}">
                <a16:creationId xmlns:a16="http://schemas.microsoft.com/office/drawing/2014/main" id="{14BD3556-0A14-4211-9897-8734C4F6FF47}"/>
              </a:ext>
            </a:extLst>
          </p:cNvPr>
          <p:cNvSpPr>
            <a:spLocks noGrp="1" noRot="1" noChangeAspect="1" noTextEdit="1"/>
          </p:cNvSpPr>
          <p:nvPr>
            <p:ph type="sldImg"/>
          </p:nvPr>
        </p:nvSpPr>
        <p:spPr>
          <a:ln/>
        </p:spPr>
      </p:sp>
      <p:sp>
        <p:nvSpPr>
          <p:cNvPr id="101379" name="Notes Placeholder 2">
            <a:extLst>
              <a:ext uri="{FF2B5EF4-FFF2-40B4-BE49-F238E27FC236}">
                <a16:creationId xmlns:a16="http://schemas.microsoft.com/office/drawing/2014/main" id="{1967AA20-5F19-43B1-85D9-0AD103B2D0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5171" name="Header Placeholder 3">
            <a:extLst>
              <a:ext uri="{FF2B5EF4-FFF2-40B4-BE49-F238E27FC236}">
                <a16:creationId xmlns:a16="http://schemas.microsoft.com/office/drawing/2014/main" id="{3A46BCA1-6B91-4CD8-8B48-DA0646DDF20A}"/>
              </a:ext>
            </a:extLst>
          </p:cNvPr>
          <p:cNvSpPr>
            <a:spLocks noGrp="1"/>
          </p:cNvSpPr>
          <p:nvPr>
            <p:ph type="hdr" sz="quarter"/>
          </p:nvPr>
        </p:nvSpPr>
        <p:spPr/>
        <p:txBody>
          <a:bodyPr/>
          <a:lstStyle/>
          <a:p>
            <a:pPr>
              <a:defRPr/>
            </a:pPr>
            <a:r>
              <a:rPr lang="en-US"/>
              <a:t>*</a:t>
            </a:r>
            <a:endParaRPr lang="en-US" sz="1200"/>
          </a:p>
        </p:txBody>
      </p:sp>
      <p:sp>
        <p:nvSpPr>
          <p:cNvPr id="135172" name="Date Placeholder 4">
            <a:extLst>
              <a:ext uri="{FF2B5EF4-FFF2-40B4-BE49-F238E27FC236}">
                <a16:creationId xmlns:a16="http://schemas.microsoft.com/office/drawing/2014/main" id="{EF1675E4-D460-464C-B410-364050C727C7}"/>
              </a:ext>
            </a:extLst>
          </p:cNvPr>
          <p:cNvSpPr>
            <a:spLocks noGrp="1"/>
          </p:cNvSpPr>
          <p:nvPr>
            <p:ph type="dt" sz="quarter" idx="1"/>
          </p:nvPr>
        </p:nvSpPr>
        <p:spPr/>
        <p:txBody>
          <a:bodyPr/>
          <a:lstStyle/>
          <a:p>
            <a:pPr>
              <a:defRPr/>
            </a:pPr>
            <a:r>
              <a:rPr lang="en-US"/>
              <a:t>07/16/96</a:t>
            </a:r>
            <a:endParaRPr lang="en-US" sz="1200"/>
          </a:p>
        </p:txBody>
      </p:sp>
      <p:sp>
        <p:nvSpPr>
          <p:cNvPr id="135173" name="Footer Placeholder 5">
            <a:extLst>
              <a:ext uri="{FF2B5EF4-FFF2-40B4-BE49-F238E27FC236}">
                <a16:creationId xmlns:a16="http://schemas.microsoft.com/office/drawing/2014/main" id="{8F830E39-4783-417C-A27C-7D1CD245DA73}"/>
              </a:ext>
            </a:extLst>
          </p:cNvPr>
          <p:cNvSpPr>
            <a:spLocks noGrp="1"/>
          </p:cNvSpPr>
          <p:nvPr>
            <p:ph type="ftr" sz="quarter" idx="4"/>
          </p:nvPr>
        </p:nvSpPr>
        <p:spPr/>
        <p:txBody>
          <a:bodyPr/>
          <a:lstStyle/>
          <a:p>
            <a:pPr>
              <a:defRPr/>
            </a:pPr>
            <a:r>
              <a:rPr lang="en-US"/>
              <a:t>*</a:t>
            </a:r>
            <a:endParaRPr lang="en-US" sz="1200"/>
          </a:p>
        </p:txBody>
      </p:sp>
      <p:sp>
        <p:nvSpPr>
          <p:cNvPr id="135174" name="Slide Number Placeholder 6">
            <a:extLst>
              <a:ext uri="{FF2B5EF4-FFF2-40B4-BE49-F238E27FC236}">
                <a16:creationId xmlns:a16="http://schemas.microsoft.com/office/drawing/2014/main" id="{9224A345-3140-4F80-929C-178FF158BF2C}"/>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6659269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a:extLst>
              <a:ext uri="{FF2B5EF4-FFF2-40B4-BE49-F238E27FC236}">
                <a16:creationId xmlns:a16="http://schemas.microsoft.com/office/drawing/2014/main" id="{43770D55-4BB4-4D7F-AB9A-E62EBEAAFB2E}"/>
              </a:ext>
            </a:extLst>
          </p:cNvPr>
          <p:cNvSpPr>
            <a:spLocks noGrp="1" noRot="1" noChangeAspect="1" noTextEdit="1"/>
          </p:cNvSpPr>
          <p:nvPr>
            <p:ph type="sldImg"/>
          </p:nvPr>
        </p:nvSpPr>
        <p:spPr>
          <a:ln/>
        </p:spPr>
      </p:sp>
      <p:sp>
        <p:nvSpPr>
          <p:cNvPr id="102403" name="Notes Placeholder 2">
            <a:extLst>
              <a:ext uri="{FF2B5EF4-FFF2-40B4-BE49-F238E27FC236}">
                <a16:creationId xmlns:a16="http://schemas.microsoft.com/office/drawing/2014/main" id="{61CD6E0C-CE9F-40B5-AD5A-92857C28FD4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7219" name="Header Placeholder 3">
            <a:extLst>
              <a:ext uri="{FF2B5EF4-FFF2-40B4-BE49-F238E27FC236}">
                <a16:creationId xmlns:a16="http://schemas.microsoft.com/office/drawing/2014/main" id="{D4E1E55B-DA50-48D4-8664-5CD34405E1AE}"/>
              </a:ext>
            </a:extLst>
          </p:cNvPr>
          <p:cNvSpPr>
            <a:spLocks noGrp="1"/>
          </p:cNvSpPr>
          <p:nvPr>
            <p:ph type="hdr" sz="quarter"/>
          </p:nvPr>
        </p:nvSpPr>
        <p:spPr/>
        <p:txBody>
          <a:bodyPr/>
          <a:lstStyle/>
          <a:p>
            <a:pPr>
              <a:defRPr/>
            </a:pPr>
            <a:r>
              <a:rPr lang="en-US"/>
              <a:t>*</a:t>
            </a:r>
            <a:endParaRPr lang="en-US" sz="1200"/>
          </a:p>
        </p:txBody>
      </p:sp>
      <p:sp>
        <p:nvSpPr>
          <p:cNvPr id="137220" name="Date Placeholder 4">
            <a:extLst>
              <a:ext uri="{FF2B5EF4-FFF2-40B4-BE49-F238E27FC236}">
                <a16:creationId xmlns:a16="http://schemas.microsoft.com/office/drawing/2014/main" id="{B8F9202F-FDE5-4A8B-B936-F9FC46236DF5}"/>
              </a:ext>
            </a:extLst>
          </p:cNvPr>
          <p:cNvSpPr>
            <a:spLocks noGrp="1"/>
          </p:cNvSpPr>
          <p:nvPr>
            <p:ph type="dt" sz="quarter" idx="1"/>
          </p:nvPr>
        </p:nvSpPr>
        <p:spPr/>
        <p:txBody>
          <a:bodyPr/>
          <a:lstStyle/>
          <a:p>
            <a:pPr>
              <a:defRPr/>
            </a:pPr>
            <a:r>
              <a:rPr lang="en-US"/>
              <a:t>07/16/96</a:t>
            </a:r>
            <a:endParaRPr lang="en-US" sz="1200"/>
          </a:p>
        </p:txBody>
      </p:sp>
      <p:sp>
        <p:nvSpPr>
          <p:cNvPr id="137221" name="Footer Placeholder 5">
            <a:extLst>
              <a:ext uri="{FF2B5EF4-FFF2-40B4-BE49-F238E27FC236}">
                <a16:creationId xmlns:a16="http://schemas.microsoft.com/office/drawing/2014/main" id="{1B2D4869-874F-4815-AD81-06ED7A29B01F}"/>
              </a:ext>
            </a:extLst>
          </p:cNvPr>
          <p:cNvSpPr>
            <a:spLocks noGrp="1"/>
          </p:cNvSpPr>
          <p:nvPr>
            <p:ph type="ftr" sz="quarter" idx="4"/>
          </p:nvPr>
        </p:nvSpPr>
        <p:spPr/>
        <p:txBody>
          <a:bodyPr/>
          <a:lstStyle/>
          <a:p>
            <a:pPr>
              <a:defRPr/>
            </a:pPr>
            <a:r>
              <a:rPr lang="en-US"/>
              <a:t>*</a:t>
            </a:r>
            <a:endParaRPr lang="en-US" sz="1200"/>
          </a:p>
        </p:txBody>
      </p:sp>
      <p:sp>
        <p:nvSpPr>
          <p:cNvPr id="137222" name="Slide Number Placeholder 6">
            <a:extLst>
              <a:ext uri="{FF2B5EF4-FFF2-40B4-BE49-F238E27FC236}">
                <a16:creationId xmlns:a16="http://schemas.microsoft.com/office/drawing/2014/main" id="{23D47C86-0A1A-4E98-84C0-386AEE93CB5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75534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B6807383-91E2-4E06-81B2-E3FF5206D8F3}"/>
              </a:ext>
            </a:extLst>
          </p:cNvPr>
          <p:cNvSpPr>
            <a:spLocks noGrp="1" noRot="1" noChangeAspect="1" noTextEdit="1"/>
          </p:cNvSpPr>
          <p:nvPr>
            <p:ph type="sldImg"/>
          </p:nvPr>
        </p:nvSpPr>
        <p:spPr>
          <a:ln/>
        </p:spPr>
      </p:sp>
      <p:sp>
        <p:nvSpPr>
          <p:cNvPr id="103427" name="Notes Placeholder 2">
            <a:extLst>
              <a:ext uri="{FF2B5EF4-FFF2-40B4-BE49-F238E27FC236}">
                <a16:creationId xmlns:a16="http://schemas.microsoft.com/office/drawing/2014/main" id="{7D31798B-B1AB-459B-A933-F618DE380CA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9267" name="Header Placeholder 3">
            <a:extLst>
              <a:ext uri="{FF2B5EF4-FFF2-40B4-BE49-F238E27FC236}">
                <a16:creationId xmlns:a16="http://schemas.microsoft.com/office/drawing/2014/main" id="{95C436B2-BEA5-4372-9477-7D9F961B6FE9}"/>
              </a:ext>
            </a:extLst>
          </p:cNvPr>
          <p:cNvSpPr>
            <a:spLocks noGrp="1"/>
          </p:cNvSpPr>
          <p:nvPr>
            <p:ph type="hdr" sz="quarter"/>
          </p:nvPr>
        </p:nvSpPr>
        <p:spPr/>
        <p:txBody>
          <a:bodyPr/>
          <a:lstStyle/>
          <a:p>
            <a:pPr>
              <a:defRPr/>
            </a:pPr>
            <a:r>
              <a:rPr lang="en-US"/>
              <a:t>*</a:t>
            </a:r>
            <a:endParaRPr lang="en-US" sz="1200"/>
          </a:p>
        </p:txBody>
      </p:sp>
      <p:sp>
        <p:nvSpPr>
          <p:cNvPr id="139268" name="Date Placeholder 4">
            <a:extLst>
              <a:ext uri="{FF2B5EF4-FFF2-40B4-BE49-F238E27FC236}">
                <a16:creationId xmlns:a16="http://schemas.microsoft.com/office/drawing/2014/main" id="{7DBA3DB6-CBC5-45B8-884B-759DCF7D9CC5}"/>
              </a:ext>
            </a:extLst>
          </p:cNvPr>
          <p:cNvSpPr>
            <a:spLocks noGrp="1"/>
          </p:cNvSpPr>
          <p:nvPr>
            <p:ph type="dt" sz="quarter" idx="1"/>
          </p:nvPr>
        </p:nvSpPr>
        <p:spPr/>
        <p:txBody>
          <a:bodyPr/>
          <a:lstStyle/>
          <a:p>
            <a:pPr>
              <a:defRPr/>
            </a:pPr>
            <a:r>
              <a:rPr lang="en-US"/>
              <a:t>07/16/96</a:t>
            </a:r>
            <a:endParaRPr lang="en-US" sz="1200"/>
          </a:p>
        </p:txBody>
      </p:sp>
      <p:sp>
        <p:nvSpPr>
          <p:cNvPr id="139269" name="Footer Placeholder 5">
            <a:extLst>
              <a:ext uri="{FF2B5EF4-FFF2-40B4-BE49-F238E27FC236}">
                <a16:creationId xmlns:a16="http://schemas.microsoft.com/office/drawing/2014/main" id="{38D28146-1A11-4933-B428-DE44AC2212C1}"/>
              </a:ext>
            </a:extLst>
          </p:cNvPr>
          <p:cNvSpPr>
            <a:spLocks noGrp="1"/>
          </p:cNvSpPr>
          <p:nvPr>
            <p:ph type="ftr" sz="quarter" idx="4"/>
          </p:nvPr>
        </p:nvSpPr>
        <p:spPr/>
        <p:txBody>
          <a:bodyPr/>
          <a:lstStyle/>
          <a:p>
            <a:pPr>
              <a:defRPr/>
            </a:pPr>
            <a:r>
              <a:rPr lang="en-US"/>
              <a:t>*</a:t>
            </a:r>
            <a:endParaRPr lang="en-US" sz="1200"/>
          </a:p>
        </p:txBody>
      </p:sp>
      <p:sp>
        <p:nvSpPr>
          <p:cNvPr id="139270" name="Slide Number Placeholder 6">
            <a:extLst>
              <a:ext uri="{FF2B5EF4-FFF2-40B4-BE49-F238E27FC236}">
                <a16:creationId xmlns:a16="http://schemas.microsoft.com/office/drawing/2014/main" id="{6A82EB41-9DC5-4032-95E4-49D20E57DA21}"/>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4760393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a:extLst>
              <a:ext uri="{FF2B5EF4-FFF2-40B4-BE49-F238E27FC236}">
                <a16:creationId xmlns:a16="http://schemas.microsoft.com/office/drawing/2014/main" id="{874DDAA4-33D9-4369-BB5A-42336FACD45B}"/>
              </a:ext>
            </a:extLst>
          </p:cNvPr>
          <p:cNvSpPr>
            <a:spLocks noGrp="1" noRot="1" noChangeAspect="1" noTextEdit="1"/>
          </p:cNvSpPr>
          <p:nvPr>
            <p:ph type="sldImg"/>
          </p:nvPr>
        </p:nvSpPr>
        <p:spPr>
          <a:ln/>
        </p:spPr>
      </p:sp>
      <p:sp>
        <p:nvSpPr>
          <p:cNvPr id="104451" name="Notes Placeholder 2">
            <a:extLst>
              <a:ext uri="{FF2B5EF4-FFF2-40B4-BE49-F238E27FC236}">
                <a16:creationId xmlns:a16="http://schemas.microsoft.com/office/drawing/2014/main" id="{8D623454-4934-4A33-BDCF-8030E6AF3D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1315" name="Header Placeholder 3">
            <a:extLst>
              <a:ext uri="{FF2B5EF4-FFF2-40B4-BE49-F238E27FC236}">
                <a16:creationId xmlns:a16="http://schemas.microsoft.com/office/drawing/2014/main" id="{981F2EC5-0193-48B9-95E9-E00CE9693D0C}"/>
              </a:ext>
            </a:extLst>
          </p:cNvPr>
          <p:cNvSpPr>
            <a:spLocks noGrp="1"/>
          </p:cNvSpPr>
          <p:nvPr>
            <p:ph type="hdr" sz="quarter"/>
          </p:nvPr>
        </p:nvSpPr>
        <p:spPr/>
        <p:txBody>
          <a:bodyPr/>
          <a:lstStyle/>
          <a:p>
            <a:pPr>
              <a:defRPr/>
            </a:pPr>
            <a:r>
              <a:rPr lang="en-US"/>
              <a:t>*</a:t>
            </a:r>
            <a:endParaRPr lang="en-US" sz="1200"/>
          </a:p>
        </p:txBody>
      </p:sp>
      <p:sp>
        <p:nvSpPr>
          <p:cNvPr id="141316" name="Date Placeholder 4">
            <a:extLst>
              <a:ext uri="{FF2B5EF4-FFF2-40B4-BE49-F238E27FC236}">
                <a16:creationId xmlns:a16="http://schemas.microsoft.com/office/drawing/2014/main" id="{ADC4E997-2E7C-4EC0-ADD1-E45C11DE9E58}"/>
              </a:ext>
            </a:extLst>
          </p:cNvPr>
          <p:cNvSpPr>
            <a:spLocks noGrp="1"/>
          </p:cNvSpPr>
          <p:nvPr>
            <p:ph type="dt" sz="quarter" idx="1"/>
          </p:nvPr>
        </p:nvSpPr>
        <p:spPr/>
        <p:txBody>
          <a:bodyPr/>
          <a:lstStyle/>
          <a:p>
            <a:pPr>
              <a:defRPr/>
            </a:pPr>
            <a:r>
              <a:rPr lang="en-US"/>
              <a:t>07/16/96</a:t>
            </a:r>
            <a:endParaRPr lang="en-US" sz="1200"/>
          </a:p>
        </p:txBody>
      </p:sp>
      <p:sp>
        <p:nvSpPr>
          <p:cNvPr id="141317" name="Footer Placeholder 5">
            <a:extLst>
              <a:ext uri="{FF2B5EF4-FFF2-40B4-BE49-F238E27FC236}">
                <a16:creationId xmlns:a16="http://schemas.microsoft.com/office/drawing/2014/main" id="{A4F9AD7D-3884-4DA8-A0E6-2F1A60514C60}"/>
              </a:ext>
            </a:extLst>
          </p:cNvPr>
          <p:cNvSpPr>
            <a:spLocks noGrp="1"/>
          </p:cNvSpPr>
          <p:nvPr>
            <p:ph type="ftr" sz="quarter" idx="4"/>
          </p:nvPr>
        </p:nvSpPr>
        <p:spPr/>
        <p:txBody>
          <a:bodyPr/>
          <a:lstStyle/>
          <a:p>
            <a:pPr>
              <a:defRPr/>
            </a:pPr>
            <a:r>
              <a:rPr lang="en-US"/>
              <a:t>*</a:t>
            </a:r>
            <a:endParaRPr lang="en-US" sz="1200"/>
          </a:p>
        </p:txBody>
      </p:sp>
      <p:sp>
        <p:nvSpPr>
          <p:cNvPr id="141318" name="Slide Number Placeholder 6">
            <a:extLst>
              <a:ext uri="{FF2B5EF4-FFF2-40B4-BE49-F238E27FC236}">
                <a16:creationId xmlns:a16="http://schemas.microsoft.com/office/drawing/2014/main" id="{1F9FA30B-99F8-44E0-84A7-0394DCE083B8}"/>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1195372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a:extLst>
              <a:ext uri="{FF2B5EF4-FFF2-40B4-BE49-F238E27FC236}">
                <a16:creationId xmlns:a16="http://schemas.microsoft.com/office/drawing/2014/main" id="{6CC94130-FEB7-498D-9C73-CEEDFF330B71}"/>
              </a:ext>
            </a:extLst>
          </p:cNvPr>
          <p:cNvSpPr>
            <a:spLocks noGrp="1" noRot="1" noChangeAspect="1" noTextEdit="1"/>
          </p:cNvSpPr>
          <p:nvPr>
            <p:ph type="sldImg"/>
          </p:nvPr>
        </p:nvSpPr>
        <p:spPr>
          <a:ln/>
        </p:spPr>
      </p:sp>
      <p:sp>
        <p:nvSpPr>
          <p:cNvPr id="105475" name="Notes Placeholder 2">
            <a:extLst>
              <a:ext uri="{FF2B5EF4-FFF2-40B4-BE49-F238E27FC236}">
                <a16:creationId xmlns:a16="http://schemas.microsoft.com/office/drawing/2014/main" id="{C61FCF3C-356F-4361-AB1E-A4BA4ABF28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3363" name="Header Placeholder 3">
            <a:extLst>
              <a:ext uri="{FF2B5EF4-FFF2-40B4-BE49-F238E27FC236}">
                <a16:creationId xmlns:a16="http://schemas.microsoft.com/office/drawing/2014/main" id="{AD998614-7E6E-495E-8895-553BF1489E93}"/>
              </a:ext>
            </a:extLst>
          </p:cNvPr>
          <p:cNvSpPr>
            <a:spLocks noGrp="1"/>
          </p:cNvSpPr>
          <p:nvPr>
            <p:ph type="hdr" sz="quarter"/>
          </p:nvPr>
        </p:nvSpPr>
        <p:spPr/>
        <p:txBody>
          <a:bodyPr/>
          <a:lstStyle/>
          <a:p>
            <a:pPr>
              <a:defRPr/>
            </a:pPr>
            <a:r>
              <a:rPr lang="en-US"/>
              <a:t>*</a:t>
            </a:r>
            <a:endParaRPr lang="en-US" sz="1200"/>
          </a:p>
        </p:txBody>
      </p:sp>
      <p:sp>
        <p:nvSpPr>
          <p:cNvPr id="143364" name="Date Placeholder 4">
            <a:extLst>
              <a:ext uri="{FF2B5EF4-FFF2-40B4-BE49-F238E27FC236}">
                <a16:creationId xmlns:a16="http://schemas.microsoft.com/office/drawing/2014/main" id="{A16D163B-0E76-4093-9403-BE5917507B43}"/>
              </a:ext>
            </a:extLst>
          </p:cNvPr>
          <p:cNvSpPr>
            <a:spLocks noGrp="1"/>
          </p:cNvSpPr>
          <p:nvPr>
            <p:ph type="dt" sz="quarter" idx="1"/>
          </p:nvPr>
        </p:nvSpPr>
        <p:spPr/>
        <p:txBody>
          <a:bodyPr/>
          <a:lstStyle/>
          <a:p>
            <a:pPr>
              <a:defRPr/>
            </a:pPr>
            <a:r>
              <a:rPr lang="en-US"/>
              <a:t>07/16/96</a:t>
            </a:r>
            <a:endParaRPr lang="en-US" sz="1200"/>
          </a:p>
        </p:txBody>
      </p:sp>
      <p:sp>
        <p:nvSpPr>
          <p:cNvPr id="143365" name="Footer Placeholder 5">
            <a:extLst>
              <a:ext uri="{FF2B5EF4-FFF2-40B4-BE49-F238E27FC236}">
                <a16:creationId xmlns:a16="http://schemas.microsoft.com/office/drawing/2014/main" id="{337F869F-CD16-4DE0-B14E-7FD2937795EC}"/>
              </a:ext>
            </a:extLst>
          </p:cNvPr>
          <p:cNvSpPr>
            <a:spLocks noGrp="1"/>
          </p:cNvSpPr>
          <p:nvPr>
            <p:ph type="ftr" sz="quarter" idx="4"/>
          </p:nvPr>
        </p:nvSpPr>
        <p:spPr/>
        <p:txBody>
          <a:bodyPr/>
          <a:lstStyle/>
          <a:p>
            <a:pPr>
              <a:defRPr/>
            </a:pPr>
            <a:r>
              <a:rPr lang="en-US"/>
              <a:t>*</a:t>
            </a:r>
            <a:endParaRPr lang="en-US" sz="1200"/>
          </a:p>
        </p:txBody>
      </p:sp>
      <p:sp>
        <p:nvSpPr>
          <p:cNvPr id="143366" name="Slide Number Placeholder 6">
            <a:extLst>
              <a:ext uri="{FF2B5EF4-FFF2-40B4-BE49-F238E27FC236}">
                <a16:creationId xmlns:a16="http://schemas.microsoft.com/office/drawing/2014/main" id="{8C66514F-DB5B-4E31-8656-BE34B7C5EE80}"/>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4629996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a:extLst>
              <a:ext uri="{FF2B5EF4-FFF2-40B4-BE49-F238E27FC236}">
                <a16:creationId xmlns:a16="http://schemas.microsoft.com/office/drawing/2014/main" id="{28C0674C-2A47-4B40-B42F-38C5B4959260}"/>
              </a:ext>
            </a:extLst>
          </p:cNvPr>
          <p:cNvSpPr>
            <a:spLocks noGrp="1" noRot="1" noChangeAspect="1" noTextEdit="1"/>
          </p:cNvSpPr>
          <p:nvPr>
            <p:ph type="sldImg"/>
          </p:nvPr>
        </p:nvSpPr>
        <p:spPr>
          <a:ln/>
        </p:spPr>
      </p:sp>
      <p:sp>
        <p:nvSpPr>
          <p:cNvPr id="106499" name="Notes Placeholder 2">
            <a:extLst>
              <a:ext uri="{FF2B5EF4-FFF2-40B4-BE49-F238E27FC236}">
                <a16:creationId xmlns:a16="http://schemas.microsoft.com/office/drawing/2014/main" id="{DB518D82-C0CD-460E-B369-A5E4C2719E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1" name="Header Placeholder 3">
            <a:extLst>
              <a:ext uri="{FF2B5EF4-FFF2-40B4-BE49-F238E27FC236}">
                <a16:creationId xmlns:a16="http://schemas.microsoft.com/office/drawing/2014/main" id="{EFEACA2C-FA86-420D-BB0B-CC4860F5EC91}"/>
              </a:ext>
            </a:extLst>
          </p:cNvPr>
          <p:cNvSpPr>
            <a:spLocks noGrp="1"/>
          </p:cNvSpPr>
          <p:nvPr>
            <p:ph type="hdr" sz="quarter"/>
          </p:nvPr>
        </p:nvSpPr>
        <p:spPr/>
        <p:txBody>
          <a:bodyPr/>
          <a:lstStyle/>
          <a:p>
            <a:pPr>
              <a:defRPr/>
            </a:pPr>
            <a:r>
              <a:rPr lang="en-US"/>
              <a:t>*</a:t>
            </a:r>
            <a:endParaRPr lang="en-US" sz="1200"/>
          </a:p>
        </p:txBody>
      </p:sp>
      <p:sp>
        <p:nvSpPr>
          <p:cNvPr id="145412" name="Date Placeholder 4">
            <a:extLst>
              <a:ext uri="{FF2B5EF4-FFF2-40B4-BE49-F238E27FC236}">
                <a16:creationId xmlns:a16="http://schemas.microsoft.com/office/drawing/2014/main" id="{DD589D3B-6B03-42B4-856F-F946C4387884}"/>
              </a:ext>
            </a:extLst>
          </p:cNvPr>
          <p:cNvSpPr>
            <a:spLocks noGrp="1"/>
          </p:cNvSpPr>
          <p:nvPr>
            <p:ph type="dt" sz="quarter" idx="1"/>
          </p:nvPr>
        </p:nvSpPr>
        <p:spPr/>
        <p:txBody>
          <a:bodyPr/>
          <a:lstStyle/>
          <a:p>
            <a:pPr>
              <a:defRPr/>
            </a:pPr>
            <a:r>
              <a:rPr lang="en-US"/>
              <a:t>07/16/96</a:t>
            </a:r>
            <a:endParaRPr lang="en-US" sz="1200"/>
          </a:p>
        </p:txBody>
      </p:sp>
      <p:sp>
        <p:nvSpPr>
          <p:cNvPr id="145413" name="Footer Placeholder 5">
            <a:extLst>
              <a:ext uri="{FF2B5EF4-FFF2-40B4-BE49-F238E27FC236}">
                <a16:creationId xmlns:a16="http://schemas.microsoft.com/office/drawing/2014/main" id="{891B386B-0D52-4888-B692-27F5F0E15957}"/>
              </a:ext>
            </a:extLst>
          </p:cNvPr>
          <p:cNvSpPr>
            <a:spLocks noGrp="1"/>
          </p:cNvSpPr>
          <p:nvPr>
            <p:ph type="ftr" sz="quarter" idx="4"/>
          </p:nvPr>
        </p:nvSpPr>
        <p:spPr/>
        <p:txBody>
          <a:bodyPr/>
          <a:lstStyle/>
          <a:p>
            <a:pPr>
              <a:defRPr/>
            </a:pPr>
            <a:r>
              <a:rPr lang="en-US"/>
              <a:t>*</a:t>
            </a:r>
            <a:endParaRPr lang="en-US" sz="1200"/>
          </a:p>
        </p:txBody>
      </p:sp>
      <p:sp>
        <p:nvSpPr>
          <p:cNvPr id="145414" name="Slide Number Placeholder 6">
            <a:extLst>
              <a:ext uri="{FF2B5EF4-FFF2-40B4-BE49-F238E27FC236}">
                <a16:creationId xmlns:a16="http://schemas.microsoft.com/office/drawing/2014/main" id="{1D9D0358-9417-4299-8E03-F49D4FC9C821}"/>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42591317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a:extLst>
              <a:ext uri="{FF2B5EF4-FFF2-40B4-BE49-F238E27FC236}">
                <a16:creationId xmlns:a16="http://schemas.microsoft.com/office/drawing/2014/main" id="{4E8FBFCB-8373-4443-A7F2-529378248DD2}"/>
              </a:ext>
            </a:extLst>
          </p:cNvPr>
          <p:cNvSpPr>
            <a:spLocks noGrp="1" noRot="1" noChangeAspect="1" noTextEdit="1"/>
          </p:cNvSpPr>
          <p:nvPr>
            <p:ph type="sldImg"/>
          </p:nvPr>
        </p:nvSpPr>
        <p:spPr>
          <a:ln/>
        </p:spPr>
      </p:sp>
      <p:sp>
        <p:nvSpPr>
          <p:cNvPr id="107523" name="Notes Placeholder 2">
            <a:extLst>
              <a:ext uri="{FF2B5EF4-FFF2-40B4-BE49-F238E27FC236}">
                <a16:creationId xmlns:a16="http://schemas.microsoft.com/office/drawing/2014/main" id="{F88C18A5-B516-42E6-BED2-E9AFC0C75E6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45411" name="Header Placeholder 3">
            <a:extLst>
              <a:ext uri="{FF2B5EF4-FFF2-40B4-BE49-F238E27FC236}">
                <a16:creationId xmlns:a16="http://schemas.microsoft.com/office/drawing/2014/main" id="{80547F16-18D5-405A-B6AC-0C2CFC62D50E}"/>
              </a:ext>
            </a:extLst>
          </p:cNvPr>
          <p:cNvSpPr>
            <a:spLocks noGrp="1"/>
          </p:cNvSpPr>
          <p:nvPr>
            <p:ph type="hdr" sz="quarter"/>
          </p:nvPr>
        </p:nvSpPr>
        <p:spPr/>
        <p:txBody>
          <a:bodyPr/>
          <a:lstStyle/>
          <a:p>
            <a:pPr>
              <a:defRPr/>
            </a:pPr>
            <a:r>
              <a:rPr lang="en-US"/>
              <a:t>*</a:t>
            </a:r>
            <a:endParaRPr lang="en-US" sz="1200"/>
          </a:p>
        </p:txBody>
      </p:sp>
      <p:sp>
        <p:nvSpPr>
          <p:cNvPr id="145412" name="Date Placeholder 4">
            <a:extLst>
              <a:ext uri="{FF2B5EF4-FFF2-40B4-BE49-F238E27FC236}">
                <a16:creationId xmlns:a16="http://schemas.microsoft.com/office/drawing/2014/main" id="{508E37F5-E9F0-455B-A05E-25092E82F93B}"/>
              </a:ext>
            </a:extLst>
          </p:cNvPr>
          <p:cNvSpPr>
            <a:spLocks noGrp="1"/>
          </p:cNvSpPr>
          <p:nvPr>
            <p:ph type="dt" sz="quarter" idx="1"/>
          </p:nvPr>
        </p:nvSpPr>
        <p:spPr/>
        <p:txBody>
          <a:bodyPr/>
          <a:lstStyle/>
          <a:p>
            <a:pPr>
              <a:defRPr/>
            </a:pPr>
            <a:r>
              <a:rPr lang="en-US"/>
              <a:t>07/16/96</a:t>
            </a:r>
            <a:endParaRPr lang="en-US" sz="1200"/>
          </a:p>
        </p:txBody>
      </p:sp>
      <p:sp>
        <p:nvSpPr>
          <p:cNvPr id="145413" name="Footer Placeholder 5">
            <a:extLst>
              <a:ext uri="{FF2B5EF4-FFF2-40B4-BE49-F238E27FC236}">
                <a16:creationId xmlns:a16="http://schemas.microsoft.com/office/drawing/2014/main" id="{071BA2DE-066F-433B-86B3-445FAAA58D1B}"/>
              </a:ext>
            </a:extLst>
          </p:cNvPr>
          <p:cNvSpPr>
            <a:spLocks noGrp="1"/>
          </p:cNvSpPr>
          <p:nvPr>
            <p:ph type="ftr" sz="quarter" idx="4"/>
          </p:nvPr>
        </p:nvSpPr>
        <p:spPr/>
        <p:txBody>
          <a:bodyPr/>
          <a:lstStyle/>
          <a:p>
            <a:pPr>
              <a:defRPr/>
            </a:pPr>
            <a:r>
              <a:rPr lang="en-US"/>
              <a:t>*</a:t>
            </a:r>
            <a:endParaRPr lang="en-US" sz="1200"/>
          </a:p>
        </p:txBody>
      </p:sp>
      <p:sp>
        <p:nvSpPr>
          <p:cNvPr id="145414" name="Slide Number Placeholder 6">
            <a:extLst>
              <a:ext uri="{FF2B5EF4-FFF2-40B4-BE49-F238E27FC236}">
                <a16:creationId xmlns:a16="http://schemas.microsoft.com/office/drawing/2014/main" id="{DD5CB915-BAB6-4AB9-A817-2F9CB08D3513}"/>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65362366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a:extLst>
              <a:ext uri="{FF2B5EF4-FFF2-40B4-BE49-F238E27FC236}">
                <a16:creationId xmlns:a16="http://schemas.microsoft.com/office/drawing/2014/main" id="{84885575-8FB5-482F-A5DE-9BE920D01B6B}"/>
              </a:ext>
            </a:extLst>
          </p:cNvPr>
          <p:cNvSpPr>
            <a:spLocks noGrp="1" noRot="1" noChangeAspect="1" noTextEdit="1"/>
          </p:cNvSpPr>
          <p:nvPr>
            <p:ph type="sldImg"/>
          </p:nvPr>
        </p:nvSpPr>
        <p:spPr>
          <a:ln/>
        </p:spPr>
      </p:sp>
      <p:sp>
        <p:nvSpPr>
          <p:cNvPr id="108547" name="Notes Placeholder 2">
            <a:extLst>
              <a:ext uri="{FF2B5EF4-FFF2-40B4-BE49-F238E27FC236}">
                <a16:creationId xmlns:a16="http://schemas.microsoft.com/office/drawing/2014/main" id="{AECFFA5C-23F8-4448-92A9-0A91143842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51555" name="Header Placeholder 3">
            <a:extLst>
              <a:ext uri="{FF2B5EF4-FFF2-40B4-BE49-F238E27FC236}">
                <a16:creationId xmlns:a16="http://schemas.microsoft.com/office/drawing/2014/main" id="{40F1D411-719A-4BE5-A1EE-EBAF32E3053D}"/>
              </a:ext>
            </a:extLst>
          </p:cNvPr>
          <p:cNvSpPr>
            <a:spLocks noGrp="1"/>
          </p:cNvSpPr>
          <p:nvPr>
            <p:ph type="hdr" sz="quarter"/>
          </p:nvPr>
        </p:nvSpPr>
        <p:spPr/>
        <p:txBody>
          <a:bodyPr/>
          <a:lstStyle/>
          <a:p>
            <a:pPr>
              <a:defRPr/>
            </a:pPr>
            <a:r>
              <a:rPr lang="en-US"/>
              <a:t>*</a:t>
            </a:r>
            <a:endParaRPr lang="en-US" sz="1200"/>
          </a:p>
        </p:txBody>
      </p:sp>
      <p:sp>
        <p:nvSpPr>
          <p:cNvPr id="151556" name="Date Placeholder 4">
            <a:extLst>
              <a:ext uri="{FF2B5EF4-FFF2-40B4-BE49-F238E27FC236}">
                <a16:creationId xmlns:a16="http://schemas.microsoft.com/office/drawing/2014/main" id="{AAD7C8D2-4BD0-4DC3-AE0E-EECB5C7131D1}"/>
              </a:ext>
            </a:extLst>
          </p:cNvPr>
          <p:cNvSpPr>
            <a:spLocks noGrp="1"/>
          </p:cNvSpPr>
          <p:nvPr>
            <p:ph type="dt" sz="quarter" idx="1"/>
          </p:nvPr>
        </p:nvSpPr>
        <p:spPr/>
        <p:txBody>
          <a:bodyPr/>
          <a:lstStyle/>
          <a:p>
            <a:pPr>
              <a:defRPr/>
            </a:pPr>
            <a:r>
              <a:rPr lang="en-US"/>
              <a:t>07/16/96</a:t>
            </a:r>
            <a:endParaRPr lang="en-US" sz="1200"/>
          </a:p>
        </p:txBody>
      </p:sp>
      <p:sp>
        <p:nvSpPr>
          <p:cNvPr id="151557" name="Footer Placeholder 5">
            <a:extLst>
              <a:ext uri="{FF2B5EF4-FFF2-40B4-BE49-F238E27FC236}">
                <a16:creationId xmlns:a16="http://schemas.microsoft.com/office/drawing/2014/main" id="{E2B1AE89-075A-4F1A-9E32-3EEBC5E00B15}"/>
              </a:ext>
            </a:extLst>
          </p:cNvPr>
          <p:cNvSpPr>
            <a:spLocks noGrp="1"/>
          </p:cNvSpPr>
          <p:nvPr>
            <p:ph type="ftr" sz="quarter" idx="4"/>
          </p:nvPr>
        </p:nvSpPr>
        <p:spPr/>
        <p:txBody>
          <a:bodyPr/>
          <a:lstStyle/>
          <a:p>
            <a:pPr>
              <a:defRPr/>
            </a:pPr>
            <a:r>
              <a:rPr lang="en-US"/>
              <a:t>*</a:t>
            </a:r>
            <a:endParaRPr lang="en-US" sz="1200"/>
          </a:p>
        </p:txBody>
      </p:sp>
      <p:sp>
        <p:nvSpPr>
          <p:cNvPr id="151558" name="Slide Number Placeholder 6">
            <a:extLst>
              <a:ext uri="{FF2B5EF4-FFF2-40B4-BE49-F238E27FC236}">
                <a16:creationId xmlns:a16="http://schemas.microsoft.com/office/drawing/2014/main" id="{EE32C980-F93C-4190-8CFA-55DA6ED87C82}"/>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6229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a:extLst>
              <a:ext uri="{FF2B5EF4-FFF2-40B4-BE49-F238E27FC236}">
                <a16:creationId xmlns:a16="http://schemas.microsoft.com/office/drawing/2014/main" id="{5D0597B7-A515-4A74-BFD2-43BD3F6F9F71}"/>
              </a:ext>
            </a:extLst>
          </p:cNvPr>
          <p:cNvSpPr>
            <a:spLocks noGrp="1" noRot="1" noChangeAspect="1" noTextEdit="1"/>
          </p:cNvSpPr>
          <p:nvPr>
            <p:ph type="sldImg"/>
          </p:nvPr>
        </p:nvSpPr>
        <p:spPr>
          <a:ln/>
        </p:spPr>
      </p:sp>
      <p:sp>
        <p:nvSpPr>
          <p:cNvPr id="88067" name="Notes Placeholder 2">
            <a:extLst>
              <a:ext uri="{FF2B5EF4-FFF2-40B4-BE49-F238E27FC236}">
                <a16:creationId xmlns:a16="http://schemas.microsoft.com/office/drawing/2014/main" id="{F63DA858-A9E2-4C66-8879-4580B25614B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67BEA572-A7F4-4470-A156-921D06269F74}"/>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2B15E910-4652-4D9C-ADAB-E455924EE71F}"/>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086D9405-0CA4-44F6-AAE1-88F98DD4F4BB}"/>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FFB930D4-AC6C-49FC-AB29-E25CC6504A04}"/>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307504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Espionage: </a:t>
            </a:r>
            <a:r>
              <a:rPr lang="en-US" dirty="0" err="1"/>
              <a:t>gián</a:t>
            </a:r>
            <a:r>
              <a:rPr lang="en-US" dirty="0"/>
              <a:t> </a:t>
            </a:r>
            <a:r>
              <a:rPr lang="en-US" dirty="0" err="1"/>
              <a:t>điệp</a:t>
            </a:r>
            <a:endParaRPr lang="en-US" dirty="0"/>
          </a:p>
          <a:p>
            <a:r>
              <a:rPr lang="en-US" dirty="0" err="1"/>
              <a:t>Squatt</a:t>
            </a:r>
            <a:r>
              <a:rPr lang="en-US" dirty="0"/>
              <a:t>: </a:t>
            </a:r>
            <a:r>
              <a:rPr lang="en-US" dirty="0" err="1"/>
              <a:t>câu</a:t>
            </a:r>
            <a:r>
              <a:rPr lang="en-US" dirty="0"/>
              <a:t>/</a:t>
            </a:r>
            <a:r>
              <a:rPr lang="en-US" dirty="0" err="1"/>
              <a:t>mồi</a:t>
            </a:r>
            <a:endParaRPr lang="en-US" dirty="0"/>
          </a:p>
          <a:p>
            <a:r>
              <a:rPr lang="en-US" dirty="0"/>
              <a:t>malware: malicious software</a:t>
            </a:r>
          </a:p>
          <a:p>
            <a:endParaRPr lang="en-US" dirty="0"/>
          </a:p>
        </p:txBody>
      </p:sp>
      <p:sp>
        <p:nvSpPr>
          <p:cNvPr id="4" name="Slide Number Placeholder 3"/>
          <p:cNvSpPr>
            <a:spLocks noGrp="1"/>
          </p:cNvSpPr>
          <p:nvPr>
            <p:ph type="sldNum" sz="quarter" idx="5"/>
          </p:nvPr>
        </p:nvSpPr>
        <p:spPr/>
        <p:txBody>
          <a:bodyPr/>
          <a:lstStyle/>
          <a:p>
            <a:fld id="{34C16997-D184-4110-93AF-3253684D33D6}" type="slidenum">
              <a:rPr lang="en-US" altLang="en-US" smtClean="0"/>
              <a:pPr/>
              <a:t>99</a:t>
            </a:fld>
            <a:endParaRPr lang="en-US" altLang="en-US"/>
          </a:p>
        </p:txBody>
      </p:sp>
    </p:spTree>
    <p:extLst>
      <p:ext uri="{BB962C8B-B14F-4D97-AF65-F5344CB8AC3E}">
        <p14:creationId xmlns:p14="http://schemas.microsoft.com/office/powerpoint/2010/main" val="22827094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Samali</a:t>
            </a:r>
            <a:r>
              <a:rPr lang="en-US" dirty="0"/>
              <a:t> slicing: </a:t>
            </a:r>
            <a:r>
              <a:rPr lang="en-US" dirty="0" err="1"/>
              <a:t>samali</a:t>
            </a:r>
            <a:r>
              <a:rPr lang="en-US" dirty="0"/>
              <a:t> (</a:t>
            </a:r>
            <a:r>
              <a:rPr lang="en-US" dirty="0" err="1"/>
              <a:t>xúc</a:t>
            </a:r>
            <a:r>
              <a:rPr lang="en-US" dirty="0"/>
              <a:t> </a:t>
            </a:r>
            <a:r>
              <a:rPr lang="en-US" dirty="0" err="1"/>
              <a:t>xích</a:t>
            </a:r>
            <a:r>
              <a:rPr lang="en-US" dirty="0"/>
              <a:t> </a:t>
            </a:r>
            <a:r>
              <a:rPr lang="en-US" dirty="0" err="1"/>
              <a:t>Ý</a:t>
            </a:r>
            <a:r>
              <a:rPr lang="en-US" dirty="0"/>
              <a:t>)/cut to small fraction</a:t>
            </a:r>
          </a:p>
          <a:p>
            <a:r>
              <a:rPr lang="en-US" dirty="0"/>
              <a:t>Scam: </a:t>
            </a:r>
            <a:r>
              <a:rPr lang="en-US" dirty="0" err="1"/>
              <a:t>mưu</a:t>
            </a:r>
            <a:r>
              <a:rPr lang="en-US" dirty="0"/>
              <a:t> </a:t>
            </a:r>
            <a:r>
              <a:rPr lang="en-US" dirty="0" err="1"/>
              <a:t>đồ</a:t>
            </a:r>
            <a:r>
              <a:rPr lang="en-US" dirty="0"/>
              <a:t> </a:t>
            </a:r>
            <a:r>
              <a:rPr lang="en-US" dirty="0" err="1"/>
              <a:t>bất</a:t>
            </a:r>
            <a:r>
              <a:rPr lang="en-US" dirty="0"/>
              <a:t> </a:t>
            </a:r>
            <a:r>
              <a:rPr lang="en-US" dirty="0" err="1"/>
              <a:t>lương</a:t>
            </a:r>
            <a:endParaRPr lang="en-US" dirty="0"/>
          </a:p>
          <a:p>
            <a:r>
              <a:rPr lang="en-US" dirty="0"/>
              <a:t>Slander: vu </a:t>
            </a:r>
            <a:r>
              <a:rPr lang="en-US" dirty="0" err="1"/>
              <a:t>khống</a:t>
            </a:r>
            <a:r>
              <a:rPr lang="en-US" dirty="0"/>
              <a:t>/vu </a:t>
            </a:r>
            <a:r>
              <a:rPr lang="en-US" dirty="0" err="1"/>
              <a:t>cáo</a:t>
            </a:r>
            <a:r>
              <a:rPr lang="en-US" dirty="0"/>
              <a:t>/</a:t>
            </a:r>
            <a:r>
              <a:rPr lang="en-US" dirty="0" err="1"/>
              <a:t>phỉ</a:t>
            </a:r>
            <a:r>
              <a:rPr lang="en-US" dirty="0"/>
              <a:t> bang</a:t>
            </a:r>
          </a:p>
          <a:p>
            <a:r>
              <a:rPr lang="en-US" dirty="0"/>
              <a:t>Spoof: </a:t>
            </a:r>
            <a:r>
              <a:rPr lang="en-US" dirty="0" err="1"/>
              <a:t>bắt</a:t>
            </a:r>
            <a:r>
              <a:rPr lang="en-US" dirty="0"/>
              <a:t> </a:t>
            </a:r>
            <a:r>
              <a:rPr lang="en-US" dirty="0" err="1"/>
              <a:t>chước</a:t>
            </a:r>
            <a:endParaRPr lang="en-US" dirty="0"/>
          </a:p>
          <a:p>
            <a:r>
              <a:rPr lang="en-US" dirty="0"/>
              <a:t>Deceive: </a:t>
            </a:r>
            <a:r>
              <a:rPr lang="en-US" dirty="0" err="1"/>
              <a:t>lừa</a:t>
            </a:r>
            <a:r>
              <a:rPr lang="en-US" dirty="0"/>
              <a:t> </a:t>
            </a:r>
            <a:r>
              <a:rPr lang="en-US" dirty="0" err="1"/>
              <a:t>gạt</a:t>
            </a:r>
            <a:endParaRPr lang="en-US" dirty="0"/>
          </a:p>
        </p:txBody>
      </p:sp>
      <p:sp>
        <p:nvSpPr>
          <p:cNvPr id="4" name="Slide Number Placeholder 3"/>
          <p:cNvSpPr>
            <a:spLocks noGrp="1"/>
          </p:cNvSpPr>
          <p:nvPr>
            <p:ph type="sldNum" sz="quarter" idx="5"/>
          </p:nvPr>
        </p:nvSpPr>
        <p:spPr/>
        <p:txBody>
          <a:bodyPr/>
          <a:lstStyle/>
          <a:p>
            <a:fld id="{34C16997-D184-4110-93AF-3253684D33D6}" type="slidenum">
              <a:rPr lang="en-US" altLang="en-US" smtClean="0"/>
              <a:pPr/>
              <a:t>101</a:t>
            </a:fld>
            <a:endParaRPr lang="en-US" altLang="en-US"/>
          </a:p>
        </p:txBody>
      </p:sp>
    </p:spTree>
    <p:extLst>
      <p:ext uri="{BB962C8B-B14F-4D97-AF65-F5344CB8AC3E}">
        <p14:creationId xmlns:p14="http://schemas.microsoft.com/office/powerpoint/2010/main" val="1154699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Fraud: </a:t>
            </a:r>
            <a:r>
              <a:rPr lang="en-US" dirty="0" err="1"/>
              <a:t>lừa</a:t>
            </a:r>
            <a:r>
              <a:rPr lang="en-US" dirty="0"/>
              <a:t> </a:t>
            </a:r>
            <a:r>
              <a:rPr lang="en-US" dirty="0" err="1"/>
              <a:t>gạt</a:t>
            </a:r>
            <a:r>
              <a:rPr lang="en-US" dirty="0"/>
              <a:t> /</a:t>
            </a:r>
            <a:r>
              <a:rPr lang="en-US" dirty="0" err="1"/>
              <a:t>frod</a:t>
            </a:r>
            <a:r>
              <a:rPr lang="en-US" dirty="0"/>
              <a:t>/</a:t>
            </a:r>
          </a:p>
          <a:p>
            <a:r>
              <a:rPr lang="en-US" dirty="0"/>
              <a:t>Defraud: </a:t>
            </a:r>
            <a:r>
              <a:rPr lang="en-US" dirty="0" err="1"/>
              <a:t>giành</a:t>
            </a:r>
            <a:r>
              <a:rPr lang="en-US" dirty="0"/>
              <a:t> </a:t>
            </a:r>
            <a:r>
              <a:rPr lang="en-US" dirty="0" err="1"/>
              <a:t>cho</a:t>
            </a:r>
            <a:r>
              <a:rPr lang="en-US" dirty="0"/>
              <a:t> </a:t>
            </a:r>
            <a:r>
              <a:rPr lang="en-US" dirty="0" err="1"/>
              <a:t>được</a:t>
            </a:r>
            <a:endParaRPr lang="en-US" dirty="0"/>
          </a:p>
        </p:txBody>
      </p:sp>
      <p:sp>
        <p:nvSpPr>
          <p:cNvPr id="4" name="Slide Number Placeholder 3"/>
          <p:cNvSpPr>
            <a:spLocks noGrp="1"/>
          </p:cNvSpPr>
          <p:nvPr>
            <p:ph type="sldNum" sz="quarter" idx="5"/>
          </p:nvPr>
        </p:nvSpPr>
        <p:spPr/>
        <p:txBody>
          <a:bodyPr/>
          <a:lstStyle/>
          <a:p>
            <a:fld id="{34C16997-D184-4110-93AF-3253684D33D6}" type="slidenum">
              <a:rPr lang="en-US" altLang="en-US" smtClean="0"/>
              <a:pPr/>
              <a:t>104</a:t>
            </a:fld>
            <a:endParaRPr lang="en-US" altLang="en-US"/>
          </a:p>
        </p:txBody>
      </p:sp>
    </p:spTree>
    <p:extLst>
      <p:ext uri="{BB962C8B-B14F-4D97-AF65-F5344CB8AC3E}">
        <p14:creationId xmlns:p14="http://schemas.microsoft.com/office/powerpoint/2010/main" val="2280528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ヒラギノ角ゴ Pro W3" charset="0"/>
                <a:cs typeface="+mn-cs"/>
              </a:rPr>
              <a:t>Answer: d All of the above. The Internet is a network of interlinked computers accessible worldwide. </a:t>
            </a:r>
            <a:r>
              <a:rPr lang="en-US" sz="1200" b="0" i="0" kern="1200" dirty="0">
                <a:solidFill>
                  <a:schemeClr val="tx1"/>
                </a:solidFill>
                <a:effectLst/>
                <a:latin typeface="Times New Roman" pitchFamily="18" charset="0"/>
                <a:ea typeface="ヒラギノ角ゴ Pro W3" charset="0"/>
                <a:cs typeface="+mn-cs"/>
              </a:rPr>
              <a:t>It </a:t>
            </a:r>
            <a:r>
              <a:rPr lang="en-US" sz="1200" b="0" i="0" kern="1200" dirty="0" err="1">
                <a:solidFill>
                  <a:schemeClr val="tx1"/>
                </a:solidFill>
                <a:effectLst/>
                <a:latin typeface="Times New Roman" pitchFamily="18" charset="0"/>
                <a:ea typeface="ヒラギノ角ゴ Pro W3" charset="0"/>
                <a:cs typeface="+mn-cs"/>
              </a:rPr>
              <a:t>facillitates</a:t>
            </a:r>
            <a:r>
              <a:rPr lang="en-US" sz="1200" b="0" i="0" kern="1200" dirty="0">
                <a:solidFill>
                  <a:schemeClr val="tx1"/>
                </a:solidFill>
                <a:effectLst/>
                <a:latin typeface="Times New Roman" pitchFamily="18" charset="0"/>
                <a:ea typeface="ヒラギノ角ゴ Pro W3" charset="0"/>
                <a:cs typeface="+mn-cs"/>
              </a:rPr>
              <a:t> communication by way of email, forums, chatrooms and blogs and hosts information and content ranging from online newspapers to wikis.</a:t>
            </a:r>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108</a:t>
            </a:fld>
            <a:endParaRPr lang="en-US" altLang="en-US"/>
          </a:p>
        </p:txBody>
      </p:sp>
    </p:spTree>
    <p:extLst>
      <p:ext uri="{BB962C8B-B14F-4D97-AF65-F5344CB8AC3E}">
        <p14:creationId xmlns:p14="http://schemas.microsoft.com/office/powerpoint/2010/main" val="35563634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ヒラギノ角ゴ Pro W3" charset="0"/>
                <a:cs typeface="+mn-cs"/>
              </a:rPr>
              <a:t>Answer: a The first Internet started in 1969. It started as a series of networked computers set up at The University of California, Los Angeles, called ARPANET. The first node was switched on </a:t>
            </a:r>
            <a:r>
              <a:rPr lang="en-US" sz="1200" b="1" i="0" kern="1200" dirty="0" err="1">
                <a:solidFill>
                  <a:schemeClr val="tx1"/>
                </a:solidFill>
                <a:effectLst/>
                <a:latin typeface="Times New Roman" pitchFamily="18" charset="0"/>
                <a:ea typeface="ヒラギノ角ゴ Pro W3" charset="0"/>
                <a:cs typeface="+mn-cs"/>
              </a:rPr>
              <a:t>on</a:t>
            </a:r>
            <a:r>
              <a:rPr lang="en-US" sz="1200" b="1" i="0" kern="1200" dirty="0">
                <a:solidFill>
                  <a:schemeClr val="tx1"/>
                </a:solidFill>
                <a:effectLst/>
                <a:latin typeface="Times New Roman" pitchFamily="18" charset="0"/>
                <a:ea typeface="ヒラギノ角ゴ Pro W3" charset="0"/>
                <a:cs typeface="+mn-cs"/>
              </a:rPr>
              <a:t> October 29, 1969. </a:t>
            </a:r>
            <a:r>
              <a:rPr lang="en-US" sz="1200" b="0" i="0" kern="1200" dirty="0">
                <a:solidFill>
                  <a:schemeClr val="tx1"/>
                </a:solidFill>
                <a:effectLst/>
                <a:latin typeface="Times New Roman" pitchFamily="18" charset="0"/>
                <a:ea typeface="ヒラギノ角ゴ Pro W3" charset="0"/>
                <a:cs typeface="+mn-cs"/>
              </a:rPr>
              <a:t>In 1983 the Internet was created over a wide network area when the US National Science Foundation created a university wide net </a:t>
            </a:r>
            <a:r>
              <a:rPr lang="en-US" sz="1200" b="0" i="0" kern="1200" dirty="0" err="1">
                <a:solidFill>
                  <a:schemeClr val="tx1"/>
                </a:solidFill>
                <a:effectLst/>
                <a:latin typeface="Times New Roman" pitchFamily="18" charset="0"/>
                <a:ea typeface="ヒラギノ角ゴ Pro W3" charset="0"/>
                <a:cs typeface="+mn-cs"/>
              </a:rPr>
              <a:t>NSFnet</a:t>
            </a:r>
            <a:r>
              <a:rPr lang="en-US" sz="1200" b="0" i="0" kern="1200" dirty="0">
                <a:solidFill>
                  <a:schemeClr val="tx1"/>
                </a:solidFill>
                <a:effectLst/>
                <a:latin typeface="Times New Roman" pitchFamily="18" charset="0"/>
                <a:ea typeface="ヒラギノ角ゴ Pro W3" charset="0"/>
                <a:cs typeface="+mn-cs"/>
              </a:rPr>
              <a:t>.</a:t>
            </a:r>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109</a:t>
            </a:fld>
            <a:endParaRPr lang="en-US" altLang="en-US"/>
          </a:p>
        </p:txBody>
      </p:sp>
    </p:spTree>
    <p:extLst>
      <p:ext uri="{BB962C8B-B14F-4D97-AF65-F5344CB8AC3E}">
        <p14:creationId xmlns:p14="http://schemas.microsoft.com/office/powerpoint/2010/main" val="1776818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ヒラギノ角ゴ Pro W3" charset="0"/>
                <a:cs typeface="+mn-cs"/>
              </a:rPr>
              <a:t>Answer: c Files on the Internet live on individual computers, often known as servers. A server can be a computer or software running on a computer that provides services to other computers, such as hosting Internet files. </a:t>
            </a:r>
            <a:r>
              <a:rPr lang="en-US" sz="1200" b="0" i="0" kern="1200" dirty="0">
                <a:solidFill>
                  <a:schemeClr val="tx1"/>
                </a:solidFill>
                <a:effectLst/>
                <a:latin typeface="Times New Roman" pitchFamily="18" charset="0"/>
                <a:ea typeface="ヒラギノ角ゴ Pro W3" charset="0"/>
                <a:cs typeface="+mn-cs"/>
              </a:rPr>
              <a:t>A server can also act as a client, requesting and viewing web pages.</a:t>
            </a:r>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111</a:t>
            </a:fld>
            <a:endParaRPr lang="en-US" altLang="en-US"/>
          </a:p>
        </p:txBody>
      </p:sp>
    </p:spTree>
    <p:extLst>
      <p:ext uri="{BB962C8B-B14F-4D97-AF65-F5344CB8AC3E}">
        <p14:creationId xmlns:p14="http://schemas.microsoft.com/office/powerpoint/2010/main" val="7857091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ヒラギノ角ゴ Pro W3" charset="0"/>
                <a:cs typeface="+mn-cs"/>
              </a:rPr>
              <a:t>Answer: a No-one. The Internet is not governed by any one body. The Internet Society works to create standards for the Internet, such as which standard of Internet Protocol (IP) is used. In countries such as China the government uses software to block certain sites and sections of the net. </a:t>
            </a:r>
            <a:r>
              <a:rPr lang="en-US" sz="1200" b="0" i="0" kern="1200" dirty="0">
                <a:solidFill>
                  <a:schemeClr val="tx1"/>
                </a:solidFill>
                <a:effectLst/>
                <a:latin typeface="Times New Roman" pitchFamily="18" charset="0"/>
                <a:ea typeface="ヒラギノ角ゴ Pro W3" charset="0"/>
                <a:cs typeface="+mn-cs"/>
              </a:rPr>
              <a:t>Children may also have their access to the net limited by their parents.</a:t>
            </a:r>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112</a:t>
            </a:fld>
            <a:endParaRPr lang="en-US" altLang="en-US"/>
          </a:p>
        </p:txBody>
      </p:sp>
    </p:spTree>
    <p:extLst>
      <p:ext uri="{BB962C8B-B14F-4D97-AF65-F5344CB8AC3E}">
        <p14:creationId xmlns:p14="http://schemas.microsoft.com/office/powerpoint/2010/main" val="1654041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Times New Roman" pitchFamily="18" charset="0"/>
                <a:ea typeface="ヒラギノ角ゴ Pro W3" charset="0"/>
                <a:cs typeface="+mn-cs"/>
              </a:rPr>
              <a:t>b) Uniform Resource Locator.</a:t>
            </a:r>
            <a:endParaRPr lang="en-US" dirty="0"/>
          </a:p>
        </p:txBody>
      </p:sp>
      <p:sp>
        <p:nvSpPr>
          <p:cNvPr id="4" name="Slide Number Placeholder 3"/>
          <p:cNvSpPr>
            <a:spLocks noGrp="1"/>
          </p:cNvSpPr>
          <p:nvPr>
            <p:ph type="sldNum" sz="quarter" idx="10"/>
          </p:nvPr>
        </p:nvSpPr>
        <p:spPr/>
        <p:txBody>
          <a:bodyPr/>
          <a:lstStyle/>
          <a:p>
            <a:fld id="{34C16997-D184-4110-93AF-3253684D33D6}" type="slidenum">
              <a:rPr lang="en-US" altLang="en-US" smtClean="0"/>
              <a:pPr/>
              <a:t>115</a:t>
            </a:fld>
            <a:endParaRPr lang="en-US" altLang="en-US"/>
          </a:p>
        </p:txBody>
      </p:sp>
    </p:spTree>
    <p:extLst>
      <p:ext uri="{BB962C8B-B14F-4D97-AF65-F5344CB8AC3E}">
        <p14:creationId xmlns:p14="http://schemas.microsoft.com/office/powerpoint/2010/main" val="34775222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6C87E6F-DEA5-4868-99E2-EE5CEE92C902}"/>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B3AA6D51-CEDE-4749-AD07-61044352BE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Header Placeholder 3">
            <a:extLst>
              <a:ext uri="{FF2B5EF4-FFF2-40B4-BE49-F238E27FC236}">
                <a16:creationId xmlns:a16="http://schemas.microsoft.com/office/drawing/2014/main" id="{825C497F-B77E-4CDE-A0E4-D0F409AD0C10}"/>
              </a:ext>
            </a:extLst>
          </p:cNvPr>
          <p:cNvSpPr>
            <a:spLocks noGrp="1"/>
          </p:cNvSpPr>
          <p:nvPr>
            <p:ph type="hdr" sz="quarter"/>
          </p:nvPr>
        </p:nvSpPr>
        <p:spPr/>
        <p:txBody>
          <a:bodyPr/>
          <a:lstStyle/>
          <a:p>
            <a:pPr>
              <a:defRPr/>
            </a:pPr>
            <a:r>
              <a:rPr lang="en-US"/>
              <a:t>*</a:t>
            </a:r>
            <a:endParaRPr lang="en-US" sz="1200"/>
          </a:p>
        </p:txBody>
      </p:sp>
      <p:sp>
        <p:nvSpPr>
          <p:cNvPr id="119812" name="Date Placeholder 4">
            <a:extLst>
              <a:ext uri="{FF2B5EF4-FFF2-40B4-BE49-F238E27FC236}">
                <a16:creationId xmlns:a16="http://schemas.microsoft.com/office/drawing/2014/main" id="{1C18B4CE-E727-470A-B0E6-C7355F814800}"/>
              </a:ext>
            </a:extLst>
          </p:cNvPr>
          <p:cNvSpPr>
            <a:spLocks noGrp="1"/>
          </p:cNvSpPr>
          <p:nvPr>
            <p:ph type="dt" sz="quarter" idx="1"/>
          </p:nvPr>
        </p:nvSpPr>
        <p:spPr/>
        <p:txBody>
          <a:bodyPr/>
          <a:lstStyle/>
          <a:p>
            <a:pPr>
              <a:defRPr/>
            </a:pPr>
            <a:r>
              <a:rPr lang="en-US"/>
              <a:t>07/16/96</a:t>
            </a:r>
            <a:endParaRPr lang="en-US" sz="1200"/>
          </a:p>
        </p:txBody>
      </p:sp>
      <p:sp>
        <p:nvSpPr>
          <p:cNvPr id="119813" name="Footer Placeholder 5">
            <a:extLst>
              <a:ext uri="{FF2B5EF4-FFF2-40B4-BE49-F238E27FC236}">
                <a16:creationId xmlns:a16="http://schemas.microsoft.com/office/drawing/2014/main" id="{D0BAA355-8335-49D7-9130-FCD4B102A1E8}"/>
              </a:ext>
            </a:extLst>
          </p:cNvPr>
          <p:cNvSpPr>
            <a:spLocks noGrp="1"/>
          </p:cNvSpPr>
          <p:nvPr>
            <p:ph type="ftr" sz="quarter" idx="4"/>
          </p:nvPr>
        </p:nvSpPr>
        <p:spPr/>
        <p:txBody>
          <a:bodyPr/>
          <a:lstStyle/>
          <a:p>
            <a:pPr>
              <a:defRPr/>
            </a:pPr>
            <a:r>
              <a:rPr lang="en-US"/>
              <a:t>*</a:t>
            </a:r>
            <a:endParaRPr lang="en-US" sz="1200"/>
          </a:p>
        </p:txBody>
      </p:sp>
      <p:sp>
        <p:nvSpPr>
          <p:cNvPr id="119814" name="Slide Number Placeholder 6">
            <a:extLst>
              <a:ext uri="{FF2B5EF4-FFF2-40B4-BE49-F238E27FC236}">
                <a16:creationId xmlns:a16="http://schemas.microsoft.com/office/drawing/2014/main" id="{61C07D3A-1709-442C-8DC7-6F20DE0A0A02}"/>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1747624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16C87E6F-DEA5-4868-99E2-EE5CEE92C902}"/>
              </a:ext>
            </a:extLst>
          </p:cNvPr>
          <p:cNvSpPr>
            <a:spLocks noGrp="1" noRot="1" noChangeAspect="1" noTextEdit="1"/>
          </p:cNvSpPr>
          <p:nvPr>
            <p:ph type="sldImg"/>
          </p:nvPr>
        </p:nvSpPr>
        <p:spPr>
          <a:ln/>
        </p:spPr>
      </p:sp>
      <p:sp>
        <p:nvSpPr>
          <p:cNvPr id="89091" name="Notes Placeholder 2">
            <a:extLst>
              <a:ext uri="{FF2B5EF4-FFF2-40B4-BE49-F238E27FC236}">
                <a16:creationId xmlns:a16="http://schemas.microsoft.com/office/drawing/2014/main" id="{B3AA6D51-CEDE-4749-AD07-61044352BE3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Header Placeholder 3">
            <a:extLst>
              <a:ext uri="{FF2B5EF4-FFF2-40B4-BE49-F238E27FC236}">
                <a16:creationId xmlns:a16="http://schemas.microsoft.com/office/drawing/2014/main" id="{825C497F-B77E-4CDE-A0E4-D0F409AD0C10}"/>
              </a:ext>
            </a:extLst>
          </p:cNvPr>
          <p:cNvSpPr>
            <a:spLocks noGrp="1"/>
          </p:cNvSpPr>
          <p:nvPr>
            <p:ph type="hdr" sz="quarter"/>
          </p:nvPr>
        </p:nvSpPr>
        <p:spPr/>
        <p:txBody>
          <a:bodyPr/>
          <a:lstStyle/>
          <a:p>
            <a:pPr>
              <a:defRPr/>
            </a:pPr>
            <a:r>
              <a:rPr lang="en-US"/>
              <a:t>*</a:t>
            </a:r>
            <a:endParaRPr lang="en-US" sz="1200"/>
          </a:p>
        </p:txBody>
      </p:sp>
      <p:sp>
        <p:nvSpPr>
          <p:cNvPr id="119812" name="Date Placeholder 4">
            <a:extLst>
              <a:ext uri="{FF2B5EF4-FFF2-40B4-BE49-F238E27FC236}">
                <a16:creationId xmlns:a16="http://schemas.microsoft.com/office/drawing/2014/main" id="{1C18B4CE-E727-470A-B0E6-C7355F814800}"/>
              </a:ext>
            </a:extLst>
          </p:cNvPr>
          <p:cNvSpPr>
            <a:spLocks noGrp="1"/>
          </p:cNvSpPr>
          <p:nvPr>
            <p:ph type="dt" sz="quarter" idx="1"/>
          </p:nvPr>
        </p:nvSpPr>
        <p:spPr/>
        <p:txBody>
          <a:bodyPr/>
          <a:lstStyle/>
          <a:p>
            <a:pPr>
              <a:defRPr/>
            </a:pPr>
            <a:r>
              <a:rPr lang="en-US"/>
              <a:t>07/16/96</a:t>
            </a:r>
            <a:endParaRPr lang="en-US" sz="1200"/>
          </a:p>
        </p:txBody>
      </p:sp>
      <p:sp>
        <p:nvSpPr>
          <p:cNvPr id="119813" name="Footer Placeholder 5">
            <a:extLst>
              <a:ext uri="{FF2B5EF4-FFF2-40B4-BE49-F238E27FC236}">
                <a16:creationId xmlns:a16="http://schemas.microsoft.com/office/drawing/2014/main" id="{D0BAA355-8335-49D7-9130-FCD4B102A1E8}"/>
              </a:ext>
            </a:extLst>
          </p:cNvPr>
          <p:cNvSpPr>
            <a:spLocks noGrp="1"/>
          </p:cNvSpPr>
          <p:nvPr>
            <p:ph type="ftr" sz="quarter" idx="4"/>
          </p:nvPr>
        </p:nvSpPr>
        <p:spPr/>
        <p:txBody>
          <a:bodyPr/>
          <a:lstStyle/>
          <a:p>
            <a:pPr>
              <a:defRPr/>
            </a:pPr>
            <a:r>
              <a:rPr lang="en-US"/>
              <a:t>*</a:t>
            </a:r>
            <a:endParaRPr lang="en-US" sz="1200"/>
          </a:p>
        </p:txBody>
      </p:sp>
      <p:sp>
        <p:nvSpPr>
          <p:cNvPr id="119814" name="Slide Number Placeholder 6">
            <a:extLst>
              <a:ext uri="{FF2B5EF4-FFF2-40B4-BE49-F238E27FC236}">
                <a16:creationId xmlns:a16="http://schemas.microsoft.com/office/drawing/2014/main" id="{61C07D3A-1709-442C-8DC7-6F20DE0A0A02}"/>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228069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a:extLst>
              <a:ext uri="{FF2B5EF4-FFF2-40B4-BE49-F238E27FC236}">
                <a16:creationId xmlns:a16="http://schemas.microsoft.com/office/drawing/2014/main" id="{4A08F5FA-B2CD-4978-9DC4-856527F042EA}"/>
              </a:ext>
            </a:extLst>
          </p:cNvPr>
          <p:cNvSpPr>
            <a:spLocks noGrp="1" noRot="1" noChangeAspect="1" noTextEdit="1"/>
          </p:cNvSpPr>
          <p:nvPr>
            <p:ph type="sldImg"/>
          </p:nvPr>
        </p:nvSpPr>
        <p:spPr>
          <a:ln/>
        </p:spPr>
      </p:sp>
      <p:sp>
        <p:nvSpPr>
          <p:cNvPr id="90115" name="Notes Placeholder 2">
            <a:extLst>
              <a:ext uri="{FF2B5EF4-FFF2-40B4-BE49-F238E27FC236}">
                <a16:creationId xmlns:a16="http://schemas.microsoft.com/office/drawing/2014/main" id="{40768DBA-0666-483F-9120-134598A4B27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Header Placeholder 3">
            <a:extLst>
              <a:ext uri="{FF2B5EF4-FFF2-40B4-BE49-F238E27FC236}">
                <a16:creationId xmlns:a16="http://schemas.microsoft.com/office/drawing/2014/main" id="{E5BFB53A-794D-49A6-893B-E1C0A971B956}"/>
              </a:ext>
            </a:extLst>
          </p:cNvPr>
          <p:cNvSpPr>
            <a:spLocks noGrp="1"/>
          </p:cNvSpPr>
          <p:nvPr>
            <p:ph type="hdr" sz="quarter"/>
          </p:nvPr>
        </p:nvSpPr>
        <p:spPr/>
        <p:txBody>
          <a:bodyPr/>
          <a:lstStyle/>
          <a:p>
            <a:pPr>
              <a:defRPr/>
            </a:pPr>
            <a:r>
              <a:rPr lang="en-US"/>
              <a:t>*</a:t>
            </a:r>
            <a:endParaRPr lang="en-US" sz="1200"/>
          </a:p>
        </p:txBody>
      </p:sp>
      <p:sp>
        <p:nvSpPr>
          <p:cNvPr id="111620" name="Date Placeholder 4">
            <a:extLst>
              <a:ext uri="{FF2B5EF4-FFF2-40B4-BE49-F238E27FC236}">
                <a16:creationId xmlns:a16="http://schemas.microsoft.com/office/drawing/2014/main" id="{0FE9F0F6-ED4D-4B6D-9B9D-47E1B2D48800}"/>
              </a:ext>
            </a:extLst>
          </p:cNvPr>
          <p:cNvSpPr>
            <a:spLocks noGrp="1"/>
          </p:cNvSpPr>
          <p:nvPr>
            <p:ph type="dt" sz="quarter" idx="1"/>
          </p:nvPr>
        </p:nvSpPr>
        <p:spPr/>
        <p:txBody>
          <a:bodyPr/>
          <a:lstStyle/>
          <a:p>
            <a:pPr>
              <a:defRPr/>
            </a:pPr>
            <a:r>
              <a:rPr lang="en-US"/>
              <a:t>07/16/96</a:t>
            </a:r>
            <a:endParaRPr lang="en-US" sz="1200"/>
          </a:p>
        </p:txBody>
      </p:sp>
      <p:sp>
        <p:nvSpPr>
          <p:cNvPr id="111621" name="Footer Placeholder 5">
            <a:extLst>
              <a:ext uri="{FF2B5EF4-FFF2-40B4-BE49-F238E27FC236}">
                <a16:creationId xmlns:a16="http://schemas.microsoft.com/office/drawing/2014/main" id="{DFB96F79-DD03-4121-A3B8-58723A017845}"/>
              </a:ext>
            </a:extLst>
          </p:cNvPr>
          <p:cNvSpPr>
            <a:spLocks noGrp="1"/>
          </p:cNvSpPr>
          <p:nvPr>
            <p:ph type="ftr" sz="quarter" idx="4"/>
          </p:nvPr>
        </p:nvSpPr>
        <p:spPr/>
        <p:txBody>
          <a:bodyPr/>
          <a:lstStyle/>
          <a:p>
            <a:pPr>
              <a:defRPr/>
            </a:pPr>
            <a:r>
              <a:rPr lang="en-US"/>
              <a:t>*</a:t>
            </a:r>
            <a:endParaRPr lang="en-US" sz="1200"/>
          </a:p>
        </p:txBody>
      </p:sp>
      <p:sp>
        <p:nvSpPr>
          <p:cNvPr id="111622" name="Slide Number Placeholder 6">
            <a:extLst>
              <a:ext uri="{FF2B5EF4-FFF2-40B4-BE49-F238E27FC236}">
                <a16:creationId xmlns:a16="http://schemas.microsoft.com/office/drawing/2014/main" id="{70EAB36E-DEC6-4461-B825-ECD45DC13A7C}"/>
              </a:ext>
            </a:extLst>
          </p:cNvPr>
          <p:cNvSpPr>
            <a:spLocks noGrp="1"/>
          </p:cNvSpPr>
          <p:nvPr>
            <p:ph type="sldNum" sz="quarter" idx="5"/>
          </p:nvPr>
        </p:nvSpPr>
        <p:spPr/>
        <p:txBody>
          <a:bodyPr/>
          <a:lstStyle/>
          <a:p>
            <a:pPr>
              <a:defRPr/>
            </a:pPr>
            <a:r>
              <a:rPr lang="en-US"/>
              <a:t>##</a:t>
            </a:r>
            <a:endParaRPr lang="en-US" sz="1200"/>
          </a:p>
        </p:txBody>
      </p:sp>
    </p:spTree>
    <p:extLst>
      <p:ext uri="{BB962C8B-B14F-4D97-AF65-F5344CB8AC3E}">
        <p14:creationId xmlns:p14="http://schemas.microsoft.com/office/powerpoint/2010/main" val="2356063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https://</a:t>
            </a:r>
            <a:r>
              <a:rPr lang="en-US" dirty="0" err="1"/>
              <a:t>www.amazon.com</a:t>
            </a:r>
            <a:r>
              <a:rPr lang="en-US" dirty="0"/>
              <a:t>/TP-Link-Ethernet-Splitter-Unmanaged-TL-SF1008D/</a:t>
            </a:r>
            <a:r>
              <a:rPr lang="en-US" dirty="0" err="1"/>
              <a:t>dp</a:t>
            </a:r>
            <a:r>
              <a:rPr lang="en-US" dirty="0"/>
              <a:t>/B0034CL3MA/ref=pd_sim_147_3?_encoding=UTF8&amp;pd_rd_i=B0034CL3MA&amp;pd_rd_r=1a379213-cb03-11e8-80f2-5f2216a1cfe5&amp;pd_rd_w=Y8D31&amp;pd_rd_wg=n7VNj&amp;pf_rd_i=</a:t>
            </a:r>
            <a:r>
              <a:rPr lang="en-US" dirty="0" err="1"/>
              <a:t>desktop-dp-sims&amp;pf_rd_m</a:t>
            </a:r>
            <a:r>
              <a:rPr lang="en-US" dirty="0"/>
              <a:t>=ATVPDKIKX0DER&amp;pf_rd_p=56838e6b-66d4-41e0-a762-743f1a1a628a&amp;pf_rd_r=GJBKNFNVWKY6EHZ5SBQH&amp;pf_rd_s=</a:t>
            </a:r>
            <a:r>
              <a:rPr lang="en-US" dirty="0" err="1"/>
              <a:t>desktop-dp-sims&amp;pf_rd_t</a:t>
            </a:r>
            <a:r>
              <a:rPr lang="en-US" dirty="0"/>
              <a:t>=40701&amp;psc=1&amp;refRID=GJBKNFNVWKY6EHZ5SBQH</a:t>
            </a:r>
          </a:p>
        </p:txBody>
      </p:sp>
      <p:sp>
        <p:nvSpPr>
          <p:cNvPr id="4" name="Slide Number Placeholder 3"/>
          <p:cNvSpPr>
            <a:spLocks noGrp="1"/>
          </p:cNvSpPr>
          <p:nvPr>
            <p:ph type="sldNum" sz="quarter" idx="5"/>
          </p:nvPr>
        </p:nvSpPr>
        <p:spPr/>
        <p:txBody>
          <a:bodyPr/>
          <a:lstStyle/>
          <a:p>
            <a:fld id="{34C16997-D184-4110-93AF-3253684D33D6}" type="slidenum">
              <a:rPr lang="en-US" altLang="en-US" smtClean="0"/>
              <a:pPr/>
              <a:t>14</a:t>
            </a:fld>
            <a:endParaRPr lang="en-US" altLang="en-US"/>
          </a:p>
        </p:txBody>
      </p:sp>
    </p:spTree>
    <p:extLst>
      <p:ext uri="{BB962C8B-B14F-4D97-AF65-F5344CB8AC3E}">
        <p14:creationId xmlns:p14="http://schemas.microsoft.com/office/powerpoint/2010/main" val="66591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5400" spc="-50" baseline="0">
                <a:solidFill>
                  <a:srgbClr val="002060"/>
                </a:solidFill>
                <a:latin typeface="Baskerville Old Face" panose="02020602080505020303"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b="1" cap="all"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85147A-392F-40E2-A78E-783487A32020}"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289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userDrawn="1"/>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15F38C1-A845-48A4-A05A-E24F6E62C7D2}"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392639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7C2BE-6C54-41DE-979B-F71D1407C6CB}"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12843671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E8D15-8B05-4CC9-B2B3-549CA721C884}"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Tree>
    <p:extLst>
      <p:ext uri="{BB962C8B-B14F-4D97-AF65-F5344CB8AC3E}">
        <p14:creationId xmlns:p14="http://schemas.microsoft.com/office/powerpoint/2010/main" val="3006174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5D69A-8383-482E-B423-611F91FDC664}"/>
              </a:ext>
            </a:extLst>
          </p:cNvPr>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F6D32276-8F43-4666-9904-FF4A9B4DA921}"/>
              </a:ext>
            </a:extLst>
          </p:cNvPr>
          <p:cNvSpPr>
            <a:spLocks noGrp="1"/>
          </p:cNvSpPr>
          <p:nvPr>
            <p:ph sz="half" idx="1"/>
          </p:nvPr>
        </p:nvSpPr>
        <p:spPr>
          <a:xfrm>
            <a:off x="457200" y="1600200"/>
            <a:ext cx="8229600" cy="21891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83B89F-9A9F-445C-A3E6-83E4749A843F}"/>
              </a:ext>
            </a:extLst>
          </p:cNvPr>
          <p:cNvSpPr>
            <a:spLocks noGrp="1"/>
          </p:cNvSpPr>
          <p:nvPr>
            <p:ph type="body" sz="half" idx="2"/>
          </p:nvPr>
        </p:nvSpPr>
        <p:spPr>
          <a:xfrm>
            <a:off x="457200" y="3941763"/>
            <a:ext cx="8229600" cy="21891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FA49FFA-6F46-4B44-96BB-216F1EFF9A35}"/>
              </a:ext>
            </a:extLst>
          </p:cNvPr>
          <p:cNvSpPr>
            <a:spLocks noGrp="1"/>
          </p:cNvSpPr>
          <p:nvPr>
            <p:ph type="ftr" sz="quarter" idx="10"/>
          </p:nvPr>
        </p:nvSpPr>
        <p:spPr>
          <a:xfrm>
            <a:off x="457200" y="6248400"/>
            <a:ext cx="5562600" cy="457200"/>
          </a:xfrm>
        </p:spPr>
        <p:txBody>
          <a:bodyPr/>
          <a:lstStyle>
            <a:lvl1pPr>
              <a:defRPr/>
            </a:lvl1pPr>
          </a:lstStyle>
          <a:p>
            <a:r>
              <a:rPr lang="en-US" altLang="en-US"/>
              <a:t>Copyright © 2012 Pearson Education, Inc. Publishing as Prentice Hall</a:t>
            </a:r>
          </a:p>
        </p:txBody>
      </p:sp>
      <p:sp>
        <p:nvSpPr>
          <p:cNvPr id="6" name="Slide Number Placeholder 5">
            <a:extLst>
              <a:ext uri="{FF2B5EF4-FFF2-40B4-BE49-F238E27FC236}">
                <a16:creationId xmlns:a16="http://schemas.microsoft.com/office/drawing/2014/main" id="{AB4F9A01-16F5-4D70-A6C7-9C644B26ED02}"/>
              </a:ext>
            </a:extLst>
          </p:cNvPr>
          <p:cNvSpPr>
            <a:spLocks noGrp="1"/>
          </p:cNvSpPr>
          <p:nvPr>
            <p:ph type="sldNum" sz="quarter" idx="11"/>
          </p:nvPr>
        </p:nvSpPr>
        <p:spPr>
          <a:xfrm>
            <a:off x="6553200" y="6243638"/>
            <a:ext cx="2133600" cy="457200"/>
          </a:xfrm>
        </p:spPr>
        <p:txBody>
          <a:bodyPr/>
          <a:lstStyle>
            <a:lvl1pPr>
              <a:defRPr/>
            </a:lvl1pPr>
          </a:lstStyle>
          <a:p>
            <a:fld id="{C34842DC-0E0B-40A5-9B92-534A0D6FFDDD}" type="slidenum">
              <a:rPr lang="en-US" altLang="en-US"/>
              <a:pPr/>
              <a:t>‹#›</a:t>
            </a:fld>
            <a:endParaRPr lang="en-US" altLang="en-US"/>
          </a:p>
        </p:txBody>
      </p:sp>
    </p:spTree>
    <p:extLst>
      <p:ext uri="{BB962C8B-B14F-4D97-AF65-F5344CB8AC3E}">
        <p14:creationId xmlns:p14="http://schemas.microsoft.com/office/powerpoint/2010/main" val="1376907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01290" y="304800"/>
            <a:ext cx="7543800" cy="838200"/>
          </a:xfrm>
        </p:spPr>
        <p:txBody>
          <a:bodyPr/>
          <a:lstStyle>
            <a:lvl1pPr>
              <a:defRPr sz="3800" b="1">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822959" y="1295400"/>
            <a:ext cx="7543801" cy="4876800"/>
          </a:xfrm>
        </p:spPr>
        <p:txBody>
          <a:bodyPr/>
          <a:lstStyle>
            <a:lvl1pPr>
              <a:defRPr>
                <a:latin typeface="Baskerville Old Face" panose="02020602080505020303" pitchFamily="18" charset="0"/>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E2AE79-6108-4176-BB7F-DCAB36FB87D7}"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9BBC4443-F06D-4CEB-8891-062C99DA612D}"/>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794846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Quiz">
    <p:spTree>
      <p:nvGrpSpPr>
        <p:cNvPr id="1" name=""/>
        <p:cNvGrpSpPr/>
        <p:nvPr/>
      </p:nvGrpSpPr>
      <p:grpSpPr>
        <a:xfrm>
          <a:off x="0" y="0"/>
          <a:ext cx="0" cy="0"/>
          <a:chOff x="0" y="0"/>
          <a:chExt cx="0" cy="0"/>
        </a:xfrm>
      </p:grpSpPr>
      <p:sp>
        <p:nvSpPr>
          <p:cNvPr id="2" name="Title 1"/>
          <p:cNvSpPr>
            <a:spLocks noGrp="1"/>
          </p:cNvSpPr>
          <p:nvPr>
            <p:ph type="title"/>
          </p:nvPr>
        </p:nvSpPr>
        <p:spPr>
          <a:xfrm>
            <a:off x="801290" y="304800"/>
            <a:ext cx="7543800" cy="838200"/>
          </a:xfrm>
        </p:spPr>
        <p:txBody>
          <a:bodyPr/>
          <a:lstStyle>
            <a:lvl1pPr>
              <a:defRPr sz="3800" b="1">
                <a:solidFill>
                  <a:srgbClr val="002060"/>
                </a:solidFill>
                <a:effectLst>
                  <a:outerShdw blurRad="38100" dist="38100" dir="2700000" algn="tl">
                    <a:srgbClr val="000000">
                      <a:alpha val="43137"/>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822959" y="1295400"/>
            <a:ext cx="7543801" cy="4876800"/>
          </a:xfrm>
        </p:spPr>
        <p:txBody>
          <a:bodyPr/>
          <a:lstStyle>
            <a:lvl1pPr marL="0" indent="0">
              <a:buNone/>
              <a:defRPr>
                <a:latin typeface="Baskerville Old Face" panose="02020602080505020303" pitchFamily="18" charset="0"/>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B699C4-FF08-4794-8E3E-2D5FF2A4CAA8}"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9BBC4443-F06D-4CEB-8891-062C99DA612D}"/>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265185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5000" b="1">
                <a:solidFill>
                  <a:schemeClr val="tx1">
                    <a:lumMod val="85000"/>
                    <a:lumOff val="15000"/>
                  </a:schemeClr>
                </a:solidFill>
                <a:latin typeface="Baskerville Old Face" panose="02020602080505020303"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D48D0A-52FA-4544-92AF-A5317B3C1C17}" type="datetime1">
              <a:rPr lang="en-US" smtClean="0"/>
              <a:t>9/3/2019</a:t>
            </a:fld>
            <a:endParaRPr lang="en-US" dirty="0"/>
          </a:p>
        </p:txBody>
      </p:sp>
      <p:sp>
        <p:nvSpPr>
          <p:cNvPr id="5" name="Footer Placeholder 4"/>
          <p:cNvSpPr>
            <a:spLocks noGrp="1"/>
          </p:cNvSpPr>
          <p:nvPr>
            <p:ph type="ftr" sz="quarter" idx="11"/>
          </p:nvPr>
        </p:nvSpPr>
        <p:spPr/>
        <p:txBody>
          <a:bodyPr/>
          <a:lstStyle/>
          <a:p>
            <a:r>
              <a:rPr lang="en-US"/>
              <a:t>Copyright © 2012 Pearson Education, Inc. Publishing as Prentice Hall</a:t>
            </a:r>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4871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371600"/>
            <a:ext cx="3703320" cy="44974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71600"/>
            <a:ext cx="3703320" cy="44974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849DAF-0320-419D-875F-A659431EF0CE}" type="datetime1">
              <a:rPr lang="en-US" smtClean="0"/>
              <a:t>9/3/2019</a:t>
            </a:fld>
            <a:endParaRPr lang="en-US" dirty="0"/>
          </a:p>
        </p:txBody>
      </p:sp>
      <p:sp>
        <p:nvSpPr>
          <p:cNvPr id="6" name="Footer Placeholder 5"/>
          <p:cNvSpPr>
            <a:spLocks noGrp="1"/>
          </p:cNvSpPr>
          <p:nvPr>
            <p:ph type="ftr" sz="quarter" idx="11"/>
          </p:nvPr>
        </p:nvSpPr>
        <p:spPr/>
        <p:txBody>
          <a:bodyPr/>
          <a:lstStyle/>
          <a:p>
            <a:r>
              <a:rPr lang="en-US"/>
              <a:t>Copyright © 2012 Pearson Education, Inc. Publishing as Prentice Hall</a:t>
            </a:r>
            <a:endParaRPr lang="en-US" dirty="0"/>
          </a:p>
        </p:txBody>
      </p:sp>
      <p:sp>
        <p:nvSpPr>
          <p:cNvPr id="11" name="Slide Number Placeholder 7">
            <a:extLst>
              <a:ext uri="{FF2B5EF4-FFF2-40B4-BE49-F238E27FC236}">
                <a16:creationId xmlns:a16="http://schemas.microsoft.com/office/drawing/2014/main" id="{ABAAD222-125B-480A-9466-C81A5049971D}"/>
              </a:ext>
            </a:extLst>
          </p:cNvPr>
          <p:cNvSpPr>
            <a:spLocks noGrp="1"/>
          </p:cNvSpPr>
          <p:nvPr>
            <p:ph type="sldNum" sz="quarter" idx="4"/>
          </p:nvPr>
        </p:nvSpPr>
        <p:spPr>
          <a:xfrm>
            <a:off x="7665720" y="6459785"/>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
        <p:nvSpPr>
          <p:cNvPr id="12" name="Title 1">
            <a:extLst>
              <a:ext uri="{FF2B5EF4-FFF2-40B4-BE49-F238E27FC236}">
                <a16:creationId xmlns:a16="http://schemas.microsoft.com/office/drawing/2014/main" id="{C37A99CA-8DFE-4E07-858C-BEE6758F60B1}"/>
              </a:ext>
            </a:extLst>
          </p:cNvPr>
          <p:cNvSpPr>
            <a:spLocks noGrp="1"/>
          </p:cNvSpPr>
          <p:nvPr>
            <p:ph type="title"/>
          </p:nvPr>
        </p:nvSpPr>
        <p:spPr>
          <a:xfrm>
            <a:off x="801290" y="304800"/>
            <a:ext cx="7543800" cy="838200"/>
          </a:xfrm>
        </p:spPr>
        <p:txBody>
          <a:bodyPr/>
          <a:lstStyle>
            <a:lvl1pPr>
              <a:defRPr sz="3800" b="1">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2090567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22960" y="1365551"/>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101833"/>
            <a:ext cx="3703320" cy="3767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7112" y="1365551"/>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101833"/>
            <a:ext cx="3703320" cy="37672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30D130-442A-4439-98DE-5F77BB1DBCEC}" type="datetime1">
              <a:rPr lang="en-US" smtClean="0"/>
              <a:t>9/3/2019</a:t>
            </a:fld>
            <a:endParaRPr lang="en-US" dirty="0"/>
          </a:p>
        </p:txBody>
      </p:sp>
      <p:sp>
        <p:nvSpPr>
          <p:cNvPr id="8" name="Footer Placeholder 7"/>
          <p:cNvSpPr>
            <a:spLocks noGrp="1"/>
          </p:cNvSpPr>
          <p:nvPr>
            <p:ph type="ftr" sz="quarter" idx="11"/>
          </p:nvPr>
        </p:nvSpPr>
        <p:spPr/>
        <p:txBody>
          <a:bodyPr/>
          <a:lstStyle/>
          <a:p>
            <a:r>
              <a:rPr lang="en-US"/>
              <a:t>Copyright © 2012 Pearson Education, Inc. Publishing as Prentice Hall</a:t>
            </a:r>
            <a:endParaRPr lang="en-US" dirty="0"/>
          </a:p>
        </p:txBody>
      </p:sp>
      <p:sp>
        <p:nvSpPr>
          <p:cNvPr id="9" name="Slide Number Placeholder 7">
            <a:extLst>
              <a:ext uri="{FF2B5EF4-FFF2-40B4-BE49-F238E27FC236}">
                <a16:creationId xmlns:a16="http://schemas.microsoft.com/office/drawing/2014/main" id="{BA17730F-770A-4D5E-9744-22907B173670}"/>
              </a:ext>
            </a:extLst>
          </p:cNvPr>
          <p:cNvSpPr>
            <a:spLocks noGrp="1"/>
          </p:cNvSpPr>
          <p:nvPr>
            <p:ph type="sldNum" sz="quarter" idx="12"/>
          </p:nvPr>
        </p:nvSpPr>
        <p:spPr>
          <a:xfrm>
            <a:off x="7665720" y="6459785"/>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
        <p:nvSpPr>
          <p:cNvPr id="11" name="Title 1">
            <a:extLst>
              <a:ext uri="{FF2B5EF4-FFF2-40B4-BE49-F238E27FC236}">
                <a16:creationId xmlns:a16="http://schemas.microsoft.com/office/drawing/2014/main" id="{2024586D-B9F1-437C-987A-7F80C7C01EEB}"/>
              </a:ext>
            </a:extLst>
          </p:cNvPr>
          <p:cNvSpPr>
            <a:spLocks noGrp="1"/>
          </p:cNvSpPr>
          <p:nvPr>
            <p:ph type="title"/>
          </p:nvPr>
        </p:nvSpPr>
        <p:spPr>
          <a:xfrm>
            <a:off x="801290" y="304800"/>
            <a:ext cx="7543800" cy="838200"/>
          </a:xfrm>
        </p:spPr>
        <p:txBody>
          <a:bodyPr/>
          <a:lstStyle>
            <a:lvl1pPr>
              <a:defRPr sz="3800" b="1">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658753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8BAFE0D-8775-4B3A-AA47-F83C5060739F}" type="datetime1">
              <a:rPr lang="en-US" smtClean="0"/>
              <a:t>9/3/2019</a:t>
            </a:fld>
            <a:endParaRPr lang="en-US" dirty="0"/>
          </a:p>
        </p:txBody>
      </p:sp>
      <p:sp>
        <p:nvSpPr>
          <p:cNvPr id="4" name="Footer Placeholder 3"/>
          <p:cNvSpPr>
            <a:spLocks noGrp="1"/>
          </p:cNvSpPr>
          <p:nvPr>
            <p:ph type="ftr" sz="quarter" idx="11"/>
          </p:nvPr>
        </p:nvSpPr>
        <p:spPr/>
        <p:txBody>
          <a:bodyPr/>
          <a:lstStyle/>
          <a:p>
            <a:r>
              <a:rPr lang="en-US"/>
              <a:t>Copyright © 2012 Pearson Education, Inc. Publishing as Prentice Hall</a:t>
            </a:r>
            <a:endParaRPr lang="en-US" dirty="0"/>
          </a:p>
        </p:txBody>
      </p:sp>
      <p:sp>
        <p:nvSpPr>
          <p:cNvPr id="7" name="Slide Number Placeholder 7">
            <a:extLst>
              <a:ext uri="{FF2B5EF4-FFF2-40B4-BE49-F238E27FC236}">
                <a16:creationId xmlns:a16="http://schemas.microsoft.com/office/drawing/2014/main" id="{77572BB3-8718-4A51-B14D-58C1111FB8FC}"/>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
        <p:nvSpPr>
          <p:cNvPr id="6" name="Title 1">
            <a:extLst>
              <a:ext uri="{FF2B5EF4-FFF2-40B4-BE49-F238E27FC236}">
                <a16:creationId xmlns:a16="http://schemas.microsoft.com/office/drawing/2014/main" id="{A34B106B-3A91-429F-8B72-8BF5A781E039}"/>
              </a:ext>
            </a:extLst>
          </p:cNvPr>
          <p:cNvSpPr>
            <a:spLocks noGrp="1"/>
          </p:cNvSpPr>
          <p:nvPr>
            <p:ph type="title"/>
          </p:nvPr>
        </p:nvSpPr>
        <p:spPr>
          <a:xfrm>
            <a:off x="801290" y="304800"/>
            <a:ext cx="7543800" cy="838200"/>
          </a:xfrm>
        </p:spPr>
        <p:txBody>
          <a:bodyPr/>
          <a:lstStyle>
            <a:lvl1pPr>
              <a:defRPr sz="3800" b="1">
                <a:effectLst>
                  <a:outerShdw blurRad="38100" dist="38100" dir="2700000" algn="tl">
                    <a:srgbClr val="000000">
                      <a:alpha val="43137"/>
                    </a:srgbClr>
                  </a:outerShdw>
                </a:effectLst>
              </a:defRPr>
            </a:lvl1pPr>
          </a:lstStyle>
          <a:p>
            <a:r>
              <a:rPr lang="en-US"/>
              <a:t>Click to edit Master title style</a:t>
            </a:r>
            <a:endParaRPr lang="en-US" dirty="0"/>
          </a:p>
        </p:txBody>
      </p:sp>
    </p:spTree>
    <p:extLst>
      <p:ext uri="{BB962C8B-B14F-4D97-AF65-F5344CB8AC3E}">
        <p14:creationId xmlns:p14="http://schemas.microsoft.com/office/powerpoint/2010/main" val="147298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D0B4B32-698D-423C-9B71-F8F22ED5E0A9}" type="datetime1">
              <a:rPr lang="en-US" smtClean="0"/>
              <a:t>9/3/2019</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Copyright © 2012 Pearson Education, Inc. Publishing as Prentice Hall</a:t>
            </a:r>
            <a:endParaRPr lang="en-US" dirty="0"/>
          </a:p>
        </p:txBody>
      </p:sp>
      <p:sp>
        <p:nvSpPr>
          <p:cNvPr id="11" name="Slide Number Placeholder 7">
            <a:extLst>
              <a:ext uri="{FF2B5EF4-FFF2-40B4-BE49-F238E27FC236}">
                <a16:creationId xmlns:a16="http://schemas.microsoft.com/office/drawing/2014/main" id="{5095EAB0-17A8-4BAB-93D1-53B869E1D92A}"/>
              </a:ext>
            </a:extLst>
          </p:cNvPr>
          <p:cNvSpPr>
            <a:spLocks noGrp="1"/>
          </p:cNvSpPr>
          <p:nvPr>
            <p:ph type="sldNum" sz="quarter" idx="4"/>
          </p:nvPr>
        </p:nvSpPr>
        <p:spPr>
          <a:xfrm>
            <a:off x="7665720" y="6459786"/>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317364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1">
                <a:solidFill>
                  <a:srgbClr val="FFFFFF"/>
                </a:solidFill>
                <a:effectLst/>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A045DFD6-1AE9-4F09-8BAF-A831E9C9B599}" type="datetime1">
              <a:rPr lang="en-US" smtClean="0"/>
              <a:t>9/3/2019</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Copyright © 2012 Pearson Education, Inc. Publishing as Prentice Hall</a:t>
            </a:r>
            <a:endParaRPr lang="en-US" dirty="0"/>
          </a:p>
        </p:txBody>
      </p:sp>
    </p:spTree>
    <p:extLst>
      <p:ext uri="{BB962C8B-B14F-4D97-AF65-F5344CB8AC3E}">
        <p14:creationId xmlns:p14="http://schemas.microsoft.com/office/powerpoint/2010/main" val="1154568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5"/>
            <a:ext cx="7940040" cy="85639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371600"/>
            <a:ext cx="7543801" cy="4497494"/>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98B87A73-2857-4F84-AF54-E36E6F378E8A}" type="datetime1">
              <a:rPr lang="en-US" smtClean="0"/>
              <a:t>9/3/2019</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Copyright © 2012 Pearson Education, Inc. Publishing as Prentice Hall</a:t>
            </a:r>
            <a:endParaRPr lang="en-US" dirty="0"/>
          </a:p>
        </p:txBody>
      </p:sp>
      <p:cxnSp>
        <p:nvCxnSpPr>
          <p:cNvPr id="10" name="Straight Connector 9"/>
          <p:cNvCxnSpPr/>
          <p:nvPr/>
        </p:nvCxnSpPr>
        <p:spPr>
          <a:xfrm>
            <a:off x="822959" y="1219200"/>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B8E71EB6-B66C-41EB-B575-A62214F74861}"/>
              </a:ext>
            </a:extLst>
          </p:cNvPr>
          <p:cNvSpPr>
            <a:spLocks noGrp="1"/>
          </p:cNvSpPr>
          <p:nvPr>
            <p:ph type="sldNum" sz="quarter" idx="4"/>
          </p:nvPr>
        </p:nvSpPr>
        <p:spPr>
          <a:xfrm>
            <a:off x="7665720" y="6459785"/>
            <a:ext cx="701040" cy="365125"/>
          </a:xfrm>
          <a:prstGeom prst="rect">
            <a:avLst/>
          </a:prstGeom>
        </p:spPr>
        <p:txBody>
          <a:bodyPr vert="horz" lIns="91440" tIns="45720" rIns="91440" bIns="45720" rtlCol="0" anchor="ctr"/>
          <a:lstStyle>
            <a:lvl1pPr algn="r">
              <a:defRPr sz="1200" b="1">
                <a:solidFill>
                  <a:srgbClr val="002060"/>
                </a:solidFill>
                <a:latin typeface="Arial" panose="020B0604020202020204" pitchFamily="34" charset="0"/>
                <a:cs typeface="Arial" panose="020B0604020202020204" pitchFamily="34" charset="0"/>
              </a:defRPr>
            </a:lvl1pPr>
          </a:lstStyle>
          <a:p>
            <a:fld id="{A3540E78-C2F8-4361-AA0F-E95537B7ED5B}" type="slidenum">
              <a:rPr lang="en-US" smtClean="0"/>
              <a:pPr/>
              <a:t>‹#›</a:t>
            </a:fld>
            <a:endParaRPr lang="en-US" dirty="0"/>
          </a:p>
        </p:txBody>
      </p:sp>
    </p:spTree>
    <p:extLst>
      <p:ext uri="{BB962C8B-B14F-4D97-AF65-F5344CB8AC3E}">
        <p14:creationId xmlns:p14="http://schemas.microsoft.com/office/powerpoint/2010/main" val="1868113673"/>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7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6" r:id="rId13"/>
  </p:sldLayoutIdLst>
  <p:hf hdr="0" ftr="0" dt="0"/>
  <p:txStyles>
    <p:titleStyle>
      <a:lvl1pPr algn="l" defTabSz="914400" rtl="0" eaLnBrk="1" latinLnBrk="0" hangingPunct="1">
        <a:lnSpc>
          <a:spcPct val="85000"/>
        </a:lnSpc>
        <a:spcBef>
          <a:spcPct val="0"/>
        </a:spcBef>
        <a:buNone/>
        <a:defRPr sz="3800" b="1" kern="1200" spc="-50" baseline="0">
          <a:solidFill>
            <a:schemeClr val="tx1">
              <a:lumMod val="75000"/>
              <a:lumOff val="25000"/>
            </a:schemeClr>
          </a:solidFill>
          <a:effectLst>
            <a:outerShdw blurRad="38100" dist="38100" dir="2700000" algn="tl">
              <a:srgbClr val="000000">
                <a:alpha val="43137"/>
              </a:srgbClr>
            </a:outerShdw>
          </a:effectLst>
          <a:latin typeface="+mn-lt"/>
          <a:ea typeface="+mj-ea"/>
          <a:cs typeface="+mj-cs"/>
        </a:defRPr>
      </a:lvl1pPr>
    </p:titleStyle>
    <p:bodyStyle>
      <a:lvl1pPr marL="231775" indent="-231775"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
        <a:defRPr sz="2800" kern="1200">
          <a:solidFill>
            <a:schemeClr val="tx1">
              <a:lumMod val="75000"/>
              <a:lumOff val="25000"/>
            </a:schemeClr>
          </a:solidFill>
          <a:latin typeface="Baskerville Old Face" panose="02020602080505020303" pitchFamily="18" charset="0"/>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Baskerville Old Face" panose="02020602080505020303" pitchFamily="18" charset="0"/>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000" kern="1200">
          <a:solidFill>
            <a:schemeClr val="tx1">
              <a:lumMod val="75000"/>
              <a:lumOff val="25000"/>
            </a:schemeClr>
          </a:solidFill>
          <a:latin typeface="Baskerville Old Face" panose="02020602080505020303" pitchFamily="18" charset="0"/>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Baskerville Old Face" panose="02020602080505020303" pitchFamily="18" charset="0"/>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Baskerville Old Face" panose="02020602080505020303" pitchFamily="18" charset="0"/>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9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C596-8FA2-44B4-A847-FF8902C984EA}"/>
              </a:ext>
            </a:extLst>
          </p:cNvPr>
          <p:cNvSpPr>
            <a:spLocks noGrp="1"/>
          </p:cNvSpPr>
          <p:nvPr>
            <p:ph type="ctrTitle"/>
          </p:nvPr>
        </p:nvSpPr>
        <p:spPr/>
        <p:txBody>
          <a:bodyPr/>
          <a:lstStyle/>
          <a:p>
            <a:r>
              <a:rPr lang="en-US"/>
              <a:t>NETWORKING AND THE INTERNET</a:t>
            </a:r>
            <a:endParaRPr lang="en-US" dirty="0"/>
          </a:p>
        </p:txBody>
      </p:sp>
      <p:sp>
        <p:nvSpPr>
          <p:cNvPr id="3" name="Subtitle 2">
            <a:extLst>
              <a:ext uri="{FF2B5EF4-FFF2-40B4-BE49-F238E27FC236}">
                <a16:creationId xmlns:a16="http://schemas.microsoft.com/office/drawing/2014/main" id="{0656F825-D23E-47E2-8C2C-093C350FD53E}"/>
              </a:ext>
            </a:extLst>
          </p:cNvPr>
          <p:cNvSpPr>
            <a:spLocks noGrp="1"/>
          </p:cNvSpPr>
          <p:nvPr>
            <p:ph type="subTitle" idx="1"/>
          </p:nvPr>
        </p:nvSpPr>
        <p:spPr/>
        <p:txBody>
          <a:bodyPr>
            <a:normAutofit fontScale="77500" lnSpcReduction="20000"/>
          </a:bodyPr>
          <a:lstStyle/>
          <a:p>
            <a:r>
              <a:rPr lang="en-US" altLang="en-US" b="0" dirty="0"/>
              <a:t>Lecture slides are adapted/modified from slides provided by the textbook, </a:t>
            </a:r>
            <a:r>
              <a:rPr lang="en-US" altLang="en-US" dirty="0"/>
              <a:t>Computer Science: An Overview</a:t>
            </a:r>
            <a:r>
              <a:rPr lang="en-US" altLang="en-US" b="0" dirty="0"/>
              <a:t> by J. Glenn </a:t>
            </a:r>
            <a:r>
              <a:rPr lang="en-US" altLang="en-US" b="0" dirty="0" err="1"/>
              <a:t>Brookshear</a:t>
            </a:r>
            <a:r>
              <a:rPr lang="en-US" altLang="en-US" b="0" dirty="0"/>
              <a:t> and Dennis </a:t>
            </a:r>
            <a:r>
              <a:rPr lang="en-US" altLang="en-US" b="0" dirty="0" err="1"/>
              <a:t>Brylow</a:t>
            </a:r>
            <a:endParaRPr lang="en-US" altLang="en-US" b="0" dirty="0"/>
          </a:p>
          <a:p>
            <a:r>
              <a:rPr lang="en-US" altLang="en-US" b="0" dirty="0"/>
              <a:t>publisher Pearson</a:t>
            </a:r>
            <a:endParaRPr lang="en-US" b="0" dirty="0"/>
          </a:p>
        </p:txBody>
      </p:sp>
    </p:spTree>
    <p:extLst>
      <p:ext uri="{BB962C8B-B14F-4D97-AF65-F5344CB8AC3E}">
        <p14:creationId xmlns:p14="http://schemas.microsoft.com/office/powerpoint/2010/main" val="248435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A18DA4FB-239D-42BB-AC96-5132CEAA25D5}"/>
              </a:ext>
            </a:extLst>
          </p:cNvPr>
          <p:cNvSpPr>
            <a:spLocks noGrp="1"/>
          </p:cNvSpPr>
          <p:nvPr>
            <p:ph type="title"/>
          </p:nvPr>
        </p:nvSpPr>
        <p:spPr/>
        <p:txBody>
          <a:bodyPr/>
          <a:lstStyle/>
          <a:p>
            <a:r>
              <a:rPr lang="en-US"/>
              <a:t>Network Fundamentals</a:t>
            </a:r>
            <a:endParaRPr lang="en-US" dirty="0"/>
          </a:p>
        </p:txBody>
      </p:sp>
      <p:sp>
        <p:nvSpPr>
          <p:cNvPr id="118786" name="Content Placeholder 8">
            <a:extLst>
              <a:ext uri="{FF2B5EF4-FFF2-40B4-BE49-F238E27FC236}">
                <a16:creationId xmlns:a16="http://schemas.microsoft.com/office/drawing/2014/main" id="{34CB4D62-5950-43C0-83F7-28F210C0637D}"/>
              </a:ext>
            </a:extLst>
          </p:cNvPr>
          <p:cNvSpPr>
            <a:spLocks noGrp="1"/>
          </p:cNvSpPr>
          <p:nvPr>
            <p:ph idx="1"/>
          </p:nvPr>
        </p:nvSpPr>
        <p:spPr/>
        <p:txBody>
          <a:bodyPr>
            <a:normAutofit lnSpcReduction="10000"/>
          </a:bodyPr>
          <a:lstStyle/>
          <a:p>
            <a:r>
              <a:rPr lang="en-US" dirty="0"/>
              <a:t>USB wireless network adapter</a:t>
            </a:r>
          </a:p>
          <a:p>
            <a:pPr lvl="1"/>
            <a:r>
              <a:rPr lang="en-US" dirty="0"/>
              <a:t>Plugs into a USB port</a:t>
            </a:r>
          </a:p>
          <a:p>
            <a:pPr lvl="1"/>
            <a:r>
              <a:rPr lang="en-US" dirty="0"/>
              <a:t>Usually provides an intuitive graphical user interface (GUI) for easy configuration</a:t>
            </a:r>
          </a:p>
          <a:p>
            <a:endParaRPr lang="en-US" dirty="0"/>
          </a:p>
          <a:p>
            <a:r>
              <a:rPr lang="en-US" dirty="0"/>
              <a:t>Wireless PC card adapter</a:t>
            </a:r>
          </a:p>
          <a:p>
            <a:pPr lvl="1"/>
            <a:r>
              <a:rPr lang="en-US" dirty="0"/>
              <a:t>About the size of a credit card</a:t>
            </a:r>
          </a:p>
          <a:p>
            <a:pPr lvl="1"/>
            <a:r>
              <a:rPr lang="en-US" dirty="0"/>
              <a:t>Inserted into a slot on the side of most notebooks and netbooks</a:t>
            </a:r>
          </a:p>
          <a:p>
            <a:pPr lvl="1"/>
            <a:r>
              <a:rPr lang="en-US" dirty="0"/>
              <a:t>Has built-in </a:t>
            </a:r>
            <a:r>
              <a:rPr lang="en-US" dirty="0" err="1"/>
              <a:t>WiFi</a:t>
            </a:r>
            <a:r>
              <a:rPr lang="en-US" dirty="0"/>
              <a:t> antenna that provides wireless capability</a:t>
            </a:r>
          </a:p>
          <a:p>
            <a:pPr lvl="1"/>
            <a:r>
              <a:rPr lang="en-US" dirty="0"/>
              <a:t>LED lights that indicate whether the computer is connected</a:t>
            </a:r>
          </a:p>
        </p:txBody>
      </p:sp>
      <p:sp>
        <p:nvSpPr>
          <p:cNvPr id="3" name="Slide Number Placeholder 2">
            <a:extLst>
              <a:ext uri="{FF2B5EF4-FFF2-40B4-BE49-F238E27FC236}">
                <a16:creationId xmlns:a16="http://schemas.microsoft.com/office/drawing/2014/main" id="{A96ACFCB-0A3C-4963-9B39-00C6B744D10A}"/>
              </a:ext>
            </a:extLst>
          </p:cNvPr>
          <p:cNvSpPr>
            <a:spLocks noGrp="1"/>
          </p:cNvSpPr>
          <p:nvPr>
            <p:ph type="sldNum" sz="quarter" idx="4"/>
          </p:nvPr>
        </p:nvSpPr>
        <p:spPr/>
        <p:txBody>
          <a:bodyPr/>
          <a:lstStyle/>
          <a:p>
            <a:fld id="{A3540E78-C2F8-4361-AA0F-E95537B7ED5B}" type="slidenum">
              <a:rPr lang="en-US" smtClean="0"/>
              <a:pPr/>
              <a:t>10</a:t>
            </a:fld>
            <a:endParaRPr lang="en-US" dirty="0"/>
          </a:p>
        </p:txBody>
      </p:sp>
    </p:spTree>
    <p:extLst>
      <p:ext uri="{BB962C8B-B14F-4D97-AF65-F5344CB8AC3E}">
        <p14:creationId xmlns:p14="http://schemas.microsoft.com/office/powerpoint/2010/main" val="1062384497"/>
      </p:ext>
    </p:extLst>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46E0-9739-804D-B527-C418B02EB39C}"/>
              </a:ext>
            </a:extLst>
          </p:cNvPr>
          <p:cNvSpPr>
            <a:spLocks noGrp="1"/>
          </p:cNvSpPr>
          <p:nvPr>
            <p:ph type="title"/>
          </p:nvPr>
        </p:nvSpPr>
        <p:spPr/>
        <p:txBody>
          <a:bodyPr/>
          <a:lstStyle/>
          <a:p>
            <a:r>
              <a:rPr lang="en-US" dirty="0"/>
              <a:t>Computer crime</a:t>
            </a:r>
          </a:p>
        </p:txBody>
      </p:sp>
      <p:sp>
        <p:nvSpPr>
          <p:cNvPr id="3" name="Content Placeholder 2">
            <a:extLst>
              <a:ext uri="{FF2B5EF4-FFF2-40B4-BE49-F238E27FC236}">
                <a16:creationId xmlns:a16="http://schemas.microsoft.com/office/drawing/2014/main" id="{505D8B42-8A07-174A-BE97-F61D8421444F}"/>
              </a:ext>
            </a:extLst>
          </p:cNvPr>
          <p:cNvSpPr>
            <a:spLocks noGrp="1"/>
          </p:cNvSpPr>
          <p:nvPr>
            <p:ph idx="1"/>
          </p:nvPr>
        </p:nvSpPr>
        <p:spPr/>
        <p:txBody>
          <a:bodyPr>
            <a:normAutofit fontScale="77500" lnSpcReduction="20000"/>
          </a:bodyPr>
          <a:lstStyle/>
          <a:p>
            <a:r>
              <a:rPr lang="en-US" dirty="0"/>
              <a:t>Fraud - Manipulating data, e.g., changing banking records to transfer money to an account or participating in credit card fraud.</a:t>
            </a:r>
          </a:p>
          <a:p>
            <a:r>
              <a:rPr lang="en-US" dirty="0"/>
              <a:t>Harvesting - Collect account or other account related information on other people.</a:t>
            </a:r>
          </a:p>
          <a:p>
            <a:r>
              <a:rPr lang="en-US" dirty="0"/>
              <a:t>Human trafficking - Participating in the illegal act of buying or selling other humans.</a:t>
            </a:r>
          </a:p>
          <a:p>
            <a:r>
              <a:rPr lang="en-US" dirty="0"/>
              <a:t>Identity theft - Pretending to be someone you are not.</a:t>
            </a:r>
          </a:p>
          <a:p>
            <a:r>
              <a:rPr lang="en-US" dirty="0"/>
              <a:t>Illegal sales - Buying or selling illicit goods online including drugs, guns, and psychotropic substances.</a:t>
            </a:r>
          </a:p>
          <a:p>
            <a:r>
              <a:rPr lang="en-US" dirty="0"/>
              <a:t>Intellectual property theft - Stealing practical or conceptual information developed by another person or company.</a:t>
            </a:r>
          </a:p>
          <a:p>
            <a:r>
              <a:rPr lang="en-US" dirty="0"/>
              <a:t>IPR violation - An intellectual property rights violation is any infringement of another's copyright, patent, or trademark.</a:t>
            </a:r>
          </a:p>
          <a:p>
            <a:r>
              <a:rPr lang="en-US" dirty="0"/>
              <a:t>Phishing - Deceiving individuals to gain private or personal information about that person.</a:t>
            </a:r>
          </a:p>
        </p:txBody>
      </p:sp>
      <p:sp>
        <p:nvSpPr>
          <p:cNvPr id="4" name="Slide Number Placeholder 3">
            <a:extLst>
              <a:ext uri="{FF2B5EF4-FFF2-40B4-BE49-F238E27FC236}">
                <a16:creationId xmlns:a16="http://schemas.microsoft.com/office/drawing/2014/main" id="{D993D360-0499-814E-8EC3-D0BA43EC56B0}"/>
              </a:ext>
            </a:extLst>
          </p:cNvPr>
          <p:cNvSpPr>
            <a:spLocks noGrp="1"/>
          </p:cNvSpPr>
          <p:nvPr>
            <p:ph type="sldNum" sz="quarter" idx="4"/>
          </p:nvPr>
        </p:nvSpPr>
        <p:spPr/>
        <p:txBody>
          <a:bodyPr/>
          <a:lstStyle/>
          <a:p>
            <a:fld id="{A3540E78-C2F8-4361-AA0F-E95537B7ED5B}" type="slidenum">
              <a:rPr lang="en-US" smtClean="0"/>
              <a:pPr/>
              <a:t>100</a:t>
            </a:fld>
            <a:endParaRPr lang="en-US" dirty="0"/>
          </a:p>
        </p:txBody>
      </p:sp>
    </p:spTree>
    <p:extLst>
      <p:ext uri="{BB962C8B-B14F-4D97-AF65-F5344CB8AC3E}">
        <p14:creationId xmlns:p14="http://schemas.microsoft.com/office/powerpoint/2010/main" val="13592472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72E1F-A526-B54B-A151-2405CC1D7208}"/>
              </a:ext>
            </a:extLst>
          </p:cNvPr>
          <p:cNvSpPr>
            <a:spLocks noGrp="1"/>
          </p:cNvSpPr>
          <p:nvPr>
            <p:ph type="title"/>
          </p:nvPr>
        </p:nvSpPr>
        <p:spPr/>
        <p:txBody>
          <a:bodyPr/>
          <a:lstStyle/>
          <a:p>
            <a:r>
              <a:rPr lang="en-US" dirty="0"/>
              <a:t>Computer crime</a:t>
            </a:r>
          </a:p>
        </p:txBody>
      </p:sp>
      <p:sp>
        <p:nvSpPr>
          <p:cNvPr id="3" name="Content Placeholder 2">
            <a:extLst>
              <a:ext uri="{FF2B5EF4-FFF2-40B4-BE49-F238E27FC236}">
                <a16:creationId xmlns:a16="http://schemas.microsoft.com/office/drawing/2014/main" id="{D0EBC7E7-B335-9E4D-9965-03EBBA6F06E5}"/>
              </a:ext>
            </a:extLst>
          </p:cNvPr>
          <p:cNvSpPr>
            <a:spLocks noGrp="1"/>
          </p:cNvSpPr>
          <p:nvPr>
            <p:ph idx="1"/>
          </p:nvPr>
        </p:nvSpPr>
        <p:spPr/>
        <p:txBody>
          <a:bodyPr>
            <a:normAutofit fontScale="70000" lnSpcReduction="20000"/>
          </a:bodyPr>
          <a:lstStyle/>
          <a:p>
            <a:r>
              <a:rPr lang="en-US" b="1" dirty="0"/>
              <a:t>Salami slicing</a:t>
            </a:r>
            <a:r>
              <a:rPr lang="en-US" dirty="0"/>
              <a:t> - Stealing tiny amounts of money from each transaction.</a:t>
            </a:r>
          </a:p>
          <a:p>
            <a:r>
              <a:rPr lang="en-US" b="1" dirty="0"/>
              <a:t>Scam</a:t>
            </a:r>
            <a:r>
              <a:rPr lang="en-US" dirty="0"/>
              <a:t> - Tricking people into believing something that is not true.</a:t>
            </a:r>
          </a:p>
          <a:p>
            <a:r>
              <a:rPr lang="en-US" dirty="0"/>
              <a:t>Slander - Posting libel or slander against another person or company.</a:t>
            </a:r>
          </a:p>
          <a:p>
            <a:r>
              <a:rPr lang="en-US" dirty="0"/>
              <a:t>Software piracy - Copying, distributing, or using software that is copyrighted that you did not purchase.</a:t>
            </a:r>
          </a:p>
          <a:p>
            <a:r>
              <a:rPr lang="en-US" dirty="0"/>
              <a:t>Spamming - Distributed unsolicited e-mail to dozens or hundreds of different addresses.</a:t>
            </a:r>
          </a:p>
          <a:p>
            <a:r>
              <a:rPr lang="en-US" b="1" dirty="0"/>
              <a:t>Spoofing</a:t>
            </a:r>
            <a:r>
              <a:rPr lang="en-US" dirty="0"/>
              <a:t> - Deceiving a system into thinking you are someone you really are not.</a:t>
            </a:r>
          </a:p>
          <a:p>
            <a:r>
              <a:rPr lang="en-US" b="1" dirty="0" err="1"/>
              <a:t>Typosquatting</a:t>
            </a:r>
            <a:r>
              <a:rPr lang="en-US" dirty="0"/>
              <a:t> - Setting up a domain that is a misspelling of another domain.</a:t>
            </a:r>
          </a:p>
          <a:p>
            <a:r>
              <a:rPr lang="en-US" dirty="0"/>
              <a:t>Unauthorized access - Gaining access to systems you have no permission to access.</a:t>
            </a:r>
          </a:p>
          <a:p>
            <a:r>
              <a:rPr lang="en-US" b="1" dirty="0"/>
              <a:t>Wiretapping</a:t>
            </a:r>
            <a:r>
              <a:rPr lang="en-US" dirty="0"/>
              <a:t> - Connecting a device to a phone line to listen to conversations.</a:t>
            </a:r>
          </a:p>
          <a:p>
            <a:endParaRPr lang="en-US" dirty="0"/>
          </a:p>
        </p:txBody>
      </p:sp>
      <p:sp>
        <p:nvSpPr>
          <p:cNvPr id="4" name="Slide Number Placeholder 3">
            <a:extLst>
              <a:ext uri="{FF2B5EF4-FFF2-40B4-BE49-F238E27FC236}">
                <a16:creationId xmlns:a16="http://schemas.microsoft.com/office/drawing/2014/main" id="{A6C23BDF-AD15-6849-800D-3880981ED198}"/>
              </a:ext>
            </a:extLst>
          </p:cNvPr>
          <p:cNvSpPr>
            <a:spLocks noGrp="1"/>
          </p:cNvSpPr>
          <p:nvPr>
            <p:ph type="sldNum" sz="quarter" idx="4"/>
          </p:nvPr>
        </p:nvSpPr>
        <p:spPr/>
        <p:txBody>
          <a:bodyPr/>
          <a:lstStyle/>
          <a:p>
            <a:fld id="{A3540E78-C2F8-4361-AA0F-E95537B7ED5B}" type="slidenum">
              <a:rPr lang="en-US" smtClean="0"/>
              <a:pPr/>
              <a:t>101</a:t>
            </a:fld>
            <a:endParaRPr lang="en-US" dirty="0"/>
          </a:p>
        </p:txBody>
      </p:sp>
    </p:spTree>
    <p:extLst>
      <p:ext uri="{BB962C8B-B14F-4D97-AF65-F5344CB8AC3E}">
        <p14:creationId xmlns:p14="http://schemas.microsoft.com/office/powerpoint/2010/main" val="284012833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39C8C-BD8C-2D41-A09B-17D719237984}"/>
              </a:ext>
            </a:extLst>
          </p:cNvPr>
          <p:cNvSpPr>
            <a:spLocks noGrp="1"/>
          </p:cNvSpPr>
          <p:nvPr>
            <p:ph type="title"/>
          </p:nvPr>
        </p:nvSpPr>
        <p:spPr/>
        <p:txBody>
          <a:bodyPr/>
          <a:lstStyle/>
          <a:p>
            <a:r>
              <a:rPr lang="en-US" dirty="0"/>
              <a:t>Cyberbully</a:t>
            </a:r>
          </a:p>
        </p:txBody>
      </p:sp>
      <p:sp>
        <p:nvSpPr>
          <p:cNvPr id="3" name="Content Placeholder 2">
            <a:extLst>
              <a:ext uri="{FF2B5EF4-FFF2-40B4-BE49-F238E27FC236}">
                <a16:creationId xmlns:a16="http://schemas.microsoft.com/office/drawing/2014/main" id="{D22A3217-9C25-DE4F-BE2D-4169677170F9}"/>
              </a:ext>
            </a:extLst>
          </p:cNvPr>
          <p:cNvSpPr>
            <a:spLocks noGrp="1"/>
          </p:cNvSpPr>
          <p:nvPr>
            <p:ph idx="1"/>
          </p:nvPr>
        </p:nvSpPr>
        <p:spPr/>
        <p:txBody>
          <a:bodyPr/>
          <a:lstStyle/>
          <a:p>
            <a:r>
              <a:rPr lang="en-US" dirty="0"/>
              <a:t>Alternatively referred to as a </a:t>
            </a:r>
            <a:r>
              <a:rPr lang="en-US" dirty="0" err="1"/>
              <a:t>cyberstalker</a:t>
            </a:r>
            <a:r>
              <a:rPr lang="en-US" dirty="0"/>
              <a:t>, a cyberbully is someone who posts inappropriate or unwanted things about another person, or otherwise harasses them in e-mails, IMs, or SMS.</a:t>
            </a:r>
          </a:p>
        </p:txBody>
      </p:sp>
      <p:sp>
        <p:nvSpPr>
          <p:cNvPr id="4" name="Slide Number Placeholder 3">
            <a:extLst>
              <a:ext uri="{FF2B5EF4-FFF2-40B4-BE49-F238E27FC236}">
                <a16:creationId xmlns:a16="http://schemas.microsoft.com/office/drawing/2014/main" id="{7785BEC7-7D1F-234E-BEC0-93FA78CC28F7}"/>
              </a:ext>
            </a:extLst>
          </p:cNvPr>
          <p:cNvSpPr>
            <a:spLocks noGrp="1"/>
          </p:cNvSpPr>
          <p:nvPr>
            <p:ph type="sldNum" sz="quarter" idx="4"/>
          </p:nvPr>
        </p:nvSpPr>
        <p:spPr/>
        <p:txBody>
          <a:bodyPr/>
          <a:lstStyle/>
          <a:p>
            <a:fld id="{A3540E78-C2F8-4361-AA0F-E95537B7ED5B}" type="slidenum">
              <a:rPr lang="en-US" smtClean="0"/>
              <a:pPr/>
              <a:t>102</a:t>
            </a:fld>
            <a:endParaRPr lang="en-US" dirty="0"/>
          </a:p>
        </p:txBody>
      </p:sp>
    </p:spTree>
    <p:extLst>
      <p:ext uri="{BB962C8B-B14F-4D97-AF65-F5344CB8AC3E}">
        <p14:creationId xmlns:p14="http://schemas.microsoft.com/office/powerpoint/2010/main" val="24791873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3902E-6742-434C-B2EC-9235463A5741}"/>
              </a:ext>
            </a:extLst>
          </p:cNvPr>
          <p:cNvSpPr>
            <a:spLocks noGrp="1"/>
          </p:cNvSpPr>
          <p:nvPr>
            <p:ph type="title"/>
          </p:nvPr>
        </p:nvSpPr>
        <p:spPr/>
        <p:txBody>
          <a:bodyPr/>
          <a:lstStyle/>
          <a:p>
            <a:r>
              <a:rPr lang="en-US" dirty="0"/>
              <a:t>Spyware</a:t>
            </a:r>
          </a:p>
        </p:txBody>
      </p:sp>
      <p:sp>
        <p:nvSpPr>
          <p:cNvPr id="3" name="Content Placeholder 2">
            <a:extLst>
              <a:ext uri="{FF2B5EF4-FFF2-40B4-BE49-F238E27FC236}">
                <a16:creationId xmlns:a16="http://schemas.microsoft.com/office/drawing/2014/main" id="{31ABAF41-EB7A-A844-9A79-717356A27D45}"/>
              </a:ext>
            </a:extLst>
          </p:cNvPr>
          <p:cNvSpPr>
            <a:spLocks noGrp="1"/>
          </p:cNvSpPr>
          <p:nvPr>
            <p:ph idx="1"/>
          </p:nvPr>
        </p:nvSpPr>
        <p:spPr/>
        <p:txBody>
          <a:bodyPr>
            <a:normAutofit/>
          </a:bodyPr>
          <a:lstStyle/>
          <a:p>
            <a:r>
              <a:rPr lang="en-US" dirty="0"/>
              <a:t> Spyware or </a:t>
            </a:r>
            <a:r>
              <a:rPr lang="en-US" b="1" dirty="0" err="1"/>
              <a:t>snoopware</a:t>
            </a:r>
            <a:r>
              <a:rPr lang="en-US" dirty="0"/>
              <a:t> </a:t>
            </a:r>
          </a:p>
          <a:p>
            <a:pPr lvl="1"/>
            <a:r>
              <a:rPr lang="en-US" dirty="0"/>
              <a:t>a software program that is intentionally installed on a computer by to monitor what other users of the same computer are doing.</a:t>
            </a:r>
          </a:p>
          <a:p>
            <a:endParaRPr lang="en-US" dirty="0"/>
          </a:p>
          <a:p>
            <a:pPr lvl="1"/>
            <a:r>
              <a:rPr lang="en-US" dirty="0"/>
              <a:t>a program designed to gather information about a user's activity secretly. Spyware programs are often used to track users' habits to target them with advertisements better. </a:t>
            </a:r>
          </a:p>
        </p:txBody>
      </p:sp>
      <p:sp>
        <p:nvSpPr>
          <p:cNvPr id="4" name="Slide Number Placeholder 3">
            <a:extLst>
              <a:ext uri="{FF2B5EF4-FFF2-40B4-BE49-F238E27FC236}">
                <a16:creationId xmlns:a16="http://schemas.microsoft.com/office/drawing/2014/main" id="{BBE8A194-8FB9-9E47-A666-B4EE7931A044}"/>
              </a:ext>
            </a:extLst>
          </p:cNvPr>
          <p:cNvSpPr>
            <a:spLocks noGrp="1"/>
          </p:cNvSpPr>
          <p:nvPr>
            <p:ph type="sldNum" sz="quarter" idx="4"/>
          </p:nvPr>
        </p:nvSpPr>
        <p:spPr/>
        <p:txBody>
          <a:bodyPr/>
          <a:lstStyle/>
          <a:p>
            <a:fld id="{A3540E78-C2F8-4361-AA0F-E95537B7ED5B}" type="slidenum">
              <a:rPr lang="en-US" smtClean="0"/>
              <a:pPr/>
              <a:t>103</a:t>
            </a:fld>
            <a:endParaRPr lang="en-US" dirty="0"/>
          </a:p>
        </p:txBody>
      </p:sp>
    </p:spTree>
    <p:extLst>
      <p:ext uri="{BB962C8B-B14F-4D97-AF65-F5344CB8AC3E}">
        <p14:creationId xmlns:p14="http://schemas.microsoft.com/office/powerpoint/2010/main" val="3001163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18082-86F3-3041-BFC4-603BF5D04CD6}"/>
              </a:ext>
            </a:extLst>
          </p:cNvPr>
          <p:cNvSpPr>
            <a:spLocks noGrp="1"/>
          </p:cNvSpPr>
          <p:nvPr>
            <p:ph type="title"/>
          </p:nvPr>
        </p:nvSpPr>
        <p:spPr/>
        <p:txBody>
          <a:bodyPr/>
          <a:lstStyle/>
          <a:p>
            <a:r>
              <a:rPr lang="en-US" dirty="0"/>
              <a:t>Computer fraud</a:t>
            </a:r>
          </a:p>
        </p:txBody>
      </p:sp>
      <p:sp>
        <p:nvSpPr>
          <p:cNvPr id="3" name="Content Placeholder 2">
            <a:extLst>
              <a:ext uri="{FF2B5EF4-FFF2-40B4-BE49-F238E27FC236}">
                <a16:creationId xmlns:a16="http://schemas.microsoft.com/office/drawing/2014/main" id="{BCB29515-A9DB-2242-A61D-44F0A2D6A3AA}"/>
              </a:ext>
            </a:extLst>
          </p:cNvPr>
          <p:cNvSpPr>
            <a:spLocks noGrp="1"/>
          </p:cNvSpPr>
          <p:nvPr>
            <p:ph idx="1"/>
          </p:nvPr>
        </p:nvSpPr>
        <p:spPr/>
        <p:txBody>
          <a:bodyPr/>
          <a:lstStyle/>
          <a:p>
            <a:r>
              <a:rPr lang="en-US" dirty="0"/>
              <a:t>Computer fraud </a:t>
            </a:r>
          </a:p>
          <a:p>
            <a:pPr lvl="1"/>
            <a:r>
              <a:rPr lang="en-US" dirty="0"/>
              <a:t>any act using computers, the Internet, Internet devices, and Internet services to defraud people, companies, or government agencies of money, revenue, or Internet access. </a:t>
            </a:r>
          </a:p>
          <a:p>
            <a:pPr lvl="1"/>
            <a:endParaRPr lang="en-US" dirty="0"/>
          </a:p>
          <a:p>
            <a:pPr lvl="1"/>
            <a:r>
              <a:rPr lang="en-US" dirty="0"/>
              <a:t>Illegal computer activities include </a:t>
            </a:r>
            <a:r>
              <a:rPr lang="en-US" b="1" dirty="0"/>
              <a:t>phishing</a:t>
            </a:r>
            <a:r>
              <a:rPr lang="en-US" dirty="0"/>
              <a:t>, </a:t>
            </a:r>
            <a:r>
              <a:rPr lang="en-US" b="1" dirty="0"/>
              <a:t>social engineering,</a:t>
            </a:r>
            <a:r>
              <a:rPr lang="en-US" dirty="0"/>
              <a:t> viruses, and DDoS attacks are some examples used to disrupt service or gain access to another's funds.</a:t>
            </a:r>
          </a:p>
        </p:txBody>
      </p:sp>
      <p:sp>
        <p:nvSpPr>
          <p:cNvPr id="4" name="Slide Number Placeholder 3">
            <a:extLst>
              <a:ext uri="{FF2B5EF4-FFF2-40B4-BE49-F238E27FC236}">
                <a16:creationId xmlns:a16="http://schemas.microsoft.com/office/drawing/2014/main" id="{84DD23A0-93C5-8A46-B715-8A8F8C15E0AA}"/>
              </a:ext>
            </a:extLst>
          </p:cNvPr>
          <p:cNvSpPr>
            <a:spLocks noGrp="1"/>
          </p:cNvSpPr>
          <p:nvPr>
            <p:ph type="sldNum" sz="quarter" idx="4"/>
          </p:nvPr>
        </p:nvSpPr>
        <p:spPr/>
        <p:txBody>
          <a:bodyPr/>
          <a:lstStyle/>
          <a:p>
            <a:fld id="{A3540E78-C2F8-4361-AA0F-E95537B7ED5B}" type="slidenum">
              <a:rPr lang="en-US" smtClean="0"/>
              <a:pPr/>
              <a:t>104</a:t>
            </a:fld>
            <a:endParaRPr lang="en-US" dirty="0"/>
          </a:p>
        </p:txBody>
      </p:sp>
    </p:spTree>
    <p:extLst>
      <p:ext uri="{BB962C8B-B14F-4D97-AF65-F5344CB8AC3E}">
        <p14:creationId xmlns:p14="http://schemas.microsoft.com/office/powerpoint/2010/main" val="168147698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3BDEE-83AB-184E-83A2-85A1436CFDA6}"/>
              </a:ext>
            </a:extLst>
          </p:cNvPr>
          <p:cNvSpPr>
            <a:spLocks noGrp="1"/>
          </p:cNvSpPr>
          <p:nvPr>
            <p:ph type="title"/>
          </p:nvPr>
        </p:nvSpPr>
        <p:spPr/>
        <p:txBody>
          <a:bodyPr/>
          <a:lstStyle/>
          <a:p>
            <a:r>
              <a:rPr lang="en-US" dirty="0"/>
              <a:t>Identity theft</a:t>
            </a:r>
          </a:p>
        </p:txBody>
      </p:sp>
      <p:sp>
        <p:nvSpPr>
          <p:cNvPr id="3" name="Content Placeholder 2">
            <a:extLst>
              <a:ext uri="{FF2B5EF4-FFF2-40B4-BE49-F238E27FC236}">
                <a16:creationId xmlns:a16="http://schemas.microsoft.com/office/drawing/2014/main" id="{4B90B837-B22A-8F41-8264-405A5E90B93F}"/>
              </a:ext>
            </a:extLst>
          </p:cNvPr>
          <p:cNvSpPr>
            <a:spLocks noGrp="1"/>
          </p:cNvSpPr>
          <p:nvPr>
            <p:ph idx="1"/>
          </p:nvPr>
        </p:nvSpPr>
        <p:spPr/>
        <p:txBody>
          <a:bodyPr/>
          <a:lstStyle/>
          <a:p>
            <a:r>
              <a:rPr lang="en-US" dirty="0"/>
              <a:t>Identity theft is the act of a person obtaining information illegally about someone else. </a:t>
            </a:r>
          </a:p>
          <a:p>
            <a:r>
              <a:rPr lang="en-US" dirty="0"/>
              <a:t>Thieves try to find such information as full name, maiden name, address, date of birth, social security number, passwords, phone number, e-mail, and credit card numbers. </a:t>
            </a:r>
          </a:p>
          <a:p>
            <a:r>
              <a:rPr lang="en-US" dirty="0"/>
              <a:t>The thief can then use this information to gain access to bank accounts, e-mail, cell phones, identify themselves as you, or sells your information.</a:t>
            </a:r>
          </a:p>
        </p:txBody>
      </p:sp>
      <p:sp>
        <p:nvSpPr>
          <p:cNvPr id="4" name="Slide Number Placeholder 3">
            <a:extLst>
              <a:ext uri="{FF2B5EF4-FFF2-40B4-BE49-F238E27FC236}">
                <a16:creationId xmlns:a16="http://schemas.microsoft.com/office/drawing/2014/main" id="{9B33A368-488B-7A46-8269-13F0E5F6A056}"/>
              </a:ext>
            </a:extLst>
          </p:cNvPr>
          <p:cNvSpPr>
            <a:spLocks noGrp="1"/>
          </p:cNvSpPr>
          <p:nvPr>
            <p:ph type="sldNum" sz="quarter" idx="4"/>
          </p:nvPr>
        </p:nvSpPr>
        <p:spPr/>
        <p:txBody>
          <a:bodyPr/>
          <a:lstStyle/>
          <a:p>
            <a:fld id="{A3540E78-C2F8-4361-AA0F-E95537B7ED5B}" type="slidenum">
              <a:rPr lang="en-US" smtClean="0"/>
              <a:pPr/>
              <a:t>105</a:t>
            </a:fld>
            <a:endParaRPr lang="en-US" dirty="0"/>
          </a:p>
        </p:txBody>
      </p:sp>
    </p:spTree>
    <p:extLst>
      <p:ext uri="{BB962C8B-B14F-4D97-AF65-F5344CB8AC3E}">
        <p14:creationId xmlns:p14="http://schemas.microsoft.com/office/powerpoint/2010/main" val="388636577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C489-5F8A-9449-930A-B58395675412}"/>
              </a:ext>
            </a:extLst>
          </p:cNvPr>
          <p:cNvSpPr>
            <a:spLocks noGrp="1"/>
          </p:cNvSpPr>
          <p:nvPr>
            <p:ph type="title"/>
          </p:nvPr>
        </p:nvSpPr>
        <p:spPr/>
        <p:txBody>
          <a:bodyPr/>
          <a:lstStyle/>
          <a:p>
            <a:r>
              <a:rPr lang="en-US" dirty="0"/>
              <a:t>Phishing</a:t>
            </a:r>
          </a:p>
        </p:txBody>
      </p:sp>
      <p:sp>
        <p:nvSpPr>
          <p:cNvPr id="3" name="Content Placeholder 2">
            <a:extLst>
              <a:ext uri="{FF2B5EF4-FFF2-40B4-BE49-F238E27FC236}">
                <a16:creationId xmlns:a16="http://schemas.microsoft.com/office/drawing/2014/main" id="{BE549663-87A5-3F47-A8C4-D96200EC541E}"/>
              </a:ext>
            </a:extLst>
          </p:cNvPr>
          <p:cNvSpPr>
            <a:spLocks noGrp="1"/>
          </p:cNvSpPr>
          <p:nvPr>
            <p:ph idx="1"/>
          </p:nvPr>
        </p:nvSpPr>
        <p:spPr/>
        <p:txBody>
          <a:bodyPr/>
          <a:lstStyle/>
          <a:p>
            <a:r>
              <a:rPr lang="en-US" dirty="0"/>
              <a:t>describe a malicious individual or group of individuals who scam users. </a:t>
            </a:r>
          </a:p>
          <a:p>
            <a:r>
              <a:rPr lang="en-US" dirty="0"/>
              <a:t>They do so by sending e-mails or creating web pages that are designed to collect an individual's online bank, credit card, or other login information. Because these e-mails and web pages look like legitimate companies users trust them and enter their personal information.</a:t>
            </a:r>
          </a:p>
        </p:txBody>
      </p:sp>
      <p:sp>
        <p:nvSpPr>
          <p:cNvPr id="4" name="Slide Number Placeholder 3">
            <a:extLst>
              <a:ext uri="{FF2B5EF4-FFF2-40B4-BE49-F238E27FC236}">
                <a16:creationId xmlns:a16="http://schemas.microsoft.com/office/drawing/2014/main" id="{A60ECE91-5673-6440-9152-ABDBB5183C0D}"/>
              </a:ext>
            </a:extLst>
          </p:cNvPr>
          <p:cNvSpPr>
            <a:spLocks noGrp="1"/>
          </p:cNvSpPr>
          <p:nvPr>
            <p:ph type="sldNum" sz="quarter" idx="4"/>
          </p:nvPr>
        </p:nvSpPr>
        <p:spPr/>
        <p:txBody>
          <a:bodyPr/>
          <a:lstStyle/>
          <a:p>
            <a:fld id="{A3540E78-C2F8-4361-AA0F-E95537B7ED5B}" type="slidenum">
              <a:rPr lang="en-US" smtClean="0"/>
              <a:pPr/>
              <a:t>106</a:t>
            </a:fld>
            <a:endParaRPr lang="en-US" dirty="0"/>
          </a:p>
        </p:txBody>
      </p:sp>
    </p:spTree>
    <p:extLst>
      <p:ext uri="{BB962C8B-B14F-4D97-AF65-F5344CB8AC3E}">
        <p14:creationId xmlns:p14="http://schemas.microsoft.com/office/powerpoint/2010/main" val="126803640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8D9190A-AB6D-47A0-B52B-05A5E721F26B}"/>
              </a:ext>
            </a:extLst>
          </p:cNvPr>
          <p:cNvSpPr>
            <a:spLocks noGrp="1"/>
          </p:cNvSpPr>
          <p:nvPr>
            <p:ph type="title"/>
          </p:nvPr>
        </p:nvSpPr>
        <p:spPr/>
        <p:txBody>
          <a:bodyPr/>
          <a:lstStyle/>
          <a:p>
            <a:r>
              <a:rPr lang="en-US" dirty="0"/>
              <a:t>Quiz</a:t>
            </a:r>
          </a:p>
        </p:txBody>
      </p:sp>
      <p:sp>
        <p:nvSpPr>
          <p:cNvPr id="9" name="Text Placeholder 8">
            <a:extLst>
              <a:ext uri="{FF2B5EF4-FFF2-40B4-BE49-F238E27FC236}">
                <a16:creationId xmlns:a16="http://schemas.microsoft.com/office/drawing/2014/main" id="{EF529B61-B58F-4AFB-86D2-4035C39D004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1C4FAD9-AE15-4D1B-8D8D-E86612FA5B11}"/>
              </a:ext>
            </a:extLst>
          </p:cNvPr>
          <p:cNvSpPr>
            <a:spLocks noGrp="1"/>
          </p:cNvSpPr>
          <p:nvPr>
            <p:ph type="sldNum" sz="quarter" idx="4294967295"/>
          </p:nvPr>
        </p:nvSpPr>
        <p:spPr>
          <a:xfrm>
            <a:off x="8443913" y="6459538"/>
            <a:ext cx="700087" cy="365125"/>
          </a:xfrm>
        </p:spPr>
        <p:txBody>
          <a:bodyPr/>
          <a:lstStyle/>
          <a:p>
            <a:fld id="{A3540E78-C2F8-4361-AA0F-E95537B7ED5B}" type="slidenum">
              <a:rPr lang="en-US" smtClean="0"/>
              <a:pPr/>
              <a:t>107</a:t>
            </a:fld>
            <a:endParaRPr lang="en-US" dirty="0"/>
          </a:p>
        </p:txBody>
      </p:sp>
    </p:spTree>
    <p:extLst>
      <p:ext uri="{BB962C8B-B14F-4D97-AF65-F5344CB8AC3E}">
        <p14:creationId xmlns:p14="http://schemas.microsoft.com/office/powerpoint/2010/main" val="349538346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8940EA-F8D7-42F7-A948-4BFBF5638F5E}"/>
              </a:ext>
            </a:extLst>
          </p:cNvPr>
          <p:cNvSpPr>
            <a:spLocks noGrp="1"/>
          </p:cNvSpPr>
          <p:nvPr>
            <p:ph type="title"/>
          </p:nvPr>
        </p:nvSpPr>
        <p:spPr/>
        <p:txBody>
          <a:bodyPr/>
          <a:lstStyle/>
          <a:p>
            <a:r>
              <a:rPr lang="en-US" dirty="0"/>
              <a:t>Quiz</a:t>
            </a:r>
          </a:p>
        </p:txBody>
      </p:sp>
      <p:sp>
        <p:nvSpPr>
          <p:cNvPr id="5" name="Content Placeholder 4">
            <a:extLst>
              <a:ext uri="{FF2B5EF4-FFF2-40B4-BE49-F238E27FC236}">
                <a16:creationId xmlns:a16="http://schemas.microsoft.com/office/drawing/2014/main" id="{DE8F792C-A293-4917-913D-9A9A23CDF3A8}"/>
              </a:ext>
            </a:extLst>
          </p:cNvPr>
          <p:cNvSpPr>
            <a:spLocks noGrp="1"/>
          </p:cNvSpPr>
          <p:nvPr>
            <p:ph idx="1"/>
          </p:nvPr>
        </p:nvSpPr>
        <p:spPr/>
        <p:txBody>
          <a:bodyPr>
            <a:normAutofit/>
          </a:bodyPr>
          <a:lstStyle/>
          <a:p>
            <a:r>
              <a:rPr lang="en-US" dirty="0"/>
              <a:t>Which of the following best describes the Internet? </a:t>
            </a:r>
          </a:p>
          <a:p>
            <a:pPr marL="514350" indent="-514350">
              <a:buFont typeface="+mj-lt"/>
              <a:buAutoNum type="alphaUcPeriod"/>
            </a:pPr>
            <a:r>
              <a:rPr lang="en-US" dirty="0"/>
              <a:t>A network of interlinked computers</a:t>
            </a:r>
          </a:p>
          <a:p>
            <a:pPr marL="514350" indent="-514350">
              <a:buFont typeface="+mj-lt"/>
              <a:buAutoNum type="alphaUcPeriod"/>
            </a:pPr>
            <a:r>
              <a:rPr lang="en-US" dirty="0"/>
              <a:t>A communications network</a:t>
            </a:r>
          </a:p>
          <a:p>
            <a:pPr marL="514350" indent="-514350">
              <a:buFont typeface="+mj-lt"/>
              <a:buAutoNum type="alphaUcPeriod"/>
            </a:pPr>
            <a:r>
              <a:rPr lang="en-US" dirty="0"/>
              <a:t>An information network</a:t>
            </a:r>
          </a:p>
          <a:p>
            <a:pPr marL="514350" indent="-514350">
              <a:buFont typeface="+mj-lt"/>
              <a:buAutoNum type="alphaUcPeriod"/>
            </a:pPr>
            <a:r>
              <a:rPr lang="en-US" dirty="0"/>
              <a:t>All of the above</a:t>
            </a:r>
          </a:p>
        </p:txBody>
      </p:sp>
    </p:spTree>
    <p:extLst>
      <p:ext uri="{BB962C8B-B14F-4D97-AF65-F5344CB8AC3E}">
        <p14:creationId xmlns:p14="http://schemas.microsoft.com/office/powerpoint/2010/main" val="29597134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A96C8-AF27-4892-A73C-5BC9614FB364}"/>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6C412913-65EA-4A9C-9BC1-31B5634C7824}"/>
              </a:ext>
            </a:extLst>
          </p:cNvPr>
          <p:cNvSpPr>
            <a:spLocks noGrp="1"/>
          </p:cNvSpPr>
          <p:nvPr>
            <p:ph idx="1"/>
          </p:nvPr>
        </p:nvSpPr>
        <p:spPr/>
        <p:txBody>
          <a:bodyPr>
            <a:normAutofit/>
          </a:bodyPr>
          <a:lstStyle/>
          <a:p>
            <a:r>
              <a:rPr lang="en-US" dirty="0"/>
              <a:t>When was the first Internet network started? </a:t>
            </a:r>
          </a:p>
          <a:p>
            <a:pPr marL="514350" indent="-514350">
              <a:buFont typeface="+mj-lt"/>
              <a:buAutoNum type="alphaUcPeriod"/>
            </a:pPr>
            <a:r>
              <a:rPr lang="en-US" dirty="0"/>
              <a:t>1969</a:t>
            </a:r>
          </a:p>
          <a:p>
            <a:pPr marL="514350" indent="-514350">
              <a:buFont typeface="+mj-lt"/>
              <a:buAutoNum type="alphaUcPeriod"/>
            </a:pPr>
            <a:r>
              <a:rPr lang="en-US" dirty="0"/>
              <a:t>1983</a:t>
            </a:r>
          </a:p>
          <a:p>
            <a:pPr marL="514350" indent="-514350">
              <a:buFont typeface="+mj-lt"/>
              <a:buAutoNum type="alphaUcPeriod"/>
            </a:pPr>
            <a:r>
              <a:rPr lang="en-US" dirty="0"/>
              <a:t>1987</a:t>
            </a:r>
          </a:p>
          <a:p>
            <a:pPr marL="514350" indent="-514350">
              <a:buFont typeface="+mj-lt"/>
              <a:buAutoNum type="alphaUcPeriod"/>
            </a:pPr>
            <a:r>
              <a:rPr lang="en-US" dirty="0"/>
              <a:t>1996</a:t>
            </a:r>
          </a:p>
        </p:txBody>
      </p:sp>
      <p:sp>
        <p:nvSpPr>
          <p:cNvPr id="4" name="Slide Number Placeholder 3">
            <a:extLst>
              <a:ext uri="{FF2B5EF4-FFF2-40B4-BE49-F238E27FC236}">
                <a16:creationId xmlns:a16="http://schemas.microsoft.com/office/drawing/2014/main" id="{EFC470CF-2C49-48DB-9861-EE5B7E5850D3}"/>
              </a:ext>
            </a:extLst>
          </p:cNvPr>
          <p:cNvSpPr>
            <a:spLocks noGrp="1"/>
          </p:cNvSpPr>
          <p:nvPr>
            <p:ph type="sldNum" sz="quarter" idx="4"/>
          </p:nvPr>
        </p:nvSpPr>
        <p:spPr/>
        <p:txBody>
          <a:bodyPr/>
          <a:lstStyle/>
          <a:p>
            <a:fld id="{A3540E78-C2F8-4361-AA0F-E95537B7ED5B}" type="slidenum">
              <a:rPr lang="en-US" smtClean="0"/>
              <a:pPr/>
              <a:t>109</a:t>
            </a:fld>
            <a:endParaRPr lang="en-US" dirty="0"/>
          </a:p>
        </p:txBody>
      </p:sp>
    </p:spTree>
    <p:extLst>
      <p:ext uri="{BB962C8B-B14F-4D97-AF65-F5344CB8AC3E}">
        <p14:creationId xmlns:p14="http://schemas.microsoft.com/office/powerpoint/2010/main" val="1757902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8785" name="Title 1">
            <a:extLst>
              <a:ext uri="{FF2B5EF4-FFF2-40B4-BE49-F238E27FC236}">
                <a16:creationId xmlns:a16="http://schemas.microsoft.com/office/drawing/2014/main" id="{A18DA4FB-239D-42BB-AC96-5132CEAA25D5}"/>
              </a:ext>
            </a:extLst>
          </p:cNvPr>
          <p:cNvSpPr>
            <a:spLocks noGrp="1"/>
          </p:cNvSpPr>
          <p:nvPr>
            <p:ph type="title"/>
          </p:nvPr>
        </p:nvSpPr>
        <p:spPr/>
        <p:txBody>
          <a:bodyPr/>
          <a:lstStyle/>
          <a:p>
            <a:r>
              <a:rPr lang="en-US"/>
              <a:t>Network Fundamentals</a:t>
            </a:r>
            <a:endParaRPr lang="en-US" dirty="0"/>
          </a:p>
        </p:txBody>
      </p:sp>
      <p:sp>
        <p:nvSpPr>
          <p:cNvPr id="118786" name="Content Placeholder 8">
            <a:extLst>
              <a:ext uri="{FF2B5EF4-FFF2-40B4-BE49-F238E27FC236}">
                <a16:creationId xmlns:a16="http://schemas.microsoft.com/office/drawing/2014/main" id="{34CB4D62-5950-43C0-83F7-28F210C0637D}"/>
              </a:ext>
            </a:extLst>
          </p:cNvPr>
          <p:cNvSpPr>
            <a:spLocks noGrp="1"/>
          </p:cNvSpPr>
          <p:nvPr>
            <p:ph idx="1"/>
          </p:nvPr>
        </p:nvSpPr>
        <p:spPr/>
        <p:txBody>
          <a:bodyPr>
            <a:normAutofit fontScale="92500" lnSpcReduction="10000"/>
          </a:bodyPr>
          <a:lstStyle/>
          <a:p>
            <a:r>
              <a:rPr lang="en-US" dirty="0"/>
              <a:t>USB wireless network adapter</a:t>
            </a:r>
          </a:p>
          <a:p>
            <a:pPr lvl="1"/>
            <a:r>
              <a:rPr lang="en-US" dirty="0"/>
              <a:t>Plugs into a USB port</a:t>
            </a:r>
          </a:p>
          <a:p>
            <a:pPr lvl="1"/>
            <a:r>
              <a:rPr lang="en-US" dirty="0"/>
              <a:t>Usually provides an intuitive graphical user interface (GUI) for easy configuration</a:t>
            </a:r>
          </a:p>
          <a:p>
            <a:r>
              <a:rPr lang="en-US" dirty="0"/>
              <a:t>USB dongle</a:t>
            </a:r>
          </a:p>
          <a:p>
            <a:pPr lvl="1"/>
            <a:r>
              <a:rPr lang="en-US" dirty="0"/>
              <a:t>Device inserted into a USB port that adds additional features to the base system</a:t>
            </a:r>
          </a:p>
          <a:p>
            <a:pPr lvl="1"/>
            <a:r>
              <a:rPr lang="en-US" dirty="0"/>
              <a:t>Examples: enabling network connectivity and increasing RAM </a:t>
            </a:r>
          </a:p>
          <a:p>
            <a:r>
              <a:rPr lang="en-US" dirty="0"/>
              <a:t>Wireless PC card adapter</a:t>
            </a:r>
          </a:p>
          <a:p>
            <a:pPr lvl="1"/>
            <a:r>
              <a:rPr lang="en-US" dirty="0"/>
              <a:t>About the size of a credit card</a:t>
            </a:r>
          </a:p>
          <a:p>
            <a:pPr lvl="1"/>
            <a:r>
              <a:rPr lang="en-US" dirty="0"/>
              <a:t>Inserted into a slot on the side of most notebooks and netbooks</a:t>
            </a:r>
          </a:p>
          <a:p>
            <a:pPr lvl="1"/>
            <a:r>
              <a:rPr lang="en-US" dirty="0"/>
              <a:t>Has built-in </a:t>
            </a:r>
            <a:r>
              <a:rPr lang="en-US" dirty="0" err="1"/>
              <a:t>WiFi</a:t>
            </a:r>
            <a:r>
              <a:rPr lang="en-US" dirty="0"/>
              <a:t> antenna that provides wireless capability</a:t>
            </a:r>
          </a:p>
          <a:p>
            <a:pPr lvl="1"/>
            <a:r>
              <a:rPr lang="en-US" dirty="0"/>
              <a:t>LED lights that indicate whether the computer is connected</a:t>
            </a:r>
          </a:p>
        </p:txBody>
      </p:sp>
      <p:sp>
        <p:nvSpPr>
          <p:cNvPr id="3" name="Slide Number Placeholder 2">
            <a:extLst>
              <a:ext uri="{FF2B5EF4-FFF2-40B4-BE49-F238E27FC236}">
                <a16:creationId xmlns:a16="http://schemas.microsoft.com/office/drawing/2014/main" id="{F044AED1-6A35-4D77-95C9-027769247A5D}"/>
              </a:ext>
            </a:extLst>
          </p:cNvPr>
          <p:cNvSpPr>
            <a:spLocks noGrp="1"/>
          </p:cNvSpPr>
          <p:nvPr>
            <p:ph type="sldNum" sz="quarter" idx="4"/>
          </p:nvPr>
        </p:nvSpPr>
        <p:spPr/>
        <p:txBody>
          <a:bodyPr/>
          <a:lstStyle/>
          <a:p>
            <a:fld id="{A3540E78-C2F8-4361-AA0F-E95537B7ED5B}" type="slidenum">
              <a:rPr lang="en-US" smtClean="0"/>
              <a:pPr/>
              <a:t>11</a:t>
            </a:fld>
            <a:endParaRPr lang="en-US" dirty="0"/>
          </a:p>
        </p:txBody>
      </p:sp>
    </p:spTree>
    <p:extLst>
      <p:ext uri="{BB962C8B-B14F-4D97-AF65-F5344CB8AC3E}">
        <p14:creationId xmlns:p14="http://schemas.microsoft.com/office/powerpoint/2010/main" val="2337324004"/>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4461-FAD8-490D-A511-E30172D908A0}"/>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9A68A9DF-2B95-4EF0-BA0D-53D98D2C9BCD}"/>
              </a:ext>
            </a:extLst>
          </p:cNvPr>
          <p:cNvSpPr>
            <a:spLocks noGrp="1"/>
          </p:cNvSpPr>
          <p:nvPr>
            <p:ph idx="1"/>
          </p:nvPr>
        </p:nvSpPr>
        <p:spPr/>
        <p:txBody>
          <a:bodyPr/>
          <a:lstStyle/>
          <a:p>
            <a:r>
              <a:rPr lang="en-US" dirty="0"/>
              <a:t>The Internet was originally developed by whom?</a:t>
            </a:r>
          </a:p>
          <a:p>
            <a:pPr marL="514350" indent="-514350">
              <a:buFont typeface="+mj-lt"/>
              <a:buAutoNum type="alphaUcPeriod"/>
            </a:pPr>
            <a:r>
              <a:rPr lang="en-US" dirty="0"/>
              <a:t>computer hackers</a:t>
            </a:r>
          </a:p>
          <a:p>
            <a:pPr marL="514350" indent="-514350">
              <a:buFont typeface="+mj-lt"/>
              <a:buAutoNum type="alphaUcPeriod"/>
            </a:pPr>
            <a:r>
              <a:rPr lang="en-US" dirty="0"/>
              <a:t>corporation</a:t>
            </a:r>
          </a:p>
          <a:p>
            <a:pPr marL="514350" indent="-514350">
              <a:buFont typeface="+mj-lt"/>
              <a:buAutoNum type="alphaUcPeriod"/>
            </a:pPr>
            <a:r>
              <a:rPr lang="en-US" dirty="0"/>
              <a:t>the U.S. Department of Defense</a:t>
            </a:r>
          </a:p>
          <a:p>
            <a:pPr marL="514350" indent="-514350">
              <a:buFont typeface="+mj-lt"/>
              <a:buAutoNum type="alphaUcPeriod"/>
            </a:pPr>
            <a:r>
              <a:rPr lang="en-US" dirty="0"/>
              <a:t>the University of Michigan</a:t>
            </a:r>
          </a:p>
        </p:txBody>
      </p:sp>
      <p:sp>
        <p:nvSpPr>
          <p:cNvPr id="4" name="Slide Number Placeholder 3">
            <a:extLst>
              <a:ext uri="{FF2B5EF4-FFF2-40B4-BE49-F238E27FC236}">
                <a16:creationId xmlns:a16="http://schemas.microsoft.com/office/drawing/2014/main" id="{7988CCFC-1441-4B4B-8B47-FF0535BB5522}"/>
              </a:ext>
            </a:extLst>
          </p:cNvPr>
          <p:cNvSpPr>
            <a:spLocks noGrp="1"/>
          </p:cNvSpPr>
          <p:nvPr>
            <p:ph type="sldNum" sz="quarter" idx="4"/>
          </p:nvPr>
        </p:nvSpPr>
        <p:spPr/>
        <p:txBody>
          <a:bodyPr/>
          <a:lstStyle/>
          <a:p>
            <a:fld id="{A3540E78-C2F8-4361-AA0F-E95537B7ED5B}" type="slidenum">
              <a:rPr lang="en-US" smtClean="0"/>
              <a:pPr/>
              <a:t>110</a:t>
            </a:fld>
            <a:endParaRPr lang="en-US" dirty="0"/>
          </a:p>
        </p:txBody>
      </p:sp>
    </p:spTree>
    <p:extLst>
      <p:ext uri="{BB962C8B-B14F-4D97-AF65-F5344CB8AC3E}">
        <p14:creationId xmlns:p14="http://schemas.microsoft.com/office/powerpoint/2010/main" val="373533480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E913D-FE22-4F88-A90E-F61E009A6F4B}"/>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2DE45966-1A37-4129-B942-C2BB65DA8E56}"/>
              </a:ext>
            </a:extLst>
          </p:cNvPr>
          <p:cNvSpPr>
            <a:spLocks noGrp="1"/>
          </p:cNvSpPr>
          <p:nvPr>
            <p:ph idx="1"/>
          </p:nvPr>
        </p:nvSpPr>
        <p:spPr/>
        <p:txBody>
          <a:bodyPr>
            <a:normAutofit/>
          </a:bodyPr>
          <a:lstStyle/>
          <a:p>
            <a:r>
              <a:rPr lang="en-US" dirty="0"/>
              <a:t>Where do files live on the Internet? </a:t>
            </a:r>
          </a:p>
          <a:p>
            <a:pPr marL="514350" indent="-514350">
              <a:buFont typeface="+mj-lt"/>
              <a:buAutoNum type="alphaUcPeriod"/>
            </a:pPr>
            <a:r>
              <a:rPr lang="en-US" dirty="0"/>
              <a:t>On your computer</a:t>
            </a:r>
          </a:p>
          <a:p>
            <a:pPr marL="514350" indent="-514350">
              <a:buFont typeface="+mj-lt"/>
              <a:buAutoNum type="alphaUcPeriod"/>
            </a:pPr>
            <a:r>
              <a:rPr lang="en-US" dirty="0"/>
              <a:t>On one massive computer - the www</a:t>
            </a:r>
          </a:p>
          <a:p>
            <a:pPr marL="514350" indent="-514350">
              <a:buFont typeface="+mj-lt"/>
              <a:buAutoNum type="alphaUcPeriod"/>
            </a:pPr>
            <a:r>
              <a:rPr lang="en-US" dirty="0"/>
              <a:t>On individual computers, often known as servers</a:t>
            </a:r>
          </a:p>
          <a:p>
            <a:pPr marL="514350" indent="-514350">
              <a:buFont typeface="+mj-lt"/>
              <a:buAutoNum type="alphaUcPeriod"/>
            </a:pPr>
            <a:r>
              <a:rPr lang="en-US" dirty="0"/>
              <a:t>On a network of routers</a:t>
            </a:r>
          </a:p>
        </p:txBody>
      </p:sp>
      <p:sp>
        <p:nvSpPr>
          <p:cNvPr id="4" name="Slide Number Placeholder 3">
            <a:extLst>
              <a:ext uri="{FF2B5EF4-FFF2-40B4-BE49-F238E27FC236}">
                <a16:creationId xmlns:a16="http://schemas.microsoft.com/office/drawing/2014/main" id="{FE6CCC0D-AFF9-4D3D-A96C-AB17F4B4A67F}"/>
              </a:ext>
            </a:extLst>
          </p:cNvPr>
          <p:cNvSpPr>
            <a:spLocks noGrp="1"/>
          </p:cNvSpPr>
          <p:nvPr>
            <p:ph type="sldNum" sz="quarter" idx="4"/>
          </p:nvPr>
        </p:nvSpPr>
        <p:spPr/>
        <p:txBody>
          <a:bodyPr/>
          <a:lstStyle/>
          <a:p>
            <a:fld id="{A3540E78-C2F8-4361-AA0F-E95537B7ED5B}" type="slidenum">
              <a:rPr lang="en-US" smtClean="0"/>
              <a:pPr/>
              <a:t>111</a:t>
            </a:fld>
            <a:endParaRPr lang="en-US" dirty="0"/>
          </a:p>
        </p:txBody>
      </p:sp>
    </p:spTree>
    <p:extLst>
      <p:ext uri="{BB962C8B-B14F-4D97-AF65-F5344CB8AC3E}">
        <p14:creationId xmlns:p14="http://schemas.microsoft.com/office/powerpoint/2010/main" val="97718224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7A53F-B463-47B7-9B7A-17E64B7C56BA}"/>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7DDC597-1768-4BFD-B5DE-8413BD4E0E6E}"/>
              </a:ext>
            </a:extLst>
          </p:cNvPr>
          <p:cNvSpPr>
            <a:spLocks noGrp="1"/>
          </p:cNvSpPr>
          <p:nvPr>
            <p:ph idx="1"/>
          </p:nvPr>
        </p:nvSpPr>
        <p:spPr/>
        <p:txBody>
          <a:bodyPr>
            <a:normAutofit/>
          </a:bodyPr>
          <a:lstStyle/>
          <a:p>
            <a:r>
              <a:rPr lang="en-US" dirty="0"/>
              <a:t>Who writes the rules for the Internet? </a:t>
            </a:r>
          </a:p>
          <a:p>
            <a:pPr marL="514350" indent="-514350">
              <a:buFont typeface="+mj-lt"/>
              <a:buAutoNum type="alphaUcPeriod"/>
            </a:pPr>
            <a:r>
              <a:rPr lang="en-US" dirty="0"/>
              <a:t>No-one</a:t>
            </a:r>
          </a:p>
          <a:p>
            <a:pPr marL="514350" indent="-514350">
              <a:buFont typeface="+mj-lt"/>
              <a:buAutoNum type="alphaUcPeriod"/>
            </a:pPr>
            <a:r>
              <a:rPr lang="en-US" dirty="0"/>
              <a:t>The government of the country in which the Internet is being used</a:t>
            </a:r>
          </a:p>
          <a:p>
            <a:pPr marL="514350" indent="-514350">
              <a:buFont typeface="+mj-lt"/>
              <a:buAutoNum type="alphaUcPeriod"/>
            </a:pPr>
            <a:r>
              <a:rPr lang="en-US" dirty="0"/>
              <a:t>The Internet Society</a:t>
            </a:r>
          </a:p>
          <a:p>
            <a:pPr marL="514350" indent="-514350">
              <a:buFont typeface="+mj-lt"/>
              <a:buAutoNum type="alphaUcPeriod"/>
            </a:pPr>
            <a:r>
              <a:rPr lang="en-US" dirty="0"/>
              <a:t>Your parents</a:t>
            </a:r>
          </a:p>
        </p:txBody>
      </p:sp>
      <p:sp>
        <p:nvSpPr>
          <p:cNvPr id="4" name="Slide Number Placeholder 3">
            <a:extLst>
              <a:ext uri="{FF2B5EF4-FFF2-40B4-BE49-F238E27FC236}">
                <a16:creationId xmlns:a16="http://schemas.microsoft.com/office/drawing/2014/main" id="{740BFA2D-C9F8-45B1-A2CD-AD9AC7E356C4}"/>
              </a:ext>
            </a:extLst>
          </p:cNvPr>
          <p:cNvSpPr>
            <a:spLocks noGrp="1"/>
          </p:cNvSpPr>
          <p:nvPr>
            <p:ph type="sldNum" sz="quarter" idx="4"/>
          </p:nvPr>
        </p:nvSpPr>
        <p:spPr/>
        <p:txBody>
          <a:bodyPr/>
          <a:lstStyle/>
          <a:p>
            <a:fld id="{A3540E78-C2F8-4361-AA0F-E95537B7ED5B}" type="slidenum">
              <a:rPr lang="en-US" smtClean="0"/>
              <a:pPr/>
              <a:t>112</a:t>
            </a:fld>
            <a:endParaRPr lang="en-US" dirty="0"/>
          </a:p>
        </p:txBody>
      </p:sp>
    </p:spTree>
    <p:extLst>
      <p:ext uri="{BB962C8B-B14F-4D97-AF65-F5344CB8AC3E}">
        <p14:creationId xmlns:p14="http://schemas.microsoft.com/office/powerpoint/2010/main" val="170252625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7C313-90F3-4A98-8E9A-A7F8BBA1422D}"/>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0547B7D6-8DF6-46FA-804C-8A12E57B6641}"/>
              </a:ext>
            </a:extLst>
          </p:cNvPr>
          <p:cNvSpPr>
            <a:spLocks noGrp="1"/>
          </p:cNvSpPr>
          <p:nvPr>
            <p:ph idx="1"/>
          </p:nvPr>
        </p:nvSpPr>
        <p:spPr/>
        <p:txBody>
          <a:bodyPr/>
          <a:lstStyle/>
          <a:p>
            <a:r>
              <a:rPr lang="en-US" dirty="0"/>
              <a:t>Which of the following is a TRUE statement?</a:t>
            </a:r>
          </a:p>
          <a:p>
            <a:pPr marL="514350" indent="-514350">
              <a:buFont typeface="+mj-lt"/>
              <a:buAutoNum type="alphaUcPeriod"/>
            </a:pPr>
            <a:r>
              <a:rPr lang="en-US" dirty="0"/>
              <a:t>You are free to copy information you find on the Web and include it in your research report.</a:t>
            </a:r>
          </a:p>
          <a:p>
            <a:pPr marL="514350" indent="-514350">
              <a:buFont typeface="+mj-lt"/>
              <a:buAutoNum type="alphaUcPeriod"/>
            </a:pPr>
            <a:r>
              <a:rPr lang="en-US" dirty="0"/>
              <a:t>You do not have to cite the Web sources you use in your research report.</a:t>
            </a:r>
          </a:p>
          <a:p>
            <a:pPr marL="514350" indent="-514350">
              <a:buFont typeface="+mj-lt"/>
              <a:buAutoNum type="alphaUcPeriod"/>
            </a:pPr>
            <a:r>
              <a:rPr lang="en-US" dirty="0"/>
              <a:t>You should never consult Web sources when you are doing a research report.</a:t>
            </a:r>
          </a:p>
          <a:p>
            <a:pPr marL="514350" indent="-514350">
              <a:buFont typeface="+mj-lt"/>
              <a:buAutoNum type="alphaUcPeriod"/>
            </a:pPr>
            <a:r>
              <a:rPr lang="en-US" dirty="0"/>
              <a:t>Just like print sources, Web sources must be cited in your research report. You are not free to plagiarize information you find on the Web.</a:t>
            </a:r>
          </a:p>
        </p:txBody>
      </p:sp>
      <p:sp>
        <p:nvSpPr>
          <p:cNvPr id="4" name="Slide Number Placeholder 3">
            <a:extLst>
              <a:ext uri="{FF2B5EF4-FFF2-40B4-BE49-F238E27FC236}">
                <a16:creationId xmlns:a16="http://schemas.microsoft.com/office/drawing/2014/main" id="{7992CFAC-AAA1-4132-9C0E-54D84971FDD0}"/>
              </a:ext>
            </a:extLst>
          </p:cNvPr>
          <p:cNvSpPr>
            <a:spLocks noGrp="1"/>
          </p:cNvSpPr>
          <p:nvPr>
            <p:ph type="sldNum" sz="quarter" idx="4"/>
          </p:nvPr>
        </p:nvSpPr>
        <p:spPr/>
        <p:txBody>
          <a:bodyPr/>
          <a:lstStyle/>
          <a:p>
            <a:fld id="{A3540E78-C2F8-4361-AA0F-E95537B7ED5B}" type="slidenum">
              <a:rPr lang="en-US" smtClean="0"/>
              <a:pPr/>
              <a:t>113</a:t>
            </a:fld>
            <a:endParaRPr lang="en-US" dirty="0"/>
          </a:p>
        </p:txBody>
      </p:sp>
    </p:spTree>
    <p:extLst>
      <p:ext uri="{BB962C8B-B14F-4D97-AF65-F5344CB8AC3E}">
        <p14:creationId xmlns:p14="http://schemas.microsoft.com/office/powerpoint/2010/main" val="24004971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D8554-1157-4583-80EC-A8ADC6DF9E36}"/>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02A0239-BFE3-4ACE-B1A1-2BC66C88A8FB}"/>
              </a:ext>
            </a:extLst>
          </p:cNvPr>
          <p:cNvSpPr>
            <a:spLocks noGrp="1"/>
          </p:cNvSpPr>
          <p:nvPr>
            <p:ph idx="1"/>
          </p:nvPr>
        </p:nvSpPr>
        <p:spPr/>
        <p:txBody>
          <a:bodyPr/>
          <a:lstStyle/>
          <a:p>
            <a:r>
              <a:rPr lang="en-US" dirty="0"/>
              <a:t>What is the World Wide Web?</a:t>
            </a:r>
          </a:p>
          <a:p>
            <a:pPr marL="514350" indent="-514350">
              <a:buFont typeface="+mj-lt"/>
              <a:buAutoNum type="alphaUcPeriod"/>
            </a:pPr>
            <a:r>
              <a:rPr lang="en-US" dirty="0"/>
              <a:t>computer game</a:t>
            </a:r>
          </a:p>
          <a:p>
            <a:pPr marL="514350" indent="-514350">
              <a:buFont typeface="+mj-lt"/>
              <a:buAutoNum type="alphaUcPeriod"/>
            </a:pPr>
            <a:r>
              <a:rPr lang="en-US" dirty="0"/>
              <a:t>software program</a:t>
            </a:r>
          </a:p>
          <a:p>
            <a:pPr marL="514350" indent="-514350">
              <a:buFont typeface="+mj-lt"/>
              <a:buAutoNum type="alphaUcPeriod"/>
            </a:pPr>
            <a:r>
              <a:rPr lang="en-US" dirty="0"/>
              <a:t>the part of the Internet that enables information-sharing via interconnected pages</a:t>
            </a:r>
          </a:p>
          <a:p>
            <a:pPr marL="514350" indent="-514350">
              <a:buFont typeface="+mj-lt"/>
              <a:buAutoNum type="alphaUcPeriod"/>
            </a:pPr>
            <a:r>
              <a:rPr lang="en-US" dirty="0"/>
              <a:t>another name for the Internet</a:t>
            </a:r>
          </a:p>
        </p:txBody>
      </p:sp>
      <p:sp>
        <p:nvSpPr>
          <p:cNvPr id="4" name="Slide Number Placeholder 3">
            <a:extLst>
              <a:ext uri="{FF2B5EF4-FFF2-40B4-BE49-F238E27FC236}">
                <a16:creationId xmlns:a16="http://schemas.microsoft.com/office/drawing/2014/main" id="{576E289A-D13E-4704-A9D0-599C5F89A22B}"/>
              </a:ext>
            </a:extLst>
          </p:cNvPr>
          <p:cNvSpPr>
            <a:spLocks noGrp="1"/>
          </p:cNvSpPr>
          <p:nvPr>
            <p:ph type="sldNum" sz="quarter" idx="4"/>
          </p:nvPr>
        </p:nvSpPr>
        <p:spPr/>
        <p:txBody>
          <a:bodyPr/>
          <a:lstStyle/>
          <a:p>
            <a:fld id="{A3540E78-C2F8-4361-AA0F-E95537B7ED5B}" type="slidenum">
              <a:rPr lang="en-US" smtClean="0"/>
              <a:pPr/>
              <a:t>114</a:t>
            </a:fld>
            <a:endParaRPr lang="en-US" dirty="0"/>
          </a:p>
        </p:txBody>
      </p:sp>
    </p:spTree>
    <p:extLst>
      <p:ext uri="{BB962C8B-B14F-4D97-AF65-F5344CB8AC3E}">
        <p14:creationId xmlns:p14="http://schemas.microsoft.com/office/powerpoint/2010/main" val="34881302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A3382-C622-4D10-9B89-5DFFCECEC0D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A76D6DA5-81E0-4277-9CE6-FBEDB918FFFE}"/>
              </a:ext>
            </a:extLst>
          </p:cNvPr>
          <p:cNvSpPr>
            <a:spLocks noGrp="1"/>
          </p:cNvSpPr>
          <p:nvPr>
            <p:ph idx="1"/>
          </p:nvPr>
        </p:nvSpPr>
        <p:spPr/>
        <p:txBody>
          <a:bodyPr>
            <a:normAutofit/>
          </a:bodyPr>
          <a:lstStyle/>
          <a:p>
            <a:r>
              <a:rPr lang="en-US" dirty="0"/>
              <a:t>What does URL stand for? </a:t>
            </a:r>
          </a:p>
          <a:p>
            <a:pPr marL="514350" indent="-514350">
              <a:buFont typeface="+mj-lt"/>
              <a:buAutoNum type="alphaUcPeriod"/>
            </a:pPr>
            <a:r>
              <a:rPr lang="en-US" dirty="0"/>
              <a:t>Unique Records List</a:t>
            </a:r>
          </a:p>
          <a:p>
            <a:pPr marL="514350" indent="-514350">
              <a:buFont typeface="+mj-lt"/>
              <a:buAutoNum type="alphaUcPeriod"/>
            </a:pPr>
            <a:r>
              <a:rPr lang="en-US" dirty="0"/>
              <a:t>Uniform Resource Locator</a:t>
            </a:r>
          </a:p>
          <a:p>
            <a:pPr marL="514350" indent="-514350">
              <a:buFont typeface="+mj-lt"/>
              <a:buAutoNum type="alphaUcPeriod"/>
            </a:pPr>
            <a:r>
              <a:rPr lang="en-US" dirty="0"/>
              <a:t>Undefined Restricted Learner</a:t>
            </a:r>
          </a:p>
          <a:p>
            <a:pPr marL="514350" indent="-514350">
              <a:buFont typeface="+mj-lt"/>
              <a:buAutoNum type="alphaUcPeriod"/>
            </a:pPr>
            <a:r>
              <a:rPr lang="en-US" dirty="0"/>
              <a:t>Universal Robot Location</a:t>
            </a:r>
          </a:p>
        </p:txBody>
      </p:sp>
      <p:sp>
        <p:nvSpPr>
          <p:cNvPr id="4" name="Slide Number Placeholder 3">
            <a:extLst>
              <a:ext uri="{FF2B5EF4-FFF2-40B4-BE49-F238E27FC236}">
                <a16:creationId xmlns:a16="http://schemas.microsoft.com/office/drawing/2014/main" id="{360F185F-A1B1-4D1A-ADB9-6E8123701E2F}"/>
              </a:ext>
            </a:extLst>
          </p:cNvPr>
          <p:cNvSpPr>
            <a:spLocks noGrp="1"/>
          </p:cNvSpPr>
          <p:nvPr>
            <p:ph type="sldNum" sz="quarter" idx="4"/>
          </p:nvPr>
        </p:nvSpPr>
        <p:spPr/>
        <p:txBody>
          <a:bodyPr/>
          <a:lstStyle/>
          <a:p>
            <a:fld id="{A3540E78-C2F8-4361-AA0F-E95537B7ED5B}" type="slidenum">
              <a:rPr lang="en-US" smtClean="0"/>
              <a:pPr/>
              <a:t>115</a:t>
            </a:fld>
            <a:endParaRPr lang="en-US" dirty="0"/>
          </a:p>
        </p:txBody>
      </p:sp>
    </p:spTree>
    <p:extLst>
      <p:ext uri="{BB962C8B-B14F-4D97-AF65-F5344CB8AC3E}">
        <p14:creationId xmlns:p14="http://schemas.microsoft.com/office/powerpoint/2010/main" val="33467137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EA86E-9A86-44B8-9E7A-E270E3CB2301}"/>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73668BCD-F7F2-487C-8FF4-3C7A21B43191}"/>
              </a:ext>
            </a:extLst>
          </p:cNvPr>
          <p:cNvSpPr>
            <a:spLocks noGrp="1"/>
          </p:cNvSpPr>
          <p:nvPr>
            <p:ph idx="1"/>
          </p:nvPr>
        </p:nvSpPr>
        <p:spPr/>
        <p:txBody>
          <a:bodyPr/>
          <a:lstStyle/>
          <a:p>
            <a:r>
              <a:rPr lang="en-US" dirty="0"/>
              <a:t>Which of the following is used to translate between IP addresses and mnemonic addresses?</a:t>
            </a:r>
          </a:p>
          <a:p>
            <a:pPr marL="514350" indent="-514350">
              <a:buFont typeface="+mj-lt"/>
              <a:buAutoNum type="alphaUcPeriod"/>
            </a:pPr>
            <a:r>
              <a:rPr lang="en-US" dirty="0"/>
              <a:t>File server</a:t>
            </a:r>
          </a:p>
          <a:p>
            <a:pPr marL="514350" indent="-514350">
              <a:buFont typeface="+mj-lt"/>
              <a:buAutoNum type="alphaUcPeriod"/>
            </a:pPr>
            <a:r>
              <a:rPr lang="en-US" dirty="0"/>
              <a:t>Mail server</a:t>
            </a:r>
          </a:p>
          <a:p>
            <a:pPr marL="514350" indent="-514350">
              <a:buFont typeface="+mj-lt"/>
              <a:buAutoNum type="alphaUcPeriod"/>
            </a:pPr>
            <a:r>
              <a:rPr lang="en-US" dirty="0"/>
              <a:t>Name server	</a:t>
            </a:r>
          </a:p>
          <a:p>
            <a:pPr marL="514350" indent="-514350">
              <a:buFont typeface="+mj-lt"/>
              <a:buAutoNum type="alphaUcPeriod"/>
            </a:pPr>
            <a:r>
              <a:rPr lang="en-US" dirty="0"/>
              <a:t>FTP server</a:t>
            </a:r>
          </a:p>
          <a:p>
            <a:endParaRPr lang="en-US" dirty="0"/>
          </a:p>
        </p:txBody>
      </p:sp>
      <p:sp>
        <p:nvSpPr>
          <p:cNvPr id="4" name="Slide Number Placeholder 3">
            <a:extLst>
              <a:ext uri="{FF2B5EF4-FFF2-40B4-BE49-F238E27FC236}">
                <a16:creationId xmlns:a16="http://schemas.microsoft.com/office/drawing/2014/main" id="{2892A8DB-1154-427E-90F3-3BA548534E45}"/>
              </a:ext>
            </a:extLst>
          </p:cNvPr>
          <p:cNvSpPr>
            <a:spLocks noGrp="1"/>
          </p:cNvSpPr>
          <p:nvPr>
            <p:ph type="sldNum" sz="quarter" idx="4"/>
          </p:nvPr>
        </p:nvSpPr>
        <p:spPr/>
        <p:txBody>
          <a:bodyPr/>
          <a:lstStyle/>
          <a:p>
            <a:fld id="{A3540E78-C2F8-4361-AA0F-E95537B7ED5B}" type="slidenum">
              <a:rPr lang="en-US" smtClean="0"/>
              <a:pPr/>
              <a:t>116</a:t>
            </a:fld>
            <a:endParaRPr lang="en-US" dirty="0"/>
          </a:p>
        </p:txBody>
      </p:sp>
    </p:spTree>
    <p:extLst>
      <p:ext uri="{BB962C8B-B14F-4D97-AF65-F5344CB8AC3E}">
        <p14:creationId xmlns:p14="http://schemas.microsoft.com/office/powerpoint/2010/main" val="34523144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7CFC6-0439-4BB8-8BFF-63ED6B26BD9F}"/>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CC8258A-9057-40A4-A665-561EE7D1B1E1}"/>
              </a:ext>
            </a:extLst>
          </p:cNvPr>
          <p:cNvSpPr>
            <a:spLocks noGrp="1"/>
          </p:cNvSpPr>
          <p:nvPr>
            <p:ph idx="1"/>
          </p:nvPr>
        </p:nvSpPr>
        <p:spPr/>
        <p:txBody>
          <a:bodyPr/>
          <a:lstStyle/>
          <a:p>
            <a:r>
              <a:rPr lang="en-US" dirty="0"/>
              <a:t>Which of the following is not a means of connecting networks?</a:t>
            </a:r>
          </a:p>
          <a:p>
            <a:pPr marL="514350" indent="-514350">
              <a:buFont typeface="+mj-lt"/>
              <a:buAutoNum type="alphaUcPeriod"/>
            </a:pPr>
            <a:r>
              <a:rPr lang="en-US" dirty="0"/>
              <a:t>Switch</a:t>
            </a:r>
          </a:p>
          <a:p>
            <a:pPr marL="514350" indent="-514350">
              <a:buFont typeface="+mj-lt"/>
              <a:buAutoNum type="alphaUcPeriod"/>
            </a:pPr>
            <a:r>
              <a:rPr lang="en-US" dirty="0"/>
              <a:t>Server</a:t>
            </a:r>
          </a:p>
          <a:p>
            <a:pPr marL="514350" indent="-514350">
              <a:buFont typeface="+mj-lt"/>
              <a:buAutoNum type="alphaUcPeriod"/>
            </a:pPr>
            <a:r>
              <a:rPr lang="en-US" dirty="0"/>
              <a:t>Router</a:t>
            </a:r>
          </a:p>
          <a:p>
            <a:pPr marL="514350" indent="-514350">
              <a:buFont typeface="+mj-lt"/>
              <a:buAutoNum type="alphaUcPeriod"/>
            </a:pPr>
            <a:r>
              <a:rPr lang="en-US" dirty="0"/>
              <a:t>Bridge</a:t>
            </a:r>
          </a:p>
        </p:txBody>
      </p:sp>
      <p:sp>
        <p:nvSpPr>
          <p:cNvPr id="4" name="Slide Number Placeholder 3">
            <a:extLst>
              <a:ext uri="{FF2B5EF4-FFF2-40B4-BE49-F238E27FC236}">
                <a16:creationId xmlns:a16="http://schemas.microsoft.com/office/drawing/2014/main" id="{AF058F3B-1609-49DF-AEB7-8FA9101976EA}"/>
              </a:ext>
            </a:extLst>
          </p:cNvPr>
          <p:cNvSpPr>
            <a:spLocks noGrp="1"/>
          </p:cNvSpPr>
          <p:nvPr>
            <p:ph type="sldNum" sz="quarter" idx="4"/>
          </p:nvPr>
        </p:nvSpPr>
        <p:spPr/>
        <p:txBody>
          <a:bodyPr/>
          <a:lstStyle/>
          <a:p>
            <a:fld id="{A3540E78-C2F8-4361-AA0F-E95537B7ED5B}" type="slidenum">
              <a:rPr lang="en-US" smtClean="0"/>
              <a:pPr/>
              <a:t>117</a:t>
            </a:fld>
            <a:endParaRPr lang="en-US" dirty="0"/>
          </a:p>
        </p:txBody>
      </p:sp>
    </p:spTree>
    <p:extLst>
      <p:ext uri="{BB962C8B-B14F-4D97-AF65-F5344CB8AC3E}">
        <p14:creationId xmlns:p14="http://schemas.microsoft.com/office/powerpoint/2010/main" val="4086332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3C63B-E6E8-4B6B-AC63-6EAFE7CA2DD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94EC570E-79A2-4E9B-BA0D-19C112D254BB}"/>
              </a:ext>
            </a:extLst>
          </p:cNvPr>
          <p:cNvSpPr>
            <a:spLocks noGrp="1"/>
          </p:cNvSpPr>
          <p:nvPr>
            <p:ph idx="1"/>
          </p:nvPr>
        </p:nvSpPr>
        <p:spPr/>
        <p:txBody>
          <a:bodyPr/>
          <a:lstStyle/>
          <a:p>
            <a:r>
              <a:rPr lang="en-US" dirty="0"/>
              <a:t>Which of the following is not an email related protocol?</a:t>
            </a:r>
          </a:p>
          <a:p>
            <a:pPr marL="514350" indent="-514350">
              <a:buFont typeface="+mj-lt"/>
              <a:buAutoNum type="alphaUcPeriod"/>
            </a:pPr>
            <a:r>
              <a:rPr lang="en-US" dirty="0"/>
              <a:t>HTTP</a:t>
            </a:r>
          </a:p>
          <a:p>
            <a:pPr marL="514350" indent="-514350">
              <a:buFont typeface="+mj-lt"/>
              <a:buAutoNum type="alphaUcPeriod"/>
            </a:pPr>
            <a:r>
              <a:rPr lang="en-US" dirty="0" err="1"/>
              <a:t>POP3</a:t>
            </a:r>
            <a:endParaRPr lang="en-US" dirty="0"/>
          </a:p>
          <a:p>
            <a:pPr marL="514350" indent="-514350">
              <a:buFont typeface="+mj-lt"/>
              <a:buAutoNum type="alphaUcPeriod"/>
            </a:pPr>
            <a:r>
              <a:rPr lang="en-US" dirty="0"/>
              <a:t>IMAP</a:t>
            </a:r>
          </a:p>
          <a:p>
            <a:pPr marL="514350" indent="-514350">
              <a:buFont typeface="+mj-lt"/>
              <a:buAutoNum type="alphaUcPeriod"/>
            </a:pPr>
            <a:r>
              <a:rPr lang="en-US" dirty="0"/>
              <a:t>SMTP</a:t>
            </a:r>
          </a:p>
        </p:txBody>
      </p:sp>
      <p:sp>
        <p:nvSpPr>
          <p:cNvPr id="4" name="Slide Number Placeholder 3">
            <a:extLst>
              <a:ext uri="{FF2B5EF4-FFF2-40B4-BE49-F238E27FC236}">
                <a16:creationId xmlns:a16="http://schemas.microsoft.com/office/drawing/2014/main" id="{00A5CB03-155D-41DE-8C46-8598616CC133}"/>
              </a:ext>
            </a:extLst>
          </p:cNvPr>
          <p:cNvSpPr>
            <a:spLocks noGrp="1"/>
          </p:cNvSpPr>
          <p:nvPr>
            <p:ph type="sldNum" sz="quarter" idx="4"/>
          </p:nvPr>
        </p:nvSpPr>
        <p:spPr/>
        <p:txBody>
          <a:bodyPr/>
          <a:lstStyle/>
          <a:p>
            <a:fld id="{A3540E78-C2F8-4361-AA0F-E95537B7ED5B}" type="slidenum">
              <a:rPr lang="en-US" smtClean="0"/>
              <a:pPr/>
              <a:t>118</a:t>
            </a:fld>
            <a:endParaRPr lang="en-US" dirty="0"/>
          </a:p>
        </p:txBody>
      </p:sp>
    </p:spTree>
    <p:extLst>
      <p:ext uri="{BB962C8B-B14F-4D97-AF65-F5344CB8AC3E}">
        <p14:creationId xmlns:p14="http://schemas.microsoft.com/office/powerpoint/2010/main" val="21431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B6C688AE-982E-4636-97A4-090DDEF39FFA}"/>
              </a:ext>
            </a:extLst>
          </p:cNvPr>
          <p:cNvSpPr>
            <a:spLocks noGrp="1" noChangeArrowheads="1"/>
          </p:cNvSpPr>
          <p:nvPr>
            <p:ph type="title"/>
          </p:nvPr>
        </p:nvSpPr>
        <p:spPr/>
        <p:txBody>
          <a:bodyPr/>
          <a:lstStyle/>
          <a:p>
            <a:r>
              <a:rPr lang="en-US" altLang="en-US"/>
              <a:t>Connecting Networks</a:t>
            </a:r>
          </a:p>
        </p:txBody>
      </p:sp>
      <p:sp>
        <p:nvSpPr>
          <p:cNvPr id="11268" name="Rectangle 3">
            <a:extLst>
              <a:ext uri="{FF2B5EF4-FFF2-40B4-BE49-F238E27FC236}">
                <a16:creationId xmlns:a16="http://schemas.microsoft.com/office/drawing/2014/main" id="{AEC8E2E2-AF02-4830-96DA-DB1C367EBEDE}"/>
              </a:ext>
            </a:extLst>
          </p:cNvPr>
          <p:cNvSpPr>
            <a:spLocks noGrp="1" noChangeArrowheads="1"/>
          </p:cNvSpPr>
          <p:nvPr>
            <p:ph type="body" idx="1"/>
          </p:nvPr>
        </p:nvSpPr>
        <p:spPr/>
        <p:txBody>
          <a:bodyPr/>
          <a:lstStyle/>
          <a:p>
            <a:r>
              <a:rPr lang="en-US" dirty="0"/>
              <a:t>Repeater: Extends a network</a:t>
            </a:r>
          </a:p>
          <a:p>
            <a:r>
              <a:rPr lang="en-US" dirty="0"/>
              <a:t>Bridge: Connects two compatible networks</a:t>
            </a:r>
          </a:p>
          <a:p>
            <a:r>
              <a:rPr lang="en-US" dirty="0"/>
              <a:t>Switch: Connects several compatible networks</a:t>
            </a:r>
          </a:p>
          <a:p>
            <a:r>
              <a:rPr lang="en-US" dirty="0"/>
              <a:t>Router: Connects two incompatible networks resulting in a network of networks called an internet</a:t>
            </a:r>
          </a:p>
        </p:txBody>
      </p:sp>
      <p:sp>
        <p:nvSpPr>
          <p:cNvPr id="2" name="Slide Number Placeholder 1">
            <a:extLst>
              <a:ext uri="{FF2B5EF4-FFF2-40B4-BE49-F238E27FC236}">
                <a16:creationId xmlns:a16="http://schemas.microsoft.com/office/drawing/2014/main" id="{1A49EE0E-A798-46A3-BF72-7A6489DB7052}"/>
              </a:ext>
            </a:extLst>
          </p:cNvPr>
          <p:cNvSpPr>
            <a:spLocks noGrp="1"/>
          </p:cNvSpPr>
          <p:nvPr>
            <p:ph type="sldNum" sz="quarter" idx="4"/>
          </p:nvPr>
        </p:nvSpPr>
        <p:spPr/>
        <p:txBody>
          <a:bodyPr/>
          <a:lstStyle/>
          <a:p>
            <a:fld id="{A3540E78-C2F8-4361-AA0F-E95537B7ED5B}" type="slidenum">
              <a:rPr lang="en-US" smtClean="0"/>
              <a:pPr/>
              <a:t>12</a:t>
            </a:fld>
            <a:endParaRPr lang="en-US" dirty="0"/>
          </a:p>
        </p:txBody>
      </p:sp>
    </p:spTree>
    <p:extLst>
      <p:ext uri="{BB962C8B-B14F-4D97-AF65-F5344CB8AC3E}">
        <p14:creationId xmlns:p14="http://schemas.microsoft.com/office/powerpoint/2010/main" val="327108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23686496-8867-43A1-858B-1E29D32A6435}"/>
              </a:ext>
            </a:extLst>
          </p:cNvPr>
          <p:cNvSpPr>
            <a:spLocks noGrp="1"/>
          </p:cNvSpPr>
          <p:nvPr>
            <p:ph type="title"/>
          </p:nvPr>
        </p:nvSpPr>
        <p:spPr/>
        <p:txBody>
          <a:bodyPr/>
          <a:lstStyle/>
          <a:p>
            <a:r>
              <a:rPr lang="en-US" dirty="0"/>
              <a:t>Network Fundamentals</a:t>
            </a:r>
          </a:p>
        </p:txBody>
      </p:sp>
      <p:sp>
        <p:nvSpPr>
          <p:cNvPr id="110594" name="Content Placeholder 5">
            <a:extLst>
              <a:ext uri="{FF2B5EF4-FFF2-40B4-BE49-F238E27FC236}">
                <a16:creationId xmlns:a16="http://schemas.microsoft.com/office/drawing/2014/main" id="{3FA17491-5D43-4C3B-B550-059CA5024A22}"/>
              </a:ext>
            </a:extLst>
          </p:cNvPr>
          <p:cNvSpPr>
            <a:spLocks noGrp="1"/>
          </p:cNvSpPr>
          <p:nvPr>
            <p:ph idx="1"/>
          </p:nvPr>
        </p:nvSpPr>
        <p:spPr/>
        <p:txBody>
          <a:bodyPr/>
          <a:lstStyle/>
          <a:p>
            <a:r>
              <a:rPr lang="en-US" dirty="0"/>
              <a:t>Hub</a:t>
            </a:r>
          </a:p>
          <a:p>
            <a:pPr lvl="1"/>
            <a:r>
              <a:rPr lang="en-US" dirty="0"/>
              <a:t>Joins multiple computers together in a single network</a:t>
            </a:r>
          </a:p>
          <a:p>
            <a:pPr lvl="1"/>
            <a:r>
              <a:rPr lang="en-US" dirty="0"/>
              <a:t>Does not manage traffic between the connections</a:t>
            </a:r>
          </a:p>
          <a:p>
            <a:r>
              <a:rPr lang="en-US" dirty="0"/>
              <a:t>Switches </a:t>
            </a:r>
          </a:p>
          <a:p>
            <a:pPr lvl="1"/>
            <a:r>
              <a:rPr lang="en-US" dirty="0"/>
              <a:t>Filter and forward data between nodes</a:t>
            </a:r>
          </a:p>
          <a:p>
            <a:pPr lvl="1"/>
            <a:r>
              <a:rPr lang="en-US" dirty="0"/>
              <a:t>Are similar to routers but work within a single network</a:t>
            </a:r>
          </a:p>
          <a:p>
            <a:r>
              <a:rPr lang="en-US" dirty="0"/>
              <a:t>Routers </a:t>
            </a:r>
          </a:p>
          <a:p>
            <a:pPr lvl="1"/>
            <a:r>
              <a:rPr lang="en-US" dirty="0"/>
              <a:t>Connect two or more networks</a:t>
            </a:r>
          </a:p>
          <a:p>
            <a:pPr lvl="1"/>
            <a:r>
              <a:rPr lang="en-US" dirty="0"/>
              <a:t>Inspect the source and target of a data package</a:t>
            </a:r>
          </a:p>
          <a:p>
            <a:pPr lvl="1"/>
            <a:r>
              <a:rPr lang="en-US" dirty="0"/>
              <a:t>Determine the best route to transmit data</a:t>
            </a:r>
          </a:p>
          <a:p>
            <a:pPr lvl="1"/>
            <a:endParaRPr lang="en-US" dirty="0"/>
          </a:p>
        </p:txBody>
      </p:sp>
      <p:sp>
        <p:nvSpPr>
          <p:cNvPr id="3" name="Slide Number Placeholder 2">
            <a:extLst>
              <a:ext uri="{FF2B5EF4-FFF2-40B4-BE49-F238E27FC236}">
                <a16:creationId xmlns:a16="http://schemas.microsoft.com/office/drawing/2014/main" id="{55EDA00A-4E33-4C41-8DF8-F8F476D4BF89}"/>
              </a:ext>
            </a:extLst>
          </p:cNvPr>
          <p:cNvSpPr>
            <a:spLocks noGrp="1"/>
          </p:cNvSpPr>
          <p:nvPr>
            <p:ph type="sldNum" sz="quarter" idx="4"/>
          </p:nvPr>
        </p:nvSpPr>
        <p:spPr/>
        <p:txBody>
          <a:bodyPr/>
          <a:lstStyle/>
          <a:p>
            <a:fld id="{A3540E78-C2F8-4361-AA0F-E95537B7ED5B}" type="slidenum">
              <a:rPr lang="en-US" smtClean="0"/>
              <a:pPr/>
              <a:t>13</a:t>
            </a:fld>
            <a:endParaRPr lang="en-US" dirty="0"/>
          </a:p>
        </p:txBody>
      </p:sp>
    </p:spTree>
    <p:extLst>
      <p:ext uri="{BB962C8B-B14F-4D97-AF65-F5344CB8AC3E}">
        <p14:creationId xmlns:p14="http://schemas.microsoft.com/office/powerpoint/2010/main" val="2640099701"/>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583028E-23D6-C04E-99C5-424265B5507A}"/>
              </a:ext>
            </a:extLst>
          </p:cNvPr>
          <p:cNvSpPr>
            <a:spLocks noGrp="1"/>
          </p:cNvSpPr>
          <p:nvPr>
            <p:ph type="sldNum" sz="quarter" idx="4"/>
          </p:nvPr>
        </p:nvSpPr>
        <p:spPr/>
        <p:txBody>
          <a:bodyPr/>
          <a:lstStyle/>
          <a:p>
            <a:fld id="{A3540E78-C2F8-4361-AA0F-E95537B7ED5B}" type="slidenum">
              <a:rPr lang="en-US" smtClean="0"/>
              <a:pPr/>
              <a:t>14</a:t>
            </a:fld>
            <a:endParaRPr lang="en-US" dirty="0"/>
          </a:p>
        </p:txBody>
      </p:sp>
      <p:pic>
        <p:nvPicPr>
          <p:cNvPr id="7" name="Picture 6">
            <a:extLst>
              <a:ext uri="{FF2B5EF4-FFF2-40B4-BE49-F238E27FC236}">
                <a16:creationId xmlns:a16="http://schemas.microsoft.com/office/drawing/2014/main" id="{AA590D4D-1DBB-9848-8D6A-D8BB8BB36710}"/>
              </a:ext>
            </a:extLst>
          </p:cNvPr>
          <p:cNvPicPr>
            <a:picLocks noChangeAspect="1"/>
          </p:cNvPicPr>
          <p:nvPr/>
        </p:nvPicPr>
        <p:blipFill rotWithShape="1">
          <a:blip r:embed="rId3">
            <a:extLst>
              <a:ext uri="{28A0092B-C50C-407E-A947-70E740481C1C}">
                <a14:useLocalDpi xmlns:a14="http://schemas.microsoft.com/office/drawing/2010/main" val="0"/>
              </a:ext>
            </a:extLst>
          </a:blip>
          <a:srcRect l="8762" t="34431" r="8738" b="15524"/>
          <a:stretch/>
        </p:blipFill>
        <p:spPr>
          <a:xfrm>
            <a:off x="304800" y="774397"/>
            <a:ext cx="4685110" cy="2129595"/>
          </a:xfrm>
          <a:prstGeom prst="rect">
            <a:avLst/>
          </a:prstGeom>
        </p:spPr>
      </p:pic>
      <p:pic>
        <p:nvPicPr>
          <p:cNvPr id="9" name="Picture 8">
            <a:extLst>
              <a:ext uri="{FF2B5EF4-FFF2-40B4-BE49-F238E27FC236}">
                <a16:creationId xmlns:a16="http://schemas.microsoft.com/office/drawing/2014/main" id="{21BC569A-BADF-3A44-A7A0-966C68D51696}"/>
              </a:ext>
            </a:extLst>
          </p:cNvPr>
          <p:cNvPicPr>
            <a:picLocks noChangeAspect="1"/>
          </p:cNvPicPr>
          <p:nvPr/>
        </p:nvPicPr>
        <p:blipFill rotWithShape="1">
          <a:blip r:embed="rId4">
            <a:extLst>
              <a:ext uri="{28A0092B-C50C-407E-A947-70E740481C1C}">
                <a14:useLocalDpi xmlns:a14="http://schemas.microsoft.com/office/drawing/2010/main" val="0"/>
              </a:ext>
            </a:extLst>
          </a:blip>
          <a:srcRect l="10832" t="7741" r="10834" b="19973"/>
          <a:stretch/>
        </p:blipFill>
        <p:spPr>
          <a:xfrm>
            <a:off x="4267200" y="3127490"/>
            <a:ext cx="4495800" cy="3108798"/>
          </a:xfrm>
          <a:prstGeom prst="rect">
            <a:avLst/>
          </a:prstGeom>
        </p:spPr>
      </p:pic>
    </p:spTree>
    <p:extLst>
      <p:ext uri="{BB962C8B-B14F-4D97-AF65-F5344CB8AC3E}">
        <p14:creationId xmlns:p14="http://schemas.microsoft.com/office/powerpoint/2010/main" val="287768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C477-6A35-344C-B025-10E35CE8EFE9}"/>
              </a:ext>
            </a:extLst>
          </p:cNvPr>
          <p:cNvSpPr>
            <a:spLocks noGrp="1"/>
          </p:cNvSpPr>
          <p:nvPr>
            <p:ph type="title"/>
          </p:nvPr>
        </p:nvSpPr>
        <p:spPr/>
        <p:txBody>
          <a:bodyPr/>
          <a:lstStyle/>
          <a:p>
            <a:r>
              <a:rPr lang="en-US" dirty="0"/>
              <a:t>Network Fundamentals</a:t>
            </a:r>
          </a:p>
        </p:txBody>
      </p:sp>
      <p:sp>
        <p:nvSpPr>
          <p:cNvPr id="3" name="Content Placeholder 2">
            <a:extLst>
              <a:ext uri="{FF2B5EF4-FFF2-40B4-BE49-F238E27FC236}">
                <a16:creationId xmlns:a16="http://schemas.microsoft.com/office/drawing/2014/main" id="{7A675C1D-1948-484E-B3D4-F9ED6B647EB5}"/>
              </a:ext>
            </a:extLst>
          </p:cNvPr>
          <p:cNvSpPr>
            <a:spLocks noGrp="1"/>
          </p:cNvSpPr>
          <p:nvPr>
            <p:ph idx="1"/>
          </p:nvPr>
        </p:nvSpPr>
        <p:spPr/>
        <p:txBody>
          <a:bodyPr/>
          <a:lstStyle/>
          <a:p>
            <a:pPr marL="0" indent="0">
              <a:buNone/>
            </a:pPr>
            <a:r>
              <a:rPr lang="en-US" dirty="0"/>
              <a:t>Routers</a:t>
            </a:r>
          </a:p>
        </p:txBody>
      </p:sp>
      <p:sp>
        <p:nvSpPr>
          <p:cNvPr id="4" name="Slide Number Placeholder 3">
            <a:extLst>
              <a:ext uri="{FF2B5EF4-FFF2-40B4-BE49-F238E27FC236}">
                <a16:creationId xmlns:a16="http://schemas.microsoft.com/office/drawing/2014/main" id="{F23F2FCB-BFF4-3546-97EF-9021C4C81C6D}"/>
              </a:ext>
            </a:extLst>
          </p:cNvPr>
          <p:cNvSpPr>
            <a:spLocks noGrp="1"/>
          </p:cNvSpPr>
          <p:nvPr>
            <p:ph type="sldNum" sz="quarter" idx="4"/>
          </p:nvPr>
        </p:nvSpPr>
        <p:spPr/>
        <p:txBody>
          <a:bodyPr/>
          <a:lstStyle/>
          <a:p>
            <a:fld id="{A3540E78-C2F8-4361-AA0F-E95537B7ED5B}" type="slidenum">
              <a:rPr lang="en-US" smtClean="0"/>
              <a:pPr/>
              <a:t>15</a:t>
            </a:fld>
            <a:endParaRPr lang="en-US" dirty="0"/>
          </a:p>
        </p:txBody>
      </p:sp>
      <p:pic>
        <p:nvPicPr>
          <p:cNvPr id="5" name="Picture 9" descr="fig04_05">
            <a:extLst>
              <a:ext uri="{FF2B5EF4-FFF2-40B4-BE49-F238E27FC236}">
                <a16:creationId xmlns:a16="http://schemas.microsoft.com/office/drawing/2014/main" id="{706EA207-FFAC-4A42-87D4-D93E284B0FA5}"/>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70634" y="1743075"/>
            <a:ext cx="66484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3141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B02EC7E6-EFA5-406B-BD46-E069B55967C2}"/>
              </a:ext>
            </a:extLst>
          </p:cNvPr>
          <p:cNvSpPr>
            <a:spLocks noGrp="1"/>
          </p:cNvSpPr>
          <p:nvPr>
            <p:ph type="title"/>
          </p:nvPr>
        </p:nvSpPr>
        <p:spPr/>
        <p:txBody>
          <a:bodyPr/>
          <a:lstStyle/>
          <a:p>
            <a:r>
              <a:rPr lang="en-US"/>
              <a:t>Network Fundamentals</a:t>
            </a:r>
            <a:endParaRPr lang="en-US" dirty="0"/>
          </a:p>
        </p:txBody>
      </p:sp>
      <p:sp>
        <p:nvSpPr>
          <p:cNvPr id="37891" name="Content Placeholder 5">
            <a:extLst>
              <a:ext uri="{FF2B5EF4-FFF2-40B4-BE49-F238E27FC236}">
                <a16:creationId xmlns:a16="http://schemas.microsoft.com/office/drawing/2014/main" id="{FDC27743-D24C-40FF-BBA2-F4C62C4ACFC0}"/>
              </a:ext>
            </a:extLst>
          </p:cNvPr>
          <p:cNvSpPr>
            <a:spLocks noGrp="1"/>
          </p:cNvSpPr>
          <p:nvPr>
            <p:ph sz="half" idx="2"/>
          </p:nvPr>
        </p:nvSpPr>
        <p:spPr/>
        <p:txBody>
          <a:bodyPr/>
          <a:lstStyle/>
          <a:p>
            <a:r>
              <a:rPr lang="en-US" altLang="en-US"/>
              <a:t>Wireless access point (WAP)</a:t>
            </a:r>
          </a:p>
          <a:p>
            <a:pPr lvl="1"/>
            <a:r>
              <a:rPr lang="en-US" altLang="en-US"/>
              <a:t>Receives and transmits radio signals</a:t>
            </a:r>
          </a:p>
          <a:p>
            <a:pPr lvl="1"/>
            <a:r>
              <a:rPr lang="en-US" altLang="en-US"/>
              <a:t>Joins wireless nodes to a wired network</a:t>
            </a:r>
          </a:p>
          <a:p>
            <a:endParaRPr lang="en-US" altLang="en-US"/>
          </a:p>
        </p:txBody>
      </p:sp>
      <p:pic>
        <p:nvPicPr>
          <p:cNvPr id="37892" name="Picture 2">
            <a:extLst>
              <a:ext uri="{FF2B5EF4-FFF2-40B4-BE49-F238E27FC236}">
                <a16:creationId xmlns:a16="http://schemas.microsoft.com/office/drawing/2014/main" id="{811130AB-0E97-49DF-A0BD-9FC59F4653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676400"/>
            <a:ext cx="3591358" cy="378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44000B02-C19F-4A2F-995A-4A67BF2D8AD4}"/>
              </a:ext>
            </a:extLst>
          </p:cNvPr>
          <p:cNvSpPr>
            <a:spLocks noGrp="1"/>
          </p:cNvSpPr>
          <p:nvPr>
            <p:ph type="sldNum" sz="quarter" idx="4"/>
          </p:nvPr>
        </p:nvSpPr>
        <p:spPr/>
        <p:txBody>
          <a:bodyPr/>
          <a:lstStyle/>
          <a:p>
            <a:fld id="{A3540E78-C2F8-4361-AA0F-E95537B7ED5B}" type="slidenum">
              <a:rPr lang="en-US" smtClean="0"/>
              <a:pPr/>
              <a:t>16</a:t>
            </a:fld>
            <a:endParaRPr lang="en-US" dirty="0"/>
          </a:p>
        </p:txBody>
      </p:sp>
    </p:spTree>
    <p:extLst>
      <p:ext uri="{BB962C8B-B14F-4D97-AF65-F5344CB8AC3E}">
        <p14:creationId xmlns:p14="http://schemas.microsoft.com/office/powerpoint/2010/main" val="2020831250"/>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1">
            <a:extLst>
              <a:ext uri="{FF2B5EF4-FFF2-40B4-BE49-F238E27FC236}">
                <a16:creationId xmlns:a16="http://schemas.microsoft.com/office/drawing/2014/main" id="{EE23F863-0B74-4C47-A1F1-A3A555C75C01}"/>
              </a:ext>
            </a:extLst>
          </p:cNvPr>
          <p:cNvSpPr>
            <a:spLocks noGrp="1"/>
          </p:cNvSpPr>
          <p:nvPr>
            <p:ph type="title"/>
          </p:nvPr>
        </p:nvSpPr>
        <p:spPr/>
        <p:txBody>
          <a:bodyPr/>
          <a:lstStyle/>
          <a:p>
            <a:r>
              <a:rPr lang="en-US"/>
              <a:t>Network Fundamentals</a:t>
            </a:r>
            <a:endParaRPr lang="en-US" dirty="0"/>
          </a:p>
        </p:txBody>
      </p:sp>
      <p:sp>
        <p:nvSpPr>
          <p:cNvPr id="120834" name="Content Placeholder 5">
            <a:extLst>
              <a:ext uri="{FF2B5EF4-FFF2-40B4-BE49-F238E27FC236}">
                <a16:creationId xmlns:a16="http://schemas.microsoft.com/office/drawing/2014/main" id="{66048C8D-A8EC-40CF-B755-C46F35C3540B}"/>
              </a:ext>
            </a:extLst>
          </p:cNvPr>
          <p:cNvSpPr>
            <a:spLocks noGrp="1"/>
          </p:cNvSpPr>
          <p:nvPr>
            <p:ph idx="1"/>
          </p:nvPr>
        </p:nvSpPr>
        <p:spPr/>
        <p:txBody>
          <a:bodyPr>
            <a:normAutofit lnSpcReduction="10000"/>
          </a:bodyPr>
          <a:lstStyle/>
          <a:p>
            <a:r>
              <a:rPr lang="en-US"/>
              <a:t>Server</a:t>
            </a:r>
          </a:p>
          <a:p>
            <a:pPr lvl="1"/>
            <a:r>
              <a:rPr lang="en-US"/>
              <a:t>Computer or device with software that manages network resources, such as files, e-mails, printers, databases</a:t>
            </a:r>
          </a:p>
          <a:p>
            <a:r>
              <a:rPr lang="en-US"/>
              <a:t>File server</a:t>
            </a:r>
          </a:p>
          <a:p>
            <a:pPr lvl="1"/>
            <a:r>
              <a:rPr lang="en-US"/>
              <a:t>Most common type of server</a:t>
            </a:r>
          </a:p>
          <a:p>
            <a:pPr lvl="1"/>
            <a:r>
              <a:rPr lang="en-US"/>
              <a:t>High-speed computer that provides program and data files to network users</a:t>
            </a:r>
          </a:p>
          <a:p>
            <a:pPr lvl="1"/>
            <a:r>
              <a:rPr lang="en-US"/>
              <a:t>Contains the network operating system (NOS)</a:t>
            </a:r>
          </a:p>
          <a:p>
            <a:pPr lvl="2"/>
            <a:r>
              <a:rPr lang="en-US"/>
              <a:t>File directories for file and resource location on the LAN</a:t>
            </a:r>
          </a:p>
          <a:p>
            <a:pPr lvl="2"/>
            <a:r>
              <a:rPr lang="en-US"/>
              <a:t>Automated distribution of software updates to desktop computers on the WAN</a:t>
            </a:r>
          </a:p>
          <a:p>
            <a:pPr lvl="2"/>
            <a:r>
              <a:rPr lang="en-US"/>
              <a:t>Internet services support</a:t>
            </a:r>
          </a:p>
          <a:p>
            <a:pPr lvl="2"/>
            <a:r>
              <a:rPr lang="en-US"/>
              <a:t>Protection of services and data</a:t>
            </a:r>
          </a:p>
          <a:p>
            <a:pPr lvl="2"/>
            <a:r>
              <a:rPr lang="en-US"/>
              <a:t>Access to connected hardware by authorized users</a:t>
            </a:r>
            <a:endParaRPr lang="en-US" dirty="0"/>
          </a:p>
        </p:txBody>
      </p:sp>
      <p:sp>
        <p:nvSpPr>
          <p:cNvPr id="3" name="Slide Number Placeholder 2">
            <a:extLst>
              <a:ext uri="{FF2B5EF4-FFF2-40B4-BE49-F238E27FC236}">
                <a16:creationId xmlns:a16="http://schemas.microsoft.com/office/drawing/2014/main" id="{C5A48CE3-77ED-4662-87B8-377FDA5D04B0}"/>
              </a:ext>
            </a:extLst>
          </p:cNvPr>
          <p:cNvSpPr>
            <a:spLocks noGrp="1"/>
          </p:cNvSpPr>
          <p:nvPr>
            <p:ph type="sldNum" sz="quarter" idx="4"/>
          </p:nvPr>
        </p:nvSpPr>
        <p:spPr/>
        <p:txBody>
          <a:bodyPr/>
          <a:lstStyle/>
          <a:p>
            <a:fld id="{A3540E78-C2F8-4361-AA0F-E95537B7ED5B}" type="slidenum">
              <a:rPr lang="en-US" smtClean="0"/>
              <a:pPr/>
              <a:t>17</a:t>
            </a:fld>
            <a:endParaRPr lang="en-US" dirty="0"/>
          </a:p>
        </p:txBody>
      </p:sp>
    </p:spTree>
    <p:extLst>
      <p:ext uri="{BB962C8B-B14F-4D97-AF65-F5344CB8AC3E}">
        <p14:creationId xmlns:p14="http://schemas.microsoft.com/office/powerpoint/2010/main" val="522437184"/>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5">
            <a:extLst>
              <a:ext uri="{FF2B5EF4-FFF2-40B4-BE49-F238E27FC236}">
                <a16:creationId xmlns:a16="http://schemas.microsoft.com/office/drawing/2014/main" id="{5E5EC9C5-7E82-4E0A-8A36-1C330F835AAE}"/>
              </a:ext>
            </a:extLst>
          </p:cNvPr>
          <p:cNvSpPr>
            <a:spLocks noGrp="1"/>
          </p:cNvSpPr>
          <p:nvPr>
            <p:ph sz="half" idx="1"/>
          </p:nvPr>
        </p:nvSpPr>
        <p:spPr/>
        <p:txBody>
          <a:bodyPr/>
          <a:lstStyle/>
          <a:p>
            <a:r>
              <a:rPr lang="en-US" altLang="en-US"/>
              <a:t>Network administrator</a:t>
            </a:r>
          </a:p>
          <a:p>
            <a:pPr lvl="1"/>
            <a:r>
              <a:rPr lang="en-US" altLang="en-US"/>
              <a:t>Also called network engineer</a:t>
            </a:r>
          </a:p>
          <a:p>
            <a:pPr lvl="1"/>
            <a:r>
              <a:rPr lang="en-US" altLang="en-US"/>
              <a:t>Installs, maintains,  supports computer networks</a:t>
            </a:r>
          </a:p>
          <a:p>
            <a:pPr lvl="1"/>
            <a:r>
              <a:rPr lang="en-US" altLang="en-US"/>
              <a:t>Interact with users </a:t>
            </a:r>
          </a:p>
          <a:p>
            <a:pPr lvl="1"/>
            <a:r>
              <a:rPr lang="en-US" altLang="en-US"/>
              <a:t>Handle security</a:t>
            </a:r>
          </a:p>
          <a:p>
            <a:pPr lvl="1"/>
            <a:r>
              <a:rPr lang="en-US" altLang="en-US"/>
              <a:t>Troubleshoot problems</a:t>
            </a:r>
          </a:p>
        </p:txBody>
      </p:sp>
      <p:sp>
        <p:nvSpPr>
          <p:cNvPr id="110593" name="Title 1">
            <a:extLst>
              <a:ext uri="{FF2B5EF4-FFF2-40B4-BE49-F238E27FC236}">
                <a16:creationId xmlns:a16="http://schemas.microsoft.com/office/drawing/2014/main" id="{79176709-1E7B-4BD4-BC42-55320FA54D9D}"/>
              </a:ext>
            </a:extLst>
          </p:cNvPr>
          <p:cNvSpPr>
            <a:spLocks noGrp="1"/>
          </p:cNvSpPr>
          <p:nvPr>
            <p:ph type="title"/>
          </p:nvPr>
        </p:nvSpPr>
        <p:spPr/>
        <p:txBody>
          <a:bodyPr/>
          <a:lstStyle/>
          <a:p>
            <a:r>
              <a:rPr lang="en-US"/>
              <a:t>Network Fundamentals</a:t>
            </a:r>
            <a:endParaRPr lang="en-US" dirty="0"/>
          </a:p>
        </p:txBody>
      </p:sp>
      <p:pic>
        <p:nvPicPr>
          <p:cNvPr id="39942" name="Picture 3">
            <a:extLst>
              <a:ext uri="{FF2B5EF4-FFF2-40B4-BE49-F238E27FC236}">
                <a16:creationId xmlns:a16="http://schemas.microsoft.com/office/drawing/2014/main" id="{B976A7BF-36C5-49D0-8BC0-2B3BCB135B7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46220" y="1371600"/>
            <a:ext cx="3581400"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969186ED-C3BC-4DD1-A415-B66A9AA9C03F}"/>
              </a:ext>
            </a:extLst>
          </p:cNvPr>
          <p:cNvSpPr>
            <a:spLocks noGrp="1"/>
          </p:cNvSpPr>
          <p:nvPr>
            <p:ph type="sldNum" sz="quarter" idx="4"/>
          </p:nvPr>
        </p:nvSpPr>
        <p:spPr/>
        <p:txBody>
          <a:bodyPr/>
          <a:lstStyle/>
          <a:p>
            <a:fld id="{A3540E78-C2F8-4361-AA0F-E95537B7ED5B}" type="slidenum">
              <a:rPr lang="en-US" smtClean="0"/>
              <a:pPr/>
              <a:t>18</a:t>
            </a:fld>
            <a:endParaRPr lang="en-US" dirty="0"/>
          </a:p>
        </p:txBody>
      </p:sp>
    </p:spTree>
    <p:extLst>
      <p:ext uri="{BB962C8B-B14F-4D97-AF65-F5344CB8AC3E}">
        <p14:creationId xmlns:p14="http://schemas.microsoft.com/office/powerpoint/2010/main" val="2650209411"/>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F96FE613-ABE6-4319-B2A3-1C63705BB844}"/>
              </a:ext>
            </a:extLst>
          </p:cNvPr>
          <p:cNvSpPr>
            <a:spLocks noGrp="1"/>
          </p:cNvSpPr>
          <p:nvPr>
            <p:ph type="body" idx="1"/>
          </p:nvPr>
        </p:nvSpPr>
        <p:spPr/>
        <p:txBody>
          <a:bodyPr/>
          <a:lstStyle/>
          <a:p>
            <a:pPr algn="ctr"/>
            <a:r>
              <a:rPr lang="en-US" b="1" dirty="0"/>
              <a:t>Advantages</a:t>
            </a:r>
          </a:p>
        </p:txBody>
      </p:sp>
      <p:sp>
        <p:nvSpPr>
          <p:cNvPr id="40963" name="Content Placeholder 5">
            <a:extLst>
              <a:ext uri="{FF2B5EF4-FFF2-40B4-BE49-F238E27FC236}">
                <a16:creationId xmlns:a16="http://schemas.microsoft.com/office/drawing/2014/main" id="{D39C58F3-FC1D-468E-8187-916CA1C5C8CE}"/>
              </a:ext>
            </a:extLst>
          </p:cNvPr>
          <p:cNvSpPr>
            <a:spLocks noGrp="1"/>
          </p:cNvSpPr>
          <p:nvPr>
            <p:ph sz="half" idx="2"/>
          </p:nvPr>
        </p:nvSpPr>
        <p:spPr/>
        <p:txBody>
          <a:bodyPr>
            <a:normAutofit/>
          </a:bodyPr>
          <a:lstStyle/>
          <a:p>
            <a:pPr lvl="1"/>
            <a:r>
              <a:rPr lang="en-US" altLang="en-US"/>
              <a:t>Reduced hardware costs</a:t>
            </a:r>
          </a:p>
          <a:p>
            <a:pPr lvl="1"/>
            <a:r>
              <a:rPr lang="en-US" altLang="en-US"/>
              <a:t>Application sharing</a:t>
            </a:r>
          </a:p>
          <a:p>
            <a:pPr lvl="1"/>
            <a:r>
              <a:rPr lang="en-US" altLang="en-US"/>
              <a:t>Sharing information resources</a:t>
            </a:r>
          </a:p>
          <a:p>
            <a:pPr lvl="1"/>
            <a:r>
              <a:rPr lang="en-US" altLang="en-US"/>
              <a:t>Data management centralization</a:t>
            </a:r>
          </a:p>
          <a:p>
            <a:pPr lvl="1"/>
            <a:r>
              <a:rPr lang="en-US" altLang="en-US"/>
              <a:t>Connecting people</a:t>
            </a:r>
            <a:endParaRPr lang="en-US" altLang="en-US" dirty="0"/>
          </a:p>
        </p:txBody>
      </p:sp>
      <p:sp>
        <p:nvSpPr>
          <p:cNvPr id="10" name="Text Placeholder 9">
            <a:extLst>
              <a:ext uri="{FF2B5EF4-FFF2-40B4-BE49-F238E27FC236}">
                <a16:creationId xmlns:a16="http://schemas.microsoft.com/office/drawing/2014/main" id="{99F18DA9-E903-434A-889B-BE37C44BEE95}"/>
              </a:ext>
            </a:extLst>
          </p:cNvPr>
          <p:cNvSpPr>
            <a:spLocks noGrp="1"/>
          </p:cNvSpPr>
          <p:nvPr>
            <p:ph type="body" sz="quarter" idx="3"/>
          </p:nvPr>
        </p:nvSpPr>
        <p:spPr/>
        <p:txBody>
          <a:bodyPr/>
          <a:lstStyle/>
          <a:p>
            <a:pPr algn="ctr"/>
            <a:r>
              <a:rPr lang="en-US" b="1"/>
              <a:t>disadvantages</a:t>
            </a:r>
            <a:endParaRPr lang="en-US" b="1" dirty="0"/>
          </a:p>
        </p:txBody>
      </p:sp>
      <p:sp>
        <p:nvSpPr>
          <p:cNvPr id="11" name="Content Placeholder 10">
            <a:extLst>
              <a:ext uri="{FF2B5EF4-FFF2-40B4-BE49-F238E27FC236}">
                <a16:creationId xmlns:a16="http://schemas.microsoft.com/office/drawing/2014/main" id="{820D20CA-256A-4256-83AC-2B708FC788AC}"/>
              </a:ext>
            </a:extLst>
          </p:cNvPr>
          <p:cNvSpPr>
            <a:spLocks noGrp="1"/>
          </p:cNvSpPr>
          <p:nvPr>
            <p:ph sz="quarter" idx="4"/>
          </p:nvPr>
        </p:nvSpPr>
        <p:spPr/>
        <p:txBody>
          <a:bodyPr/>
          <a:lstStyle/>
          <a:p>
            <a:pPr lvl="1"/>
            <a:r>
              <a:rPr lang="en-US" altLang="en-US"/>
              <a:t>Loss of autonomy</a:t>
            </a:r>
          </a:p>
          <a:p>
            <a:pPr lvl="1"/>
            <a:r>
              <a:rPr lang="en-US" altLang="en-US"/>
              <a:t>Lack of privacy</a:t>
            </a:r>
          </a:p>
          <a:p>
            <a:pPr lvl="1"/>
            <a:r>
              <a:rPr lang="en-US" altLang="en-US"/>
              <a:t>Security threats</a:t>
            </a:r>
          </a:p>
          <a:p>
            <a:pPr lvl="1"/>
            <a:r>
              <a:rPr lang="en-US" altLang="en-US"/>
              <a:t>Loss of productivity</a:t>
            </a:r>
            <a:endParaRPr lang="en-US" dirty="0"/>
          </a:p>
        </p:txBody>
      </p:sp>
      <p:sp>
        <p:nvSpPr>
          <p:cNvPr id="122881" name="Title 1">
            <a:extLst>
              <a:ext uri="{FF2B5EF4-FFF2-40B4-BE49-F238E27FC236}">
                <a16:creationId xmlns:a16="http://schemas.microsoft.com/office/drawing/2014/main" id="{4F202C50-50B7-4C97-B847-915F42EAEF66}"/>
              </a:ext>
            </a:extLst>
          </p:cNvPr>
          <p:cNvSpPr>
            <a:spLocks noGrp="1"/>
          </p:cNvSpPr>
          <p:nvPr>
            <p:ph type="title"/>
          </p:nvPr>
        </p:nvSpPr>
        <p:spPr/>
        <p:txBody>
          <a:bodyPr>
            <a:normAutofit/>
          </a:bodyPr>
          <a:lstStyle/>
          <a:p>
            <a:r>
              <a:rPr lang="en-US" dirty="0"/>
              <a:t>Advantages - Disadvantages</a:t>
            </a:r>
          </a:p>
        </p:txBody>
      </p:sp>
      <p:sp>
        <p:nvSpPr>
          <p:cNvPr id="3" name="Slide Number Placeholder 2">
            <a:extLst>
              <a:ext uri="{FF2B5EF4-FFF2-40B4-BE49-F238E27FC236}">
                <a16:creationId xmlns:a16="http://schemas.microsoft.com/office/drawing/2014/main" id="{42F969CE-8887-4AF5-9F6D-24AFFD649A24}"/>
              </a:ext>
            </a:extLst>
          </p:cNvPr>
          <p:cNvSpPr>
            <a:spLocks noGrp="1"/>
          </p:cNvSpPr>
          <p:nvPr>
            <p:ph type="sldNum" sz="quarter" idx="12"/>
          </p:nvPr>
        </p:nvSpPr>
        <p:spPr/>
        <p:txBody>
          <a:bodyPr/>
          <a:lstStyle/>
          <a:p>
            <a:fld id="{A3540E78-C2F8-4361-AA0F-E95537B7ED5B}" type="slidenum">
              <a:rPr lang="en-US" smtClean="0"/>
              <a:pPr/>
              <a:t>19</a:t>
            </a:fld>
            <a:endParaRPr lang="en-US" dirty="0"/>
          </a:p>
        </p:txBody>
      </p:sp>
    </p:spTree>
    <p:extLst>
      <p:ext uri="{BB962C8B-B14F-4D97-AF65-F5344CB8AC3E}">
        <p14:creationId xmlns:p14="http://schemas.microsoft.com/office/powerpoint/2010/main" val="3705651921"/>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559AFD74-ED12-4379-A72B-472A976AC4DE}"/>
              </a:ext>
            </a:extLst>
          </p:cNvPr>
          <p:cNvSpPr>
            <a:spLocks noGrp="1" noChangeArrowheads="1"/>
          </p:cNvSpPr>
          <p:nvPr>
            <p:ph type="title"/>
          </p:nvPr>
        </p:nvSpPr>
        <p:spPr/>
        <p:txBody>
          <a:bodyPr>
            <a:normAutofit/>
          </a:bodyPr>
          <a:lstStyle/>
          <a:p>
            <a:r>
              <a:rPr lang="en-US" altLang="en-US" dirty="0"/>
              <a:t>Contents</a:t>
            </a:r>
          </a:p>
        </p:txBody>
      </p:sp>
      <p:sp>
        <p:nvSpPr>
          <p:cNvPr id="4100" name="Rectangle 3">
            <a:extLst>
              <a:ext uri="{FF2B5EF4-FFF2-40B4-BE49-F238E27FC236}">
                <a16:creationId xmlns:a16="http://schemas.microsoft.com/office/drawing/2014/main" id="{CE369924-2D56-47AA-A7D4-537476540541}"/>
              </a:ext>
            </a:extLst>
          </p:cNvPr>
          <p:cNvSpPr>
            <a:spLocks noGrp="1" noChangeArrowheads="1"/>
          </p:cNvSpPr>
          <p:nvPr>
            <p:ph type="body" idx="1"/>
          </p:nvPr>
        </p:nvSpPr>
        <p:spPr/>
        <p:txBody>
          <a:bodyPr/>
          <a:lstStyle/>
          <a:p>
            <a:r>
              <a:rPr lang="en-US" altLang="en-US" dirty="0"/>
              <a:t>Network Fundamentals</a:t>
            </a:r>
          </a:p>
          <a:p>
            <a:r>
              <a:rPr lang="en-US" altLang="en-US" dirty="0"/>
              <a:t>The Internet</a:t>
            </a:r>
          </a:p>
          <a:p>
            <a:r>
              <a:rPr lang="en-US" altLang="en-US" dirty="0"/>
              <a:t>The World Wide Web</a:t>
            </a:r>
          </a:p>
          <a:p>
            <a:r>
              <a:rPr lang="en-US" altLang="en-US" dirty="0"/>
              <a:t>Internet Protocols</a:t>
            </a:r>
          </a:p>
          <a:p>
            <a:r>
              <a:rPr lang="en-US" altLang="en-US" dirty="0"/>
              <a:t>Security</a:t>
            </a:r>
          </a:p>
          <a:p>
            <a:endParaRPr lang="en-US" altLang="en-US" dirty="0"/>
          </a:p>
        </p:txBody>
      </p:sp>
      <p:sp>
        <p:nvSpPr>
          <p:cNvPr id="2" name="Slide Number Placeholder 1">
            <a:extLst>
              <a:ext uri="{FF2B5EF4-FFF2-40B4-BE49-F238E27FC236}">
                <a16:creationId xmlns:a16="http://schemas.microsoft.com/office/drawing/2014/main" id="{2F5CE821-4A8B-4EB1-8C53-134506C8C935}"/>
              </a:ext>
            </a:extLst>
          </p:cNvPr>
          <p:cNvSpPr>
            <a:spLocks noGrp="1"/>
          </p:cNvSpPr>
          <p:nvPr>
            <p:ph type="sldNum" sz="quarter" idx="4"/>
          </p:nvPr>
        </p:nvSpPr>
        <p:spPr/>
        <p:txBody>
          <a:bodyPr/>
          <a:lstStyle/>
          <a:p>
            <a:fld id="{A3540E78-C2F8-4361-AA0F-E95537B7ED5B}" type="slidenum">
              <a:rPr lang="en-US" smtClean="0"/>
              <a:pPr/>
              <a:t>2</a:t>
            </a:fld>
            <a:endParaRPr lang="en-US" dirty="0"/>
          </a:p>
        </p:txBody>
      </p:sp>
    </p:spTree>
    <p:extLst>
      <p:ext uri="{BB962C8B-B14F-4D97-AF65-F5344CB8AC3E}">
        <p14:creationId xmlns:p14="http://schemas.microsoft.com/office/powerpoint/2010/main" val="1038621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BF726D35-DAC6-45DC-94DD-58D683571271}"/>
              </a:ext>
            </a:extLst>
          </p:cNvPr>
          <p:cNvSpPr>
            <a:spLocks noGrp="1" noChangeArrowheads="1"/>
          </p:cNvSpPr>
          <p:nvPr>
            <p:ph type="title"/>
          </p:nvPr>
        </p:nvSpPr>
        <p:spPr/>
        <p:txBody>
          <a:bodyPr/>
          <a:lstStyle/>
          <a:p>
            <a:r>
              <a:rPr lang="en-US" altLang="en-US"/>
              <a:t>Local Area Networks</a:t>
            </a:r>
          </a:p>
        </p:txBody>
      </p:sp>
      <p:sp>
        <p:nvSpPr>
          <p:cNvPr id="73731" name="Rectangle 3">
            <a:extLst>
              <a:ext uri="{FF2B5EF4-FFF2-40B4-BE49-F238E27FC236}">
                <a16:creationId xmlns:a16="http://schemas.microsoft.com/office/drawing/2014/main" id="{B757FE33-3202-46D5-AEF2-8AE25FA1BA6C}"/>
              </a:ext>
            </a:extLst>
          </p:cNvPr>
          <p:cNvSpPr>
            <a:spLocks noGrp="1" noChangeArrowheads="1"/>
          </p:cNvSpPr>
          <p:nvPr>
            <p:ph type="body" idx="1"/>
          </p:nvPr>
        </p:nvSpPr>
        <p:spPr/>
        <p:txBody>
          <a:bodyPr/>
          <a:lstStyle/>
          <a:p>
            <a:r>
              <a:rPr lang="en-US" altLang="en-US"/>
              <a:t>Local area network (LAN)</a:t>
            </a:r>
          </a:p>
          <a:p>
            <a:pPr lvl="1"/>
            <a:r>
              <a:rPr lang="en-US" altLang="en-US"/>
              <a:t>Connects hardware devices that are in close proximity</a:t>
            </a:r>
          </a:p>
          <a:p>
            <a:pPr lvl="1"/>
            <a:r>
              <a:rPr lang="en-US" altLang="en-US"/>
              <a:t>The owner of the devices is also the owner of the means of communications</a:t>
            </a:r>
          </a:p>
          <a:p>
            <a:pPr lvl="1"/>
            <a:r>
              <a:rPr lang="en-US" altLang="en-US"/>
              <a:t>Common wired LAN topologies</a:t>
            </a:r>
          </a:p>
          <a:p>
            <a:pPr lvl="2"/>
            <a:r>
              <a:rPr lang="en-US" altLang="en-US"/>
              <a:t>Bus</a:t>
            </a:r>
          </a:p>
          <a:p>
            <a:pPr lvl="2"/>
            <a:r>
              <a:rPr lang="en-US" altLang="en-US"/>
              <a:t>Ring</a:t>
            </a:r>
          </a:p>
          <a:p>
            <a:pPr lvl="2"/>
            <a:r>
              <a:rPr lang="en-US" altLang="en-US"/>
              <a:t>Star</a:t>
            </a:r>
          </a:p>
        </p:txBody>
      </p:sp>
      <p:sp>
        <p:nvSpPr>
          <p:cNvPr id="2" name="Slide Number Placeholder 1">
            <a:extLst>
              <a:ext uri="{FF2B5EF4-FFF2-40B4-BE49-F238E27FC236}">
                <a16:creationId xmlns:a16="http://schemas.microsoft.com/office/drawing/2014/main" id="{FC1165AC-606A-45DC-9C4F-E8CAC215C966}"/>
              </a:ext>
            </a:extLst>
          </p:cNvPr>
          <p:cNvSpPr>
            <a:spLocks noGrp="1"/>
          </p:cNvSpPr>
          <p:nvPr>
            <p:ph type="sldNum" sz="quarter" idx="4"/>
          </p:nvPr>
        </p:nvSpPr>
        <p:spPr/>
        <p:txBody>
          <a:bodyPr/>
          <a:lstStyle/>
          <a:p>
            <a:fld id="{A3540E78-C2F8-4361-AA0F-E95537B7ED5B}" type="slidenum">
              <a:rPr lang="en-US" smtClean="0"/>
              <a:pPr/>
              <a:t>20</a:t>
            </a:fld>
            <a:endParaRPr lang="en-US" dirty="0"/>
          </a:p>
        </p:txBody>
      </p:sp>
    </p:spTree>
    <p:extLst>
      <p:ext uri="{BB962C8B-B14F-4D97-AF65-F5344CB8AC3E}">
        <p14:creationId xmlns:p14="http://schemas.microsoft.com/office/powerpoint/2010/main" val="2611112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9E25B61-EC28-4AB6-86A6-005474A2A581}"/>
              </a:ext>
            </a:extLst>
          </p:cNvPr>
          <p:cNvSpPr>
            <a:spLocks noGrp="1"/>
          </p:cNvSpPr>
          <p:nvPr>
            <p:ph type="title"/>
          </p:nvPr>
        </p:nvSpPr>
        <p:spPr/>
        <p:txBody>
          <a:bodyPr/>
          <a:lstStyle/>
          <a:p>
            <a:r>
              <a:rPr lang="en-US" dirty="0"/>
              <a:t>Local Area Networks</a:t>
            </a:r>
          </a:p>
        </p:txBody>
      </p:sp>
      <p:sp>
        <p:nvSpPr>
          <p:cNvPr id="6" name="Text Placeholder 5">
            <a:extLst>
              <a:ext uri="{FF2B5EF4-FFF2-40B4-BE49-F238E27FC236}">
                <a16:creationId xmlns:a16="http://schemas.microsoft.com/office/drawing/2014/main" id="{07A0CDC9-4E72-4275-B6A1-C88951EEA8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08212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C707E9-A664-4450-B65A-D8F9771ED846}"/>
              </a:ext>
            </a:extLst>
          </p:cNvPr>
          <p:cNvSpPr>
            <a:spLocks noGrp="1"/>
          </p:cNvSpPr>
          <p:nvPr>
            <p:ph type="title"/>
          </p:nvPr>
        </p:nvSpPr>
        <p:spPr/>
        <p:txBody>
          <a:bodyPr/>
          <a:lstStyle/>
          <a:p>
            <a:r>
              <a:rPr lang="en-US" dirty="0"/>
              <a:t>Local Area Networks</a:t>
            </a:r>
          </a:p>
        </p:txBody>
      </p:sp>
      <p:sp>
        <p:nvSpPr>
          <p:cNvPr id="5" name="Content Placeholder 4">
            <a:extLst>
              <a:ext uri="{FF2B5EF4-FFF2-40B4-BE49-F238E27FC236}">
                <a16:creationId xmlns:a16="http://schemas.microsoft.com/office/drawing/2014/main" id="{EE3DC157-38DC-405D-89ED-74667B13FF3A}"/>
              </a:ext>
            </a:extLst>
          </p:cNvPr>
          <p:cNvSpPr>
            <a:spLocks noGrp="1"/>
          </p:cNvSpPr>
          <p:nvPr>
            <p:ph idx="1"/>
          </p:nvPr>
        </p:nvSpPr>
        <p:spPr/>
        <p:txBody>
          <a:bodyPr/>
          <a:lstStyle/>
          <a:p>
            <a:r>
              <a:rPr lang="en-US" dirty="0"/>
              <a:t>Peer-to-peer networks</a:t>
            </a:r>
          </a:p>
          <a:p>
            <a:r>
              <a:rPr lang="en-US" dirty="0"/>
              <a:t>Wireless LAN</a:t>
            </a:r>
          </a:p>
          <a:p>
            <a:r>
              <a:rPr lang="en-US" dirty="0"/>
              <a:t>Client/server LAN</a:t>
            </a:r>
          </a:p>
          <a:p>
            <a:r>
              <a:rPr lang="en-US" dirty="0"/>
              <a:t>Intranet</a:t>
            </a:r>
          </a:p>
          <a:p>
            <a:endParaRPr lang="en-US" dirty="0"/>
          </a:p>
        </p:txBody>
      </p:sp>
      <p:sp>
        <p:nvSpPr>
          <p:cNvPr id="3" name="Slide Number Placeholder 2">
            <a:extLst>
              <a:ext uri="{FF2B5EF4-FFF2-40B4-BE49-F238E27FC236}">
                <a16:creationId xmlns:a16="http://schemas.microsoft.com/office/drawing/2014/main" id="{B63966BC-4803-4215-BC44-A9A37B584B0E}"/>
              </a:ext>
            </a:extLst>
          </p:cNvPr>
          <p:cNvSpPr>
            <a:spLocks noGrp="1"/>
          </p:cNvSpPr>
          <p:nvPr>
            <p:ph type="sldNum" sz="quarter" idx="4"/>
          </p:nvPr>
        </p:nvSpPr>
        <p:spPr/>
        <p:txBody>
          <a:bodyPr/>
          <a:lstStyle/>
          <a:p>
            <a:fld id="{A3540E78-C2F8-4361-AA0F-E95537B7ED5B}" type="slidenum">
              <a:rPr lang="en-US" smtClean="0"/>
              <a:pPr/>
              <a:t>22</a:t>
            </a:fld>
            <a:endParaRPr lang="en-US" dirty="0"/>
          </a:p>
        </p:txBody>
      </p:sp>
    </p:spTree>
    <p:extLst>
      <p:ext uri="{BB962C8B-B14F-4D97-AF65-F5344CB8AC3E}">
        <p14:creationId xmlns:p14="http://schemas.microsoft.com/office/powerpoint/2010/main" val="305977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1720FDF-412B-4844-8E03-713028B5738C}"/>
              </a:ext>
            </a:extLst>
          </p:cNvPr>
          <p:cNvSpPr>
            <a:spLocks noGrp="1"/>
          </p:cNvSpPr>
          <p:nvPr>
            <p:ph type="title"/>
          </p:nvPr>
        </p:nvSpPr>
        <p:spPr/>
        <p:txBody>
          <a:bodyPr/>
          <a:lstStyle/>
          <a:p>
            <a:r>
              <a:rPr lang="en-US" altLang="en-US" dirty="0"/>
              <a:t>Peer-to-peer (P2P) networks</a:t>
            </a:r>
            <a:endParaRPr lang="en-US" dirty="0"/>
          </a:p>
        </p:txBody>
      </p:sp>
      <p:sp>
        <p:nvSpPr>
          <p:cNvPr id="41986" name="Content Placeholder 8">
            <a:extLst>
              <a:ext uri="{FF2B5EF4-FFF2-40B4-BE49-F238E27FC236}">
                <a16:creationId xmlns:a16="http://schemas.microsoft.com/office/drawing/2014/main" id="{EDE4DFFF-B3DD-402A-A450-840BBF3BEE18}"/>
              </a:ext>
            </a:extLst>
          </p:cNvPr>
          <p:cNvSpPr>
            <a:spLocks noGrp="1"/>
          </p:cNvSpPr>
          <p:nvPr>
            <p:ph idx="1"/>
          </p:nvPr>
        </p:nvSpPr>
        <p:spPr/>
        <p:txBody>
          <a:bodyPr/>
          <a:lstStyle/>
          <a:p>
            <a:r>
              <a:rPr lang="en-US" altLang="en-US" dirty="0"/>
              <a:t>Share files without a file server</a:t>
            </a:r>
          </a:p>
          <a:p>
            <a:r>
              <a:rPr lang="en-US" altLang="en-US" dirty="0"/>
              <a:t>Easy to set up</a:t>
            </a:r>
          </a:p>
          <a:p>
            <a:r>
              <a:rPr lang="en-US" altLang="en-US" dirty="0"/>
              <a:t>Best used for home or small offices with no more than 10 computers</a:t>
            </a:r>
          </a:p>
          <a:p>
            <a:r>
              <a:rPr lang="en-US" altLang="en-US" dirty="0"/>
              <a:t>Do not require a network operating system</a:t>
            </a:r>
          </a:p>
          <a:p>
            <a:r>
              <a:rPr lang="en-US" altLang="en-US" dirty="0"/>
              <a:t>Can be slow if there are too many users</a:t>
            </a:r>
          </a:p>
          <a:p>
            <a:r>
              <a:rPr lang="en-US" altLang="en-US" dirty="0"/>
              <a:t>Security not strong</a:t>
            </a:r>
          </a:p>
        </p:txBody>
      </p:sp>
      <p:sp>
        <p:nvSpPr>
          <p:cNvPr id="3" name="Slide Number Placeholder 2">
            <a:extLst>
              <a:ext uri="{FF2B5EF4-FFF2-40B4-BE49-F238E27FC236}">
                <a16:creationId xmlns:a16="http://schemas.microsoft.com/office/drawing/2014/main" id="{D0AB8053-9BAC-438F-979C-20311BFE3DF4}"/>
              </a:ext>
            </a:extLst>
          </p:cNvPr>
          <p:cNvSpPr>
            <a:spLocks noGrp="1"/>
          </p:cNvSpPr>
          <p:nvPr>
            <p:ph type="sldNum" sz="quarter" idx="4"/>
          </p:nvPr>
        </p:nvSpPr>
        <p:spPr/>
        <p:txBody>
          <a:bodyPr/>
          <a:lstStyle/>
          <a:p>
            <a:fld id="{A3540E78-C2F8-4361-AA0F-E95537B7ED5B}" type="slidenum">
              <a:rPr lang="en-US" smtClean="0"/>
              <a:pPr/>
              <a:t>23</a:t>
            </a:fld>
            <a:endParaRPr lang="en-US" dirty="0"/>
          </a:p>
        </p:txBody>
      </p:sp>
    </p:spTree>
    <p:extLst>
      <p:ext uri="{BB962C8B-B14F-4D97-AF65-F5344CB8AC3E}">
        <p14:creationId xmlns:p14="http://schemas.microsoft.com/office/powerpoint/2010/main" val="3311883833"/>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BD620E0A-5322-4506-8CF9-DFF98808D35D}"/>
              </a:ext>
            </a:extLst>
          </p:cNvPr>
          <p:cNvSpPr>
            <a:spLocks noGrp="1"/>
          </p:cNvSpPr>
          <p:nvPr>
            <p:ph type="title"/>
          </p:nvPr>
        </p:nvSpPr>
        <p:spPr/>
        <p:txBody>
          <a:bodyPr/>
          <a:lstStyle/>
          <a:p>
            <a:r>
              <a:rPr lang="en-US" altLang="en-US" dirty="0"/>
              <a:t>Peer-to-peer (P2P) networks</a:t>
            </a:r>
            <a:endParaRPr lang="en-US" dirty="0"/>
          </a:p>
        </p:txBody>
      </p:sp>
      <p:pic>
        <p:nvPicPr>
          <p:cNvPr id="43014" name="Picture 3">
            <a:extLst>
              <a:ext uri="{FF2B5EF4-FFF2-40B4-BE49-F238E27FC236}">
                <a16:creationId xmlns:a16="http://schemas.microsoft.com/office/drawing/2014/main" id="{CF09960A-8E5C-49AB-9988-78AF9DE306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34690" y="2031330"/>
            <a:ext cx="6477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1C01BD8D-43C7-4E62-ADB8-24E0046F4618}"/>
              </a:ext>
            </a:extLst>
          </p:cNvPr>
          <p:cNvSpPr>
            <a:spLocks noGrp="1"/>
          </p:cNvSpPr>
          <p:nvPr>
            <p:ph type="sldNum" sz="quarter" idx="4"/>
          </p:nvPr>
        </p:nvSpPr>
        <p:spPr/>
        <p:txBody>
          <a:bodyPr/>
          <a:lstStyle/>
          <a:p>
            <a:fld id="{A3540E78-C2F8-4361-AA0F-E95537B7ED5B}" type="slidenum">
              <a:rPr lang="en-US" smtClean="0"/>
              <a:pPr/>
              <a:t>24</a:t>
            </a:fld>
            <a:endParaRPr lang="en-US" dirty="0"/>
          </a:p>
        </p:txBody>
      </p:sp>
    </p:spTree>
    <p:extLst>
      <p:ext uri="{BB962C8B-B14F-4D97-AF65-F5344CB8AC3E}">
        <p14:creationId xmlns:p14="http://schemas.microsoft.com/office/powerpoint/2010/main" val="129890665"/>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1F08EF21-E967-4976-9496-71F4F6761601}"/>
              </a:ext>
            </a:extLst>
          </p:cNvPr>
          <p:cNvSpPr>
            <a:spLocks noGrp="1"/>
          </p:cNvSpPr>
          <p:nvPr>
            <p:ph type="title"/>
          </p:nvPr>
        </p:nvSpPr>
        <p:spPr/>
        <p:txBody>
          <a:bodyPr/>
          <a:lstStyle/>
          <a:p>
            <a:r>
              <a:rPr lang="en-US" dirty="0"/>
              <a:t>Wireless LAN</a:t>
            </a:r>
          </a:p>
        </p:txBody>
      </p:sp>
      <p:sp>
        <p:nvSpPr>
          <p:cNvPr id="110594" name="Content Placeholder 5">
            <a:extLst>
              <a:ext uri="{FF2B5EF4-FFF2-40B4-BE49-F238E27FC236}">
                <a16:creationId xmlns:a16="http://schemas.microsoft.com/office/drawing/2014/main" id="{55C99D51-22E8-486D-8AD1-29B5D5FAE3C3}"/>
              </a:ext>
            </a:extLst>
          </p:cNvPr>
          <p:cNvSpPr>
            <a:spLocks noGrp="1"/>
          </p:cNvSpPr>
          <p:nvPr>
            <p:ph idx="1"/>
          </p:nvPr>
        </p:nvSpPr>
        <p:spPr/>
        <p:txBody>
          <a:bodyPr/>
          <a:lstStyle/>
          <a:p>
            <a:r>
              <a:rPr lang="en-US" dirty="0"/>
              <a:t>Connects users through radio waves instead of wires</a:t>
            </a:r>
          </a:p>
          <a:p>
            <a:r>
              <a:rPr lang="en-US" dirty="0"/>
              <a:t>Use includes networks in:</a:t>
            </a:r>
          </a:p>
          <a:p>
            <a:pPr lvl="1"/>
            <a:r>
              <a:rPr lang="en-US" dirty="0"/>
              <a:t>Homes</a:t>
            </a:r>
          </a:p>
          <a:p>
            <a:pPr lvl="1"/>
            <a:r>
              <a:rPr lang="en-US" dirty="0"/>
              <a:t>Hospitals</a:t>
            </a:r>
          </a:p>
          <a:p>
            <a:pPr lvl="1"/>
            <a:r>
              <a:rPr lang="en-US" dirty="0"/>
              <a:t>Colleges</a:t>
            </a:r>
          </a:p>
          <a:p>
            <a:r>
              <a:rPr lang="en-US" dirty="0"/>
              <a:t>Secured with a radio transmission technique that spreads signals over a seemingly random series of frequencies.</a:t>
            </a:r>
          </a:p>
          <a:p>
            <a:r>
              <a:rPr lang="en-US" dirty="0"/>
              <a:t>Effective inside range of between 125 and 300 feet</a:t>
            </a:r>
          </a:p>
        </p:txBody>
      </p:sp>
      <p:sp>
        <p:nvSpPr>
          <p:cNvPr id="3" name="Slide Number Placeholder 2">
            <a:extLst>
              <a:ext uri="{FF2B5EF4-FFF2-40B4-BE49-F238E27FC236}">
                <a16:creationId xmlns:a16="http://schemas.microsoft.com/office/drawing/2014/main" id="{C5C0B7CA-4C3E-4C66-B2A2-532F8D9BA44B}"/>
              </a:ext>
            </a:extLst>
          </p:cNvPr>
          <p:cNvSpPr>
            <a:spLocks noGrp="1"/>
          </p:cNvSpPr>
          <p:nvPr>
            <p:ph type="sldNum" sz="quarter" idx="4"/>
          </p:nvPr>
        </p:nvSpPr>
        <p:spPr/>
        <p:txBody>
          <a:bodyPr/>
          <a:lstStyle/>
          <a:p>
            <a:fld id="{A3540E78-C2F8-4361-AA0F-E95537B7ED5B}" type="slidenum">
              <a:rPr lang="en-US" smtClean="0"/>
              <a:pPr/>
              <a:t>25</a:t>
            </a:fld>
            <a:endParaRPr lang="en-US" dirty="0"/>
          </a:p>
        </p:txBody>
      </p:sp>
    </p:spTree>
    <p:extLst>
      <p:ext uri="{BB962C8B-B14F-4D97-AF65-F5344CB8AC3E}">
        <p14:creationId xmlns:p14="http://schemas.microsoft.com/office/powerpoint/2010/main" val="629329392"/>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1D3198E8-180A-4332-BD0B-B456D2A3BAED}"/>
              </a:ext>
            </a:extLst>
          </p:cNvPr>
          <p:cNvSpPr>
            <a:spLocks noGrp="1"/>
          </p:cNvSpPr>
          <p:nvPr>
            <p:ph type="title"/>
          </p:nvPr>
        </p:nvSpPr>
        <p:spPr/>
        <p:txBody>
          <a:bodyPr/>
          <a:lstStyle/>
          <a:p>
            <a:r>
              <a:rPr lang="en-US" dirty="0"/>
              <a:t>Wireless LAN</a:t>
            </a:r>
          </a:p>
        </p:txBody>
      </p:sp>
      <p:pic>
        <p:nvPicPr>
          <p:cNvPr id="45059" name="Content Placeholder 3">
            <a:extLst>
              <a:ext uri="{FF2B5EF4-FFF2-40B4-BE49-F238E27FC236}">
                <a16:creationId xmlns:a16="http://schemas.microsoft.com/office/drawing/2014/main" id="{F333740A-845D-4C0D-B3B5-53992680FB3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1425050" y="1518641"/>
            <a:ext cx="6296279" cy="4565504"/>
          </a:xfrm>
        </p:spPr>
      </p:pic>
      <p:sp>
        <p:nvSpPr>
          <p:cNvPr id="3" name="Slide Number Placeholder 2">
            <a:extLst>
              <a:ext uri="{FF2B5EF4-FFF2-40B4-BE49-F238E27FC236}">
                <a16:creationId xmlns:a16="http://schemas.microsoft.com/office/drawing/2014/main" id="{DFC4F67D-0778-4729-AA7A-F7F8020432BB}"/>
              </a:ext>
            </a:extLst>
          </p:cNvPr>
          <p:cNvSpPr>
            <a:spLocks noGrp="1"/>
          </p:cNvSpPr>
          <p:nvPr>
            <p:ph type="sldNum" sz="quarter" idx="4"/>
          </p:nvPr>
        </p:nvSpPr>
        <p:spPr/>
        <p:txBody>
          <a:bodyPr/>
          <a:lstStyle/>
          <a:p>
            <a:fld id="{A3540E78-C2F8-4361-AA0F-E95537B7ED5B}" type="slidenum">
              <a:rPr lang="en-US" smtClean="0"/>
              <a:pPr/>
              <a:t>26</a:t>
            </a:fld>
            <a:endParaRPr lang="en-US" dirty="0"/>
          </a:p>
        </p:txBody>
      </p:sp>
    </p:spTree>
    <p:extLst>
      <p:ext uri="{BB962C8B-B14F-4D97-AF65-F5344CB8AC3E}">
        <p14:creationId xmlns:p14="http://schemas.microsoft.com/office/powerpoint/2010/main" val="1651726218"/>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C562CC-57D2-4C3E-A803-EA8A2DC3C868}"/>
              </a:ext>
            </a:extLst>
          </p:cNvPr>
          <p:cNvSpPr>
            <a:spLocks noGrp="1"/>
          </p:cNvSpPr>
          <p:nvPr>
            <p:ph type="title"/>
          </p:nvPr>
        </p:nvSpPr>
        <p:spPr/>
        <p:txBody>
          <a:bodyPr/>
          <a:lstStyle/>
          <a:p>
            <a:r>
              <a:rPr lang="en-US" altLang="en-US" dirty="0"/>
              <a:t>Client/server networks</a:t>
            </a:r>
            <a:endParaRPr lang="en-US" dirty="0"/>
          </a:p>
        </p:txBody>
      </p:sp>
      <p:sp>
        <p:nvSpPr>
          <p:cNvPr id="46082" name="Content Placeholder 8">
            <a:extLst>
              <a:ext uri="{FF2B5EF4-FFF2-40B4-BE49-F238E27FC236}">
                <a16:creationId xmlns:a16="http://schemas.microsoft.com/office/drawing/2014/main" id="{D627F28F-6E23-4CA3-8CF3-0FDF510010AB}"/>
              </a:ext>
            </a:extLst>
          </p:cNvPr>
          <p:cNvSpPr>
            <a:spLocks noGrp="1"/>
          </p:cNvSpPr>
          <p:nvPr>
            <p:ph idx="1"/>
          </p:nvPr>
        </p:nvSpPr>
        <p:spPr/>
        <p:txBody>
          <a:bodyPr/>
          <a:lstStyle/>
          <a:p>
            <a:r>
              <a:rPr lang="en-US" altLang="en-US" dirty="0"/>
              <a:t>Client/server networks</a:t>
            </a:r>
          </a:p>
          <a:p>
            <a:pPr lvl="1"/>
            <a:r>
              <a:rPr lang="en-US" altLang="en-US" dirty="0"/>
              <a:t>Made up of one or more file servers and clients (any type of computer)</a:t>
            </a:r>
          </a:p>
          <a:p>
            <a:pPr lvl="1"/>
            <a:r>
              <a:rPr lang="en-US" altLang="en-US" dirty="0"/>
              <a:t>Client software enables requests to be sent to the server</a:t>
            </a:r>
          </a:p>
          <a:p>
            <a:pPr lvl="1"/>
            <a:r>
              <a:rPr lang="en-US" altLang="en-US" dirty="0"/>
              <a:t>Wired or wireless connections</a:t>
            </a:r>
          </a:p>
          <a:p>
            <a:pPr lvl="1"/>
            <a:r>
              <a:rPr lang="en-US" altLang="en-US" dirty="0"/>
              <a:t>Do not slow down with heavy use</a:t>
            </a:r>
          </a:p>
          <a:p>
            <a:pPr lvl="1"/>
            <a:endParaRPr lang="en-US" altLang="en-US" dirty="0"/>
          </a:p>
        </p:txBody>
      </p:sp>
      <p:sp>
        <p:nvSpPr>
          <p:cNvPr id="3" name="Slide Number Placeholder 2">
            <a:extLst>
              <a:ext uri="{FF2B5EF4-FFF2-40B4-BE49-F238E27FC236}">
                <a16:creationId xmlns:a16="http://schemas.microsoft.com/office/drawing/2014/main" id="{4092F530-5F0B-4D91-B1F6-6746C68B4B72}"/>
              </a:ext>
            </a:extLst>
          </p:cNvPr>
          <p:cNvSpPr>
            <a:spLocks noGrp="1"/>
          </p:cNvSpPr>
          <p:nvPr>
            <p:ph type="sldNum" sz="quarter" idx="4"/>
          </p:nvPr>
        </p:nvSpPr>
        <p:spPr/>
        <p:txBody>
          <a:bodyPr/>
          <a:lstStyle/>
          <a:p>
            <a:fld id="{A3540E78-C2F8-4361-AA0F-E95537B7ED5B}" type="slidenum">
              <a:rPr lang="en-US" smtClean="0"/>
              <a:pPr/>
              <a:t>27</a:t>
            </a:fld>
            <a:endParaRPr lang="en-US" dirty="0"/>
          </a:p>
        </p:txBody>
      </p:sp>
    </p:spTree>
    <p:extLst>
      <p:ext uri="{BB962C8B-B14F-4D97-AF65-F5344CB8AC3E}">
        <p14:creationId xmlns:p14="http://schemas.microsoft.com/office/powerpoint/2010/main" val="727224281"/>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FB4654EF-4ECE-4C2B-9857-BFCF5A1C5EB5}"/>
              </a:ext>
            </a:extLst>
          </p:cNvPr>
          <p:cNvSpPr>
            <a:spLocks noGrp="1"/>
          </p:cNvSpPr>
          <p:nvPr>
            <p:ph type="title"/>
          </p:nvPr>
        </p:nvSpPr>
        <p:spPr/>
        <p:txBody>
          <a:bodyPr/>
          <a:lstStyle/>
          <a:p>
            <a:r>
              <a:rPr lang="en-US" altLang="en-US" dirty="0"/>
              <a:t>Client/server networks</a:t>
            </a:r>
            <a:endParaRPr lang="en-US" dirty="0"/>
          </a:p>
        </p:txBody>
      </p:sp>
      <p:pic>
        <p:nvPicPr>
          <p:cNvPr id="47107" name="Content Placeholder 3">
            <a:extLst>
              <a:ext uri="{FF2B5EF4-FFF2-40B4-BE49-F238E27FC236}">
                <a16:creationId xmlns:a16="http://schemas.microsoft.com/office/drawing/2014/main" id="{4B298183-AB7A-4D6D-967B-85C52AF99F18}"/>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748026" y="1295399"/>
            <a:ext cx="3805174" cy="4857589"/>
          </a:xfrm>
        </p:spPr>
      </p:pic>
      <p:sp>
        <p:nvSpPr>
          <p:cNvPr id="3" name="Slide Number Placeholder 2">
            <a:extLst>
              <a:ext uri="{FF2B5EF4-FFF2-40B4-BE49-F238E27FC236}">
                <a16:creationId xmlns:a16="http://schemas.microsoft.com/office/drawing/2014/main" id="{CA4E62F3-29D6-4AA1-BC38-5C1F0D0246E0}"/>
              </a:ext>
            </a:extLst>
          </p:cNvPr>
          <p:cNvSpPr>
            <a:spLocks noGrp="1"/>
          </p:cNvSpPr>
          <p:nvPr>
            <p:ph type="sldNum" sz="quarter" idx="4"/>
          </p:nvPr>
        </p:nvSpPr>
        <p:spPr/>
        <p:txBody>
          <a:bodyPr/>
          <a:lstStyle/>
          <a:p>
            <a:fld id="{A3540E78-C2F8-4361-AA0F-E95537B7ED5B}" type="slidenum">
              <a:rPr lang="en-US" smtClean="0"/>
              <a:pPr/>
              <a:t>28</a:t>
            </a:fld>
            <a:endParaRPr lang="en-US" dirty="0"/>
          </a:p>
        </p:txBody>
      </p:sp>
    </p:spTree>
    <p:extLst>
      <p:ext uri="{BB962C8B-B14F-4D97-AF65-F5344CB8AC3E}">
        <p14:creationId xmlns:p14="http://schemas.microsoft.com/office/powerpoint/2010/main" val="267643830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0FFB67F6-D24A-4187-944D-AEFD36852DBE}"/>
              </a:ext>
            </a:extLst>
          </p:cNvPr>
          <p:cNvSpPr>
            <a:spLocks noGrp="1"/>
          </p:cNvSpPr>
          <p:nvPr>
            <p:ph sz="half" idx="1"/>
          </p:nvPr>
        </p:nvSpPr>
        <p:spPr/>
        <p:txBody>
          <a:bodyPr>
            <a:normAutofit fontScale="92500"/>
          </a:bodyPr>
          <a:lstStyle/>
          <a:p>
            <a:r>
              <a:rPr lang="en-US"/>
              <a:t>Intranet</a:t>
            </a:r>
          </a:p>
          <a:p>
            <a:pPr lvl="1"/>
            <a:r>
              <a:rPr lang="en-US"/>
              <a:t>Password-protected network controlled by the company</a:t>
            </a:r>
          </a:p>
          <a:p>
            <a:pPr lvl="1"/>
            <a:r>
              <a:rPr lang="en-US"/>
              <a:t>Accessed only by employees</a:t>
            </a:r>
          </a:p>
          <a:p>
            <a:r>
              <a:rPr lang="en-US"/>
              <a:t>Virtual private network</a:t>
            </a:r>
          </a:p>
          <a:p>
            <a:pPr lvl="1"/>
            <a:r>
              <a:rPr lang="en-US"/>
              <a:t>Operates over the Internet</a:t>
            </a:r>
          </a:p>
          <a:p>
            <a:pPr lvl="1"/>
            <a:r>
              <a:rPr lang="en-US"/>
              <a:t>Accessible by authorized users for quick access to corporate information</a:t>
            </a:r>
          </a:p>
          <a:p>
            <a:pPr lvl="1"/>
            <a:r>
              <a:rPr lang="en-US"/>
              <a:t>Uses secure, encrypted connections and special software</a:t>
            </a:r>
            <a:endParaRPr lang="en-US" dirty="0"/>
          </a:p>
        </p:txBody>
      </p:sp>
      <p:sp>
        <p:nvSpPr>
          <p:cNvPr id="7" name="Title 1">
            <a:extLst>
              <a:ext uri="{FF2B5EF4-FFF2-40B4-BE49-F238E27FC236}">
                <a16:creationId xmlns:a16="http://schemas.microsoft.com/office/drawing/2014/main" id="{B8FD7B3E-6577-47E2-A910-108AAC918870}"/>
              </a:ext>
            </a:extLst>
          </p:cNvPr>
          <p:cNvSpPr>
            <a:spLocks noGrp="1"/>
          </p:cNvSpPr>
          <p:nvPr>
            <p:ph type="title"/>
          </p:nvPr>
        </p:nvSpPr>
        <p:spPr/>
        <p:txBody>
          <a:bodyPr/>
          <a:lstStyle/>
          <a:p>
            <a:r>
              <a:rPr lang="en-US" dirty="0"/>
              <a:t>Intranet</a:t>
            </a:r>
          </a:p>
        </p:txBody>
      </p:sp>
      <p:pic>
        <p:nvPicPr>
          <p:cNvPr id="48134" name="Picture 3">
            <a:extLst>
              <a:ext uri="{FF2B5EF4-FFF2-40B4-BE49-F238E27FC236}">
                <a16:creationId xmlns:a16="http://schemas.microsoft.com/office/drawing/2014/main" id="{3725CD14-CF55-4CC8-961E-FC7BE31EFC1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1371599"/>
            <a:ext cx="4038600" cy="429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FE467868-0146-445D-8618-13A7426C7329}"/>
              </a:ext>
            </a:extLst>
          </p:cNvPr>
          <p:cNvSpPr>
            <a:spLocks noGrp="1"/>
          </p:cNvSpPr>
          <p:nvPr>
            <p:ph type="sldNum" sz="quarter" idx="4"/>
          </p:nvPr>
        </p:nvSpPr>
        <p:spPr/>
        <p:txBody>
          <a:bodyPr/>
          <a:lstStyle/>
          <a:p>
            <a:fld id="{A3540E78-C2F8-4361-AA0F-E95537B7ED5B}" type="slidenum">
              <a:rPr lang="en-US" smtClean="0"/>
              <a:pPr/>
              <a:t>29</a:t>
            </a:fld>
            <a:endParaRPr lang="en-US" dirty="0"/>
          </a:p>
        </p:txBody>
      </p:sp>
    </p:spTree>
    <p:extLst>
      <p:ext uri="{BB962C8B-B14F-4D97-AF65-F5344CB8AC3E}">
        <p14:creationId xmlns:p14="http://schemas.microsoft.com/office/powerpoint/2010/main" val="293527569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AACFAE-9223-4B0A-A297-FB28668742CF}"/>
              </a:ext>
            </a:extLst>
          </p:cNvPr>
          <p:cNvSpPr>
            <a:spLocks noGrp="1"/>
          </p:cNvSpPr>
          <p:nvPr>
            <p:ph type="title"/>
          </p:nvPr>
        </p:nvSpPr>
        <p:spPr/>
        <p:txBody>
          <a:bodyPr/>
          <a:lstStyle/>
          <a:p>
            <a:r>
              <a:rPr lang="en-US" dirty="0"/>
              <a:t>Network Fundamentals</a:t>
            </a:r>
          </a:p>
        </p:txBody>
      </p:sp>
      <p:sp>
        <p:nvSpPr>
          <p:cNvPr id="6" name="Text Placeholder 5">
            <a:extLst>
              <a:ext uri="{FF2B5EF4-FFF2-40B4-BE49-F238E27FC236}">
                <a16:creationId xmlns:a16="http://schemas.microsoft.com/office/drawing/2014/main" id="{846DA378-F17C-4E88-8668-2AB2564966F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06717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a:extLst>
              <a:ext uri="{FF2B5EF4-FFF2-40B4-BE49-F238E27FC236}">
                <a16:creationId xmlns:a16="http://schemas.microsoft.com/office/drawing/2014/main" id="{D079C4C6-101F-461B-88A0-B1453F229A4F}"/>
              </a:ext>
            </a:extLst>
          </p:cNvPr>
          <p:cNvSpPr>
            <a:spLocks noGrp="1"/>
          </p:cNvSpPr>
          <p:nvPr>
            <p:ph type="title"/>
          </p:nvPr>
        </p:nvSpPr>
        <p:spPr/>
        <p:txBody>
          <a:bodyPr/>
          <a:lstStyle/>
          <a:p>
            <a:r>
              <a:rPr lang="en-US" altLang="en-US" dirty="0"/>
              <a:t>LAN topologies</a:t>
            </a:r>
            <a:endParaRPr lang="en-US" dirty="0"/>
          </a:p>
        </p:txBody>
      </p:sp>
      <p:sp>
        <p:nvSpPr>
          <p:cNvPr id="49155" name="Content Placeholder 10">
            <a:extLst>
              <a:ext uri="{FF2B5EF4-FFF2-40B4-BE49-F238E27FC236}">
                <a16:creationId xmlns:a16="http://schemas.microsoft.com/office/drawing/2014/main" id="{54213066-26AB-49E1-9CD7-2337943BA036}"/>
              </a:ext>
            </a:extLst>
          </p:cNvPr>
          <p:cNvSpPr>
            <a:spLocks noGrp="1"/>
          </p:cNvSpPr>
          <p:nvPr>
            <p:ph idx="1"/>
          </p:nvPr>
        </p:nvSpPr>
        <p:spPr/>
        <p:txBody>
          <a:bodyPr/>
          <a:lstStyle/>
          <a:p>
            <a:r>
              <a:rPr lang="en-US" altLang="en-US" dirty="0"/>
              <a:t>Network topology</a:t>
            </a:r>
          </a:p>
          <a:p>
            <a:pPr lvl="1"/>
            <a:r>
              <a:rPr lang="en-US" altLang="en-US" dirty="0"/>
              <a:t>Physical design of a LAN</a:t>
            </a:r>
          </a:p>
          <a:p>
            <a:r>
              <a:rPr lang="en-US" altLang="en-US" dirty="0"/>
              <a:t>Topology resolves contention—conflict that occurs when two or more computers on the network attempt to transmit at the same time</a:t>
            </a:r>
          </a:p>
          <a:p>
            <a:r>
              <a:rPr lang="en-US" altLang="en-US" dirty="0"/>
              <a:t>Contention sometimes results in collisions—corruption of network data caused when two computers transmit at the same time</a:t>
            </a:r>
          </a:p>
        </p:txBody>
      </p:sp>
      <p:sp>
        <p:nvSpPr>
          <p:cNvPr id="2" name="Slide Number Placeholder 1">
            <a:extLst>
              <a:ext uri="{FF2B5EF4-FFF2-40B4-BE49-F238E27FC236}">
                <a16:creationId xmlns:a16="http://schemas.microsoft.com/office/drawing/2014/main" id="{EE3D92C2-6685-449D-BD9E-4D14FF66BD26}"/>
              </a:ext>
            </a:extLst>
          </p:cNvPr>
          <p:cNvSpPr>
            <a:spLocks noGrp="1"/>
          </p:cNvSpPr>
          <p:nvPr>
            <p:ph type="sldNum" sz="quarter" idx="4"/>
          </p:nvPr>
        </p:nvSpPr>
        <p:spPr/>
        <p:txBody>
          <a:bodyPr/>
          <a:lstStyle/>
          <a:p>
            <a:fld id="{A3540E78-C2F8-4361-AA0F-E95537B7ED5B}" type="slidenum">
              <a:rPr lang="en-US" smtClean="0"/>
              <a:pPr/>
              <a:t>30</a:t>
            </a:fld>
            <a:endParaRPr lang="en-US" dirty="0"/>
          </a:p>
        </p:txBody>
      </p:sp>
    </p:spTree>
    <p:extLst>
      <p:ext uri="{BB962C8B-B14F-4D97-AF65-F5344CB8AC3E}">
        <p14:creationId xmlns:p14="http://schemas.microsoft.com/office/powerpoint/2010/main" val="1101449508"/>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0916A6F-EC33-4645-BCEE-DD8520A40374}"/>
              </a:ext>
            </a:extLst>
          </p:cNvPr>
          <p:cNvSpPr>
            <a:spLocks noGrp="1"/>
          </p:cNvSpPr>
          <p:nvPr>
            <p:ph type="title"/>
          </p:nvPr>
        </p:nvSpPr>
        <p:spPr/>
        <p:txBody>
          <a:bodyPr/>
          <a:lstStyle/>
          <a:p>
            <a:r>
              <a:rPr lang="en-US" dirty="0"/>
              <a:t>LAN topologies</a:t>
            </a:r>
          </a:p>
        </p:txBody>
      </p:sp>
      <p:sp>
        <p:nvSpPr>
          <p:cNvPr id="133123" name="Content Placeholder 9">
            <a:extLst>
              <a:ext uri="{FF2B5EF4-FFF2-40B4-BE49-F238E27FC236}">
                <a16:creationId xmlns:a16="http://schemas.microsoft.com/office/drawing/2014/main" id="{587C23FF-58DD-44B2-A53B-62D315B0702F}"/>
              </a:ext>
            </a:extLst>
          </p:cNvPr>
          <p:cNvSpPr>
            <a:spLocks noGrp="1"/>
          </p:cNvSpPr>
          <p:nvPr>
            <p:ph idx="1"/>
          </p:nvPr>
        </p:nvSpPr>
        <p:spPr/>
        <p:txBody>
          <a:bodyPr>
            <a:normAutofit fontScale="92500" lnSpcReduction="20000"/>
          </a:bodyPr>
          <a:lstStyle/>
          <a:p>
            <a:r>
              <a:rPr lang="en-US" dirty="0"/>
              <a:t>Bus topology</a:t>
            </a:r>
          </a:p>
          <a:p>
            <a:pPr lvl="1"/>
            <a:r>
              <a:rPr lang="en-US" dirty="0"/>
              <a:t>Practical for home or small office</a:t>
            </a:r>
          </a:p>
          <a:p>
            <a:pPr lvl="1"/>
            <a:r>
              <a:rPr lang="en-US" dirty="0"/>
              <a:t>One node transmits at a time</a:t>
            </a:r>
          </a:p>
          <a:p>
            <a:pPr lvl="1"/>
            <a:r>
              <a:rPr lang="en-US" dirty="0"/>
              <a:t>Terminators signify the end of the circuit</a:t>
            </a:r>
          </a:p>
          <a:p>
            <a:pPr lvl="1"/>
            <a:r>
              <a:rPr lang="en-US" dirty="0"/>
              <a:t>Uses contention management—technique that specifies what happens when a collision occurs</a:t>
            </a:r>
          </a:p>
          <a:p>
            <a:r>
              <a:rPr lang="en-US" dirty="0"/>
              <a:t>Star topology</a:t>
            </a:r>
          </a:p>
          <a:p>
            <a:pPr lvl="1"/>
            <a:r>
              <a:rPr lang="en-US" dirty="0"/>
              <a:t>For office buildings, computer labs, and WANs</a:t>
            </a:r>
          </a:p>
          <a:p>
            <a:pPr lvl="1"/>
            <a:r>
              <a:rPr lang="en-US" dirty="0"/>
              <a:t>Easy to add users</a:t>
            </a:r>
          </a:p>
          <a:p>
            <a:r>
              <a:rPr lang="en-US" dirty="0"/>
              <a:t>Ring topology</a:t>
            </a:r>
          </a:p>
          <a:p>
            <a:pPr lvl="1"/>
            <a:r>
              <a:rPr lang="en-US" dirty="0"/>
              <a:t>For a division of a company or one floor</a:t>
            </a:r>
          </a:p>
          <a:p>
            <a:pPr lvl="1"/>
            <a:r>
              <a:rPr lang="en-US" dirty="0"/>
              <a:t>Not in common use today</a:t>
            </a:r>
          </a:p>
          <a:p>
            <a:pPr lvl="1"/>
            <a:r>
              <a:rPr lang="en-US" dirty="0"/>
              <a:t>Node can transmit only when it has the token—special unit of data that travels around the ring</a:t>
            </a:r>
          </a:p>
        </p:txBody>
      </p:sp>
      <p:sp>
        <p:nvSpPr>
          <p:cNvPr id="2" name="Slide Number Placeholder 1">
            <a:extLst>
              <a:ext uri="{FF2B5EF4-FFF2-40B4-BE49-F238E27FC236}">
                <a16:creationId xmlns:a16="http://schemas.microsoft.com/office/drawing/2014/main" id="{4A5A1AA5-8DE3-4E39-A32A-3902C9865A6F}"/>
              </a:ext>
            </a:extLst>
          </p:cNvPr>
          <p:cNvSpPr>
            <a:spLocks noGrp="1"/>
          </p:cNvSpPr>
          <p:nvPr>
            <p:ph type="sldNum" sz="quarter" idx="4"/>
          </p:nvPr>
        </p:nvSpPr>
        <p:spPr/>
        <p:txBody>
          <a:bodyPr/>
          <a:lstStyle/>
          <a:p>
            <a:fld id="{A3540E78-C2F8-4361-AA0F-E95537B7ED5B}" type="slidenum">
              <a:rPr lang="en-US" smtClean="0"/>
              <a:pPr/>
              <a:t>31</a:t>
            </a:fld>
            <a:endParaRPr lang="en-US" dirty="0"/>
          </a:p>
        </p:txBody>
      </p:sp>
    </p:spTree>
    <p:extLst>
      <p:ext uri="{BB962C8B-B14F-4D97-AF65-F5344CB8AC3E}">
        <p14:creationId xmlns:p14="http://schemas.microsoft.com/office/powerpoint/2010/main" val="281148892"/>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361BF67-E278-49B5-9ADB-31B434ECD185}"/>
              </a:ext>
            </a:extLst>
          </p:cNvPr>
          <p:cNvSpPr>
            <a:spLocks noGrp="1"/>
          </p:cNvSpPr>
          <p:nvPr>
            <p:ph type="title"/>
          </p:nvPr>
        </p:nvSpPr>
        <p:spPr/>
        <p:txBody>
          <a:bodyPr/>
          <a:lstStyle/>
          <a:p>
            <a:r>
              <a:rPr lang="en-US"/>
              <a:t>Local Area Networks</a:t>
            </a:r>
            <a:endParaRPr lang="en-US" dirty="0"/>
          </a:p>
        </p:txBody>
      </p:sp>
      <p:pic>
        <p:nvPicPr>
          <p:cNvPr id="51203" name="Picture 2">
            <a:extLst>
              <a:ext uri="{FF2B5EF4-FFF2-40B4-BE49-F238E27FC236}">
                <a16:creationId xmlns:a16="http://schemas.microsoft.com/office/drawing/2014/main" id="{CA22F190-8A73-453F-9C71-2D8D6B81886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600200"/>
            <a:ext cx="7239715" cy="3733800"/>
          </a:xfrm>
        </p:spPr>
      </p:pic>
      <p:sp>
        <p:nvSpPr>
          <p:cNvPr id="2" name="Slide Number Placeholder 1">
            <a:extLst>
              <a:ext uri="{FF2B5EF4-FFF2-40B4-BE49-F238E27FC236}">
                <a16:creationId xmlns:a16="http://schemas.microsoft.com/office/drawing/2014/main" id="{26E6652A-3820-4D86-AFAD-2BCB440D00EE}"/>
              </a:ext>
            </a:extLst>
          </p:cNvPr>
          <p:cNvSpPr>
            <a:spLocks noGrp="1"/>
          </p:cNvSpPr>
          <p:nvPr>
            <p:ph type="sldNum" sz="quarter" idx="4"/>
          </p:nvPr>
        </p:nvSpPr>
        <p:spPr/>
        <p:txBody>
          <a:bodyPr/>
          <a:lstStyle/>
          <a:p>
            <a:fld id="{A3540E78-C2F8-4361-AA0F-E95537B7ED5B}" type="slidenum">
              <a:rPr lang="en-US" smtClean="0"/>
              <a:pPr/>
              <a:t>32</a:t>
            </a:fld>
            <a:endParaRPr lang="en-US" dirty="0"/>
          </a:p>
        </p:txBody>
      </p:sp>
    </p:spTree>
    <p:extLst>
      <p:ext uri="{BB962C8B-B14F-4D97-AF65-F5344CB8AC3E}">
        <p14:creationId xmlns:p14="http://schemas.microsoft.com/office/powerpoint/2010/main" val="2914986640"/>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657903-8B40-4960-9E7A-412F35AFFD81}"/>
              </a:ext>
            </a:extLst>
          </p:cNvPr>
          <p:cNvSpPr>
            <a:spLocks noGrp="1"/>
          </p:cNvSpPr>
          <p:nvPr>
            <p:ph type="title"/>
          </p:nvPr>
        </p:nvSpPr>
        <p:spPr/>
        <p:txBody>
          <a:bodyPr/>
          <a:lstStyle/>
          <a:p>
            <a:r>
              <a:rPr lang="en-US" dirty="0"/>
              <a:t>LAN topologies</a:t>
            </a:r>
          </a:p>
        </p:txBody>
      </p:sp>
      <p:pic>
        <p:nvPicPr>
          <p:cNvPr id="52227" name="Picture 2">
            <a:extLst>
              <a:ext uri="{FF2B5EF4-FFF2-40B4-BE49-F238E27FC236}">
                <a16:creationId xmlns:a16="http://schemas.microsoft.com/office/drawing/2014/main" id="{233E441E-8504-4F3A-A7F1-6CBF0834A0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7190" y="1574634"/>
            <a:ext cx="4572000" cy="443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8716459-8842-4FD5-AB4C-C61659DCA8BE}"/>
              </a:ext>
            </a:extLst>
          </p:cNvPr>
          <p:cNvSpPr>
            <a:spLocks noGrp="1"/>
          </p:cNvSpPr>
          <p:nvPr>
            <p:ph type="sldNum" sz="quarter" idx="4"/>
          </p:nvPr>
        </p:nvSpPr>
        <p:spPr/>
        <p:txBody>
          <a:bodyPr/>
          <a:lstStyle/>
          <a:p>
            <a:fld id="{A3540E78-C2F8-4361-AA0F-E95537B7ED5B}" type="slidenum">
              <a:rPr lang="en-US" smtClean="0"/>
              <a:pPr/>
              <a:t>33</a:t>
            </a:fld>
            <a:endParaRPr lang="en-US" dirty="0"/>
          </a:p>
        </p:txBody>
      </p:sp>
    </p:spTree>
    <p:extLst>
      <p:ext uri="{BB962C8B-B14F-4D97-AF65-F5344CB8AC3E}">
        <p14:creationId xmlns:p14="http://schemas.microsoft.com/office/powerpoint/2010/main" val="3860929526"/>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D590C5-B957-4DEC-A85D-AE472F15A380}"/>
              </a:ext>
            </a:extLst>
          </p:cNvPr>
          <p:cNvSpPr>
            <a:spLocks noGrp="1"/>
          </p:cNvSpPr>
          <p:nvPr>
            <p:ph type="title"/>
          </p:nvPr>
        </p:nvSpPr>
        <p:spPr/>
        <p:txBody>
          <a:bodyPr/>
          <a:lstStyle/>
          <a:p>
            <a:r>
              <a:rPr lang="en-US" dirty="0"/>
              <a:t>LAN topologies</a:t>
            </a:r>
          </a:p>
        </p:txBody>
      </p:sp>
      <p:pic>
        <p:nvPicPr>
          <p:cNvPr id="53251" name="Picture 2">
            <a:extLst>
              <a:ext uri="{FF2B5EF4-FFF2-40B4-BE49-F238E27FC236}">
                <a16:creationId xmlns:a16="http://schemas.microsoft.com/office/drawing/2014/main" id="{C80DC788-9FFF-4CEC-A10A-B5CD43337F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5290" y="1569194"/>
            <a:ext cx="4495800" cy="451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259FBA4-0683-49D8-BC0C-D9253BD67B44}"/>
              </a:ext>
            </a:extLst>
          </p:cNvPr>
          <p:cNvSpPr>
            <a:spLocks noGrp="1"/>
          </p:cNvSpPr>
          <p:nvPr>
            <p:ph type="sldNum" sz="quarter" idx="4"/>
          </p:nvPr>
        </p:nvSpPr>
        <p:spPr/>
        <p:txBody>
          <a:bodyPr/>
          <a:lstStyle/>
          <a:p>
            <a:fld id="{A3540E78-C2F8-4361-AA0F-E95537B7ED5B}" type="slidenum">
              <a:rPr lang="en-US" smtClean="0"/>
              <a:pPr/>
              <a:t>34</a:t>
            </a:fld>
            <a:endParaRPr lang="en-US" dirty="0"/>
          </a:p>
        </p:txBody>
      </p:sp>
    </p:spTree>
    <p:extLst>
      <p:ext uri="{BB962C8B-B14F-4D97-AF65-F5344CB8AC3E}">
        <p14:creationId xmlns:p14="http://schemas.microsoft.com/office/powerpoint/2010/main" val="3818259328"/>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Title 1">
            <a:extLst>
              <a:ext uri="{FF2B5EF4-FFF2-40B4-BE49-F238E27FC236}">
                <a16:creationId xmlns:a16="http://schemas.microsoft.com/office/drawing/2014/main" id="{1AA9CDE5-C19E-49F5-A096-35D27D45D246}"/>
              </a:ext>
            </a:extLst>
          </p:cNvPr>
          <p:cNvSpPr>
            <a:spLocks noGrp="1"/>
          </p:cNvSpPr>
          <p:nvPr>
            <p:ph type="title"/>
          </p:nvPr>
        </p:nvSpPr>
        <p:spPr/>
        <p:txBody>
          <a:bodyPr/>
          <a:lstStyle/>
          <a:p>
            <a:r>
              <a:rPr lang="en-US" altLang="en-US" dirty="0"/>
              <a:t>LAN technologies</a:t>
            </a:r>
            <a:endParaRPr lang="en-US" dirty="0"/>
          </a:p>
        </p:txBody>
      </p:sp>
      <p:sp>
        <p:nvSpPr>
          <p:cNvPr id="56323" name="Content Placeholder 8">
            <a:extLst>
              <a:ext uri="{FF2B5EF4-FFF2-40B4-BE49-F238E27FC236}">
                <a16:creationId xmlns:a16="http://schemas.microsoft.com/office/drawing/2014/main" id="{1285F0CC-2686-4487-9EAF-20B6682D6A4F}"/>
              </a:ext>
            </a:extLst>
          </p:cNvPr>
          <p:cNvSpPr>
            <a:spLocks noGrp="1"/>
          </p:cNvSpPr>
          <p:nvPr>
            <p:ph idx="1"/>
          </p:nvPr>
        </p:nvSpPr>
        <p:spPr/>
        <p:txBody>
          <a:bodyPr/>
          <a:lstStyle/>
          <a:p>
            <a:r>
              <a:rPr lang="en-US" altLang="en-US" dirty="0"/>
              <a:t>Ethernet—most-used LAN protocol</a:t>
            </a:r>
          </a:p>
          <a:p>
            <a:pPr lvl="1"/>
            <a:r>
              <a:rPr lang="en-US" altLang="en-US" dirty="0"/>
              <a:t>Ethernet star networks</a:t>
            </a:r>
          </a:p>
          <a:p>
            <a:pPr lvl="2"/>
            <a:r>
              <a:rPr lang="en-US" altLang="en-US" dirty="0"/>
              <a:t>Most popular versions—use twisted-pair wiring and switches</a:t>
            </a:r>
          </a:p>
          <a:p>
            <a:pPr lvl="1"/>
            <a:r>
              <a:rPr lang="en-US" altLang="en-US" dirty="0"/>
              <a:t>Sends data in a fixed-size unit called a packet</a:t>
            </a:r>
          </a:p>
          <a:p>
            <a:endParaRPr lang="en-US" altLang="en-US" dirty="0"/>
          </a:p>
          <a:p>
            <a:r>
              <a:rPr lang="en-US" altLang="en-US" dirty="0" err="1"/>
              <a:t>WiFi</a:t>
            </a:r>
            <a:r>
              <a:rPr lang="en-US" altLang="en-US" dirty="0"/>
              <a:t> </a:t>
            </a:r>
          </a:p>
          <a:p>
            <a:pPr lvl="1"/>
            <a:r>
              <a:rPr lang="en-US" altLang="en-US" dirty="0"/>
              <a:t>Uses radio waves to provide a wireless LAN standard at Ethernet speeds</a:t>
            </a:r>
          </a:p>
          <a:p>
            <a:pPr lvl="1"/>
            <a:r>
              <a:rPr lang="en-US" altLang="en-US" dirty="0"/>
              <a:t>Needs a central access point—could be a wireless router</a:t>
            </a:r>
          </a:p>
          <a:p>
            <a:pPr lvl="1"/>
            <a:r>
              <a:rPr lang="en-US" altLang="en-US" dirty="0"/>
              <a:t>Hot spots—public wireless access locations</a:t>
            </a:r>
          </a:p>
        </p:txBody>
      </p:sp>
      <p:sp>
        <p:nvSpPr>
          <p:cNvPr id="2" name="Slide Number Placeholder 1">
            <a:extLst>
              <a:ext uri="{FF2B5EF4-FFF2-40B4-BE49-F238E27FC236}">
                <a16:creationId xmlns:a16="http://schemas.microsoft.com/office/drawing/2014/main" id="{F6C86ABC-7428-41A6-B7C8-B74466C1AA53}"/>
              </a:ext>
            </a:extLst>
          </p:cNvPr>
          <p:cNvSpPr>
            <a:spLocks noGrp="1"/>
          </p:cNvSpPr>
          <p:nvPr>
            <p:ph type="sldNum" sz="quarter" idx="4"/>
          </p:nvPr>
        </p:nvSpPr>
        <p:spPr/>
        <p:txBody>
          <a:bodyPr/>
          <a:lstStyle/>
          <a:p>
            <a:fld id="{A3540E78-C2F8-4361-AA0F-E95537B7ED5B}" type="slidenum">
              <a:rPr lang="en-US" smtClean="0"/>
              <a:pPr/>
              <a:t>35</a:t>
            </a:fld>
            <a:endParaRPr lang="en-US" dirty="0"/>
          </a:p>
        </p:txBody>
      </p:sp>
    </p:spTree>
    <p:extLst>
      <p:ext uri="{BB962C8B-B14F-4D97-AF65-F5344CB8AC3E}">
        <p14:creationId xmlns:p14="http://schemas.microsoft.com/office/powerpoint/2010/main" val="1557880155"/>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2" name="Rectangle 6">
            <a:extLst>
              <a:ext uri="{FF2B5EF4-FFF2-40B4-BE49-F238E27FC236}">
                <a16:creationId xmlns:a16="http://schemas.microsoft.com/office/drawing/2014/main" id="{4E49B500-7B62-47DB-9FC4-BD06F20E417E}"/>
              </a:ext>
            </a:extLst>
          </p:cNvPr>
          <p:cNvSpPr>
            <a:spLocks noGrp="1" noChangeArrowheads="1"/>
          </p:cNvSpPr>
          <p:nvPr>
            <p:ph type="body" sz="half" idx="2"/>
          </p:nvPr>
        </p:nvSpPr>
        <p:spPr>
          <a:xfrm>
            <a:off x="457200" y="5181600"/>
            <a:ext cx="8229600" cy="949325"/>
          </a:xfrm>
        </p:spPr>
        <p:txBody>
          <a:bodyPr/>
          <a:lstStyle/>
          <a:p>
            <a:pPr algn="ctr">
              <a:buFont typeface="Wingdings" panose="05000000000000000000" pitchFamily="2" charset="2"/>
              <a:buNone/>
            </a:pPr>
            <a:r>
              <a:rPr lang="en-US" altLang="en-US" sz="2200"/>
              <a:t>Figure 7.6</a:t>
            </a:r>
          </a:p>
          <a:p>
            <a:pPr algn="ctr">
              <a:buFont typeface="Wingdings" panose="05000000000000000000" pitchFamily="2" charset="2"/>
              <a:buNone/>
            </a:pPr>
            <a:r>
              <a:rPr lang="en-US" altLang="en-US" sz="2200"/>
              <a:t>An Ethernet LAN Implemented Using a Hub</a:t>
            </a:r>
          </a:p>
        </p:txBody>
      </p:sp>
      <p:pic>
        <p:nvPicPr>
          <p:cNvPr id="80903" name="Picture 7" descr="SchGerst_f07">
            <a:extLst>
              <a:ext uri="{FF2B5EF4-FFF2-40B4-BE49-F238E27FC236}">
                <a16:creationId xmlns:a16="http://schemas.microsoft.com/office/drawing/2014/main" id="{3520A057-62C8-42DC-B172-1C19DCED33CF}"/>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5800" y="685800"/>
            <a:ext cx="7772400" cy="4800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00E1A05B-318E-40B8-97CE-00DFE83919EB}"/>
              </a:ext>
            </a:extLst>
          </p:cNvPr>
          <p:cNvSpPr>
            <a:spLocks noGrp="1"/>
          </p:cNvSpPr>
          <p:nvPr>
            <p:ph type="sldNum" sz="quarter" idx="11"/>
          </p:nvPr>
        </p:nvSpPr>
        <p:spPr/>
        <p:txBody>
          <a:bodyPr/>
          <a:lstStyle/>
          <a:p>
            <a:fld id="{C34842DC-0E0B-40A5-9B92-534A0D6FFDDD}" type="slidenum">
              <a:rPr lang="en-US" altLang="en-US" smtClean="0"/>
              <a:pPr/>
              <a:t>36</a:t>
            </a:fld>
            <a:endParaRPr lang="en-US" altLang="en-US"/>
          </a:p>
        </p:txBody>
      </p:sp>
    </p:spTree>
    <p:extLst>
      <p:ext uri="{BB962C8B-B14F-4D97-AF65-F5344CB8AC3E}">
        <p14:creationId xmlns:p14="http://schemas.microsoft.com/office/powerpoint/2010/main" val="27132654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574568AD-740F-488B-97DC-8DF5F3615C4D}"/>
              </a:ext>
            </a:extLst>
          </p:cNvPr>
          <p:cNvSpPr>
            <a:spLocks noGrp="1" noChangeArrowheads="1"/>
          </p:cNvSpPr>
          <p:nvPr>
            <p:ph type="title"/>
          </p:nvPr>
        </p:nvSpPr>
        <p:spPr/>
        <p:txBody>
          <a:bodyPr/>
          <a:lstStyle/>
          <a:p>
            <a:r>
              <a:rPr lang="en-US" altLang="en-US"/>
              <a:t>Local Area Networks (continued)</a:t>
            </a:r>
          </a:p>
        </p:txBody>
      </p:sp>
      <p:sp>
        <p:nvSpPr>
          <p:cNvPr id="77827" name="Rectangle 3">
            <a:extLst>
              <a:ext uri="{FF2B5EF4-FFF2-40B4-BE49-F238E27FC236}">
                <a16:creationId xmlns:a16="http://schemas.microsoft.com/office/drawing/2014/main" id="{2BB6B268-B1D1-4B1A-8D95-AAE62CF9D19B}"/>
              </a:ext>
            </a:extLst>
          </p:cNvPr>
          <p:cNvSpPr>
            <a:spLocks noGrp="1" noChangeArrowheads="1"/>
          </p:cNvSpPr>
          <p:nvPr>
            <p:ph type="body" idx="1"/>
          </p:nvPr>
        </p:nvSpPr>
        <p:spPr/>
        <p:txBody>
          <a:bodyPr/>
          <a:lstStyle/>
          <a:p>
            <a:r>
              <a:rPr lang="en-US" altLang="en-US"/>
              <a:t>Ethernet</a:t>
            </a:r>
          </a:p>
          <a:p>
            <a:pPr lvl="1"/>
            <a:r>
              <a:rPr lang="en-US" altLang="en-US"/>
              <a:t>Most widely used LAN technology</a:t>
            </a:r>
          </a:p>
          <a:p>
            <a:pPr lvl="1"/>
            <a:r>
              <a:rPr lang="en-US" altLang="en-US"/>
              <a:t>Uses the bus topology</a:t>
            </a:r>
          </a:p>
          <a:p>
            <a:pPr lvl="1"/>
            <a:r>
              <a:rPr lang="en-US" altLang="en-US"/>
              <a:t>Two ways to construct an Ethernet LAN</a:t>
            </a:r>
          </a:p>
          <a:p>
            <a:pPr lvl="2"/>
            <a:r>
              <a:rPr lang="en-US" altLang="en-US"/>
              <a:t>Shared cable</a:t>
            </a:r>
          </a:p>
          <a:p>
            <a:pPr lvl="2"/>
            <a:r>
              <a:rPr lang="en-US" altLang="en-US"/>
              <a:t>Hubs: The most widely used technology</a:t>
            </a:r>
          </a:p>
        </p:txBody>
      </p:sp>
      <p:sp>
        <p:nvSpPr>
          <p:cNvPr id="2" name="Slide Number Placeholder 1">
            <a:extLst>
              <a:ext uri="{FF2B5EF4-FFF2-40B4-BE49-F238E27FC236}">
                <a16:creationId xmlns:a16="http://schemas.microsoft.com/office/drawing/2014/main" id="{9B6BFF49-47F1-44DA-A0D6-DD1C0CF816B1}"/>
              </a:ext>
            </a:extLst>
          </p:cNvPr>
          <p:cNvSpPr>
            <a:spLocks noGrp="1"/>
          </p:cNvSpPr>
          <p:nvPr>
            <p:ph type="sldNum" sz="quarter" idx="4"/>
          </p:nvPr>
        </p:nvSpPr>
        <p:spPr/>
        <p:txBody>
          <a:bodyPr/>
          <a:lstStyle/>
          <a:p>
            <a:fld id="{A3540E78-C2F8-4361-AA0F-E95537B7ED5B}" type="slidenum">
              <a:rPr lang="en-US" smtClean="0"/>
              <a:pPr/>
              <a:t>37</a:t>
            </a:fld>
            <a:endParaRPr lang="en-US" dirty="0"/>
          </a:p>
        </p:txBody>
      </p:sp>
    </p:spTree>
    <p:extLst>
      <p:ext uri="{BB962C8B-B14F-4D97-AF65-F5344CB8AC3E}">
        <p14:creationId xmlns:p14="http://schemas.microsoft.com/office/powerpoint/2010/main" val="2441167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4C2FE192-EE41-4D36-87EF-34AD761726E9}"/>
              </a:ext>
            </a:extLst>
          </p:cNvPr>
          <p:cNvSpPr>
            <a:spLocks noGrp="1" noChangeArrowheads="1"/>
          </p:cNvSpPr>
          <p:nvPr>
            <p:ph type="title"/>
          </p:nvPr>
        </p:nvSpPr>
        <p:spPr/>
        <p:txBody>
          <a:bodyPr/>
          <a:lstStyle/>
          <a:p>
            <a:pPr eaLnBrk="1" hangingPunct="1"/>
            <a:r>
              <a:rPr lang="en-US" altLang="en-US"/>
              <a:t>Protocols</a:t>
            </a:r>
          </a:p>
        </p:txBody>
      </p:sp>
      <p:sp>
        <p:nvSpPr>
          <p:cNvPr id="8196" name="Rectangle 3">
            <a:extLst>
              <a:ext uri="{FF2B5EF4-FFF2-40B4-BE49-F238E27FC236}">
                <a16:creationId xmlns:a16="http://schemas.microsoft.com/office/drawing/2014/main" id="{562EF285-A042-49DC-86AA-575CFB826903}"/>
              </a:ext>
            </a:extLst>
          </p:cNvPr>
          <p:cNvSpPr>
            <a:spLocks noGrp="1" noChangeArrowheads="1"/>
          </p:cNvSpPr>
          <p:nvPr>
            <p:ph type="body" idx="1"/>
          </p:nvPr>
        </p:nvSpPr>
        <p:spPr/>
        <p:txBody>
          <a:bodyPr/>
          <a:lstStyle/>
          <a:p>
            <a:pPr eaLnBrk="1" hangingPunct="1"/>
            <a:r>
              <a:rPr lang="en-US" altLang="en-US" dirty="0"/>
              <a:t>CSMA/CD (Carrier Sense, Multiple Access with Collision Detection)</a:t>
            </a:r>
          </a:p>
          <a:p>
            <a:pPr lvl="1" eaLnBrk="1" hangingPunct="1"/>
            <a:r>
              <a:rPr lang="en-US" altLang="en-US" dirty="0"/>
              <a:t>Used in Ethernet</a:t>
            </a:r>
          </a:p>
          <a:p>
            <a:pPr lvl="1" eaLnBrk="1" hangingPunct="1"/>
            <a:r>
              <a:rPr lang="en-US" altLang="en-US" dirty="0"/>
              <a:t>Silent bus provides right to introduce new message</a:t>
            </a:r>
          </a:p>
          <a:p>
            <a:pPr eaLnBrk="1" hangingPunct="1"/>
            <a:endParaRPr lang="en-US" altLang="en-US" dirty="0"/>
          </a:p>
          <a:p>
            <a:pPr eaLnBrk="1" hangingPunct="1"/>
            <a:r>
              <a:rPr lang="en-US" altLang="en-US" dirty="0"/>
              <a:t>CSMA/CA (Carrier Sense, Multiple Access with Collision Avoidance)</a:t>
            </a:r>
          </a:p>
          <a:p>
            <a:pPr lvl="1" eaLnBrk="1" hangingPunct="1"/>
            <a:r>
              <a:rPr lang="en-US" altLang="en-US" dirty="0"/>
              <a:t>Used in </a:t>
            </a:r>
            <a:r>
              <a:rPr lang="en-US" altLang="en-US" dirty="0" err="1"/>
              <a:t>WiFi</a:t>
            </a:r>
            <a:endParaRPr lang="en-US" altLang="en-US" dirty="0"/>
          </a:p>
          <a:p>
            <a:pPr lvl="1" eaLnBrk="1" hangingPunct="1"/>
            <a:r>
              <a:rPr lang="en-US" altLang="en-US" dirty="0"/>
              <a:t>Hidden terminal problem</a:t>
            </a:r>
          </a:p>
        </p:txBody>
      </p:sp>
      <p:sp>
        <p:nvSpPr>
          <p:cNvPr id="2" name="Slide Number Placeholder 1">
            <a:extLst>
              <a:ext uri="{FF2B5EF4-FFF2-40B4-BE49-F238E27FC236}">
                <a16:creationId xmlns:a16="http://schemas.microsoft.com/office/drawing/2014/main" id="{0488A670-1711-465E-815B-E3EFDC23382A}"/>
              </a:ext>
            </a:extLst>
          </p:cNvPr>
          <p:cNvSpPr>
            <a:spLocks noGrp="1"/>
          </p:cNvSpPr>
          <p:nvPr>
            <p:ph type="sldNum" sz="quarter" idx="4"/>
          </p:nvPr>
        </p:nvSpPr>
        <p:spPr/>
        <p:txBody>
          <a:bodyPr/>
          <a:lstStyle/>
          <a:p>
            <a:fld id="{A3540E78-C2F8-4361-AA0F-E95537B7ED5B}" type="slidenum">
              <a:rPr lang="en-US" smtClean="0"/>
              <a:pPr/>
              <a:t>38</a:t>
            </a:fld>
            <a:endParaRPr lang="en-US" dirty="0"/>
          </a:p>
        </p:txBody>
      </p:sp>
    </p:spTree>
    <p:extLst>
      <p:ext uri="{BB962C8B-B14F-4D97-AF65-F5344CB8AC3E}">
        <p14:creationId xmlns:p14="http://schemas.microsoft.com/office/powerpoint/2010/main" val="23535625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a:extLst>
              <a:ext uri="{FF2B5EF4-FFF2-40B4-BE49-F238E27FC236}">
                <a16:creationId xmlns:a16="http://schemas.microsoft.com/office/drawing/2014/main" id="{E509C558-BF51-48C5-A303-095C7F7C748E}"/>
              </a:ext>
            </a:extLst>
          </p:cNvPr>
          <p:cNvSpPr>
            <a:spLocks noGrp="1" noChangeArrowheads="1"/>
          </p:cNvSpPr>
          <p:nvPr>
            <p:ph type="title"/>
          </p:nvPr>
        </p:nvSpPr>
        <p:spPr/>
        <p:txBody>
          <a:bodyPr/>
          <a:lstStyle/>
          <a:p>
            <a:r>
              <a:rPr lang="en-US" altLang="en-US"/>
              <a:t>The hidden terminal problem</a:t>
            </a:r>
            <a:endParaRPr lang="en-US" altLang="en-US" dirty="0"/>
          </a:p>
        </p:txBody>
      </p:sp>
      <p:pic>
        <p:nvPicPr>
          <p:cNvPr id="10244" name="Picture 9" descr="fig04_03">
            <a:extLst>
              <a:ext uri="{FF2B5EF4-FFF2-40B4-BE49-F238E27FC236}">
                <a16:creationId xmlns:a16="http://schemas.microsoft.com/office/drawing/2014/main" id="{E1A4395C-E93C-45B3-A1F1-ADD329E62128}"/>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057400" y="1447799"/>
            <a:ext cx="5038725" cy="47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B63A389-A267-46E1-A3ED-5F9C28D077C7}"/>
              </a:ext>
            </a:extLst>
          </p:cNvPr>
          <p:cNvSpPr>
            <a:spLocks noGrp="1"/>
          </p:cNvSpPr>
          <p:nvPr>
            <p:ph type="sldNum" sz="quarter" idx="4"/>
          </p:nvPr>
        </p:nvSpPr>
        <p:spPr/>
        <p:txBody>
          <a:bodyPr/>
          <a:lstStyle/>
          <a:p>
            <a:fld id="{A3540E78-C2F8-4361-AA0F-E95537B7ED5B}" type="slidenum">
              <a:rPr lang="en-US" smtClean="0"/>
              <a:pPr/>
              <a:t>39</a:t>
            </a:fld>
            <a:endParaRPr lang="en-US" dirty="0"/>
          </a:p>
        </p:txBody>
      </p:sp>
    </p:spTree>
    <p:extLst>
      <p:ext uri="{BB962C8B-B14F-4D97-AF65-F5344CB8AC3E}">
        <p14:creationId xmlns:p14="http://schemas.microsoft.com/office/powerpoint/2010/main" val="7047265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2282A0-5EB8-4A00-95ED-65BA9C203A17}"/>
              </a:ext>
            </a:extLst>
          </p:cNvPr>
          <p:cNvSpPr>
            <a:spLocks noGrp="1"/>
          </p:cNvSpPr>
          <p:nvPr>
            <p:ph type="title"/>
          </p:nvPr>
        </p:nvSpPr>
        <p:spPr/>
        <p:txBody>
          <a:bodyPr/>
          <a:lstStyle/>
          <a:p>
            <a:r>
              <a:rPr lang="en-US"/>
              <a:t>Networks</a:t>
            </a:r>
            <a:endParaRPr lang="en-US" dirty="0"/>
          </a:p>
        </p:txBody>
      </p:sp>
      <p:sp>
        <p:nvSpPr>
          <p:cNvPr id="5" name="Content Placeholder 4">
            <a:extLst>
              <a:ext uri="{FF2B5EF4-FFF2-40B4-BE49-F238E27FC236}">
                <a16:creationId xmlns:a16="http://schemas.microsoft.com/office/drawing/2014/main" id="{D70C012A-BD6B-48F9-99E7-32078E4C0D68}"/>
              </a:ext>
            </a:extLst>
          </p:cNvPr>
          <p:cNvSpPr>
            <a:spLocks noGrp="1"/>
          </p:cNvSpPr>
          <p:nvPr>
            <p:ph idx="1"/>
          </p:nvPr>
        </p:nvSpPr>
        <p:spPr/>
        <p:txBody>
          <a:bodyPr/>
          <a:lstStyle/>
          <a:p>
            <a:r>
              <a:rPr lang="en-US"/>
              <a:t>Links multiple computer systems and enables them to share data and resources</a:t>
            </a:r>
            <a:endParaRPr lang="en-US" dirty="0"/>
          </a:p>
        </p:txBody>
      </p:sp>
      <p:sp>
        <p:nvSpPr>
          <p:cNvPr id="2" name="Slide Number Placeholder 1">
            <a:extLst>
              <a:ext uri="{FF2B5EF4-FFF2-40B4-BE49-F238E27FC236}">
                <a16:creationId xmlns:a16="http://schemas.microsoft.com/office/drawing/2014/main" id="{92F68448-DC4A-4C2F-87C6-CE54A25724DD}"/>
              </a:ext>
            </a:extLst>
          </p:cNvPr>
          <p:cNvSpPr>
            <a:spLocks noGrp="1"/>
          </p:cNvSpPr>
          <p:nvPr>
            <p:ph type="sldNum" sz="quarter" idx="4"/>
          </p:nvPr>
        </p:nvSpPr>
        <p:spPr/>
        <p:txBody>
          <a:bodyPr/>
          <a:lstStyle/>
          <a:p>
            <a:fld id="{A3540E78-C2F8-4361-AA0F-E95537B7ED5B}" type="slidenum">
              <a:rPr lang="en-US" smtClean="0"/>
              <a:pPr/>
              <a:t>4</a:t>
            </a:fld>
            <a:endParaRPr lang="en-US" dirty="0"/>
          </a:p>
        </p:txBody>
      </p:sp>
    </p:spTree>
    <p:extLst>
      <p:ext uri="{BB962C8B-B14F-4D97-AF65-F5344CB8AC3E}">
        <p14:creationId xmlns:p14="http://schemas.microsoft.com/office/powerpoint/2010/main" val="1386437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235EAC-10FB-407C-9BAC-18D1C4EECC7F}"/>
              </a:ext>
            </a:extLst>
          </p:cNvPr>
          <p:cNvSpPr>
            <a:spLocks noGrp="1"/>
          </p:cNvSpPr>
          <p:nvPr>
            <p:ph type="sldNum" sz="quarter" idx="4"/>
          </p:nvPr>
        </p:nvSpPr>
        <p:spPr/>
        <p:txBody>
          <a:bodyPr/>
          <a:lstStyle/>
          <a:p>
            <a:fld id="{C34842DC-0E0B-40A5-9B92-534A0D6FFDDD}" type="slidenum">
              <a:rPr lang="en-US" altLang="en-US" smtClean="0"/>
              <a:pPr/>
              <a:t>40</a:t>
            </a:fld>
            <a:endParaRPr lang="en-US" altLang="en-US"/>
          </a:p>
        </p:txBody>
      </p:sp>
      <p:pic>
        <p:nvPicPr>
          <p:cNvPr id="78855" name="Picture 7" descr="SchGerst_f07">
            <a:extLst>
              <a:ext uri="{FF2B5EF4-FFF2-40B4-BE49-F238E27FC236}">
                <a16:creationId xmlns:a16="http://schemas.microsoft.com/office/drawing/2014/main" id="{EB99C9CD-019D-4FCA-8A8B-575FDB1F18E1}"/>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rcRect/>
          <a:stretch>
            <a:fillRect/>
          </a:stretch>
        </p:blipFill>
        <p:spPr>
          <a:xfrm>
            <a:off x="1581151" y="152400"/>
            <a:ext cx="4457699" cy="6026635"/>
          </a:xfrm>
        </p:spPr>
      </p:pic>
      <p:sp>
        <p:nvSpPr>
          <p:cNvPr id="78856" name="Rectangle 8">
            <a:extLst>
              <a:ext uri="{FF2B5EF4-FFF2-40B4-BE49-F238E27FC236}">
                <a16:creationId xmlns:a16="http://schemas.microsoft.com/office/drawing/2014/main" id="{0E985F9F-F745-4AAF-B025-4AFE9A4437D6}"/>
              </a:ext>
            </a:extLst>
          </p:cNvPr>
          <p:cNvSpPr>
            <a:spLocks noChangeArrowheads="1"/>
          </p:cNvSpPr>
          <p:nvPr/>
        </p:nvSpPr>
        <p:spPr bwMode="auto">
          <a:xfrm>
            <a:off x="5334000" y="4953000"/>
            <a:ext cx="381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Figure 7.5</a:t>
            </a:r>
          </a:p>
          <a:p>
            <a:r>
              <a:rPr lang="en-US" altLang="en-US" sz="2000"/>
              <a:t>An Ethernet LAN Implemented</a:t>
            </a:r>
          </a:p>
          <a:p>
            <a:r>
              <a:rPr lang="en-US" altLang="en-US" sz="2000"/>
              <a:t>Using Shared Cables</a:t>
            </a:r>
          </a:p>
        </p:txBody>
      </p:sp>
    </p:spTree>
    <p:extLst>
      <p:ext uri="{BB962C8B-B14F-4D97-AF65-F5344CB8AC3E}">
        <p14:creationId xmlns:p14="http://schemas.microsoft.com/office/powerpoint/2010/main" val="10300344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8855" name="Picture 7" descr="SchGerst_f07">
            <a:extLst>
              <a:ext uri="{FF2B5EF4-FFF2-40B4-BE49-F238E27FC236}">
                <a16:creationId xmlns:a16="http://schemas.microsoft.com/office/drawing/2014/main" id="{EB99C9CD-019D-4FCA-8A8B-575FDB1F18E1}"/>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990600" y="665957"/>
            <a:ext cx="7189788" cy="54356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78856" name="Rectangle 8">
            <a:extLst>
              <a:ext uri="{FF2B5EF4-FFF2-40B4-BE49-F238E27FC236}">
                <a16:creationId xmlns:a16="http://schemas.microsoft.com/office/drawing/2014/main" id="{0E985F9F-F745-4AAF-B025-4AFE9A4437D6}"/>
              </a:ext>
            </a:extLst>
          </p:cNvPr>
          <p:cNvSpPr>
            <a:spLocks noChangeArrowheads="1"/>
          </p:cNvSpPr>
          <p:nvPr/>
        </p:nvSpPr>
        <p:spPr bwMode="auto">
          <a:xfrm>
            <a:off x="5334000" y="4953000"/>
            <a:ext cx="381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000"/>
              <a:t>Figure 7.5</a:t>
            </a:r>
          </a:p>
          <a:p>
            <a:r>
              <a:rPr lang="en-US" altLang="en-US" sz="2000"/>
              <a:t>An Ethernet LAN Implemented</a:t>
            </a:r>
          </a:p>
          <a:p>
            <a:r>
              <a:rPr lang="en-US" altLang="en-US" sz="2000"/>
              <a:t>Using Shared Cables</a:t>
            </a:r>
          </a:p>
        </p:txBody>
      </p:sp>
      <p:sp>
        <p:nvSpPr>
          <p:cNvPr id="2" name="Slide Number Placeholder 1">
            <a:extLst>
              <a:ext uri="{FF2B5EF4-FFF2-40B4-BE49-F238E27FC236}">
                <a16:creationId xmlns:a16="http://schemas.microsoft.com/office/drawing/2014/main" id="{837CC6B3-8100-429E-A084-B8ACE766DFA2}"/>
              </a:ext>
            </a:extLst>
          </p:cNvPr>
          <p:cNvSpPr>
            <a:spLocks noGrp="1"/>
          </p:cNvSpPr>
          <p:nvPr>
            <p:ph type="sldNum" sz="quarter" idx="11"/>
          </p:nvPr>
        </p:nvSpPr>
        <p:spPr/>
        <p:txBody>
          <a:bodyPr/>
          <a:lstStyle/>
          <a:p>
            <a:fld id="{C34842DC-0E0B-40A5-9B92-534A0D6FFDDD}" type="slidenum">
              <a:rPr lang="en-US" altLang="en-US" smtClean="0"/>
              <a:pPr/>
              <a:t>41</a:t>
            </a:fld>
            <a:endParaRPr lang="en-US" altLang="en-US"/>
          </a:p>
        </p:txBody>
      </p:sp>
    </p:spTree>
    <p:extLst>
      <p:ext uri="{BB962C8B-B14F-4D97-AF65-F5344CB8AC3E}">
        <p14:creationId xmlns:p14="http://schemas.microsoft.com/office/powerpoint/2010/main" val="2327977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4E45E3-2FFF-4DB4-988B-2328AE4B5187}"/>
              </a:ext>
            </a:extLst>
          </p:cNvPr>
          <p:cNvSpPr>
            <a:spLocks noGrp="1"/>
          </p:cNvSpPr>
          <p:nvPr>
            <p:ph type="title"/>
          </p:nvPr>
        </p:nvSpPr>
        <p:spPr/>
        <p:txBody>
          <a:bodyPr/>
          <a:lstStyle/>
          <a:p>
            <a:r>
              <a:rPr lang="en-US" dirty="0"/>
              <a:t>Wide Area Networks</a:t>
            </a:r>
          </a:p>
        </p:txBody>
      </p:sp>
      <p:sp>
        <p:nvSpPr>
          <p:cNvPr id="7" name="Text Placeholder 6">
            <a:extLst>
              <a:ext uri="{FF2B5EF4-FFF2-40B4-BE49-F238E27FC236}">
                <a16:creationId xmlns:a16="http://schemas.microsoft.com/office/drawing/2014/main" id="{11268532-0BD4-448B-981A-CEBBB8FDCF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6420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491BDFD9-ED6B-490B-9CD3-DB80B64A899B}"/>
              </a:ext>
            </a:extLst>
          </p:cNvPr>
          <p:cNvSpPr>
            <a:spLocks noGrp="1" noChangeArrowheads="1"/>
          </p:cNvSpPr>
          <p:nvPr>
            <p:ph type="title"/>
          </p:nvPr>
        </p:nvSpPr>
        <p:spPr/>
        <p:txBody>
          <a:bodyPr/>
          <a:lstStyle/>
          <a:p>
            <a:r>
              <a:rPr lang="en-US" altLang="en-US"/>
              <a:t>Wide Area Networks</a:t>
            </a:r>
          </a:p>
        </p:txBody>
      </p:sp>
      <p:sp>
        <p:nvSpPr>
          <p:cNvPr id="82947" name="Rectangle 3">
            <a:extLst>
              <a:ext uri="{FF2B5EF4-FFF2-40B4-BE49-F238E27FC236}">
                <a16:creationId xmlns:a16="http://schemas.microsoft.com/office/drawing/2014/main" id="{814A3D48-AED1-48C7-B4E3-A3133B26484A}"/>
              </a:ext>
            </a:extLst>
          </p:cNvPr>
          <p:cNvSpPr>
            <a:spLocks noGrp="1" noChangeArrowheads="1"/>
          </p:cNvSpPr>
          <p:nvPr>
            <p:ph type="body" idx="1"/>
          </p:nvPr>
        </p:nvSpPr>
        <p:spPr/>
        <p:txBody>
          <a:bodyPr/>
          <a:lstStyle/>
          <a:p>
            <a:r>
              <a:rPr lang="en-US" altLang="en-US"/>
              <a:t>Wide area networks (WANs)</a:t>
            </a:r>
          </a:p>
          <a:p>
            <a:pPr lvl="1"/>
            <a:r>
              <a:rPr lang="en-US" altLang="en-US"/>
              <a:t>Connect devices that are across town, across the country, or across the ocean</a:t>
            </a:r>
          </a:p>
          <a:p>
            <a:pPr lvl="1"/>
            <a:r>
              <a:rPr lang="en-US" altLang="en-US"/>
              <a:t>Users must purchase telecommunications services from an external provider</a:t>
            </a:r>
          </a:p>
          <a:p>
            <a:pPr lvl="1"/>
            <a:r>
              <a:rPr lang="en-US" altLang="en-US"/>
              <a:t>Dedicated point-to-point lines</a:t>
            </a:r>
          </a:p>
          <a:p>
            <a:pPr lvl="1"/>
            <a:r>
              <a:rPr lang="en-US" altLang="en-US"/>
              <a:t>Most use a store-and-forward, packet-switched technology to deliver messages</a:t>
            </a:r>
          </a:p>
        </p:txBody>
      </p:sp>
      <p:sp>
        <p:nvSpPr>
          <p:cNvPr id="2" name="Slide Number Placeholder 1">
            <a:extLst>
              <a:ext uri="{FF2B5EF4-FFF2-40B4-BE49-F238E27FC236}">
                <a16:creationId xmlns:a16="http://schemas.microsoft.com/office/drawing/2014/main" id="{C2EA0BD9-636B-4D84-9D45-6A4B800EB9DF}"/>
              </a:ext>
            </a:extLst>
          </p:cNvPr>
          <p:cNvSpPr>
            <a:spLocks noGrp="1"/>
          </p:cNvSpPr>
          <p:nvPr>
            <p:ph type="sldNum" sz="quarter" idx="4"/>
          </p:nvPr>
        </p:nvSpPr>
        <p:spPr/>
        <p:txBody>
          <a:bodyPr/>
          <a:lstStyle/>
          <a:p>
            <a:fld id="{A3540E78-C2F8-4361-AA0F-E95537B7ED5B}" type="slidenum">
              <a:rPr lang="en-US" smtClean="0"/>
              <a:pPr/>
              <a:t>43</a:t>
            </a:fld>
            <a:endParaRPr lang="en-US" dirty="0"/>
          </a:p>
        </p:txBody>
      </p:sp>
    </p:spTree>
    <p:extLst>
      <p:ext uri="{BB962C8B-B14F-4D97-AF65-F5344CB8AC3E}">
        <p14:creationId xmlns:p14="http://schemas.microsoft.com/office/powerpoint/2010/main" val="29003364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D53483-1957-4EF6-84C4-693674CF7D4F}"/>
              </a:ext>
            </a:extLst>
          </p:cNvPr>
          <p:cNvSpPr>
            <a:spLocks noGrp="1"/>
          </p:cNvSpPr>
          <p:nvPr>
            <p:ph type="title"/>
          </p:nvPr>
        </p:nvSpPr>
        <p:spPr/>
        <p:txBody>
          <a:bodyPr/>
          <a:lstStyle/>
          <a:p>
            <a:r>
              <a:rPr lang="en-US"/>
              <a:t>Wide Area Networks</a:t>
            </a:r>
            <a:endParaRPr lang="en-US" dirty="0"/>
          </a:p>
        </p:txBody>
      </p:sp>
      <p:pic>
        <p:nvPicPr>
          <p:cNvPr id="60419" name="Picture 3">
            <a:extLst>
              <a:ext uri="{FF2B5EF4-FFF2-40B4-BE49-F238E27FC236}">
                <a16:creationId xmlns:a16="http://schemas.microsoft.com/office/drawing/2014/main" id="{10B2F757-14C3-478D-8AB8-A1F988978E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90600" y="1600200"/>
            <a:ext cx="7177506" cy="2971800"/>
          </a:xfrm>
        </p:spPr>
      </p:pic>
      <p:sp>
        <p:nvSpPr>
          <p:cNvPr id="2" name="Slide Number Placeholder 1">
            <a:extLst>
              <a:ext uri="{FF2B5EF4-FFF2-40B4-BE49-F238E27FC236}">
                <a16:creationId xmlns:a16="http://schemas.microsoft.com/office/drawing/2014/main" id="{67C31719-F496-4A04-8C33-BB08991C7AE4}"/>
              </a:ext>
            </a:extLst>
          </p:cNvPr>
          <p:cNvSpPr>
            <a:spLocks noGrp="1"/>
          </p:cNvSpPr>
          <p:nvPr>
            <p:ph type="sldNum" sz="quarter" idx="4"/>
          </p:nvPr>
        </p:nvSpPr>
        <p:spPr/>
        <p:txBody>
          <a:bodyPr/>
          <a:lstStyle/>
          <a:p>
            <a:fld id="{A3540E78-C2F8-4361-AA0F-E95537B7ED5B}" type="slidenum">
              <a:rPr lang="en-US" smtClean="0"/>
              <a:pPr/>
              <a:t>44</a:t>
            </a:fld>
            <a:endParaRPr lang="en-US" dirty="0"/>
          </a:p>
        </p:txBody>
      </p:sp>
    </p:spTree>
    <p:extLst>
      <p:ext uri="{BB962C8B-B14F-4D97-AF65-F5344CB8AC3E}">
        <p14:creationId xmlns:p14="http://schemas.microsoft.com/office/powerpoint/2010/main" val="2003111406"/>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BF20B216-CD3A-4C5B-BDCA-EDC9899A415B}"/>
              </a:ext>
            </a:extLst>
          </p:cNvPr>
          <p:cNvSpPr>
            <a:spLocks noGrp="1"/>
          </p:cNvSpPr>
          <p:nvPr>
            <p:ph type="title"/>
          </p:nvPr>
        </p:nvSpPr>
        <p:spPr/>
        <p:txBody>
          <a:bodyPr/>
          <a:lstStyle/>
          <a:p>
            <a:r>
              <a:rPr lang="en-US"/>
              <a:t>Wide Area Networks</a:t>
            </a:r>
            <a:endParaRPr lang="en-US" dirty="0"/>
          </a:p>
        </p:txBody>
      </p:sp>
      <p:pic>
        <p:nvPicPr>
          <p:cNvPr id="61443" name="Picture 2">
            <a:extLst>
              <a:ext uri="{FF2B5EF4-FFF2-40B4-BE49-F238E27FC236}">
                <a16:creationId xmlns:a16="http://schemas.microsoft.com/office/drawing/2014/main" id="{F3FAA6BE-7110-4F65-B9A0-B0B196C8CFF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600200"/>
            <a:ext cx="7080887" cy="2057400"/>
          </a:xfrm>
        </p:spPr>
      </p:pic>
      <p:sp>
        <p:nvSpPr>
          <p:cNvPr id="2" name="Slide Number Placeholder 1">
            <a:extLst>
              <a:ext uri="{FF2B5EF4-FFF2-40B4-BE49-F238E27FC236}">
                <a16:creationId xmlns:a16="http://schemas.microsoft.com/office/drawing/2014/main" id="{E025A6DD-60B0-46F5-A7E5-8BC74DA418D1}"/>
              </a:ext>
            </a:extLst>
          </p:cNvPr>
          <p:cNvSpPr>
            <a:spLocks noGrp="1"/>
          </p:cNvSpPr>
          <p:nvPr>
            <p:ph type="sldNum" sz="quarter" idx="4"/>
          </p:nvPr>
        </p:nvSpPr>
        <p:spPr/>
        <p:txBody>
          <a:bodyPr/>
          <a:lstStyle/>
          <a:p>
            <a:fld id="{A3540E78-C2F8-4361-AA0F-E95537B7ED5B}" type="slidenum">
              <a:rPr lang="en-US" smtClean="0"/>
              <a:pPr/>
              <a:t>45</a:t>
            </a:fld>
            <a:endParaRPr lang="en-US" dirty="0"/>
          </a:p>
        </p:txBody>
      </p:sp>
    </p:spTree>
    <p:extLst>
      <p:ext uri="{BB962C8B-B14F-4D97-AF65-F5344CB8AC3E}">
        <p14:creationId xmlns:p14="http://schemas.microsoft.com/office/powerpoint/2010/main" val="2543786403"/>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88A5090-D24C-498D-A457-52131370345C}"/>
              </a:ext>
            </a:extLst>
          </p:cNvPr>
          <p:cNvSpPr>
            <a:spLocks noGrp="1"/>
          </p:cNvSpPr>
          <p:nvPr>
            <p:ph type="title"/>
          </p:nvPr>
        </p:nvSpPr>
        <p:spPr/>
        <p:txBody>
          <a:bodyPr/>
          <a:lstStyle/>
          <a:p>
            <a:r>
              <a:rPr lang="en-US"/>
              <a:t>Wide Area Networks</a:t>
            </a:r>
            <a:endParaRPr lang="en-US" dirty="0"/>
          </a:p>
        </p:txBody>
      </p:sp>
      <p:pic>
        <p:nvPicPr>
          <p:cNvPr id="62467" name="Picture 2">
            <a:extLst>
              <a:ext uri="{FF2B5EF4-FFF2-40B4-BE49-F238E27FC236}">
                <a16:creationId xmlns:a16="http://schemas.microsoft.com/office/drawing/2014/main" id="{DA3D104C-C8E2-4F70-BCD1-CB5B770B43E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600200"/>
            <a:ext cx="6709989" cy="3962400"/>
          </a:xfrm>
        </p:spPr>
      </p:pic>
      <p:sp>
        <p:nvSpPr>
          <p:cNvPr id="2" name="Slide Number Placeholder 1">
            <a:extLst>
              <a:ext uri="{FF2B5EF4-FFF2-40B4-BE49-F238E27FC236}">
                <a16:creationId xmlns:a16="http://schemas.microsoft.com/office/drawing/2014/main" id="{18F5D150-0337-411B-BE2B-D6ED3BA42DA5}"/>
              </a:ext>
            </a:extLst>
          </p:cNvPr>
          <p:cNvSpPr>
            <a:spLocks noGrp="1"/>
          </p:cNvSpPr>
          <p:nvPr>
            <p:ph type="sldNum" sz="quarter" idx="4"/>
          </p:nvPr>
        </p:nvSpPr>
        <p:spPr/>
        <p:txBody>
          <a:bodyPr/>
          <a:lstStyle/>
          <a:p>
            <a:fld id="{A3540E78-C2F8-4361-AA0F-E95537B7ED5B}" type="slidenum">
              <a:rPr lang="en-US" smtClean="0"/>
              <a:pPr/>
              <a:t>46</a:t>
            </a:fld>
            <a:endParaRPr lang="en-US" dirty="0"/>
          </a:p>
        </p:txBody>
      </p:sp>
    </p:spTree>
    <p:extLst>
      <p:ext uri="{BB962C8B-B14F-4D97-AF65-F5344CB8AC3E}">
        <p14:creationId xmlns:p14="http://schemas.microsoft.com/office/powerpoint/2010/main" val="3278648696"/>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5B6F1E2-9CB7-4BAE-A741-961CBA4E8A17}"/>
              </a:ext>
            </a:extLst>
          </p:cNvPr>
          <p:cNvSpPr>
            <a:spLocks noGrp="1"/>
          </p:cNvSpPr>
          <p:nvPr>
            <p:ph type="title"/>
          </p:nvPr>
        </p:nvSpPr>
        <p:spPr/>
        <p:txBody>
          <a:bodyPr/>
          <a:lstStyle/>
          <a:p>
            <a:r>
              <a:rPr lang="en-US"/>
              <a:t>Wide Area Networks</a:t>
            </a:r>
            <a:endParaRPr lang="en-US" dirty="0"/>
          </a:p>
        </p:txBody>
      </p:sp>
      <p:pic>
        <p:nvPicPr>
          <p:cNvPr id="63491" name="Picture 2">
            <a:extLst>
              <a:ext uri="{FF2B5EF4-FFF2-40B4-BE49-F238E27FC236}">
                <a16:creationId xmlns:a16="http://schemas.microsoft.com/office/drawing/2014/main" id="{2A5F3A60-9DCD-45BD-8836-C0D63F3B260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14400" y="1600200"/>
            <a:ext cx="7278915" cy="2590800"/>
          </a:xfrm>
        </p:spPr>
      </p:pic>
      <p:sp>
        <p:nvSpPr>
          <p:cNvPr id="2" name="Slide Number Placeholder 1">
            <a:extLst>
              <a:ext uri="{FF2B5EF4-FFF2-40B4-BE49-F238E27FC236}">
                <a16:creationId xmlns:a16="http://schemas.microsoft.com/office/drawing/2014/main" id="{96323766-52AA-4CBE-B72C-27611465A946}"/>
              </a:ext>
            </a:extLst>
          </p:cNvPr>
          <p:cNvSpPr>
            <a:spLocks noGrp="1"/>
          </p:cNvSpPr>
          <p:nvPr>
            <p:ph type="sldNum" sz="quarter" idx="4"/>
          </p:nvPr>
        </p:nvSpPr>
        <p:spPr/>
        <p:txBody>
          <a:bodyPr/>
          <a:lstStyle/>
          <a:p>
            <a:fld id="{A3540E78-C2F8-4361-AA0F-E95537B7ED5B}" type="slidenum">
              <a:rPr lang="en-US" smtClean="0"/>
              <a:pPr/>
              <a:t>47</a:t>
            </a:fld>
            <a:endParaRPr lang="en-US" dirty="0"/>
          </a:p>
        </p:txBody>
      </p:sp>
    </p:spTree>
    <p:extLst>
      <p:ext uri="{BB962C8B-B14F-4D97-AF65-F5344CB8AC3E}">
        <p14:creationId xmlns:p14="http://schemas.microsoft.com/office/powerpoint/2010/main" val="1523165497"/>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Title 1">
            <a:extLst>
              <a:ext uri="{FF2B5EF4-FFF2-40B4-BE49-F238E27FC236}">
                <a16:creationId xmlns:a16="http://schemas.microsoft.com/office/drawing/2014/main" id="{CE512C5C-44DB-427A-8E4A-55FDCECF0CEF}"/>
              </a:ext>
            </a:extLst>
          </p:cNvPr>
          <p:cNvSpPr>
            <a:spLocks noGrp="1"/>
          </p:cNvSpPr>
          <p:nvPr>
            <p:ph type="title"/>
          </p:nvPr>
        </p:nvSpPr>
        <p:spPr/>
        <p:txBody>
          <a:bodyPr/>
          <a:lstStyle/>
          <a:p>
            <a:r>
              <a:rPr lang="en-US" altLang="en-US" dirty="0"/>
              <a:t>WAN applications</a:t>
            </a:r>
            <a:endParaRPr lang="en-US" dirty="0"/>
          </a:p>
        </p:txBody>
      </p:sp>
      <p:sp>
        <p:nvSpPr>
          <p:cNvPr id="64515" name="Content Placeholder 9">
            <a:extLst>
              <a:ext uri="{FF2B5EF4-FFF2-40B4-BE49-F238E27FC236}">
                <a16:creationId xmlns:a16="http://schemas.microsoft.com/office/drawing/2014/main" id="{2C3CD9F6-65A6-45B4-8C5C-054BEEDC4F2F}"/>
              </a:ext>
            </a:extLst>
          </p:cNvPr>
          <p:cNvSpPr>
            <a:spLocks noGrp="1"/>
          </p:cNvSpPr>
          <p:nvPr>
            <p:ph idx="1"/>
          </p:nvPr>
        </p:nvSpPr>
        <p:spPr/>
        <p:txBody>
          <a:bodyPr/>
          <a:lstStyle/>
          <a:p>
            <a:r>
              <a:rPr lang="en-US" altLang="en-US" dirty="0"/>
              <a:t>E-mail, conferencing, document exchange, remote database access</a:t>
            </a:r>
          </a:p>
          <a:p>
            <a:r>
              <a:rPr lang="en-US" altLang="en-US" dirty="0"/>
              <a:t>LAN to LAN connections connect two or more geographically separate locations</a:t>
            </a:r>
          </a:p>
          <a:p>
            <a:r>
              <a:rPr lang="en-US" altLang="en-US" dirty="0"/>
              <a:t>Transaction acquisition—the instant relay of transaction information from a point-of-purchase sale.</a:t>
            </a:r>
          </a:p>
        </p:txBody>
      </p:sp>
      <p:sp>
        <p:nvSpPr>
          <p:cNvPr id="2" name="Slide Number Placeholder 1">
            <a:extLst>
              <a:ext uri="{FF2B5EF4-FFF2-40B4-BE49-F238E27FC236}">
                <a16:creationId xmlns:a16="http://schemas.microsoft.com/office/drawing/2014/main" id="{D2E9B9EB-FA32-46A3-A461-8503FC3FFCA7}"/>
              </a:ext>
            </a:extLst>
          </p:cNvPr>
          <p:cNvSpPr>
            <a:spLocks noGrp="1"/>
          </p:cNvSpPr>
          <p:nvPr>
            <p:ph type="sldNum" sz="quarter" idx="4"/>
          </p:nvPr>
        </p:nvSpPr>
        <p:spPr/>
        <p:txBody>
          <a:bodyPr/>
          <a:lstStyle/>
          <a:p>
            <a:fld id="{A3540E78-C2F8-4361-AA0F-E95537B7ED5B}" type="slidenum">
              <a:rPr lang="en-US" smtClean="0"/>
              <a:pPr/>
              <a:t>48</a:t>
            </a:fld>
            <a:endParaRPr lang="en-US" dirty="0"/>
          </a:p>
        </p:txBody>
      </p:sp>
    </p:spTree>
    <p:extLst>
      <p:ext uri="{BB962C8B-B14F-4D97-AF65-F5344CB8AC3E}">
        <p14:creationId xmlns:p14="http://schemas.microsoft.com/office/powerpoint/2010/main" val="48446088"/>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4" name="Rectangle 6">
            <a:extLst>
              <a:ext uri="{FF2B5EF4-FFF2-40B4-BE49-F238E27FC236}">
                <a16:creationId xmlns:a16="http://schemas.microsoft.com/office/drawing/2014/main" id="{0B07A047-C69E-400D-A732-39BA3463AF5A}"/>
              </a:ext>
            </a:extLst>
          </p:cNvPr>
          <p:cNvSpPr>
            <a:spLocks noGrp="1" noChangeArrowheads="1"/>
          </p:cNvSpPr>
          <p:nvPr>
            <p:ph type="body" sz="half" idx="2"/>
          </p:nvPr>
        </p:nvSpPr>
        <p:spPr>
          <a:xfrm>
            <a:off x="457200" y="5105400"/>
            <a:ext cx="8229600" cy="1025525"/>
          </a:xfrm>
        </p:spPr>
        <p:txBody>
          <a:bodyPr/>
          <a:lstStyle/>
          <a:p>
            <a:pPr algn="ctr">
              <a:buFont typeface="Wingdings" panose="05000000000000000000" pitchFamily="2" charset="2"/>
              <a:buNone/>
            </a:pPr>
            <a:r>
              <a:rPr lang="en-US" altLang="en-US" sz="2200"/>
              <a:t>Figure 7.7</a:t>
            </a:r>
          </a:p>
          <a:p>
            <a:pPr algn="ctr">
              <a:buFont typeface="Wingdings" panose="05000000000000000000" pitchFamily="2" charset="2"/>
              <a:buNone/>
            </a:pPr>
            <a:r>
              <a:rPr lang="en-US" altLang="en-US" sz="2200"/>
              <a:t>Typical Structure of a Wide Area Network</a:t>
            </a:r>
          </a:p>
        </p:txBody>
      </p:sp>
      <p:pic>
        <p:nvPicPr>
          <p:cNvPr id="83975" name="Picture 7" descr="SchGerst_f07">
            <a:extLst>
              <a:ext uri="{FF2B5EF4-FFF2-40B4-BE49-F238E27FC236}">
                <a16:creationId xmlns:a16="http://schemas.microsoft.com/office/drawing/2014/main" id="{5B2E13F9-B497-4EA4-B401-8B2B894C9B26}"/>
              </a:ext>
            </a:extLst>
          </p:cNvPr>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838200" y="762000"/>
            <a:ext cx="7239000"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Slide Number Placeholder 1">
            <a:extLst>
              <a:ext uri="{FF2B5EF4-FFF2-40B4-BE49-F238E27FC236}">
                <a16:creationId xmlns:a16="http://schemas.microsoft.com/office/drawing/2014/main" id="{B08BEE8B-4D34-4FCE-8740-B22DC2024019}"/>
              </a:ext>
            </a:extLst>
          </p:cNvPr>
          <p:cNvSpPr>
            <a:spLocks noGrp="1"/>
          </p:cNvSpPr>
          <p:nvPr>
            <p:ph type="sldNum" sz="quarter" idx="11"/>
          </p:nvPr>
        </p:nvSpPr>
        <p:spPr/>
        <p:txBody>
          <a:bodyPr/>
          <a:lstStyle/>
          <a:p>
            <a:fld id="{C34842DC-0E0B-40A5-9B92-534A0D6FFDDD}" type="slidenum">
              <a:rPr lang="en-US" altLang="en-US" smtClean="0"/>
              <a:pPr/>
              <a:t>49</a:t>
            </a:fld>
            <a:endParaRPr lang="en-US" altLang="en-US"/>
          </a:p>
        </p:txBody>
      </p:sp>
    </p:spTree>
    <p:extLst>
      <p:ext uri="{BB962C8B-B14F-4D97-AF65-F5344CB8AC3E}">
        <p14:creationId xmlns:p14="http://schemas.microsoft.com/office/powerpoint/2010/main" val="2613074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DCADE4B6-7461-4AD5-B954-A46B4BA89987}"/>
              </a:ext>
            </a:extLst>
          </p:cNvPr>
          <p:cNvSpPr>
            <a:spLocks noGrp="1" noChangeArrowheads="1"/>
          </p:cNvSpPr>
          <p:nvPr>
            <p:ph type="title"/>
          </p:nvPr>
        </p:nvSpPr>
        <p:spPr/>
        <p:txBody>
          <a:bodyPr/>
          <a:lstStyle/>
          <a:p>
            <a:r>
              <a:rPr lang="en-US" altLang="en-US"/>
              <a:t>Network Classifications</a:t>
            </a:r>
          </a:p>
        </p:txBody>
      </p:sp>
      <p:sp>
        <p:nvSpPr>
          <p:cNvPr id="5124" name="Rectangle 3">
            <a:extLst>
              <a:ext uri="{FF2B5EF4-FFF2-40B4-BE49-F238E27FC236}">
                <a16:creationId xmlns:a16="http://schemas.microsoft.com/office/drawing/2014/main" id="{49213DA6-E0D3-472C-A497-8EDF26D7BCEE}"/>
              </a:ext>
            </a:extLst>
          </p:cNvPr>
          <p:cNvSpPr>
            <a:spLocks noGrp="1" noChangeArrowheads="1"/>
          </p:cNvSpPr>
          <p:nvPr>
            <p:ph type="body" idx="1"/>
          </p:nvPr>
        </p:nvSpPr>
        <p:spPr/>
        <p:txBody>
          <a:bodyPr/>
          <a:lstStyle/>
          <a:p>
            <a:r>
              <a:rPr lang="en-US" altLang="en-US"/>
              <a:t>Scope</a:t>
            </a:r>
          </a:p>
          <a:p>
            <a:pPr lvl="1"/>
            <a:r>
              <a:rPr lang="en-US" altLang="en-US"/>
              <a:t>Personal area network (PAN)</a:t>
            </a:r>
          </a:p>
          <a:p>
            <a:pPr lvl="1"/>
            <a:r>
              <a:rPr lang="en-US" altLang="en-US"/>
              <a:t>Local area network (LAN)</a:t>
            </a:r>
          </a:p>
          <a:p>
            <a:pPr lvl="1"/>
            <a:r>
              <a:rPr lang="en-US" altLang="en-US"/>
              <a:t>Metropolitan area (MAN)</a:t>
            </a:r>
          </a:p>
          <a:p>
            <a:pPr lvl="1"/>
            <a:r>
              <a:rPr lang="en-US" altLang="en-US"/>
              <a:t>Wide area network (WAN)</a:t>
            </a:r>
          </a:p>
          <a:p>
            <a:r>
              <a:rPr lang="en-US" altLang="en-US"/>
              <a:t>Ownership</a:t>
            </a:r>
          </a:p>
          <a:p>
            <a:pPr lvl="1"/>
            <a:r>
              <a:rPr lang="en-US" altLang="en-US"/>
              <a:t>Closed versus open</a:t>
            </a:r>
          </a:p>
          <a:p>
            <a:r>
              <a:rPr lang="en-US" altLang="en-US"/>
              <a:t>Topology (configuration)</a:t>
            </a:r>
          </a:p>
          <a:p>
            <a:pPr lvl="1"/>
            <a:r>
              <a:rPr lang="en-US" altLang="en-US"/>
              <a:t>Bus (Ethernet)</a:t>
            </a:r>
          </a:p>
          <a:p>
            <a:pPr lvl="1"/>
            <a:r>
              <a:rPr lang="en-US" altLang="en-US"/>
              <a:t>Star (Wireless networks with central Access Point)</a:t>
            </a:r>
          </a:p>
        </p:txBody>
      </p:sp>
      <p:sp>
        <p:nvSpPr>
          <p:cNvPr id="2" name="Slide Number Placeholder 1">
            <a:extLst>
              <a:ext uri="{FF2B5EF4-FFF2-40B4-BE49-F238E27FC236}">
                <a16:creationId xmlns:a16="http://schemas.microsoft.com/office/drawing/2014/main" id="{0748108C-E65A-46D2-9561-6E032B6979C2}"/>
              </a:ext>
            </a:extLst>
          </p:cNvPr>
          <p:cNvSpPr>
            <a:spLocks noGrp="1"/>
          </p:cNvSpPr>
          <p:nvPr>
            <p:ph type="sldNum" sz="quarter" idx="4"/>
          </p:nvPr>
        </p:nvSpPr>
        <p:spPr/>
        <p:txBody>
          <a:bodyPr/>
          <a:lstStyle/>
          <a:p>
            <a:fld id="{A3540E78-C2F8-4361-AA0F-E95537B7ED5B}" type="slidenum">
              <a:rPr lang="en-US" smtClean="0"/>
              <a:pPr/>
              <a:t>5</a:t>
            </a:fld>
            <a:endParaRPr lang="en-US" dirty="0"/>
          </a:p>
        </p:txBody>
      </p:sp>
    </p:spTree>
    <p:extLst>
      <p:ext uri="{BB962C8B-B14F-4D97-AF65-F5344CB8AC3E}">
        <p14:creationId xmlns:p14="http://schemas.microsoft.com/office/powerpoint/2010/main" val="10575660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3F586436-04E1-4D9D-B118-CEEEE311A6AD}"/>
              </a:ext>
            </a:extLst>
          </p:cNvPr>
          <p:cNvSpPr>
            <a:spLocks noGrp="1" noChangeArrowheads="1"/>
          </p:cNvSpPr>
          <p:nvPr>
            <p:ph type="title"/>
          </p:nvPr>
        </p:nvSpPr>
        <p:spPr/>
        <p:txBody>
          <a:bodyPr/>
          <a:lstStyle/>
          <a:p>
            <a:pPr eaLnBrk="1" hangingPunct="1"/>
            <a:r>
              <a:rPr lang="en-US" altLang="en-US" b="0"/>
              <a:t>Figure 4.1</a:t>
            </a:r>
            <a:r>
              <a:rPr lang="en-US" altLang="en-US"/>
              <a:t>  Network topologies</a:t>
            </a:r>
          </a:p>
        </p:txBody>
      </p:sp>
      <p:pic>
        <p:nvPicPr>
          <p:cNvPr id="6148" name="Picture 9" descr="fig04_01a">
            <a:extLst>
              <a:ext uri="{FF2B5EF4-FFF2-40B4-BE49-F238E27FC236}">
                <a16:creationId xmlns:a16="http://schemas.microsoft.com/office/drawing/2014/main" id="{C3FFBBEB-8AC7-4920-9909-E81E25AD4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1649413"/>
            <a:ext cx="5899150" cy="355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12474F2-37FA-4A76-908F-B88378EB22D4}"/>
              </a:ext>
            </a:extLst>
          </p:cNvPr>
          <p:cNvSpPr>
            <a:spLocks noGrp="1"/>
          </p:cNvSpPr>
          <p:nvPr>
            <p:ph type="sldNum" sz="quarter" idx="4"/>
          </p:nvPr>
        </p:nvSpPr>
        <p:spPr/>
        <p:txBody>
          <a:bodyPr/>
          <a:lstStyle/>
          <a:p>
            <a:fld id="{A3540E78-C2F8-4361-AA0F-E95537B7ED5B}" type="slidenum">
              <a:rPr lang="en-US" smtClean="0"/>
              <a:pPr/>
              <a:t>50</a:t>
            </a:fld>
            <a:endParaRPr lang="en-US" dirty="0"/>
          </a:p>
        </p:txBody>
      </p:sp>
    </p:spTree>
    <p:extLst>
      <p:ext uri="{BB962C8B-B14F-4D97-AF65-F5344CB8AC3E}">
        <p14:creationId xmlns:p14="http://schemas.microsoft.com/office/powerpoint/2010/main" val="388338709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1" name="Rectangle 2">
            <a:extLst>
              <a:ext uri="{FF2B5EF4-FFF2-40B4-BE49-F238E27FC236}">
                <a16:creationId xmlns:a16="http://schemas.microsoft.com/office/drawing/2014/main" id="{7158AB42-D907-4C19-A394-D5432FC7F0F3}"/>
              </a:ext>
            </a:extLst>
          </p:cNvPr>
          <p:cNvSpPr>
            <a:spLocks noGrp="1" noChangeArrowheads="1"/>
          </p:cNvSpPr>
          <p:nvPr>
            <p:ph type="title"/>
          </p:nvPr>
        </p:nvSpPr>
        <p:spPr/>
        <p:txBody>
          <a:bodyPr>
            <a:normAutofit fontScale="90000"/>
          </a:bodyPr>
          <a:lstStyle/>
          <a:p>
            <a:pPr eaLnBrk="1" hangingPunct="1"/>
            <a:r>
              <a:rPr lang="en-US" altLang="en-US" b="0"/>
              <a:t>Figure 4.1</a:t>
            </a:r>
            <a:r>
              <a:rPr lang="en-US" altLang="en-US"/>
              <a:t>  Network topologies (continued)</a:t>
            </a:r>
          </a:p>
        </p:txBody>
      </p:sp>
      <p:pic>
        <p:nvPicPr>
          <p:cNvPr id="7172" name="Picture 13" descr="fig04_01b">
            <a:extLst>
              <a:ext uri="{FF2B5EF4-FFF2-40B4-BE49-F238E27FC236}">
                <a16:creationId xmlns:a16="http://schemas.microsoft.com/office/drawing/2014/main" id="{5BDA15DE-151A-4FC8-88EC-F4C2D7AAEB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752600"/>
            <a:ext cx="6178550" cy="367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24044A7-C6F0-444F-84E8-87FF71BCD12E}"/>
              </a:ext>
            </a:extLst>
          </p:cNvPr>
          <p:cNvSpPr>
            <a:spLocks noGrp="1"/>
          </p:cNvSpPr>
          <p:nvPr>
            <p:ph type="sldNum" sz="quarter" idx="4"/>
          </p:nvPr>
        </p:nvSpPr>
        <p:spPr/>
        <p:txBody>
          <a:bodyPr/>
          <a:lstStyle/>
          <a:p>
            <a:fld id="{A3540E78-C2F8-4361-AA0F-E95537B7ED5B}" type="slidenum">
              <a:rPr lang="en-US" smtClean="0"/>
              <a:pPr/>
              <a:t>51</a:t>
            </a:fld>
            <a:endParaRPr lang="en-US" dirty="0"/>
          </a:p>
        </p:txBody>
      </p:sp>
    </p:spTree>
    <p:extLst>
      <p:ext uri="{BB962C8B-B14F-4D97-AF65-F5344CB8AC3E}">
        <p14:creationId xmlns:p14="http://schemas.microsoft.com/office/powerpoint/2010/main" val="186235589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9" name="Rectangle 2">
            <a:extLst>
              <a:ext uri="{FF2B5EF4-FFF2-40B4-BE49-F238E27FC236}">
                <a16:creationId xmlns:a16="http://schemas.microsoft.com/office/drawing/2014/main" id="{C4D2772A-7A22-4920-AD26-372D48151423}"/>
              </a:ext>
            </a:extLst>
          </p:cNvPr>
          <p:cNvSpPr>
            <a:spLocks noGrp="1" noChangeArrowheads="1"/>
          </p:cNvSpPr>
          <p:nvPr>
            <p:ph type="title"/>
          </p:nvPr>
        </p:nvSpPr>
        <p:spPr>
          <a:xfrm>
            <a:off x="457200" y="228600"/>
            <a:ext cx="8305800" cy="1143000"/>
          </a:xfrm>
        </p:spPr>
        <p:txBody>
          <a:bodyPr/>
          <a:lstStyle/>
          <a:p>
            <a:pPr eaLnBrk="1" hangingPunct="1"/>
            <a:r>
              <a:rPr lang="en-US" altLang="en-US" b="0"/>
              <a:t>Figure 4.2</a:t>
            </a:r>
            <a:r>
              <a:rPr lang="en-US" altLang="en-US"/>
              <a:t>  Communication over a bus network</a:t>
            </a:r>
            <a:endParaRPr lang="en-US" altLang="en-US" b="0">
              <a:solidFill>
                <a:schemeClr val="tx1"/>
              </a:solidFill>
            </a:endParaRPr>
          </a:p>
        </p:txBody>
      </p:sp>
      <p:pic>
        <p:nvPicPr>
          <p:cNvPr id="9220" name="Picture 11" descr="fig04_02">
            <a:extLst>
              <a:ext uri="{FF2B5EF4-FFF2-40B4-BE49-F238E27FC236}">
                <a16:creationId xmlns:a16="http://schemas.microsoft.com/office/drawing/2014/main" id="{4F18B540-A44D-4DDE-B874-B33F039F4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7963" y="2205038"/>
            <a:ext cx="6599237" cy="261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40B89F9-7B63-40F4-A6D5-9BBAB6F42B03}"/>
              </a:ext>
            </a:extLst>
          </p:cNvPr>
          <p:cNvSpPr>
            <a:spLocks noGrp="1"/>
          </p:cNvSpPr>
          <p:nvPr>
            <p:ph type="sldNum" sz="quarter" idx="4"/>
          </p:nvPr>
        </p:nvSpPr>
        <p:spPr/>
        <p:txBody>
          <a:bodyPr/>
          <a:lstStyle/>
          <a:p>
            <a:fld id="{A3540E78-C2F8-4361-AA0F-E95537B7ED5B}" type="slidenum">
              <a:rPr lang="en-US" smtClean="0"/>
              <a:pPr/>
              <a:t>52</a:t>
            </a:fld>
            <a:endParaRPr lang="en-US" dirty="0"/>
          </a:p>
        </p:txBody>
      </p:sp>
    </p:spTree>
    <p:extLst>
      <p:ext uri="{BB962C8B-B14F-4D97-AF65-F5344CB8AC3E}">
        <p14:creationId xmlns:p14="http://schemas.microsoft.com/office/powerpoint/2010/main" val="2249141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B1E0C251-1054-482D-AA1A-D4A35D62EA46}"/>
              </a:ext>
            </a:extLst>
          </p:cNvPr>
          <p:cNvSpPr>
            <a:spLocks noGrp="1" noChangeArrowheads="1"/>
          </p:cNvSpPr>
          <p:nvPr>
            <p:ph type="title"/>
          </p:nvPr>
        </p:nvSpPr>
        <p:spPr>
          <a:xfrm>
            <a:off x="457200" y="228600"/>
            <a:ext cx="8305800" cy="1143000"/>
          </a:xfrm>
        </p:spPr>
        <p:txBody>
          <a:bodyPr/>
          <a:lstStyle/>
          <a:p>
            <a:pPr eaLnBrk="1" hangingPunct="1"/>
            <a:r>
              <a:rPr lang="en-US" altLang="en-US" dirty="0"/>
              <a:t>Building a large bus network from smaller ones</a:t>
            </a:r>
          </a:p>
        </p:txBody>
      </p:sp>
      <p:pic>
        <p:nvPicPr>
          <p:cNvPr id="12292" name="Picture 7" descr="4-4">
            <a:extLst>
              <a:ext uri="{FF2B5EF4-FFF2-40B4-BE49-F238E27FC236}">
                <a16:creationId xmlns:a16="http://schemas.microsoft.com/office/drawing/2014/main" id="{B7AA2501-DA8F-4639-A924-F9C2A83BC2F7}"/>
              </a:ext>
            </a:extLst>
          </p:cNvPr>
          <p:cNvPicPr>
            <a:picLocks noGrp="1" noChangeAspect="1" noChangeArrowheads="1"/>
          </p:cNvPicPr>
          <p:nvPr>
            <p:ph idx="1"/>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65145" y="1676400"/>
            <a:ext cx="8297855" cy="3963988"/>
          </a:xfrm>
          <a:noFill/>
        </p:spPr>
      </p:pic>
      <p:sp>
        <p:nvSpPr>
          <p:cNvPr id="2" name="Slide Number Placeholder 1">
            <a:extLst>
              <a:ext uri="{FF2B5EF4-FFF2-40B4-BE49-F238E27FC236}">
                <a16:creationId xmlns:a16="http://schemas.microsoft.com/office/drawing/2014/main" id="{E694F555-D805-4B17-8694-668044F7313E}"/>
              </a:ext>
            </a:extLst>
          </p:cNvPr>
          <p:cNvSpPr>
            <a:spLocks noGrp="1"/>
          </p:cNvSpPr>
          <p:nvPr>
            <p:ph type="sldNum" sz="quarter" idx="4"/>
          </p:nvPr>
        </p:nvSpPr>
        <p:spPr/>
        <p:txBody>
          <a:bodyPr/>
          <a:lstStyle/>
          <a:p>
            <a:fld id="{A3540E78-C2F8-4361-AA0F-E95537B7ED5B}" type="slidenum">
              <a:rPr lang="en-US" smtClean="0"/>
              <a:pPr/>
              <a:t>53</a:t>
            </a:fld>
            <a:endParaRPr lang="en-US" dirty="0"/>
          </a:p>
        </p:txBody>
      </p:sp>
    </p:spTree>
    <p:extLst>
      <p:ext uri="{BB962C8B-B14F-4D97-AF65-F5344CB8AC3E}">
        <p14:creationId xmlns:p14="http://schemas.microsoft.com/office/powerpoint/2010/main" val="234749548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6FB0D890-9BA5-47AC-A186-B9324564A799}"/>
              </a:ext>
            </a:extLst>
          </p:cNvPr>
          <p:cNvSpPr>
            <a:spLocks noGrp="1" noChangeArrowheads="1"/>
          </p:cNvSpPr>
          <p:nvPr>
            <p:ph type="title"/>
          </p:nvPr>
        </p:nvSpPr>
        <p:spPr/>
        <p:txBody>
          <a:bodyPr>
            <a:normAutofit/>
          </a:bodyPr>
          <a:lstStyle/>
          <a:p>
            <a:r>
              <a:rPr lang="en-US" altLang="en-US" dirty="0"/>
              <a:t>Routers</a:t>
            </a:r>
          </a:p>
        </p:txBody>
      </p:sp>
      <p:pic>
        <p:nvPicPr>
          <p:cNvPr id="13316" name="Picture 9" descr="fig04_05">
            <a:extLst>
              <a:ext uri="{FF2B5EF4-FFF2-40B4-BE49-F238E27FC236}">
                <a16:creationId xmlns:a16="http://schemas.microsoft.com/office/drawing/2014/main" id="{BAF552DF-44D9-4E4B-A2D2-B0B5EFA360B7}"/>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333377" y="1613869"/>
            <a:ext cx="6648450" cy="442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7748E14-0F12-4579-8C89-7B2F678B0E64}"/>
              </a:ext>
            </a:extLst>
          </p:cNvPr>
          <p:cNvSpPr>
            <a:spLocks noGrp="1"/>
          </p:cNvSpPr>
          <p:nvPr>
            <p:ph type="sldNum" sz="quarter" idx="4"/>
          </p:nvPr>
        </p:nvSpPr>
        <p:spPr/>
        <p:txBody>
          <a:bodyPr/>
          <a:lstStyle/>
          <a:p>
            <a:fld id="{A3540E78-C2F8-4361-AA0F-E95537B7ED5B}" type="slidenum">
              <a:rPr lang="en-US" smtClean="0"/>
              <a:pPr/>
              <a:t>54</a:t>
            </a:fld>
            <a:endParaRPr lang="en-US" dirty="0"/>
          </a:p>
        </p:txBody>
      </p:sp>
    </p:spTree>
    <p:extLst>
      <p:ext uri="{BB962C8B-B14F-4D97-AF65-F5344CB8AC3E}">
        <p14:creationId xmlns:p14="http://schemas.microsoft.com/office/powerpoint/2010/main" val="614572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BFC72F7F-7BC8-45FD-B2BD-3D70FBF234D0}"/>
              </a:ext>
            </a:extLst>
          </p:cNvPr>
          <p:cNvSpPr>
            <a:spLocks noGrp="1" noChangeArrowheads="1"/>
          </p:cNvSpPr>
          <p:nvPr>
            <p:ph type="title"/>
          </p:nvPr>
        </p:nvSpPr>
        <p:spPr/>
        <p:txBody>
          <a:bodyPr/>
          <a:lstStyle/>
          <a:p>
            <a:pPr eaLnBrk="1" hangingPunct="1"/>
            <a:r>
              <a:rPr lang="en-US" altLang="en-US"/>
              <a:t>Inter-process Communication</a:t>
            </a:r>
          </a:p>
        </p:txBody>
      </p:sp>
      <p:sp>
        <p:nvSpPr>
          <p:cNvPr id="14340" name="Rectangle 3">
            <a:extLst>
              <a:ext uri="{FF2B5EF4-FFF2-40B4-BE49-F238E27FC236}">
                <a16:creationId xmlns:a16="http://schemas.microsoft.com/office/drawing/2014/main" id="{E1A502FC-3805-40AC-814A-AED0C9B4400A}"/>
              </a:ext>
            </a:extLst>
          </p:cNvPr>
          <p:cNvSpPr>
            <a:spLocks noGrp="1" noChangeArrowheads="1"/>
          </p:cNvSpPr>
          <p:nvPr>
            <p:ph type="body" idx="1"/>
          </p:nvPr>
        </p:nvSpPr>
        <p:spPr/>
        <p:txBody>
          <a:bodyPr/>
          <a:lstStyle/>
          <a:p>
            <a:pPr eaLnBrk="1" hangingPunct="1"/>
            <a:r>
              <a:rPr lang="en-US" altLang="en-US"/>
              <a:t>Client-server</a:t>
            </a:r>
          </a:p>
          <a:p>
            <a:pPr lvl="1" eaLnBrk="1" hangingPunct="1"/>
            <a:r>
              <a:rPr lang="en-US" altLang="en-US"/>
              <a:t>One server, many clients</a:t>
            </a:r>
          </a:p>
          <a:p>
            <a:pPr lvl="1" eaLnBrk="1" hangingPunct="1"/>
            <a:r>
              <a:rPr lang="en-US" altLang="en-US"/>
              <a:t>Server must execute continuously</a:t>
            </a:r>
          </a:p>
          <a:p>
            <a:pPr lvl="1" eaLnBrk="1" hangingPunct="1"/>
            <a:r>
              <a:rPr lang="en-US" altLang="en-US"/>
              <a:t>Client initiates communication</a:t>
            </a:r>
          </a:p>
          <a:p>
            <a:pPr eaLnBrk="1" hangingPunct="1"/>
            <a:r>
              <a:rPr lang="en-US" altLang="en-US"/>
              <a:t>Peer-to-peer (P2P)</a:t>
            </a:r>
          </a:p>
          <a:p>
            <a:pPr lvl="1" eaLnBrk="1" hangingPunct="1"/>
            <a:r>
              <a:rPr lang="en-US" altLang="en-US"/>
              <a:t>Two processes communicating as equals</a:t>
            </a:r>
          </a:p>
          <a:p>
            <a:pPr lvl="1" eaLnBrk="1" hangingPunct="1"/>
            <a:r>
              <a:rPr lang="en-US" altLang="en-US"/>
              <a:t>Peer processes can be short-lived</a:t>
            </a:r>
          </a:p>
        </p:txBody>
      </p:sp>
      <p:sp>
        <p:nvSpPr>
          <p:cNvPr id="2" name="Slide Number Placeholder 1">
            <a:extLst>
              <a:ext uri="{FF2B5EF4-FFF2-40B4-BE49-F238E27FC236}">
                <a16:creationId xmlns:a16="http://schemas.microsoft.com/office/drawing/2014/main" id="{9BDA6F37-78D7-49B9-B839-BE0DDF8CC119}"/>
              </a:ext>
            </a:extLst>
          </p:cNvPr>
          <p:cNvSpPr>
            <a:spLocks noGrp="1"/>
          </p:cNvSpPr>
          <p:nvPr>
            <p:ph type="sldNum" sz="quarter" idx="4"/>
          </p:nvPr>
        </p:nvSpPr>
        <p:spPr/>
        <p:txBody>
          <a:bodyPr/>
          <a:lstStyle/>
          <a:p>
            <a:fld id="{A3540E78-C2F8-4361-AA0F-E95537B7ED5B}" type="slidenum">
              <a:rPr lang="en-US" smtClean="0"/>
              <a:pPr/>
              <a:t>55</a:t>
            </a:fld>
            <a:endParaRPr lang="en-US" dirty="0"/>
          </a:p>
        </p:txBody>
      </p:sp>
    </p:spTree>
    <p:extLst>
      <p:ext uri="{BB962C8B-B14F-4D97-AF65-F5344CB8AC3E}">
        <p14:creationId xmlns:p14="http://schemas.microsoft.com/office/powerpoint/2010/main" val="1207661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3BC4E566-3035-4BED-BE37-65392E99094D}"/>
              </a:ext>
            </a:extLst>
          </p:cNvPr>
          <p:cNvSpPr>
            <a:spLocks noGrp="1" noChangeArrowheads="1"/>
          </p:cNvSpPr>
          <p:nvPr>
            <p:ph type="title"/>
          </p:nvPr>
        </p:nvSpPr>
        <p:spPr>
          <a:xfrm>
            <a:off x="457200" y="152400"/>
            <a:ext cx="8305800" cy="1143000"/>
          </a:xfrm>
        </p:spPr>
        <p:txBody>
          <a:bodyPr/>
          <a:lstStyle/>
          <a:p>
            <a:pPr eaLnBrk="1" hangingPunct="1"/>
            <a:r>
              <a:rPr lang="en-US" altLang="en-US" sz="3200" b="0" dirty="0"/>
              <a:t>Figure 4.6</a:t>
            </a:r>
            <a:r>
              <a:rPr lang="en-US" altLang="en-US" sz="3200" dirty="0"/>
              <a:t>  The client/server model compared to the peer-to-peer model</a:t>
            </a:r>
          </a:p>
        </p:txBody>
      </p:sp>
      <p:pic>
        <p:nvPicPr>
          <p:cNvPr id="15364" name="Picture 8" descr="fig04_06">
            <a:extLst>
              <a:ext uri="{FF2B5EF4-FFF2-40B4-BE49-F238E27FC236}">
                <a16:creationId xmlns:a16="http://schemas.microsoft.com/office/drawing/2014/main" id="{D140E3B8-E832-4755-94EB-78D0D9F1B0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524000"/>
            <a:ext cx="5105400"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A9F3EF3-C554-41F6-9C3B-4DC13F9AFC38}"/>
              </a:ext>
            </a:extLst>
          </p:cNvPr>
          <p:cNvSpPr>
            <a:spLocks noGrp="1"/>
          </p:cNvSpPr>
          <p:nvPr>
            <p:ph type="sldNum" sz="quarter" idx="4"/>
          </p:nvPr>
        </p:nvSpPr>
        <p:spPr/>
        <p:txBody>
          <a:bodyPr/>
          <a:lstStyle/>
          <a:p>
            <a:fld id="{A3540E78-C2F8-4361-AA0F-E95537B7ED5B}" type="slidenum">
              <a:rPr lang="en-US" smtClean="0"/>
              <a:pPr/>
              <a:t>56</a:t>
            </a:fld>
            <a:endParaRPr lang="en-US" dirty="0"/>
          </a:p>
        </p:txBody>
      </p:sp>
    </p:spTree>
    <p:extLst>
      <p:ext uri="{BB962C8B-B14F-4D97-AF65-F5344CB8AC3E}">
        <p14:creationId xmlns:p14="http://schemas.microsoft.com/office/powerpoint/2010/main" val="4099933345"/>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FF3D8FA2-90B1-420E-B384-716ED422F5F0}"/>
              </a:ext>
            </a:extLst>
          </p:cNvPr>
          <p:cNvSpPr>
            <a:spLocks noGrp="1" noChangeArrowheads="1"/>
          </p:cNvSpPr>
          <p:nvPr>
            <p:ph type="title"/>
          </p:nvPr>
        </p:nvSpPr>
        <p:spPr/>
        <p:txBody>
          <a:bodyPr/>
          <a:lstStyle/>
          <a:p>
            <a:r>
              <a:rPr lang="en-US" altLang="en-US"/>
              <a:t>Distributed Systems</a:t>
            </a:r>
          </a:p>
        </p:txBody>
      </p:sp>
      <p:sp>
        <p:nvSpPr>
          <p:cNvPr id="16388" name="Rectangle 3">
            <a:extLst>
              <a:ext uri="{FF2B5EF4-FFF2-40B4-BE49-F238E27FC236}">
                <a16:creationId xmlns:a16="http://schemas.microsoft.com/office/drawing/2014/main" id="{523D1483-1E2D-4607-804A-2DEC0BBEDAC6}"/>
              </a:ext>
            </a:extLst>
          </p:cNvPr>
          <p:cNvSpPr>
            <a:spLocks noGrp="1" noChangeArrowheads="1"/>
          </p:cNvSpPr>
          <p:nvPr>
            <p:ph type="body" idx="1"/>
          </p:nvPr>
        </p:nvSpPr>
        <p:spPr/>
        <p:txBody>
          <a:bodyPr/>
          <a:lstStyle/>
          <a:p>
            <a:r>
              <a:rPr lang="en-US" altLang="en-US"/>
              <a:t>Systems with parts that run on different computers</a:t>
            </a:r>
          </a:p>
          <a:p>
            <a:pPr lvl="1"/>
            <a:r>
              <a:rPr lang="en-US" altLang="en-US"/>
              <a:t>Cluster computing</a:t>
            </a:r>
          </a:p>
          <a:p>
            <a:pPr lvl="1"/>
            <a:r>
              <a:rPr lang="en-US" altLang="en-US"/>
              <a:t>Grid computing</a:t>
            </a:r>
          </a:p>
          <a:p>
            <a:pPr lvl="1"/>
            <a:r>
              <a:rPr lang="en-US" altLang="en-US"/>
              <a:t>Cloud computing</a:t>
            </a:r>
          </a:p>
          <a:p>
            <a:pPr lvl="2"/>
            <a:r>
              <a:rPr lang="en-US" altLang="en-US"/>
              <a:t>Amazon’s Elastic Compute Cloud </a:t>
            </a:r>
          </a:p>
          <a:p>
            <a:pPr lvl="2"/>
            <a:r>
              <a:rPr lang="en-US" altLang="en-US"/>
              <a:t>Google Drive</a:t>
            </a:r>
          </a:p>
        </p:txBody>
      </p:sp>
      <p:sp>
        <p:nvSpPr>
          <p:cNvPr id="2" name="Slide Number Placeholder 1">
            <a:extLst>
              <a:ext uri="{FF2B5EF4-FFF2-40B4-BE49-F238E27FC236}">
                <a16:creationId xmlns:a16="http://schemas.microsoft.com/office/drawing/2014/main" id="{62EEFA78-B52D-4F6D-A940-840E72E08BE2}"/>
              </a:ext>
            </a:extLst>
          </p:cNvPr>
          <p:cNvSpPr>
            <a:spLocks noGrp="1"/>
          </p:cNvSpPr>
          <p:nvPr>
            <p:ph type="sldNum" sz="quarter" idx="4"/>
          </p:nvPr>
        </p:nvSpPr>
        <p:spPr/>
        <p:txBody>
          <a:bodyPr/>
          <a:lstStyle/>
          <a:p>
            <a:fld id="{A3540E78-C2F8-4361-AA0F-E95537B7ED5B}" type="slidenum">
              <a:rPr lang="en-US" smtClean="0"/>
              <a:pPr/>
              <a:t>57</a:t>
            </a:fld>
            <a:endParaRPr lang="en-US" dirty="0"/>
          </a:p>
        </p:txBody>
      </p:sp>
    </p:spTree>
    <p:extLst>
      <p:ext uri="{BB962C8B-B14F-4D97-AF65-F5344CB8AC3E}">
        <p14:creationId xmlns:p14="http://schemas.microsoft.com/office/powerpoint/2010/main" val="3943713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E888298-C55A-4109-B97B-56F52E383F2E}"/>
              </a:ext>
            </a:extLst>
          </p:cNvPr>
          <p:cNvSpPr>
            <a:spLocks noGrp="1"/>
          </p:cNvSpPr>
          <p:nvPr>
            <p:ph type="title"/>
          </p:nvPr>
        </p:nvSpPr>
        <p:spPr/>
        <p:txBody>
          <a:bodyPr/>
          <a:lstStyle/>
          <a:p>
            <a:r>
              <a:rPr lang="en-US"/>
              <a:t>The Internet</a:t>
            </a:r>
            <a:endParaRPr lang="en-US" dirty="0"/>
          </a:p>
        </p:txBody>
      </p:sp>
      <p:sp>
        <p:nvSpPr>
          <p:cNvPr id="3" name="Text Placeholder 2">
            <a:extLst>
              <a:ext uri="{FF2B5EF4-FFF2-40B4-BE49-F238E27FC236}">
                <a16:creationId xmlns:a16="http://schemas.microsoft.com/office/drawing/2014/main" id="{9AC10DBD-7618-42A2-A1D0-BC89708305F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07577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6ED23501-EA65-4800-B10F-C727190137E3}"/>
              </a:ext>
            </a:extLst>
          </p:cNvPr>
          <p:cNvSpPr>
            <a:spLocks noGrp="1" noChangeArrowheads="1"/>
          </p:cNvSpPr>
          <p:nvPr>
            <p:ph type="title"/>
          </p:nvPr>
        </p:nvSpPr>
        <p:spPr/>
        <p:txBody>
          <a:bodyPr/>
          <a:lstStyle/>
          <a:p>
            <a:r>
              <a:rPr lang="en-US" altLang="en-US"/>
              <a:t>The Internet</a:t>
            </a:r>
          </a:p>
        </p:txBody>
      </p:sp>
      <p:sp>
        <p:nvSpPr>
          <p:cNvPr id="17412" name="Rectangle 3">
            <a:extLst>
              <a:ext uri="{FF2B5EF4-FFF2-40B4-BE49-F238E27FC236}">
                <a16:creationId xmlns:a16="http://schemas.microsoft.com/office/drawing/2014/main" id="{0955184E-1A4A-49C6-AE56-5CF873805817}"/>
              </a:ext>
            </a:extLst>
          </p:cNvPr>
          <p:cNvSpPr>
            <a:spLocks noGrp="1" noChangeArrowheads="1"/>
          </p:cNvSpPr>
          <p:nvPr>
            <p:ph type="body" idx="1"/>
          </p:nvPr>
        </p:nvSpPr>
        <p:spPr/>
        <p:txBody>
          <a:bodyPr/>
          <a:lstStyle/>
          <a:p>
            <a:r>
              <a:rPr lang="en-US" altLang="en-US"/>
              <a:t>The Internet: An internet that spans the world</a:t>
            </a:r>
          </a:p>
          <a:p>
            <a:pPr lvl="1"/>
            <a:r>
              <a:rPr lang="en-US" altLang="en-US"/>
              <a:t>Original goal was to develop a means of connecting networks that would not be disrupted by local disasters</a:t>
            </a:r>
          </a:p>
          <a:p>
            <a:pPr lvl="1"/>
            <a:r>
              <a:rPr lang="en-US" altLang="en-US"/>
              <a:t>Today a commercial undertaking that links a worldwide combination of PANs, LANs, MANs, and WANs involving millions of computers</a:t>
            </a:r>
          </a:p>
        </p:txBody>
      </p:sp>
      <p:sp>
        <p:nvSpPr>
          <p:cNvPr id="2" name="Slide Number Placeholder 1">
            <a:extLst>
              <a:ext uri="{FF2B5EF4-FFF2-40B4-BE49-F238E27FC236}">
                <a16:creationId xmlns:a16="http://schemas.microsoft.com/office/drawing/2014/main" id="{AB22AF09-F95D-457B-AAF2-AB02FD017BE3}"/>
              </a:ext>
            </a:extLst>
          </p:cNvPr>
          <p:cNvSpPr>
            <a:spLocks noGrp="1"/>
          </p:cNvSpPr>
          <p:nvPr>
            <p:ph type="sldNum" sz="quarter" idx="4"/>
          </p:nvPr>
        </p:nvSpPr>
        <p:spPr/>
        <p:txBody>
          <a:bodyPr/>
          <a:lstStyle/>
          <a:p>
            <a:fld id="{A3540E78-C2F8-4361-AA0F-E95537B7ED5B}" type="slidenum">
              <a:rPr lang="en-US" smtClean="0"/>
              <a:pPr/>
              <a:t>59</a:t>
            </a:fld>
            <a:endParaRPr lang="en-US" dirty="0"/>
          </a:p>
        </p:txBody>
      </p:sp>
    </p:spTree>
    <p:extLst>
      <p:ext uri="{BB962C8B-B14F-4D97-AF65-F5344CB8AC3E}">
        <p14:creationId xmlns:p14="http://schemas.microsoft.com/office/powerpoint/2010/main" val="130739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0B35A7DB-5904-41B9-BF68-08415F820F11}"/>
              </a:ext>
            </a:extLst>
          </p:cNvPr>
          <p:cNvSpPr>
            <a:spLocks noGrp="1"/>
          </p:cNvSpPr>
          <p:nvPr>
            <p:ph type="title"/>
          </p:nvPr>
        </p:nvSpPr>
        <p:spPr/>
        <p:txBody>
          <a:bodyPr/>
          <a:lstStyle/>
          <a:p>
            <a:r>
              <a:rPr lang="en-US" dirty="0"/>
              <a:t>Network Fundamentals</a:t>
            </a:r>
          </a:p>
        </p:txBody>
      </p:sp>
      <p:sp>
        <p:nvSpPr>
          <p:cNvPr id="110594" name="Content Placeholder 5">
            <a:extLst>
              <a:ext uri="{FF2B5EF4-FFF2-40B4-BE49-F238E27FC236}">
                <a16:creationId xmlns:a16="http://schemas.microsoft.com/office/drawing/2014/main" id="{7EF2D09F-7D6F-43DB-AC0E-D9ECB52E74DD}"/>
              </a:ext>
            </a:extLst>
          </p:cNvPr>
          <p:cNvSpPr>
            <a:spLocks noGrp="1"/>
          </p:cNvSpPr>
          <p:nvPr>
            <p:ph idx="1"/>
          </p:nvPr>
        </p:nvSpPr>
        <p:spPr/>
        <p:txBody>
          <a:bodyPr/>
          <a:lstStyle/>
          <a:p>
            <a:r>
              <a:rPr lang="en-US"/>
              <a:t>Local Area Network (LAN)</a:t>
            </a:r>
          </a:p>
          <a:p>
            <a:pPr lvl="1"/>
            <a:r>
              <a:rPr lang="en-US"/>
              <a:t>Uses cables, radio waves, or infrared signals</a:t>
            </a:r>
          </a:p>
          <a:p>
            <a:pPr lvl="1"/>
            <a:r>
              <a:rPr lang="en-US"/>
              <a:t>Links computers in a limited geographic area</a:t>
            </a:r>
          </a:p>
          <a:p>
            <a:r>
              <a:rPr lang="en-US"/>
              <a:t>Wide Area Network (WAN)</a:t>
            </a:r>
          </a:p>
          <a:p>
            <a:pPr lvl="1"/>
            <a:r>
              <a:rPr lang="en-US"/>
              <a:t>Uses long-distance transmission media</a:t>
            </a:r>
          </a:p>
          <a:p>
            <a:pPr lvl="1"/>
            <a:r>
              <a:rPr lang="en-US"/>
              <a:t>Links computer systems a few miles or thousands of miles</a:t>
            </a:r>
          </a:p>
          <a:p>
            <a:pPr lvl="1"/>
            <a:r>
              <a:rPr lang="en-US"/>
              <a:t>Internet is the largest WAN</a:t>
            </a:r>
          </a:p>
          <a:p>
            <a:r>
              <a:rPr lang="en-US"/>
              <a:t>Metropolitan Area Network (MAN)</a:t>
            </a:r>
          </a:p>
          <a:p>
            <a:pPr lvl="1"/>
            <a:r>
              <a:rPr lang="en-US"/>
              <a:t>Designed for a city</a:t>
            </a:r>
          </a:p>
          <a:p>
            <a:pPr lvl="1"/>
            <a:r>
              <a:rPr lang="en-US"/>
              <a:t>Larger than a LAN, smaller than a WAN</a:t>
            </a:r>
          </a:p>
          <a:p>
            <a:pPr lvl="1"/>
            <a:endParaRPr lang="en-US" dirty="0"/>
          </a:p>
        </p:txBody>
      </p:sp>
      <p:sp>
        <p:nvSpPr>
          <p:cNvPr id="3" name="Slide Number Placeholder 2">
            <a:extLst>
              <a:ext uri="{FF2B5EF4-FFF2-40B4-BE49-F238E27FC236}">
                <a16:creationId xmlns:a16="http://schemas.microsoft.com/office/drawing/2014/main" id="{2DCEE6DE-C122-4E34-ABDD-316F68EE5501}"/>
              </a:ext>
            </a:extLst>
          </p:cNvPr>
          <p:cNvSpPr>
            <a:spLocks noGrp="1"/>
          </p:cNvSpPr>
          <p:nvPr>
            <p:ph type="sldNum" sz="quarter" idx="4"/>
          </p:nvPr>
        </p:nvSpPr>
        <p:spPr/>
        <p:txBody>
          <a:bodyPr/>
          <a:lstStyle/>
          <a:p>
            <a:fld id="{A3540E78-C2F8-4361-AA0F-E95537B7ED5B}" type="slidenum">
              <a:rPr lang="en-US" smtClean="0"/>
              <a:pPr/>
              <a:t>6</a:t>
            </a:fld>
            <a:endParaRPr lang="en-US" dirty="0"/>
          </a:p>
        </p:txBody>
      </p:sp>
    </p:spTree>
    <p:extLst>
      <p:ext uri="{BB962C8B-B14F-4D97-AF65-F5344CB8AC3E}">
        <p14:creationId xmlns:p14="http://schemas.microsoft.com/office/powerpoint/2010/main" val="3308287714"/>
      </p:ext>
    </p:extLst>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F654E116-DFD2-4B7E-A95C-0AC2B052D371}"/>
              </a:ext>
            </a:extLst>
          </p:cNvPr>
          <p:cNvSpPr>
            <a:spLocks noGrp="1" noChangeArrowheads="1"/>
          </p:cNvSpPr>
          <p:nvPr>
            <p:ph type="title"/>
          </p:nvPr>
        </p:nvSpPr>
        <p:spPr/>
        <p:txBody>
          <a:bodyPr/>
          <a:lstStyle/>
          <a:p>
            <a:r>
              <a:rPr lang="en-US" altLang="en-US"/>
              <a:t>Internet Architecture</a:t>
            </a:r>
          </a:p>
        </p:txBody>
      </p:sp>
      <p:sp>
        <p:nvSpPr>
          <p:cNvPr id="18436" name="Rectangle 3">
            <a:extLst>
              <a:ext uri="{FF2B5EF4-FFF2-40B4-BE49-F238E27FC236}">
                <a16:creationId xmlns:a16="http://schemas.microsoft.com/office/drawing/2014/main" id="{6892E5B3-9376-4D29-A2EC-DC72CA635206}"/>
              </a:ext>
            </a:extLst>
          </p:cNvPr>
          <p:cNvSpPr>
            <a:spLocks noGrp="1" noChangeArrowheads="1"/>
          </p:cNvSpPr>
          <p:nvPr>
            <p:ph type="body" idx="1"/>
          </p:nvPr>
        </p:nvSpPr>
        <p:spPr/>
        <p:txBody>
          <a:bodyPr/>
          <a:lstStyle/>
          <a:p>
            <a:r>
              <a:rPr lang="en-US" altLang="en-US"/>
              <a:t>Internet Service Provider (ISP)</a:t>
            </a:r>
          </a:p>
          <a:p>
            <a:pPr lvl="1"/>
            <a:r>
              <a:rPr lang="en-US" altLang="en-US"/>
              <a:t>Tier-1</a:t>
            </a:r>
          </a:p>
          <a:p>
            <a:pPr lvl="1"/>
            <a:r>
              <a:rPr lang="en-US" altLang="en-US"/>
              <a:t>Tier-2</a:t>
            </a:r>
          </a:p>
          <a:p>
            <a:r>
              <a:rPr lang="en-US" altLang="en-US"/>
              <a:t>Access or tier-3 ISP: Provides connectivity to the Internet</a:t>
            </a:r>
          </a:p>
          <a:p>
            <a:pPr lvl="1"/>
            <a:r>
              <a:rPr lang="en-US" altLang="en-US"/>
              <a:t>Hot spot (wireless)</a:t>
            </a:r>
          </a:p>
          <a:p>
            <a:pPr lvl="1"/>
            <a:r>
              <a:rPr lang="en-US" altLang="en-US"/>
              <a:t>Telephone lines</a:t>
            </a:r>
          </a:p>
          <a:p>
            <a:pPr lvl="1"/>
            <a:r>
              <a:rPr lang="en-US" altLang="en-US"/>
              <a:t>Cable/Satellite systems DSL</a:t>
            </a:r>
          </a:p>
          <a:p>
            <a:pPr lvl="1"/>
            <a:r>
              <a:rPr lang="en-US" altLang="en-US"/>
              <a:t>Fiber optics</a:t>
            </a:r>
          </a:p>
        </p:txBody>
      </p:sp>
      <p:sp>
        <p:nvSpPr>
          <p:cNvPr id="2" name="Slide Number Placeholder 1">
            <a:extLst>
              <a:ext uri="{FF2B5EF4-FFF2-40B4-BE49-F238E27FC236}">
                <a16:creationId xmlns:a16="http://schemas.microsoft.com/office/drawing/2014/main" id="{60549FBB-6DDB-47FC-89C8-F59DB35F3439}"/>
              </a:ext>
            </a:extLst>
          </p:cNvPr>
          <p:cNvSpPr>
            <a:spLocks noGrp="1"/>
          </p:cNvSpPr>
          <p:nvPr>
            <p:ph type="sldNum" sz="quarter" idx="4"/>
          </p:nvPr>
        </p:nvSpPr>
        <p:spPr/>
        <p:txBody>
          <a:bodyPr/>
          <a:lstStyle/>
          <a:p>
            <a:fld id="{A3540E78-C2F8-4361-AA0F-E95537B7ED5B}" type="slidenum">
              <a:rPr lang="en-US" smtClean="0"/>
              <a:pPr/>
              <a:t>60</a:t>
            </a:fld>
            <a:endParaRPr lang="en-US" dirty="0"/>
          </a:p>
        </p:txBody>
      </p:sp>
    </p:spTree>
    <p:extLst>
      <p:ext uri="{BB962C8B-B14F-4D97-AF65-F5344CB8AC3E}">
        <p14:creationId xmlns:p14="http://schemas.microsoft.com/office/powerpoint/2010/main" val="177646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a:extLst>
              <a:ext uri="{FF2B5EF4-FFF2-40B4-BE49-F238E27FC236}">
                <a16:creationId xmlns:a16="http://schemas.microsoft.com/office/drawing/2014/main" id="{ED5B9E99-333A-4AEE-8EEB-1E469AA1CE13}"/>
              </a:ext>
            </a:extLst>
          </p:cNvPr>
          <p:cNvSpPr>
            <a:spLocks noGrp="1" noChangeArrowheads="1"/>
          </p:cNvSpPr>
          <p:nvPr>
            <p:ph type="title"/>
          </p:nvPr>
        </p:nvSpPr>
        <p:spPr/>
        <p:txBody>
          <a:bodyPr/>
          <a:lstStyle/>
          <a:p>
            <a:r>
              <a:rPr lang="en-US" altLang="en-US" dirty="0"/>
              <a:t>Internet Composition</a:t>
            </a:r>
          </a:p>
        </p:txBody>
      </p:sp>
      <p:pic>
        <p:nvPicPr>
          <p:cNvPr id="19460" name="Picture 10" descr="fig04_07">
            <a:extLst>
              <a:ext uri="{FF2B5EF4-FFF2-40B4-BE49-F238E27FC236}">
                <a16:creationId xmlns:a16="http://schemas.microsoft.com/office/drawing/2014/main" id="{0268EDD3-8F04-494C-A0D4-F30D96D4C4FF}"/>
              </a:ext>
            </a:extLst>
          </p:cNvPr>
          <p:cNvPicPr>
            <a:picLocks noChangeAspect="1" noChangeArrowheads="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38200" y="1828800"/>
            <a:ext cx="7604125" cy="353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9E3F808F-759D-4EFF-80BE-93371E92F40F}"/>
              </a:ext>
            </a:extLst>
          </p:cNvPr>
          <p:cNvSpPr>
            <a:spLocks noGrp="1"/>
          </p:cNvSpPr>
          <p:nvPr>
            <p:ph type="sldNum" sz="quarter" idx="4"/>
          </p:nvPr>
        </p:nvSpPr>
        <p:spPr/>
        <p:txBody>
          <a:bodyPr/>
          <a:lstStyle/>
          <a:p>
            <a:fld id="{A3540E78-C2F8-4361-AA0F-E95537B7ED5B}" type="slidenum">
              <a:rPr lang="en-US" smtClean="0"/>
              <a:pPr/>
              <a:t>61</a:t>
            </a:fld>
            <a:endParaRPr lang="en-US" dirty="0"/>
          </a:p>
        </p:txBody>
      </p:sp>
    </p:spTree>
    <p:extLst>
      <p:ext uri="{BB962C8B-B14F-4D97-AF65-F5344CB8AC3E}">
        <p14:creationId xmlns:p14="http://schemas.microsoft.com/office/powerpoint/2010/main" val="368768780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466E6FCE-17DE-4D63-BEDD-2B8939CFE26C}"/>
              </a:ext>
            </a:extLst>
          </p:cNvPr>
          <p:cNvSpPr>
            <a:spLocks noGrp="1" noChangeArrowheads="1"/>
          </p:cNvSpPr>
          <p:nvPr>
            <p:ph type="title"/>
          </p:nvPr>
        </p:nvSpPr>
        <p:spPr/>
        <p:txBody>
          <a:bodyPr/>
          <a:lstStyle/>
          <a:p>
            <a:r>
              <a:rPr lang="en-US" altLang="en-US"/>
              <a:t>Internet Addressing</a:t>
            </a:r>
          </a:p>
        </p:txBody>
      </p:sp>
      <p:sp>
        <p:nvSpPr>
          <p:cNvPr id="20484" name="Rectangle 3">
            <a:extLst>
              <a:ext uri="{FF2B5EF4-FFF2-40B4-BE49-F238E27FC236}">
                <a16:creationId xmlns:a16="http://schemas.microsoft.com/office/drawing/2014/main" id="{98A1D074-8294-43C7-B256-67D2EB6EF5B9}"/>
              </a:ext>
            </a:extLst>
          </p:cNvPr>
          <p:cNvSpPr>
            <a:spLocks noGrp="1" noChangeArrowheads="1"/>
          </p:cNvSpPr>
          <p:nvPr>
            <p:ph type="body" idx="1"/>
          </p:nvPr>
        </p:nvSpPr>
        <p:spPr/>
        <p:txBody>
          <a:bodyPr/>
          <a:lstStyle/>
          <a:p>
            <a:r>
              <a:rPr lang="en-US" altLang="en-US"/>
              <a:t>IP address: pattern of 32 or 128 bits often represented in dotted decimal notation</a:t>
            </a:r>
          </a:p>
          <a:p>
            <a:r>
              <a:rPr lang="en-US" altLang="en-US"/>
              <a:t>Mnemonic address:</a:t>
            </a:r>
          </a:p>
          <a:p>
            <a:pPr lvl="1"/>
            <a:r>
              <a:rPr lang="en-US" altLang="en-US"/>
              <a:t>Domain names</a:t>
            </a:r>
          </a:p>
          <a:p>
            <a:pPr lvl="1"/>
            <a:r>
              <a:rPr lang="en-US" altLang="en-US"/>
              <a:t>Top-Level Domains</a:t>
            </a:r>
          </a:p>
          <a:p>
            <a:r>
              <a:rPr lang="en-US" altLang="en-US"/>
              <a:t>Domain name system (DNS)</a:t>
            </a:r>
          </a:p>
          <a:p>
            <a:pPr lvl="1"/>
            <a:r>
              <a:rPr lang="en-US" altLang="en-US"/>
              <a:t>Name servers</a:t>
            </a:r>
          </a:p>
          <a:p>
            <a:pPr lvl="1"/>
            <a:r>
              <a:rPr lang="en-US" altLang="en-US"/>
              <a:t>DNS lookup</a:t>
            </a:r>
          </a:p>
          <a:p>
            <a:endParaRPr lang="en-US" altLang="en-US"/>
          </a:p>
        </p:txBody>
      </p:sp>
      <p:sp>
        <p:nvSpPr>
          <p:cNvPr id="2" name="Slide Number Placeholder 1">
            <a:extLst>
              <a:ext uri="{FF2B5EF4-FFF2-40B4-BE49-F238E27FC236}">
                <a16:creationId xmlns:a16="http://schemas.microsoft.com/office/drawing/2014/main" id="{41F37C1F-15EE-4048-9652-A36A7A3091E2}"/>
              </a:ext>
            </a:extLst>
          </p:cNvPr>
          <p:cNvSpPr>
            <a:spLocks noGrp="1"/>
          </p:cNvSpPr>
          <p:nvPr>
            <p:ph type="sldNum" sz="quarter" idx="4"/>
          </p:nvPr>
        </p:nvSpPr>
        <p:spPr/>
        <p:txBody>
          <a:bodyPr/>
          <a:lstStyle/>
          <a:p>
            <a:fld id="{A3540E78-C2F8-4361-AA0F-E95537B7ED5B}" type="slidenum">
              <a:rPr lang="en-US" smtClean="0"/>
              <a:pPr/>
              <a:t>62</a:t>
            </a:fld>
            <a:endParaRPr lang="en-US" dirty="0"/>
          </a:p>
        </p:txBody>
      </p:sp>
    </p:spTree>
    <p:extLst>
      <p:ext uri="{BB962C8B-B14F-4D97-AF65-F5344CB8AC3E}">
        <p14:creationId xmlns:p14="http://schemas.microsoft.com/office/powerpoint/2010/main" val="18615598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89E8293C-65BD-49BD-86FF-B75D3CE8CD99}"/>
              </a:ext>
            </a:extLst>
          </p:cNvPr>
          <p:cNvSpPr>
            <a:spLocks noGrp="1" noChangeArrowheads="1"/>
          </p:cNvSpPr>
          <p:nvPr>
            <p:ph type="title"/>
          </p:nvPr>
        </p:nvSpPr>
        <p:spPr/>
        <p:txBody>
          <a:bodyPr/>
          <a:lstStyle/>
          <a:p>
            <a:r>
              <a:rPr lang="en-US" altLang="en-US"/>
              <a:t>ICANN</a:t>
            </a:r>
            <a:endParaRPr lang="en-US" altLang="en-US" dirty="0"/>
          </a:p>
        </p:txBody>
      </p:sp>
      <p:sp>
        <p:nvSpPr>
          <p:cNvPr id="21508" name="Rectangle 3">
            <a:extLst>
              <a:ext uri="{FF2B5EF4-FFF2-40B4-BE49-F238E27FC236}">
                <a16:creationId xmlns:a16="http://schemas.microsoft.com/office/drawing/2014/main" id="{77C3F455-188F-4D8D-BA27-C57FFE1ECA0D}"/>
              </a:ext>
            </a:extLst>
          </p:cNvPr>
          <p:cNvSpPr>
            <a:spLocks noGrp="1" noChangeArrowheads="1"/>
          </p:cNvSpPr>
          <p:nvPr>
            <p:ph type="body" idx="1"/>
          </p:nvPr>
        </p:nvSpPr>
        <p:spPr/>
        <p:txBody>
          <a:bodyPr/>
          <a:lstStyle/>
          <a:p>
            <a:r>
              <a:rPr lang="en-US" altLang="en-US"/>
              <a:t>Internet Corporation for Assigned Names &amp; Numbers (ICANN)</a:t>
            </a:r>
          </a:p>
          <a:p>
            <a:r>
              <a:rPr lang="en-US" altLang="en-US"/>
              <a:t>Allocates IP addresses to ISPs who then assign those addresses within their regions.</a:t>
            </a:r>
          </a:p>
          <a:p>
            <a:r>
              <a:rPr lang="en-US" altLang="en-US"/>
              <a:t>Oversees the registration of domains and domain names.</a:t>
            </a:r>
          </a:p>
          <a:p>
            <a:endParaRPr lang="en-US" altLang="en-US" dirty="0"/>
          </a:p>
        </p:txBody>
      </p:sp>
      <p:sp>
        <p:nvSpPr>
          <p:cNvPr id="2" name="Slide Number Placeholder 1">
            <a:extLst>
              <a:ext uri="{FF2B5EF4-FFF2-40B4-BE49-F238E27FC236}">
                <a16:creationId xmlns:a16="http://schemas.microsoft.com/office/drawing/2014/main" id="{A1E3CB46-5FA1-4BA4-A8DC-158DF7E6C363}"/>
              </a:ext>
            </a:extLst>
          </p:cNvPr>
          <p:cNvSpPr>
            <a:spLocks noGrp="1"/>
          </p:cNvSpPr>
          <p:nvPr>
            <p:ph type="sldNum" sz="quarter" idx="4"/>
          </p:nvPr>
        </p:nvSpPr>
        <p:spPr/>
        <p:txBody>
          <a:bodyPr/>
          <a:lstStyle/>
          <a:p>
            <a:fld id="{A3540E78-C2F8-4361-AA0F-E95537B7ED5B}" type="slidenum">
              <a:rPr lang="en-US" smtClean="0"/>
              <a:pPr/>
              <a:t>63</a:t>
            </a:fld>
            <a:endParaRPr lang="en-US" dirty="0"/>
          </a:p>
        </p:txBody>
      </p:sp>
    </p:spTree>
    <p:extLst>
      <p:ext uri="{BB962C8B-B14F-4D97-AF65-F5344CB8AC3E}">
        <p14:creationId xmlns:p14="http://schemas.microsoft.com/office/powerpoint/2010/main" val="41498984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02DEE27B-5398-4623-9D2A-D499744F179B}"/>
              </a:ext>
            </a:extLst>
          </p:cNvPr>
          <p:cNvSpPr>
            <a:spLocks noGrp="1" noChangeArrowheads="1"/>
          </p:cNvSpPr>
          <p:nvPr>
            <p:ph type="title"/>
          </p:nvPr>
        </p:nvSpPr>
        <p:spPr/>
        <p:txBody>
          <a:bodyPr/>
          <a:lstStyle/>
          <a:p>
            <a:r>
              <a:rPr lang="en-US" altLang="en-US"/>
              <a:t>Early Internet Applications</a:t>
            </a:r>
          </a:p>
        </p:txBody>
      </p:sp>
      <p:sp>
        <p:nvSpPr>
          <p:cNvPr id="22532" name="Rectangle 3">
            <a:extLst>
              <a:ext uri="{FF2B5EF4-FFF2-40B4-BE49-F238E27FC236}">
                <a16:creationId xmlns:a16="http://schemas.microsoft.com/office/drawing/2014/main" id="{B7DDCDBF-D492-47D1-8591-976031BB2B19}"/>
              </a:ext>
            </a:extLst>
          </p:cNvPr>
          <p:cNvSpPr>
            <a:spLocks noGrp="1" noChangeArrowheads="1"/>
          </p:cNvSpPr>
          <p:nvPr>
            <p:ph type="body" idx="1"/>
          </p:nvPr>
        </p:nvSpPr>
        <p:spPr/>
        <p:txBody>
          <a:bodyPr/>
          <a:lstStyle/>
          <a:p>
            <a:r>
              <a:rPr lang="en-US" altLang="en-US" dirty="0"/>
              <a:t>Network News Transfer Protocol (NNTP)</a:t>
            </a:r>
          </a:p>
          <a:p>
            <a:r>
              <a:rPr lang="en-US" altLang="en-US" dirty="0"/>
              <a:t>File Transfer Protocol (FTP)</a:t>
            </a:r>
          </a:p>
          <a:p>
            <a:r>
              <a:rPr lang="en-US" altLang="en-US" dirty="0"/>
              <a:t>Telnet and SSH (Secured Shell)</a:t>
            </a:r>
          </a:p>
          <a:p>
            <a:r>
              <a:rPr lang="en-US" altLang="en-US" dirty="0"/>
              <a:t>Hypertext Transfer Protocol (HTTP)</a:t>
            </a:r>
          </a:p>
          <a:p>
            <a:r>
              <a:rPr lang="en-US" altLang="en-US" dirty="0"/>
              <a:t>Electronic Mail (email)</a:t>
            </a:r>
          </a:p>
          <a:p>
            <a:pPr lvl="1"/>
            <a:r>
              <a:rPr lang="en-US" altLang="en-US" dirty="0"/>
              <a:t>Domain mail server collects incoming mail and transmits outing mail</a:t>
            </a:r>
          </a:p>
          <a:p>
            <a:pPr lvl="1"/>
            <a:r>
              <a:rPr lang="en-US" altLang="en-US" dirty="0"/>
              <a:t>Mail server delivers collected incoming mail to clients via POP3 (Post Office Protocol version 3) or IMAP (Internet Mail Access Protocol)</a:t>
            </a:r>
          </a:p>
        </p:txBody>
      </p:sp>
      <p:sp>
        <p:nvSpPr>
          <p:cNvPr id="2" name="Slide Number Placeholder 1">
            <a:extLst>
              <a:ext uri="{FF2B5EF4-FFF2-40B4-BE49-F238E27FC236}">
                <a16:creationId xmlns:a16="http://schemas.microsoft.com/office/drawing/2014/main" id="{C657DE6B-0F91-4D51-93D0-A1C500773511}"/>
              </a:ext>
            </a:extLst>
          </p:cNvPr>
          <p:cNvSpPr>
            <a:spLocks noGrp="1"/>
          </p:cNvSpPr>
          <p:nvPr>
            <p:ph type="sldNum" sz="quarter" idx="4"/>
          </p:nvPr>
        </p:nvSpPr>
        <p:spPr/>
        <p:txBody>
          <a:bodyPr/>
          <a:lstStyle/>
          <a:p>
            <a:fld id="{A3540E78-C2F8-4361-AA0F-E95537B7ED5B}" type="slidenum">
              <a:rPr lang="en-US" smtClean="0"/>
              <a:pPr/>
              <a:t>64</a:t>
            </a:fld>
            <a:endParaRPr lang="en-US" dirty="0"/>
          </a:p>
        </p:txBody>
      </p:sp>
    </p:spTree>
    <p:extLst>
      <p:ext uri="{BB962C8B-B14F-4D97-AF65-F5344CB8AC3E}">
        <p14:creationId xmlns:p14="http://schemas.microsoft.com/office/powerpoint/2010/main" val="42336053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F71EAF7A-EFD7-4552-95C7-663962982666}"/>
              </a:ext>
            </a:extLst>
          </p:cNvPr>
          <p:cNvSpPr>
            <a:spLocks noGrp="1"/>
          </p:cNvSpPr>
          <p:nvPr>
            <p:ph type="title"/>
          </p:nvPr>
        </p:nvSpPr>
        <p:spPr/>
        <p:txBody>
          <a:bodyPr/>
          <a:lstStyle/>
          <a:p>
            <a:r>
              <a:rPr lang="en-US" altLang="en-US"/>
              <a:t>SMTP Simple Mail Transfer Protocol</a:t>
            </a:r>
          </a:p>
        </p:txBody>
      </p:sp>
      <p:sp>
        <p:nvSpPr>
          <p:cNvPr id="23556" name="Rectangle 4">
            <a:extLst>
              <a:ext uri="{FF2B5EF4-FFF2-40B4-BE49-F238E27FC236}">
                <a16:creationId xmlns:a16="http://schemas.microsoft.com/office/drawing/2014/main" id="{A7BC819B-0878-43B4-8830-B5D9F52320BA}"/>
              </a:ext>
            </a:extLst>
          </p:cNvPr>
          <p:cNvSpPr>
            <a:spLocks noChangeArrowheads="1"/>
          </p:cNvSpPr>
          <p:nvPr/>
        </p:nvSpPr>
        <p:spPr bwMode="auto">
          <a:xfrm>
            <a:off x="446088" y="1295400"/>
            <a:ext cx="83820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ea typeface="ヒラギノ角ゴ Pro W3" pitchFamily="1" charset="-128"/>
              </a:defRPr>
            </a:lvl1pPr>
            <a:lvl2pPr marL="742950" indent="-285750">
              <a:defRPr sz="2800">
                <a:solidFill>
                  <a:schemeClr val="tx1"/>
                </a:solidFill>
                <a:latin typeface="Times New Roman" panose="02020603050405020304" pitchFamily="18" charset="0"/>
                <a:ea typeface="ヒラギノ角ゴ Pro W3" pitchFamily="1" charset="-128"/>
              </a:defRPr>
            </a:lvl2pPr>
            <a:lvl3pPr marL="1143000" indent="-228600">
              <a:defRPr sz="2800">
                <a:solidFill>
                  <a:schemeClr val="tx1"/>
                </a:solidFill>
                <a:latin typeface="Times New Roman" panose="02020603050405020304" pitchFamily="18" charset="0"/>
                <a:ea typeface="ヒラギノ角ゴ Pro W3" pitchFamily="1" charset="-128"/>
              </a:defRPr>
            </a:lvl3pPr>
            <a:lvl4pPr marL="1600200" indent="-228600">
              <a:defRPr sz="2800">
                <a:solidFill>
                  <a:schemeClr val="tx1"/>
                </a:solidFill>
                <a:latin typeface="Times New Roman" panose="02020603050405020304" pitchFamily="18" charset="0"/>
                <a:ea typeface="ヒラギノ角ゴ Pro W3" pitchFamily="1" charset="-128"/>
              </a:defRPr>
            </a:lvl4pPr>
            <a:lvl5pPr marL="2057400" indent="-228600">
              <a:defRPr sz="2800">
                <a:solidFill>
                  <a:schemeClr val="tx1"/>
                </a:solidFill>
                <a:latin typeface="Times New Roman" panose="02020603050405020304" pitchFamily="18" charset="0"/>
                <a:ea typeface="ヒラギノ角ゴ Pro W3" pitchFamily="1" charset="-128"/>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ea typeface="ヒラギノ角ゴ Pro W3" pitchFamily="1" charset="-128"/>
              </a:defRPr>
            </a:lvl9pPr>
          </a:lstStyle>
          <a:p>
            <a:r>
              <a:rPr lang="en-US" altLang="en-US" sz="2000">
                <a:solidFill>
                  <a:srgbClr val="008000"/>
                </a:solidFill>
              </a:rPr>
              <a:t>220 mail.tardis.edu SMTP Sendmail Gallifrey-1.0; Fri, 23 Aug 2413 14:34:10</a:t>
            </a:r>
          </a:p>
          <a:p>
            <a:r>
              <a:rPr lang="en-US" altLang="en-US" sz="2000">
                <a:solidFill>
                  <a:srgbClr val="000080"/>
                </a:solidFill>
              </a:rPr>
              <a:t>HELO mail.skaro.gov</a:t>
            </a:r>
          </a:p>
          <a:p>
            <a:r>
              <a:rPr lang="en-US" altLang="en-US" sz="2000">
                <a:solidFill>
                  <a:srgbClr val="008000"/>
                </a:solidFill>
              </a:rPr>
              <a:t>250 mail.tardis.edu Hello mail.skaro.gov, pleased to meet you </a:t>
            </a:r>
          </a:p>
          <a:p>
            <a:r>
              <a:rPr lang="en-US" altLang="en-US" sz="2000">
                <a:solidFill>
                  <a:srgbClr val="000080"/>
                </a:solidFill>
              </a:rPr>
              <a:t>MAIL From: dalek@skaro.gov</a:t>
            </a:r>
          </a:p>
          <a:p>
            <a:r>
              <a:rPr lang="en-US" altLang="en-US" sz="2000">
                <a:solidFill>
                  <a:srgbClr val="008000"/>
                </a:solidFill>
              </a:rPr>
              <a:t>250 2.1.0 dalek@skaro.gov... Sender ok</a:t>
            </a:r>
          </a:p>
          <a:p>
            <a:r>
              <a:rPr lang="en-US" altLang="en-US" sz="2000">
                <a:solidFill>
                  <a:srgbClr val="000080"/>
                </a:solidFill>
              </a:rPr>
              <a:t>RCPT To: doctor@tardis.edu</a:t>
            </a:r>
          </a:p>
          <a:p>
            <a:r>
              <a:rPr lang="en-US" altLang="en-US" sz="2000">
                <a:solidFill>
                  <a:srgbClr val="008000"/>
                </a:solidFill>
              </a:rPr>
              <a:t>250 2.1.5 doctor@tardis.edu... Recipient ok</a:t>
            </a:r>
          </a:p>
          <a:p>
            <a:r>
              <a:rPr lang="en-US" altLang="en-US" sz="2000">
                <a:solidFill>
                  <a:srgbClr val="000080"/>
                </a:solidFill>
              </a:rPr>
              <a:t>DATA</a:t>
            </a:r>
          </a:p>
          <a:p>
            <a:r>
              <a:rPr lang="en-US" altLang="en-US" sz="2000">
                <a:solidFill>
                  <a:srgbClr val="008000"/>
                </a:solidFill>
              </a:rPr>
              <a:t>354 Enter mail, end with "." on a line by itself</a:t>
            </a:r>
          </a:p>
          <a:p>
            <a:r>
              <a:rPr lang="en-US" altLang="en-US" sz="2000">
                <a:solidFill>
                  <a:srgbClr val="000080"/>
                </a:solidFill>
              </a:rPr>
              <a:t>Subject: Extermination.</a:t>
            </a:r>
          </a:p>
          <a:p>
            <a:r>
              <a:rPr lang="en-US" altLang="en-US" sz="2000">
                <a:solidFill>
                  <a:srgbClr val="000080"/>
                </a:solidFill>
              </a:rPr>
              <a:t>EXTERMINATE!</a:t>
            </a:r>
          </a:p>
          <a:p>
            <a:r>
              <a:rPr lang="en-US" altLang="en-US" sz="2000">
                <a:solidFill>
                  <a:srgbClr val="000080"/>
                </a:solidFill>
              </a:rPr>
              <a:t>Regards, Dalek</a:t>
            </a:r>
          </a:p>
          <a:p>
            <a:r>
              <a:rPr lang="en-US" altLang="en-US" sz="2000">
                <a:solidFill>
                  <a:srgbClr val="000080"/>
                </a:solidFill>
              </a:rPr>
              <a:t>.</a:t>
            </a:r>
          </a:p>
          <a:p>
            <a:r>
              <a:rPr lang="en-US" altLang="en-US" sz="2000">
                <a:solidFill>
                  <a:srgbClr val="008000"/>
                </a:solidFill>
              </a:rPr>
              <a:t>250 2.0.0 r7NJYAEl028071 Message accepted for delivery</a:t>
            </a:r>
          </a:p>
          <a:p>
            <a:r>
              <a:rPr lang="en-US" altLang="en-US" sz="2000">
                <a:solidFill>
                  <a:srgbClr val="000080"/>
                </a:solidFill>
              </a:rPr>
              <a:t>QUIT</a:t>
            </a:r>
          </a:p>
          <a:p>
            <a:r>
              <a:rPr lang="en-US" altLang="en-US" sz="2000">
                <a:solidFill>
                  <a:srgbClr val="008000"/>
                </a:solidFill>
              </a:rPr>
              <a:t>221 2.0.0 mail.tardis.edu closing connection</a:t>
            </a:r>
          </a:p>
        </p:txBody>
      </p:sp>
      <p:sp>
        <p:nvSpPr>
          <p:cNvPr id="2" name="Slide Number Placeholder 1">
            <a:extLst>
              <a:ext uri="{FF2B5EF4-FFF2-40B4-BE49-F238E27FC236}">
                <a16:creationId xmlns:a16="http://schemas.microsoft.com/office/drawing/2014/main" id="{DA051560-7E77-4044-9B43-07107B97C043}"/>
              </a:ext>
            </a:extLst>
          </p:cNvPr>
          <p:cNvSpPr>
            <a:spLocks noGrp="1"/>
          </p:cNvSpPr>
          <p:nvPr>
            <p:ph type="sldNum" sz="quarter" idx="4"/>
          </p:nvPr>
        </p:nvSpPr>
        <p:spPr/>
        <p:txBody>
          <a:bodyPr/>
          <a:lstStyle/>
          <a:p>
            <a:fld id="{A3540E78-C2F8-4361-AA0F-E95537B7ED5B}" type="slidenum">
              <a:rPr lang="en-US" smtClean="0"/>
              <a:pPr/>
              <a:t>65</a:t>
            </a:fld>
            <a:endParaRPr lang="en-US" dirty="0"/>
          </a:p>
        </p:txBody>
      </p:sp>
    </p:spTree>
    <p:extLst>
      <p:ext uri="{BB962C8B-B14F-4D97-AF65-F5344CB8AC3E}">
        <p14:creationId xmlns:p14="http://schemas.microsoft.com/office/powerpoint/2010/main" val="33067189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80D4434A-0949-4E3E-A168-EFA543B72DB5}"/>
              </a:ext>
            </a:extLst>
          </p:cNvPr>
          <p:cNvSpPr>
            <a:spLocks noGrp="1" noChangeArrowheads="1"/>
          </p:cNvSpPr>
          <p:nvPr>
            <p:ph type="title"/>
          </p:nvPr>
        </p:nvSpPr>
        <p:spPr/>
        <p:txBody>
          <a:bodyPr/>
          <a:lstStyle/>
          <a:p>
            <a:r>
              <a:rPr lang="en-US" altLang="en-US"/>
              <a:t>More Recent Applications</a:t>
            </a:r>
          </a:p>
        </p:txBody>
      </p:sp>
      <p:sp>
        <p:nvSpPr>
          <p:cNvPr id="24580" name="Rectangle 3">
            <a:extLst>
              <a:ext uri="{FF2B5EF4-FFF2-40B4-BE49-F238E27FC236}">
                <a16:creationId xmlns:a16="http://schemas.microsoft.com/office/drawing/2014/main" id="{C3210E97-70A1-4491-928A-94FF89541A43}"/>
              </a:ext>
            </a:extLst>
          </p:cNvPr>
          <p:cNvSpPr>
            <a:spLocks noGrp="1" noChangeArrowheads="1"/>
          </p:cNvSpPr>
          <p:nvPr>
            <p:ph type="body" idx="1"/>
          </p:nvPr>
        </p:nvSpPr>
        <p:spPr/>
        <p:txBody>
          <a:bodyPr/>
          <a:lstStyle/>
          <a:p>
            <a:r>
              <a:rPr lang="en-US" altLang="en-US"/>
              <a:t>Voice Over IP (VoIP)</a:t>
            </a:r>
          </a:p>
          <a:p>
            <a:r>
              <a:rPr lang="en-US" altLang="en-US"/>
              <a:t>Internet Multimedia Streaming</a:t>
            </a:r>
          </a:p>
          <a:p>
            <a:pPr lvl="1"/>
            <a:r>
              <a:rPr lang="en-US" altLang="en-US"/>
              <a:t>N-unicast</a:t>
            </a:r>
          </a:p>
          <a:p>
            <a:pPr lvl="1"/>
            <a:r>
              <a:rPr lang="en-US" altLang="en-US"/>
              <a:t>Multicast</a:t>
            </a:r>
          </a:p>
          <a:p>
            <a:pPr lvl="1"/>
            <a:r>
              <a:rPr lang="en-US" altLang="en-US"/>
              <a:t>On-demand streaming</a:t>
            </a:r>
          </a:p>
          <a:p>
            <a:pPr lvl="1"/>
            <a:r>
              <a:rPr lang="en-US" altLang="en-US"/>
              <a:t>Content delivery networks (CDNs)</a:t>
            </a:r>
          </a:p>
        </p:txBody>
      </p:sp>
      <p:sp>
        <p:nvSpPr>
          <p:cNvPr id="2" name="Slide Number Placeholder 1">
            <a:extLst>
              <a:ext uri="{FF2B5EF4-FFF2-40B4-BE49-F238E27FC236}">
                <a16:creationId xmlns:a16="http://schemas.microsoft.com/office/drawing/2014/main" id="{D5EA08CA-465D-4E43-98E3-E1E1EC94ACAD}"/>
              </a:ext>
            </a:extLst>
          </p:cNvPr>
          <p:cNvSpPr>
            <a:spLocks noGrp="1"/>
          </p:cNvSpPr>
          <p:nvPr>
            <p:ph type="sldNum" sz="quarter" idx="4"/>
          </p:nvPr>
        </p:nvSpPr>
        <p:spPr/>
        <p:txBody>
          <a:bodyPr/>
          <a:lstStyle/>
          <a:p>
            <a:fld id="{A3540E78-C2F8-4361-AA0F-E95537B7ED5B}" type="slidenum">
              <a:rPr lang="en-US" smtClean="0"/>
              <a:pPr/>
              <a:t>66</a:t>
            </a:fld>
            <a:endParaRPr lang="en-US" dirty="0"/>
          </a:p>
        </p:txBody>
      </p:sp>
    </p:spTree>
    <p:extLst>
      <p:ext uri="{BB962C8B-B14F-4D97-AF65-F5344CB8AC3E}">
        <p14:creationId xmlns:p14="http://schemas.microsoft.com/office/powerpoint/2010/main" val="206267360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310386-CDFB-4734-8CF9-CFF109514C7E}"/>
              </a:ext>
            </a:extLst>
          </p:cNvPr>
          <p:cNvSpPr>
            <a:spLocks noGrp="1"/>
          </p:cNvSpPr>
          <p:nvPr>
            <p:ph type="title"/>
          </p:nvPr>
        </p:nvSpPr>
        <p:spPr/>
        <p:txBody>
          <a:bodyPr/>
          <a:lstStyle/>
          <a:p>
            <a:r>
              <a:rPr lang="en-US" dirty="0"/>
              <a:t>World Wide Web</a:t>
            </a:r>
          </a:p>
        </p:txBody>
      </p:sp>
      <p:sp>
        <p:nvSpPr>
          <p:cNvPr id="6" name="Text Placeholder 5">
            <a:extLst>
              <a:ext uri="{FF2B5EF4-FFF2-40B4-BE49-F238E27FC236}">
                <a16:creationId xmlns:a16="http://schemas.microsoft.com/office/drawing/2014/main" id="{25E82B85-63D5-4925-A87E-C6DBA06E59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31294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D7F7364C-6A9C-4FE3-84EC-9D29EBB0EAA2}"/>
              </a:ext>
            </a:extLst>
          </p:cNvPr>
          <p:cNvSpPr>
            <a:spLocks noGrp="1" noChangeArrowheads="1"/>
          </p:cNvSpPr>
          <p:nvPr>
            <p:ph type="title"/>
          </p:nvPr>
        </p:nvSpPr>
        <p:spPr/>
        <p:txBody>
          <a:bodyPr/>
          <a:lstStyle/>
          <a:p>
            <a:r>
              <a:rPr lang="en-US" altLang="en-US"/>
              <a:t>World Wide Web</a:t>
            </a:r>
          </a:p>
        </p:txBody>
      </p:sp>
      <p:sp>
        <p:nvSpPr>
          <p:cNvPr id="25604" name="Rectangle 3">
            <a:extLst>
              <a:ext uri="{FF2B5EF4-FFF2-40B4-BE49-F238E27FC236}">
                <a16:creationId xmlns:a16="http://schemas.microsoft.com/office/drawing/2014/main" id="{96E76073-AC40-4AC8-B52D-1B2E7B54BDEE}"/>
              </a:ext>
            </a:extLst>
          </p:cNvPr>
          <p:cNvSpPr>
            <a:spLocks noGrp="1" noChangeArrowheads="1"/>
          </p:cNvSpPr>
          <p:nvPr>
            <p:ph type="body" idx="1"/>
          </p:nvPr>
        </p:nvSpPr>
        <p:spPr/>
        <p:txBody>
          <a:bodyPr/>
          <a:lstStyle/>
          <a:p>
            <a:r>
              <a:rPr lang="en-US" altLang="en-US"/>
              <a:t>Hypertext combines internet technology with concept of linked-documents</a:t>
            </a:r>
          </a:p>
          <a:p>
            <a:pPr lvl="1"/>
            <a:r>
              <a:rPr lang="en-US" altLang="en-US"/>
              <a:t>Embeds hyperlinks to other documents</a:t>
            </a:r>
          </a:p>
          <a:p>
            <a:r>
              <a:rPr lang="en-US" altLang="en-US"/>
              <a:t>Browsers present materials to the user</a:t>
            </a:r>
          </a:p>
          <a:p>
            <a:r>
              <a:rPr lang="en-US" altLang="en-US"/>
              <a:t>Webservers provide access to documents</a:t>
            </a:r>
          </a:p>
          <a:p>
            <a:r>
              <a:rPr lang="en-US" altLang="en-US"/>
              <a:t>Documents are identified by URLs and transferred using HTTP</a:t>
            </a:r>
          </a:p>
        </p:txBody>
      </p:sp>
      <p:sp>
        <p:nvSpPr>
          <p:cNvPr id="2" name="Slide Number Placeholder 1">
            <a:extLst>
              <a:ext uri="{FF2B5EF4-FFF2-40B4-BE49-F238E27FC236}">
                <a16:creationId xmlns:a16="http://schemas.microsoft.com/office/drawing/2014/main" id="{CF1F48B3-2933-4FEF-916E-E8884E0229FC}"/>
              </a:ext>
            </a:extLst>
          </p:cNvPr>
          <p:cNvSpPr>
            <a:spLocks noGrp="1"/>
          </p:cNvSpPr>
          <p:nvPr>
            <p:ph type="sldNum" sz="quarter" idx="4"/>
          </p:nvPr>
        </p:nvSpPr>
        <p:spPr/>
        <p:txBody>
          <a:bodyPr/>
          <a:lstStyle/>
          <a:p>
            <a:fld id="{A3540E78-C2F8-4361-AA0F-E95537B7ED5B}" type="slidenum">
              <a:rPr lang="en-US" smtClean="0"/>
              <a:pPr/>
              <a:t>68</a:t>
            </a:fld>
            <a:endParaRPr lang="en-US" dirty="0"/>
          </a:p>
        </p:txBody>
      </p:sp>
    </p:spTree>
    <p:extLst>
      <p:ext uri="{BB962C8B-B14F-4D97-AF65-F5344CB8AC3E}">
        <p14:creationId xmlns:p14="http://schemas.microsoft.com/office/powerpoint/2010/main" val="22075202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B0951B08-E3CE-4684-A46F-C1A75DFA8164}"/>
              </a:ext>
            </a:extLst>
          </p:cNvPr>
          <p:cNvSpPr>
            <a:spLocks noGrp="1" noChangeArrowheads="1"/>
          </p:cNvSpPr>
          <p:nvPr>
            <p:ph type="title"/>
          </p:nvPr>
        </p:nvSpPr>
        <p:spPr/>
        <p:txBody>
          <a:bodyPr/>
          <a:lstStyle/>
          <a:p>
            <a:r>
              <a:rPr lang="en-US" altLang="en-US" dirty="0"/>
              <a:t>A typical URL</a:t>
            </a:r>
          </a:p>
        </p:txBody>
      </p:sp>
      <p:pic>
        <p:nvPicPr>
          <p:cNvPr id="26628" name="Picture 5">
            <a:extLst>
              <a:ext uri="{FF2B5EF4-FFF2-40B4-BE49-F238E27FC236}">
                <a16:creationId xmlns:a16="http://schemas.microsoft.com/office/drawing/2014/main" id="{2E779C30-2F31-4C6C-8A95-0BF4622A2F84}"/>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42988" y="1885950"/>
            <a:ext cx="705802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a:extLst>
              <a:ext uri="{FF2B5EF4-FFF2-40B4-BE49-F238E27FC236}">
                <a16:creationId xmlns:a16="http://schemas.microsoft.com/office/drawing/2014/main" id="{4000F415-E399-448C-8885-60745D7CCD7E}"/>
              </a:ext>
            </a:extLst>
          </p:cNvPr>
          <p:cNvSpPr>
            <a:spLocks noGrp="1"/>
          </p:cNvSpPr>
          <p:nvPr>
            <p:ph type="sldNum" sz="quarter" idx="4"/>
          </p:nvPr>
        </p:nvSpPr>
        <p:spPr/>
        <p:txBody>
          <a:bodyPr/>
          <a:lstStyle/>
          <a:p>
            <a:fld id="{A3540E78-C2F8-4361-AA0F-E95537B7ED5B}" type="slidenum">
              <a:rPr lang="en-US" smtClean="0"/>
              <a:pPr/>
              <a:t>69</a:t>
            </a:fld>
            <a:endParaRPr lang="en-US" dirty="0"/>
          </a:p>
        </p:txBody>
      </p:sp>
    </p:spTree>
    <p:extLst>
      <p:ext uri="{BB962C8B-B14F-4D97-AF65-F5344CB8AC3E}">
        <p14:creationId xmlns:p14="http://schemas.microsoft.com/office/powerpoint/2010/main" val="37176217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Title 1">
            <a:extLst>
              <a:ext uri="{FF2B5EF4-FFF2-40B4-BE49-F238E27FC236}">
                <a16:creationId xmlns:a16="http://schemas.microsoft.com/office/drawing/2014/main" id="{29F75279-2145-4DC0-8008-1D6656A58620}"/>
              </a:ext>
            </a:extLst>
          </p:cNvPr>
          <p:cNvSpPr>
            <a:spLocks noGrp="1"/>
          </p:cNvSpPr>
          <p:nvPr>
            <p:ph type="title"/>
          </p:nvPr>
        </p:nvSpPr>
        <p:spPr/>
        <p:txBody>
          <a:bodyPr/>
          <a:lstStyle/>
          <a:p>
            <a:r>
              <a:rPr lang="en-US"/>
              <a:t>Network Fundamentals</a:t>
            </a:r>
            <a:endParaRPr lang="en-US" dirty="0"/>
          </a:p>
        </p:txBody>
      </p:sp>
      <p:sp>
        <p:nvSpPr>
          <p:cNvPr id="31747" name="Content Placeholder 5">
            <a:extLst>
              <a:ext uri="{FF2B5EF4-FFF2-40B4-BE49-F238E27FC236}">
                <a16:creationId xmlns:a16="http://schemas.microsoft.com/office/drawing/2014/main" id="{38CA1BEC-712A-4597-9B5B-465ED7FFE388}"/>
              </a:ext>
            </a:extLst>
          </p:cNvPr>
          <p:cNvSpPr>
            <a:spLocks noGrp="1"/>
          </p:cNvSpPr>
          <p:nvPr>
            <p:ph idx="1"/>
          </p:nvPr>
        </p:nvSpPr>
        <p:spPr/>
        <p:txBody>
          <a:bodyPr/>
          <a:lstStyle/>
          <a:p>
            <a:r>
              <a:rPr lang="en-US" altLang="en-US" dirty="0"/>
              <a:t>Campus Area Network (CAN)</a:t>
            </a:r>
          </a:p>
          <a:p>
            <a:pPr lvl="1"/>
            <a:r>
              <a:rPr lang="en-US" altLang="en-US" dirty="0"/>
              <a:t>Several LANs located in various locations on a college or business campus</a:t>
            </a:r>
          </a:p>
          <a:p>
            <a:pPr lvl="1"/>
            <a:r>
              <a:rPr lang="en-US" altLang="en-US" dirty="0"/>
              <a:t>Smaller than a WAN</a:t>
            </a:r>
          </a:p>
          <a:p>
            <a:pPr lvl="1"/>
            <a:r>
              <a:rPr lang="en-US" altLang="en-US" dirty="0"/>
              <a:t>Use devices such as switches, hubs, and routers</a:t>
            </a:r>
          </a:p>
          <a:p>
            <a:r>
              <a:rPr lang="en-US" altLang="en-US" dirty="0"/>
              <a:t>Personal Area Network (PAN)</a:t>
            </a:r>
          </a:p>
          <a:p>
            <a:pPr lvl="1"/>
            <a:r>
              <a:rPr lang="en-US" altLang="en-US" dirty="0"/>
              <a:t>Network of an individual’s own personal devices</a:t>
            </a:r>
          </a:p>
          <a:p>
            <a:pPr lvl="1"/>
            <a:r>
              <a:rPr lang="en-US" altLang="en-US" dirty="0"/>
              <a:t>Usually within a range of 32 feet</a:t>
            </a:r>
          </a:p>
          <a:p>
            <a:pPr lvl="1"/>
            <a:r>
              <a:rPr lang="en-US" altLang="en-US" dirty="0"/>
              <a:t>Usually use wireless technology</a:t>
            </a:r>
          </a:p>
          <a:p>
            <a:pPr lvl="1"/>
            <a:endParaRPr lang="en-US" altLang="en-US" dirty="0"/>
          </a:p>
        </p:txBody>
      </p:sp>
      <p:sp>
        <p:nvSpPr>
          <p:cNvPr id="3" name="Slide Number Placeholder 2">
            <a:extLst>
              <a:ext uri="{FF2B5EF4-FFF2-40B4-BE49-F238E27FC236}">
                <a16:creationId xmlns:a16="http://schemas.microsoft.com/office/drawing/2014/main" id="{8868556B-D3F5-4B95-AB1D-1C291E30F175}"/>
              </a:ext>
            </a:extLst>
          </p:cNvPr>
          <p:cNvSpPr>
            <a:spLocks noGrp="1"/>
          </p:cNvSpPr>
          <p:nvPr>
            <p:ph type="sldNum" sz="quarter" idx="4"/>
          </p:nvPr>
        </p:nvSpPr>
        <p:spPr/>
        <p:txBody>
          <a:bodyPr/>
          <a:lstStyle/>
          <a:p>
            <a:fld id="{A3540E78-C2F8-4361-AA0F-E95537B7ED5B}" type="slidenum">
              <a:rPr lang="en-US" smtClean="0"/>
              <a:pPr/>
              <a:t>7</a:t>
            </a:fld>
            <a:endParaRPr lang="en-US" dirty="0"/>
          </a:p>
        </p:txBody>
      </p:sp>
    </p:spTree>
    <p:extLst>
      <p:ext uri="{BB962C8B-B14F-4D97-AF65-F5344CB8AC3E}">
        <p14:creationId xmlns:p14="http://schemas.microsoft.com/office/powerpoint/2010/main" val="3904414046"/>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80687152-B738-48EA-9E3A-8E16BF0E859F}"/>
              </a:ext>
            </a:extLst>
          </p:cNvPr>
          <p:cNvSpPr>
            <a:spLocks noGrp="1" noChangeArrowheads="1"/>
          </p:cNvSpPr>
          <p:nvPr>
            <p:ph type="title"/>
          </p:nvPr>
        </p:nvSpPr>
        <p:spPr/>
        <p:txBody>
          <a:bodyPr/>
          <a:lstStyle/>
          <a:p>
            <a:r>
              <a:rPr lang="en-US" altLang="en-US"/>
              <a:t>Hypertext Markup Language (HTML)</a:t>
            </a:r>
          </a:p>
        </p:txBody>
      </p:sp>
      <p:sp>
        <p:nvSpPr>
          <p:cNvPr id="27652" name="Rectangle 3">
            <a:extLst>
              <a:ext uri="{FF2B5EF4-FFF2-40B4-BE49-F238E27FC236}">
                <a16:creationId xmlns:a16="http://schemas.microsoft.com/office/drawing/2014/main" id="{08D90CE1-DCE3-410C-AE45-CF7241AD0FCD}"/>
              </a:ext>
            </a:extLst>
          </p:cNvPr>
          <p:cNvSpPr>
            <a:spLocks noGrp="1" noChangeArrowheads="1"/>
          </p:cNvSpPr>
          <p:nvPr>
            <p:ph type="body" idx="1"/>
          </p:nvPr>
        </p:nvSpPr>
        <p:spPr/>
        <p:txBody>
          <a:bodyPr/>
          <a:lstStyle/>
          <a:p>
            <a:r>
              <a:rPr lang="en-US" altLang="en-US"/>
              <a:t>Encoded as text file</a:t>
            </a:r>
          </a:p>
          <a:p>
            <a:r>
              <a:rPr lang="en-US" altLang="en-US"/>
              <a:t>Contains tags to communicate with browser</a:t>
            </a:r>
          </a:p>
          <a:p>
            <a:pPr lvl="1"/>
            <a:r>
              <a:rPr lang="en-US" altLang="en-US"/>
              <a:t>Appearance </a:t>
            </a:r>
          </a:p>
          <a:p>
            <a:pPr lvl="2"/>
            <a:r>
              <a:rPr lang="en-US" altLang="en-US"/>
              <a:t>&lt;h1&gt; to start a level one heading</a:t>
            </a:r>
          </a:p>
          <a:p>
            <a:pPr lvl="2"/>
            <a:r>
              <a:rPr lang="en-US" altLang="en-US"/>
              <a:t>&lt;p&gt; to start a new paragraph</a:t>
            </a:r>
          </a:p>
          <a:p>
            <a:pPr lvl="1"/>
            <a:r>
              <a:rPr lang="en-US" altLang="en-US"/>
              <a:t>Links to other documents and content</a:t>
            </a:r>
          </a:p>
          <a:p>
            <a:pPr lvl="2"/>
            <a:r>
              <a:rPr lang="en-US" altLang="en-US"/>
              <a:t>&lt;a href = . . . &gt;</a:t>
            </a:r>
          </a:p>
          <a:p>
            <a:pPr lvl="1"/>
            <a:r>
              <a:rPr lang="en-US" altLang="en-US"/>
              <a:t>Insert images</a:t>
            </a:r>
          </a:p>
          <a:p>
            <a:pPr lvl="2"/>
            <a:r>
              <a:rPr lang="en-US" altLang="en-US"/>
              <a:t>&lt;img src = . . . &gt;</a:t>
            </a:r>
          </a:p>
        </p:txBody>
      </p:sp>
      <p:sp>
        <p:nvSpPr>
          <p:cNvPr id="2" name="Slide Number Placeholder 1">
            <a:extLst>
              <a:ext uri="{FF2B5EF4-FFF2-40B4-BE49-F238E27FC236}">
                <a16:creationId xmlns:a16="http://schemas.microsoft.com/office/drawing/2014/main" id="{2273FCE2-D2E1-46A5-8E6F-B33677924A1A}"/>
              </a:ext>
            </a:extLst>
          </p:cNvPr>
          <p:cNvSpPr>
            <a:spLocks noGrp="1"/>
          </p:cNvSpPr>
          <p:nvPr>
            <p:ph type="sldNum" sz="quarter" idx="4"/>
          </p:nvPr>
        </p:nvSpPr>
        <p:spPr/>
        <p:txBody>
          <a:bodyPr/>
          <a:lstStyle/>
          <a:p>
            <a:fld id="{A3540E78-C2F8-4361-AA0F-E95537B7ED5B}" type="slidenum">
              <a:rPr lang="en-US" smtClean="0"/>
              <a:pPr/>
              <a:t>70</a:t>
            </a:fld>
            <a:endParaRPr lang="en-US" dirty="0"/>
          </a:p>
        </p:txBody>
      </p:sp>
    </p:spTree>
    <p:extLst>
      <p:ext uri="{BB962C8B-B14F-4D97-AF65-F5344CB8AC3E}">
        <p14:creationId xmlns:p14="http://schemas.microsoft.com/office/powerpoint/2010/main" val="7678198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69A0D909-690A-4F38-B202-AA7F543CB31C}"/>
              </a:ext>
            </a:extLst>
          </p:cNvPr>
          <p:cNvSpPr>
            <a:spLocks noGrp="1" noChangeArrowheads="1"/>
          </p:cNvSpPr>
          <p:nvPr>
            <p:ph type="title"/>
          </p:nvPr>
        </p:nvSpPr>
        <p:spPr/>
        <p:txBody>
          <a:bodyPr/>
          <a:lstStyle/>
          <a:p>
            <a:pPr eaLnBrk="1" hangingPunct="1"/>
            <a:r>
              <a:rPr lang="en-US" altLang="en-US" dirty="0"/>
              <a:t>A simple webpage</a:t>
            </a:r>
          </a:p>
        </p:txBody>
      </p:sp>
      <p:pic>
        <p:nvPicPr>
          <p:cNvPr id="28676" name="Picture 10" descr="fig04_09a">
            <a:extLst>
              <a:ext uri="{FF2B5EF4-FFF2-40B4-BE49-F238E27FC236}">
                <a16:creationId xmlns:a16="http://schemas.microsoft.com/office/drawing/2014/main" id="{B9B35A98-8FAB-4ECC-BEE4-05336AEA5047}"/>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73163" y="1281113"/>
            <a:ext cx="6796087" cy="429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5477D6E-F0D8-4025-ADA7-59FF26647D6D}"/>
              </a:ext>
            </a:extLst>
          </p:cNvPr>
          <p:cNvSpPr>
            <a:spLocks noGrp="1"/>
          </p:cNvSpPr>
          <p:nvPr>
            <p:ph type="sldNum" sz="quarter" idx="4"/>
          </p:nvPr>
        </p:nvSpPr>
        <p:spPr/>
        <p:txBody>
          <a:bodyPr/>
          <a:lstStyle/>
          <a:p>
            <a:fld id="{A3540E78-C2F8-4361-AA0F-E95537B7ED5B}" type="slidenum">
              <a:rPr lang="en-US" smtClean="0"/>
              <a:pPr/>
              <a:t>71</a:t>
            </a:fld>
            <a:endParaRPr lang="en-US" dirty="0"/>
          </a:p>
        </p:txBody>
      </p:sp>
    </p:spTree>
    <p:extLst>
      <p:ext uri="{BB962C8B-B14F-4D97-AF65-F5344CB8AC3E}">
        <p14:creationId xmlns:p14="http://schemas.microsoft.com/office/powerpoint/2010/main" val="291322899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1E8A7A80-031D-4D19-A1BD-47C62E1526A1}"/>
              </a:ext>
            </a:extLst>
          </p:cNvPr>
          <p:cNvSpPr>
            <a:spLocks noGrp="1" noChangeArrowheads="1"/>
          </p:cNvSpPr>
          <p:nvPr>
            <p:ph type="title"/>
          </p:nvPr>
        </p:nvSpPr>
        <p:spPr/>
        <p:txBody>
          <a:bodyPr>
            <a:normAutofit/>
          </a:bodyPr>
          <a:lstStyle/>
          <a:p>
            <a:r>
              <a:rPr lang="en-US" altLang="en-US" dirty="0"/>
              <a:t>A simple webpage</a:t>
            </a:r>
          </a:p>
        </p:txBody>
      </p:sp>
      <p:pic>
        <p:nvPicPr>
          <p:cNvPr id="29700" name="Picture 7" descr="fig04_09b">
            <a:extLst>
              <a:ext uri="{FF2B5EF4-FFF2-40B4-BE49-F238E27FC236}">
                <a16:creationId xmlns:a16="http://schemas.microsoft.com/office/drawing/2014/main" id="{3FC85C53-4410-4978-AD3D-293A79CB067C}"/>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6400" y="1981200"/>
            <a:ext cx="5540375" cy="342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BE505AB-87F9-492D-9B06-54FEF175CAC0}"/>
              </a:ext>
            </a:extLst>
          </p:cNvPr>
          <p:cNvSpPr>
            <a:spLocks noGrp="1"/>
          </p:cNvSpPr>
          <p:nvPr>
            <p:ph type="sldNum" sz="quarter" idx="4"/>
          </p:nvPr>
        </p:nvSpPr>
        <p:spPr/>
        <p:txBody>
          <a:bodyPr/>
          <a:lstStyle/>
          <a:p>
            <a:fld id="{A3540E78-C2F8-4361-AA0F-E95537B7ED5B}" type="slidenum">
              <a:rPr lang="en-US" smtClean="0"/>
              <a:pPr/>
              <a:t>72</a:t>
            </a:fld>
            <a:endParaRPr lang="en-US" dirty="0"/>
          </a:p>
        </p:txBody>
      </p:sp>
    </p:spTree>
    <p:extLst>
      <p:ext uri="{BB962C8B-B14F-4D97-AF65-F5344CB8AC3E}">
        <p14:creationId xmlns:p14="http://schemas.microsoft.com/office/powerpoint/2010/main" val="428989891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558581AE-1901-4466-8891-F3C6F2F3EB6A}"/>
              </a:ext>
            </a:extLst>
          </p:cNvPr>
          <p:cNvSpPr>
            <a:spLocks noGrp="1" noChangeArrowheads="1"/>
          </p:cNvSpPr>
          <p:nvPr>
            <p:ph type="title"/>
          </p:nvPr>
        </p:nvSpPr>
        <p:spPr/>
        <p:txBody>
          <a:bodyPr>
            <a:normAutofit/>
          </a:bodyPr>
          <a:lstStyle/>
          <a:p>
            <a:r>
              <a:rPr lang="en-US" altLang="en-US" dirty="0"/>
              <a:t>An enhanced simple webpage</a:t>
            </a:r>
          </a:p>
        </p:txBody>
      </p:sp>
      <p:pic>
        <p:nvPicPr>
          <p:cNvPr id="30724" name="Picture 6" descr="fig_04_08ab">
            <a:extLst>
              <a:ext uri="{FF2B5EF4-FFF2-40B4-BE49-F238E27FC236}">
                <a16:creationId xmlns:a16="http://schemas.microsoft.com/office/drawing/2014/main" id="{5B5308B1-A45E-46F2-991A-1765DB6E4E45}"/>
              </a:ext>
            </a:extLst>
          </p:cNvPr>
          <p:cNvPicPr preferRelativeResize="0">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b="39499"/>
          <a:stretch>
            <a:fillRect/>
          </a:stretch>
        </p:blipFill>
        <p:spPr bwMode="auto">
          <a:xfrm>
            <a:off x="1295400" y="1378868"/>
            <a:ext cx="6273800" cy="484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7B62865-8346-4D96-ACBD-75FFFC6F7890}"/>
              </a:ext>
            </a:extLst>
          </p:cNvPr>
          <p:cNvSpPr>
            <a:spLocks noGrp="1"/>
          </p:cNvSpPr>
          <p:nvPr>
            <p:ph type="sldNum" sz="quarter" idx="4"/>
          </p:nvPr>
        </p:nvSpPr>
        <p:spPr/>
        <p:txBody>
          <a:bodyPr/>
          <a:lstStyle/>
          <a:p>
            <a:fld id="{A3540E78-C2F8-4361-AA0F-E95537B7ED5B}" type="slidenum">
              <a:rPr lang="en-US" smtClean="0"/>
              <a:pPr/>
              <a:t>73</a:t>
            </a:fld>
            <a:endParaRPr lang="en-US" dirty="0"/>
          </a:p>
        </p:txBody>
      </p:sp>
    </p:spTree>
    <p:extLst>
      <p:ext uri="{BB962C8B-B14F-4D97-AF65-F5344CB8AC3E}">
        <p14:creationId xmlns:p14="http://schemas.microsoft.com/office/powerpoint/2010/main" val="621262295"/>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BDC7057D-6CD0-43C4-9C21-4CDA8C2B509F}"/>
              </a:ext>
            </a:extLst>
          </p:cNvPr>
          <p:cNvSpPr>
            <a:spLocks noGrp="1" noChangeArrowheads="1"/>
          </p:cNvSpPr>
          <p:nvPr>
            <p:ph type="title"/>
          </p:nvPr>
        </p:nvSpPr>
        <p:spPr/>
        <p:txBody>
          <a:bodyPr>
            <a:normAutofit/>
          </a:bodyPr>
          <a:lstStyle/>
          <a:p>
            <a:r>
              <a:rPr lang="en-US" altLang="en-US" dirty="0"/>
              <a:t>An enhanced simple Web page</a:t>
            </a:r>
          </a:p>
        </p:txBody>
      </p:sp>
      <p:pic>
        <p:nvPicPr>
          <p:cNvPr id="31748" name="Picture 6" descr="fig_04_08ab">
            <a:extLst>
              <a:ext uri="{FF2B5EF4-FFF2-40B4-BE49-F238E27FC236}">
                <a16:creationId xmlns:a16="http://schemas.microsoft.com/office/drawing/2014/main" id="{B7FA87E4-A50C-4268-9D29-12BBE2D0B95D}"/>
              </a:ext>
            </a:extLst>
          </p:cNvPr>
          <p:cNvPicPr preferRelativeResize="0">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64913"/>
          <a:stretch/>
        </p:blipFill>
        <p:spPr bwMode="auto">
          <a:xfrm>
            <a:off x="1168400" y="1981200"/>
            <a:ext cx="68072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925B7D2-372D-470E-8CB3-552EC6F768A0}"/>
              </a:ext>
            </a:extLst>
          </p:cNvPr>
          <p:cNvSpPr>
            <a:spLocks noGrp="1"/>
          </p:cNvSpPr>
          <p:nvPr>
            <p:ph type="sldNum" sz="quarter" idx="4"/>
          </p:nvPr>
        </p:nvSpPr>
        <p:spPr/>
        <p:txBody>
          <a:bodyPr/>
          <a:lstStyle/>
          <a:p>
            <a:fld id="{A3540E78-C2F8-4361-AA0F-E95537B7ED5B}" type="slidenum">
              <a:rPr lang="en-US" smtClean="0"/>
              <a:pPr/>
              <a:t>74</a:t>
            </a:fld>
            <a:endParaRPr lang="en-US" dirty="0"/>
          </a:p>
        </p:txBody>
      </p:sp>
    </p:spTree>
    <p:extLst>
      <p:ext uri="{BB962C8B-B14F-4D97-AF65-F5344CB8AC3E}">
        <p14:creationId xmlns:p14="http://schemas.microsoft.com/office/powerpoint/2010/main" val="4160227663"/>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B0798E16-C792-41F0-BBC1-CF5A7CC6434E}"/>
              </a:ext>
            </a:extLst>
          </p:cNvPr>
          <p:cNvSpPr>
            <a:spLocks noGrp="1" noChangeArrowheads="1"/>
          </p:cNvSpPr>
          <p:nvPr>
            <p:ph type="title"/>
          </p:nvPr>
        </p:nvSpPr>
        <p:spPr/>
        <p:txBody>
          <a:bodyPr/>
          <a:lstStyle/>
          <a:p>
            <a:pPr eaLnBrk="1" hangingPunct="1"/>
            <a:r>
              <a:rPr lang="en-US" altLang="en-US"/>
              <a:t>Extensible Markup Language (XML)</a:t>
            </a:r>
          </a:p>
        </p:txBody>
      </p:sp>
      <p:sp>
        <p:nvSpPr>
          <p:cNvPr id="32772" name="Rectangle 3">
            <a:extLst>
              <a:ext uri="{FF2B5EF4-FFF2-40B4-BE49-F238E27FC236}">
                <a16:creationId xmlns:a16="http://schemas.microsoft.com/office/drawing/2014/main" id="{662C5790-EBD5-465D-9912-B3BA51FB52B9}"/>
              </a:ext>
            </a:extLst>
          </p:cNvPr>
          <p:cNvSpPr>
            <a:spLocks noGrp="1" noChangeArrowheads="1"/>
          </p:cNvSpPr>
          <p:nvPr>
            <p:ph type="body" idx="1"/>
          </p:nvPr>
        </p:nvSpPr>
        <p:spPr/>
        <p:txBody>
          <a:bodyPr/>
          <a:lstStyle/>
          <a:p>
            <a:pPr eaLnBrk="1" hangingPunct="1"/>
            <a:r>
              <a:rPr lang="en-US" altLang="en-US"/>
              <a:t>XML: A language for constructing markup languages similar to HTML</a:t>
            </a:r>
          </a:p>
          <a:p>
            <a:pPr lvl="1" eaLnBrk="1" hangingPunct="1"/>
            <a:r>
              <a:rPr lang="en-US" altLang="en-US"/>
              <a:t>A descendant of SGML</a:t>
            </a:r>
          </a:p>
          <a:p>
            <a:pPr lvl="1" eaLnBrk="1" hangingPunct="1"/>
            <a:r>
              <a:rPr lang="en-US" altLang="en-US"/>
              <a:t>Opens door to a World Wide </a:t>
            </a:r>
            <a:r>
              <a:rPr lang="en-US" altLang="en-US" i="1"/>
              <a:t>Semantic</a:t>
            </a:r>
            <a:r>
              <a:rPr lang="en-US" altLang="en-US"/>
              <a:t> Web</a:t>
            </a:r>
          </a:p>
          <a:p>
            <a:pPr lvl="1" eaLnBrk="1" hangingPunct="1"/>
            <a:endParaRPr lang="en-US" altLang="en-US"/>
          </a:p>
        </p:txBody>
      </p:sp>
      <p:sp>
        <p:nvSpPr>
          <p:cNvPr id="2" name="Slide Number Placeholder 1">
            <a:extLst>
              <a:ext uri="{FF2B5EF4-FFF2-40B4-BE49-F238E27FC236}">
                <a16:creationId xmlns:a16="http://schemas.microsoft.com/office/drawing/2014/main" id="{562AAE8A-F99C-4610-902D-818B1583E881}"/>
              </a:ext>
            </a:extLst>
          </p:cNvPr>
          <p:cNvSpPr>
            <a:spLocks noGrp="1"/>
          </p:cNvSpPr>
          <p:nvPr>
            <p:ph type="sldNum" sz="quarter" idx="4"/>
          </p:nvPr>
        </p:nvSpPr>
        <p:spPr/>
        <p:txBody>
          <a:bodyPr/>
          <a:lstStyle/>
          <a:p>
            <a:fld id="{A3540E78-C2F8-4361-AA0F-E95537B7ED5B}" type="slidenum">
              <a:rPr lang="en-US" smtClean="0"/>
              <a:pPr/>
              <a:t>75</a:t>
            </a:fld>
            <a:endParaRPr lang="en-US" dirty="0"/>
          </a:p>
        </p:txBody>
      </p:sp>
    </p:spTree>
    <p:extLst>
      <p:ext uri="{BB962C8B-B14F-4D97-AF65-F5344CB8AC3E}">
        <p14:creationId xmlns:p14="http://schemas.microsoft.com/office/powerpoint/2010/main" val="24192422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8A6EB0EE-393C-4114-B148-C86D42812347}"/>
              </a:ext>
            </a:extLst>
          </p:cNvPr>
          <p:cNvSpPr>
            <a:spLocks noGrp="1" noChangeArrowheads="1"/>
          </p:cNvSpPr>
          <p:nvPr>
            <p:ph type="title"/>
          </p:nvPr>
        </p:nvSpPr>
        <p:spPr/>
        <p:txBody>
          <a:bodyPr/>
          <a:lstStyle/>
          <a:p>
            <a:pPr eaLnBrk="1" hangingPunct="1"/>
            <a:r>
              <a:rPr lang="en-US" altLang="en-US"/>
              <a:t>Using XML</a:t>
            </a:r>
          </a:p>
        </p:txBody>
      </p:sp>
      <p:sp>
        <p:nvSpPr>
          <p:cNvPr id="33796" name="Rectangle 3">
            <a:extLst>
              <a:ext uri="{FF2B5EF4-FFF2-40B4-BE49-F238E27FC236}">
                <a16:creationId xmlns:a16="http://schemas.microsoft.com/office/drawing/2014/main" id="{11939F1D-618A-4360-90DC-A69DF11BD944}"/>
              </a:ext>
            </a:extLst>
          </p:cNvPr>
          <p:cNvSpPr>
            <a:spLocks noGrp="1" noChangeArrowheads="1"/>
          </p:cNvSpPr>
          <p:nvPr>
            <p:ph type="body" idx="1"/>
          </p:nvPr>
        </p:nvSpPr>
        <p:spPr/>
        <p:txBody>
          <a:bodyPr/>
          <a:lstStyle/>
          <a:p>
            <a:pPr>
              <a:buNone/>
            </a:pPr>
            <a:r>
              <a:rPr lang="en-US" altLang="en-US" dirty="0">
                <a:solidFill>
                  <a:srgbClr val="008000"/>
                </a:solidFill>
              </a:rPr>
              <a:t>&lt;staff clef = "treble"&gt; &lt;key&gt;C minor&lt;/key&gt; </a:t>
            </a:r>
          </a:p>
          <a:p>
            <a:pPr>
              <a:buNone/>
            </a:pPr>
            <a:r>
              <a:rPr lang="en-US" altLang="en-US" dirty="0">
                <a:solidFill>
                  <a:srgbClr val="008000"/>
                </a:solidFill>
              </a:rPr>
              <a:t>&lt;time&gt; 2/4 &lt;/time&gt;</a:t>
            </a:r>
          </a:p>
          <a:p>
            <a:pPr>
              <a:buNone/>
            </a:pPr>
            <a:r>
              <a:rPr lang="en-US" altLang="en-US" dirty="0">
                <a:solidFill>
                  <a:srgbClr val="008000"/>
                </a:solidFill>
              </a:rPr>
              <a:t>&lt;measure&gt; &lt;rest&gt; </a:t>
            </a:r>
            <a:r>
              <a:rPr lang="en-US" altLang="en-US" dirty="0" err="1">
                <a:solidFill>
                  <a:srgbClr val="008000"/>
                </a:solidFill>
              </a:rPr>
              <a:t>egth</a:t>
            </a:r>
            <a:r>
              <a:rPr lang="en-US" altLang="en-US" dirty="0">
                <a:solidFill>
                  <a:srgbClr val="008000"/>
                </a:solidFill>
              </a:rPr>
              <a:t> &lt;/rest&gt; &lt;notes&gt; </a:t>
            </a:r>
            <a:r>
              <a:rPr lang="en-US" altLang="en-US" dirty="0" err="1">
                <a:solidFill>
                  <a:srgbClr val="008000"/>
                </a:solidFill>
              </a:rPr>
              <a:t>egth</a:t>
            </a:r>
            <a:r>
              <a:rPr lang="en-US" altLang="en-US" dirty="0">
                <a:solidFill>
                  <a:srgbClr val="008000"/>
                </a:solidFill>
              </a:rPr>
              <a:t> G, </a:t>
            </a:r>
            <a:r>
              <a:rPr lang="en-US" altLang="en-US" dirty="0" err="1">
                <a:solidFill>
                  <a:srgbClr val="008000"/>
                </a:solidFill>
              </a:rPr>
              <a:t>egth</a:t>
            </a:r>
            <a:r>
              <a:rPr lang="en-US" altLang="en-US" dirty="0">
                <a:solidFill>
                  <a:srgbClr val="008000"/>
                </a:solidFill>
              </a:rPr>
              <a:t> G, </a:t>
            </a:r>
            <a:r>
              <a:rPr lang="en-US" altLang="en-US" dirty="0" err="1">
                <a:solidFill>
                  <a:srgbClr val="008000"/>
                </a:solidFill>
              </a:rPr>
              <a:t>egth</a:t>
            </a:r>
            <a:r>
              <a:rPr lang="en-US" altLang="en-US" dirty="0">
                <a:solidFill>
                  <a:srgbClr val="008000"/>
                </a:solidFill>
              </a:rPr>
              <a:t> G  &lt;/notes&gt;&lt;/measure&gt;</a:t>
            </a:r>
          </a:p>
          <a:p>
            <a:pPr>
              <a:buNone/>
            </a:pPr>
            <a:r>
              <a:rPr lang="en-US" altLang="en-US" dirty="0">
                <a:solidFill>
                  <a:srgbClr val="008000"/>
                </a:solidFill>
              </a:rPr>
              <a:t>&lt;measure&gt; &lt;notes&gt; </a:t>
            </a:r>
            <a:r>
              <a:rPr lang="en-US" altLang="en-US" dirty="0" err="1">
                <a:solidFill>
                  <a:srgbClr val="008000"/>
                </a:solidFill>
              </a:rPr>
              <a:t>hlf</a:t>
            </a:r>
            <a:r>
              <a:rPr lang="en-US" altLang="en-US" dirty="0">
                <a:solidFill>
                  <a:srgbClr val="008000"/>
                </a:solidFill>
              </a:rPr>
              <a:t> E &lt;/notes&gt;&lt;/measure&gt;</a:t>
            </a:r>
          </a:p>
          <a:p>
            <a:pPr>
              <a:buNone/>
            </a:pPr>
            <a:r>
              <a:rPr lang="en-US" altLang="en-US" dirty="0">
                <a:solidFill>
                  <a:srgbClr val="008000"/>
                </a:solidFill>
              </a:rPr>
              <a:t>&lt;/staff&gt;</a:t>
            </a:r>
          </a:p>
        </p:txBody>
      </p:sp>
      <p:pic>
        <p:nvPicPr>
          <p:cNvPr id="5" name="Picture 3" descr="fig_04_09">
            <a:extLst>
              <a:ext uri="{FF2B5EF4-FFF2-40B4-BE49-F238E27FC236}">
                <a16:creationId xmlns:a16="http://schemas.microsoft.com/office/drawing/2014/main" id="{82992B3F-3B4E-4100-AFC8-5BCCAD1D2CBF}"/>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0035" y="4471561"/>
            <a:ext cx="6666310" cy="185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287A017-AA6E-4D2A-9B67-7F79DC6DB81F}"/>
              </a:ext>
            </a:extLst>
          </p:cNvPr>
          <p:cNvSpPr>
            <a:spLocks noGrp="1"/>
          </p:cNvSpPr>
          <p:nvPr>
            <p:ph type="sldNum" sz="quarter" idx="4"/>
          </p:nvPr>
        </p:nvSpPr>
        <p:spPr/>
        <p:txBody>
          <a:bodyPr/>
          <a:lstStyle/>
          <a:p>
            <a:fld id="{A3540E78-C2F8-4361-AA0F-E95537B7ED5B}" type="slidenum">
              <a:rPr lang="en-US" smtClean="0"/>
              <a:pPr/>
              <a:t>76</a:t>
            </a:fld>
            <a:endParaRPr lang="en-US" dirty="0"/>
          </a:p>
        </p:txBody>
      </p:sp>
    </p:spTree>
    <p:extLst>
      <p:ext uri="{BB962C8B-B14F-4D97-AF65-F5344CB8AC3E}">
        <p14:creationId xmlns:p14="http://schemas.microsoft.com/office/powerpoint/2010/main" val="7506571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0101030B-FA14-4711-B5A1-E4128674BA50}"/>
              </a:ext>
            </a:extLst>
          </p:cNvPr>
          <p:cNvSpPr>
            <a:spLocks noGrp="1" noChangeArrowheads="1"/>
          </p:cNvSpPr>
          <p:nvPr>
            <p:ph type="title"/>
          </p:nvPr>
        </p:nvSpPr>
        <p:spPr/>
        <p:txBody>
          <a:bodyPr/>
          <a:lstStyle/>
          <a:p>
            <a:r>
              <a:rPr lang="en-US" altLang="en-US"/>
              <a:t>Client Side Versus Server Side</a:t>
            </a:r>
          </a:p>
        </p:txBody>
      </p:sp>
      <p:sp>
        <p:nvSpPr>
          <p:cNvPr id="35844" name="Rectangle 3">
            <a:extLst>
              <a:ext uri="{FF2B5EF4-FFF2-40B4-BE49-F238E27FC236}">
                <a16:creationId xmlns:a16="http://schemas.microsoft.com/office/drawing/2014/main" id="{92A5F70E-0C3E-4A79-B639-7B292C55B8A2}"/>
              </a:ext>
            </a:extLst>
          </p:cNvPr>
          <p:cNvSpPr>
            <a:spLocks noGrp="1" noChangeArrowheads="1"/>
          </p:cNvSpPr>
          <p:nvPr>
            <p:ph type="body" idx="1"/>
          </p:nvPr>
        </p:nvSpPr>
        <p:spPr/>
        <p:txBody>
          <a:bodyPr/>
          <a:lstStyle/>
          <a:p>
            <a:r>
              <a:rPr lang="en-US" altLang="en-US"/>
              <a:t>Client-side activities</a:t>
            </a:r>
          </a:p>
          <a:p>
            <a:pPr lvl="1"/>
            <a:r>
              <a:rPr lang="en-US" altLang="en-US"/>
              <a:t>Javascript </a:t>
            </a:r>
          </a:p>
          <a:p>
            <a:pPr lvl="1"/>
            <a:r>
              <a:rPr lang="en-US" altLang="en-US"/>
              <a:t>Macromedia Flash</a:t>
            </a:r>
          </a:p>
          <a:p>
            <a:r>
              <a:rPr lang="en-US" altLang="en-US"/>
              <a:t>Server-side activities</a:t>
            </a:r>
          </a:p>
          <a:p>
            <a:pPr lvl="1"/>
            <a:r>
              <a:rPr lang="en-US" altLang="en-US"/>
              <a:t>Common Gateway Interface (CGI)</a:t>
            </a:r>
          </a:p>
          <a:p>
            <a:pPr lvl="1"/>
            <a:r>
              <a:rPr lang="en-US" altLang="en-US"/>
              <a:t>Servlets</a:t>
            </a:r>
          </a:p>
          <a:p>
            <a:pPr lvl="1"/>
            <a:r>
              <a:rPr lang="en-US" altLang="en-US"/>
              <a:t>JavaServer Pages (JSP) / Active Server Pages (ASP)</a:t>
            </a:r>
          </a:p>
          <a:p>
            <a:pPr lvl="1"/>
            <a:r>
              <a:rPr lang="en-US" altLang="en-US"/>
              <a:t>PHP</a:t>
            </a:r>
          </a:p>
          <a:p>
            <a:pPr lvl="1"/>
            <a:endParaRPr lang="en-US" altLang="en-US"/>
          </a:p>
          <a:p>
            <a:pPr lvl="1"/>
            <a:endParaRPr lang="en-US" altLang="en-US"/>
          </a:p>
        </p:txBody>
      </p:sp>
      <p:sp>
        <p:nvSpPr>
          <p:cNvPr id="2" name="Slide Number Placeholder 1">
            <a:extLst>
              <a:ext uri="{FF2B5EF4-FFF2-40B4-BE49-F238E27FC236}">
                <a16:creationId xmlns:a16="http://schemas.microsoft.com/office/drawing/2014/main" id="{18C9424A-A620-43D8-8F35-DFA52784F392}"/>
              </a:ext>
            </a:extLst>
          </p:cNvPr>
          <p:cNvSpPr>
            <a:spLocks noGrp="1"/>
          </p:cNvSpPr>
          <p:nvPr>
            <p:ph type="sldNum" sz="quarter" idx="4"/>
          </p:nvPr>
        </p:nvSpPr>
        <p:spPr/>
        <p:txBody>
          <a:bodyPr/>
          <a:lstStyle/>
          <a:p>
            <a:fld id="{A3540E78-C2F8-4361-AA0F-E95537B7ED5B}" type="slidenum">
              <a:rPr lang="en-US" smtClean="0"/>
              <a:pPr/>
              <a:t>77</a:t>
            </a:fld>
            <a:endParaRPr lang="en-US" dirty="0"/>
          </a:p>
        </p:txBody>
      </p:sp>
    </p:spTree>
    <p:extLst>
      <p:ext uri="{BB962C8B-B14F-4D97-AF65-F5344CB8AC3E}">
        <p14:creationId xmlns:p14="http://schemas.microsoft.com/office/powerpoint/2010/main" val="38138682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E94549DD-4AFC-4B12-B26F-0D4901F416D9}"/>
              </a:ext>
            </a:extLst>
          </p:cNvPr>
          <p:cNvSpPr>
            <a:spLocks noGrp="1" noChangeArrowheads="1"/>
          </p:cNvSpPr>
          <p:nvPr>
            <p:ph type="title"/>
          </p:nvPr>
        </p:nvSpPr>
        <p:spPr/>
        <p:txBody>
          <a:bodyPr>
            <a:normAutofit/>
          </a:bodyPr>
          <a:lstStyle/>
          <a:p>
            <a:r>
              <a:rPr lang="en-US" altLang="en-US" dirty="0"/>
              <a:t>Package-shipping example</a:t>
            </a:r>
          </a:p>
        </p:txBody>
      </p:sp>
      <p:pic>
        <p:nvPicPr>
          <p:cNvPr id="36868" name="Picture 4" descr="fig_04_12">
            <a:extLst>
              <a:ext uri="{FF2B5EF4-FFF2-40B4-BE49-F238E27FC236}">
                <a16:creationId xmlns:a16="http://schemas.microsoft.com/office/drawing/2014/main" id="{634D87D0-3DF3-4EA7-999A-1116D1BAB175}"/>
              </a:ext>
            </a:extLst>
          </p:cNvPr>
          <p:cNvPicPr preferRelativeResize="0">
            <a:picLocks noGrp="1" noChangeAspect="1" noChangeArrowheads="1"/>
          </p:cNvPicPr>
          <p:nvPr>
            <p:ph idx="1"/>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457200" y="1905000"/>
            <a:ext cx="8296843" cy="3492970"/>
          </a:xfrm>
        </p:spPr>
      </p:pic>
      <p:sp>
        <p:nvSpPr>
          <p:cNvPr id="2" name="Slide Number Placeholder 1">
            <a:extLst>
              <a:ext uri="{FF2B5EF4-FFF2-40B4-BE49-F238E27FC236}">
                <a16:creationId xmlns:a16="http://schemas.microsoft.com/office/drawing/2014/main" id="{F0496CFF-25D6-4A94-8495-62F361541DB4}"/>
              </a:ext>
            </a:extLst>
          </p:cNvPr>
          <p:cNvSpPr>
            <a:spLocks noGrp="1"/>
          </p:cNvSpPr>
          <p:nvPr>
            <p:ph type="sldNum" sz="quarter" idx="4"/>
          </p:nvPr>
        </p:nvSpPr>
        <p:spPr/>
        <p:txBody>
          <a:bodyPr/>
          <a:lstStyle/>
          <a:p>
            <a:fld id="{A3540E78-C2F8-4361-AA0F-E95537B7ED5B}" type="slidenum">
              <a:rPr lang="en-US" smtClean="0"/>
              <a:pPr/>
              <a:t>78</a:t>
            </a:fld>
            <a:endParaRPr lang="en-US" dirty="0"/>
          </a:p>
        </p:txBody>
      </p:sp>
    </p:spTree>
    <p:extLst>
      <p:ext uri="{BB962C8B-B14F-4D97-AF65-F5344CB8AC3E}">
        <p14:creationId xmlns:p14="http://schemas.microsoft.com/office/powerpoint/2010/main" val="152551088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7534FCE9-6C98-4913-AA46-CBCC13371CD6}"/>
              </a:ext>
            </a:extLst>
          </p:cNvPr>
          <p:cNvSpPr>
            <a:spLocks noGrp="1" noChangeArrowheads="1"/>
          </p:cNvSpPr>
          <p:nvPr>
            <p:ph type="title"/>
          </p:nvPr>
        </p:nvSpPr>
        <p:spPr/>
        <p:txBody>
          <a:bodyPr/>
          <a:lstStyle/>
          <a:p>
            <a:pPr eaLnBrk="1" hangingPunct="1"/>
            <a:r>
              <a:rPr lang="en-US" altLang="en-US"/>
              <a:t>Internet Software Layers</a:t>
            </a:r>
          </a:p>
        </p:txBody>
      </p:sp>
      <p:sp>
        <p:nvSpPr>
          <p:cNvPr id="36868" name="Rectangle 3">
            <a:extLst>
              <a:ext uri="{FF2B5EF4-FFF2-40B4-BE49-F238E27FC236}">
                <a16:creationId xmlns:a16="http://schemas.microsoft.com/office/drawing/2014/main" id="{F2A4C3B0-A36B-4F50-B4F2-DBC71581EF86}"/>
              </a:ext>
            </a:extLst>
          </p:cNvPr>
          <p:cNvSpPr>
            <a:spLocks noGrp="1" noChangeArrowheads="1"/>
          </p:cNvSpPr>
          <p:nvPr>
            <p:ph type="body" idx="1"/>
          </p:nvPr>
        </p:nvSpPr>
        <p:spPr/>
        <p:txBody>
          <a:bodyPr/>
          <a:lstStyle/>
          <a:p>
            <a:pPr eaLnBrk="1" hangingPunct="1">
              <a:lnSpc>
                <a:spcPct val="90000"/>
              </a:lnSpc>
              <a:buFont typeface="Times" pitchFamily="1" charset="0"/>
              <a:buChar char="•"/>
              <a:defRPr/>
            </a:pPr>
            <a:r>
              <a:rPr lang="en-US" b="1" dirty="0"/>
              <a:t>Application:</a:t>
            </a:r>
            <a:r>
              <a:rPr lang="en-US" dirty="0"/>
              <a:t> Constructs message with address</a:t>
            </a:r>
          </a:p>
          <a:p>
            <a:pPr eaLnBrk="1" hangingPunct="1">
              <a:lnSpc>
                <a:spcPct val="90000"/>
              </a:lnSpc>
              <a:buFont typeface="Times" pitchFamily="1" charset="0"/>
              <a:buChar char="•"/>
              <a:defRPr/>
            </a:pPr>
            <a:r>
              <a:rPr lang="en-US" b="1" dirty="0"/>
              <a:t>Transport:</a:t>
            </a:r>
            <a:r>
              <a:rPr lang="en-US" dirty="0"/>
              <a:t> Chops message into packets</a:t>
            </a:r>
          </a:p>
          <a:p>
            <a:pPr eaLnBrk="1" hangingPunct="1">
              <a:lnSpc>
                <a:spcPct val="90000"/>
              </a:lnSpc>
              <a:buFont typeface="Times" pitchFamily="1" charset="0"/>
              <a:buChar char="•"/>
              <a:defRPr/>
            </a:pPr>
            <a:r>
              <a:rPr lang="en-US" b="1" dirty="0"/>
              <a:t>Network:</a:t>
            </a:r>
            <a:r>
              <a:rPr lang="en-US" dirty="0"/>
              <a:t> Handles routing through the Internet</a:t>
            </a:r>
          </a:p>
          <a:p>
            <a:pPr eaLnBrk="1" hangingPunct="1">
              <a:lnSpc>
                <a:spcPct val="90000"/>
              </a:lnSpc>
              <a:buFont typeface="Times" pitchFamily="1" charset="0"/>
              <a:buChar char="•"/>
              <a:defRPr/>
            </a:pPr>
            <a:r>
              <a:rPr lang="en-US" b="1" dirty="0"/>
              <a:t>Link:</a:t>
            </a:r>
            <a:r>
              <a:rPr lang="en-US" dirty="0"/>
              <a:t> Handles actual transmission of packets</a:t>
            </a:r>
          </a:p>
          <a:p>
            <a:pPr eaLnBrk="1" hangingPunct="1">
              <a:lnSpc>
                <a:spcPct val="90000"/>
              </a:lnSpc>
              <a:buFont typeface="Times" pitchFamily="1" charset="0"/>
              <a:buChar char="•"/>
              <a:defRPr/>
            </a:pPr>
            <a:endParaRPr lang="en-US" dirty="0"/>
          </a:p>
        </p:txBody>
      </p:sp>
      <p:sp>
        <p:nvSpPr>
          <p:cNvPr id="2" name="Slide Number Placeholder 1">
            <a:extLst>
              <a:ext uri="{FF2B5EF4-FFF2-40B4-BE49-F238E27FC236}">
                <a16:creationId xmlns:a16="http://schemas.microsoft.com/office/drawing/2014/main" id="{90F4C85A-49DE-44B4-AB9C-5FF197549E01}"/>
              </a:ext>
            </a:extLst>
          </p:cNvPr>
          <p:cNvSpPr>
            <a:spLocks noGrp="1"/>
          </p:cNvSpPr>
          <p:nvPr>
            <p:ph type="sldNum" sz="quarter" idx="4"/>
          </p:nvPr>
        </p:nvSpPr>
        <p:spPr/>
        <p:txBody>
          <a:bodyPr/>
          <a:lstStyle/>
          <a:p>
            <a:fld id="{A3540E78-C2F8-4361-AA0F-E95537B7ED5B}" type="slidenum">
              <a:rPr lang="en-US" smtClean="0"/>
              <a:pPr/>
              <a:t>79</a:t>
            </a:fld>
            <a:endParaRPr lang="en-US" dirty="0"/>
          </a:p>
        </p:txBody>
      </p:sp>
    </p:spTree>
    <p:extLst>
      <p:ext uri="{BB962C8B-B14F-4D97-AF65-F5344CB8AC3E}">
        <p14:creationId xmlns:p14="http://schemas.microsoft.com/office/powerpoint/2010/main" val="2027615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Title 1">
            <a:extLst>
              <a:ext uri="{FF2B5EF4-FFF2-40B4-BE49-F238E27FC236}">
                <a16:creationId xmlns:a16="http://schemas.microsoft.com/office/drawing/2014/main" id="{FA7CB933-AD40-46ED-871C-5C42481B185F}"/>
              </a:ext>
            </a:extLst>
          </p:cNvPr>
          <p:cNvSpPr>
            <a:spLocks noGrp="1"/>
          </p:cNvSpPr>
          <p:nvPr>
            <p:ph type="title"/>
          </p:nvPr>
        </p:nvSpPr>
        <p:spPr/>
        <p:txBody>
          <a:bodyPr/>
          <a:lstStyle/>
          <a:p>
            <a:r>
              <a:rPr lang="en-US"/>
              <a:t>Network Fundamentals</a:t>
            </a:r>
            <a:endParaRPr lang="en-US" dirty="0"/>
          </a:p>
        </p:txBody>
      </p:sp>
      <p:sp>
        <p:nvSpPr>
          <p:cNvPr id="33795" name="Content Placeholder 8">
            <a:extLst>
              <a:ext uri="{FF2B5EF4-FFF2-40B4-BE49-F238E27FC236}">
                <a16:creationId xmlns:a16="http://schemas.microsoft.com/office/drawing/2014/main" id="{07C198E3-0EF0-460E-9BC0-8B04C3D91E1D}"/>
              </a:ext>
            </a:extLst>
          </p:cNvPr>
          <p:cNvSpPr>
            <a:spLocks noGrp="1"/>
          </p:cNvSpPr>
          <p:nvPr>
            <p:ph idx="1"/>
          </p:nvPr>
        </p:nvSpPr>
        <p:spPr/>
        <p:txBody>
          <a:bodyPr/>
          <a:lstStyle/>
          <a:p>
            <a:r>
              <a:rPr lang="en-US" altLang="en-US"/>
              <a:t>Node</a:t>
            </a:r>
          </a:p>
          <a:p>
            <a:pPr lvl="1"/>
            <a:r>
              <a:rPr lang="en-US" altLang="en-US"/>
              <a:t>Any device connected to a network</a:t>
            </a:r>
          </a:p>
          <a:p>
            <a:r>
              <a:rPr lang="en-US" altLang="en-US"/>
              <a:t>Logical address</a:t>
            </a:r>
          </a:p>
          <a:p>
            <a:pPr lvl="1"/>
            <a:r>
              <a:rPr lang="en-US" altLang="en-US"/>
              <a:t>Unique name assigned to each node on the network</a:t>
            </a:r>
          </a:p>
          <a:p>
            <a:r>
              <a:rPr lang="en-US" altLang="en-US"/>
              <a:t>Physical address</a:t>
            </a:r>
          </a:p>
          <a:p>
            <a:pPr lvl="1"/>
            <a:r>
              <a:rPr lang="en-US" altLang="en-US"/>
              <a:t>Unique numeric that identifies each node on the network built into the hardware</a:t>
            </a:r>
          </a:p>
          <a:p>
            <a:r>
              <a:rPr lang="en-US" altLang="en-US"/>
              <a:t>Network interface card (NIC)</a:t>
            </a:r>
          </a:p>
          <a:p>
            <a:pPr lvl="1"/>
            <a:r>
              <a:rPr lang="en-US" altLang="en-US"/>
              <a:t>Expansion board or adapter that provides a connection between the computer and the network</a:t>
            </a:r>
          </a:p>
          <a:p>
            <a:pPr lvl="1"/>
            <a:r>
              <a:rPr lang="en-US" altLang="en-US"/>
              <a:t>Notebook computers have wireless NICs</a:t>
            </a:r>
          </a:p>
        </p:txBody>
      </p:sp>
      <p:sp>
        <p:nvSpPr>
          <p:cNvPr id="3" name="Slide Number Placeholder 2">
            <a:extLst>
              <a:ext uri="{FF2B5EF4-FFF2-40B4-BE49-F238E27FC236}">
                <a16:creationId xmlns:a16="http://schemas.microsoft.com/office/drawing/2014/main" id="{6B3FD811-3407-4DDE-A0FF-43F0C99A69C9}"/>
              </a:ext>
            </a:extLst>
          </p:cNvPr>
          <p:cNvSpPr>
            <a:spLocks noGrp="1"/>
          </p:cNvSpPr>
          <p:nvPr>
            <p:ph type="sldNum" sz="quarter" idx="4"/>
          </p:nvPr>
        </p:nvSpPr>
        <p:spPr/>
        <p:txBody>
          <a:bodyPr/>
          <a:lstStyle/>
          <a:p>
            <a:fld id="{A3540E78-C2F8-4361-AA0F-E95537B7ED5B}" type="slidenum">
              <a:rPr lang="en-US" smtClean="0"/>
              <a:pPr/>
              <a:t>8</a:t>
            </a:fld>
            <a:endParaRPr lang="en-US" dirty="0"/>
          </a:p>
        </p:txBody>
      </p:sp>
    </p:spTree>
    <p:extLst>
      <p:ext uri="{BB962C8B-B14F-4D97-AF65-F5344CB8AC3E}">
        <p14:creationId xmlns:p14="http://schemas.microsoft.com/office/powerpoint/2010/main" val="1281082858"/>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F4B6133C-96BC-49A9-A942-F571BD2DEDCD}"/>
              </a:ext>
            </a:extLst>
          </p:cNvPr>
          <p:cNvSpPr>
            <a:spLocks noGrp="1" noChangeArrowheads="1"/>
          </p:cNvSpPr>
          <p:nvPr>
            <p:ph type="title"/>
          </p:nvPr>
        </p:nvSpPr>
        <p:spPr/>
        <p:txBody>
          <a:bodyPr/>
          <a:lstStyle/>
          <a:p>
            <a:r>
              <a:rPr lang="en-US" altLang="en-US" dirty="0"/>
              <a:t>The Internet software layers</a:t>
            </a:r>
          </a:p>
        </p:txBody>
      </p:sp>
      <p:pic>
        <p:nvPicPr>
          <p:cNvPr id="38916" name="Picture 6" descr="fig_04_13">
            <a:extLst>
              <a:ext uri="{FF2B5EF4-FFF2-40B4-BE49-F238E27FC236}">
                <a16:creationId xmlns:a16="http://schemas.microsoft.com/office/drawing/2014/main" id="{0F020056-B54C-4C5A-820B-5CDE9DA53295}"/>
              </a:ext>
            </a:extLst>
          </p:cNvPr>
          <p:cNvPicPr preferRelativeResize="0">
            <a:picLocks noChangeAspect="1" noChangeArrowheads="1"/>
          </p:cNvPicPr>
          <p:nvPr/>
        </p:nvPicPr>
        <p:blipFill>
          <a:blip r:embed="rId2">
            <a:grayscl/>
            <a:extLst>
              <a:ext uri="{28A0092B-C50C-407E-A947-70E740481C1C}">
                <a14:useLocalDpi xmlns:a14="http://schemas.microsoft.com/office/drawing/2010/main" val="0"/>
              </a:ext>
            </a:extLst>
          </a:blip>
          <a:srcRect/>
          <a:stretch>
            <a:fillRect/>
          </a:stretch>
        </p:blipFill>
        <p:spPr bwMode="auto">
          <a:xfrm>
            <a:off x="3505200" y="1524000"/>
            <a:ext cx="148113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CD170BCC-F10A-4D1E-86D2-B74D1774B6AF}"/>
              </a:ext>
            </a:extLst>
          </p:cNvPr>
          <p:cNvSpPr>
            <a:spLocks noGrp="1"/>
          </p:cNvSpPr>
          <p:nvPr>
            <p:ph type="sldNum" sz="quarter" idx="4"/>
          </p:nvPr>
        </p:nvSpPr>
        <p:spPr/>
        <p:txBody>
          <a:bodyPr/>
          <a:lstStyle/>
          <a:p>
            <a:fld id="{A3540E78-C2F8-4361-AA0F-E95537B7ED5B}" type="slidenum">
              <a:rPr lang="en-US" smtClean="0"/>
              <a:pPr/>
              <a:t>80</a:t>
            </a:fld>
            <a:endParaRPr lang="en-US" dirty="0"/>
          </a:p>
        </p:txBody>
      </p:sp>
    </p:spTree>
    <p:extLst>
      <p:ext uri="{BB962C8B-B14F-4D97-AF65-F5344CB8AC3E}">
        <p14:creationId xmlns:p14="http://schemas.microsoft.com/office/powerpoint/2010/main" val="14365902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354D7963-B614-416F-B8F3-36C3723ECDAA}"/>
              </a:ext>
            </a:extLst>
          </p:cNvPr>
          <p:cNvSpPr>
            <a:spLocks noGrp="1" noChangeArrowheads="1"/>
          </p:cNvSpPr>
          <p:nvPr>
            <p:ph type="title"/>
          </p:nvPr>
        </p:nvSpPr>
        <p:spPr/>
        <p:txBody>
          <a:bodyPr>
            <a:normAutofit/>
          </a:bodyPr>
          <a:lstStyle/>
          <a:p>
            <a:r>
              <a:rPr lang="en-US" altLang="en-US" dirty="0"/>
              <a:t>A message through the Internet</a:t>
            </a:r>
          </a:p>
        </p:txBody>
      </p:sp>
      <p:pic>
        <p:nvPicPr>
          <p:cNvPr id="39940" name="Picture 6" descr="fig_04_14">
            <a:extLst>
              <a:ext uri="{FF2B5EF4-FFF2-40B4-BE49-F238E27FC236}">
                <a16:creationId xmlns:a16="http://schemas.microsoft.com/office/drawing/2014/main" id="{BD107270-496C-4D9B-82FC-93AD48E9473C}"/>
              </a:ext>
            </a:extLst>
          </p:cNvPr>
          <p:cNvPicPr preferRelativeResize="0">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295400" y="1214389"/>
            <a:ext cx="6172200" cy="512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C4F5EAA-3FF3-48AD-8506-AC5D7983D139}"/>
              </a:ext>
            </a:extLst>
          </p:cNvPr>
          <p:cNvSpPr>
            <a:spLocks noGrp="1"/>
          </p:cNvSpPr>
          <p:nvPr>
            <p:ph type="sldNum" sz="quarter" idx="4"/>
          </p:nvPr>
        </p:nvSpPr>
        <p:spPr/>
        <p:txBody>
          <a:bodyPr/>
          <a:lstStyle/>
          <a:p>
            <a:fld id="{A3540E78-C2F8-4361-AA0F-E95537B7ED5B}" type="slidenum">
              <a:rPr lang="en-US" smtClean="0"/>
              <a:pPr/>
              <a:t>81</a:t>
            </a:fld>
            <a:endParaRPr lang="en-US" dirty="0"/>
          </a:p>
        </p:txBody>
      </p:sp>
    </p:spTree>
    <p:extLst>
      <p:ext uri="{BB962C8B-B14F-4D97-AF65-F5344CB8AC3E}">
        <p14:creationId xmlns:p14="http://schemas.microsoft.com/office/powerpoint/2010/main" val="260502732"/>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8994ABE-7568-4CBA-8DCC-8A7284F2E594}"/>
              </a:ext>
            </a:extLst>
          </p:cNvPr>
          <p:cNvSpPr>
            <a:spLocks noGrp="1" noChangeArrowheads="1"/>
          </p:cNvSpPr>
          <p:nvPr>
            <p:ph type="title"/>
          </p:nvPr>
        </p:nvSpPr>
        <p:spPr/>
        <p:txBody>
          <a:bodyPr/>
          <a:lstStyle/>
          <a:p>
            <a:pPr eaLnBrk="1" hangingPunct="1"/>
            <a:r>
              <a:rPr lang="en-US" altLang="en-US"/>
              <a:t>TCP/IP Protocol Suite</a:t>
            </a:r>
          </a:p>
        </p:txBody>
      </p:sp>
      <p:sp>
        <p:nvSpPr>
          <p:cNvPr id="40964" name="Rectangle 3">
            <a:extLst>
              <a:ext uri="{FF2B5EF4-FFF2-40B4-BE49-F238E27FC236}">
                <a16:creationId xmlns:a16="http://schemas.microsoft.com/office/drawing/2014/main" id="{B241D971-ECB9-488B-A4D8-5A74F2B7F228}"/>
              </a:ext>
            </a:extLst>
          </p:cNvPr>
          <p:cNvSpPr>
            <a:spLocks noGrp="1" noChangeArrowheads="1"/>
          </p:cNvSpPr>
          <p:nvPr>
            <p:ph type="body" idx="1"/>
          </p:nvPr>
        </p:nvSpPr>
        <p:spPr/>
        <p:txBody>
          <a:bodyPr>
            <a:normAutofit lnSpcReduction="10000"/>
          </a:bodyPr>
          <a:lstStyle/>
          <a:p>
            <a:pPr eaLnBrk="1" hangingPunct="1"/>
            <a:r>
              <a:rPr lang="en-US" altLang="en-US" dirty="0"/>
              <a:t>Transport Layer</a:t>
            </a:r>
          </a:p>
          <a:p>
            <a:pPr lvl="1"/>
            <a:r>
              <a:rPr lang="en-US" altLang="en-US" dirty="0"/>
              <a:t>Transmission Control Protocol (TCP): break down messages or files into smaller pieces (called packets). When receiving, reassembles the data into a complete file or message. provide error-checking if an error is found TCP retransmits the packet(s).</a:t>
            </a:r>
          </a:p>
          <a:p>
            <a:pPr lvl="1"/>
            <a:endParaRPr lang="en-US" altLang="en-US" dirty="0"/>
          </a:p>
          <a:p>
            <a:pPr lvl="1"/>
            <a:r>
              <a:rPr lang="en-US" altLang="en-US" dirty="0"/>
              <a:t>User Datagram Protocol (UDP): UDP does not divide each transmission into packets, which allows for a faster transmission. does not provide error checking.</a:t>
            </a:r>
          </a:p>
          <a:p>
            <a:pPr eaLnBrk="1" hangingPunct="1"/>
            <a:r>
              <a:rPr lang="en-US" altLang="en-US" dirty="0"/>
              <a:t>Network Layer</a:t>
            </a:r>
          </a:p>
          <a:p>
            <a:pPr lvl="1" eaLnBrk="1" hangingPunct="1"/>
            <a:r>
              <a:rPr lang="en-US" altLang="en-US" dirty="0"/>
              <a:t>Internet Protocol (IP) </a:t>
            </a:r>
          </a:p>
          <a:p>
            <a:pPr lvl="2" eaLnBrk="1" hangingPunct="1"/>
            <a:r>
              <a:rPr lang="en-US" altLang="en-US" dirty="0"/>
              <a:t>IPv4 </a:t>
            </a:r>
          </a:p>
          <a:p>
            <a:pPr lvl="2" eaLnBrk="1" hangingPunct="1"/>
            <a:r>
              <a:rPr lang="en-US" altLang="en-US" dirty="0"/>
              <a:t>IPv6</a:t>
            </a:r>
          </a:p>
        </p:txBody>
      </p:sp>
      <p:sp>
        <p:nvSpPr>
          <p:cNvPr id="2" name="Slide Number Placeholder 1">
            <a:extLst>
              <a:ext uri="{FF2B5EF4-FFF2-40B4-BE49-F238E27FC236}">
                <a16:creationId xmlns:a16="http://schemas.microsoft.com/office/drawing/2014/main" id="{77CE2695-5CC5-4206-AA1C-DC3CF3CF5743}"/>
              </a:ext>
            </a:extLst>
          </p:cNvPr>
          <p:cNvSpPr>
            <a:spLocks noGrp="1"/>
          </p:cNvSpPr>
          <p:nvPr>
            <p:ph type="sldNum" sz="quarter" idx="4"/>
          </p:nvPr>
        </p:nvSpPr>
        <p:spPr/>
        <p:txBody>
          <a:bodyPr/>
          <a:lstStyle/>
          <a:p>
            <a:fld id="{A3540E78-C2F8-4361-AA0F-E95537B7ED5B}" type="slidenum">
              <a:rPr lang="en-US" smtClean="0"/>
              <a:pPr/>
              <a:t>82</a:t>
            </a:fld>
            <a:endParaRPr lang="en-US" dirty="0"/>
          </a:p>
        </p:txBody>
      </p:sp>
    </p:spTree>
    <p:extLst>
      <p:ext uri="{BB962C8B-B14F-4D97-AF65-F5344CB8AC3E}">
        <p14:creationId xmlns:p14="http://schemas.microsoft.com/office/powerpoint/2010/main" val="25565845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990100FE-EE8D-44DA-A861-B0415412C50E}"/>
              </a:ext>
            </a:extLst>
          </p:cNvPr>
          <p:cNvSpPr>
            <a:spLocks noGrp="1" noChangeArrowheads="1"/>
          </p:cNvSpPr>
          <p:nvPr>
            <p:ph type="title"/>
          </p:nvPr>
        </p:nvSpPr>
        <p:spPr/>
        <p:txBody>
          <a:bodyPr/>
          <a:lstStyle/>
          <a:p>
            <a:r>
              <a:rPr lang="en-US" altLang="en-US" dirty="0"/>
              <a:t>Choosing between TCP and UDP</a:t>
            </a:r>
          </a:p>
        </p:txBody>
      </p:sp>
      <p:pic>
        <p:nvPicPr>
          <p:cNvPr id="41988" name="Picture 6" descr="fig_04_15">
            <a:extLst>
              <a:ext uri="{FF2B5EF4-FFF2-40B4-BE49-F238E27FC236}">
                <a16:creationId xmlns:a16="http://schemas.microsoft.com/office/drawing/2014/main" id="{7D43A869-04CE-495A-8518-E000BB96EE34}"/>
              </a:ext>
            </a:extLst>
          </p:cNvPr>
          <p:cNvPicPr preferRelativeResize="0">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676400" y="1453480"/>
            <a:ext cx="5537200" cy="469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DCB4A2B8-8AF9-417F-B15B-7B9EA2995C07}"/>
              </a:ext>
            </a:extLst>
          </p:cNvPr>
          <p:cNvSpPr>
            <a:spLocks noGrp="1"/>
          </p:cNvSpPr>
          <p:nvPr>
            <p:ph type="sldNum" sz="quarter" idx="4"/>
          </p:nvPr>
        </p:nvSpPr>
        <p:spPr/>
        <p:txBody>
          <a:bodyPr/>
          <a:lstStyle/>
          <a:p>
            <a:fld id="{A3540E78-C2F8-4361-AA0F-E95537B7ED5B}" type="slidenum">
              <a:rPr lang="en-US" smtClean="0"/>
              <a:pPr/>
              <a:t>83</a:t>
            </a:fld>
            <a:endParaRPr lang="en-US" dirty="0"/>
          </a:p>
        </p:txBody>
      </p:sp>
    </p:spTree>
    <p:extLst>
      <p:ext uri="{BB962C8B-B14F-4D97-AF65-F5344CB8AC3E}">
        <p14:creationId xmlns:p14="http://schemas.microsoft.com/office/powerpoint/2010/main" val="339523746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3640F9-11F8-4AD3-A71C-5DE8609127EA}"/>
              </a:ext>
            </a:extLst>
          </p:cNvPr>
          <p:cNvSpPr>
            <a:spLocks noGrp="1"/>
          </p:cNvSpPr>
          <p:nvPr>
            <p:ph type="title"/>
          </p:nvPr>
        </p:nvSpPr>
        <p:spPr/>
        <p:txBody>
          <a:bodyPr/>
          <a:lstStyle/>
          <a:p>
            <a:r>
              <a:rPr lang="en-US" dirty="0"/>
              <a:t>Security</a:t>
            </a:r>
          </a:p>
        </p:txBody>
      </p:sp>
      <p:sp>
        <p:nvSpPr>
          <p:cNvPr id="5" name="Text Placeholder 4">
            <a:extLst>
              <a:ext uri="{FF2B5EF4-FFF2-40B4-BE49-F238E27FC236}">
                <a16:creationId xmlns:a16="http://schemas.microsoft.com/office/drawing/2014/main" id="{A884F758-7A1F-4FB3-93EC-6433B0F1530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696241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3C5BA2B2-CD0B-47B9-9DD5-555CB45F2B65}"/>
              </a:ext>
            </a:extLst>
          </p:cNvPr>
          <p:cNvSpPr>
            <a:spLocks noGrp="1" noChangeArrowheads="1"/>
          </p:cNvSpPr>
          <p:nvPr>
            <p:ph type="title"/>
          </p:nvPr>
        </p:nvSpPr>
        <p:spPr/>
        <p:txBody>
          <a:bodyPr/>
          <a:lstStyle/>
          <a:p>
            <a:r>
              <a:rPr lang="en-US" altLang="en-US"/>
              <a:t>Security</a:t>
            </a:r>
          </a:p>
        </p:txBody>
      </p:sp>
      <p:sp>
        <p:nvSpPr>
          <p:cNvPr id="43012" name="Rectangle 3">
            <a:extLst>
              <a:ext uri="{FF2B5EF4-FFF2-40B4-BE49-F238E27FC236}">
                <a16:creationId xmlns:a16="http://schemas.microsoft.com/office/drawing/2014/main" id="{F308C06C-F85B-4077-AD55-7C5C3D3917B3}"/>
              </a:ext>
            </a:extLst>
          </p:cNvPr>
          <p:cNvSpPr>
            <a:spLocks noGrp="1" noChangeArrowheads="1"/>
          </p:cNvSpPr>
          <p:nvPr>
            <p:ph type="body" idx="1"/>
          </p:nvPr>
        </p:nvSpPr>
        <p:spPr/>
        <p:txBody>
          <a:bodyPr/>
          <a:lstStyle/>
          <a:p>
            <a:r>
              <a:rPr lang="en-US" altLang="en-US"/>
              <a:t>Attacks</a:t>
            </a:r>
          </a:p>
          <a:p>
            <a:pPr lvl="1"/>
            <a:r>
              <a:rPr lang="en-US" altLang="en-US"/>
              <a:t>Malware (viruses, worms, Trojan horses, spyware, phishing software)</a:t>
            </a:r>
          </a:p>
          <a:p>
            <a:pPr lvl="1"/>
            <a:r>
              <a:rPr lang="en-US" altLang="en-US"/>
              <a:t>Denial of service (DoS)</a:t>
            </a:r>
          </a:p>
          <a:p>
            <a:pPr lvl="1"/>
            <a:r>
              <a:rPr lang="en-US" altLang="en-US"/>
              <a:t>Spam</a:t>
            </a:r>
          </a:p>
          <a:p>
            <a:r>
              <a:rPr lang="en-US" altLang="en-US"/>
              <a:t>Protection</a:t>
            </a:r>
          </a:p>
          <a:p>
            <a:pPr lvl="1"/>
            <a:r>
              <a:rPr lang="en-US" altLang="en-US"/>
              <a:t>Firewalls</a:t>
            </a:r>
          </a:p>
          <a:p>
            <a:pPr lvl="1"/>
            <a:r>
              <a:rPr lang="en-US" altLang="en-US"/>
              <a:t>Spam filters</a:t>
            </a:r>
          </a:p>
          <a:p>
            <a:pPr lvl="1"/>
            <a:r>
              <a:rPr lang="en-US" altLang="en-US"/>
              <a:t>Proxy Servers</a:t>
            </a:r>
          </a:p>
          <a:p>
            <a:pPr lvl="1"/>
            <a:r>
              <a:rPr lang="en-US" altLang="en-US"/>
              <a:t>Antivirus software</a:t>
            </a:r>
          </a:p>
        </p:txBody>
      </p:sp>
      <p:sp>
        <p:nvSpPr>
          <p:cNvPr id="2" name="Slide Number Placeholder 1">
            <a:extLst>
              <a:ext uri="{FF2B5EF4-FFF2-40B4-BE49-F238E27FC236}">
                <a16:creationId xmlns:a16="http://schemas.microsoft.com/office/drawing/2014/main" id="{4BF426D0-42F5-400E-B406-AE82108283E3}"/>
              </a:ext>
            </a:extLst>
          </p:cNvPr>
          <p:cNvSpPr>
            <a:spLocks noGrp="1"/>
          </p:cNvSpPr>
          <p:nvPr>
            <p:ph type="sldNum" sz="quarter" idx="4"/>
          </p:nvPr>
        </p:nvSpPr>
        <p:spPr/>
        <p:txBody>
          <a:bodyPr/>
          <a:lstStyle/>
          <a:p>
            <a:fld id="{A3540E78-C2F8-4361-AA0F-E95537B7ED5B}" type="slidenum">
              <a:rPr lang="en-US" smtClean="0"/>
              <a:pPr/>
              <a:t>85</a:t>
            </a:fld>
            <a:endParaRPr lang="en-US" dirty="0"/>
          </a:p>
        </p:txBody>
      </p:sp>
    </p:spTree>
    <p:extLst>
      <p:ext uri="{BB962C8B-B14F-4D97-AF65-F5344CB8AC3E}">
        <p14:creationId xmlns:p14="http://schemas.microsoft.com/office/powerpoint/2010/main" val="84858846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Title 1">
            <a:extLst>
              <a:ext uri="{FF2B5EF4-FFF2-40B4-BE49-F238E27FC236}">
                <a16:creationId xmlns:a16="http://schemas.microsoft.com/office/drawing/2014/main" id="{6A3D9B2D-5F2E-444C-8AE2-FC664EB9B5F9}"/>
              </a:ext>
            </a:extLst>
          </p:cNvPr>
          <p:cNvSpPr>
            <a:spLocks noGrp="1"/>
          </p:cNvSpPr>
          <p:nvPr>
            <p:ph type="title"/>
          </p:nvPr>
        </p:nvSpPr>
        <p:spPr/>
        <p:txBody>
          <a:bodyPr/>
          <a:lstStyle/>
          <a:p>
            <a:r>
              <a:rPr lang="en-US" altLang="en-US" dirty="0"/>
              <a:t>Types of computer crime</a:t>
            </a:r>
            <a:endParaRPr lang="en-US" dirty="0"/>
          </a:p>
        </p:txBody>
      </p:sp>
      <p:sp>
        <p:nvSpPr>
          <p:cNvPr id="46083" name="Content Placeholder 10">
            <a:extLst>
              <a:ext uri="{FF2B5EF4-FFF2-40B4-BE49-F238E27FC236}">
                <a16:creationId xmlns:a16="http://schemas.microsoft.com/office/drawing/2014/main" id="{B9C057CB-D90E-4CEF-9EB9-EA3094F9C02B}"/>
              </a:ext>
            </a:extLst>
          </p:cNvPr>
          <p:cNvSpPr>
            <a:spLocks noGrp="1"/>
          </p:cNvSpPr>
          <p:nvPr>
            <p:ph idx="1"/>
          </p:nvPr>
        </p:nvSpPr>
        <p:spPr/>
        <p:txBody>
          <a:bodyPr>
            <a:normAutofit lnSpcReduction="10000"/>
          </a:bodyPr>
          <a:lstStyle/>
          <a:p>
            <a:r>
              <a:rPr lang="en-US" altLang="en-US" dirty="0"/>
              <a:t>Identify theft—criminal access to personal information in order to impersonate someone</a:t>
            </a:r>
          </a:p>
          <a:p>
            <a:r>
              <a:rPr lang="en-US" altLang="en-US" dirty="0"/>
              <a:t>Dumpster diving—disgruntled employees or thieves go through a company’s trash to find information they can steal</a:t>
            </a:r>
          </a:p>
          <a:p>
            <a:r>
              <a:rPr lang="en-US" altLang="en-US" dirty="0"/>
              <a:t>Phishing attacks—legitimate-looking e-mails or Web sites created in an attempt to obtain confidential data about a person</a:t>
            </a:r>
          </a:p>
          <a:p>
            <a:r>
              <a:rPr lang="en-US" altLang="en-US" dirty="0"/>
              <a:t>Spear phishing (similar to phishing)—uses targeted fake e-mails and social engineering to trick recipients into providing personal information to enable identity theft</a:t>
            </a:r>
          </a:p>
        </p:txBody>
      </p:sp>
      <p:sp>
        <p:nvSpPr>
          <p:cNvPr id="8" name="Slide Number Placeholder 7">
            <a:extLst>
              <a:ext uri="{FF2B5EF4-FFF2-40B4-BE49-F238E27FC236}">
                <a16:creationId xmlns:a16="http://schemas.microsoft.com/office/drawing/2014/main" id="{A079159E-85BB-4D5C-BB39-7C1BFDA25FC0}"/>
              </a:ext>
            </a:extLst>
          </p:cNvPr>
          <p:cNvSpPr>
            <a:spLocks noGrp="1"/>
          </p:cNvSpPr>
          <p:nvPr>
            <p:ph type="sldNum" sz="quarter" idx="4"/>
          </p:nvPr>
        </p:nvSpPr>
        <p:spPr/>
        <p:txBody>
          <a:bodyPr/>
          <a:lstStyle/>
          <a:p>
            <a:fld id="{A3540E78-C2F8-4361-AA0F-E95537B7ED5B}" type="slidenum">
              <a:rPr lang="en-US" smtClean="0"/>
              <a:pPr/>
              <a:t>86</a:t>
            </a:fld>
            <a:endParaRPr lang="en-US" dirty="0"/>
          </a:p>
        </p:txBody>
      </p:sp>
    </p:spTree>
    <p:extLst>
      <p:ext uri="{BB962C8B-B14F-4D97-AF65-F5344CB8AC3E}">
        <p14:creationId xmlns:p14="http://schemas.microsoft.com/office/powerpoint/2010/main" val="2884061480"/>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145" name="Title 1">
            <a:extLst>
              <a:ext uri="{FF2B5EF4-FFF2-40B4-BE49-F238E27FC236}">
                <a16:creationId xmlns:a16="http://schemas.microsoft.com/office/drawing/2014/main" id="{DCA331A8-0CC0-410B-86E1-61C772706333}"/>
              </a:ext>
            </a:extLst>
          </p:cNvPr>
          <p:cNvSpPr>
            <a:spLocks noGrp="1"/>
          </p:cNvSpPr>
          <p:nvPr>
            <p:ph type="title"/>
          </p:nvPr>
        </p:nvSpPr>
        <p:spPr/>
        <p:txBody>
          <a:bodyPr/>
          <a:lstStyle/>
          <a:p>
            <a:r>
              <a:rPr lang="en-US" altLang="en-US" dirty="0"/>
              <a:t>Types of computer crime</a:t>
            </a:r>
            <a:endParaRPr lang="en-US" dirty="0"/>
          </a:p>
        </p:txBody>
      </p:sp>
      <p:sp>
        <p:nvSpPr>
          <p:cNvPr id="47107" name="Content Placeholder 5">
            <a:extLst>
              <a:ext uri="{FF2B5EF4-FFF2-40B4-BE49-F238E27FC236}">
                <a16:creationId xmlns:a16="http://schemas.microsoft.com/office/drawing/2014/main" id="{DE708ACC-1EA2-4607-97F2-592E49D91F3E}"/>
              </a:ext>
            </a:extLst>
          </p:cNvPr>
          <p:cNvSpPr>
            <a:spLocks noGrp="1"/>
          </p:cNvSpPr>
          <p:nvPr>
            <p:ph idx="1"/>
          </p:nvPr>
        </p:nvSpPr>
        <p:spPr/>
        <p:txBody>
          <a:bodyPr/>
          <a:lstStyle/>
          <a:p>
            <a:r>
              <a:rPr lang="en-US" altLang="en-US" dirty="0"/>
              <a:t>Malware (short for malicious software)—programs that intentionally harm a computer system or allow individuals to gain access without permission </a:t>
            </a:r>
          </a:p>
          <a:p>
            <a:pPr lvl="1"/>
            <a:r>
              <a:rPr lang="en-US" altLang="en-US" dirty="0"/>
              <a:t>Tips to protect yourself from malware:</a:t>
            </a:r>
          </a:p>
          <a:p>
            <a:pPr lvl="2"/>
            <a:r>
              <a:rPr lang="en-US" altLang="en-US" dirty="0"/>
              <a:t>Know who you are dealing with</a:t>
            </a:r>
          </a:p>
          <a:p>
            <a:pPr lvl="2"/>
            <a:r>
              <a:rPr lang="en-US" altLang="en-US" dirty="0"/>
              <a:t>Keep your Web browser and operating system up to date</a:t>
            </a:r>
          </a:p>
          <a:p>
            <a:pPr lvl="2"/>
            <a:r>
              <a:rPr lang="en-US" altLang="en-US" dirty="0"/>
              <a:t>Back up important files</a:t>
            </a:r>
          </a:p>
          <a:p>
            <a:pPr lvl="2"/>
            <a:r>
              <a:rPr lang="en-US" altLang="en-US" dirty="0"/>
              <a:t>Protect children online</a:t>
            </a:r>
          </a:p>
          <a:p>
            <a:pPr lvl="2"/>
            <a:r>
              <a:rPr lang="en-US" altLang="en-US" dirty="0"/>
              <a:t>Use security software tools and keep them up to date</a:t>
            </a:r>
          </a:p>
          <a:p>
            <a:pPr lvl="2"/>
            <a:r>
              <a:rPr lang="en-US" altLang="en-US" dirty="0"/>
              <a:t>Use strong passwords</a:t>
            </a:r>
          </a:p>
          <a:p>
            <a:pPr lvl="2"/>
            <a:r>
              <a:rPr lang="en-US" altLang="en-US" dirty="0"/>
              <a:t>Learn what to do if something goes wrong</a:t>
            </a:r>
          </a:p>
        </p:txBody>
      </p:sp>
      <p:sp>
        <p:nvSpPr>
          <p:cNvPr id="4" name="Slide Number Placeholder 3">
            <a:extLst>
              <a:ext uri="{FF2B5EF4-FFF2-40B4-BE49-F238E27FC236}">
                <a16:creationId xmlns:a16="http://schemas.microsoft.com/office/drawing/2014/main" id="{607C49CB-EC46-4125-9843-823BC0A3AB70}"/>
              </a:ext>
            </a:extLst>
          </p:cNvPr>
          <p:cNvSpPr>
            <a:spLocks noGrp="1"/>
          </p:cNvSpPr>
          <p:nvPr>
            <p:ph type="sldNum" sz="quarter" idx="4"/>
          </p:nvPr>
        </p:nvSpPr>
        <p:spPr/>
        <p:txBody>
          <a:bodyPr/>
          <a:lstStyle/>
          <a:p>
            <a:fld id="{A3540E78-C2F8-4361-AA0F-E95537B7ED5B}" type="slidenum">
              <a:rPr lang="en-US" smtClean="0"/>
              <a:pPr/>
              <a:t>87</a:t>
            </a:fld>
            <a:endParaRPr lang="en-US" dirty="0"/>
          </a:p>
        </p:txBody>
      </p:sp>
    </p:spTree>
    <p:extLst>
      <p:ext uri="{BB962C8B-B14F-4D97-AF65-F5344CB8AC3E}">
        <p14:creationId xmlns:p14="http://schemas.microsoft.com/office/powerpoint/2010/main" val="2658847193"/>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3" name="Title 1">
            <a:extLst>
              <a:ext uri="{FF2B5EF4-FFF2-40B4-BE49-F238E27FC236}">
                <a16:creationId xmlns:a16="http://schemas.microsoft.com/office/drawing/2014/main" id="{075943CB-012B-4C6C-BDBC-37FCC94108F5}"/>
              </a:ext>
            </a:extLst>
          </p:cNvPr>
          <p:cNvSpPr>
            <a:spLocks noGrp="1"/>
          </p:cNvSpPr>
          <p:nvPr>
            <p:ph type="title"/>
          </p:nvPr>
        </p:nvSpPr>
        <p:spPr/>
        <p:txBody>
          <a:bodyPr/>
          <a:lstStyle/>
          <a:p>
            <a:r>
              <a:rPr lang="en-US" altLang="en-US" dirty="0"/>
              <a:t>Types of computer crime</a:t>
            </a:r>
            <a:endParaRPr lang="en-US" dirty="0"/>
          </a:p>
        </p:txBody>
      </p:sp>
      <p:sp>
        <p:nvSpPr>
          <p:cNvPr id="48131" name="Content Placeholder 6">
            <a:extLst>
              <a:ext uri="{FF2B5EF4-FFF2-40B4-BE49-F238E27FC236}">
                <a16:creationId xmlns:a16="http://schemas.microsoft.com/office/drawing/2014/main" id="{8CDB79E7-AB4C-4398-AC75-7678A6A5608B}"/>
              </a:ext>
            </a:extLst>
          </p:cNvPr>
          <p:cNvSpPr>
            <a:spLocks noGrp="1"/>
          </p:cNvSpPr>
          <p:nvPr>
            <p:ph idx="1"/>
          </p:nvPr>
        </p:nvSpPr>
        <p:spPr/>
        <p:txBody>
          <a:bodyPr/>
          <a:lstStyle/>
          <a:p>
            <a:r>
              <a:rPr lang="en-US" altLang="en-US" dirty="0"/>
              <a:t>Spyware—software that gathers private information and tracks Web use</a:t>
            </a:r>
          </a:p>
          <a:p>
            <a:pPr lvl="1"/>
            <a:r>
              <a:rPr lang="en-US" altLang="en-US" dirty="0"/>
              <a:t>Adware—form of spyware that generates annoying pop-up and banner ads</a:t>
            </a:r>
          </a:p>
          <a:p>
            <a:pPr lvl="1"/>
            <a:r>
              <a:rPr lang="en-US" altLang="en-US" dirty="0"/>
              <a:t>Keyloggers—record keystrokes to provide cybercriminals with confidential data</a:t>
            </a:r>
          </a:p>
        </p:txBody>
      </p:sp>
      <p:sp>
        <p:nvSpPr>
          <p:cNvPr id="4" name="Slide Number Placeholder 3">
            <a:extLst>
              <a:ext uri="{FF2B5EF4-FFF2-40B4-BE49-F238E27FC236}">
                <a16:creationId xmlns:a16="http://schemas.microsoft.com/office/drawing/2014/main" id="{D2B07900-B6BA-4272-8CDA-83F040165E54}"/>
              </a:ext>
            </a:extLst>
          </p:cNvPr>
          <p:cNvSpPr>
            <a:spLocks noGrp="1"/>
          </p:cNvSpPr>
          <p:nvPr>
            <p:ph type="sldNum" sz="quarter" idx="4"/>
          </p:nvPr>
        </p:nvSpPr>
        <p:spPr/>
        <p:txBody>
          <a:bodyPr/>
          <a:lstStyle/>
          <a:p>
            <a:fld id="{A3540E78-C2F8-4361-AA0F-E95537B7ED5B}" type="slidenum">
              <a:rPr lang="en-US" smtClean="0"/>
              <a:pPr/>
              <a:t>88</a:t>
            </a:fld>
            <a:endParaRPr lang="en-US" dirty="0"/>
          </a:p>
        </p:txBody>
      </p:sp>
    </p:spTree>
    <p:extLst>
      <p:ext uri="{BB962C8B-B14F-4D97-AF65-F5344CB8AC3E}">
        <p14:creationId xmlns:p14="http://schemas.microsoft.com/office/powerpoint/2010/main" val="3006347132"/>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1" name="Title 1">
            <a:extLst>
              <a:ext uri="{FF2B5EF4-FFF2-40B4-BE49-F238E27FC236}">
                <a16:creationId xmlns:a16="http://schemas.microsoft.com/office/drawing/2014/main" id="{2299B9FF-9F88-4E23-979C-D5DA17C83F80}"/>
              </a:ext>
            </a:extLst>
          </p:cNvPr>
          <p:cNvSpPr>
            <a:spLocks noGrp="1"/>
          </p:cNvSpPr>
          <p:nvPr>
            <p:ph type="title"/>
          </p:nvPr>
        </p:nvSpPr>
        <p:spPr/>
        <p:txBody>
          <a:bodyPr/>
          <a:lstStyle/>
          <a:p>
            <a:r>
              <a:rPr lang="en-US" altLang="en-US" dirty="0"/>
              <a:t>Types of computer crime</a:t>
            </a:r>
            <a:endParaRPr lang="en-US" dirty="0"/>
          </a:p>
        </p:txBody>
      </p:sp>
      <p:sp>
        <p:nvSpPr>
          <p:cNvPr id="49155" name="Content Placeholder 6">
            <a:extLst>
              <a:ext uri="{FF2B5EF4-FFF2-40B4-BE49-F238E27FC236}">
                <a16:creationId xmlns:a16="http://schemas.microsoft.com/office/drawing/2014/main" id="{BC64D4AC-9F8D-4426-B1DB-B8052CA683BC}"/>
              </a:ext>
            </a:extLst>
          </p:cNvPr>
          <p:cNvSpPr>
            <a:spLocks noGrp="1"/>
          </p:cNvSpPr>
          <p:nvPr>
            <p:ph idx="1"/>
          </p:nvPr>
        </p:nvSpPr>
        <p:spPr/>
        <p:txBody>
          <a:bodyPr/>
          <a:lstStyle/>
          <a:p>
            <a:r>
              <a:rPr lang="en-US" altLang="en-US" dirty="0"/>
              <a:t>Computer virus—code concealed inside a program that can harm or destroy files</a:t>
            </a:r>
          </a:p>
          <a:p>
            <a:pPr lvl="1"/>
            <a:r>
              <a:rPr lang="en-US" altLang="en-US" dirty="0"/>
              <a:t>Many spread through e-mail attachments</a:t>
            </a:r>
          </a:p>
          <a:p>
            <a:pPr lvl="1"/>
            <a:r>
              <a:rPr lang="en-US" altLang="en-US" dirty="0"/>
              <a:t>File infectors—attach themselves to files</a:t>
            </a:r>
          </a:p>
          <a:p>
            <a:pPr lvl="1"/>
            <a:r>
              <a:rPr lang="en-US" altLang="en-US" dirty="0"/>
              <a:t>Payload—refers to the dangerous actions a virus performs.</a:t>
            </a:r>
          </a:p>
          <a:p>
            <a:pPr lvl="1"/>
            <a:r>
              <a:rPr lang="en-US" altLang="en-US" dirty="0"/>
              <a:t>Macro viruses—attach to data files and take advantage of application macros</a:t>
            </a:r>
          </a:p>
          <a:p>
            <a:pPr lvl="1"/>
            <a:r>
              <a:rPr lang="en-US" altLang="en-US" dirty="0"/>
              <a:t>Boot sector viruses—execute each time you start the computer</a:t>
            </a:r>
          </a:p>
          <a:p>
            <a:pPr lvl="1"/>
            <a:r>
              <a:rPr lang="en-US" altLang="en-US" dirty="0"/>
              <a:t>SPIM—spam text message sent via a cell phone or instant messaging service</a:t>
            </a:r>
          </a:p>
        </p:txBody>
      </p:sp>
      <p:sp>
        <p:nvSpPr>
          <p:cNvPr id="4" name="Slide Number Placeholder 3">
            <a:extLst>
              <a:ext uri="{FF2B5EF4-FFF2-40B4-BE49-F238E27FC236}">
                <a16:creationId xmlns:a16="http://schemas.microsoft.com/office/drawing/2014/main" id="{F4480C75-C497-45A3-BCFE-74D2E0C7C4AB}"/>
              </a:ext>
            </a:extLst>
          </p:cNvPr>
          <p:cNvSpPr>
            <a:spLocks noGrp="1"/>
          </p:cNvSpPr>
          <p:nvPr>
            <p:ph type="sldNum" sz="quarter" idx="4"/>
          </p:nvPr>
        </p:nvSpPr>
        <p:spPr/>
        <p:txBody>
          <a:bodyPr/>
          <a:lstStyle/>
          <a:p>
            <a:fld id="{A3540E78-C2F8-4361-AA0F-E95537B7ED5B}" type="slidenum">
              <a:rPr lang="en-US" smtClean="0"/>
              <a:pPr/>
              <a:t>89</a:t>
            </a:fld>
            <a:endParaRPr lang="en-US" dirty="0"/>
          </a:p>
        </p:txBody>
      </p:sp>
    </p:spTree>
    <p:extLst>
      <p:ext uri="{BB962C8B-B14F-4D97-AF65-F5344CB8AC3E}">
        <p14:creationId xmlns:p14="http://schemas.microsoft.com/office/powerpoint/2010/main" val="2652067011"/>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9" name="Content Placeholder 3">
            <a:extLst>
              <a:ext uri="{FF2B5EF4-FFF2-40B4-BE49-F238E27FC236}">
                <a16:creationId xmlns:a16="http://schemas.microsoft.com/office/drawing/2014/main" id="{FAF0A4F8-771E-4179-AD9D-8F9F80D9BE67}"/>
              </a:ext>
            </a:extLst>
          </p:cNvPr>
          <p:cNvPicPr>
            <a:picLocks noGrp="1" noChangeAspect="1"/>
          </p:cNvPicPr>
          <p:nvPr>
            <p:ph idx="4294967295"/>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a:xfrm>
            <a:off x="2353861" y="76200"/>
            <a:ext cx="4438658" cy="6220054"/>
          </a:xfrm>
        </p:spPr>
      </p:pic>
      <p:sp>
        <p:nvSpPr>
          <p:cNvPr id="3" name="Slide Number Placeholder 2">
            <a:extLst>
              <a:ext uri="{FF2B5EF4-FFF2-40B4-BE49-F238E27FC236}">
                <a16:creationId xmlns:a16="http://schemas.microsoft.com/office/drawing/2014/main" id="{FA6B730B-3384-4094-AAE9-12103510F1B6}"/>
              </a:ext>
            </a:extLst>
          </p:cNvPr>
          <p:cNvSpPr>
            <a:spLocks noGrp="1"/>
          </p:cNvSpPr>
          <p:nvPr>
            <p:ph type="sldNum" sz="quarter" idx="4"/>
          </p:nvPr>
        </p:nvSpPr>
        <p:spPr/>
        <p:txBody>
          <a:bodyPr/>
          <a:lstStyle/>
          <a:p>
            <a:fld id="{A3540E78-C2F8-4361-AA0F-E95537B7ED5B}" type="slidenum">
              <a:rPr lang="en-US" smtClean="0"/>
              <a:pPr/>
              <a:t>9</a:t>
            </a:fld>
            <a:endParaRPr lang="en-US" dirty="0"/>
          </a:p>
        </p:txBody>
      </p:sp>
    </p:spTree>
    <p:extLst>
      <p:ext uri="{BB962C8B-B14F-4D97-AF65-F5344CB8AC3E}">
        <p14:creationId xmlns:p14="http://schemas.microsoft.com/office/powerpoint/2010/main" val="2355163927"/>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E704AD37-8ED8-4762-9296-8DD30589B599}"/>
              </a:ext>
            </a:extLst>
          </p:cNvPr>
          <p:cNvSpPr>
            <a:spLocks noGrp="1"/>
          </p:cNvSpPr>
          <p:nvPr>
            <p:ph type="title"/>
          </p:nvPr>
        </p:nvSpPr>
        <p:spPr/>
        <p:txBody>
          <a:bodyPr/>
          <a:lstStyle/>
          <a:p>
            <a:r>
              <a:rPr lang="en-US"/>
              <a:t>Computer Crime and Cybercrime</a:t>
            </a:r>
            <a:endParaRPr lang="en-US" dirty="0"/>
          </a:p>
        </p:txBody>
      </p:sp>
      <p:pic>
        <p:nvPicPr>
          <p:cNvPr id="50181" name="Picture 3">
            <a:extLst>
              <a:ext uri="{FF2B5EF4-FFF2-40B4-BE49-F238E27FC236}">
                <a16:creationId xmlns:a16="http://schemas.microsoft.com/office/drawing/2014/main" id="{AF72D9D3-F6B3-467A-87A2-6D134CB50C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295400"/>
            <a:ext cx="5943600" cy="496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a:extLst>
              <a:ext uri="{FF2B5EF4-FFF2-40B4-BE49-F238E27FC236}">
                <a16:creationId xmlns:a16="http://schemas.microsoft.com/office/drawing/2014/main" id="{6CF4C9F7-6562-4D85-A3C6-4AAC0E0F3A0A}"/>
              </a:ext>
            </a:extLst>
          </p:cNvPr>
          <p:cNvSpPr>
            <a:spLocks noGrp="1"/>
          </p:cNvSpPr>
          <p:nvPr>
            <p:ph type="sldNum" sz="quarter" idx="4"/>
          </p:nvPr>
        </p:nvSpPr>
        <p:spPr/>
        <p:txBody>
          <a:bodyPr/>
          <a:lstStyle/>
          <a:p>
            <a:fld id="{A3540E78-C2F8-4361-AA0F-E95537B7ED5B}" type="slidenum">
              <a:rPr lang="en-US" smtClean="0"/>
              <a:pPr/>
              <a:t>90</a:t>
            </a:fld>
            <a:endParaRPr lang="en-US" dirty="0"/>
          </a:p>
        </p:txBody>
      </p:sp>
    </p:spTree>
    <p:extLst>
      <p:ext uri="{BB962C8B-B14F-4D97-AF65-F5344CB8AC3E}">
        <p14:creationId xmlns:p14="http://schemas.microsoft.com/office/powerpoint/2010/main" val="3808119865"/>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C7E071B-9046-4989-9A12-D08CA7349A90}"/>
              </a:ext>
            </a:extLst>
          </p:cNvPr>
          <p:cNvSpPr>
            <a:spLocks noGrp="1"/>
          </p:cNvSpPr>
          <p:nvPr>
            <p:ph type="title"/>
          </p:nvPr>
        </p:nvSpPr>
        <p:spPr/>
        <p:txBody>
          <a:bodyPr/>
          <a:lstStyle/>
          <a:p>
            <a:r>
              <a:rPr lang="en-US" altLang="en-US" dirty="0"/>
              <a:t>Types of computer crime</a:t>
            </a:r>
            <a:endParaRPr lang="en-US" dirty="0"/>
          </a:p>
        </p:txBody>
      </p:sp>
      <p:sp>
        <p:nvSpPr>
          <p:cNvPr id="51202" name="Content Placeholder 6">
            <a:extLst>
              <a:ext uri="{FF2B5EF4-FFF2-40B4-BE49-F238E27FC236}">
                <a16:creationId xmlns:a16="http://schemas.microsoft.com/office/drawing/2014/main" id="{AC1714EC-3388-4DC2-981F-CF7CD09E3AEE}"/>
              </a:ext>
            </a:extLst>
          </p:cNvPr>
          <p:cNvSpPr>
            <a:spLocks noGrp="1"/>
          </p:cNvSpPr>
          <p:nvPr>
            <p:ph idx="1"/>
          </p:nvPr>
        </p:nvSpPr>
        <p:spPr/>
        <p:txBody>
          <a:bodyPr/>
          <a:lstStyle/>
          <a:p>
            <a:r>
              <a:rPr lang="en-US" altLang="en-US"/>
              <a:t>Rogue programs</a:t>
            </a:r>
          </a:p>
          <a:p>
            <a:pPr lvl="1"/>
            <a:r>
              <a:rPr lang="en-US" altLang="en-US"/>
              <a:t>Logic bomb—hidden computer code that sits dormant on a system until triggered</a:t>
            </a:r>
          </a:p>
          <a:p>
            <a:pPr lvl="1"/>
            <a:r>
              <a:rPr lang="en-US" altLang="en-US"/>
              <a:t>Time bomb—virus program that remains dormant on a computer system until activated</a:t>
            </a:r>
          </a:p>
          <a:p>
            <a:pPr lvl="1"/>
            <a:r>
              <a:rPr lang="en-US" altLang="en-US"/>
              <a:t>Worm—similar to a virus but does not need action of a user to execute</a:t>
            </a:r>
          </a:p>
          <a:p>
            <a:pPr lvl="1"/>
            <a:endParaRPr lang="en-US" altLang="en-US"/>
          </a:p>
        </p:txBody>
      </p:sp>
      <p:sp>
        <p:nvSpPr>
          <p:cNvPr id="4" name="Slide Number Placeholder 3">
            <a:extLst>
              <a:ext uri="{FF2B5EF4-FFF2-40B4-BE49-F238E27FC236}">
                <a16:creationId xmlns:a16="http://schemas.microsoft.com/office/drawing/2014/main" id="{1BDDBE7F-6A44-4919-8563-AF3E98BA7493}"/>
              </a:ext>
            </a:extLst>
          </p:cNvPr>
          <p:cNvSpPr>
            <a:spLocks noGrp="1"/>
          </p:cNvSpPr>
          <p:nvPr>
            <p:ph type="sldNum" sz="quarter" idx="4"/>
          </p:nvPr>
        </p:nvSpPr>
        <p:spPr/>
        <p:txBody>
          <a:bodyPr/>
          <a:lstStyle/>
          <a:p>
            <a:fld id="{A3540E78-C2F8-4361-AA0F-E95537B7ED5B}" type="slidenum">
              <a:rPr lang="en-US" smtClean="0"/>
              <a:pPr/>
              <a:t>91</a:t>
            </a:fld>
            <a:endParaRPr lang="en-US" dirty="0"/>
          </a:p>
        </p:txBody>
      </p:sp>
    </p:spTree>
    <p:extLst>
      <p:ext uri="{BB962C8B-B14F-4D97-AF65-F5344CB8AC3E}">
        <p14:creationId xmlns:p14="http://schemas.microsoft.com/office/powerpoint/2010/main" val="2623764878"/>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1B0CAAF-9185-476C-ADF5-775252F1949D}"/>
              </a:ext>
            </a:extLst>
          </p:cNvPr>
          <p:cNvSpPr>
            <a:spLocks noGrp="1"/>
          </p:cNvSpPr>
          <p:nvPr>
            <p:ph type="title"/>
          </p:nvPr>
        </p:nvSpPr>
        <p:spPr/>
        <p:txBody>
          <a:bodyPr/>
          <a:lstStyle/>
          <a:p>
            <a:r>
              <a:rPr lang="en-US" altLang="en-US" dirty="0"/>
              <a:t>Types of computer crime</a:t>
            </a:r>
            <a:endParaRPr lang="en-US" dirty="0"/>
          </a:p>
        </p:txBody>
      </p:sp>
      <p:sp>
        <p:nvSpPr>
          <p:cNvPr id="144386" name="Content Placeholder 5">
            <a:extLst>
              <a:ext uri="{FF2B5EF4-FFF2-40B4-BE49-F238E27FC236}">
                <a16:creationId xmlns:a16="http://schemas.microsoft.com/office/drawing/2014/main" id="{1EB4C864-CC7E-4C59-A341-E2DEC14E3F2E}"/>
              </a:ext>
            </a:extLst>
          </p:cNvPr>
          <p:cNvSpPr>
            <a:spLocks noGrp="1"/>
          </p:cNvSpPr>
          <p:nvPr>
            <p:ph idx="1"/>
          </p:nvPr>
        </p:nvSpPr>
        <p:spPr/>
        <p:txBody>
          <a:bodyPr/>
          <a:lstStyle/>
          <a:p>
            <a:r>
              <a:rPr lang="en-US" dirty="0"/>
              <a:t>Denial of service (</a:t>
            </a:r>
            <a:r>
              <a:rPr lang="en-US" dirty="0" err="1"/>
              <a:t>DoS</a:t>
            </a:r>
            <a:r>
              <a:rPr lang="en-US" dirty="0"/>
              <a:t>) attack—assaults an Internet server with so many requests it can’t function</a:t>
            </a:r>
          </a:p>
          <a:p>
            <a:pPr lvl="1"/>
            <a:r>
              <a:rPr lang="en-US" dirty="0"/>
              <a:t>Distributed denial of service (DDoS)—attack involves multiple computer systems</a:t>
            </a:r>
          </a:p>
          <a:p>
            <a:pPr lvl="2"/>
            <a:r>
              <a:rPr lang="en-US" dirty="0"/>
              <a:t>Commandeered computers form a botnet (robot network)</a:t>
            </a:r>
          </a:p>
          <a:p>
            <a:pPr lvl="2"/>
            <a:r>
              <a:rPr lang="en-US" dirty="0"/>
              <a:t>Bot (short for robot)—connects individual computers to the controller, usually a server under the control of the botnet controller</a:t>
            </a:r>
          </a:p>
          <a:p>
            <a:pPr lvl="2"/>
            <a:r>
              <a:rPr lang="en-US" dirty="0"/>
              <a:t>The individual computers are called zombies.</a:t>
            </a:r>
          </a:p>
        </p:txBody>
      </p:sp>
      <p:sp>
        <p:nvSpPr>
          <p:cNvPr id="4" name="Slide Number Placeholder 3">
            <a:extLst>
              <a:ext uri="{FF2B5EF4-FFF2-40B4-BE49-F238E27FC236}">
                <a16:creationId xmlns:a16="http://schemas.microsoft.com/office/drawing/2014/main" id="{3B64F011-D733-4D58-A3E5-E4743F0383B6}"/>
              </a:ext>
            </a:extLst>
          </p:cNvPr>
          <p:cNvSpPr>
            <a:spLocks noGrp="1"/>
          </p:cNvSpPr>
          <p:nvPr>
            <p:ph type="sldNum" sz="quarter" idx="4"/>
          </p:nvPr>
        </p:nvSpPr>
        <p:spPr/>
        <p:txBody>
          <a:bodyPr/>
          <a:lstStyle/>
          <a:p>
            <a:fld id="{A3540E78-C2F8-4361-AA0F-E95537B7ED5B}" type="slidenum">
              <a:rPr lang="en-US" smtClean="0"/>
              <a:pPr/>
              <a:t>92</a:t>
            </a:fld>
            <a:endParaRPr lang="en-US" dirty="0"/>
          </a:p>
        </p:txBody>
      </p:sp>
    </p:spTree>
    <p:extLst>
      <p:ext uri="{BB962C8B-B14F-4D97-AF65-F5344CB8AC3E}">
        <p14:creationId xmlns:p14="http://schemas.microsoft.com/office/powerpoint/2010/main" val="4243932767"/>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5133ADF-49DD-4297-8C46-880ADB5C2F75}"/>
              </a:ext>
            </a:extLst>
          </p:cNvPr>
          <p:cNvSpPr>
            <a:spLocks noGrp="1"/>
          </p:cNvSpPr>
          <p:nvPr>
            <p:ph type="title"/>
          </p:nvPr>
        </p:nvSpPr>
        <p:spPr/>
        <p:txBody>
          <a:bodyPr/>
          <a:lstStyle/>
          <a:p>
            <a:r>
              <a:rPr lang="en-US"/>
              <a:t>Computer Crime and Cybercrime</a:t>
            </a:r>
            <a:endParaRPr lang="en-US" dirty="0"/>
          </a:p>
        </p:txBody>
      </p:sp>
      <p:sp>
        <p:nvSpPr>
          <p:cNvPr id="53250" name="Content Placeholder 5">
            <a:extLst>
              <a:ext uri="{FF2B5EF4-FFF2-40B4-BE49-F238E27FC236}">
                <a16:creationId xmlns:a16="http://schemas.microsoft.com/office/drawing/2014/main" id="{8EEF3CE0-D45E-46BA-BE52-E51D9D082778}"/>
              </a:ext>
            </a:extLst>
          </p:cNvPr>
          <p:cNvSpPr>
            <a:spLocks noGrp="1"/>
          </p:cNvSpPr>
          <p:nvPr>
            <p:ph idx="1"/>
          </p:nvPr>
        </p:nvSpPr>
        <p:spPr/>
        <p:txBody>
          <a:bodyPr/>
          <a:lstStyle/>
          <a:p>
            <a:r>
              <a:rPr lang="en-US" altLang="en-US"/>
              <a:t>More rogue programs (con’t.)</a:t>
            </a:r>
          </a:p>
          <a:p>
            <a:pPr lvl="1"/>
            <a:r>
              <a:rPr lang="en-US" altLang="en-US"/>
              <a:t>Syn flooding—form of denial of service attack in which synchronization packets are repeatedly sent to every port on the server</a:t>
            </a:r>
          </a:p>
          <a:p>
            <a:pPr lvl="2"/>
            <a:r>
              <a:rPr lang="en-US" altLang="en-US"/>
              <a:t>Uses up all available network connections</a:t>
            </a:r>
          </a:p>
          <a:p>
            <a:pPr lvl="2"/>
            <a:r>
              <a:rPr lang="en-US" altLang="en-US"/>
              <a:t>Locks them until they time out</a:t>
            </a:r>
          </a:p>
          <a:p>
            <a:pPr lvl="1"/>
            <a:r>
              <a:rPr lang="en-US" altLang="en-US"/>
              <a:t>Rootkit—malicious program that is disguised as a useful program</a:t>
            </a:r>
          </a:p>
          <a:p>
            <a:pPr lvl="2"/>
            <a:r>
              <a:rPr lang="en-US" altLang="en-US"/>
              <a:t>Enables attacker to gain administrator level access</a:t>
            </a:r>
          </a:p>
          <a:p>
            <a:pPr lvl="2"/>
            <a:r>
              <a:rPr lang="en-US" altLang="en-US"/>
              <a:t>Allows attacker to have repeated and undetected access</a:t>
            </a:r>
          </a:p>
          <a:p>
            <a:pPr lvl="1"/>
            <a:r>
              <a:rPr lang="en-US" altLang="en-US"/>
              <a:t>Trojan horse—normal-looking program that includes concealed instructions to cause harm</a:t>
            </a:r>
          </a:p>
          <a:p>
            <a:pPr lvl="2"/>
            <a:endParaRPr lang="en-US" altLang="en-US"/>
          </a:p>
        </p:txBody>
      </p:sp>
      <p:sp>
        <p:nvSpPr>
          <p:cNvPr id="4" name="Slide Number Placeholder 3">
            <a:extLst>
              <a:ext uri="{FF2B5EF4-FFF2-40B4-BE49-F238E27FC236}">
                <a16:creationId xmlns:a16="http://schemas.microsoft.com/office/drawing/2014/main" id="{101AAFD3-40A1-475E-96AE-B003C468A960}"/>
              </a:ext>
            </a:extLst>
          </p:cNvPr>
          <p:cNvSpPr>
            <a:spLocks noGrp="1"/>
          </p:cNvSpPr>
          <p:nvPr>
            <p:ph type="sldNum" sz="quarter" idx="4"/>
          </p:nvPr>
        </p:nvSpPr>
        <p:spPr/>
        <p:txBody>
          <a:bodyPr/>
          <a:lstStyle/>
          <a:p>
            <a:fld id="{A3540E78-C2F8-4361-AA0F-E95537B7ED5B}" type="slidenum">
              <a:rPr lang="en-US" smtClean="0"/>
              <a:pPr/>
              <a:t>93</a:t>
            </a:fld>
            <a:endParaRPr lang="en-US" dirty="0"/>
          </a:p>
        </p:txBody>
      </p:sp>
    </p:spTree>
    <p:extLst>
      <p:ext uri="{BB962C8B-B14F-4D97-AF65-F5344CB8AC3E}">
        <p14:creationId xmlns:p14="http://schemas.microsoft.com/office/powerpoint/2010/main" val="3346075636"/>
      </p:ext>
    </p:extLst>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0529" name="Title 1">
            <a:extLst>
              <a:ext uri="{FF2B5EF4-FFF2-40B4-BE49-F238E27FC236}">
                <a16:creationId xmlns:a16="http://schemas.microsoft.com/office/drawing/2014/main" id="{9CE682FA-D8D5-4847-914B-2818F171D1CD}"/>
              </a:ext>
            </a:extLst>
          </p:cNvPr>
          <p:cNvSpPr>
            <a:spLocks noGrp="1"/>
          </p:cNvSpPr>
          <p:nvPr>
            <p:ph type="title"/>
          </p:nvPr>
        </p:nvSpPr>
        <p:spPr/>
        <p:txBody>
          <a:bodyPr/>
          <a:lstStyle/>
          <a:p>
            <a:r>
              <a:rPr lang="en-US"/>
              <a:t>Computer Crime and Cybercrime</a:t>
            </a:r>
            <a:endParaRPr lang="en-US" dirty="0"/>
          </a:p>
        </p:txBody>
      </p:sp>
      <p:sp>
        <p:nvSpPr>
          <p:cNvPr id="54275" name="Content Placeholder 6">
            <a:extLst>
              <a:ext uri="{FF2B5EF4-FFF2-40B4-BE49-F238E27FC236}">
                <a16:creationId xmlns:a16="http://schemas.microsoft.com/office/drawing/2014/main" id="{E419E77F-85F7-42C4-9E0F-C3D1B870D230}"/>
              </a:ext>
            </a:extLst>
          </p:cNvPr>
          <p:cNvSpPr>
            <a:spLocks noGrp="1"/>
          </p:cNvSpPr>
          <p:nvPr>
            <p:ph idx="1"/>
          </p:nvPr>
        </p:nvSpPr>
        <p:spPr/>
        <p:txBody>
          <a:bodyPr/>
          <a:lstStyle/>
          <a:p>
            <a:r>
              <a:rPr lang="en-US" altLang="en-US"/>
              <a:t>Fraud, theft, and piracy</a:t>
            </a:r>
          </a:p>
          <a:p>
            <a:pPr lvl="1"/>
            <a:r>
              <a:rPr lang="en-US" altLang="en-US"/>
              <a:t>Memory shaving</a:t>
            </a:r>
          </a:p>
          <a:p>
            <a:pPr lvl="1"/>
            <a:r>
              <a:rPr lang="en-US" altLang="en-US"/>
              <a:t>Software piracy</a:t>
            </a:r>
          </a:p>
          <a:p>
            <a:r>
              <a:rPr lang="en-US" altLang="en-US"/>
              <a:t>Cybergaming crime</a:t>
            </a:r>
          </a:p>
          <a:p>
            <a:r>
              <a:rPr lang="en-US" altLang="en-US"/>
              <a:t>Tricks for obtaining passwords</a:t>
            </a:r>
          </a:p>
          <a:p>
            <a:r>
              <a:rPr lang="en-US" altLang="en-US"/>
              <a:t>Salami shaving and data diddling</a:t>
            </a:r>
          </a:p>
          <a:p>
            <a:r>
              <a:rPr lang="en-US" altLang="en-US"/>
              <a:t>Forgery</a:t>
            </a:r>
          </a:p>
        </p:txBody>
      </p:sp>
      <p:sp>
        <p:nvSpPr>
          <p:cNvPr id="4" name="Slide Number Placeholder 3">
            <a:extLst>
              <a:ext uri="{FF2B5EF4-FFF2-40B4-BE49-F238E27FC236}">
                <a16:creationId xmlns:a16="http://schemas.microsoft.com/office/drawing/2014/main" id="{65DDB2DE-CAFA-4D17-B463-A09463AD0D58}"/>
              </a:ext>
            </a:extLst>
          </p:cNvPr>
          <p:cNvSpPr>
            <a:spLocks noGrp="1"/>
          </p:cNvSpPr>
          <p:nvPr>
            <p:ph type="sldNum" sz="quarter" idx="4"/>
          </p:nvPr>
        </p:nvSpPr>
        <p:spPr/>
        <p:txBody>
          <a:bodyPr/>
          <a:lstStyle/>
          <a:p>
            <a:fld id="{A3540E78-C2F8-4361-AA0F-E95537B7ED5B}" type="slidenum">
              <a:rPr lang="en-US" smtClean="0"/>
              <a:pPr/>
              <a:t>94</a:t>
            </a:fld>
            <a:endParaRPr lang="en-US" dirty="0"/>
          </a:p>
        </p:txBody>
      </p:sp>
    </p:spTree>
    <p:extLst>
      <p:ext uri="{BB962C8B-B14F-4D97-AF65-F5344CB8AC3E}">
        <p14:creationId xmlns:p14="http://schemas.microsoft.com/office/powerpoint/2010/main" val="3306359515"/>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06F8B2AC-3624-4AB4-A7FB-2DC3F998181A}"/>
              </a:ext>
            </a:extLst>
          </p:cNvPr>
          <p:cNvSpPr>
            <a:spLocks noGrp="1" noChangeArrowheads="1"/>
          </p:cNvSpPr>
          <p:nvPr>
            <p:ph type="title"/>
          </p:nvPr>
        </p:nvSpPr>
        <p:spPr/>
        <p:txBody>
          <a:bodyPr/>
          <a:lstStyle/>
          <a:p>
            <a:r>
              <a:rPr lang="en-US" altLang="en-US"/>
              <a:t>Encryption</a:t>
            </a:r>
          </a:p>
        </p:txBody>
      </p:sp>
      <p:sp>
        <p:nvSpPr>
          <p:cNvPr id="44036" name="Rectangle 3">
            <a:extLst>
              <a:ext uri="{FF2B5EF4-FFF2-40B4-BE49-F238E27FC236}">
                <a16:creationId xmlns:a16="http://schemas.microsoft.com/office/drawing/2014/main" id="{0FED8F21-A780-4844-924A-8F7D77FC4BA6}"/>
              </a:ext>
            </a:extLst>
          </p:cNvPr>
          <p:cNvSpPr>
            <a:spLocks noGrp="1" noChangeArrowheads="1"/>
          </p:cNvSpPr>
          <p:nvPr>
            <p:ph type="body" idx="1"/>
          </p:nvPr>
        </p:nvSpPr>
        <p:spPr/>
        <p:txBody>
          <a:bodyPr/>
          <a:lstStyle/>
          <a:p>
            <a:r>
              <a:rPr lang="en-US" altLang="en-US"/>
              <a:t>HTTPS and SSL</a:t>
            </a:r>
          </a:p>
          <a:p>
            <a:r>
              <a:rPr lang="en-US" altLang="en-US"/>
              <a:t>Public-key Encryption</a:t>
            </a:r>
          </a:p>
          <a:p>
            <a:pPr lvl="1"/>
            <a:r>
              <a:rPr lang="en-US" altLang="en-US"/>
              <a:t>Public key: Used to encrypt messages</a:t>
            </a:r>
          </a:p>
          <a:p>
            <a:pPr lvl="1"/>
            <a:r>
              <a:rPr lang="en-US" altLang="en-US"/>
              <a:t>Private key: Used to decrypt messages</a:t>
            </a:r>
          </a:p>
          <a:p>
            <a:r>
              <a:rPr lang="en-US" altLang="en-US"/>
              <a:t>Certificates and Digital Signatures</a:t>
            </a:r>
          </a:p>
          <a:p>
            <a:pPr lvl="1"/>
            <a:r>
              <a:rPr lang="en-US" altLang="en-US"/>
              <a:t>Certificate authorities</a:t>
            </a:r>
          </a:p>
        </p:txBody>
      </p:sp>
      <p:sp>
        <p:nvSpPr>
          <p:cNvPr id="2" name="Slide Number Placeholder 1">
            <a:extLst>
              <a:ext uri="{FF2B5EF4-FFF2-40B4-BE49-F238E27FC236}">
                <a16:creationId xmlns:a16="http://schemas.microsoft.com/office/drawing/2014/main" id="{3B5F53B7-023D-4557-B9B7-7736F5F03F89}"/>
              </a:ext>
            </a:extLst>
          </p:cNvPr>
          <p:cNvSpPr>
            <a:spLocks noGrp="1"/>
          </p:cNvSpPr>
          <p:nvPr>
            <p:ph type="sldNum" sz="quarter" idx="4"/>
          </p:nvPr>
        </p:nvSpPr>
        <p:spPr/>
        <p:txBody>
          <a:bodyPr/>
          <a:lstStyle/>
          <a:p>
            <a:fld id="{A3540E78-C2F8-4361-AA0F-E95537B7ED5B}" type="slidenum">
              <a:rPr lang="en-US" smtClean="0"/>
              <a:pPr/>
              <a:t>95</a:t>
            </a:fld>
            <a:endParaRPr lang="en-US" dirty="0"/>
          </a:p>
        </p:txBody>
      </p:sp>
    </p:spTree>
    <p:extLst>
      <p:ext uri="{BB962C8B-B14F-4D97-AF65-F5344CB8AC3E}">
        <p14:creationId xmlns:p14="http://schemas.microsoft.com/office/powerpoint/2010/main" val="17409226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48B7A5DF-E921-41E6-BD4F-A9E35C929A98}"/>
              </a:ext>
            </a:extLst>
          </p:cNvPr>
          <p:cNvSpPr>
            <a:spLocks noGrp="1" noChangeArrowheads="1"/>
          </p:cNvSpPr>
          <p:nvPr>
            <p:ph type="title"/>
          </p:nvPr>
        </p:nvSpPr>
        <p:spPr/>
        <p:txBody>
          <a:bodyPr/>
          <a:lstStyle/>
          <a:p>
            <a:r>
              <a:rPr lang="en-US" altLang="en-US" dirty="0"/>
              <a:t>Public-key encryption</a:t>
            </a:r>
          </a:p>
        </p:txBody>
      </p:sp>
      <p:pic>
        <p:nvPicPr>
          <p:cNvPr id="45060" name="Picture 4" descr="4-46">
            <a:extLst>
              <a:ext uri="{FF2B5EF4-FFF2-40B4-BE49-F238E27FC236}">
                <a16:creationId xmlns:a16="http://schemas.microsoft.com/office/drawing/2014/main" id="{5D12617D-3FAC-4851-9328-9A368988D0B4}"/>
              </a:ext>
            </a:extLst>
          </p:cNvPr>
          <p:cNvPicPr>
            <a:picLocks noGrp="1" noChangeAspect="1" noChangeArrowheads="1"/>
          </p:cNvPicPr>
          <p:nvPr>
            <p:ph idx="1"/>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a:xfrm>
            <a:off x="887539" y="1295400"/>
            <a:ext cx="7413372" cy="4876800"/>
          </a:xfrm>
        </p:spPr>
      </p:pic>
      <p:sp>
        <p:nvSpPr>
          <p:cNvPr id="2" name="Slide Number Placeholder 1">
            <a:extLst>
              <a:ext uri="{FF2B5EF4-FFF2-40B4-BE49-F238E27FC236}">
                <a16:creationId xmlns:a16="http://schemas.microsoft.com/office/drawing/2014/main" id="{5D25D027-AB27-4F3D-A593-7CDCD663539A}"/>
              </a:ext>
            </a:extLst>
          </p:cNvPr>
          <p:cNvSpPr>
            <a:spLocks noGrp="1"/>
          </p:cNvSpPr>
          <p:nvPr>
            <p:ph type="sldNum" sz="quarter" idx="4"/>
          </p:nvPr>
        </p:nvSpPr>
        <p:spPr/>
        <p:txBody>
          <a:bodyPr/>
          <a:lstStyle/>
          <a:p>
            <a:fld id="{A3540E78-C2F8-4361-AA0F-E95537B7ED5B}" type="slidenum">
              <a:rPr lang="en-US" smtClean="0"/>
              <a:pPr/>
              <a:t>96</a:t>
            </a:fld>
            <a:endParaRPr lang="en-US" dirty="0"/>
          </a:p>
        </p:txBody>
      </p:sp>
    </p:spTree>
    <p:extLst>
      <p:ext uri="{BB962C8B-B14F-4D97-AF65-F5344CB8AC3E}">
        <p14:creationId xmlns:p14="http://schemas.microsoft.com/office/powerpoint/2010/main" val="31862593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70F1AD2-B955-4B8F-97C9-C14DF87F9B08}"/>
              </a:ext>
            </a:extLst>
          </p:cNvPr>
          <p:cNvSpPr>
            <a:spLocks noGrp="1"/>
          </p:cNvSpPr>
          <p:nvPr>
            <p:ph type="title"/>
          </p:nvPr>
        </p:nvSpPr>
        <p:spPr/>
        <p:txBody>
          <a:bodyPr/>
          <a:lstStyle/>
          <a:p>
            <a:r>
              <a:rPr lang="en-US" dirty="0"/>
              <a:t>Computer crime</a:t>
            </a:r>
          </a:p>
        </p:txBody>
      </p:sp>
      <p:sp>
        <p:nvSpPr>
          <p:cNvPr id="8" name="Text Placeholder 7">
            <a:extLst>
              <a:ext uri="{FF2B5EF4-FFF2-40B4-BE49-F238E27FC236}">
                <a16:creationId xmlns:a16="http://schemas.microsoft.com/office/drawing/2014/main" id="{8E28D9C9-AE43-4FB7-B307-C719F28C9B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301CD6-98D9-4CD4-A66D-2B7EDAB998C8}"/>
              </a:ext>
            </a:extLst>
          </p:cNvPr>
          <p:cNvSpPr>
            <a:spLocks noGrp="1"/>
          </p:cNvSpPr>
          <p:nvPr>
            <p:ph type="sldNum" sz="quarter" idx="4294967295"/>
          </p:nvPr>
        </p:nvSpPr>
        <p:spPr>
          <a:xfrm>
            <a:off x="8443913" y="6459538"/>
            <a:ext cx="700087" cy="365125"/>
          </a:xfrm>
        </p:spPr>
        <p:txBody>
          <a:bodyPr/>
          <a:lstStyle/>
          <a:p>
            <a:fld id="{A3540E78-C2F8-4361-AA0F-E95537B7ED5B}" type="slidenum">
              <a:rPr lang="en-US" smtClean="0"/>
              <a:pPr/>
              <a:t>97</a:t>
            </a:fld>
            <a:endParaRPr lang="en-US" dirty="0"/>
          </a:p>
        </p:txBody>
      </p:sp>
    </p:spTree>
    <p:extLst>
      <p:ext uri="{BB962C8B-B14F-4D97-AF65-F5344CB8AC3E}">
        <p14:creationId xmlns:p14="http://schemas.microsoft.com/office/powerpoint/2010/main" val="167185077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A9F2-DA67-B643-B675-7298CB41E35B}"/>
              </a:ext>
            </a:extLst>
          </p:cNvPr>
          <p:cNvSpPr>
            <a:spLocks noGrp="1"/>
          </p:cNvSpPr>
          <p:nvPr>
            <p:ph type="title"/>
          </p:nvPr>
        </p:nvSpPr>
        <p:spPr/>
        <p:txBody>
          <a:bodyPr/>
          <a:lstStyle/>
          <a:p>
            <a:r>
              <a:rPr lang="en-US" dirty="0"/>
              <a:t>Computer Crime</a:t>
            </a:r>
          </a:p>
        </p:txBody>
      </p:sp>
      <p:sp>
        <p:nvSpPr>
          <p:cNvPr id="3" name="Content Placeholder 2">
            <a:extLst>
              <a:ext uri="{FF2B5EF4-FFF2-40B4-BE49-F238E27FC236}">
                <a16:creationId xmlns:a16="http://schemas.microsoft.com/office/drawing/2014/main" id="{9C39C6A1-F20E-E34C-9848-00755588EED0}"/>
              </a:ext>
            </a:extLst>
          </p:cNvPr>
          <p:cNvSpPr>
            <a:spLocks noGrp="1"/>
          </p:cNvSpPr>
          <p:nvPr>
            <p:ph idx="1"/>
          </p:nvPr>
        </p:nvSpPr>
        <p:spPr/>
        <p:txBody>
          <a:bodyPr>
            <a:normAutofit lnSpcReduction="10000"/>
          </a:bodyPr>
          <a:lstStyle/>
          <a:p>
            <a:r>
              <a:rPr lang="en-US" dirty="0"/>
              <a:t>cyber crime, e-crime, electronic crime, or hi-tech crime. </a:t>
            </a:r>
          </a:p>
          <a:p>
            <a:endParaRPr lang="en-US" dirty="0"/>
          </a:p>
          <a:p>
            <a:r>
              <a:rPr lang="en-US" dirty="0"/>
              <a:t>Computer crime is an act performed by a knowledgeable computer user, sometimes referred to as a hacker that illegally browses or steals a company's or individual's private information. </a:t>
            </a:r>
          </a:p>
          <a:p>
            <a:endParaRPr lang="en-US" dirty="0"/>
          </a:p>
          <a:p>
            <a:r>
              <a:rPr lang="en-US" dirty="0"/>
              <a:t>In some cases, this person or group of individuals may be malicious and destroy or otherwise corrupt the computer or data files.</a:t>
            </a:r>
          </a:p>
        </p:txBody>
      </p:sp>
      <p:sp>
        <p:nvSpPr>
          <p:cNvPr id="4" name="Slide Number Placeholder 3">
            <a:extLst>
              <a:ext uri="{FF2B5EF4-FFF2-40B4-BE49-F238E27FC236}">
                <a16:creationId xmlns:a16="http://schemas.microsoft.com/office/drawing/2014/main" id="{DDC58116-9289-A44B-9542-72E219B87F13}"/>
              </a:ext>
            </a:extLst>
          </p:cNvPr>
          <p:cNvSpPr>
            <a:spLocks noGrp="1"/>
          </p:cNvSpPr>
          <p:nvPr>
            <p:ph type="sldNum" sz="quarter" idx="4"/>
          </p:nvPr>
        </p:nvSpPr>
        <p:spPr/>
        <p:txBody>
          <a:bodyPr/>
          <a:lstStyle/>
          <a:p>
            <a:fld id="{A3540E78-C2F8-4361-AA0F-E95537B7ED5B}" type="slidenum">
              <a:rPr lang="en-US" smtClean="0"/>
              <a:pPr/>
              <a:t>98</a:t>
            </a:fld>
            <a:endParaRPr lang="en-US" dirty="0"/>
          </a:p>
        </p:txBody>
      </p:sp>
    </p:spTree>
    <p:extLst>
      <p:ext uri="{BB962C8B-B14F-4D97-AF65-F5344CB8AC3E}">
        <p14:creationId xmlns:p14="http://schemas.microsoft.com/office/powerpoint/2010/main" val="1594417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AA6E-21EB-1148-AA43-63F013B3CDDD}"/>
              </a:ext>
            </a:extLst>
          </p:cNvPr>
          <p:cNvSpPr>
            <a:spLocks noGrp="1"/>
          </p:cNvSpPr>
          <p:nvPr>
            <p:ph type="title"/>
          </p:nvPr>
        </p:nvSpPr>
        <p:spPr/>
        <p:txBody>
          <a:bodyPr/>
          <a:lstStyle/>
          <a:p>
            <a:r>
              <a:rPr lang="en-US" dirty="0"/>
              <a:t>Computer crime</a:t>
            </a:r>
          </a:p>
        </p:txBody>
      </p:sp>
      <p:sp>
        <p:nvSpPr>
          <p:cNvPr id="3" name="Content Placeholder 2">
            <a:extLst>
              <a:ext uri="{FF2B5EF4-FFF2-40B4-BE49-F238E27FC236}">
                <a16:creationId xmlns:a16="http://schemas.microsoft.com/office/drawing/2014/main" id="{FECE657F-B2EE-054A-B989-C15974344348}"/>
              </a:ext>
            </a:extLst>
          </p:cNvPr>
          <p:cNvSpPr>
            <a:spLocks noGrp="1"/>
          </p:cNvSpPr>
          <p:nvPr>
            <p:ph idx="1"/>
          </p:nvPr>
        </p:nvSpPr>
        <p:spPr/>
        <p:txBody>
          <a:bodyPr>
            <a:normAutofit fontScale="70000" lnSpcReduction="20000"/>
          </a:bodyPr>
          <a:lstStyle/>
          <a:p>
            <a:r>
              <a:rPr lang="en-US" b="1" dirty="0"/>
              <a:t>Child pornography</a:t>
            </a:r>
            <a:r>
              <a:rPr lang="en-US" dirty="0"/>
              <a:t> - Making or distributing child pornography.</a:t>
            </a:r>
          </a:p>
          <a:p>
            <a:r>
              <a:rPr lang="en-US" b="1" dirty="0"/>
              <a:t>Copyright violation</a:t>
            </a:r>
            <a:r>
              <a:rPr lang="en-US" dirty="0"/>
              <a:t> - Stealing or using another person's copyrighted material without permission.</a:t>
            </a:r>
          </a:p>
          <a:p>
            <a:r>
              <a:rPr lang="en-US" b="1" dirty="0"/>
              <a:t>Cracking</a:t>
            </a:r>
            <a:r>
              <a:rPr lang="en-US" dirty="0"/>
              <a:t> - Breaking or deciphering codes that are being used to protect data.</a:t>
            </a:r>
          </a:p>
          <a:p>
            <a:r>
              <a:rPr lang="en-US" b="1" dirty="0"/>
              <a:t>Cyber terrorism</a:t>
            </a:r>
            <a:r>
              <a:rPr lang="en-US" dirty="0"/>
              <a:t> - Hacking, threats, and blackmailing towards a business or person.</a:t>
            </a:r>
          </a:p>
          <a:p>
            <a:r>
              <a:rPr lang="en-US" b="1" dirty="0"/>
              <a:t>Cyberbully</a:t>
            </a:r>
            <a:r>
              <a:rPr lang="en-US" dirty="0"/>
              <a:t> or </a:t>
            </a:r>
            <a:r>
              <a:rPr lang="en-US" b="1" dirty="0"/>
              <a:t>Cyberstalking</a:t>
            </a:r>
            <a:r>
              <a:rPr lang="en-US" dirty="0"/>
              <a:t> - Harassing or stalking others online.</a:t>
            </a:r>
          </a:p>
          <a:p>
            <a:r>
              <a:rPr lang="en-US" b="1" dirty="0"/>
              <a:t>Cybersquatting</a:t>
            </a:r>
            <a:r>
              <a:rPr lang="en-US" dirty="0"/>
              <a:t> - Setting up a domain of another person or company with the sole intentions of selling it to them later at a premium price.</a:t>
            </a:r>
          </a:p>
          <a:p>
            <a:r>
              <a:rPr lang="en-US" b="1" dirty="0"/>
              <a:t>Creating Malware</a:t>
            </a:r>
            <a:r>
              <a:rPr lang="en-US" dirty="0"/>
              <a:t> - Writing, creating, or distributing malware (e.g., viruses and spyware.)</a:t>
            </a:r>
          </a:p>
          <a:p>
            <a:r>
              <a:rPr lang="en-US" b="1" dirty="0"/>
              <a:t>Denial of Service attack</a:t>
            </a:r>
            <a:r>
              <a:rPr lang="en-US" dirty="0"/>
              <a:t> - Overloading a system with so many requests it cannot serve normal requests.</a:t>
            </a:r>
          </a:p>
          <a:p>
            <a:r>
              <a:rPr lang="en-US" b="1" dirty="0"/>
              <a:t>Espionage</a:t>
            </a:r>
            <a:r>
              <a:rPr lang="en-US" dirty="0"/>
              <a:t> - Spying on a person or business.</a:t>
            </a:r>
          </a:p>
        </p:txBody>
      </p:sp>
      <p:sp>
        <p:nvSpPr>
          <p:cNvPr id="4" name="Slide Number Placeholder 3">
            <a:extLst>
              <a:ext uri="{FF2B5EF4-FFF2-40B4-BE49-F238E27FC236}">
                <a16:creationId xmlns:a16="http://schemas.microsoft.com/office/drawing/2014/main" id="{C756BB8C-6E67-364C-92A2-238624608D05}"/>
              </a:ext>
            </a:extLst>
          </p:cNvPr>
          <p:cNvSpPr>
            <a:spLocks noGrp="1"/>
          </p:cNvSpPr>
          <p:nvPr>
            <p:ph type="sldNum" sz="quarter" idx="4"/>
          </p:nvPr>
        </p:nvSpPr>
        <p:spPr/>
        <p:txBody>
          <a:bodyPr/>
          <a:lstStyle/>
          <a:p>
            <a:fld id="{A3540E78-C2F8-4361-AA0F-E95537B7ED5B}" type="slidenum">
              <a:rPr lang="en-US" smtClean="0"/>
              <a:pPr/>
              <a:t>99</a:t>
            </a:fld>
            <a:endParaRPr lang="en-US" dirty="0"/>
          </a:p>
        </p:txBody>
      </p:sp>
    </p:spTree>
    <p:extLst>
      <p:ext uri="{BB962C8B-B14F-4D97-AF65-F5344CB8AC3E}">
        <p14:creationId xmlns:p14="http://schemas.microsoft.com/office/powerpoint/2010/main" val="3750248212"/>
      </p:ext>
    </p:extLst>
  </p:cSld>
  <p:clrMapOvr>
    <a:masterClrMapping/>
  </p:clrMapOvr>
</p:sld>
</file>

<file path=ppt/theme/theme1.xml><?xml version="1.0" encoding="utf-8"?>
<a:theme xmlns:a="http://schemas.openxmlformats.org/drawingml/2006/main" name="Retrospec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3" id="{379675B9-D65E-4055-93F3-040961F8969D}" vid="{C139C5EA-F849-4FB8-BFDA-21DB9B9511A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0000NewTemplate</Template>
  <TotalTime>474</TotalTime>
  <Words>4387</Words>
  <Application>Microsoft Office PowerPoint</Application>
  <PresentationFormat>On-screen Show (4:3)</PresentationFormat>
  <Paragraphs>881</Paragraphs>
  <Slides>118</Slides>
  <Notes>57</Notes>
  <HiddenSlides>25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vt:lpstr>
      <vt:lpstr>Baskerville Old Face</vt:lpstr>
      <vt:lpstr>Calibri</vt:lpstr>
      <vt:lpstr>Calibri Light</vt:lpstr>
      <vt:lpstr>Times</vt:lpstr>
      <vt:lpstr>Times New Roman</vt:lpstr>
      <vt:lpstr>Wingdings</vt:lpstr>
      <vt:lpstr>Retrospect</vt:lpstr>
      <vt:lpstr>NETWORKING AND THE INTERNET</vt:lpstr>
      <vt:lpstr>Contents</vt:lpstr>
      <vt:lpstr>Network Fundamentals</vt:lpstr>
      <vt:lpstr>Networks</vt:lpstr>
      <vt:lpstr>Network Classifications</vt:lpstr>
      <vt:lpstr>Network Fundamentals</vt:lpstr>
      <vt:lpstr>Network Fundamentals</vt:lpstr>
      <vt:lpstr>Network Fundamentals</vt:lpstr>
      <vt:lpstr>PowerPoint Presentation</vt:lpstr>
      <vt:lpstr>Network Fundamentals</vt:lpstr>
      <vt:lpstr>Network Fundamentals</vt:lpstr>
      <vt:lpstr>Connecting Networks</vt:lpstr>
      <vt:lpstr>Network Fundamentals</vt:lpstr>
      <vt:lpstr>PowerPoint Presentation</vt:lpstr>
      <vt:lpstr>Network Fundamentals</vt:lpstr>
      <vt:lpstr>Network Fundamentals</vt:lpstr>
      <vt:lpstr>Network Fundamentals</vt:lpstr>
      <vt:lpstr>Network Fundamentals</vt:lpstr>
      <vt:lpstr>Advantages - Disadvantages</vt:lpstr>
      <vt:lpstr>Local Area Networks</vt:lpstr>
      <vt:lpstr>Local Area Networks</vt:lpstr>
      <vt:lpstr>Local Area Networks</vt:lpstr>
      <vt:lpstr>Peer-to-peer (P2P) networks</vt:lpstr>
      <vt:lpstr>Peer-to-peer (P2P) networks</vt:lpstr>
      <vt:lpstr>Wireless LAN</vt:lpstr>
      <vt:lpstr>Wireless LAN</vt:lpstr>
      <vt:lpstr>Client/server networks</vt:lpstr>
      <vt:lpstr>Client/server networks</vt:lpstr>
      <vt:lpstr>Intranet</vt:lpstr>
      <vt:lpstr>LAN topologies</vt:lpstr>
      <vt:lpstr>LAN topologies</vt:lpstr>
      <vt:lpstr>Local Area Networks</vt:lpstr>
      <vt:lpstr>LAN topologies</vt:lpstr>
      <vt:lpstr>LAN topologies</vt:lpstr>
      <vt:lpstr>LAN technologies</vt:lpstr>
      <vt:lpstr>PowerPoint Presentation</vt:lpstr>
      <vt:lpstr>Local Area Networks (continued)</vt:lpstr>
      <vt:lpstr>Protocols</vt:lpstr>
      <vt:lpstr>The hidden terminal problem</vt:lpstr>
      <vt:lpstr>PowerPoint Presentation</vt:lpstr>
      <vt:lpstr>PowerPoint Presentation</vt:lpstr>
      <vt:lpstr>Wide Area Networks</vt:lpstr>
      <vt:lpstr>Wide Area Networks</vt:lpstr>
      <vt:lpstr>Wide Area Networks</vt:lpstr>
      <vt:lpstr>Wide Area Networks</vt:lpstr>
      <vt:lpstr>Wide Area Networks</vt:lpstr>
      <vt:lpstr>Wide Area Networks</vt:lpstr>
      <vt:lpstr>WAN applications</vt:lpstr>
      <vt:lpstr>PowerPoint Presentation</vt:lpstr>
      <vt:lpstr>Figure 4.1  Network topologies</vt:lpstr>
      <vt:lpstr>Figure 4.1  Network topologies (continued)</vt:lpstr>
      <vt:lpstr>Figure 4.2  Communication over a bus network</vt:lpstr>
      <vt:lpstr>Building a large bus network from smaller ones</vt:lpstr>
      <vt:lpstr>Routers</vt:lpstr>
      <vt:lpstr>Inter-process Communication</vt:lpstr>
      <vt:lpstr>Figure 4.6  The client/server model compared to the peer-to-peer model</vt:lpstr>
      <vt:lpstr>Distributed Systems</vt:lpstr>
      <vt:lpstr>The Internet</vt:lpstr>
      <vt:lpstr>The Internet</vt:lpstr>
      <vt:lpstr>Internet Architecture</vt:lpstr>
      <vt:lpstr>Internet Composition</vt:lpstr>
      <vt:lpstr>Internet Addressing</vt:lpstr>
      <vt:lpstr>ICANN</vt:lpstr>
      <vt:lpstr>Early Internet Applications</vt:lpstr>
      <vt:lpstr>SMTP Simple Mail Transfer Protocol</vt:lpstr>
      <vt:lpstr>More Recent Applications</vt:lpstr>
      <vt:lpstr>World Wide Web</vt:lpstr>
      <vt:lpstr>World Wide Web</vt:lpstr>
      <vt:lpstr>A typical URL</vt:lpstr>
      <vt:lpstr>Hypertext Markup Language (HTML)</vt:lpstr>
      <vt:lpstr>A simple webpage</vt:lpstr>
      <vt:lpstr>A simple webpage</vt:lpstr>
      <vt:lpstr>An enhanced simple webpage</vt:lpstr>
      <vt:lpstr>An enhanced simple Web page</vt:lpstr>
      <vt:lpstr>Extensible Markup Language (XML)</vt:lpstr>
      <vt:lpstr>Using XML</vt:lpstr>
      <vt:lpstr>Client Side Versus Server Side</vt:lpstr>
      <vt:lpstr>Package-shipping example</vt:lpstr>
      <vt:lpstr>Internet Software Layers</vt:lpstr>
      <vt:lpstr>The Internet software layers</vt:lpstr>
      <vt:lpstr>A message through the Internet</vt:lpstr>
      <vt:lpstr>TCP/IP Protocol Suite</vt:lpstr>
      <vt:lpstr>Choosing between TCP and UDP</vt:lpstr>
      <vt:lpstr>Security</vt:lpstr>
      <vt:lpstr>Security</vt:lpstr>
      <vt:lpstr>Types of computer crime</vt:lpstr>
      <vt:lpstr>Types of computer crime</vt:lpstr>
      <vt:lpstr>Types of computer crime</vt:lpstr>
      <vt:lpstr>Types of computer crime</vt:lpstr>
      <vt:lpstr>Computer Crime and Cybercrime</vt:lpstr>
      <vt:lpstr>Types of computer crime</vt:lpstr>
      <vt:lpstr>Types of computer crime</vt:lpstr>
      <vt:lpstr>Computer Crime and Cybercrime</vt:lpstr>
      <vt:lpstr>Computer Crime and Cybercrime</vt:lpstr>
      <vt:lpstr>Encryption</vt:lpstr>
      <vt:lpstr>Public-key encryption</vt:lpstr>
      <vt:lpstr>Computer crime</vt:lpstr>
      <vt:lpstr>Computer Crime</vt:lpstr>
      <vt:lpstr>Computer crime</vt:lpstr>
      <vt:lpstr>Computer crime</vt:lpstr>
      <vt:lpstr>Computer crime</vt:lpstr>
      <vt:lpstr>Cyberbully</vt:lpstr>
      <vt:lpstr>Spyware</vt:lpstr>
      <vt:lpstr>Computer fraud</vt:lpstr>
      <vt:lpstr>Identity theft</vt:lpstr>
      <vt:lpstr>Phishing</vt:lpstr>
      <vt:lpstr>Quiz</vt:lpstr>
      <vt:lpstr>Quiz</vt:lpstr>
      <vt:lpstr>Quiz</vt:lpstr>
      <vt:lpstr>Quiz</vt:lpstr>
      <vt:lpstr>Quiz</vt:lpstr>
      <vt:lpstr>Quiz</vt:lpstr>
      <vt:lpstr>Quiz</vt:lpstr>
      <vt:lpstr>Quiz</vt:lpstr>
      <vt:lpstr>Quiz</vt:lpstr>
      <vt:lpstr>Quiz</vt:lpstr>
      <vt:lpstr>Quiz</vt:lpstr>
      <vt:lpstr>Quiz</vt:lpstr>
    </vt:vector>
  </TitlesOfParts>
  <Company>©2008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Data Manipulation</dc:subject>
  <dc:creator>Van Nam</dc:creator>
  <cp:lastModifiedBy>Văn Chí Nam</cp:lastModifiedBy>
  <cp:revision>36</cp:revision>
  <dcterms:created xsi:type="dcterms:W3CDTF">2017-10-06T07:49:49Z</dcterms:created>
  <dcterms:modified xsi:type="dcterms:W3CDTF">2019-09-03T02:29:12Z</dcterms:modified>
</cp:coreProperties>
</file>