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57"/>
  </p:notesMasterIdLst>
  <p:handoutMasterIdLst>
    <p:handoutMasterId r:id="rId58"/>
  </p:handoutMasterIdLst>
  <p:sldIdLst>
    <p:sldId id="256" r:id="rId2"/>
    <p:sldId id="257" r:id="rId3"/>
    <p:sldId id="361" r:id="rId4"/>
    <p:sldId id="319" r:id="rId5"/>
    <p:sldId id="323" r:id="rId6"/>
    <p:sldId id="321" r:id="rId7"/>
    <p:sldId id="341" r:id="rId8"/>
    <p:sldId id="325" r:id="rId9"/>
    <p:sldId id="326" r:id="rId10"/>
    <p:sldId id="332" r:id="rId11"/>
    <p:sldId id="336" r:id="rId12"/>
    <p:sldId id="353" r:id="rId13"/>
    <p:sldId id="330" r:id="rId14"/>
    <p:sldId id="314" r:id="rId15"/>
    <p:sldId id="354" r:id="rId16"/>
    <p:sldId id="364" r:id="rId17"/>
    <p:sldId id="362" r:id="rId18"/>
    <p:sldId id="285" r:id="rId19"/>
    <p:sldId id="300" r:id="rId20"/>
    <p:sldId id="342" r:id="rId21"/>
    <p:sldId id="343" r:id="rId22"/>
    <p:sldId id="284" r:id="rId23"/>
    <p:sldId id="344" r:id="rId24"/>
    <p:sldId id="338" r:id="rId25"/>
    <p:sldId id="306" r:id="rId26"/>
    <p:sldId id="305" r:id="rId27"/>
    <p:sldId id="345" r:id="rId28"/>
    <p:sldId id="346" r:id="rId29"/>
    <p:sldId id="348" r:id="rId30"/>
    <p:sldId id="349" r:id="rId31"/>
    <p:sldId id="350" r:id="rId32"/>
    <p:sldId id="351" r:id="rId33"/>
    <p:sldId id="352" r:id="rId34"/>
    <p:sldId id="355" r:id="rId35"/>
    <p:sldId id="356" r:id="rId36"/>
    <p:sldId id="363" r:id="rId37"/>
    <p:sldId id="357" r:id="rId38"/>
    <p:sldId id="365" r:id="rId39"/>
    <p:sldId id="329" r:id="rId40"/>
    <p:sldId id="366" r:id="rId41"/>
    <p:sldId id="367" r:id="rId42"/>
    <p:sldId id="368" r:id="rId43"/>
    <p:sldId id="369" r:id="rId44"/>
    <p:sldId id="370" r:id="rId45"/>
    <p:sldId id="322" r:id="rId46"/>
    <p:sldId id="358" r:id="rId47"/>
    <p:sldId id="324" r:id="rId48"/>
    <p:sldId id="359" r:id="rId49"/>
    <p:sldId id="360" r:id="rId50"/>
    <p:sldId id="327" r:id="rId51"/>
    <p:sldId id="371" r:id="rId52"/>
    <p:sldId id="372" r:id="rId53"/>
    <p:sldId id="373" r:id="rId54"/>
    <p:sldId id="374" r:id="rId55"/>
    <p:sldId id="258" r:id="rId56"/>
  </p:sldIdLst>
  <p:sldSz cx="9144000" cy="6858000" type="screen4x3"/>
  <p:notesSz cx="10234613" cy="71024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7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7C7C7"/>
    <a:srgbClr val="B0000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74" autoAdjust="0"/>
    <p:restoredTop sz="84561" autoAdjust="0"/>
  </p:normalViewPr>
  <p:slideViewPr>
    <p:cSldViewPr>
      <p:cViewPr varScale="1">
        <p:scale>
          <a:sx n="81" d="100"/>
          <a:sy n="81" d="100"/>
        </p:scale>
        <p:origin x="121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1782" y="-96"/>
      </p:cViewPr>
      <p:guideLst>
        <p:guide orient="horz" pos="2237"/>
        <p:guide pos="322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72764B-4A72-473A-8103-18875E8F46BD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B6F576-8CC6-41ED-ACE8-9908D7560514}">
      <dgm:prSet phldrT="[Text]"/>
      <dgm:spPr/>
      <dgm:t>
        <a:bodyPr/>
        <a:lstStyle/>
        <a:p>
          <a:r>
            <a:rPr lang="en-US" dirty="0"/>
            <a:t>Analyze </a:t>
          </a:r>
        </a:p>
      </dgm:t>
    </dgm:pt>
    <dgm:pt modelId="{272DFCC4-5169-46BE-A25F-B48ED9F06078}" type="parTrans" cxnId="{9B619FC2-DE8E-437B-B733-D495BA86D2E8}">
      <dgm:prSet/>
      <dgm:spPr/>
      <dgm:t>
        <a:bodyPr/>
        <a:lstStyle/>
        <a:p>
          <a:endParaRPr lang="en-US"/>
        </a:p>
      </dgm:t>
    </dgm:pt>
    <dgm:pt modelId="{B776248A-15DF-4161-A31C-F01C07DD14AF}" type="sibTrans" cxnId="{9B619FC2-DE8E-437B-B733-D495BA86D2E8}">
      <dgm:prSet/>
      <dgm:spPr/>
      <dgm:t>
        <a:bodyPr/>
        <a:lstStyle/>
        <a:p>
          <a:endParaRPr lang="en-US"/>
        </a:p>
      </dgm:t>
    </dgm:pt>
    <dgm:pt modelId="{362D6DA2-ABB1-406B-8CE6-CEBE64FBAF9A}">
      <dgm:prSet phldrT="[Text]"/>
      <dgm:spPr/>
      <dgm:t>
        <a:bodyPr/>
        <a:lstStyle/>
        <a:p>
          <a:r>
            <a:rPr lang="en-US" b="1"/>
            <a:t>QLYC</a:t>
          </a:r>
          <a:endParaRPr lang="en-US" b="1" dirty="0"/>
        </a:p>
      </dgm:t>
    </dgm:pt>
    <dgm:pt modelId="{431E8FF4-19F6-45E3-AD91-21AEADC37BEC}" type="parTrans" cxnId="{1B011F84-0FEA-4CBB-81F2-1213ECF209E0}">
      <dgm:prSet/>
      <dgm:spPr/>
      <dgm:t>
        <a:bodyPr/>
        <a:lstStyle/>
        <a:p>
          <a:endParaRPr lang="en-US"/>
        </a:p>
      </dgm:t>
    </dgm:pt>
    <dgm:pt modelId="{5CE22952-C76E-4C57-9D33-6BBE02151834}" type="sibTrans" cxnId="{1B011F84-0FEA-4CBB-81F2-1213ECF209E0}">
      <dgm:prSet/>
      <dgm:spPr/>
      <dgm:t>
        <a:bodyPr/>
        <a:lstStyle/>
        <a:p>
          <a:endParaRPr lang="en-US"/>
        </a:p>
      </dgm:t>
    </dgm:pt>
    <dgm:pt modelId="{484AC009-F604-4894-907A-A6E497E47E0B}">
      <dgm:prSet phldrT="[Text]"/>
      <dgm:spPr/>
      <dgm:t>
        <a:bodyPr/>
        <a:lstStyle/>
        <a:p>
          <a:r>
            <a:rPr lang="en-US" dirty="0"/>
            <a:t>Design</a:t>
          </a:r>
        </a:p>
      </dgm:t>
    </dgm:pt>
    <dgm:pt modelId="{402885E2-1E68-40BB-859C-9AB9D31F2C1D}" type="parTrans" cxnId="{DB19A1AE-D516-4383-B45D-2B18037E91CF}">
      <dgm:prSet/>
      <dgm:spPr/>
      <dgm:t>
        <a:bodyPr/>
        <a:lstStyle/>
        <a:p>
          <a:endParaRPr lang="en-US"/>
        </a:p>
      </dgm:t>
    </dgm:pt>
    <dgm:pt modelId="{775AC67A-8A4E-4990-BD47-9FF0BD7B8A7F}" type="sibTrans" cxnId="{DB19A1AE-D516-4383-B45D-2B18037E91CF}">
      <dgm:prSet/>
      <dgm:spPr/>
      <dgm:t>
        <a:bodyPr/>
        <a:lstStyle/>
        <a:p>
          <a:endParaRPr lang="en-US"/>
        </a:p>
      </dgm:t>
    </dgm:pt>
    <dgm:pt modelId="{F0A1B686-9E5E-4C87-9729-31D9E615DEFD}">
      <dgm:prSet phldrT="[Text]"/>
      <dgm:spPr/>
      <dgm:t>
        <a:bodyPr/>
        <a:lstStyle/>
        <a:p>
          <a:r>
            <a:rPr lang="en-US" b="1" dirty="0" err="1"/>
            <a:t>Phân</a:t>
          </a:r>
          <a:r>
            <a:rPr lang="en-US" b="1" dirty="0"/>
            <a:t> </a:t>
          </a:r>
          <a:r>
            <a:rPr lang="en-US" b="1" dirty="0" err="1"/>
            <a:t>tích</a:t>
          </a:r>
          <a:r>
            <a:rPr lang="en-US" b="1" dirty="0"/>
            <a:t> </a:t>
          </a:r>
          <a:r>
            <a:rPr lang="en-US" b="1" dirty="0" err="1"/>
            <a:t>và</a:t>
          </a:r>
          <a:r>
            <a:rPr lang="en-US" b="1" dirty="0"/>
            <a:t> </a:t>
          </a:r>
          <a:r>
            <a:rPr lang="en-US" b="1" dirty="0" err="1"/>
            <a:t>thiết</a:t>
          </a:r>
          <a:r>
            <a:rPr lang="en-US" b="1" dirty="0"/>
            <a:t> </a:t>
          </a:r>
          <a:r>
            <a:rPr lang="en-US" b="1" dirty="0" err="1"/>
            <a:t>kế</a:t>
          </a:r>
          <a:r>
            <a:rPr lang="en-US" b="1" dirty="0"/>
            <a:t> </a:t>
          </a:r>
          <a:r>
            <a:rPr lang="en-US" b="1" dirty="0" err="1"/>
            <a:t>phần</a:t>
          </a:r>
          <a:r>
            <a:rPr lang="en-US" b="1" dirty="0"/>
            <a:t> </a:t>
          </a:r>
          <a:r>
            <a:rPr lang="en-US" b="1" dirty="0" err="1"/>
            <a:t>mềm</a:t>
          </a:r>
          <a:endParaRPr lang="en-US" b="1" dirty="0"/>
        </a:p>
      </dgm:t>
    </dgm:pt>
    <dgm:pt modelId="{17EE5EB3-0728-49E4-9F04-12BF962C174E}" type="parTrans" cxnId="{D57FD38D-28BE-45B2-AA58-F6C25F8550DD}">
      <dgm:prSet/>
      <dgm:spPr/>
      <dgm:t>
        <a:bodyPr/>
        <a:lstStyle/>
        <a:p>
          <a:endParaRPr lang="en-US"/>
        </a:p>
      </dgm:t>
    </dgm:pt>
    <dgm:pt modelId="{427007B6-B1FA-45E3-AE0B-D3003AFF40A6}" type="sibTrans" cxnId="{D57FD38D-28BE-45B2-AA58-F6C25F8550DD}">
      <dgm:prSet/>
      <dgm:spPr/>
      <dgm:t>
        <a:bodyPr/>
        <a:lstStyle/>
        <a:p>
          <a:endParaRPr lang="en-US"/>
        </a:p>
      </dgm:t>
    </dgm:pt>
    <dgm:pt modelId="{885A0353-965D-4363-B40C-FF62A11C6361}">
      <dgm:prSet phldrT="[Text]"/>
      <dgm:spPr/>
      <dgm:t>
        <a:bodyPr/>
        <a:lstStyle/>
        <a:p>
          <a:r>
            <a:rPr lang="en-US" dirty="0"/>
            <a:t>Implement </a:t>
          </a:r>
        </a:p>
      </dgm:t>
    </dgm:pt>
    <dgm:pt modelId="{E8656D9E-AD4F-4231-8FE3-493964D533B6}" type="parTrans" cxnId="{7F33A8D6-695B-40A2-A332-BCB0EC5A3F2F}">
      <dgm:prSet/>
      <dgm:spPr/>
      <dgm:t>
        <a:bodyPr/>
        <a:lstStyle/>
        <a:p>
          <a:endParaRPr lang="en-US"/>
        </a:p>
      </dgm:t>
    </dgm:pt>
    <dgm:pt modelId="{BF49A271-6201-48B5-9C9A-EBD2BC97F99A}" type="sibTrans" cxnId="{7F33A8D6-695B-40A2-A332-BCB0EC5A3F2F}">
      <dgm:prSet/>
      <dgm:spPr/>
      <dgm:t>
        <a:bodyPr/>
        <a:lstStyle/>
        <a:p>
          <a:endParaRPr lang="en-US"/>
        </a:p>
      </dgm:t>
    </dgm:pt>
    <dgm:pt modelId="{F238E1B7-9A26-473C-8F2B-53685196930B}">
      <dgm:prSet phldrT="[Text]"/>
      <dgm:spPr/>
      <dgm:t>
        <a:bodyPr/>
        <a:lstStyle/>
        <a:p>
          <a:r>
            <a:rPr lang="en-US" b="1" dirty="0" err="1"/>
            <a:t>Xây</a:t>
          </a:r>
          <a:r>
            <a:rPr lang="en-US" b="1" dirty="0"/>
            <a:t> </a:t>
          </a:r>
          <a:r>
            <a:rPr lang="en-US" b="1" dirty="0" err="1"/>
            <a:t>dựng</a:t>
          </a:r>
          <a:r>
            <a:rPr lang="en-US" b="1" dirty="0"/>
            <a:t> </a:t>
          </a:r>
          <a:r>
            <a:rPr lang="en-US" b="1" dirty="0" err="1"/>
            <a:t>phần</a:t>
          </a:r>
          <a:r>
            <a:rPr lang="en-US" b="1" dirty="0"/>
            <a:t> </a:t>
          </a:r>
          <a:r>
            <a:rPr lang="en-US" b="1" dirty="0" err="1"/>
            <a:t>mềm</a:t>
          </a:r>
          <a:endParaRPr lang="en-US" b="1" dirty="0"/>
        </a:p>
      </dgm:t>
    </dgm:pt>
    <dgm:pt modelId="{5FB342F5-FD76-4A92-8618-491D2C9545D7}" type="parTrans" cxnId="{51E52A90-7326-4ECC-B64C-31EE338EBBC9}">
      <dgm:prSet/>
      <dgm:spPr/>
      <dgm:t>
        <a:bodyPr/>
        <a:lstStyle/>
        <a:p>
          <a:endParaRPr lang="en-US"/>
        </a:p>
      </dgm:t>
    </dgm:pt>
    <dgm:pt modelId="{715D9F04-0E81-4ACF-A088-26F033CCDA5A}" type="sibTrans" cxnId="{51E52A90-7326-4ECC-B64C-31EE338EBBC9}">
      <dgm:prSet/>
      <dgm:spPr/>
      <dgm:t>
        <a:bodyPr/>
        <a:lstStyle/>
        <a:p>
          <a:endParaRPr lang="en-US"/>
        </a:p>
      </dgm:t>
    </dgm:pt>
    <dgm:pt modelId="{A0FC7680-2852-4DDC-92CD-ACED4E1261C2}">
      <dgm:prSet phldrT="[Text]"/>
      <dgm:spPr/>
      <dgm:t>
        <a:bodyPr/>
        <a:lstStyle/>
        <a:p>
          <a:r>
            <a:rPr lang="en-US" dirty="0"/>
            <a:t>Test </a:t>
          </a:r>
        </a:p>
      </dgm:t>
    </dgm:pt>
    <dgm:pt modelId="{48137612-D10C-4C9E-8E0D-E68FD3B38CC9}" type="parTrans" cxnId="{D794B4E8-AEC9-47E1-AA2A-75C74DF594D1}">
      <dgm:prSet/>
      <dgm:spPr/>
      <dgm:t>
        <a:bodyPr/>
        <a:lstStyle/>
        <a:p>
          <a:endParaRPr lang="en-US"/>
        </a:p>
      </dgm:t>
    </dgm:pt>
    <dgm:pt modelId="{2BDF59CE-2194-44E0-BACF-6F41149E6D53}" type="sibTrans" cxnId="{D794B4E8-AEC9-47E1-AA2A-75C74DF594D1}">
      <dgm:prSet/>
      <dgm:spPr/>
      <dgm:t>
        <a:bodyPr/>
        <a:lstStyle/>
        <a:p>
          <a:endParaRPr lang="en-US"/>
        </a:p>
      </dgm:t>
    </dgm:pt>
    <dgm:pt modelId="{F590CDC9-725E-49E8-8A03-42A611A4C7EB}">
      <dgm:prSet phldrT="[Text]"/>
      <dgm:spPr/>
      <dgm:t>
        <a:bodyPr/>
        <a:lstStyle/>
        <a:p>
          <a:r>
            <a:rPr lang="en-US" b="1" dirty="0" err="1"/>
            <a:t>Kiểm</a:t>
          </a:r>
          <a:r>
            <a:rPr lang="en-US" b="1" dirty="0"/>
            <a:t> </a:t>
          </a:r>
          <a:r>
            <a:rPr lang="en-US" b="1" dirty="0" err="1"/>
            <a:t>chứng</a:t>
          </a:r>
          <a:r>
            <a:rPr lang="en-US" b="1" dirty="0"/>
            <a:t> </a:t>
          </a:r>
          <a:r>
            <a:rPr lang="en-US" b="1" dirty="0" err="1"/>
            <a:t>phần</a:t>
          </a:r>
          <a:r>
            <a:rPr lang="en-US" b="1" dirty="0"/>
            <a:t> </a:t>
          </a:r>
          <a:r>
            <a:rPr lang="en-US" b="1" dirty="0" err="1"/>
            <a:t>mềm</a:t>
          </a:r>
          <a:endParaRPr lang="en-US" b="1" dirty="0"/>
        </a:p>
      </dgm:t>
    </dgm:pt>
    <dgm:pt modelId="{20DAAE36-7410-4E4F-B8FF-ECA17A083F3A}" type="parTrans" cxnId="{10D12320-66A3-4D7F-B1BD-14CEAD54A9BE}">
      <dgm:prSet/>
      <dgm:spPr/>
      <dgm:t>
        <a:bodyPr/>
        <a:lstStyle/>
        <a:p>
          <a:endParaRPr lang="en-US"/>
        </a:p>
      </dgm:t>
    </dgm:pt>
    <dgm:pt modelId="{472CF95A-AE54-4FB1-B3CF-F8277AC7A3FA}" type="sibTrans" cxnId="{10D12320-66A3-4D7F-B1BD-14CEAD54A9BE}">
      <dgm:prSet/>
      <dgm:spPr/>
      <dgm:t>
        <a:bodyPr/>
        <a:lstStyle/>
        <a:p>
          <a:endParaRPr lang="en-US"/>
        </a:p>
      </dgm:t>
    </dgm:pt>
    <dgm:pt modelId="{7F6CA0B8-6E80-4DEC-BCF1-6241FC68341A}">
      <dgm:prSet phldrT="[Text]"/>
      <dgm:spPr/>
      <dgm:t>
        <a:bodyPr/>
        <a:lstStyle/>
        <a:p>
          <a:endParaRPr lang="en-US" dirty="0"/>
        </a:p>
      </dgm:t>
    </dgm:pt>
    <dgm:pt modelId="{E7663ECD-382A-46B9-B283-FEB0DD4607F8}" type="parTrans" cxnId="{57CD33D7-FCD5-4EFC-9FA4-339E4873C0B0}">
      <dgm:prSet/>
      <dgm:spPr/>
      <dgm:t>
        <a:bodyPr/>
        <a:lstStyle/>
        <a:p>
          <a:endParaRPr lang="en-US"/>
        </a:p>
      </dgm:t>
    </dgm:pt>
    <dgm:pt modelId="{BFC6D627-C4A3-4AC0-8CC0-F39B33DE7F80}" type="sibTrans" cxnId="{57CD33D7-FCD5-4EFC-9FA4-339E4873C0B0}">
      <dgm:prSet/>
      <dgm:spPr/>
      <dgm:t>
        <a:bodyPr/>
        <a:lstStyle/>
        <a:p>
          <a:endParaRPr lang="en-US"/>
        </a:p>
      </dgm:t>
    </dgm:pt>
    <dgm:pt modelId="{86F7DD82-AF11-4BF9-A36D-85521BAEF3AB}">
      <dgm:prSet phldrT="[Text]"/>
      <dgm:spPr/>
      <dgm:t>
        <a:bodyPr/>
        <a:lstStyle/>
        <a:p>
          <a:r>
            <a:rPr lang="en-US" dirty="0" err="1"/>
            <a:t>Thanh</a:t>
          </a:r>
          <a:r>
            <a:rPr lang="en-US" dirty="0"/>
            <a:t> </a:t>
          </a:r>
          <a:r>
            <a:rPr lang="en-US" dirty="0" err="1"/>
            <a:t>tra</a:t>
          </a:r>
          <a:r>
            <a:rPr lang="en-US" dirty="0"/>
            <a:t> </a:t>
          </a:r>
          <a:r>
            <a:rPr lang="en-US" dirty="0" err="1"/>
            <a:t>mã</a:t>
          </a:r>
          <a:r>
            <a:rPr lang="en-US" dirty="0"/>
            <a:t> </a:t>
          </a:r>
          <a:r>
            <a:rPr lang="en-US" dirty="0" err="1"/>
            <a:t>nguồn</a:t>
          </a:r>
          <a:endParaRPr lang="en-US" dirty="0"/>
        </a:p>
      </dgm:t>
    </dgm:pt>
    <dgm:pt modelId="{98435C9B-5097-44C2-90DA-2049E42F758A}" type="parTrans" cxnId="{D7CFCB0B-FB68-4048-8EB5-3D694822BDF3}">
      <dgm:prSet/>
      <dgm:spPr/>
      <dgm:t>
        <a:bodyPr/>
        <a:lstStyle/>
        <a:p>
          <a:endParaRPr lang="en-US"/>
        </a:p>
      </dgm:t>
    </dgm:pt>
    <dgm:pt modelId="{AD18BEE2-D88E-44A5-81B5-E2A6124E2679}" type="sibTrans" cxnId="{D7CFCB0B-FB68-4048-8EB5-3D694822BDF3}">
      <dgm:prSet/>
      <dgm:spPr/>
      <dgm:t>
        <a:bodyPr/>
        <a:lstStyle/>
        <a:p>
          <a:endParaRPr lang="en-US"/>
        </a:p>
      </dgm:t>
    </dgm:pt>
    <dgm:pt modelId="{F027D94E-7D2B-4AB3-9C65-6CE2B1073E2D}">
      <dgm:prSet phldrT="[Text]"/>
      <dgm:spPr/>
      <dgm:t>
        <a:bodyPr/>
        <a:lstStyle/>
        <a:p>
          <a:endParaRPr lang="en-US" dirty="0"/>
        </a:p>
      </dgm:t>
    </dgm:pt>
    <dgm:pt modelId="{91BB23C5-5F02-4E59-8A0D-417B78935A21}" type="parTrans" cxnId="{A5506157-DF3A-465D-8577-3D68E7548285}">
      <dgm:prSet/>
      <dgm:spPr/>
      <dgm:t>
        <a:bodyPr/>
        <a:lstStyle/>
        <a:p>
          <a:endParaRPr lang="en-US"/>
        </a:p>
      </dgm:t>
    </dgm:pt>
    <dgm:pt modelId="{7D39D6C2-20C6-4C0F-B519-0A966E52EF60}" type="sibTrans" cxnId="{A5506157-DF3A-465D-8577-3D68E7548285}">
      <dgm:prSet/>
      <dgm:spPr/>
      <dgm:t>
        <a:bodyPr/>
        <a:lstStyle/>
        <a:p>
          <a:endParaRPr lang="en-US"/>
        </a:p>
      </dgm:t>
    </dgm:pt>
    <dgm:pt modelId="{D1CB0BF8-F5D0-41B2-B29E-4B833D565B43}">
      <dgm:prSet phldrT="[Text]"/>
      <dgm:spPr/>
      <dgm:t>
        <a:bodyPr/>
        <a:lstStyle/>
        <a:p>
          <a:r>
            <a:rPr lang="en-US" dirty="0" err="1"/>
            <a:t>Mô</a:t>
          </a:r>
          <a:r>
            <a:rPr lang="en-US" dirty="0"/>
            <a:t> </a:t>
          </a:r>
          <a:r>
            <a:rPr lang="en-US" err="1"/>
            <a:t>hình</a:t>
          </a:r>
          <a:r>
            <a:rPr lang="en-US"/>
            <a:t> hóa</a:t>
          </a:r>
          <a:endParaRPr lang="en-US" dirty="0"/>
        </a:p>
      </dgm:t>
    </dgm:pt>
    <dgm:pt modelId="{537438BA-61AC-4A57-9C19-ED385DFB6A85}" type="parTrans" cxnId="{AC12AF50-6762-47C4-B5C1-C199EB1DC70A}">
      <dgm:prSet/>
      <dgm:spPr/>
      <dgm:t>
        <a:bodyPr/>
        <a:lstStyle/>
        <a:p>
          <a:endParaRPr lang="en-US"/>
        </a:p>
      </dgm:t>
    </dgm:pt>
    <dgm:pt modelId="{C6BD8BCD-D6B3-42F3-A922-7032769EF276}" type="sibTrans" cxnId="{AC12AF50-6762-47C4-B5C1-C199EB1DC70A}">
      <dgm:prSet/>
      <dgm:spPr/>
      <dgm:t>
        <a:bodyPr/>
        <a:lstStyle/>
        <a:p>
          <a:endParaRPr lang="en-US"/>
        </a:p>
      </dgm:t>
    </dgm:pt>
    <dgm:pt modelId="{E9BC2259-1781-42C4-BEE1-20025C76209B}">
      <dgm:prSet phldrT="[Text]"/>
      <dgm:spPr/>
      <dgm:t>
        <a:bodyPr/>
        <a:lstStyle/>
        <a:p>
          <a:r>
            <a:rPr lang="en-US" dirty="0" err="1"/>
            <a:t>Mô</a:t>
          </a:r>
          <a:r>
            <a:rPr lang="en-US" dirty="0"/>
            <a:t> </a:t>
          </a:r>
          <a:r>
            <a:rPr lang="en-US" err="1"/>
            <a:t>hình</a:t>
          </a:r>
          <a:r>
            <a:rPr lang="en-US"/>
            <a:t> hóa</a:t>
          </a:r>
          <a:endParaRPr lang="en-US" dirty="0"/>
        </a:p>
      </dgm:t>
    </dgm:pt>
    <dgm:pt modelId="{F7428B20-37CA-43A2-8C94-512F25BCD34E}" type="parTrans" cxnId="{44C0C196-9CF8-44B9-AFBC-3B58BD497C8F}">
      <dgm:prSet/>
      <dgm:spPr/>
      <dgm:t>
        <a:bodyPr/>
        <a:lstStyle/>
        <a:p>
          <a:endParaRPr lang="en-US"/>
        </a:p>
      </dgm:t>
    </dgm:pt>
    <dgm:pt modelId="{E5C63A30-C73F-4359-AA9E-3201E880AA37}" type="sibTrans" cxnId="{44C0C196-9CF8-44B9-AFBC-3B58BD497C8F}">
      <dgm:prSet/>
      <dgm:spPr/>
      <dgm:t>
        <a:bodyPr/>
        <a:lstStyle/>
        <a:p>
          <a:endParaRPr lang="en-US"/>
        </a:p>
      </dgm:t>
    </dgm:pt>
    <dgm:pt modelId="{1903E32B-43C0-4713-AB12-D1D8FAA0DF4A}">
      <dgm:prSet phldrT="[Text]"/>
      <dgm:spPr/>
      <dgm:t>
        <a:bodyPr/>
        <a:lstStyle/>
        <a:p>
          <a:r>
            <a:rPr lang="en-US" b="1" dirty="0" err="1"/>
            <a:t>Kiến</a:t>
          </a:r>
          <a:r>
            <a:rPr lang="en-US" b="1" dirty="0"/>
            <a:t> </a:t>
          </a:r>
          <a:r>
            <a:rPr lang="en-US" b="1" dirty="0" err="1"/>
            <a:t>trúc</a:t>
          </a:r>
          <a:r>
            <a:rPr lang="en-US" b="1" dirty="0"/>
            <a:t> </a:t>
          </a:r>
          <a:r>
            <a:rPr lang="en-US" b="1" dirty="0" err="1"/>
            <a:t>phần</a:t>
          </a:r>
          <a:r>
            <a:rPr lang="en-US" b="1" dirty="0"/>
            <a:t> </a:t>
          </a:r>
          <a:r>
            <a:rPr lang="en-US" b="1" dirty="0" err="1"/>
            <a:t>mềm</a:t>
          </a:r>
          <a:endParaRPr lang="en-US" dirty="0"/>
        </a:p>
      </dgm:t>
    </dgm:pt>
    <dgm:pt modelId="{F0C2ECCA-267F-4A99-BF79-6FC2EE7F2B4B}" type="parTrans" cxnId="{9AF55E87-89D7-4A74-8065-0B5ABBB1B056}">
      <dgm:prSet/>
      <dgm:spPr/>
      <dgm:t>
        <a:bodyPr/>
        <a:lstStyle/>
        <a:p>
          <a:endParaRPr lang="en-US"/>
        </a:p>
      </dgm:t>
    </dgm:pt>
    <dgm:pt modelId="{E68DBB7C-7FCD-47EB-B83A-8591E6ED60A3}" type="sibTrans" cxnId="{9AF55E87-89D7-4A74-8065-0B5ABBB1B056}">
      <dgm:prSet/>
      <dgm:spPr/>
      <dgm:t>
        <a:bodyPr/>
        <a:lstStyle/>
        <a:p>
          <a:endParaRPr lang="en-US"/>
        </a:p>
      </dgm:t>
    </dgm:pt>
    <dgm:pt modelId="{D71DC04A-0DE5-4483-BF5A-7E1678A1EEE1}">
      <dgm:prSet phldrT="[Text]"/>
      <dgm:spPr/>
      <dgm:t>
        <a:bodyPr/>
        <a:lstStyle/>
        <a:p>
          <a:r>
            <a:rPr lang="en-US" dirty="0" err="1"/>
            <a:t>Lập</a:t>
          </a:r>
          <a:r>
            <a:rPr lang="en-US" dirty="0"/>
            <a:t> </a:t>
          </a:r>
          <a:r>
            <a:rPr lang="en-US" dirty="0" err="1"/>
            <a:t>trình</a:t>
          </a:r>
          <a:r>
            <a:rPr lang="en-US" dirty="0"/>
            <a:t> *</a:t>
          </a:r>
        </a:p>
      </dgm:t>
    </dgm:pt>
    <dgm:pt modelId="{2DB22F0B-7589-447B-9C33-C5D1A6E093EA}" type="parTrans" cxnId="{B4C34D30-2577-4465-8737-764EF6B5E42C}">
      <dgm:prSet/>
      <dgm:spPr/>
      <dgm:t>
        <a:bodyPr/>
        <a:lstStyle/>
        <a:p>
          <a:endParaRPr lang="en-US"/>
        </a:p>
      </dgm:t>
    </dgm:pt>
    <dgm:pt modelId="{DEE2387E-689C-4E10-B276-47109A3AC505}" type="sibTrans" cxnId="{B4C34D30-2577-4465-8737-764EF6B5E42C}">
      <dgm:prSet/>
      <dgm:spPr/>
      <dgm:t>
        <a:bodyPr/>
        <a:lstStyle/>
        <a:p>
          <a:endParaRPr lang="en-US"/>
        </a:p>
      </dgm:t>
    </dgm:pt>
    <dgm:pt modelId="{7A767F85-8121-4CC1-8AE4-D1E1BE654836}">
      <dgm:prSet phldrT="[Text]"/>
      <dgm:spPr/>
      <dgm:t>
        <a:bodyPr/>
        <a:lstStyle/>
        <a:p>
          <a:endParaRPr lang="en-US" dirty="0"/>
        </a:p>
      </dgm:t>
    </dgm:pt>
    <dgm:pt modelId="{A32D434E-6417-484F-AD41-276CCDBA3315}" type="parTrans" cxnId="{CD88315B-D29D-45FC-8D37-EF3CD9A578B8}">
      <dgm:prSet/>
      <dgm:spPr/>
      <dgm:t>
        <a:bodyPr/>
        <a:lstStyle/>
        <a:p>
          <a:endParaRPr lang="en-US"/>
        </a:p>
      </dgm:t>
    </dgm:pt>
    <dgm:pt modelId="{4EE2E3BF-031F-4CCC-9312-A64E501B97F8}" type="sibTrans" cxnId="{CD88315B-D29D-45FC-8D37-EF3CD9A578B8}">
      <dgm:prSet/>
      <dgm:spPr/>
      <dgm:t>
        <a:bodyPr/>
        <a:lstStyle/>
        <a:p>
          <a:endParaRPr lang="en-US"/>
        </a:p>
      </dgm:t>
    </dgm:pt>
    <dgm:pt modelId="{D4185CA2-D20A-43F1-AAE4-D1E7B8266E92}">
      <dgm:prSet phldrT="[Text]"/>
      <dgm:spPr/>
      <dgm:t>
        <a:bodyPr/>
        <a:lstStyle/>
        <a:p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nghệ</a:t>
          </a:r>
          <a:r>
            <a:rPr lang="en-US" dirty="0"/>
            <a:t> *</a:t>
          </a:r>
        </a:p>
      </dgm:t>
    </dgm:pt>
    <dgm:pt modelId="{BF2370E3-1CE2-4B34-B6D0-06A1E744247E}" type="parTrans" cxnId="{B0AAB584-BDA4-4802-ACB6-8F4A308F8DF5}">
      <dgm:prSet/>
      <dgm:spPr/>
      <dgm:t>
        <a:bodyPr/>
        <a:lstStyle/>
        <a:p>
          <a:endParaRPr lang="en-US"/>
        </a:p>
      </dgm:t>
    </dgm:pt>
    <dgm:pt modelId="{141A557D-139E-4F4E-8A82-DA5A598D2E8D}" type="sibTrans" cxnId="{B0AAB584-BDA4-4802-ACB6-8F4A308F8DF5}">
      <dgm:prSet/>
      <dgm:spPr/>
      <dgm:t>
        <a:bodyPr/>
        <a:lstStyle/>
        <a:p>
          <a:endParaRPr lang="en-US"/>
        </a:p>
      </dgm:t>
    </dgm:pt>
    <dgm:pt modelId="{15DC7D81-37E4-4815-9FA8-4BCDE71A3393}">
      <dgm:prSet phldrT="[Text]"/>
      <dgm:spPr/>
      <dgm:t>
        <a:bodyPr/>
        <a:lstStyle/>
        <a:p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nghệ</a:t>
          </a:r>
          <a:r>
            <a:rPr lang="en-US" dirty="0"/>
            <a:t> *</a:t>
          </a:r>
        </a:p>
      </dgm:t>
    </dgm:pt>
    <dgm:pt modelId="{F38376A5-CE47-4381-BE56-BD7BB2C410C1}" type="parTrans" cxnId="{3D5E5388-187B-4A31-B830-BC8F8F5189FF}">
      <dgm:prSet/>
      <dgm:spPr/>
      <dgm:t>
        <a:bodyPr/>
        <a:lstStyle/>
        <a:p>
          <a:endParaRPr lang="en-US"/>
        </a:p>
      </dgm:t>
    </dgm:pt>
    <dgm:pt modelId="{B1F57017-C585-4448-8D9C-A336FB773BBD}" type="sibTrans" cxnId="{3D5E5388-187B-4A31-B830-BC8F8F5189FF}">
      <dgm:prSet/>
      <dgm:spPr/>
      <dgm:t>
        <a:bodyPr/>
        <a:lstStyle/>
        <a:p>
          <a:endParaRPr lang="en-US"/>
        </a:p>
      </dgm:t>
    </dgm:pt>
    <dgm:pt modelId="{18465924-E561-47EC-A04E-773A2224A1CE}">
      <dgm:prSet phldrT="[Text]"/>
      <dgm:spPr/>
      <dgm:t>
        <a:bodyPr/>
        <a:lstStyle/>
        <a:p>
          <a:r>
            <a:rPr lang="en-US" dirty="0" err="1"/>
            <a:t>Lập</a:t>
          </a:r>
          <a:r>
            <a:rPr lang="en-US" dirty="0"/>
            <a:t> </a:t>
          </a:r>
          <a:r>
            <a:rPr lang="en-US" dirty="0" err="1"/>
            <a:t>trình</a:t>
          </a:r>
          <a:endParaRPr lang="en-US" dirty="0"/>
        </a:p>
      </dgm:t>
    </dgm:pt>
    <dgm:pt modelId="{F28FBFBE-541C-4B5C-A152-F61B71D9AB45}" type="parTrans" cxnId="{5749BA3E-325D-405A-9632-7BAEFC9B0D8A}">
      <dgm:prSet/>
      <dgm:spPr/>
      <dgm:t>
        <a:bodyPr/>
        <a:lstStyle/>
        <a:p>
          <a:endParaRPr lang="en-US"/>
        </a:p>
      </dgm:t>
    </dgm:pt>
    <dgm:pt modelId="{0721089F-037D-416B-9EAB-0FE421ABFC0A}" type="sibTrans" cxnId="{5749BA3E-325D-405A-9632-7BAEFC9B0D8A}">
      <dgm:prSet/>
      <dgm:spPr/>
      <dgm:t>
        <a:bodyPr/>
        <a:lstStyle/>
        <a:p>
          <a:endParaRPr lang="en-US"/>
        </a:p>
      </dgm:t>
    </dgm:pt>
    <dgm:pt modelId="{286CF2AF-B090-457E-9F09-678A8D3A73EA}">
      <dgm:prSet phldrT="[Text]"/>
      <dgm:spPr/>
      <dgm:t>
        <a:bodyPr/>
        <a:lstStyle/>
        <a:p>
          <a:r>
            <a:rPr lang="en-US" dirty="0" err="1"/>
            <a:t>Thiết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giao</a:t>
          </a:r>
          <a:r>
            <a:rPr lang="en-US" dirty="0"/>
            <a:t> </a:t>
          </a:r>
          <a:r>
            <a:rPr lang="en-US" dirty="0" err="1"/>
            <a:t>diện</a:t>
          </a:r>
          <a:endParaRPr lang="en-US" dirty="0"/>
        </a:p>
      </dgm:t>
    </dgm:pt>
    <dgm:pt modelId="{902F067E-2B4D-4D79-B1A0-4C8161E5B57D}" type="parTrans" cxnId="{9010D5E6-CBFB-4728-ADA2-11C2F995DD97}">
      <dgm:prSet/>
      <dgm:spPr/>
      <dgm:t>
        <a:bodyPr/>
        <a:lstStyle/>
        <a:p>
          <a:endParaRPr lang="en-US"/>
        </a:p>
      </dgm:t>
    </dgm:pt>
    <dgm:pt modelId="{48DFEEB0-6885-48ED-B334-E2964C917334}" type="sibTrans" cxnId="{9010D5E6-CBFB-4728-ADA2-11C2F995DD97}">
      <dgm:prSet/>
      <dgm:spPr/>
      <dgm:t>
        <a:bodyPr/>
        <a:lstStyle/>
        <a:p>
          <a:endParaRPr lang="en-US"/>
        </a:p>
      </dgm:t>
    </dgm:pt>
    <dgm:pt modelId="{9A89BBCF-8B08-4792-B606-3889E415B163}">
      <dgm:prSet phldrT="[Text]"/>
      <dgm:spPr/>
      <dgm:t>
        <a:bodyPr/>
        <a:lstStyle/>
        <a:p>
          <a:r>
            <a:rPr lang="en-US"/>
            <a:t>Thiết kế giao diện</a:t>
          </a:r>
          <a:endParaRPr lang="en-US" dirty="0"/>
        </a:p>
      </dgm:t>
    </dgm:pt>
    <dgm:pt modelId="{0D9CF476-0CED-4069-A839-91D3EC37C3CF}" type="parTrans" cxnId="{C6274913-6948-4B90-B7F1-56A845131C07}">
      <dgm:prSet/>
      <dgm:spPr/>
      <dgm:t>
        <a:bodyPr/>
        <a:lstStyle/>
        <a:p>
          <a:endParaRPr lang="en-US"/>
        </a:p>
      </dgm:t>
    </dgm:pt>
    <dgm:pt modelId="{4A0A3A9E-0356-4FB5-B9E6-BA72254078EE}" type="sibTrans" cxnId="{C6274913-6948-4B90-B7F1-56A845131C07}">
      <dgm:prSet/>
      <dgm:spPr/>
      <dgm:t>
        <a:bodyPr/>
        <a:lstStyle/>
        <a:p>
          <a:endParaRPr lang="en-US"/>
        </a:p>
      </dgm:t>
    </dgm:pt>
    <dgm:pt modelId="{65AD7AB3-9168-4742-92AA-284136B7AA79}">
      <dgm:prSet phldrT="[Text]"/>
      <dgm:spPr/>
      <dgm:t>
        <a:bodyPr/>
        <a:lstStyle/>
        <a:p>
          <a:r>
            <a:rPr lang="en-US"/>
            <a:t>Mẫu thiết kế HĐT &amp; ứng dụng</a:t>
          </a:r>
          <a:endParaRPr lang="en-US" dirty="0"/>
        </a:p>
      </dgm:t>
    </dgm:pt>
    <dgm:pt modelId="{2030F8A8-9D5C-4F49-BF09-21A962919FA6}" type="parTrans" cxnId="{ABB61CCE-4A5C-4CA5-91ED-D9362771AE9F}">
      <dgm:prSet/>
      <dgm:spPr/>
      <dgm:t>
        <a:bodyPr/>
        <a:lstStyle/>
        <a:p>
          <a:endParaRPr lang="en-US"/>
        </a:p>
      </dgm:t>
    </dgm:pt>
    <dgm:pt modelId="{A886AA9C-22BC-4C00-809B-94592C1EC7A3}" type="sibTrans" cxnId="{ABB61CCE-4A5C-4CA5-91ED-D9362771AE9F}">
      <dgm:prSet/>
      <dgm:spPr/>
      <dgm:t>
        <a:bodyPr/>
        <a:lstStyle/>
        <a:p>
          <a:endParaRPr lang="en-US"/>
        </a:p>
      </dgm:t>
    </dgm:pt>
    <dgm:pt modelId="{278B4AB5-6C25-4ABF-8426-D711A0DCFFEF}" type="pres">
      <dgm:prSet presAssocID="{7E72764B-4A72-473A-8103-18875E8F46BD}" presName="linearFlow" presStyleCnt="0">
        <dgm:presLayoutVars>
          <dgm:dir/>
          <dgm:animLvl val="lvl"/>
          <dgm:resizeHandles val="exact"/>
        </dgm:presLayoutVars>
      </dgm:prSet>
      <dgm:spPr/>
    </dgm:pt>
    <dgm:pt modelId="{9098D7D6-E0D1-4524-A5CF-8768F892A854}" type="pres">
      <dgm:prSet presAssocID="{41B6F576-8CC6-41ED-ACE8-9908D7560514}" presName="composite" presStyleCnt="0"/>
      <dgm:spPr/>
    </dgm:pt>
    <dgm:pt modelId="{E1C2C4E8-8348-4EF5-B9FE-1F537CB87CA1}" type="pres">
      <dgm:prSet presAssocID="{41B6F576-8CC6-41ED-ACE8-9908D756051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50A406E-8464-499A-8085-BB8F97AA51CA}" type="pres">
      <dgm:prSet presAssocID="{41B6F576-8CC6-41ED-ACE8-9908D7560514}" presName="parSh" presStyleLbl="node1" presStyleIdx="0" presStyleCnt="4"/>
      <dgm:spPr/>
    </dgm:pt>
    <dgm:pt modelId="{BD951EFA-9CA7-4D5D-B14C-528D8004AAE6}" type="pres">
      <dgm:prSet presAssocID="{41B6F576-8CC6-41ED-ACE8-9908D7560514}" presName="desTx" presStyleLbl="fgAcc1" presStyleIdx="0" presStyleCnt="4">
        <dgm:presLayoutVars>
          <dgm:bulletEnabled val="1"/>
        </dgm:presLayoutVars>
      </dgm:prSet>
      <dgm:spPr/>
    </dgm:pt>
    <dgm:pt modelId="{CA888389-B4A5-4677-BD19-5DC3C379D384}" type="pres">
      <dgm:prSet presAssocID="{B776248A-15DF-4161-A31C-F01C07DD14AF}" presName="sibTrans" presStyleLbl="sibTrans2D1" presStyleIdx="0" presStyleCnt="3"/>
      <dgm:spPr/>
    </dgm:pt>
    <dgm:pt modelId="{B0A805AD-5CDD-4F26-AC84-0E7615388924}" type="pres">
      <dgm:prSet presAssocID="{B776248A-15DF-4161-A31C-F01C07DD14AF}" presName="connTx" presStyleLbl="sibTrans2D1" presStyleIdx="0" presStyleCnt="3"/>
      <dgm:spPr/>
    </dgm:pt>
    <dgm:pt modelId="{889B7B50-60E3-4CE2-99B6-7811BB364EA1}" type="pres">
      <dgm:prSet presAssocID="{484AC009-F604-4894-907A-A6E497E47E0B}" presName="composite" presStyleCnt="0"/>
      <dgm:spPr/>
    </dgm:pt>
    <dgm:pt modelId="{6ACC55CA-1A89-415A-B923-8FFBFD78813B}" type="pres">
      <dgm:prSet presAssocID="{484AC009-F604-4894-907A-A6E497E47E0B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495F0B0-6E3B-4677-9E67-20187AE082CC}" type="pres">
      <dgm:prSet presAssocID="{484AC009-F604-4894-907A-A6E497E47E0B}" presName="parSh" presStyleLbl="node1" presStyleIdx="1" presStyleCnt="4"/>
      <dgm:spPr/>
    </dgm:pt>
    <dgm:pt modelId="{5E7E644B-4C5B-4387-BFEB-ADB68940A702}" type="pres">
      <dgm:prSet presAssocID="{484AC009-F604-4894-907A-A6E497E47E0B}" presName="desTx" presStyleLbl="fgAcc1" presStyleIdx="1" presStyleCnt="4">
        <dgm:presLayoutVars>
          <dgm:bulletEnabled val="1"/>
        </dgm:presLayoutVars>
      </dgm:prSet>
      <dgm:spPr/>
    </dgm:pt>
    <dgm:pt modelId="{97B57756-4C67-471A-837A-6BB15F9B6833}" type="pres">
      <dgm:prSet presAssocID="{775AC67A-8A4E-4990-BD47-9FF0BD7B8A7F}" presName="sibTrans" presStyleLbl="sibTrans2D1" presStyleIdx="1" presStyleCnt="3"/>
      <dgm:spPr/>
    </dgm:pt>
    <dgm:pt modelId="{196AC91A-5055-4711-9383-FEEB71AC9E9B}" type="pres">
      <dgm:prSet presAssocID="{775AC67A-8A4E-4990-BD47-9FF0BD7B8A7F}" presName="connTx" presStyleLbl="sibTrans2D1" presStyleIdx="1" presStyleCnt="3"/>
      <dgm:spPr/>
    </dgm:pt>
    <dgm:pt modelId="{77F60A95-C298-4380-91C2-8016A3DF2949}" type="pres">
      <dgm:prSet presAssocID="{885A0353-965D-4363-B40C-FF62A11C6361}" presName="composite" presStyleCnt="0"/>
      <dgm:spPr/>
    </dgm:pt>
    <dgm:pt modelId="{8161D175-0B7B-44AD-9D8D-03D4BE727FA3}" type="pres">
      <dgm:prSet presAssocID="{885A0353-965D-4363-B40C-FF62A11C636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D861F68-DCE9-452D-B036-6210CE6D7F54}" type="pres">
      <dgm:prSet presAssocID="{885A0353-965D-4363-B40C-FF62A11C6361}" presName="parSh" presStyleLbl="node1" presStyleIdx="2" presStyleCnt="4"/>
      <dgm:spPr/>
    </dgm:pt>
    <dgm:pt modelId="{476B562C-3995-4485-962C-48DB90397647}" type="pres">
      <dgm:prSet presAssocID="{885A0353-965D-4363-B40C-FF62A11C6361}" presName="desTx" presStyleLbl="fgAcc1" presStyleIdx="2" presStyleCnt="4">
        <dgm:presLayoutVars>
          <dgm:bulletEnabled val="1"/>
        </dgm:presLayoutVars>
      </dgm:prSet>
      <dgm:spPr/>
    </dgm:pt>
    <dgm:pt modelId="{F447D0F5-533B-4998-B2E3-5D815B6B7C46}" type="pres">
      <dgm:prSet presAssocID="{BF49A271-6201-48B5-9C9A-EBD2BC97F99A}" presName="sibTrans" presStyleLbl="sibTrans2D1" presStyleIdx="2" presStyleCnt="3"/>
      <dgm:spPr/>
    </dgm:pt>
    <dgm:pt modelId="{848162D0-7D8F-4737-9C61-9384E7C0A2BA}" type="pres">
      <dgm:prSet presAssocID="{BF49A271-6201-48B5-9C9A-EBD2BC97F99A}" presName="connTx" presStyleLbl="sibTrans2D1" presStyleIdx="2" presStyleCnt="3"/>
      <dgm:spPr/>
    </dgm:pt>
    <dgm:pt modelId="{EB0101E9-5E51-4FD6-A4E8-32405871E1B9}" type="pres">
      <dgm:prSet presAssocID="{A0FC7680-2852-4DDC-92CD-ACED4E1261C2}" presName="composite" presStyleCnt="0"/>
      <dgm:spPr/>
    </dgm:pt>
    <dgm:pt modelId="{8B270897-7647-4A11-98E9-B7A8AB4F45BB}" type="pres">
      <dgm:prSet presAssocID="{A0FC7680-2852-4DDC-92CD-ACED4E1261C2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E80F48C-3E73-4238-A83D-809BD40C3ECB}" type="pres">
      <dgm:prSet presAssocID="{A0FC7680-2852-4DDC-92CD-ACED4E1261C2}" presName="parSh" presStyleLbl="node1" presStyleIdx="3" presStyleCnt="4"/>
      <dgm:spPr/>
    </dgm:pt>
    <dgm:pt modelId="{178E53B1-CAC1-447B-B9B3-3E51F2B04343}" type="pres">
      <dgm:prSet presAssocID="{A0FC7680-2852-4DDC-92CD-ACED4E1261C2}" presName="desTx" presStyleLbl="fgAcc1" presStyleIdx="3" presStyleCnt="4">
        <dgm:presLayoutVars>
          <dgm:bulletEnabled val="1"/>
        </dgm:presLayoutVars>
      </dgm:prSet>
      <dgm:spPr/>
    </dgm:pt>
  </dgm:ptLst>
  <dgm:cxnLst>
    <dgm:cxn modelId="{5D64DE04-7612-5344-A174-0E0D174A009D}" type="presOf" srcId="{7E72764B-4A72-473A-8103-18875E8F46BD}" destId="{278B4AB5-6C25-4ABF-8426-D711A0DCFFEF}" srcOrd="0" destOrd="0" presId="urn:microsoft.com/office/officeart/2005/8/layout/process3"/>
    <dgm:cxn modelId="{D7CFCB0B-FB68-4048-8EB5-3D694822BDF3}" srcId="{A0FC7680-2852-4DDC-92CD-ACED4E1261C2}" destId="{86F7DD82-AF11-4BF9-A36D-85521BAEF3AB}" srcOrd="1" destOrd="0" parTransId="{98435C9B-5097-44C2-90DA-2049E42F758A}" sibTransId="{AD18BEE2-D88E-44A5-81B5-E2A6124E2679}"/>
    <dgm:cxn modelId="{FAD31710-A48F-004A-A7B6-4DBE9371FCC9}" type="presOf" srcId="{18465924-E561-47EC-A04E-773A2224A1CE}" destId="{178E53B1-CAC1-447B-B9B3-3E51F2B04343}" srcOrd="0" destOrd="2" presId="urn:microsoft.com/office/officeart/2005/8/layout/process3"/>
    <dgm:cxn modelId="{41B29011-146D-7940-A9CB-371D084EA57D}" type="presOf" srcId="{885A0353-965D-4363-B40C-FF62A11C6361}" destId="{8161D175-0B7B-44AD-9D8D-03D4BE727FA3}" srcOrd="0" destOrd="0" presId="urn:microsoft.com/office/officeart/2005/8/layout/process3"/>
    <dgm:cxn modelId="{EAC55F12-078B-C54D-945B-61C37D732801}" type="presOf" srcId="{41B6F576-8CC6-41ED-ACE8-9908D7560514}" destId="{E1C2C4E8-8348-4EF5-B9FE-1F537CB87CA1}" srcOrd="0" destOrd="0" presId="urn:microsoft.com/office/officeart/2005/8/layout/process3"/>
    <dgm:cxn modelId="{C6274913-6948-4B90-B7F1-56A845131C07}" srcId="{41B6F576-8CC6-41ED-ACE8-9908D7560514}" destId="{9A89BBCF-8B08-4792-B606-3889E415B163}" srcOrd="2" destOrd="0" parTransId="{0D9CF476-0CED-4069-A839-91D3EC37C3CF}" sibTransId="{4A0A3A9E-0356-4FB5-B9E6-BA72254078EE}"/>
    <dgm:cxn modelId="{BF9E1917-15BE-B147-8CF0-8B0BDA66266C}" type="presOf" srcId="{A0FC7680-2852-4DDC-92CD-ACED4E1261C2}" destId="{3E80F48C-3E73-4238-A83D-809BD40C3ECB}" srcOrd="1" destOrd="0" presId="urn:microsoft.com/office/officeart/2005/8/layout/process3"/>
    <dgm:cxn modelId="{C91D121D-338F-EC4E-B596-028408F5B84A}" type="presOf" srcId="{F590CDC9-725E-49E8-8A03-42A611A4C7EB}" destId="{178E53B1-CAC1-447B-B9B3-3E51F2B04343}" srcOrd="0" destOrd="0" presId="urn:microsoft.com/office/officeart/2005/8/layout/process3"/>
    <dgm:cxn modelId="{10D12320-66A3-4D7F-B1BD-14CEAD54A9BE}" srcId="{A0FC7680-2852-4DDC-92CD-ACED4E1261C2}" destId="{F590CDC9-725E-49E8-8A03-42A611A4C7EB}" srcOrd="0" destOrd="0" parTransId="{20DAAE36-7410-4E4F-B8FF-ECA17A083F3A}" sibTransId="{472CF95A-AE54-4FB1-B3CF-F8277AC7A3FA}"/>
    <dgm:cxn modelId="{BAC49823-3FC6-DE4C-BBA4-32BE8B1F69E4}" type="presOf" srcId="{9A89BBCF-8B08-4792-B606-3889E415B163}" destId="{BD951EFA-9CA7-4D5D-B14C-528D8004AAE6}" srcOrd="0" destOrd="2" presId="urn:microsoft.com/office/officeart/2005/8/layout/process3"/>
    <dgm:cxn modelId="{41E78329-9A32-3642-88C4-D85D3299C60C}" type="presOf" srcId="{885A0353-965D-4363-B40C-FF62A11C6361}" destId="{BD861F68-DCE9-452D-B036-6210CE6D7F54}" srcOrd="1" destOrd="0" presId="urn:microsoft.com/office/officeart/2005/8/layout/process3"/>
    <dgm:cxn modelId="{149C242C-49F8-F24C-B75A-B96E82BD45A6}" type="presOf" srcId="{B776248A-15DF-4161-A31C-F01C07DD14AF}" destId="{CA888389-B4A5-4677-BD19-5DC3C379D384}" srcOrd="0" destOrd="0" presId="urn:microsoft.com/office/officeart/2005/8/layout/process3"/>
    <dgm:cxn modelId="{B4C34D30-2577-4465-8737-764EF6B5E42C}" srcId="{885A0353-965D-4363-B40C-FF62A11C6361}" destId="{D71DC04A-0DE5-4483-BF5A-7E1678A1EEE1}" srcOrd="1" destOrd="0" parTransId="{2DB22F0B-7589-447B-9C33-C5D1A6E093EA}" sibTransId="{DEE2387E-689C-4E10-B276-47109A3AC505}"/>
    <dgm:cxn modelId="{5749BA3E-325D-405A-9632-7BAEFC9B0D8A}" srcId="{A0FC7680-2852-4DDC-92CD-ACED4E1261C2}" destId="{18465924-E561-47EC-A04E-773A2224A1CE}" srcOrd="2" destOrd="0" parTransId="{F28FBFBE-541C-4B5C-A152-F61B71D9AB45}" sibTransId="{0721089F-037D-416B-9EAB-0FE421ABFC0A}"/>
    <dgm:cxn modelId="{83787543-75DB-E14A-BDD5-A956A1F38E66}" type="presOf" srcId="{484AC009-F604-4894-907A-A6E497E47E0B}" destId="{6ACC55CA-1A89-415A-B923-8FFBFD78813B}" srcOrd="0" destOrd="0" presId="urn:microsoft.com/office/officeart/2005/8/layout/process3"/>
    <dgm:cxn modelId="{FFC8DE45-0937-6F46-A824-EF9177C6421B}" type="presOf" srcId="{F0A1B686-9E5E-4C87-9729-31D9E615DEFD}" destId="{5E7E644B-4C5B-4387-BFEB-ADB68940A702}" srcOrd="0" destOrd="0" presId="urn:microsoft.com/office/officeart/2005/8/layout/process3"/>
    <dgm:cxn modelId="{9691734C-06D0-034D-AA55-577EF95B127C}" type="presOf" srcId="{7F6CA0B8-6E80-4DEC-BCF1-6241FC68341A}" destId="{BD951EFA-9CA7-4D5D-B14C-528D8004AAE6}" srcOrd="0" destOrd="4" presId="urn:microsoft.com/office/officeart/2005/8/layout/process3"/>
    <dgm:cxn modelId="{AC12AF50-6762-47C4-B5C1-C199EB1DC70A}" srcId="{41B6F576-8CC6-41ED-ACE8-9908D7560514}" destId="{D1CB0BF8-F5D0-41B2-B29E-4B833D565B43}" srcOrd="1" destOrd="0" parTransId="{537438BA-61AC-4A57-9C19-ED385DFB6A85}" sibTransId="{C6BD8BCD-D6B3-42F3-A922-7032769EF276}"/>
    <dgm:cxn modelId="{CBF2AA52-4DFB-D049-AF0E-F1CCCB24DD17}" type="presOf" srcId="{65AD7AB3-9168-4742-92AA-284136B7AA79}" destId="{5E7E644B-4C5B-4387-BFEB-ADB68940A702}" srcOrd="0" destOrd="4" presId="urn:microsoft.com/office/officeart/2005/8/layout/process3"/>
    <dgm:cxn modelId="{A5506157-DF3A-465D-8577-3D68E7548285}" srcId="{41B6F576-8CC6-41ED-ACE8-9908D7560514}" destId="{F027D94E-7D2B-4AB3-9C65-6CE2B1073E2D}" srcOrd="3" destOrd="0" parTransId="{91BB23C5-5F02-4E59-8A0D-417B78935A21}" sibTransId="{7D39D6C2-20C6-4C0F-B519-0A966E52EF60}"/>
    <dgm:cxn modelId="{CD88315B-D29D-45FC-8D37-EF3CD9A578B8}" srcId="{885A0353-965D-4363-B40C-FF62A11C6361}" destId="{7A767F85-8121-4CC1-8AE4-D1E1BE654836}" srcOrd="3" destOrd="0" parTransId="{A32D434E-6417-484F-AD41-276CCDBA3315}" sibTransId="{4EE2E3BF-031F-4CCC-9312-A64E501B97F8}"/>
    <dgm:cxn modelId="{F8D1615F-8D69-C546-B5BE-A029856065A9}" type="presOf" srcId="{A0FC7680-2852-4DDC-92CD-ACED4E1261C2}" destId="{8B270897-7647-4A11-98E9-B7A8AB4F45BB}" srcOrd="0" destOrd="0" presId="urn:microsoft.com/office/officeart/2005/8/layout/process3"/>
    <dgm:cxn modelId="{93BE0465-28C2-5342-8848-B8B913ACCB0E}" type="presOf" srcId="{41B6F576-8CC6-41ED-ACE8-9908D7560514}" destId="{A50A406E-8464-499A-8085-BB8F97AA51CA}" srcOrd="1" destOrd="0" presId="urn:microsoft.com/office/officeart/2005/8/layout/process3"/>
    <dgm:cxn modelId="{D04DAA6E-BB68-BC44-91C2-07295C74BE95}" type="presOf" srcId="{1903E32B-43C0-4713-AB12-D1D8FAA0DF4A}" destId="{5E7E644B-4C5B-4387-BFEB-ADB68940A702}" srcOrd="0" destOrd="1" presId="urn:microsoft.com/office/officeart/2005/8/layout/process3"/>
    <dgm:cxn modelId="{F478AE79-5CA3-CC4A-8029-9E8CE8125A9E}" type="presOf" srcId="{362D6DA2-ABB1-406B-8CE6-CEBE64FBAF9A}" destId="{BD951EFA-9CA7-4D5D-B14C-528D8004AAE6}" srcOrd="0" destOrd="0" presId="urn:microsoft.com/office/officeart/2005/8/layout/process3"/>
    <dgm:cxn modelId="{DE2A327A-265C-354B-97AF-A58F64D749FA}" type="presOf" srcId="{BF49A271-6201-48B5-9C9A-EBD2BC97F99A}" destId="{848162D0-7D8F-4737-9C61-9384E7C0A2BA}" srcOrd="1" destOrd="0" presId="urn:microsoft.com/office/officeart/2005/8/layout/process3"/>
    <dgm:cxn modelId="{484ECA82-B8E3-E349-A012-1B4797FCFC05}" type="presOf" srcId="{E9BC2259-1781-42C4-BEE1-20025C76209B}" destId="{5E7E644B-4C5B-4387-BFEB-ADB68940A702}" srcOrd="0" destOrd="3" presId="urn:microsoft.com/office/officeart/2005/8/layout/process3"/>
    <dgm:cxn modelId="{1B011F84-0FEA-4CBB-81F2-1213ECF209E0}" srcId="{41B6F576-8CC6-41ED-ACE8-9908D7560514}" destId="{362D6DA2-ABB1-406B-8CE6-CEBE64FBAF9A}" srcOrd="0" destOrd="0" parTransId="{431E8FF4-19F6-45E3-AD91-21AEADC37BEC}" sibTransId="{5CE22952-C76E-4C57-9D33-6BBE02151834}"/>
    <dgm:cxn modelId="{B0AAB584-BDA4-4802-ACB6-8F4A308F8DF5}" srcId="{885A0353-965D-4363-B40C-FF62A11C6361}" destId="{D4185CA2-D20A-43F1-AAE4-D1E7B8266E92}" srcOrd="2" destOrd="0" parTransId="{BF2370E3-1CE2-4B34-B6D0-06A1E744247E}" sibTransId="{141A557D-139E-4F4E-8A82-DA5A598D2E8D}"/>
    <dgm:cxn modelId="{9AF55E87-89D7-4A74-8065-0B5ABBB1B056}" srcId="{484AC009-F604-4894-907A-A6E497E47E0B}" destId="{1903E32B-43C0-4713-AB12-D1D8FAA0DF4A}" srcOrd="1" destOrd="0" parTransId="{F0C2ECCA-267F-4A99-BF79-6FC2EE7F2B4B}" sibTransId="{E68DBB7C-7FCD-47EB-B83A-8591E6ED60A3}"/>
    <dgm:cxn modelId="{3D5E5388-187B-4A31-B830-BC8F8F5189FF}" srcId="{484AC009-F604-4894-907A-A6E497E47E0B}" destId="{15DC7D81-37E4-4815-9FA8-4BCDE71A3393}" srcOrd="5" destOrd="0" parTransId="{F38376A5-CE47-4381-BE56-BD7BB2C410C1}" sibTransId="{B1F57017-C585-4448-8D9C-A336FB773BBD}"/>
    <dgm:cxn modelId="{D57FD38D-28BE-45B2-AA58-F6C25F8550DD}" srcId="{484AC009-F604-4894-907A-A6E497E47E0B}" destId="{F0A1B686-9E5E-4C87-9729-31D9E615DEFD}" srcOrd="0" destOrd="0" parTransId="{17EE5EB3-0728-49E4-9F04-12BF962C174E}" sibTransId="{427007B6-B1FA-45E3-AE0B-D3003AFF40A6}"/>
    <dgm:cxn modelId="{51E52A90-7326-4ECC-B64C-31EE338EBBC9}" srcId="{885A0353-965D-4363-B40C-FF62A11C6361}" destId="{F238E1B7-9A26-473C-8F2B-53685196930B}" srcOrd="0" destOrd="0" parTransId="{5FB342F5-FD76-4A92-8618-491D2C9545D7}" sibTransId="{715D9F04-0E81-4ACF-A088-26F033CCDA5A}"/>
    <dgm:cxn modelId="{49A23090-7A42-4A4C-8250-D19BD99B6704}" type="presOf" srcId="{86F7DD82-AF11-4BF9-A36D-85521BAEF3AB}" destId="{178E53B1-CAC1-447B-B9B3-3E51F2B04343}" srcOrd="0" destOrd="1" presId="urn:microsoft.com/office/officeart/2005/8/layout/process3"/>
    <dgm:cxn modelId="{44C0C196-9CF8-44B9-AFBC-3B58BD497C8F}" srcId="{484AC009-F604-4894-907A-A6E497E47E0B}" destId="{E9BC2259-1781-42C4-BEE1-20025C76209B}" srcOrd="3" destOrd="0" parTransId="{F7428B20-37CA-43A2-8C94-512F25BCD34E}" sibTransId="{E5C63A30-C73F-4359-AA9E-3201E880AA37}"/>
    <dgm:cxn modelId="{D401C3A6-7054-834A-8103-ECF0075568DF}" type="presOf" srcId="{F027D94E-7D2B-4AB3-9C65-6CE2B1073E2D}" destId="{BD951EFA-9CA7-4D5D-B14C-528D8004AAE6}" srcOrd="0" destOrd="3" presId="urn:microsoft.com/office/officeart/2005/8/layout/process3"/>
    <dgm:cxn modelId="{E5FBE1A8-E69D-814A-AE53-9D5F8B7E8C7B}" type="presOf" srcId="{D4185CA2-D20A-43F1-AAE4-D1E7B8266E92}" destId="{476B562C-3995-4485-962C-48DB90397647}" srcOrd="0" destOrd="2" presId="urn:microsoft.com/office/officeart/2005/8/layout/process3"/>
    <dgm:cxn modelId="{DB19A1AE-D516-4383-B45D-2B18037E91CF}" srcId="{7E72764B-4A72-473A-8103-18875E8F46BD}" destId="{484AC009-F604-4894-907A-A6E497E47E0B}" srcOrd="1" destOrd="0" parTransId="{402885E2-1E68-40BB-859C-9AB9D31F2C1D}" sibTransId="{775AC67A-8A4E-4990-BD47-9FF0BD7B8A7F}"/>
    <dgm:cxn modelId="{4A5BA0B0-1B28-7D4D-81E4-D69903F15DA5}" type="presOf" srcId="{286CF2AF-B090-457E-9F09-678A8D3A73EA}" destId="{5E7E644B-4C5B-4387-BFEB-ADB68940A702}" srcOrd="0" destOrd="2" presId="urn:microsoft.com/office/officeart/2005/8/layout/process3"/>
    <dgm:cxn modelId="{346587B5-CB3C-B545-A3C0-33909E42B3F6}" type="presOf" srcId="{B776248A-15DF-4161-A31C-F01C07DD14AF}" destId="{B0A805AD-5CDD-4F26-AC84-0E7615388924}" srcOrd="1" destOrd="0" presId="urn:microsoft.com/office/officeart/2005/8/layout/process3"/>
    <dgm:cxn modelId="{AA5100B7-C613-1D40-88FD-F67F2199E301}" type="presOf" srcId="{D1CB0BF8-F5D0-41B2-B29E-4B833D565B43}" destId="{BD951EFA-9CA7-4D5D-B14C-528D8004AAE6}" srcOrd="0" destOrd="1" presId="urn:microsoft.com/office/officeart/2005/8/layout/process3"/>
    <dgm:cxn modelId="{9B619FC2-DE8E-437B-B733-D495BA86D2E8}" srcId="{7E72764B-4A72-473A-8103-18875E8F46BD}" destId="{41B6F576-8CC6-41ED-ACE8-9908D7560514}" srcOrd="0" destOrd="0" parTransId="{272DFCC4-5169-46BE-A25F-B48ED9F06078}" sibTransId="{B776248A-15DF-4161-A31C-F01C07DD14AF}"/>
    <dgm:cxn modelId="{CFE7D5CA-C59A-0241-9A59-5C37347AE7E7}" type="presOf" srcId="{15DC7D81-37E4-4815-9FA8-4BCDE71A3393}" destId="{5E7E644B-4C5B-4387-BFEB-ADB68940A702}" srcOrd="0" destOrd="5" presId="urn:microsoft.com/office/officeart/2005/8/layout/process3"/>
    <dgm:cxn modelId="{ABB61CCE-4A5C-4CA5-91ED-D9362771AE9F}" srcId="{484AC009-F604-4894-907A-A6E497E47E0B}" destId="{65AD7AB3-9168-4742-92AA-284136B7AA79}" srcOrd="4" destOrd="0" parTransId="{2030F8A8-9D5C-4F49-BF09-21A962919FA6}" sibTransId="{A886AA9C-22BC-4C00-809B-94592C1EC7A3}"/>
    <dgm:cxn modelId="{D28707CF-DF1B-4B42-A2AF-A5F9AFEFB9FD}" type="presOf" srcId="{7A767F85-8121-4CC1-8AE4-D1E1BE654836}" destId="{476B562C-3995-4485-962C-48DB90397647}" srcOrd="0" destOrd="3" presId="urn:microsoft.com/office/officeart/2005/8/layout/process3"/>
    <dgm:cxn modelId="{55D1A6D5-D42A-2F4D-9C46-A837D3C43166}" type="presOf" srcId="{775AC67A-8A4E-4990-BD47-9FF0BD7B8A7F}" destId="{97B57756-4C67-471A-837A-6BB15F9B6833}" srcOrd="0" destOrd="0" presId="urn:microsoft.com/office/officeart/2005/8/layout/process3"/>
    <dgm:cxn modelId="{7F33A8D6-695B-40A2-A332-BCB0EC5A3F2F}" srcId="{7E72764B-4A72-473A-8103-18875E8F46BD}" destId="{885A0353-965D-4363-B40C-FF62A11C6361}" srcOrd="2" destOrd="0" parTransId="{E8656D9E-AD4F-4231-8FE3-493964D533B6}" sibTransId="{BF49A271-6201-48B5-9C9A-EBD2BC97F99A}"/>
    <dgm:cxn modelId="{57CD33D7-FCD5-4EFC-9FA4-339E4873C0B0}" srcId="{41B6F576-8CC6-41ED-ACE8-9908D7560514}" destId="{7F6CA0B8-6E80-4DEC-BCF1-6241FC68341A}" srcOrd="4" destOrd="0" parTransId="{E7663ECD-382A-46B9-B283-FEB0DD4607F8}" sibTransId="{BFC6D627-C4A3-4AC0-8CC0-F39B33DE7F80}"/>
    <dgm:cxn modelId="{487AF4E1-0A98-E84C-B5DE-CAD31B37B432}" type="presOf" srcId="{484AC009-F604-4894-907A-A6E497E47E0B}" destId="{A495F0B0-6E3B-4677-9E67-20187AE082CC}" srcOrd="1" destOrd="0" presId="urn:microsoft.com/office/officeart/2005/8/layout/process3"/>
    <dgm:cxn modelId="{9010D5E6-CBFB-4728-ADA2-11C2F995DD97}" srcId="{484AC009-F604-4894-907A-A6E497E47E0B}" destId="{286CF2AF-B090-457E-9F09-678A8D3A73EA}" srcOrd="2" destOrd="0" parTransId="{902F067E-2B4D-4D79-B1A0-4C8161E5B57D}" sibTransId="{48DFEEB0-6885-48ED-B334-E2964C917334}"/>
    <dgm:cxn modelId="{D794B4E8-AEC9-47E1-AA2A-75C74DF594D1}" srcId="{7E72764B-4A72-473A-8103-18875E8F46BD}" destId="{A0FC7680-2852-4DDC-92CD-ACED4E1261C2}" srcOrd="3" destOrd="0" parTransId="{48137612-D10C-4C9E-8E0D-E68FD3B38CC9}" sibTransId="{2BDF59CE-2194-44E0-BACF-6F41149E6D53}"/>
    <dgm:cxn modelId="{5052FFEA-7AE9-BC48-BCF0-BDFA551446FE}" type="presOf" srcId="{D71DC04A-0DE5-4483-BF5A-7E1678A1EEE1}" destId="{476B562C-3995-4485-962C-48DB90397647}" srcOrd="0" destOrd="1" presId="urn:microsoft.com/office/officeart/2005/8/layout/process3"/>
    <dgm:cxn modelId="{0892ECF0-21E6-9743-9196-7033BF22810C}" type="presOf" srcId="{BF49A271-6201-48B5-9C9A-EBD2BC97F99A}" destId="{F447D0F5-533B-4998-B2E3-5D815B6B7C46}" srcOrd="0" destOrd="0" presId="urn:microsoft.com/office/officeart/2005/8/layout/process3"/>
    <dgm:cxn modelId="{40ED87FD-DB93-8345-997E-FE4756C31D8A}" type="presOf" srcId="{775AC67A-8A4E-4990-BD47-9FF0BD7B8A7F}" destId="{196AC91A-5055-4711-9383-FEEB71AC9E9B}" srcOrd="1" destOrd="0" presId="urn:microsoft.com/office/officeart/2005/8/layout/process3"/>
    <dgm:cxn modelId="{C5EFD9FE-833C-A648-9CC7-F3CA84FAEF82}" type="presOf" srcId="{F238E1B7-9A26-473C-8F2B-53685196930B}" destId="{476B562C-3995-4485-962C-48DB90397647}" srcOrd="0" destOrd="0" presId="urn:microsoft.com/office/officeart/2005/8/layout/process3"/>
    <dgm:cxn modelId="{64488C7E-1FF1-9C47-95D2-D5A3448B17F6}" type="presParOf" srcId="{278B4AB5-6C25-4ABF-8426-D711A0DCFFEF}" destId="{9098D7D6-E0D1-4524-A5CF-8768F892A854}" srcOrd="0" destOrd="0" presId="urn:microsoft.com/office/officeart/2005/8/layout/process3"/>
    <dgm:cxn modelId="{65931ECA-1FED-C944-A90B-41F0CB22E2FB}" type="presParOf" srcId="{9098D7D6-E0D1-4524-A5CF-8768F892A854}" destId="{E1C2C4E8-8348-4EF5-B9FE-1F537CB87CA1}" srcOrd="0" destOrd="0" presId="urn:microsoft.com/office/officeart/2005/8/layout/process3"/>
    <dgm:cxn modelId="{A7375E69-293E-C343-8433-BB8A1902CF12}" type="presParOf" srcId="{9098D7D6-E0D1-4524-A5CF-8768F892A854}" destId="{A50A406E-8464-499A-8085-BB8F97AA51CA}" srcOrd="1" destOrd="0" presId="urn:microsoft.com/office/officeart/2005/8/layout/process3"/>
    <dgm:cxn modelId="{0BF9BFCE-9F52-5049-BE10-5283A83375DA}" type="presParOf" srcId="{9098D7D6-E0D1-4524-A5CF-8768F892A854}" destId="{BD951EFA-9CA7-4D5D-B14C-528D8004AAE6}" srcOrd="2" destOrd="0" presId="urn:microsoft.com/office/officeart/2005/8/layout/process3"/>
    <dgm:cxn modelId="{905D49D8-EA10-1546-B32A-8F8A38BD278D}" type="presParOf" srcId="{278B4AB5-6C25-4ABF-8426-D711A0DCFFEF}" destId="{CA888389-B4A5-4677-BD19-5DC3C379D384}" srcOrd="1" destOrd="0" presId="urn:microsoft.com/office/officeart/2005/8/layout/process3"/>
    <dgm:cxn modelId="{23E071AC-71AE-8E4E-BFB0-DEEB57EF2D16}" type="presParOf" srcId="{CA888389-B4A5-4677-BD19-5DC3C379D384}" destId="{B0A805AD-5CDD-4F26-AC84-0E7615388924}" srcOrd="0" destOrd="0" presId="urn:microsoft.com/office/officeart/2005/8/layout/process3"/>
    <dgm:cxn modelId="{405E1810-3C7B-FF4C-8FB9-B4B3599E1BD1}" type="presParOf" srcId="{278B4AB5-6C25-4ABF-8426-D711A0DCFFEF}" destId="{889B7B50-60E3-4CE2-99B6-7811BB364EA1}" srcOrd="2" destOrd="0" presId="urn:microsoft.com/office/officeart/2005/8/layout/process3"/>
    <dgm:cxn modelId="{8AA1B792-5CBF-344D-8226-3C02E88490FC}" type="presParOf" srcId="{889B7B50-60E3-4CE2-99B6-7811BB364EA1}" destId="{6ACC55CA-1A89-415A-B923-8FFBFD78813B}" srcOrd="0" destOrd="0" presId="urn:microsoft.com/office/officeart/2005/8/layout/process3"/>
    <dgm:cxn modelId="{13287357-A3AE-3B43-B33A-203D513BD392}" type="presParOf" srcId="{889B7B50-60E3-4CE2-99B6-7811BB364EA1}" destId="{A495F0B0-6E3B-4677-9E67-20187AE082CC}" srcOrd="1" destOrd="0" presId="urn:microsoft.com/office/officeart/2005/8/layout/process3"/>
    <dgm:cxn modelId="{BEEB3F7C-6438-AD4D-9DD8-F5F21E412B34}" type="presParOf" srcId="{889B7B50-60E3-4CE2-99B6-7811BB364EA1}" destId="{5E7E644B-4C5B-4387-BFEB-ADB68940A702}" srcOrd="2" destOrd="0" presId="urn:microsoft.com/office/officeart/2005/8/layout/process3"/>
    <dgm:cxn modelId="{B1E3A025-D801-394E-BED7-4B54D84EF7A1}" type="presParOf" srcId="{278B4AB5-6C25-4ABF-8426-D711A0DCFFEF}" destId="{97B57756-4C67-471A-837A-6BB15F9B6833}" srcOrd="3" destOrd="0" presId="urn:microsoft.com/office/officeart/2005/8/layout/process3"/>
    <dgm:cxn modelId="{B6771D48-AFF7-0F49-B6FB-B75CE8E0A48A}" type="presParOf" srcId="{97B57756-4C67-471A-837A-6BB15F9B6833}" destId="{196AC91A-5055-4711-9383-FEEB71AC9E9B}" srcOrd="0" destOrd="0" presId="urn:microsoft.com/office/officeart/2005/8/layout/process3"/>
    <dgm:cxn modelId="{C9707887-51AD-AF45-89A3-DCAB5652EC8B}" type="presParOf" srcId="{278B4AB5-6C25-4ABF-8426-D711A0DCFFEF}" destId="{77F60A95-C298-4380-91C2-8016A3DF2949}" srcOrd="4" destOrd="0" presId="urn:microsoft.com/office/officeart/2005/8/layout/process3"/>
    <dgm:cxn modelId="{8C8850AC-5039-304A-87C5-BB3E00C87A39}" type="presParOf" srcId="{77F60A95-C298-4380-91C2-8016A3DF2949}" destId="{8161D175-0B7B-44AD-9D8D-03D4BE727FA3}" srcOrd="0" destOrd="0" presId="urn:microsoft.com/office/officeart/2005/8/layout/process3"/>
    <dgm:cxn modelId="{4FA148C7-3F6A-2545-BA9D-DB48F99088CB}" type="presParOf" srcId="{77F60A95-C298-4380-91C2-8016A3DF2949}" destId="{BD861F68-DCE9-452D-B036-6210CE6D7F54}" srcOrd="1" destOrd="0" presId="urn:microsoft.com/office/officeart/2005/8/layout/process3"/>
    <dgm:cxn modelId="{B33715F6-1D33-5048-935F-7756A8D712CA}" type="presParOf" srcId="{77F60A95-C298-4380-91C2-8016A3DF2949}" destId="{476B562C-3995-4485-962C-48DB90397647}" srcOrd="2" destOrd="0" presId="urn:microsoft.com/office/officeart/2005/8/layout/process3"/>
    <dgm:cxn modelId="{26F603B7-9621-8B42-8F1D-C5E95E4B9E12}" type="presParOf" srcId="{278B4AB5-6C25-4ABF-8426-D711A0DCFFEF}" destId="{F447D0F5-533B-4998-B2E3-5D815B6B7C46}" srcOrd="5" destOrd="0" presId="urn:microsoft.com/office/officeart/2005/8/layout/process3"/>
    <dgm:cxn modelId="{9BC28902-ED8F-274B-9935-DE49D93710CA}" type="presParOf" srcId="{F447D0F5-533B-4998-B2E3-5D815B6B7C46}" destId="{848162D0-7D8F-4737-9C61-9384E7C0A2BA}" srcOrd="0" destOrd="0" presId="urn:microsoft.com/office/officeart/2005/8/layout/process3"/>
    <dgm:cxn modelId="{4FBEF972-744D-AC4B-9C8C-2B5A82DFF35D}" type="presParOf" srcId="{278B4AB5-6C25-4ABF-8426-D711A0DCFFEF}" destId="{EB0101E9-5E51-4FD6-A4E8-32405871E1B9}" srcOrd="6" destOrd="0" presId="urn:microsoft.com/office/officeart/2005/8/layout/process3"/>
    <dgm:cxn modelId="{BDB4AF32-6281-2D48-8D0D-4D7DEAC93A28}" type="presParOf" srcId="{EB0101E9-5E51-4FD6-A4E8-32405871E1B9}" destId="{8B270897-7647-4A11-98E9-B7A8AB4F45BB}" srcOrd="0" destOrd="0" presId="urn:microsoft.com/office/officeart/2005/8/layout/process3"/>
    <dgm:cxn modelId="{D1A25E57-5883-CB42-8FD8-4E476A04DD8D}" type="presParOf" srcId="{EB0101E9-5E51-4FD6-A4E8-32405871E1B9}" destId="{3E80F48C-3E73-4238-A83D-809BD40C3ECB}" srcOrd="1" destOrd="0" presId="urn:microsoft.com/office/officeart/2005/8/layout/process3"/>
    <dgm:cxn modelId="{CD3D7D5F-A8E7-154A-A9E7-E9EE482D9248}" type="presParOf" srcId="{EB0101E9-5E51-4FD6-A4E8-32405871E1B9}" destId="{178E53B1-CAC1-447B-B9B3-3E51F2B0434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72764B-4A72-473A-8103-18875E8F46BD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1B6F576-8CC6-41ED-ACE8-9908D7560514}">
      <dgm:prSet phldrT="[Text]"/>
      <dgm:spPr/>
      <dgm:t>
        <a:bodyPr/>
        <a:lstStyle/>
        <a:p>
          <a:r>
            <a:rPr lang="en-US" dirty="0"/>
            <a:t>Analyze </a:t>
          </a:r>
        </a:p>
      </dgm:t>
    </dgm:pt>
    <dgm:pt modelId="{272DFCC4-5169-46BE-A25F-B48ED9F06078}" type="parTrans" cxnId="{9B619FC2-DE8E-437B-B733-D495BA86D2E8}">
      <dgm:prSet/>
      <dgm:spPr/>
      <dgm:t>
        <a:bodyPr/>
        <a:lstStyle/>
        <a:p>
          <a:endParaRPr lang="en-US"/>
        </a:p>
      </dgm:t>
    </dgm:pt>
    <dgm:pt modelId="{B776248A-15DF-4161-A31C-F01C07DD14AF}" type="sibTrans" cxnId="{9B619FC2-DE8E-437B-B733-D495BA86D2E8}">
      <dgm:prSet/>
      <dgm:spPr/>
      <dgm:t>
        <a:bodyPr/>
        <a:lstStyle/>
        <a:p>
          <a:endParaRPr lang="en-US"/>
        </a:p>
      </dgm:t>
    </dgm:pt>
    <dgm:pt modelId="{362D6DA2-ABB1-406B-8CE6-CEBE64FBAF9A}">
      <dgm:prSet phldrT="[Text]"/>
      <dgm:spPr/>
      <dgm:t>
        <a:bodyPr/>
        <a:lstStyle/>
        <a:p>
          <a:r>
            <a:rPr lang="en-US" b="1" dirty="0"/>
            <a:t>Business Analyst</a:t>
          </a:r>
        </a:p>
      </dgm:t>
    </dgm:pt>
    <dgm:pt modelId="{431E8FF4-19F6-45E3-AD91-21AEADC37BEC}" type="parTrans" cxnId="{1B011F84-0FEA-4CBB-81F2-1213ECF209E0}">
      <dgm:prSet/>
      <dgm:spPr/>
      <dgm:t>
        <a:bodyPr/>
        <a:lstStyle/>
        <a:p>
          <a:endParaRPr lang="en-US"/>
        </a:p>
      </dgm:t>
    </dgm:pt>
    <dgm:pt modelId="{5CE22952-C76E-4C57-9D33-6BBE02151834}" type="sibTrans" cxnId="{1B011F84-0FEA-4CBB-81F2-1213ECF209E0}">
      <dgm:prSet/>
      <dgm:spPr/>
      <dgm:t>
        <a:bodyPr/>
        <a:lstStyle/>
        <a:p>
          <a:endParaRPr lang="en-US"/>
        </a:p>
      </dgm:t>
    </dgm:pt>
    <dgm:pt modelId="{484AC009-F604-4894-907A-A6E497E47E0B}">
      <dgm:prSet phldrT="[Text]"/>
      <dgm:spPr/>
      <dgm:t>
        <a:bodyPr/>
        <a:lstStyle/>
        <a:p>
          <a:r>
            <a:rPr lang="en-US" dirty="0"/>
            <a:t>Design </a:t>
          </a:r>
        </a:p>
      </dgm:t>
    </dgm:pt>
    <dgm:pt modelId="{402885E2-1E68-40BB-859C-9AB9D31F2C1D}" type="parTrans" cxnId="{DB19A1AE-D516-4383-B45D-2B18037E91CF}">
      <dgm:prSet/>
      <dgm:spPr/>
      <dgm:t>
        <a:bodyPr/>
        <a:lstStyle/>
        <a:p>
          <a:endParaRPr lang="en-US"/>
        </a:p>
      </dgm:t>
    </dgm:pt>
    <dgm:pt modelId="{775AC67A-8A4E-4990-BD47-9FF0BD7B8A7F}" type="sibTrans" cxnId="{DB19A1AE-D516-4383-B45D-2B18037E91CF}">
      <dgm:prSet/>
      <dgm:spPr/>
      <dgm:t>
        <a:bodyPr/>
        <a:lstStyle/>
        <a:p>
          <a:endParaRPr lang="en-US"/>
        </a:p>
      </dgm:t>
    </dgm:pt>
    <dgm:pt modelId="{F0A1B686-9E5E-4C87-9729-31D9E615DEFD}">
      <dgm:prSet phldrT="[Text]"/>
      <dgm:spPr/>
      <dgm:t>
        <a:bodyPr/>
        <a:lstStyle/>
        <a:p>
          <a:r>
            <a:rPr lang="en-US" b="1" dirty="0"/>
            <a:t>Technical Architect</a:t>
          </a:r>
        </a:p>
      </dgm:t>
    </dgm:pt>
    <dgm:pt modelId="{17EE5EB3-0728-49E4-9F04-12BF962C174E}" type="parTrans" cxnId="{D57FD38D-28BE-45B2-AA58-F6C25F8550DD}">
      <dgm:prSet/>
      <dgm:spPr/>
      <dgm:t>
        <a:bodyPr/>
        <a:lstStyle/>
        <a:p>
          <a:endParaRPr lang="en-US"/>
        </a:p>
      </dgm:t>
    </dgm:pt>
    <dgm:pt modelId="{427007B6-B1FA-45E3-AE0B-D3003AFF40A6}" type="sibTrans" cxnId="{D57FD38D-28BE-45B2-AA58-F6C25F8550DD}">
      <dgm:prSet/>
      <dgm:spPr/>
      <dgm:t>
        <a:bodyPr/>
        <a:lstStyle/>
        <a:p>
          <a:endParaRPr lang="en-US"/>
        </a:p>
      </dgm:t>
    </dgm:pt>
    <dgm:pt modelId="{885A0353-965D-4363-B40C-FF62A11C6361}">
      <dgm:prSet phldrT="[Text]"/>
      <dgm:spPr/>
      <dgm:t>
        <a:bodyPr/>
        <a:lstStyle/>
        <a:p>
          <a:r>
            <a:rPr lang="en-US" dirty="0"/>
            <a:t>Implement </a:t>
          </a:r>
        </a:p>
      </dgm:t>
    </dgm:pt>
    <dgm:pt modelId="{E8656D9E-AD4F-4231-8FE3-493964D533B6}" type="parTrans" cxnId="{7F33A8D6-695B-40A2-A332-BCB0EC5A3F2F}">
      <dgm:prSet/>
      <dgm:spPr/>
      <dgm:t>
        <a:bodyPr/>
        <a:lstStyle/>
        <a:p>
          <a:endParaRPr lang="en-US"/>
        </a:p>
      </dgm:t>
    </dgm:pt>
    <dgm:pt modelId="{BF49A271-6201-48B5-9C9A-EBD2BC97F99A}" type="sibTrans" cxnId="{7F33A8D6-695B-40A2-A332-BCB0EC5A3F2F}">
      <dgm:prSet/>
      <dgm:spPr/>
      <dgm:t>
        <a:bodyPr/>
        <a:lstStyle/>
        <a:p>
          <a:endParaRPr lang="en-US"/>
        </a:p>
      </dgm:t>
    </dgm:pt>
    <dgm:pt modelId="{F238E1B7-9A26-473C-8F2B-53685196930B}">
      <dgm:prSet phldrT="[Text]"/>
      <dgm:spPr/>
      <dgm:t>
        <a:bodyPr/>
        <a:lstStyle/>
        <a:p>
          <a:r>
            <a:rPr lang="en-US" b="1" dirty="0"/>
            <a:t>Developer</a:t>
          </a:r>
        </a:p>
      </dgm:t>
    </dgm:pt>
    <dgm:pt modelId="{5FB342F5-FD76-4A92-8618-491D2C9545D7}" type="parTrans" cxnId="{51E52A90-7326-4ECC-B64C-31EE338EBBC9}">
      <dgm:prSet/>
      <dgm:spPr/>
      <dgm:t>
        <a:bodyPr/>
        <a:lstStyle/>
        <a:p>
          <a:endParaRPr lang="en-US"/>
        </a:p>
      </dgm:t>
    </dgm:pt>
    <dgm:pt modelId="{715D9F04-0E81-4ACF-A088-26F033CCDA5A}" type="sibTrans" cxnId="{51E52A90-7326-4ECC-B64C-31EE338EBBC9}">
      <dgm:prSet/>
      <dgm:spPr/>
      <dgm:t>
        <a:bodyPr/>
        <a:lstStyle/>
        <a:p>
          <a:endParaRPr lang="en-US"/>
        </a:p>
      </dgm:t>
    </dgm:pt>
    <dgm:pt modelId="{A0FC7680-2852-4DDC-92CD-ACED4E1261C2}">
      <dgm:prSet phldrT="[Text]"/>
      <dgm:spPr/>
      <dgm:t>
        <a:bodyPr/>
        <a:lstStyle/>
        <a:p>
          <a:r>
            <a:rPr lang="en-US" dirty="0"/>
            <a:t>Test </a:t>
          </a:r>
        </a:p>
      </dgm:t>
    </dgm:pt>
    <dgm:pt modelId="{48137612-D10C-4C9E-8E0D-E68FD3B38CC9}" type="parTrans" cxnId="{D794B4E8-AEC9-47E1-AA2A-75C74DF594D1}">
      <dgm:prSet/>
      <dgm:spPr/>
      <dgm:t>
        <a:bodyPr/>
        <a:lstStyle/>
        <a:p>
          <a:endParaRPr lang="en-US"/>
        </a:p>
      </dgm:t>
    </dgm:pt>
    <dgm:pt modelId="{2BDF59CE-2194-44E0-BACF-6F41149E6D53}" type="sibTrans" cxnId="{D794B4E8-AEC9-47E1-AA2A-75C74DF594D1}">
      <dgm:prSet/>
      <dgm:spPr/>
      <dgm:t>
        <a:bodyPr/>
        <a:lstStyle/>
        <a:p>
          <a:endParaRPr lang="en-US"/>
        </a:p>
      </dgm:t>
    </dgm:pt>
    <dgm:pt modelId="{F590CDC9-725E-49E8-8A03-42A611A4C7EB}">
      <dgm:prSet phldrT="[Text]"/>
      <dgm:spPr/>
      <dgm:t>
        <a:bodyPr/>
        <a:lstStyle/>
        <a:p>
          <a:r>
            <a:rPr lang="en-US" b="1" dirty="0"/>
            <a:t>Tester</a:t>
          </a:r>
        </a:p>
      </dgm:t>
    </dgm:pt>
    <dgm:pt modelId="{20DAAE36-7410-4E4F-B8FF-ECA17A083F3A}" type="parTrans" cxnId="{10D12320-66A3-4D7F-B1BD-14CEAD54A9BE}">
      <dgm:prSet/>
      <dgm:spPr/>
      <dgm:t>
        <a:bodyPr/>
        <a:lstStyle/>
        <a:p>
          <a:endParaRPr lang="en-US"/>
        </a:p>
      </dgm:t>
    </dgm:pt>
    <dgm:pt modelId="{472CF95A-AE54-4FB1-B3CF-F8277AC7A3FA}" type="sibTrans" cxnId="{10D12320-66A3-4D7F-B1BD-14CEAD54A9BE}">
      <dgm:prSet/>
      <dgm:spPr/>
      <dgm:t>
        <a:bodyPr/>
        <a:lstStyle/>
        <a:p>
          <a:endParaRPr lang="en-US"/>
        </a:p>
      </dgm:t>
    </dgm:pt>
    <dgm:pt modelId="{278B4AB5-6C25-4ABF-8426-D711A0DCFFEF}" type="pres">
      <dgm:prSet presAssocID="{7E72764B-4A72-473A-8103-18875E8F46BD}" presName="linearFlow" presStyleCnt="0">
        <dgm:presLayoutVars>
          <dgm:dir/>
          <dgm:animLvl val="lvl"/>
          <dgm:resizeHandles val="exact"/>
        </dgm:presLayoutVars>
      </dgm:prSet>
      <dgm:spPr/>
    </dgm:pt>
    <dgm:pt modelId="{9098D7D6-E0D1-4524-A5CF-8768F892A854}" type="pres">
      <dgm:prSet presAssocID="{41B6F576-8CC6-41ED-ACE8-9908D7560514}" presName="composite" presStyleCnt="0"/>
      <dgm:spPr/>
    </dgm:pt>
    <dgm:pt modelId="{E1C2C4E8-8348-4EF5-B9FE-1F537CB87CA1}" type="pres">
      <dgm:prSet presAssocID="{41B6F576-8CC6-41ED-ACE8-9908D756051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50A406E-8464-499A-8085-BB8F97AA51CA}" type="pres">
      <dgm:prSet presAssocID="{41B6F576-8CC6-41ED-ACE8-9908D7560514}" presName="parSh" presStyleLbl="node1" presStyleIdx="0" presStyleCnt="4"/>
      <dgm:spPr/>
    </dgm:pt>
    <dgm:pt modelId="{BD951EFA-9CA7-4D5D-B14C-528D8004AAE6}" type="pres">
      <dgm:prSet presAssocID="{41B6F576-8CC6-41ED-ACE8-9908D7560514}" presName="desTx" presStyleLbl="fgAcc1" presStyleIdx="0" presStyleCnt="4">
        <dgm:presLayoutVars>
          <dgm:bulletEnabled val="1"/>
        </dgm:presLayoutVars>
      </dgm:prSet>
      <dgm:spPr/>
    </dgm:pt>
    <dgm:pt modelId="{CA888389-B4A5-4677-BD19-5DC3C379D384}" type="pres">
      <dgm:prSet presAssocID="{B776248A-15DF-4161-A31C-F01C07DD14AF}" presName="sibTrans" presStyleLbl="sibTrans2D1" presStyleIdx="0" presStyleCnt="3"/>
      <dgm:spPr/>
    </dgm:pt>
    <dgm:pt modelId="{B0A805AD-5CDD-4F26-AC84-0E7615388924}" type="pres">
      <dgm:prSet presAssocID="{B776248A-15DF-4161-A31C-F01C07DD14AF}" presName="connTx" presStyleLbl="sibTrans2D1" presStyleIdx="0" presStyleCnt="3"/>
      <dgm:spPr/>
    </dgm:pt>
    <dgm:pt modelId="{889B7B50-60E3-4CE2-99B6-7811BB364EA1}" type="pres">
      <dgm:prSet presAssocID="{484AC009-F604-4894-907A-A6E497E47E0B}" presName="composite" presStyleCnt="0"/>
      <dgm:spPr/>
    </dgm:pt>
    <dgm:pt modelId="{6ACC55CA-1A89-415A-B923-8FFBFD78813B}" type="pres">
      <dgm:prSet presAssocID="{484AC009-F604-4894-907A-A6E497E47E0B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495F0B0-6E3B-4677-9E67-20187AE082CC}" type="pres">
      <dgm:prSet presAssocID="{484AC009-F604-4894-907A-A6E497E47E0B}" presName="parSh" presStyleLbl="node1" presStyleIdx="1" presStyleCnt="4"/>
      <dgm:spPr/>
    </dgm:pt>
    <dgm:pt modelId="{5E7E644B-4C5B-4387-BFEB-ADB68940A702}" type="pres">
      <dgm:prSet presAssocID="{484AC009-F604-4894-907A-A6E497E47E0B}" presName="desTx" presStyleLbl="fgAcc1" presStyleIdx="1" presStyleCnt="4">
        <dgm:presLayoutVars>
          <dgm:bulletEnabled val="1"/>
        </dgm:presLayoutVars>
      </dgm:prSet>
      <dgm:spPr/>
    </dgm:pt>
    <dgm:pt modelId="{97B57756-4C67-471A-837A-6BB15F9B6833}" type="pres">
      <dgm:prSet presAssocID="{775AC67A-8A4E-4990-BD47-9FF0BD7B8A7F}" presName="sibTrans" presStyleLbl="sibTrans2D1" presStyleIdx="1" presStyleCnt="3"/>
      <dgm:spPr/>
    </dgm:pt>
    <dgm:pt modelId="{196AC91A-5055-4711-9383-FEEB71AC9E9B}" type="pres">
      <dgm:prSet presAssocID="{775AC67A-8A4E-4990-BD47-9FF0BD7B8A7F}" presName="connTx" presStyleLbl="sibTrans2D1" presStyleIdx="1" presStyleCnt="3"/>
      <dgm:spPr/>
    </dgm:pt>
    <dgm:pt modelId="{77F60A95-C298-4380-91C2-8016A3DF2949}" type="pres">
      <dgm:prSet presAssocID="{885A0353-965D-4363-B40C-FF62A11C6361}" presName="composite" presStyleCnt="0"/>
      <dgm:spPr/>
    </dgm:pt>
    <dgm:pt modelId="{8161D175-0B7B-44AD-9D8D-03D4BE727FA3}" type="pres">
      <dgm:prSet presAssocID="{885A0353-965D-4363-B40C-FF62A11C6361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D861F68-DCE9-452D-B036-6210CE6D7F54}" type="pres">
      <dgm:prSet presAssocID="{885A0353-965D-4363-B40C-FF62A11C6361}" presName="parSh" presStyleLbl="node1" presStyleIdx="2" presStyleCnt="4"/>
      <dgm:spPr/>
    </dgm:pt>
    <dgm:pt modelId="{476B562C-3995-4485-962C-48DB90397647}" type="pres">
      <dgm:prSet presAssocID="{885A0353-965D-4363-B40C-FF62A11C6361}" presName="desTx" presStyleLbl="fgAcc1" presStyleIdx="2" presStyleCnt="4">
        <dgm:presLayoutVars>
          <dgm:bulletEnabled val="1"/>
        </dgm:presLayoutVars>
      </dgm:prSet>
      <dgm:spPr/>
    </dgm:pt>
    <dgm:pt modelId="{F447D0F5-533B-4998-B2E3-5D815B6B7C46}" type="pres">
      <dgm:prSet presAssocID="{BF49A271-6201-48B5-9C9A-EBD2BC97F99A}" presName="sibTrans" presStyleLbl="sibTrans2D1" presStyleIdx="2" presStyleCnt="3"/>
      <dgm:spPr/>
    </dgm:pt>
    <dgm:pt modelId="{848162D0-7D8F-4737-9C61-9384E7C0A2BA}" type="pres">
      <dgm:prSet presAssocID="{BF49A271-6201-48B5-9C9A-EBD2BC97F99A}" presName="connTx" presStyleLbl="sibTrans2D1" presStyleIdx="2" presStyleCnt="3"/>
      <dgm:spPr/>
    </dgm:pt>
    <dgm:pt modelId="{EB0101E9-5E51-4FD6-A4E8-32405871E1B9}" type="pres">
      <dgm:prSet presAssocID="{A0FC7680-2852-4DDC-92CD-ACED4E1261C2}" presName="composite" presStyleCnt="0"/>
      <dgm:spPr/>
    </dgm:pt>
    <dgm:pt modelId="{8B270897-7647-4A11-98E9-B7A8AB4F45BB}" type="pres">
      <dgm:prSet presAssocID="{A0FC7680-2852-4DDC-92CD-ACED4E1261C2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E80F48C-3E73-4238-A83D-809BD40C3ECB}" type="pres">
      <dgm:prSet presAssocID="{A0FC7680-2852-4DDC-92CD-ACED4E1261C2}" presName="parSh" presStyleLbl="node1" presStyleIdx="3" presStyleCnt="4"/>
      <dgm:spPr/>
    </dgm:pt>
    <dgm:pt modelId="{178E53B1-CAC1-447B-B9B3-3E51F2B04343}" type="pres">
      <dgm:prSet presAssocID="{A0FC7680-2852-4DDC-92CD-ACED4E1261C2}" presName="desTx" presStyleLbl="fgAcc1" presStyleIdx="3" presStyleCnt="4">
        <dgm:presLayoutVars>
          <dgm:bulletEnabled val="1"/>
        </dgm:presLayoutVars>
      </dgm:prSet>
      <dgm:spPr/>
    </dgm:pt>
  </dgm:ptLst>
  <dgm:cxnLst>
    <dgm:cxn modelId="{71E8FF05-0578-DB48-9223-583B3385E4B1}" type="presOf" srcId="{F0A1B686-9E5E-4C87-9729-31D9E615DEFD}" destId="{5E7E644B-4C5B-4387-BFEB-ADB68940A702}" srcOrd="0" destOrd="0" presId="urn:microsoft.com/office/officeart/2005/8/layout/process3"/>
    <dgm:cxn modelId="{10D12320-66A3-4D7F-B1BD-14CEAD54A9BE}" srcId="{A0FC7680-2852-4DDC-92CD-ACED4E1261C2}" destId="{F590CDC9-725E-49E8-8A03-42A611A4C7EB}" srcOrd="0" destOrd="0" parTransId="{20DAAE36-7410-4E4F-B8FF-ECA17A083F3A}" sibTransId="{472CF95A-AE54-4FB1-B3CF-F8277AC7A3FA}"/>
    <dgm:cxn modelId="{78FD3A23-0B1F-8341-A2C4-03F9B4BD9277}" type="presOf" srcId="{A0FC7680-2852-4DDC-92CD-ACED4E1261C2}" destId="{3E80F48C-3E73-4238-A83D-809BD40C3ECB}" srcOrd="1" destOrd="0" presId="urn:microsoft.com/office/officeart/2005/8/layout/process3"/>
    <dgm:cxn modelId="{8B8AA04B-9D98-494D-81EC-58BC1A690CFB}" type="presOf" srcId="{B776248A-15DF-4161-A31C-F01C07DD14AF}" destId="{B0A805AD-5CDD-4F26-AC84-0E7615388924}" srcOrd="1" destOrd="0" presId="urn:microsoft.com/office/officeart/2005/8/layout/process3"/>
    <dgm:cxn modelId="{77CF2852-E6EF-614D-9A55-AE3B10E311E5}" type="presOf" srcId="{41B6F576-8CC6-41ED-ACE8-9908D7560514}" destId="{E1C2C4E8-8348-4EF5-B9FE-1F537CB87CA1}" srcOrd="0" destOrd="0" presId="urn:microsoft.com/office/officeart/2005/8/layout/process3"/>
    <dgm:cxn modelId="{15071D64-ECB9-7B42-A81F-723F71974191}" type="presOf" srcId="{775AC67A-8A4E-4990-BD47-9FF0BD7B8A7F}" destId="{97B57756-4C67-471A-837A-6BB15F9B6833}" srcOrd="0" destOrd="0" presId="urn:microsoft.com/office/officeart/2005/8/layout/process3"/>
    <dgm:cxn modelId="{5FF55B67-D1D2-6646-8D96-9431441FEEEC}" type="presOf" srcId="{775AC67A-8A4E-4990-BD47-9FF0BD7B8A7F}" destId="{196AC91A-5055-4711-9383-FEEB71AC9E9B}" srcOrd="1" destOrd="0" presId="urn:microsoft.com/office/officeart/2005/8/layout/process3"/>
    <dgm:cxn modelId="{DCB8F669-D0C3-5442-AC2D-BBFF10D586B7}" type="presOf" srcId="{B776248A-15DF-4161-A31C-F01C07DD14AF}" destId="{CA888389-B4A5-4677-BD19-5DC3C379D384}" srcOrd="0" destOrd="0" presId="urn:microsoft.com/office/officeart/2005/8/layout/process3"/>
    <dgm:cxn modelId="{1B011F84-0FEA-4CBB-81F2-1213ECF209E0}" srcId="{41B6F576-8CC6-41ED-ACE8-9908D7560514}" destId="{362D6DA2-ABB1-406B-8CE6-CEBE64FBAF9A}" srcOrd="0" destOrd="0" parTransId="{431E8FF4-19F6-45E3-AD91-21AEADC37BEC}" sibTransId="{5CE22952-C76E-4C57-9D33-6BBE02151834}"/>
    <dgm:cxn modelId="{7AD19584-439E-BA49-8542-B0D622DDBC2F}" type="presOf" srcId="{41B6F576-8CC6-41ED-ACE8-9908D7560514}" destId="{A50A406E-8464-499A-8085-BB8F97AA51CA}" srcOrd="1" destOrd="0" presId="urn:microsoft.com/office/officeart/2005/8/layout/process3"/>
    <dgm:cxn modelId="{DB391885-3426-4C41-8553-34093649E906}" type="presOf" srcId="{F590CDC9-725E-49E8-8A03-42A611A4C7EB}" destId="{178E53B1-CAC1-447B-B9B3-3E51F2B04343}" srcOrd="0" destOrd="0" presId="urn:microsoft.com/office/officeart/2005/8/layout/process3"/>
    <dgm:cxn modelId="{D57FD38D-28BE-45B2-AA58-F6C25F8550DD}" srcId="{484AC009-F604-4894-907A-A6E497E47E0B}" destId="{F0A1B686-9E5E-4C87-9729-31D9E615DEFD}" srcOrd="0" destOrd="0" parTransId="{17EE5EB3-0728-49E4-9F04-12BF962C174E}" sibTransId="{427007B6-B1FA-45E3-AE0B-D3003AFF40A6}"/>
    <dgm:cxn modelId="{51E52A90-7326-4ECC-B64C-31EE338EBBC9}" srcId="{885A0353-965D-4363-B40C-FF62A11C6361}" destId="{F238E1B7-9A26-473C-8F2B-53685196930B}" srcOrd="0" destOrd="0" parTransId="{5FB342F5-FD76-4A92-8618-491D2C9545D7}" sibTransId="{715D9F04-0E81-4ACF-A088-26F033CCDA5A}"/>
    <dgm:cxn modelId="{2590C19A-212F-524B-A053-66DD53DF0C95}" type="presOf" srcId="{885A0353-965D-4363-B40C-FF62A11C6361}" destId="{BD861F68-DCE9-452D-B036-6210CE6D7F54}" srcOrd="1" destOrd="0" presId="urn:microsoft.com/office/officeart/2005/8/layout/process3"/>
    <dgm:cxn modelId="{0D9BFBA6-436F-D441-AF62-FDE259DCBB0B}" type="presOf" srcId="{7E72764B-4A72-473A-8103-18875E8F46BD}" destId="{278B4AB5-6C25-4ABF-8426-D711A0DCFFEF}" srcOrd="0" destOrd="0" presId="urn:microsoft.com/office/officeart/2005/8/layout/process3"/>
    <dgm:cxn modelId="{DB19A1AE-D516-4383-B45D-2B18037E91CF}" srcId="{7E72764B-4A72-473A-8103-18875E8F46BD}" destId="{484AC009-F604-4894-907A-A6E497E47E0B}" srcOrd="1" destOrd="0" parTransId="{402885E2-1E68-40BB-859C-9AB9D31F2C1D}" sibTransId="{775AC67A-8A4E-4990-BD47-9FF0BD7B8A7F}"/>
    <dgm:cxn modelId="{02812AAF-C8DA-704C-A293-3F32094C3B86}" type="presOf" srcId="{A0FC7680-2852-4DDC-92CD-ACED4E1261C2}" destId="{8B270897-7647-4A11-98E9-B7A8AB4F45BB}" srcOrd="0" destOrd="0" presId="urn:microsoft.com/office/officeart/2005/8/layout/process3"/>
    <dgm:cxn modelId="{9C7723B7-2B88-6C44-AD49-CF2DD5E1C6FE}" type="presOf" srcId="{484AC009-F604-4894-907A-A6E497E47E0B}" destId="{A495F0B0-6E3B-4677-9E67-20187AE082CC}" srcOrd="1" destOrd="0" presId="urn:microsoft.com/office/officeart/2005/8/layout/process3"/>
    <dgm:cxn modelId="{AFAA01BB-7BE1-B748-AF67-C9AC4ACC8185}" type="presOf" srcId="{BF49A271-6201-48B5-9C9A-EBD2BC97F99A}" destId="{F447D0F5-533B-4998-B2E3-5D815B6B7C46}" srcOrd="0" destOrd="0" presId="urn:microsoft.com/office/officeart/2005/8/layout/process3"/>
    <dgm:cxn modelId="{018445BC-C41B-0845-BFCD-F1536C3E2F70}" type="presOf" srcId="{484AC009-F604-4894-907A-A6E497E47E0B}" destId="{6ACC55CA-1A89-415A-B923-8FFBFD78813B}" srcOrd="0" destOrd="0" presId="urn:microsoft.com/office/officeart/2005/8/layout/process3"/>
    <dgm:cxn modelId="{9B619FC2-DE8E-437B-B733-D495BA86D2E8}" srcId="{7E72764B-4A72-473A-8103-18875E8F46BD}" destId="{41B6F576-8CC6-41ED-ACE8-9908D7560514}" srcOrd="0" destOrd="0" parTransId="{272DFCC4-5169-46BE-A25F-B48ED9F06078}" sibTransId="{B776248A-15DF-4161-A31C-F01C07DD14AF}"/>
    <dgm:cxn modelId="{88AED3CB-8820-2341-A012-8B639286F0A1}" type="presOf" srcId="{BF49A271-6201-48B5-9C9A-EBD2BC97F99A}" destId="{848162D0-7D8F-4737-9C61-9384E7C0A2BA}" srcOrd="1" destOrd="0" presId="urn:microsoft.com/office/officeart/2005/8/layout/process3"/>
    <dgm:cxn modelId="{F8DFFECE-8666-8140-BBCF-26D3A968BD30}" type="presOf" srcId="{F238E1B7-9A26-473C-8F2B-53685196930B}" destId="{476B562C-3995-4485-962C-48DB90397647}" srcOrd="0" destOrd="0" presId="urn:microsoft.com/office/officeart/2005/8/layout/process3"/>
    <dgm:cxn modelId="{7F33A8D6-695B-40A2-A332-BCB0EC5A3F2F}" srcId="{7E72764B-4A72-473A-8103-18875E8F46BD}" destId="{885A0353-965D-4363-B40C-FF62A11C6361}" srcOrd="2" destOrd="0" parTransId="{E8656D9E-AD4F-4231-8FE3-493964D533B6}" sibTransId="{BF49A271-6201-48B5-9C9A-EBD2BC97F99A}"/>
    <dgm:cxn modelId="{E91C38E4-AD38-D241-9CFB-5F43F7EB4880}" type="presOf" srcId="{362D6DA2-ABB1-406B-8CE6-CEBE64FBAF9A}" destId="{BD951EFA-9CA7-4D5D-B14C-528D8004AAE6}" srcOrd="0" destOrd="0" presId="urn:microsoft.com/office/officeart/2005/8/layout/process3"/>
    <dgm:cxn modelId="{D794B4E8-AEC9-47E1-AA2A-75C74DF594D1}" srcId="{7E72764B-4A72-473A-8103-18875E8F46BD}" destId="{A0FC7680-2852-4DDC-92CD-ACED4E1261C2}" srcOrd="3" destOrd="0" parTransId="{48137612-D10C-4C9E-8E0D-E68FD3B38CC9}" sibTransId="{2BDF59CE-2194-44E0-BACF-6F41149E6D53}"/>
    <dgm:cxn modelId="{B5C966F5-9A9A-6341-B0B7-2D3B9696A12A}" type="presOf" srcId="{885A0353-965D-4363-B40C-FF62A11C6361}" destId="{8161D175-0B7B-44AD-9D8D-03D4BE727FA3}" srcOrd="0" destOrd="0" presId="urn:microsoft.com/office/officeart/2005/8/layout/process3"/>
    <dgm:cxn modelId="{5040B837-73B1-024E-8F2F-331B5A691AC2}" type="presParOf" srcId="{278B4AB5-6C25-4ABF-8426-D711A0DCFFEF}" destId="{9098D7D6-E0D1-4524-A5CF-8768F892A854}" srcOrd="0" destOrd="0" presId="urn:microsoft.com/office/officeart/2005/8/layout/process3"/>
    <dgm:cxn modelId="{6D477684-17DD-F040-A7FA-20D112419FEF}" type="presParOf" srcId="{9098D7D6-E0D1-4524-A5CF-8768F892A854}" destId="{E1C2C4E8-8348-4EF5-B9FE-1F537CB87CA1}" srcOrd="0" destOrd="0" presId="urn:microsoft.com/office/officeart/2005/8/layout/process3"/>
    <dgm:cxn modelId="{DB00CE9E-C3F0-B346-9922-786FE5698364}" type="presParOf" srcId="{9098D7D6-E0D1-4524-A5CF-8768F892A854}" destId="{A50A406E-8464-499A-8085-BB8F97AA51CA}" srcOrd="1" destOrd="0" presId="urn:microsoft.com/office/officeart/2005/8/layout/process3"/>
    <dgm:cxn modelId="{0D0A6DF1-ED0D-2244-9E4E-48ACAEE1FFD0}" type="presParOf" srcId="{9098D7D6-E0D1-4524-A5CF-8768F892A854}" destId="{BD951EFA-9CA7-4D5D-B14C-528D8004AAE6}" srcOrd="2" destOrd="0" presId="urn:microsoft.com/office/officeart/2005/8/layout/process3"/>
    <dgm:cxn modelId="{ECB4F18A-9308-E44A-A170-067DE4570710}" type="presParOf" srcId="{278B4AB5-6C25-4ABF-8426-D711A0DCFFEF}" destId="{CA888389-B4A5-4677-BD19-5DC3C379D384}" srcOrd="1" destOrd="0" presId="urn:microsoft.com/office/officeart/2005/8/layout/process3"/>
    <dgm:cxn modelId="{A2A1D7AB-F9C5-564D-8DB4-E77DC8DD15F2}" type="presParOf" srcId="{CA888389-B4A5-4677-BD19-5DC3C379D384}" destId="{B0A805AD-5CDD-4F26-AC84-0E7615388924}" srcOrd="0" destOrd="0" presId="urn:microsoft.com/office/officeart/2005/8/layout/process3"/>
    <dgm:cxn modelId="{098159B8-9C00-0943-B479-A978F1A1F4DE}" type="presParOf" srcId="{278B4AB5-6C25-4ABF-8426-D711A0DCFFEF}" destId="{889B7B50-60E3-4CE2-99B6-7811BB364EA1}" srcOrd="2" destOrd="0" presId="urn:microsoft.com/office/officeart/2005/8/layout/process3"/>
    <dgm:cxn modelId="{4BE8BFD6-B35B-0C43-8F0D-332A261E8204}" type="presParOf" srcId="{889B7B50-60E3-4CE2-99B6-7811BB364EA1}" destId="{6ACC55CA-1A89-415A-B923-8FFBFD78813B}" srcOrd="0" destOrd="0" presId="urn:microsoft.com/office/officeart/2005/8/layout/process3"/>
    <dgm:cxn modelId="{5212D3C3-76C6-944B-AEB2-18F6C82C9BC0}" type="presParOf" srcId="{889B7B50-60E3-4CE2-99B6-7811BB364EA1}" destId="{A495F0B0-6E3B-4677-9E67-20187AE082CC}" srcOrd="1" destOrd="0" presId="urn:microsoft.com/office/officeart/2005/8/layout/process3"/>
    <dgm:cxn modelId="{3D15023C-8CE5-0541-BE9D-ADE189BCF12D}" type="presParOf" srcId="{889B7B50-60E3-4CE2-99B6-7811BB364EA1}" destId="{5E7E644B-4C5B-4387-BFEB-ADB68940A702}" srcOrd="2" destOrd="0" presId="urn:microsoft.com/office/officeart/2005/8/layout/process3"/>
    <dgm:cxn modelId="{F390EABA-E20A-9549-998D-9573B9BA6EAF}" type="presParOf" srcId="{278B4AB5-6C25-4ABF-8426-D711A0DCFFEF}" destId="{97B57756-4C67-471A-837A-6BB15F9B6833}" srcOrd="3" destOrd="0" presId="urn:microsoft.com/office/officeart/2005/8/layout/process3"/>
    <dgm:cxn modelId="{5A8FE5C3-6C80-5946-B09B-F204445ED8A8}" type="presParOf" srcId="{97B57756-4C67-471A-837A-6BB15F9B6833}" destId="{196AC91A-5055-4711-9383-FEEB71AC9E9B}" srcOrd="0" destOrd="0" presId="urn:microsoft.com/office/officeart/2005/8/layout/process3"/>
    <dgm:cxn modelId="{49C97A3A-63F2-7C48-8107-5CC85AAEA788}" type="presParOf" srcId="{278B4AB5-6C25-4ABF-8426-D711A0DCFFEF}" destId="{77F60A95-C298-4380-91C2-8016A3DF2949}" srcOrd="4" destOrd="0" presId="urn:microsoft.com/office/officeart/2005/8/layout/process3"/>
    <dgm:cxn modelId="{88CBFA87-A612-4840-BE94-FFE69590041C}" type="presParOf" srcId="{77F60A95-C298-4380-91C2-8016A3DF2949}" destId="{8161D175-0B7B-44AD-9D8D-03D4BE727FA3}" srcOrd="0" destOrd="0" presId="urn:microsoft.com/office/officeart/2005/8/layout/process3"/>
    <dgm:cxn modelId="{389C5892-713A-CF41-BE8D-EB4360FCE5C7}" type="presParOf" srcId="{77F60A95-C298-4380-91C2-8016A3DF2949}" destId="{BD861F68-DCE9-452D-B036-6210CE6D7F54}" srcOrd="1" destOrd="0" presId="urn:microsoft.com/office/officeart/2005/8/layout/process3"/>
    <dgm:cxn modelId="{E8801A2A-1E59-6549-954F-EF2B626D6E4F}" type="presParOf" srcId="{77F60A95-C298-4380-91C2-8016A3DF2949}" destId="{476B562C-3995-4485-962C-48DB90397647}" srcOrd="2" destOrd="0" presId="urn:microsoft.com/office/officeart/2005/8/layout/process3"/>
    <dgm:cxn modelId="{7F8B3622-9895-0F47-ABD6-6C2672BB30C2}" type="presParOf" srcId="{278B4AB5-6C25-4ABF-8426-D711A0DCFFEF}" destId="{F447D0F5-533B-4998-B2E3-5D815B6B7C46}" srcOrd="5" destOrd="0" presId="urn:microsoft.com/office/officeart/2005/8/layout/process3"/>
    <dgm:cxn modelId="{FAAE65F2-8E52-9646-AF1B-E3763A6B93E1}" type="presParOf" srcId="{F447D0F5-533B-4998-B2E3-5D815B6B7C46}" destId="{848162D0-7D8F-4737-9C61-9384E7C0A2BA}" srcOrd="0" destOrd="0" presId="urn:microsoft.com/office/officeart/2005/8/layout/process3"/>
    <dgm:cxn modelId="{E7E7885C-DC91-7C45-AC19-75CE22BBC077}" type="presParOf" srcId="{278B4AB5-6C25-4ABF-8426-D711A0DCFFEF}" destId="{EB0101E9-5E51-4FD6-A4E8-32405871E1B9}" srcOrd="6" destOrd="0" presId="urn:microsoft.com/office/officeart/2005/8/layout/process3"/>
    <dgm:cxn modelId="{61259F87-D611-DB49-9570-3299BAE0CEE8}" type="presParOf" srcId="{EB0101E9-5E51-4FD6-A4E8-32405871E1B9}" destId="{8B270897-7647-4A11-98E9-B7A8AB4F45BB}" srcOrd="0" destOrd="0" presId="urn:microsoft.com/office/officeart/2005/8/layout/process3"/>
    <dgm:cxn modelId="{A9717E95-6468-CA41-A9A3-588C6C208730}" type="presParOf" srcId="{EB0101E9-5E51-4FD6-A4E8-32405871E1B9}" destId="{3E80F48C-3E73-4238-A83D-809BD40C3ECB}" srcOrd="1" destOrd="0" presId="urn:microsoft.com/office/officeart/2005/8/layout/process3"/>
    <dgm:cxn modelId="{94471C96-08E4-0C4E-AF0B-0F19EEBB4DB5}" type="presParOf" srcId="{EB0101E9-5E51-4FD6-A4E8-32405871E1B9}" destId="{178E53B1-CAC1-447B-B9B3-3E51F2B0434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403D08F-8B1B-401E-BE4C-C6B5A677527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E6779653-85A6-4873-B897-43AD8AC65ECA}">
      <dgm:prSet phldrT="[Text]" custT="1"/>
      <dgm:spPr/>
      <dgm:t>
        <a:bodyPr/>
        <a:lstStyle/>
        <a:p>
          <a:r>
            <a:rPr lang="en-US" sz="2400" b="1" dirty="0"/>
            <a:t>- Developer</a:t>
          </a:r>
        </a:p>
        <a:p>
          <a:r>
            <a:rPr lang="en-US" sz="2400" b="1" dirty="0"/>
            <a:t>- Tester</a:t>
          </a:r>
        </a:p>
      </dgm:t>
    </dgm:pt>
    <dgm:pt modelId="{79882E45-2A55-41C4-B92F-0A767E6E3CD7}" type="parTrans" cxnId="{854D056A-E546-4FF1-B6A0-1EDEFFC97139}">
      <dgm:prSet/>
      <dgm:spPr/>
      <dgm:t>
        <a:bodyPr/>
        <a:lstStyle/>
        <a:p>
          <a:endParaRPr lang="en-US"/>
        </a:p>
      </dgm:t>
    </dgm:pt>
    <dgm:pt modelId="{2142512E-9909-4895-B00B-1FFB088549D3}" type="sibTrans" cxnId="{854D056A-E546-4FF1-B6A0-1EDEFFC97139}">
      <dgm:prSet/>
      <dgm:spPr/>
      <dgm:t>
        <a:bodyPr/>
        <a:lstStyle/>
        <a:p>
          <a:endParaRPr lang="en-US"/>
        </a:p>
      </dgm:t>
    </dgm:pt>
    <dgm:pt modelId="{6AF8941B-9653-44CE-B2C7-CBBCB2EF26F8}">
      <dgm:prSet phldrT="[Text]" custT="1"/>
      <dgm:spPr/>
      <dgm:t>
        <a:bodyPr/>
        <a:lstStyle/>
        <a:p>
          <a:r>
            <a:rPr lang="en-US" sz="2400" b="1" dirty="0"/>
            <a:t>- Project Manager</a:t>
          </a:r>
        </a:p>
        <a:p>
          <a:r>
            <a:rPr lang="en-US" sz="2400" b="1" dirty="0"/>
            <a:t>- Consultant</a:t>
          </a:r>
        </a:p>
      </dgm:t>
    </dgm:pt>
    <dgm:pt modelId="{11A39AD1-B4F9-499E-AEEB-F9D44BC20583}" type="parTrans" cxnId="{CBB56910-D275-49D1-B16F-B27BCB04E466}">
      <dgm:prSet/>
      <dgm:spPr/>
      <dgm:t>
        <a:bodyPr/>
        <a:lstStyle/>
        <a:p>
          <a:endParaRPr lang="en-US"/>
        </a:p>
      </dgm:t>
    </dgm:pt>
    <dgm:pt modelId="{D6E064E1-579E-43E4-A689-40AAA9BA46F9}" type="sibTrans" cxnId="{CBB56910-D275-49D1-B16F-B27BCB04E466}">
      <dgm:prSet/>
      <dgm:spPr/>
      <dgm:t>
        <a:bodyPr/>
        <a:lstStyle/>
        <a:p>
          <a:endParaRPr lang="en-US"/>
        </a:p>
      </dgm:t>
    </dgm:pt>
    <dgm:pt modelId="{C2B8E2DD-3B6A-447F-B781-7960891BC9BD}">
      <dgm:prSet phldrT="[Text]" custT="1"/>
      <dgm:spPr/>
      <dgm:t>
        <a:bodyPr/>
        <a:lstStyle/>
        <a:p>
          <a:r>
            <a:rPr lang="en-US" sz="2600" b="1" dirty="0"/>
            <a:t>- Team Leader</a:t>
          </a:r>
        </a:p>
        <a:p>
          <a:r>
            <a:rPr lang="en-US" sz="2600" b="1" dirty="0"/>
            <a:t>- </a:t>
          </a:r>
          <a:r>
            <a:rPr lang="en-US" sz="2400" b="1" dirty="0"/>
            <a:t>Business Analyst</a:t>
          </a:r>
        </a:p>
        <a:p>
          <a:r>
            <a:rPr lang="en-US" sz="2400" b="1" dirty="0"/>
            <a:t>- Technical Architect</a:t>
          </a:r>
        </a:p>
      </dgm:t>
    </dgm:pt>
    <dgm:pt modelId="{679B89BB-0B99-48B7-AF83-A2FBE28B4CAF}" type="parTrans" cxnId="{91DCE090-7506-4385-9982-B08EA6BBE59C}">
      <dgm:prSet/>
      <dgm:spPr/>
      <dgm:t>
        <a:bodyPr/>
        <a:lstStyle/>
        <a:p>
          <a:endParaRPr lang="en-US"/>
        </a:p>
      </dgm:t>
    </dgm:pt>
    <dgm:pt modelId="{7FFA29BD-425F-4A6A-9000-D3996EF845CC}" type="sibTrans" cxnId="{91DCE090-7506-4385-9982-B08EA6BBE59C}">
      <dgm:prSet/>
      <dgm:spPr/>
      <dgm:t>
        <a:bodyPr/>
        <a:lstStyle/>
        <a:p>
          <a:endParaRPr lang="en-US"/>
        </a:p>
      </dgm:t>
    </dgm:pt>
    <dgm:pt modelId="{3DE8467E-254E-46A5-AFF5-12DD6755E716}" type="pres">
      <dgm:prSet presAssocID="{3403D08F-8B1B-401E-BE4C-C6B5A6775275}" presName="arrowDiagram" presStyleCnt="0">
        <dgm:presLayoutVars>
          <dgm:chMax val="5"/>
          <dgm:dir/>
          <dgm:resizeHandles val="exact"/>
        </dgm:presLayoutVars>
      </dgm:prSet>
      <dgm:spPr/>
    </dgm:pt>
    <dgm:pt modelId="{3E7EDC80-854B-40C2-AFBD-9D197B2F9C33}" type="pres">
      <dgm:prSet presAssocID="{3403D08F-8B1B-401E-BE4C-C6B5A6775275}" presName="arrow" presStyleLbl="bgShp" presStyleIdx="0" presStyleCnt="1"/>
      <dgm:spPr/>
    </dgm:pt>
    <dgm:pt modelId="{DC2DF3B1-267F-4A3E-A18F-A52C7A84D465}" type="pres">
      <dgm:prSet presAssocID="{3403D08F-8B1B-401E-BE4C-C6B5A6775275}" presName="arrowDiagram3" presStyleCnt="0"/>
      <dgm:spPr/>
    </dgm:pt>
    <dgm:pt modelId="{724E4213-FA9B-44DB-9D32-B752E46CDAA7}" type="pres">
      <dgm:prSet presAssocID="{E6779653-85A6-4873-B897-43AD8AC65ECA}" presName="bullet3a" presStyleLbl="node1" presStyleIdx="0" presStyleCnt="3"/>
      <dgm:spPr/>
    </dgm:pt>
    <dgm:pt modelId="{D19E510C-709A-419E-AADB-1EB78767E66F}" type="pres">
      <dgm:prSet presAssocID="{E6779653-85A6-4873-B897-43AD8AC65ECA}" presName="textBox3a" presStyleLbl="revTx" presStyleIdx="0" presStyleCnt="3">
        <dgm:presLayoutVars>
          <dgm:bulletEnabled val="1"/>
        </dgm:presLayoutVars>
      </dgm:prSet>
      <dgm:spPr/>
    </dgm:pt>
    <dgm:pt modelId="{E0E60461-258C-49B8-8B86-87640B004B0E}" type="pres">
      <dgm:prSet presAssocID="{C2B8E2DD-3B6A-447F-B781-7960891BC9BD}" presName="bullet3b" presStyleLbl="node1" presStyleIdx="1" presStyleCnt="3"/>
      <dgm:spPr/>
    </dgm:pt>
    <dgm:pt modelId="{CA8ACBB4-CD36-4D19-B4FD-E3922FA709FB}" type="pres">
      <dgm:prSet presAssocID="{C2B8E2DD-3B6A-447F-B781-7960891BC9BD}" presName="textBox3b" presStyleLbl="revTx" presStyleIdx="1" presStyleCnt="3">
        <dgm:presLayoutVars>
          <dgm:bulletEnabled val="1"/>
        </dgm:presLayoutVars>
      </dgm:prSet>
      <dgm:spPr/>
    </dgm:pt>
    <dgm:pt modelId="{FBCE4978-BB44-4644-AEE5-162114500545}" type="pres">
      <dgm:prSet presAssocID="{6AF8941B-9653-44CE-B2C7-CBBCB2EF26F8}" presName="bullet3c" presStyleLbl="node1" presStyleIdx="2" presStyleCnt="3"/>
      <dgm:spPr/>
    </dgm:pt>
    <dgm:pt modelId="{CFE61F1A-8257-4922-98E9-7A5B6E534220}" type="pres">
      <dgm:prSet presAssocID="{6AF8941B-9653-44CE-B2C7-CBBCB2EF26F8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0F8E8807-D2A6-4C99-A400-5405DB35F1E5}" type="presOf" srcId="{E6779653-85A6-4873-B897-43AD8AC65ECA}" destId="{D19E510C-709A-419E-AADB-1EB78767E66F}" srcOrd="0" destOrd="0" presId="urn:microsoft.com/office/officeart/2005/8/layout/arrow2"/>
    <dgm:cxn modelId="{CBB56910-D275-49D1-B16F-B27BCB04E466}" srcId="{3403D08F-8B1B-401E-BE4C-C6B5A6775275}" destId="{6AF8941B-9653-44CE-B2C7-CBBCB2EF26F8}" srcOrd="2" destOrd="0" parTransId="{11A39AD1-B4F9-499E-AEEB-F9D44BC20583}" sibTransId="{D6E064E1-579E-43E4-A689-40AAA9BA46F9}"/>
    <dgm:cxn modelId="{B277E537-1B1D-413E-BD4C-CD8F10E555D0}" type="presOf" srcId="{C2B8E2DD-3B6A-447F-B781-7960891BC9BD}" destId="{CA8ACBB4-CD36-4D19-B4FD-E3922FA709FB}" srcOrd="0" destOrd="0" presId="urn:microsoft.com/office/officeart/2005/8/layout/arrow2"/>
    <dgm:cxn modelId="{854D056A-E546-4FF1-B6A0-1EDEFFC97139}" srcId="{3403D08F-8B1B-401E-BE4C-C6B5A6775275}" destId="{E6779653-85A6-4873-B897-43AD8AC65ECA}" srcOrd="0" destOrd="0" parTransId="{79882E45-2A55-41C4-B92F-0A767E6E3CD7}" sibTransId="{2142512E-9909-4895-B00B-1FFB088549D3}"/>
    <dgm:cxn modelId="{91DCE090-7506-4385-9982-B08EA6BBE59C}" srcId="{3403D08F-8B1B-401E-BE4C-C6B5A6775275}" destId="{C2B8E2DD-3B6A-447F-B781-7960891BC9BD}" srcOrd="1" destOrd="0" parTransId="{679B89BB-0B99-48B7-AF83-A2FBE28B4CAF}" sibTransId="{7FFA29BD-425F-4A6A-9000-D3996EF845CC}"/>
    <dgm:cxn modelId="{49B7E097-6734-4187-8B5F-D3E798D70B9E}" type="presOf" srcId="{6AF8941B-9653-44CE-B2C7-CBBCB2EF26F8}" destId="{CFE61F1A-8257-4922-98E9-7A5B6E534220}" srcOrd="0" destOrd="0" presId="urn:microsoft.com/office/officeart/2005/8/layout/arrow2"/>
    <dgm:cxn modelId="{6CAF55CB-2BE8-4641-BF47-EDCD0694C310}" type="presOf" srcId="{3403D08F-8B1B-401E-BE4C-C6B5A6775275}" destId="{3DE8467E-254E-46A5-AFF5-12DD6755E716}" srcOrd="0" destOrd="0" presId="urn:microsoft.com/office/officeart/2005/8/layout/arrow2"/>
    <dgm:cxn modelId="{445DCB8B-0E7E-45CA-89B7-B7D5A703E009}" type="presParOf" srcId="{3DE8467E-254E-46A5-AFF5-12DD6755E716}" destId="{3E7EDC80-854B-40C2-AFBD-9D197B2F9C33}" srcOrd="0" destOrd="0" presId="urn:microsoft.com/office/officeart/2005/8/layout/arrow2"/>
    <dgm:cxn modelId="{5E21FB73-5F99-4681-8451-54253166BF5A}" type="presParOf" srcId="{3DE8467E-254E-46A5-AFF5-12DD6755E716}" destId="{DC2DF3B1-267F-4A3E-A18F-A52C7A84D465}" srcOrd="1" destOrd="0" presId="urn:microsoft.com/office/officeart/2005/8/layout/arrow2"/>
    <dgm:cxn modelId="{92BF6E88-7FAD-40D7-B25B-30512F0AEC56}" type="presParOf" srcId="{DC2DF3B1-267F-4A3E-A18F-A52C7A84D465}" destId="{724E4213-FA9B-44DB-9D32-B752E46CDAA7}" srcOrd="0" destOrd="0" presId="urn:microsoft.com/office/officeart/2005/8/layout/arrow2"/>
    <dgm:cxn modelId="{57DC91B5-BD57-4BFB-AB29-9ACEB1F18D1A}" type="presParOf" srcId="{DC2DF3B1-267F-4A3E-A18F-A52C7A84D465}" destId="{D19E510C-709A-419E-AADB-1EB78767E66F}" srcOrd="1" destOrd="0" presId="urn:microsoft.com/office/officeart/2005/8/layout/arrow2"/>
    <dgm:cxn modelId="{62F89281-A37E-4229-AC30-339321822083}" type="presParOf" srcId="{DC2DF3B1-267F-4A3E-A18F-A52C7A84D465}" destId="{E0E60461-258C-49B8-8B86-87640B004B0E}" srcOrd="2" destOrd="0" presId="urn:microsoft.com/office/officeart/2005/8/layout/arrow2"/>
    <dgm:cxn modelId="{00423F7B-C880-4C55-8E11-4928141BC96B}" type="presParOf" srcId="{DC2DF3B1-267F-4A3E-A18F-A52C7A84D465}" destId="{CA8ACBB4-CD36-4D19-B4FD-E3922FA709FB}" srcOrd="3" destOrd="0" presId="urn:microsoft.com/office/officeart/2005/8/layout/arrow2"/>
    <dgm:cxn modelId="{5B0A95E3-0398-4914-BC1C-989B5C153A62}" type="presParOf" srcId="{DC2DF3B1-267F-4A3E-A18F-A52C7A84D465}" destId="{FBCE4978-BB44-4644-AEE5-162114500545}" srcOrd="4" destOrd="0" presId="urn:microsoft.com/office/officeart/2005/8/layout/arrow2"/>
    <dgm:cxn modelId="{D08FC77C-114E-4437-B99F-6B963CFDF375}" type="presParOf" srcId="{DC2DF3B1-267F-4A3E-A18F-A52C7A84D465}" destId="{CFE61F1A-8257-4922-98E9-7A5B6E534220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A406E-8464-499A-8085-BB8F97AA51CA}">
      <dsp:nvSpPr>
        <dsp:cNvPr id="0" name=""/>
        <dsp:cNvSpPr/>
      </dsp:nvSpPr>
      <dsp:spPr>
        <a:xfrm>
          <a:off x="1086" y="437106"/>
          <a:ext cx="1365780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Analyze </a:t>
          </a:r>
        </a:p>
      </dsp:txBody>
      <dsp:txXfrm>
        <a:off x="1086" y="437106"/>
        <a:ext cx="1365780" cy="432000"/>
      </dsp:txXfrm>
    </dsp:sp>
    <dsp:sp modelId="{BD951EFA-9CA7-4D5D-B14C-528D8004AAE6}">
      <dsp:nvSpPr>
        <dsp:cNvPr id="0" name=""/>
        <dsp:cNvSpPr/>
      </dsp:nvSpPr>
      <dsp:spPr>
        <a:xfrm>
          <a:off x="280824" y="869106"/>
          <a:ext cx="1365780" cy="3219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QLYC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Mô</a:t>
          </a:r>
          <a:r>
            <a:rPr lang="en-US" sz="1500" kern="1200" dirty="0"/>
            <a:t> </a:t>
          </a:r>
          <a:r>
            <a:rPr lang="en-US" sz="1500" kern="1200" err="1"/>
            <a:t>hình</a:t>
          </a:r>
          <a:r>
            <a:rPr lang="en-US" sz="1500" kern="1200"/>
            <a:t> hóa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Thiết kế giao diện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320826" y="909108"/>
        <a:ext cx="1285776" cy="3139746"/>
      </dsp:txXfrm>
    </dsp:sp>
    <dsp:sp modelId="{CA888389-B4A5-4677-BD19-5DC3C379D384}">
      <dsp:nvSpPr>
        <dsp:cNvPr id="0" name=""/>
        <dsp:cNvSpPr/>
      </dsp:nvSpPr>
      <dsp:spPr>
        <a:xfrm>
          <a:off x="1573914" y="483086"/>
          <a:ext cx="438940" cy="34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573914" y="551094"/>
        <a:ext cx="336928" cy="204023"/>
      </dsp:txXfrm>
    </dsp:sp>
    <dsp:sp modelId="{A495F0B0-6E3B-4677-9E67-20187AE082CC}">
      <dsp:nvSpPr>
        <dsp:cNvPr id="0" name=""/>
        <dsp:cNvSpPr/>
      </dsp:nvSpPr>
      <dsp:spPr>
        <a:xfrm>
          <a:off x="2195056" y="437106"/>
          <a:ext cx="1365780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Design</a:t>
          </a:r>
        </a:p>
      </dsp:txBody>
      <dsp:txXfrm>
        <a:off x="2195056" y="437106"/>
        <a:ext cx="1365780" cy="432000"/>
      </dsp:txXfrm>
    </dsp:sp>
    <dsp:sp modelId="{5E7E644B-4C5B-4387-BFEB-ADB68940A702}">
      <dsp:nvSpPr>
        <dsp:cNvPr id="0" name=""/>
        <dsp:cNvSpPr/>
      </dsp:nvSpPr>
      <dsp:spPr>
        <a:xfrm>
          <a:off x="2474794" y="869106"/>
          <a:ext cx="1365780" cy="3219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 err="1"/>
            <a:t>Phân</a:t>
          </a:r>
          <a:r>
            <a:rPr lang="en-US" sz="1500" b="1" kern="1200" dirty="0"/>
            <a:t> </a:t>
          </a:r>
          <a:r>
            <a:rPr lang="en-US" sz="1500" b="1" kern="1200" dirty="0" err="1"/>
            <a:t>tích</a:t>
          </a:r>
          <a:r>
            <a:rPr lang="en-US" sz="1500" b="1" kern="1200" dirty="0"/>
            <a:t> </a:t>
          </a:r>
          <a:r>
            <a:rPr lang="en-US" sz="1500" b="1" kern="1200" dirty="0" err="1"/>
            <a:t>và</a:t>
          </a:r>
          <a:r>
            <a:rPr lang="en-US" sz="1500" b="1" kern="1200" dirty="0"/>
            <a:t> </a:t>
          </a:r>
          <a:r>
            <a:rPr lang="en-US" sz="1500" b="1" kern="1200" dirty="0" err="1"/>
            <a:t>thiết</a:t>
          </a:r>
          <a:r>
            <a:rPr lang="en-US" sz="1500" b="1" kern="1200" dirty="0"/>
            <a:t> </a:t>
          </a:r>
          <a:r>
            <a:rPr lang="en-US" sz="1500" b="1" kern="1200" dirty="0" err="1"/>
            <a:t>kế</a:t>
          </a:r>
          <a:r>
            <a:rPr lang="en-US" sz="1500" b="1" kern="1200" dirty="0"/>
            <a:t> </a:t>
          </a:r>
          <a:r>
            <a:rPr lang="en-US" sz="1500" b="1" kern="1200" dirty="0" err="1"/>
            <a:t>phần</a:t>
          </a:r>
          <a:r>
            <a:rPr lang="en-US" sz="1500" b="1" kern="1200" dirty="0"/>
            <a:t> </a:t>
          </a:r>
          <a:r>
            <a:rPr lang="en-US" sz="1500" b="1" kern="1200" dirty="0" err="1"/>
            <a:t>mềm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 err="1"/>
            <a:t>Kiến</a:t>
          </a:r>
          <a:r>
            <a:rPr lang="en-US" sz="1500" b="1" kern="1200" dirty="0"/>
            <a:t> </a:t>
          </a:r>
          <a:r>
            <a:rPr lang="en-US" sz="1500" b="1" kern="1200" dirty="0" err="1"/>
            <a:t>trúc</a:t>
          </a:r>
          <a:r>
            <a:rPr lang="en-US" sz="1500" b="1" kern="1200" dirty="0"/>
            <a:t> </a:t>
          </a:r>
          <a:r>
            <a:rPr lang="en-US" sz="1500" b="1" kern="1200" dirty="0" err="1"/>
            <a:t>phần</a:t>
          </a:r>
          <a:r>
            <a:rPr lang="en-US" sz="1500" b="1" kern="1200" dirty="0"/>
            <a:t> </a:t>
          </a:r>
          <a:r>
            <a:rPr lang="en-US" sz="1500" b="1" kern="1200" dirty="0" err="1"/>
            <a:t>mềm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Thiết</a:t>
          </a:r>
          <a:r>
            <a:rPr lang="en-US" sz="1500" kern="1200" dirty="0"/>
            <a:t> </a:t>
          </a:r>
          <a:r>
            <a:rPr lang="en-US" sz="1500" kern="1200" dirty="0" err="1"/>
            <a:t>kế</a:t>
          </a:r>
          <a:r>
            <a:rPr lang="en-US" sz="1500" kern="1200" dirty="0"/>
            <a:t> </a:t>
          </a:r>
          <a:r>
            <a:rPr lang="en-US" sz="1500" kern="1200" dirty="0" err="1"/>
            <a:t>giao</a:t>
          </a:r>
          <a:r>
            <a:rPr lang="en-US" sz="1500" kern="1200" dirty="0"/>
            <a:t> </a:t>
          </a:r>
          <a:r>
            <a:rPr lang="en-US" sz="1500" kern="1200" dirty="0" err="1"/>
            <a:t>diện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Mô</a:t>
          </a:r>
          <a:r>
            <a:rPr lang="en-US" sz="1500" kern="1200" dirty="0"/>
            <a:t> </a:t>
          </a:r>
          <a:r>
            <a:rPr lang="en-US" sz="1500" kern="1200" err="1"/>
            <a:t>hình</a:t>
          </a:r>
          <a:r>
            <a:rPr lang="en-US" sz="1500" kern="1200"/>
            <a:t> hóa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Mẫu thiết kế HĐT &amp; ứng dụng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Công</a:t>
          </a:r>
          <a:r>
            <a:rPr lang="en-US" sz="1500" kern="1200" dirty="0"/>
            <a:t> </a:t>
          </a:r>
          <a:r>
            <a:rPr lang="en-US" sz="1500" kern="1200" dirty="0" err="1"/>
            <a:t>nghệ</a:t>
          </a:r>
          <a:r>
            <a:rPr lang="en-US" sz="1500" kern="1200" dirty="0"/>
            <a:t> *</a:t>
          </a:r>
        </a:p>
      </dsp:txBody>
      <dsp:txXfrm>
        <a:off x="2514796" y="909108"/>
        <a:ext cx="1285776" cy="3139746"/>
      </dsp:txXfrm>
    </dsp:sp>
    <dsp:sp modelId="{97B57756-4C67-471A-837A-6BB15F9B6833}">
      <dsp:nvSpPr>
        <dsp:cNvPr id="0" name=""/>
        <dsp:cNvSpPr/>
      </dsp:nvSpPr>
      <dsp:spPr>
        <a:xfrm>
          <a:off x="3767883" y="483086"/>
          <a:ext cx="438940" cy="34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767883" y="551094"/>
        <a:ext cx="336928" cy="204023"/>
      </dsp:txXfrm>
    </dsp:sp>
    <dsp:sp modelId="{BD861F68-DCE9-452D-B036-6210CE6D7F54}">
      <dsp:nvSpPr>
        <dsp:cNvPr id="0" name=""/>
        <dsp:cNvSpPr/>
      </dsp:nvSpPr>
      <dsp:spPr>
        <a:xfrm>
          <a:off x="4389025" y="437106"/>
          <a:ext cx="1365780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Implement </a:t>
          </a:r>
        </a:p>
      </dsp:txBody>
      <dsp:txXfrm>
        <a:off x="4389025" y="437106"/>
        <a:ext cx="1365780" cy="432000"/>
      </dsp:txXfrm>
    </dsp:sp>
    <dsp:sp modelId="{476B562C-3995-4485-962C-48DB90397647}">
      <dsp:nvSpPr>
        <dsp:cNvPr id="0" name=""/>
        <dsp:cNvSpPr/>
      </dsp:nvSpPr>
      <dsp:spPr>
        <a:xfrm>
          <a:off x="4668763" y="869106"/>
          <a:ext cx="1365780" cy="3219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 err="1"/>
            <a:t>Xây</a:t>
          </a:r>
          <a:r>
            <a:rPr lang="en-US" sz="1500" b="1" kern="1200" dirty="0"/>
            <a:t> </a:t>
          </a:r>
          <a:r>
            <a:rPr lang="en-US" sz="1500" b="1" kern="1200" dirty="0" err="1"/>
            <a:t>dựng</a:t>
          </a:r>
          <a:r>
            <a:rPr lang="en-US" sz="1500" b="1" kern="1200" dirty="0"/>
            <a:t> </a:t>
          </a:r>
          <a:r>
            <a:rPr lang="en-US" sz="1500" b="1" kern="1200" dirty="0" err="1"/>
            <a:t>phần</a:t>
          </a:r>
          <a:r>
            <a:rPr lang="en-US" sz="1500" b="1" kern="1200" dirty="0"/>
            <a:t> </a:t>
          </a:r>
          <a:r>
            <a:rPr lang="en-US" sz="1500" b="1" kern="1200" dirty="0" err="1"/>
            <a:t>mềm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Lập</a:t>
          </a:r>
          <a:r>
            <a:rPr lang="en-US" sz="1500" kern="1200" dirty="0"/>
            <a:t> </a:t>
          </a:r>
          <a:r>
            <a:rPr lang="en-US" sz="1500" kern="1200" dirty="0" err="1"/>
            <a:t>trình</a:t>
          </a:r>
          <a:r>
            <a:rPr lang="en-US" sz="1500" kern="1200" dirty="0"/>
            <a:t> *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Công</a:t>
          </a:r>
          <a:r>
            <a:rPr lang="en-US" sz="1500" kern="1200" dirty="0"/>
            <a:t> </a:t>
          </a:r>
          <a:r>
            <a:rPr lang="en-US" sz="1500" kern="1200" dirty="0" err="1"/>
            <a:t>nghệ</a:t>
          </a:r>
          <a:r>
            <a:rPr lang="en-US" sz="1500" kern="1200" dirty="0"/>
            <a:t> *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4708765" y="909108"/>
        <a:ext cx="1285776" cy="3139746"/>
      </dsp:txXfrm>
    </dsp:sp>
    <dsp:sp modelId="{F447D0F5-533B-4998-B2E3-5D815B6B7C46}">
      <dsp:nvSpPr>
        <dsp:cNvPr id="0" name=""/>
        <dsp:cNvSpPr/>
      </dsp:nvSpPr>
      <dsp:spPr>
        <a:xfrm>
          <a:off x="5961853" y="483086"/>
          <a:ext cx="438940" cy="34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961853" y="551094"/>
        <a:ext cx="336928" cy="204023"/>
      </dsp:txXfrm>
    </dsp:sp>
    <dsp:sp modelId="{3E80F48C-3E73-4238-A83D-809BD40C3ECB}">
      <dsp:nvSpPr>
        <dsp:cNvPr id="0" name=""/>
        <dsp:cNvSpPr/>
      </dsp:nvSpPr>
      <dsp:spPr>
        <a:xfrm>
          <a:off x="6582994" y="437106"/>
          <a:ext cx="1365780" cy="648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 </a:t>
          </a:r>
        </a:p>
      </dsp:txBody>
      <dsp:txXfrm>
        <a:off x="6582994" y="437106"/>
        <a:ext cx="1365780" cy="432000"/>
      </dsp:txXfrm>
    </dsp:sp>
    <dsp:sp modelId="{178E53B1-CAC1-447B-B9B3-3E51F2B04343}">
      <dsp:nvSpPr>
        <dsp:cNvPr id="0" name=""/>
        <dsp:cNvSpPr/>
      </dsp:nvSpPr>
      <dsp:spPr>
        <a:xfrm>
          <a:off x="6862733" y="869106"/>
          <a:ext cx="1365780" cy="32197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 err="1"/>
            <a:t>Kiểm</a:t>
          </a:r>
          <a:r>
            <a:rPr lang="en-US" sz="1500" b="1" kern="1200" dirty="0"/>
            <a:t> </a:t>
          </a:r>
          <a:r>
            <a:rPr lang="en-US" sz="1500" b="1" kern="1200" dirty="0" err="1"/>
            <a:t>chứng</a:t>
          </a:r>
          <a:r>
            <a:rPr lang="en-US" sz="1500" b="1" kern="1200" dirty="0"/>
            <a:t> </a:t>
          </a:r>
          <a:r>
            <a:rPr lang="en-US" sz="1500" b="1" kern="1200" dirty="0" err="1"/>
            <a:t>phần</a:t>
          </a:r>
          <a:r>
            <a:rPr lang="en-US" sz="1500" b="1" kern="1200" dirty="0"/>
            <a:t> </a:t>
          </a:r>
          <a:r>
            <a:rPr lang="en-US" sz="1500" b="1" kern="1200" dirty="0" err="1"/>
            <a:t>mềm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Thanh</a:t>
          </a:r>
          <a:r>
            <a:rPr lang="en-US" sz="1500" kern="1200" dirty="0"/>
            <a:t> </a:t>
          </a:r>
          <a:r>
            <a:rPr lang="en-US" sz="1500" kern="1200" dirty="0" err="1"/>
            <a:t>tra</a:t>
          </a:r>
          <a:r>
            <a:rPr lang="en-US" sz="1500" kern="1200" dirty="0"/>
            <a:t> </a:t>
          </a:r>
          <a:r>
            <a:rPr lang="en-US" sz="1500" kern="1200" dirty="0" err="1"/>
            <a:t>mã</a:t>
          </a:r>
          <a:r>
            <a:rPr lang="en-US" sz="1500" kern="1200" dirty="0"/>
            <a:t> </a:t>
          </a:r>
          <a:r>
            <a:rPr lang="en-US" sz="1500" kern="1200" dirty="0" err="1"/>
            <a:t>nguồn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Lập</a:t>
          </a:r>
          <a:r>
            <a:rPr lang="en-US" sz="1500" kern="1200" dirty="0"/>
            <a:t> </a:t>
          </a:r>
          <a:r>
            <a:rPr lang="en-US" sz="1500" kern="1200" dirty="0" err="1"/>
            <a:t>trình</a:t>
          </a:r>
          <a:endParaRPr lang="en-US" sz="1500" kern="1200" dirty="0"/>
        </a:p>
      </dsp:txBody>
      <dsp:txXfrm>
        <a:off x="6902735" y="909108"/>
        <a:ext cx="1285776" cy="3139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0A406E-8464-499A-8085-BB8F97AA51CA}">
      <dsp:nvSpPr>
        <dsp:cNvPr id="0" name=""/>
        <dsp:cNvSpPr/>
      </dsp:nvSpPr>
      <dsp:spPr>
        <a:xfrm>
          <a:off x="1086" y="680399"/>
          <a:ext cx="1365780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Analyze </a:t>
          </a:r>
        </a:p>
      </dsp:txBody>
      <dsp:txXfrm>
        <a:off x="1086" y="680399"/>
        <a:ext cx="1365780" cy="460800"/>
      </dsp:txXfrm>
    </dsp:sp>
    <dsp:sp modelId="{BD951EFA-9CA7-4D5D-B14C-528D8004AAE6}">
      <dsp:nvSpPr>
        <dsp:cNvPr id="0" name=""/>
        <dsp:cNvSpPr/>
      </dsp:nvSpPr>
      <dsp:spPr>
        <a:xfrm>
          <a:off x="280824" y="1141199"/>
          <a:ext cx="1365780" cy="9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Business Analyst</a:t>
          </a:r>
        </a:p>
      </dsp:txBody>
      <dsp:txXfrm>
        <a:off x="307817" y="1168192"/>
        <a:ext cx="1311794" cy="867614"/>
      </dsp:txXfrm>
    </dsp:sp>
    <dsp:sp modelId="{CA888389-B4A5-4677-BD19-5DC3C379D384}">
      <dsp:nvSpPr>
        <dsp:cNvPr id="0" name=""/>
        <dsp:cNvSpPr/>
      </dsp:nvSpPr>
      <dsp:spPr>
        <a:xfrm>
          <a:off x="1573914" y="740779"/>
          <a:ext cx="438940" cy="34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573914" y="808787"/>
        <a:ext cx="336928" cy="204023"/>
      </dsp:txXfrm>
    </dsp:sp>
    <dsp:sp modelId="{A495F0B0-6E3B-4677-9E67-20187AE082CC}">
      <dsp:nvSpPr>
        <dsp:cNvPr id="0" name=""/>
        <dsp:cNvSpPr/>
      </dsp:nvSpPr>
      <dsp:spPr>
        <a:xfrm>
          <a:off x="2195056" y="680399"/>
          <a:ext cx="1365780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Design </a:t>
          </a:r>
        </a:p>
      </dsp:txBody>
      <dsp:txXfrm>
        <a:off x="2195056" y="680399"/>
        <a:ext cx="1365780" cy="460800"/>
      </dsp:txXfrm>
    </dsp:sp>
    <dsp:sp modelId="{5E7E644B-4C5B-4387-BFEB-ADB68940A702}">
      <dsp:nvSpPr>
        <dsp:cNvPr id="0" name=""/>
        <dsp:cNvSpPr/>
      </dsp:nvSpPr>
      <dsp:spPr>
        <a:xfrm>
          <a:off x="2474794" y="1141199"/>
          <a:ext cx="1365780" cy="9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Technical Architect</a:t>
          </a:r>
        </a:p>
      </dsp:txBody>
      <dsp:txXfrm>
        <a:off x="2501787" y="1168192"/>
        <a:ext cx="1311794" cy="867614"/>
      </dsp:txXfrm>
    </dsp:sp>
    <dsp:sp modelId="{97B57756-4C67-471A-837A-6BB15F9B6833}">
      <dsp:nvSpPr>
        <dsp:cNvPr id="0" name=""/>
        <dsp:cNvSpPr/>
      </dsp:nvSpPr>
      <dsp:spPr>
        <a:xfrm>
          <a:off x="3767883" y="740779"/>
          <a:ext cx="438940" cy="34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767883" y="808787"/>
        <a:ext cx="336928" cy="204023"/>
      </dsp:txXfrm>
    </dsp:sp>
    <dsp:sp modelId="{BD861F68-DCE9-452D-B036-6210CE6D7F54}">
      <dsp:nvSpPr>
        <dsp:cNvPr id="0" name=""/>
        <dsp:cNvSpPr/>
      </dsp:nvSpPr>
      <dsp:spPr>
        <a:xfrm>
          <a:off x="4389025" y="680399"/>
          <a:ext cx="1365780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 </a:t>
          </a:r>
        </a:p>
      </dsp:txBody>
      <dsp:txXfrm>
        <a:off x="4389025" y="680399"/>
        <a:ext cx="1365780" cy="460800"/>
      </dsp:txXfrm>
    </dsp:sp>
    <dsp:sp modelId="{476B562C-3995-4485-962C-48DB90397647}">
      <dsp:nvSpPr>
        <dsp:cNvPr id="0" name=""/>
        <dsp:cNvSpPr/>
      </dsp:nvSpPr>
      <dsp:spPr>
        <a:xfrm>
          <a:off x="4668763" y="1141199"/>
          <a:ext cx="1365780" cy="9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Developer</a:t>
          </a:r>
        </a:p>
      </dsp:txBody>
      <dsp:txXfrm>
        <a:off x="4695756" y="1168192"/>
        <a:ext cx="1311794" cy="867614"/>
      </dsp:txXfrm>
    </dsp:sp>
    <dsp:sp modelId="{F447D0F5-533B-4998-B2E3-5D815B6B7C46}">
      <dsp:nvSpPr>
        <dsp:cNvPr id="0" name=""/>
        <dsp:cNvSpPr/>
      </dsp:nvSpPr>
      <dsp:spPr>
        <a:xfrm>
          <a:off x="5961853" y="740779"/>
          <a:ext cx="438940" cy="3400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961853" y="808787"/>
        <a:ext cx="336928" cy="204023"/>
      </dsp:txXfrm>
    </dsp:sp>
    <dsp:sp modelId="{3E80F48C-3E73-4238-A83D-809BD40C3ECB}">
      <dsp:nvSpPr>
        <dsp:cNvPr id="0" name=""/>
        <dsp:cNvSpPr/>
      </dsp:nvSpPr>
      <dsp:spPr>
        <a:xfrm>
          <a:off x="6582994" y="680399"/>
          <a:ext cx="1365780" cy="6912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 </a:t>
          </a:r>
        </a:p>
      </dsp:txBody>
      <dsp:txXfrm>
        <a:off x="6582994" y="680399"/>
        <a:ext cx="1365780" cy="460800"/>
      </dsp:txXfrm>
    </dsp:sp>
    <dsp:sp modelId="{178E53B1-CAC1-447B-B9B3-3E51F2B04343}">
      <dsp:nvSpPr>
        <dsp:cNvPr id="0" name=""/>
        <dsp:cNvSpPr/>
      </dsp:nvSpPr>
      <dsp:spPr>
        <a:xfrm>
          <a:off x="6862733" y="1141199"/>
          <a:ext cx="1365780" cy="9216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Tester</a:t>
          </a:r>
        </a:p>
      </dsp:txBody>
      <dsp:txXfrm>
        <a:off x="6889726" y="1168192"/>
        <a:ext cx="1311794" cy="8676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EDC80-854B-40C2-AFBD-9D197B2F9C33}">
      <dsp:nvSpPr>
        <dsp:cNvPr id="0" name=""/>
        <dsp:cNvSpPr/>
      </dsp:nvSpPr>
      <dsp:spPr>
        <a:xfrm>
          <a:off x="294639" y="0"/>
          <a:ext cx="7640320" cy="477520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E4213-FA9B-44DB-9D32-B752E46CDAA7}">
      <dsp:nvSpPr>
        <dsp:cNvPr id="0" name=""/>
        <dsp:cNvSpPr/>
      </dsp:nvSpPr>
      <dsp:spPr>
        <a:xfrm>
          <a:off x="1264960" y="3295843"/>
          <a:ext cx="198648" cy="19864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E510C-709A-419E-AADB-1EB78767E66F}">
      <dsp:nvSpPr>
        <dsp:cNvPr id="0" name=""/>
        <dsp:cNvSpPr/>
      </dsp:nvSpPr>
      <dsp:spPr>
        <a:xfrm>
          <a:off x="1364284" y="3395167"/>
          <a:ext cx="1780194" cy="1380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26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- Developer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- Tester</a:t>
          </a:r>
        </a:p>
      </dsp:txBody>
      <dsp:txXfrm>
        <a:off x="1364284" y="3395167"/>
        <a:ext cx="1780194" cy="1380032"/>
      </dsp:txXfrm>
    </dsp:sp>
    <dsp:sp modelId="{E0E60461-258C-49B8-8B86-87640B004B0E}">
      <dsp:nvSpPr>
        <dsp:cNvPr id="0" name=""/>
        <dsp:cNvSpPr/>
      </dsp:nvSpPr>
      <dsp:spPr>
        <a:xfrm>
          <a:off x="3018414" y="1997943"/>
          <a:ext cx="359095" cy="359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ACBB4-CD36-4D19-B4FD-E3922FA709FB}">
      <dsp:nvSpPr>
        <dsp:cNvPr id="0" name=""/>
        <dsp:cNvSpPr/>
      </dsp:nvSpPr>
      <dsp:spPr>
        <a:xfrm>
          <a:off x="3197961" y="2177491"/>
          <a:ext cx="1833676" cy="25977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277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- Team Leader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- </a:t>
          </a:r>
          <a:r>
            <a:rPr lang="en-US" sz="2400" b="1" kern="1200" dirty="0"/>
            <a:t>Business Analyst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- Technical Architect</a:t>
          </a:r>
        </a:p>
      </dsp:txBody>
      <dsp:txXfrm>
        <a:off x="3197961" y="2177491"/>
        <a:ext cx="1833676" cy="2597708"/>
      </dsp:txXfrm>
    </dsp:sp>
    <dsp:sp modelId="{FBCE4978-BB44-4644-AEE5-162114500545}">
      <dsp:nvSpPr>
        <dsp:cNvPr id="0" name=""/>
        <dsp:cNvSpPr/>
      </dsp:nvSpPr>
      <dsp:spPr>
        <a:xfrm>
          <a:off x="5127142" y="1208125"/>
          <a:ext cx="496620" cy="4966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61F1A-8257-4922-98E9-7A5B6E534220}">
      <dsp:nvSpPr>
        <dsp:cNvPr id="0" name=""/>
        <dsp:cNvSpPr/>
      </dsp:nvSpPr>
      <dsp:spPr>
        <a:xfrm>
          <a:off x="5375452" y="1456435"/>
          <a:ext cx="1833676" cy="3318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9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- Project Manager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- Consultant</a:t>
          </a:r>
        </a:p>
      </dsp:txBody>
      <dsp:txXfrm>
        <a:off x="5375452" y="1456435"/>
        <a:ext cx="1833676" cy="33187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6F338FD0-EB88-435B-9DC9-86F39639EA1D}" type="datetimeFigureOut">
              <a:rPr lang="en-US"/>
              <a:pPr/>
              <a:t>12/6/19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875"/>
            <a:ext cx="4435475" cy="354013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550" y="6746875"/>
            <a:ext cx="4435475" cy="354013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pitchFamily="34" charset="0"/>
              </a:defRPr>
            </a:lvl1pPr>
          </a:lstStyle>
          <a:p>
            <a:fld id="{E5EA824A-2CEB-4EBD-8D93-DDD415F80F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017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40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5963" y="0"/>
            <a:ext cx="4437062" cy="3540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0B5128-5DA2-419D-84E5-FA54F38A2642}" type="datetimeFigureOut">
              <a:rPr lang="en-US"/>
              <a:pPr/>
              <a:t>12/6/19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51237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2350" y="3373438"/>
            <a:ext cx="8189913" cy="319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875"/>
            <a:ext cx="4435475" cy="3540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5963" y="6746875"/>
            <a:ext cx="4437062" cy="354013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3EA4F5DD-5A27-41D0-99D4-C7A9BC499D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0917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E87EB1F-354E-417F-A0B1-38FAFD927A07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2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09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09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45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926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244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720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spcBef>
                <a:spcPct val="0"/>
              </a:spcBef>
              <a:buFontTx/>
              <a:buChar char="-"/>
            </a:pPr>
            <a:endParaRPr 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DE87EB1F-354E-417F-A0B1-38FAFD927A07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023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547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997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02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84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649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8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32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151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937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4835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938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654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4456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4066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500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indent="-17145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00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63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A4F5DD-5A27-41D0-99D4-C7A9BC499D6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77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8675"/>
            <a:ext cx="7772400" cy="941695"/>
          </a:xfr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702258"/>
            <a:ext cx="6400800" cy="750627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1637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EE996B-6A8C-4399-9F13-3B8E73DF818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42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BE436F-E656-40A3-B5F0-D73AFDFCAC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0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E:\04_Image Collection\01_ICON\Question\Help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990600"/>
            <a:ext cx="5105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E:\04_Image Collection\01_ICON\Question\Hel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90600"/>
            <a:ext cx="5105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48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308376" cy="9673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>
            <a:lvl1pPr>
              <a:buClr>
                <a:schemeClr val="accent6"/>
              </a:buClr>
              <a:defRPr/>
            </a:lvl1pPr>
            <a:lvl2pPr>
              <a:buClr>
                <a:srgbClr val="0F75BD"/>
              </a:buClr>
              <a:defRPr/>
            </a:lvl2pPr>
            <a:lvl3pPr marL="1201738" indent="-287338">
              <a:buClr>
                <a:schemeClr val="accent6"/>
              </a:buClr>
              <a:defRPr/>
            </a:lvl3pPr>
            <a:lvl4pPr>
              <a:buClr>
                <a:srgbClr val="0F75BD"/>
              </a:buClr>
              <a:defRPr/>
            </a:lvl4pPr>
            <a:lvl5pPr>
              <a:buClr>
                <a:schemeClr val="accent6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477934"/>
            <a:ext cx="2133600" cy="365125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F01FBD4-685F-4017-A7F9-731B05CDDEB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200" y="64770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i="1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</p:spTree>
    <p:extLst>
      <p:ext uri="{BB962C8B-B14F-4D97-AF65-F5344CB8AC3E}">
        <p14:creationId xmlns:p14="http://schemas.microsoft.com/office/powerpoint/2010/main" val="2296066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3AF80B-B268-44A9-A80D-034EB7D439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4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02B0D2-2BA8-4EA4-B66D-E8B98A3F1AD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0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756D46-DE20-41AD-80A2-B6694C9A23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A8C18-C637-4E46-903B-F7475E644E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80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1A8C18-C637-4E46-903B-F7475E644E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4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CE033-FBBA-48CA-9157-C7F3B8087C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64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535B1-FDCE-45D7-84FE-44C224A8442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15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377950" y="274638"/>
            <a:ext cx="73088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B81A8C18-C637-4E46-903B-F7475E644E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7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MS PGothic" pitchFamily="34" charset="-128"/>
          <a:cs typeface="Arial" panose="020B0604020202020204" pitchFamily="34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MS PGothic" pitchFamily="34" charset="-128"/>
        </a:defRPr>
      </a:lvl9pPr>
    </p:titleStyle>
    <p:bodyStyle>
      <a:lvl1pPr marL="463550" indent="-463550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panose="05020102010507070707" pitchFamily="18" charset="2"/>
        <a:buChar char=""/>
        <a:defRPr sz="32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1pPr>
      <a:lvl2pPr marL="860425" indent="-4032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panose="05000000000000000000" pitchFamily="2" charset="2"/>
        <a:buChar char=""/>
        <a:defRPr sz="28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2pPr>
      <a:lvl3pPr marL="11461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Wingdings 2" panose="05020102010507070707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3pPr>
      <a:lvl4pPr marL="1597025" indent="-225425" algn="l" defTabSz="457200" rtl="0" eaLnBrk="1" fontAlgn="base" hangingPunct="1">
        <a:spcBef>
          <a:spcPct val="20000"/>
        </a:spcBef>
        <a:spcAft>
          <a:spcPct val="0"/>
        </a:spcAft>
        <a:buClr>
          <a:srgbClr val="0F75BD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4pPr>
      <a:lvl5pPr marL="2060575" indent="-231775" algn="l" defTabSz="457200" rtl="0" eaLnBrk="1" fontAlgn="base" hangingPunct="1">
        <a:spcBef>
          <a:spcPct val="20000"/>
        </a:spcBef>
        <a:spcAft>
          <a:spcPct val="0"/>
        </a:spcAft>
        <a:buClr>
          <a:srgbClr val="F7941D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MS PGothic" pitchFamily="34" charset="-128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1678675"/>
            <a:ext cx="9144000" cy="1902725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CSC00004</a:t>
            </a:r>
            <a:br>
              <a:rPr lang="en-US" dirty="0"/>
            </a:br>
            <a:r>
              <a:rPr lang="en-US" dirty="0"/>
              <a:t>Software engineering </a:t>
            </a:r>
            <a:endParaRPr lang="vi-VN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Implementation Stage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46CCA44-4316-2741-B998-B3F825BF0F95}"/>
              </a:ext>
            </a:extLst>
          </p:cNvPr>
          <p:cNvSpPr txBox="1">
            <a:spLocks/>
          </p:cNvSpPr>
          <p:nvPr/>
        </p:nvSpPr>
        <p:spPr bwMode="auto">
          <a:xfrm>
            <a:off x="609600" y="1356808"/>
            <a:ext cx="8229600" cy="474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Create system from design</a:t>
            </a:r>
          </a:p>
          <a:p>
            <a:pPr lvl="1">
              <a:defRPr/>
            </a:pPr>
            <a:r>
              <a:rPr lang="en-US" dirty="0"/>
              <a:t>Write programs</a:t>
            </a:r>
          </a:p>
          <a:p>
            <a:pPr lvl="1">
              <a:defRPr/>
            </a:pPr>
            <a:r>
              <a:rPr lang="en-US" dirty="0"/>
              <a:t>Create data files</a:t>
            </a:r>
          </a:p>
          <a:p>
            <a:pPr lvl="1">
              <a:defRPr/>
            </a:pPr>
            <a:r>
              <a:rPr lang="en-US" dirty="0"/>
              <a:t>Develop databases</a:t>
            </a:r>
          </a:p>
          <a:p>
            <a:pPr>
              <a:defRPr/>
            </a:pPr>
            <a:r>
              <a:rPr lang="en-US" dirty="0"/>
              <a:t>Role of “software analyst” versus “programmer”</a:t>
            </a:r>
          </a:p>
        </p:txBody>
      </p:sp>
    </p:spTree>
    <p:extLst>
      <p:ext uri="{BB962C8B-B14F-4D97-AF65-F5344CB8AC3E}">
        <p14:creationId xmlns:p14="http://schemas.microsoft.com/office/powerpoint/2010/main" val="502187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Stage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Validation testing</a:t>
            </a:r>
          </a:p>
          <a:p>
            <a:pPr lvl="1">
              <a:defRPr/>
            </a:pPr>
            <a:r>
              <a:rPr lang="en-US" dirty="0"/>
              <a:t>Confirm that system meets specifications</a:t>
            </a:r>
          </a:p>
          <a:p>
            <a:pPr>
              <a:defRPr/>
            </a:pPr>
            <a:r>
              <a:rPr lang="en-US" dirty="0"/>
              <a:t>Defect testing</a:t>
            </a:r>
          </a:p>
          <a:p>
            <a:pPr lvl="1">
              <a:defRPr/>
            </a:pPr>
            <a:r>
              <a:rPr lang="en-US" dirty="0"/>
              <a:t>Find bugs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Level of test</a:t>
            </a:r>
          </a:p>
          <a:p>
            <a:pPr lvl="1">
              <a:defRPr/>
            </a:pPr>
            <a:r>
              <a:rPr lang="en-US" dirty="0"/>
              <a:t>Unit testing</a:t>
            </a:r>
          </a:p>
          <a:p>
            <a:pPr lvl="1">
              <a:defRPr/>
            </a:pPr>
            <a:r>
              <a:rPr lang="en-US" dirty="0"/>
              <a:t>Integration testing</a:t>
            </a:r>
          </a:p>
          <a:p>
            <a:pPr lvl="1">
              <a:defRPr/>
            </a:pPr>
            <a:r>
              <a:rPr lang="en-US" dirty="0"/>
              <a:t>System testing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</p:spTree>
    <p:extLst>
      <p:ext uri="{BB962C8B-B14F-4D97-AF65-F5344CB8AC3E}">
        <p14:creationId xmlns:p14="http://schemas.microsoft.com/office/powerpoint/2010/main" val="1024842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2622"/>
            <a:ext cx="8001000" cy="967312"/>
          </a:xfrm>
        </p:spPr>
        <p:txBody>
          <a:bodyPr/>
          <a:lstStyle/>
          <a:p>
            <a:r>
              <a:rPr lang="en-US" b="1" dirty="0"/>
              <a:t>Software Testing Strategies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1356808"/>
            <a:ext cx="8229600" cy="481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Glass-box testing (white-box testing)</a:t>
            </a:r>
          </a:p>
          <a:p>
            <a:pPr lvl="1">
              <a:defRPr/>
            </a:pPr>
            <a:r>
              <a:rPr lang="en-US" dirty="0"/>
              <a:t>Pareto principle</a:t>
            </a:r>
          </a:p>
          <a:p>
            <a:pPr lvl="1">
              <a:defRPr/>
            </a:pPr>
            <a:r>
              <a:rPr lang="en-US" dirty="0"/>
              <a:t>Basis path testing</a:t>
            </a:r>
          </a:p>
          <a:p>
            <a:pPr>
              <a:defRPr/>
            </a:pPr>
            <a:r>
              <a:rPr lang="en-US" dirty="0"/>
              <a:t>Black-box testing</a:t>
            </a:r>
          </a:p>
          <a:p>
            <a:pPr lvl="1">
              <a:defRPr/>
            </a:pPr>
            <a:r>
              <a:rPr lang="en-US" dirty="0"/>
              <a:t>Boundary value analysis</a:t>
            </a:r>
          </a:p>
          <a:p>
            <a:pPr lvl="1">
              <a:defRPr/>
            </a:pPr>
            <a:r>
              <a:rPr lang="en-US" dirty="0"/>
              <a:t>Redundancy testing</a:t>
            </a:r>
          </a:p>
          <a:p>
            <a:pPr lvl="1">
              <a:defRPr/>
            </a:pPr>
            <a:r>
              <a:rPr lang="en-US" dirty="0"/>
              <a:t>Beta testing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</p:spTree>
    <p:extLst>
      <p:ext uri="{BB962C8B-B14F-4D97-AF65-F5344CB8AC3E}">
        <p14:creationId xmlns:p14="http://schemas.microsoft.com/office/powerpoint/2010/main" val="197068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Software Engineering Methodologies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1356808"/>
            <a:ext cx="8229600" cy="474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Waterfall Model</a:t>
            </a:r>
          </a:p>
          <a:p>
            <a:pPr>
              <a:defRPr/>
            </a:pPr>
            <a:r>
              <a:rPr lang="en-US" dirty="0"/>
              <a:t>Incremental Model</a:t>
            </a:r>
          </a:p>
          <a:p>
            <a:pPr lvl="1">
              <a:defRPr/>
            </a:pPr>
            <a:r>
              <a:rPr lang="en-US" dirty="0"/>
              <a:t>Prototyping (Evolutionary vs. Throwaway)</a:t>
            </a:r>
          </a:p>
          <a:p>
            <a:pPr>
              <a:defRPr/>
            </a:pPr>
            <a:r>
              <a:rPr lang="en-US" dirty="0"/>
              <a:t>Open-source Development</a:t>
            </a:r>
          </a:p>
          <a:p>
            <a:pPr>
              <a:defRPr/>
            </a:pPr>
            <a:r>
              <a:rPr lang="en-US" dirty="0"/>
              <a:t>New Methodologies </a:t>
            </a:r>
          </a:p>
          <a:p>
            <a:pPr lvl="1">
              <a:defRPr/>
            </a:pPr>
            <a:r>
              <a:rPr lang="en-US" dirty="0"/>
              <a:t>Agile</a:t>
            </a:r>
          </a:p>
          <a:p>
            <a:pPr lvl="1">
              <a:defRPr/>
            </a:pPr>
            <a:r>
              <a:rPr lang="en-US" dirty="0"/>
              <a:t>Extreme Programming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</p:spTree>
    <p:extLst>
      <p:ext uri="{BB962C8B-B14F-4D97-AF65-F5344CB8AC3E}">
        <p14:creationId xmlns:p14="http://schemas.microsoft.com/office/powerpoint/2010/main" val="820606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Scrum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600"/>
            <a:ext cx="9144000" cy="54864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Intro2IT - FIT - HCMUS </a:t>
            </a:r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959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2622"/>
            <a:ext cx="8001000" cy="967312"/>
          </a:xfrm>
        </p:spPr>
        <p:txBody>
          <a:bodyPr/>
          <a:lstStyle/>
          <a:p>
            <a:r>
              <a:rPr lang="en-US" b="1" dirty="0"/>
              <a:t>Documentation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1356808"/>
            <a:ext cx="8229600" cy="481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dirty="0"/>
              <a:t>User Documentation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Printed book for all customers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On-line help modules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System Documentation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Source code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Requirement, analysis, design, test, maintenance documents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Technical Documentation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For installing, customizing, updating, etc.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Support documentation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For management, team working, collaboration   </a:t>
            </a:r>
          </a:p>
          <a:p>
            <a:pPr lvl="1">
              <a:lnSpc>
                <a:spcPct val="90000"/>
              </a:lnSpc>
              <a:defRPr/>
            </a:pPr>
            <a:endParaRPr lang="en-US" sz="24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</p:spTree>
    <p:extLst>
      <p:ext uri="{BB962C8B-B14F-4D97-AF65-F5344CB8AC3E}">
        <p14:creationId xmlns:p14="http://schemas.microsoft.com/office/powerpoint/2010/main" val="37394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2622"/>
            <a:ext cx="8001000" cy="967312"/>
          </a:xfrm>
        </p:spPr>
        <p:txBody>
          <a:bodyPr/>
          <a:lstStyle/>
          <a:p>
            <a:r>
              <a:rPr lang="en-US" b="1" dirty="0"/>
              <a:t>Project Management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1356808"/>
            <a:ext cx="8229600" cy="481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dirty="0"/>
              <a:t>A dynamic process that utilizes the appropriate resources of the organization in a controlled and structured manner, to achieve some clearly defined objectives identified as needs</a:t>
            </a:r>
          </a:p>
          <a:p>
            <a:pPr>
              <a:lnSpc>
                <a:spcPct val="90000"/>
              </a:lnSpc>
              <a:defRPr/>
            </a:pPr>
            <a:endParaRPr lang="en-US" sz="2800" dirty="0"/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Consist of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Project Planning 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Project Monitoring and Control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Management of Scope, Time, Cost, Risk, Quality, Human Resource, Communication, Procurement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</p:spTree>
    <p:extLst>
      <p:ext uri="{BB962C8B-B14F-4D97-AF65-F5344CB8AC3E}">
        <p14:creationId xmlns:p14="http://schemas.microsoft.com/office/powerpoint/2010/main" val="39224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43" y="3019978"/>
            <a:ext cx="7094065" cy="1362075"/>
          </a:xfrm>
        </p:spPr>
        <p:txBody>
          <a:bodyPr/>
          <a:lstStyle/>
          <a:p>
            <a:pPr algn="ctr"/>
            <a:r>
              <a:rPr lang="en-US" dirty="0"/>
              <a:t>Other Aspects of 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643" y="1519791"/>
            <a:ext cx="7077571" cy="1500187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31F7E-213A-6A4C-A852-0BECC611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66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Design – Modularity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1356808"/>
            <a:ext cx="8229600" cy="474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Functions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/>
              <a:t> Imperative paradigm</a:t>
            </a:r>
          </a:p>
          <a:p>
            <a:pPr lvl="1">
              <a:defRPr/>
            </a:pPr>
            <a:r>
              <a:rPr lang="en-US" dirty="0"/>
              <a:t>Structure charts</a:t>
            </a:r>
          </a:p>
          <a:p>
            <a:pPr>
              <a:defRPr/>
            </a:pPr>
            <a:r>
              <a:rPr lang="en-US" dirty="0"/>
              <a:t>Class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/>
              <a:t> Object-oriented paradigm</a:t>
            </a:r>
          </a:p>
          <a:p>
            <a:pPr lvl="1">
              <a:defRPr/>
            </a:pPr>
            <a:r>
              <a:rPr lang="en-US" dirty="0"/>
              <a:t>Collaboration diagrams</a:t>
            </a:r>
          </a:p>
          <a:p>
            <a:pPr>
              <a:defRPr/>
            </a:pPr>
            <a:r>
              <a:rPr lang="en-US" dirty="0"/>
              <a:t>Components </a:t>
            </a:r>
            <a:r>
              <a:rPr lang="en-US" dirty="0">
                <a:sym typeface="Symbol" pitchFamily="18" charset="2"/>
              </a:rPr>
              <a:t></a:t>
            </a:r>
            <a:r>
              <a:rPr lang="en-US" dirty="0"/>
              <a:t> Component architecture</a:t>
            </a:r>
          </a:p>
          <a:p>
            <a:pPr>
              <a:defRPr/>
            </a:pPr>
            <a:r>
              <a:rPr lang="en-US" dirty="0"/>
              <a:t>Services – Service-oriented architecture (SOA)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</p:spTree>
    <p:extLst>
      <p:ext uri="{BB962C8B-B14F-4D97-AF65-F5344CB8AC3E}">
        <p14:creationId xmlns:p14="http://schemas.microsoft.com/office/powerpoint/2010/main" val="926390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simple structure chart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  <p:pic>
        <p:nvPicPr>
          <p:cNvPr id="9" name="Picture 5" descr="7-3">
            <a:extLst>
              <a:ext uri="{FF2B5EF4-FFF2-40B4-BE49-F238E27FC236}">
                <a16:creationId xmlns:a16="http://schemas.microsoft.com/office/drawing/2014/main" id="{58A8453D-1A8E-E743-8CE6-82D35841F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2638425"/>
            <a:ext cx="6915150" cy="203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56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Content 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B3E1C30-EDAC-4794-8334-722972E35C9F}" type="slidenum">
              <a:rPr lang="en-US">
                <a:solidFill>
                  <a:srgbClr val="FFFFFF"/>
                </a:solidFill>
                <a:latin typeface="Tahoma" pitchFamily="34" charset="0"/>
              </a:rPr>
              <a:pPr/>
              <a:t>2</a:t>
            </a:fld>
            <a:endParaRPr lang="en-US" dirty="0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Fundamentals </a:t>
            </a:r>
          </a:p>
          <a:p>
            <a:pPr lvl="1"/>
            <a:r>
              <a:rPr lang="en-US" dirty="0"/>
              <a:t>The Software Engineering Discipline</a:t>
            </a:r>
          </a:p>
          <a:p>
            <a:pPr lvl="1"/>
            <a:r>
              <a:rPr lang="en-US" dirty="0"/>
              <a:t>The Software Life Cycle </a:t>
            </a:r>
          </a:p>
          <a:p>
            <a:pPr lvl="1"/>
            <a:r>
              <a:rPr lang="en-US" dirty="0"/>
              <a:t>Development Phases </a:t>
            </a:r>
          </a:p>
          <a:p>
            <a:pPr lvl="1"/>
            <a:r>
              <a:rPr lang="en-US" dirty="0"/>
              <a:t>Software Engineering Methodologies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Project Management </a:t>
            </a:r>
          </a:p>
          <a:p>
            <a:r>
              <a:rPr lang="en-US" dirty="0"/>
              <a:t>Other Aspects in SE </a:t>
            </a:r>
          </a:p>
          <a:p>
            <a:pPr lvl="1"/>
            <a:r>
              <a:rPr lang="en-US" dirty="0"/>
              <a:t>Software Design: Modularity</a:t>
            </a:r>
          </a:p>
          <a:p>
            <a:pPr lvl="1"/>
            <a:r>
              <a:rPr lang="en-US" dirty="0"/>
              <a:t>Tools of the Trade</a:t>
            </a:r>
          </a:p>
          <a:p>
            <a:pPr lvl="1"/>
            <a:r>
              <a:rPr lang="en-US" dirty="0"/>
              <a:t>Software Ownership and Liability</a:t>
            </a:r>
          </a:p>
          <a:p>
            <a:r>
              <a:rPr lang="en-US" dirty="0"/>
              <a:t>SE Department – FIT – HCMUS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structure of </a:t>
            </a:r>
            <a:r>
              <a:rPr lang="en-US" b="1" dirty="0" err="1"/>
              <a:t>PlayerClass</a:t>
            </a:r>
            <a:r>
              <a:rPr lang="en-US" b="1" dirty="0"/>
              <a:t> and its instances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B7B15DDE-F2FC-BD49-A0EF-572DB0E92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771650"/>
            <a:ext cx="7639050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117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interaction between objects resulting from </a:t>
            </a:r>
            <a:r>
              <a:rPr lang="en-US" b="1" dirty="0" err="1"/>
              <a:t>PlayerA’s</a:t>
            </a:r>
            <a:r>
              <a:rPr lang="en-US" b="1" dirty="0"/>
              <a:t> serve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  <p:pic>
        <p:nvPicPr>
          <p:cNvPr id="9" name="Picture 6" descr="fig07_05">
            <a:extLst>
              <a:ext uri="{FF2B5EF4-FFF2-40B4-BE49-F238E27FC236}">
                <a16:creationId xmlns:a16="http://schemas.microsoft.com/office/drawing/2014/main" id="{DDC38438-05B9-A844-8BA5-D58038690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38350"/>
            <a:ext cx="7523163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3133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Coupling vs. Cohesion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1356808"/>
            <a:ext cx="8229600" cy="474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Coupling </a:t>
            </a:r>
          </a:p>
          <a:p>
            <a:pPr lvl="1">
              <a:defRPr/>
            </a:pPr>
            <a:r>
              <a:rPr lang="en-US" dirty="0"/>
              <a:t>Control coupling</a:t>
            </a:r>
          </a:p>
          <a:p>
            <a:pPr lvl="1">
              <a:defRPr/>
            </a:pPr>
            <a:r>
              <a:rPr lang="en-US" dirty="0"/>
              <a:t>Data coupling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Cohesion</a:t>
            </a:r>
          </a:p>
          <a:p>
            <a:pPr lvl="1">
              <a:defRPr/>
            </a:pPr>
            <a:r>
              <a:rPr lang="en-US" dirty="0"/>
              <a:t>Logical cohesion</a:t>
            </a:r>
          </a:p>
          <a:p>
            <a:pPr lvl="1">
              <a:defRPr/>
            </a:pPr>
            <a:r>
              <a:rPr lang="en-US" dirty="0"/>
              <a:t>Functional cohesion</a:t>
            </a:r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</p:spTree>
    <p:extLst>
      <p:ext uri="{BB962C8B-B14F-4D97-AF65-F5344CB8AC3E}">
        <p14:creationId xmlns:p14="http://schemas.microsoft.com/office/powerpoint/2010/main" val="3396287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 structure chart including data coupling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  <p:pic>
        <p:nvPicPr>
          <p:cNvPr id="7" name="Picture 4" descr="7-6">
            <a:extLst>
              <a:ext uri="{FF2B5EF4-FFF2-40B4-BE49-F238E27FC236}">
                <a16:creationId xmlns:a16="http://schemas.microsoft.com/office/drawing/2014/main" id="{327EA419-F17C-2841-B31B-B803D4DA4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2628900"/>
            <a:ext cx="69532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9050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Logical and functional cohesion within an object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  <p:pic>
        <p:nvPicPr>
          <p:cNvPr id="7" name="Picture 4" descr="7-7">
            <a:extLst>
              <a:ext uri="{FF2B5EF4-FFF2-40B4-BE49-F238E27FC236}">
                <a16:creationId xmlns:a16="http://schemas.microsoft.com/office/drawing/2014/main" id="{131FD8C9-3E0D-074A-8F3F-9084B5F1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1600200"/>
            <a:ext cx="63341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9522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2622"/>
            <a:ext cx="8001000" cy="967312"/>
          </a:xfrm>
        </p:spPr>
        <p:txBody>
          <a:bodyPr/>
          <a:lstStyle/>
          <a:p>
            <a:r>
              <a:rPr lang="en-US" b="1" dirty="0"/>
              <a:t>Unified Modeling Language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1356808"/>
            <a:ext cx="8229600" cy="481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Use Case Diagram</a:t>
            </a:r>
          </a:p>
          <a:p>
            <a:pPr lvl="1">
              <a:defRPr/>
            </a:pPr>
            <a:r>
              <a:rPr lang="en-US" dirty="0"/>
              <a:t>Use cases</a:t>
            </a:r>
          </a:p>
          <a:p>
            <a:pPr lvl="1">
              <a:defRPr/>
            </a:pPr>
            <a:r>
              <a:rPr lang="en-US" dirty="0"/>
              <a:t>Actors</a:t>
            </a:r>
          </a:p>
          <a:p>
            <a:pPr>
              <a:defRPr/>
            </a:pPr>
            <a:r>
              <a:rPr lang="en-US" dirty="0"/>
              <a:t>Class Diagram</a:t>
            </a:r>
          </a:p>
          <a:p>
            <a:pPr lvl="1">
              <a:defRPr/>
            </a:pPr>
            <a:r>
              <a:rPr lang="en-US" dirty="0"/>
              <a:t>Class</a:t>
            </a:r>
          </a:p>
          <a:p>
            <a:pPr lvl="1">
              <a:defRPr/>
            </a:pPr>
            <a:r>
              <a:rPr lang="en-US" dirty="0"/>
              <a:t>Relationship: generalization, association, dependency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</p:spTree>
    <p:extLst>
      <p:ext uri="{BB962C8B-B14F-4D97-AF65-F5344CB8AC3E}">
        <p14:creationId xmlns:p14="http://schemas.microsoft.com/office/powerpoint/2010/main" val="1314073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2622"/>
            <a:ext cx="8001000" cy="967312"/>
          </a:xfrm>
        </p:spPr>
        <p:txBody>
          <a:bodyPr/>
          <a:lstStyle/>
          <a:p>
            <a:r>
              <a:rPr lang="en-US" b="1" dirty="0"/>
              <a:t>A simple dataflow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  <p:pic>
        <p:nvPicPr>
          <p:cNvPr id="7" name="Picture 3" descr="7-8">
            <a:extLst>
              <a:ext uri="{FF2B5EF4-FFF2-40B4-BE49-F238E27FC236}">
                <a16:creationId xmlns:a16="http://schemas.microsoft.com/office/drawing/2014/main" id="{FE5C2A38-20EE-DE4F-B5A0-829DC624C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882775"/>
            <a:ext cx="8382000" cy="383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4351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2622"/>
            <a:ext cx="8001000" cy="967312"/>
          </a:xfrm>
        </p:spPr>
        <p:txBody>
          <a:bodyPr/>
          <a:lstStyle/>
          <a:p>
            <a:r>
              <a:rPr lang="en-US" b="1" dirty="0"/>
              <a:t>A simple use case diagram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  <p:pic>
        <p:nvPicPr>
          <p:cNvPr id="9" name="Picture 6" descr="fig07_09">
            <a:extLst>
              <a:ext uri="{FF2B5EF4-FFF2-40B4-BE49-F238E27FC236}">
                <a16:creationId xmlns:a16="http://schemas.microsoft.com/office/drawing/2014/main" id="{910BECC6-6619-F54B-AE86-E6F9C1B9E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46188"/>
            <a:ext cx="4913313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462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2622"/>
            <a:ext cx="8001000" cy="967312"/>
          </a:xfrm>
        </p:spPr>
        <p:txBody>
          <a:bodyPr/>
          <a:lstStyle/>
          <a:p>
            <a:r>
              <a:rPr lang="en-US" altLang="en-US" b="1" dirty="0"/>
              <a:t>A simple class diagram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83908647-CFF0-E84A-A4F2-FB5D6849C5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90863"/>
            <a:ext cx="86868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9731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2622"/>
            <a:ext cx="8001000" cy="9673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Relationships between entities of types X and 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  <p:pic>
        <p:nvPicPr>
          <p:cNvPr id="7" name="Picture 6" descr="fig07_11">
            <a:extLst>
              <a:ext uri="{FF2B5EF4-FFF2-40B4-BE49-F238E27FC236}">
                <a16:creationId xmlns:a16="http://schemas.microsoft.com/office/drawing/2014/main" id="{C3179FF5-5A3A-8744-97EC-EC6F1C480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363"/>
            <a:ext cx="7388225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2649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43" y="3019978"/>
            <a:ext cx="7094065" cy="1362075"/>
          </a:xfrm>
        </p:spPr>
        <p:txBody>
          <a:bodyPr/>
          <a:lstStyle/>
          <a:p>
            <a:pPr algn="ctr"/>
            <a:r>
              <a:rPr lang="en-US" dirty="0"/>
              <a:t>Fundamentals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643" y="1519791"/>
            <a:ext cx="7077571" cy="1500187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31F7E-213A-6A4C-A852-0BECC611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22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2622"/>
            <a:ext cx="8001000" cy="9673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 class diagram depicting generalizations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CB712E-FC37-8A45-856A-D5D74B896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219700" cy="395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8683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2622"/>
            <a:ext cx="8001000" cy="967312"/>
          </a:xfrm>
        </p:spPr>
        <p:txBody>
          <a:bodyPr/>
          <a:lstStyle/>
          <a:p>
            <a:r>
              <a:rPr lang="en-US" b="1" dirty="0"/>
              <a:t>A sequence diagram depicting a generic volley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  <p:pic>
        <p:nvPicPr>
          <p:cNvPr id="7" name="Picture 6" descr="fig07_13">
            <a:extLst>
              <a:ext uri="{FF2B5EF4-FFF2-40B4-BE49-F238E27FC236}">
                <a16:creationId xmlns:a16="http://schemas.microsoft.com/office/drawing/2014/main" id="{53A96D91-7BF3-1E40-91CB-33F508B75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1447800"/>
            <a:ext cx="8043862" cy="4751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396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2622"/>
            <a:ext cx="8001000" cy="967312"/>
          </a:xfrm>
        </p:spPr>
        <p:txBody>
          <a:bodyPr/>
          <a:lstStyle/>
          <a:p>
            <a:r>
              <a:rPr lang="en-US" b="1" dirty="0"/>
              <a:t>Structured Walkthroughs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1356808"/>
            <a:ext cx="8229600" cy="481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“Theatrical” experiment</a:t>
            </a:r>
          </a:p>
          <a:p>
            <a:pPr>
              <a:defRPr/>
            </a:pPr>
            <a:r>
              <a:rPr lang="en-US" dirty="0"/>
              <a:t>Class-responsibility-collaboration cards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</p:spTree>
    <p:extLst>
      <p:ext uri="{BB962C8B-B14F-4D97-AF65-F5344CB8AC3E}">
        <p14:creationId xmlns:p14="http://schemas.microsoft.com/office/powerpoint/2010/main" val="3825120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2622"/>
            <a:ext cx="8001000" cy="967312"/>
          </a:xfrm>
        </p:spPr>
        <p:txBody>
          <a:bodyPr/>
          <a:lstStyle/>
          <a:p>
            <a:r>
              <a:rPr lang="en-US" b="1" dirty="0"/>
              <a:t>Design Patterns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sz="2800" dirty="0"/>
              <a:t>Well designed “templates” for solving recurring problems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Examples: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Adapter pattern: Used to adapter a module’s interface to current needs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dirty="0"/>
              <a:t>Decorator pattern: Used to control the complexity involved when many different combinations of the same activities are required</a:t>
            </a:r>
          </a:p>
          <a:p>
            <a:pPr>
              <a:lnSpc>
                <a:spcPct val="90000"/>
              </a:lnSpc>
              <a:defRPr/>
            </a:pPr>
            <a:r>
              <a:rPr lang="en-US" sz="2800" dirty="0"/>
              <a:t>Inspired by the work of Christopher Alexander in architecture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</p:spTree>
    <p:extLst>
      <p:ext uri="{BB962C8B-B14F-4D97-AF65-F5344CB8AC3E}">
        <p14:creationId xmlns:p14="http://schemas.microsoft.com/office/powerpoint/2010/main" val="6520306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2622"/>
            <a:ext cx="8001000" cy="967312"/>
          </a:xfrm>
        </p:spPr>
        <p:txBody>
          <a:bodyPr/>
          <a:lstStyle/>
          <a:p>
            <a:r>
              <a:rPr lang="en-US" b="1" dirty="0"/>
              <a:t>Software Ownership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09600" y="1356808"/>
            <a:ext cx="8229600" cy="4815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Copyright</a:t>
            </a:r>
          </a:p>
          <a:p>
            <a:pPr lvl="1">
              <a:defRPr/>
            </a:pPr>
            <a:r>
              <a:rPr lang="en-US" dirty="0"/>
              <a:t>Allow a product to be released while retaining ownership of intellectual property</a:t>
            </a:r>
          </a:p>
          <a:p>
            <a:pPr lvl="1">
              <a:defRPr/>
            </a:pPr>
            <a:r>
              <a:rPr lang="en-US" dirty="0"/>
              <a:t>Asserted in all works:</a:t>
            </a:r>
          </a:p>
          <a:p>
            <a:pPr lvl="2">
              <a:defRPr/>
            </a:pPr>
            <a:r>
              <a:rPr lang="en-US" dirty="0"/>
              <a:t>Specifications</a:t>
            </a:r>
          </a:p>
          <a:p>
            <a:pPr lvl="2">
              <a:defRPr/>
            </a:pPr>
            <a:r>
              <a:rPr lang="en-US" dirty="0"/>
              <a:t>Source code</a:t>
            </a:r>
          </a:p>
          <a:p>
            <a:pPr lvl="2">
              <a:defRPr/>
            </a:pPr>
            <a:r>
              <a:rPr lang="en-US" dirty="0"/>
              <a:t>Final product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</p:spTree>
    <p:extLst>
      <p:ext uri="{BB962C8B-B14F-4D97-AF65-F5344CB8AC3E}">
        <p14:creationId xmlns:p14="http://schemas.microsoft.com/office/powerpoint/2010/main" val="35764288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42622"/>
            <a:ext cx="8001000" cy="967312"/>
          </a:xfrm>
        </p:spPr>
        <p:txBody>
          <a:bodyPr/>
          <a:lstStyle/>
          <a:p>
            <a:r>
              <a:rPr lang="en-US" b="1" dirty="0"/>
              <a:t>Software Ownership </a:t>
            </a:r>
            <a:r>
              <a:rPr lang="en-US" sz="3200" b="1" dirty="0"/>
              <a:t>(continued)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1BD787-CC5B-704B-A991-46BC73E7B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Software License</a:t>
            </a:r>
          </a:p>
          <a:p>
            <a:pPr lvl="1">
              <a:defRPr/>
            </a:pPr>
            <a:r>
              <a:rPr lang="en-US" dirty="0"/>
              <a:t>A legal agreement that grants the user certain permissions without transferring ownership</a:t>
            </a:r>
          </a:p>
          <a:p>
            <a:pPr lvl="1">
              <a:defRPr/>
            </a:pPr>
            <a:r>
              <a:rPr lang="en-US" dirty="0"/>
              <a:t>Open source license</a:t>
            </a:r>
          </a:p>
          <a:p>
            <a:pPr>
              <a:defRPr/>
            </a:pPr>
            <a:r>
              <a:rPr lang="en-US" dirty="0"/>
              <a:t>Patents</a:t>
            </a:r>
          </a:p>
          <a:p>
            <a:pPr lvl="1">
              <a:defRPr/>
            </a:pPr>
            <a:r>
              <a:rPr lang="en-US" dirty="0"/>
              <a:t>Must demonstrate that it is new, usable, and not obvious to others with similar backgrounds</a:t>
            </a:r>
          </a:p>
          <a:p>
            <a:pPr lvl="1">
              <a:defRPr/>
            </a:pPr>
            <a:r>
              <a:rPr lang="en-US" dirty="0"/>
              <a:t>Process is expensive and time-consuming</a:t>
            </a:r>
          </a:p>
        </p:txBody>
      </p:sp>
    </p:spTree>
    <p:extLst>
      <p:ext uri="{BB962C8B-B14F-4D97-AF65-F5344CB8AC3E}">
        <p14:creationId xmlns:p14="http://schemas.microsoft.com/office/powerpoint/2010/main" val="17641343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643" y="3019978"/>
            <a:ext cx="7094065" cy="1362075"/>
          </a:xfrm>
        </p:spPr>
        <p:txBody>
          <a:bodyPr/>
          <a:lstStyle/>
          <a:p>
            <a:pPr algn="ctr"/>
            <a:r>
              <a:rPr lang="en-US" dirty="0"/>
              <a:t>Department of </a:t>
            </a:r>
            <a:br>
              <a:rPr lang="en-US" dirty="0"/>
            </a:br>
            <a:r>
              <a:rPr lang="en-US" dirty="0"/>
              <a:t>Software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5643" y="1519791"/>
            <a:ext cx="7077571" cy="1500187"/>
          </a:xfrm>
        </p:spPr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31F7E-213A-6A4C-A852-0BECC611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6D6CE-B56B-447A-A58B-E2D6508578E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91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Room: I82</a:t>
            </a:r>
          </a:p>
          <a:p>
            <a:r>
              <a:rPr lang="en-US" dirty="0"/>
              <a:t>Phone: </a:t>
            </a:r>
            <a:r>
              <a:rPr lang="vi-VN" dirty="0"/>
              <a:t>(</a:t>
            </a:r>
            <a:r>
              <a:rPr lang="en-US" dirty="0"/>
              <a:t>028</a:t>
            </a:r>
            <a:r>
              <a:rPr lang="vi-VN" dirty="0"/>
              <a:t>) </a:t>
            </a:r>
            <a:r>
              <a:rPr lang="en-US" dirty="0"/>
              <a:t>3</a:t>
            </a:r>
            <a:r>
              <a:rPr lang="vi-VN" dirty="0"/>
              <a:t>8</a:t>
            </a:r>
            <a:r>
              <a:rPr lang="en-US" dirty="0"/>
              <a:t> </a:t>
            </a:r>
            <a:r>
              <a:rPr lang="vi-VN" dirty="0"/>
              <a:t>3</a:t>
            </a:r>
            <a:r>
              <a:rPr lang="en-US" dirty="0"/>
              <a:t>24 467</a:t>
            </a:r>
            <a:r>
              <a:rPr lang="vi-VN" dirty="0"/>
              <a:t> (ext: 802) </a:t>
            </a:r>
          </a:p>
          <a:p>
            <a:endParaRPr lang="en-US" dirty="0"/>
          </a:p>
          <a:p>
            <a:r>
              <a:rPr lang="en-US" dirty="0"/>
              <a:t>Head of department </a:t>
            </a:r>
          </a:p>
          <a:p>
            <a:pPr lvl="1"/>
            <a:r>
              <a:rPr lang="en-US" dirty="0"/>
              <a:t>Dr. Nguyen Van Vu</a:t>
            </a:r>
          </a:p>
          <a:p>
            <a:r>
              <a:rPr lang="en-US" dirty="0"/>
              <a:t>Vice head of department</a:t>
            </a:r>
          </a:p>
          <a:p>
            <a:pPr lvl="1"/>
            <a:r>
              <a:rPr lang="en-US" dirty="0"/>
              <a:t>Dr. Nguyen </a:t>
            </a:r>
            <a:r>
              <a:rPr lang="en-US" dirty="0" err="1"/>
              <a:t>Thi</a:t>
            </a:r>
            <a:r>
              <a:rPr lang="en-US" dirty="0"/>
              <a:t> Minh Tuyen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Intro2IT - FIT - HCMUS </a:t>
            </a:r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2801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Human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31 staffs are working in VN </a:t>
            </a:r>
          </a:p>
          <a:p>
            <a:pPr lvl="1"/>
            <a:r>
              <a:rPr lang="en-US" dirty="0"/>
              <a:t>Associate Professor – 1</a:t>
            </a:r>
          </a:p>
          <a:p>
            <a:pPr lvl="1"/>
            <a:r>
              <a:rPr lang="en-US" dirty="0"/>
              <a:t>Doctor – 5</a:t>
            </a:r>
          </a:p>
          <a:p>
            <a:pPr lvl="1"/>
            <a:r>
              <a:rPr lang="en-US" dirty="0"/>
              <a:t>M.Sc. – 24 </a:t>
            </a:r>
          </a:p>
          <a:p>
            <a:pPr lvl="1"/>
            <a:r>
              <a:rPr lang="en-US" dirty="0"/>
              <a:t>B.Sc. – 1 (graduate student)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Intro2IT - FIT - HCMUS </a:t>
            </a:r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0015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Bộ</a:t>
            </a:r>
            <a:r>
              <a:rPr lang="en-US" b="1" dirty="0"/>
              <a:t> </a:t>
            </a:r>
            <a:r>
              <a:rPr lang="en-US" b="1" dirty="0" err="1"/>
              <a:t>Môn</a:t>
            </a:r>
            <a:r>
              <a:rPr lang="en-US" b="1" dirty="0"/>
              <a:t> CNPM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7" name="Picture 6"/>
          <p:cNvPicPr>
            <a:picLocks noGrp="1"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r="5625"/>
          <a:stretch>
            <a:fillRect/>
          </a:stretch>
        </p:blipFill>
        <p:spPr bwMode="auto">
          <a:xfrm>
            <a:off x="0" y="0"/>
            <a:ext cx="9144000" cy="68580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056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/>
              <a:t>The Software Engineering Discipline 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CB3E1C30-EDAC-4794-8334-722972E35C9F}" type="slidenum">
              <a:rPr lang="en-US">
                <a:solidFill>
                  <a:srgbClr val="FFFFFF"/>
                </a:solidFill>
                <a:latin typeface="Tahoma" pitchFamily="34" charset="0"/>
              </a:rPr>
              <a:pPr/>
              <a:t>4</a:t>
            </a:fld>
            <a:endParaRPr lang="en-US">
              <a:solidFill>
                <a:srgbClr val="FFFFFF"/>
              </a:solidFill>
              <a:latin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Distinct from other engineering fields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Prefabricated components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Metrics</a:t>
            </a:r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Practitioners versus Theoreticians</a:t>
            </a:r>
          </a:p>
          <a:p>
            <a:pPr lvl="1">
              <a:lnSpc>
                <a:spcPct val="90000"/>
              </a:lnSpc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Professional Organizations: ACM, IEEE…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Codes of professional ethics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</p:spTree>
    <p:extLst>
      <p:ext uri="{BB962C8B-B14F-4D97-AF65-F5344CB8AC3E}">
        <p14:creationId xmlns:p14="http://schemas.microsoft.com/office/powerpoint/2010/main" val="92559330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Software engineering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discipline related to all aspects of professional software development </a:t>
            </a:r>
          </a:p>
          <a:p>
            <a:endParaRPr lang="en-US" dirty="0"/>
          </a:p>
          <a:p>
            <a:r>
              <a:rPr lang="en-US" dirty="0"/>
              <a:t>Goal : develop a software system with </a:t>
            </a:r>
          </a:p>
          <a:p>
            <a:pPr lvl="1"/>
            <a:r>
              <a:rPr lang="en-US" dirty="0"/>
              <a:t>High quality</a:t>
            </a:r>
          </a:p>
          <a:p>
            <a:pPr lvl="1"/>
            <a:r>
              <a:rPr lang="en-US" dirty="0"/>
              <a:t>Low cost</a:t>
            </a:r>
          </a:p>
          <a:p>
            <a:pPr lvl="1"/>
            <a:r>
              <a:rPr lang="en-US" dirty="0"/>
              <a:t>On time</a:t>
            </a:r>
          </a:p>
          <a:p>
            <a:pPr lvl="1"/>
            <a:r>
              <a:rPr lang="en-US" dirty="0"/>
              <a:t>Customer satisfaction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Intro2IT - FIT - HCMUS </a:t>
            </a:r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729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Importance of 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 an indispensable part of modern life</a:t>
            </a:r>
          </a:p>
          <a:p>
            <a:r>
              <a:rPr lang="en-US" dirty="0"/>
              <a:t>The industries depend on software </a:t>
            </a:r>
          </a:p>
          <a:p>
            <a:endParaRPr lang="en-US" dirty="0"/>
          </a:p>
          <a:p>
            <a:r>
              <a:rPr lang="en-US" dirty="0"/>
              <a:t>SE helps to develop software </a:t>
            </a:r>
          </a:p>
          <a:p>
            <a:pPr lvl="1"/>
            <a:r>
              <a:rPr lang="en-US" dirty="0"/>
              <a:t>Lower costs</a:t>
            </a:r>
          </a:p>
          <a:p>
            <a:pPr lvl="1"/>
            <a:r>
              <a:rPr lang="en-US" dirty="0"/>
              <a:t>Shorter time</a:t>
            </a:r>
          </a:p>
          <a:p>
            <a:pPr lvl="1"/>
            <a:r>
              <a:rPr lang="en-US" dirty="0"/>
              <a:t>Better response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Intro2IT - FIT - HCMUS </a:t>
            </a:r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226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Importance of SE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</a:t>
            </a:r>
          </a:p>
          <a:p>
            <a:pPr lvl="1"/>
            <a:r>
              <a:rPr lang="en-US" dirty="0"/>
              <a:t>Programing languages are easier to use</a:t>
            </a:r>
          </a:p>
          <a:p>
            <a:pPr lvl="2"/>
            <a:r>
              <a:rPr lang="en-US" dirty="0"/>
              <a:t>From Assembly to Fortran, C, Cobol, C++, Java</a:t>
            </a:r>
          </a:p>
          <a:p>
            <a:pPr lvl="1"/>
            <a:r>
              <a:rPr lang="en-US" dirty="0"/>
              <a:t>From waterfall process to agile process </a:t>
            </a:r>
          </a:p>
          <a:p>
            <a:pPr lvl="1"/>
            <a:r>
              <a:rPr lang="en-US" dirty="0"/>
              <a:t>Programming tools are more diverse and modern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Intro2IT - FIT - HCMUS </a:t>
            </a:r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097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in 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Report of Standish Group Chaos 2003</a:t>
            </a:r>
          </a:p>
          <a:p>
            <a:pPr lvl="1"/>
            <a:r>
              <a:rPr lang="en-US" dirty="0"/>
              <a:t>The rate of successful software projects is low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Intro2IT - FIT - HCMUS 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0046D050-6C1E-ED47-8A10-FFD1F37453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4133408"/>
              </p:ext>
            </p:extLst>
          </p:nvPr>
        </p:nvGraphicFramePr>
        <p:xfrm>
          <a:off x="2040186" y="2203799"/>
          <a:ext cx="5556965" cy="4083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Chart" r:id="rId3" imgW="3467224" imgH="2505186" progId="Excel.Chart.8">
                  <p:embed/>
                </p:oleObj>
              </mc:Choice>
              <mc:Fallback>
                <p:oleObj name="Chart" r:id="rId3" imgW="3467224" imgH="2505186" progId="Excel.Chart.8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186" y="2203799"/>
                        <a:ext cx="5556965" cy="4083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4F23305-5BBA-6E4B-B202-7516222A8564}"/>
              </a:ext>
            </a:extLst>
          </p:cNvPr>
          <p:cNvSpPr txBox="1"/>
          <p:nvPr/>
        </p:nvSpPr>
        <p:spPr>
          <a:xfrm>
            <a:off x="6400800" y="3097603"/>
            <a:ext cx="16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schedule and cost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360F0F-1F46-DB48-9DF4-C769C4D0D645}"/>
              </a:ext>
            </a:extLst>
          </p:cNvPr>
          <p:cNvSpPr txBox="1"/>
          <p:nvPr/>
        </p:nvSpPr>
        <p:spPr>
          <a:xfrm>
            <a:off x="6037677" y="5267797"/>
            <a:ext cx="104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5EFA71-32E4-494A-81AC-4A49535A154F}"/>
              </a:ext>
            </a:extLst>
          </p:cNvPr>
          <p:cNvSpPr txBox="1"/>
          <p:nvPr/>
        </p:nvSpPr>
        <p:spPr>
          <a:xfrm>
            <a:off x="1546849" y="3922578"/>
            <a:ext cx="1424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Extend time and cost</a:t>
            </a:r>
          </a:p>
        </p:txBody>
      </p:sp>
    </p:spTree>
    <p:extLst>
      <p:ext uri="{BB962C8B-B14F-4D97-AF65-F5344CB8AC3E}">
        <p14:creationId xmlns:p14="http://schemas.microsoft.com/office/powerpoint/2010/main" val="20240147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in SE (cont.)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is different from hardware </a:t>
            </a:r>
          </a:p>
          <a:p>
            <a:pPr lvl="1"/>
            <a:r>
              <a:rPr lang="en-US" dirty="0"/>
              <a:t>Cannot touch </a:t>
            </a:r>
          </a:p>
          <a:p>
            <a:pPr lvl="1"/>
            <a:r>
              <a:rPr lang="en-US" dirty="0"/>
              <a:t>Flexible, easy to edit</a:t>
            </a:r>
          </a:p>
          <a:p>
            <a:pPr lvl="1"/>
            <a:r>
              <a:rPr lang="en-US" dirty="0"/>
              <a:t>Depend on human</a:t>
            </a:r>
          </a:p>
          <a:p>
            <a:pPr lvl="1"/>
            <a:r>
              <a:rPr lang="en-US" dirty="0"/>
              <a:t>Diverse</a:t>
            </a:r>
          </a:p>
          <a:p>
            <a:pPr lvl="2"/>
            <a:r>
              <a:rPr lang="en-US" dirty="0"/>
              <a:t>Environment </a:t>
            </a:r>
          </a:p>
          <a:p>
            <a:pPr lvl="2"/>
            <a:r>
              <a:rPr lang="en-US" dirty="0"/>
              <a:t>OS, devices</a:t>
            </a:r>
          </a:p>
          <a:p>
            <a:pPr lvl="2"/>
            <a:r>
              <a:rPr lang="en-US" dirty="0"/>
              <a:t>Functions, development approaches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Intro2IT - FIT - HCMUS </a:t>
            </a:r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663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Educational objectives 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Ability to analyze requirements, design, test and deploy software systems</a:t>
            </a:r>
          </a:p>
          <a:p>
            <a:r>
              <a:rPr lang="en-US" dirty="0"/>
              <a:t>Ability to learn to use and self-study software development tools </a:t>
            </a:r>
          </a:p>
          <a:p>
            <a:r>
              <a:rPr lang="en-US" dirty="0"/>
              <a:t>Ability to self-study and research new technologies, methods and processes in software industry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Intro2IT - FIT - HCMUS </a:t>
            </a:r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4072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Required courses of SE major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accumulate at least 5 courses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AutoShape 8"/>
          <p:cNvSpPr>
            <a:spLocks noChangeArrowheads="1"/>
          </p:cNvSpPr>
          <p:nvPr/>
        </p:nvSpPr>
        <p:spPr bwMode="auto">
          <a:xfrm>
            <a:off x="4800600" y="3735387"/>
            <a:ext cx="36576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Phân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tích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và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thiết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kế</a:t>
            </a:r>
            <a:r>
              <a:rPr lang="en-US" sz="220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phần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mềm</a:t>
            </a:r>
            <a:endParaRPr lang="en-US" sz="2200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667000" y="2135187"/>
            <a:ext cx="36576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Nhập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b="1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môn</a:t>
            </a:r>
            <a:r>
              <a:rPr lang="en-US" sz="2200" b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công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nghệ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phần</a:t>
            </a:r>
            <a:r>
              <a:rPr lang="en-US" sz="22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mềm</a:t>
            </a:r>
            <a:endParaRPr lang="en-US" sz="2200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57200" y="3735387"/>
            <a:ext cx="36576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Lập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trình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Windows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4796051" y="4460939"/>
            <a:ext cx="36576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Kiểm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chứng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phần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mềm</a:t>
            </a:r>
            <a:endParaRPr lang="en-US" sz="2200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0" name="AutoShape 8"/>
          <p:cNvSpPr>
            <a:spLocks noChangeArrowheads="1"/>
          </p:cNvSpPr>
          <p:nvPr/>
        </p:nvSpPr>
        <p:spPr bwMode="auto">
          <a:xfrm>
            <a:off x="4800600" y="2973387"/>
            <a:ext cx="36576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Phân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tích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và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quản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lý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yêu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cầu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phần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mềm</a:t>
            </a:r>
            <a:endParaRPr lang="en-US" sz="2200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457200" y="2973387"/>
            <a:ext cx="36576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Quản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lý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dự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án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phần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mềm</a:t>
            </a:r>
            <a:endParaRPr lang="en-US" sz="2200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2" name="AutoShape 8"/>
          <p:cNvSpPr>
            <a:spLocks noChangeArrowheads="1"/>
          </p:cNvSpPr>
          <p:nvPr/>
        </p:nvSpPr>
        <p:spPr bwMode="auto">
          <a:xfrm>
            <a:off x="457200" y="4458712"/>
            <a:ext cx="36576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Phát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triển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ứng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dụng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Web</a:t>
            </a:r>
          </a:p>
        </p:txBody>
      </p:sp>
      <p:sp>
        <p:nvSpPr>
          <p:cNvPr id="13" name="AutoShape 8"/>
          <p:cNvSpPr>
            <a:spLocks noChangeArrowheads="1"/>
          </p:cNvSpPr>
          <p:nvPr/>
        </p:nvSpPr>
        <p:spPr bwMode="auto">
          <a:xfrm>
            <a:off x="479946" y="5182037"/>
            <a:ext cx="36576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Phát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triển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game</a:t>
            </a: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4846092" y="5182037"/>
            <a:ext cx="3651914" cy="68536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Phát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triển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phần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mềm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cho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thiết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bị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di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động</a:t>
            </a:r>
            <a:endParaRPr lang="en-US" sz="2200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Intro2IT - FIT - HCMUS </a:t>
            </a:r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6763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Optional courses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accumulate at least 5 courses, which contain at least 2 courses (8 credits) of SE department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15" name="AutoShape 8"/>
          <p:cNvSpPr>
            <a:spLocks noChangeArrowheads="1"/>
          </p:cNvSpPr>
          <p:nvPr/>
        </p:nvSpPr>
        <p:spPr bwMode="auto">
          <a:xfrm>
            <a:off x="1447800" y="2895112"/>
            <a:ext cx="30480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vi-VN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</a:rPr>
              <a:t>Các chủ đề nâng cao trong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</a:rPr>
              <a:t>CNPM</a:t>
            </a:r>
          </a:p>
        </p:txBody>
      </p:sp>
      <p:sp>
        <p:nvSpPr>
          <p:cNvPr id="16" name="AutoShape 8"/>
          <p:cNvSpPr>
            <a:spLocks noChangeArrowheads="1"/>
          </p:cNvSpPr>
          <p:nvPr/>
        </p:nvSpPr>
        <p:spPr bwMode="auto">
          <a:xfrm>
            <a:off x="5032428" y="3638543"/>
            <a:ext cx="30480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vi-VN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Mô hình hóa </a:t>
            </a:r>
            <a:r>
              <a:rPr lang="en-US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                     </a:t>
            </a:r>
            <a:r>
              <a:rPr lang="vi-VN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phần mềm</a:t>
            </a:r>
            <a:endParaRPr lang="en-US" sz="2200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1447800" y="3702832"/>
            <a:ext cx="30480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vi-VN" sz="22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</a:rPr>
              <a:t>Thuật toán tổ hợp và ứng dụng</a:t>
            </a: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/>
              <a:cs typeface="Arial"/>
            </a:endParaRPr>
          </a:p>
        </p:txBody>
      </p:sp>
      <p:sp>
        <p:nvSpPr>
          <p:cNvPr id="18" name="AutoShape 8"/>
          <p:cNvSpPr>
            <a:spLocks noChangeArrowheads="1"/>
          </p:cNvSpPr>
          <p:nvPr/>
        </p:nvSpPr>
        <p:spPr bwMode="auto">
          <a:xfrm>
            <a:off x="5032428" y="4400543"/>
            <a:ext cx="30480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Kiến</a:t>
            </a:r>
            <a:r>
              <a:rPr lang="en-US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trúc</a:t>
            </a:r>
            <a:r>
              <a:rPr lang="en-US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phần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mềm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</a:p>
        </p:txBody>
      </p:sp>
      <p:sp>
        <p:nvSpPr>
          <p:cNvPr id="19" name="AutoShape 8"/>
          <p:cNvSpPr>
            <a:spLocks noChangeArrowheads="1"/>
          </p:cNvSpPr>
          <p:nvPr/>
        </p:nvSpPr>
        <p:spPr bwMode="auto">
          <a:xfrm>
            <a:off x="5032428" y="5162543"/>
            <a:ext cx="30480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Thanh </a:t>
            </a:r>
            <a:r>
              <a:rPr lang="en-US" sz="2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tra</a:t>
            </a:r>
            <a:r>
              <a:rPr lang="en-US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mã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nguồn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</a:p>
        </p:txBody>
      </p:sp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5032428" y="2876543"/>
            <a:ext cx="30480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Thiết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kế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giao</a:t>
            </a:r>
            <a:r>
              <a:rPr lang="en-US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diện</a:t>
            </a:r>
            <a:r>
              <a:rPr lang="en-US" sz="220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5032428" y="5878317"/>
            <a:ext cx="3048000" cy="684213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Kiến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tập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nghề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nghiệp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(3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tín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chỉ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)</a:t>
            </a:r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1447800" y="5911336"/>
            <a:ext cx="3048000" cy="60960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Khởi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nghiệp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(2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tín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chỉ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Intro2IT - FIT - HCMUS </a:t>
            </a:r>
            <a:endParaRPr lang="en-US">
              <a:latin typeface="Calibri" pitchFamily="34" charset="0"/>
            </a:endParaRPr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id="{F9E73CAB-9861-6041-9254-5509EE98C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1" y="4490482"/>
            <a:ext cx="30480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vi-VN" sz="22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</a:rPr>
              <a:t>Nhập môn tư duy thuật toán</a:t>
            </a: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/>
              <a:cs typeface="Arial"/>
            </a:endParaRPr>
          </a:p>
        </p:txBody>
      </p:sp>
      <p:sp>
        <p:nvSpPr>
          <p:cNvPr id="24" name="AutoShape 8">
            <a:extLst>
              <a:ext uri="{FF2B5EF4-FFF2-40B4-BE49-F238E27FC236}">
                <a16:creationId xmlns:a16="http://schemas.microsoft.com/office/drawing/2014/main" id="{0E01FDAB-671F-1943-847B-840891235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220452"/>
            <a:ext cx="30480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vi-VN" sz="2200" dirty="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</a:rPr>
              <a:t>Quy hoạch tuyến tính</a:t>
            </a:r>
            <a:endParaRPr lang="en-US" sz="2200" dirty="0"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8557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Optional courses (cont.)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5257800" y="1584960"/>
            <a:ext cx="30480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</a:rPr>
              <a:t>Đặc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</a:rPr>
              <a:t>tả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</a:rPr>
              <a:t>hình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</a:rPr>
              <a:t>thức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</a:rPr>
              <a:t> </a:t>
            </a:r>
          </a:p>
        </p:txBody>
      </p:sp>
      <p:sp>
        <p:nvSpPr>
          <p:cNvPr id="23" name="AutoShape 8"/>
          <p:cNvSpPr>
            <a:spLocks noChangeArrowheads="1"/>
          </p:cNvSpPr>
          <p:nvPr/>
        </p:nvSpPr>
        <p:spPr bwMode="auto">
          <a:xfrm>
            <a:off x="990600" y="3230880"/>
            <a:ext cx="30480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vi-VN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Lập trình 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                             </a:t>
            </a:r>
            <a:r>
              <a:rPr lang="vi-VN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ứng dụng </a:t>
            </a:r>
            <a:r>
              <a:rPr lang="vi-VN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Java </a:t>
            </a:r>
            <a:endParaRPr lang="en-US" sz="22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24" name="AutoShape 8"/>
          <p:cNvSpPr>
            <a:spLocks noChangeArrowheads="1"/>
          </p:cNvSpPr>
          <p:nvPr/>
        </p:nvSpPr>
        <p:spPr bwMode="auto">
          <a:xfrm>
            <a:off x="5257800" y="2407920"/>
            <a:ext cx="30480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vi-VN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Công nghệ </a:t>
            </a:r>
            <a:r>
              <a:rPr lang="vi-VN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XML</a:t>
            </a:r>
            <a:r>
              <a:rPr lang="vi-VN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                    </a:t>
            </a:r>
            <a:r>
              <a:rPr lang="vi-VN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và ứng dụng </a:t>
            </a:r>
            <a:endParaRPr lang="en-US" sz="2200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990600" y="1584960"/>
            <a:ext cx="30480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r>
              <a:rPr lang="vi-VN" sz="2200" dirty="0">
                <a:solidFill>
                  <a:srgbClr val="0070C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</a:rPr>
              <a:t>Mẫu thiết kế 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</a:rPr>
              <a:t>HĐT </a:t>
            </a:r>
            <a:r>
              <a:rPr lang="en-US" sz="2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</a:rPr>
              <a:t>và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</a:rPr>
              <a:t>ứng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</a:rPr>
              <a:t>dụng</a:t>
            </a:r>
            <a:r>
              <a:rPr lang="en-US" sz="22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/>
                <a:cs typeface="Arial"/>
              </a:rPr>
              <a:t>  </a:t>
            </a:r>
          </a:p>
        </p:txBody>
      </p:sp>
      <p:sp>
        <p:nvSpPr>
          <p:cNvPr id="26" name="AutoShape 8"/>
          <p:cNvSpPr>
            <a:spLocks noChangeArrowheads="1"/>
          </p:cNvSpPr>
          <p:nvPr/>
        </p:nvSpPr>
        <p:spPr bwMode="auto">
          <a:xfrm>
            <a:off x="3124200" y="4838700"/>
            <a:ext cx="32004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Phát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triển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phần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mềm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cho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hệ</a:t>
            </a:r>
            <a:r>
              <a:rPr lang="en-US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thống</a:t>
            </a:r>
            <a:r>
              <a:rPr lang="en-US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nhúng</a:t>
            </a:r>
            <a:r>
              <a:rPr lang="en-US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</a:p>
        </p:txBody>
      </p:sp>
      <p:sp>
        <p:nvSpPr>
          <p:cNvPr id="27" name="AutoShape 8"/>
          <p:cNvSpPr>
            <a:spLocks noChangeArrowheads="1"/>
          </p:cNvSpPr>
          <p:nvPr/>
        </p:nvSpPr>
        <p:spPr bwMode="auto">
          <a:xfrm>
            <a:off x="5227320" y="3200400"/>
            <a:ext cx="30480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Công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nghệ</a:t>
            </a:r>
            <a:r>
              <a:rPr lang="vi-VN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vi-VN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Java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cho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hệ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thống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phân</a:t>
            </a:r>
            <a:r>
              <a:rPr lang="en-US" sz="2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tán</a:t>
            </a:r>
            <a:r>
              <a:rPr lang="en-US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</a:p>
        </p:txBody>
      </p:sp>
      <p:sp>
        <p:nvSpPr>
          <p:cNvPr id="28" name="AutoShape 8"/>
          <p:cNvSpPr>
            <a:spLocks noChangeArrowheads="1"/>
          </p:cNvSpPr>
          <p:nvPr/>
        </p:nvSpPr>
        <p:spPr bwMode="auto">
          <a:xfrm>
            <a:off x="990600" y="2407920"/>
            <a:ext cx="30480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Lập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trình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hướng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đối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tượng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nâng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cao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</a:p>
        </p:txBody>
      </p:sp>
      <p:sp>
        <p:nvSpPr>
          <p:cNvPr id="29" name="AutoShape 8"/>
          <p:cNvSpPr>
            <a:spLocks noChangeArrowheads="1"/>
          </p:cNvSpPr>
          <p:nvPr/>
        </p:nvSpPr>
        <p:spPr bwMode="auto">
          <a:xfrm>
            <a:off x="3124200" y="5638800"/>
            <a:ext cx="30480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Thực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tập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thực</a:t>
            </a:r>
            <a:r>
              <a:rPr lang="en-US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tế</a:t>
            </a:r>
            <a:endParaRPr lang="en-US" sz="2200" dirty="0">
              <a:effectLst>
                <a:outerShdw blurRad="38100" dist="38100" dir="2700000" algn="tl">
                  <a:srgbClr val="C0C0C0"/>
                </a:outerShdw>
              </a:effectLst>
              <a:latin typeface="Arial"/>
              <a:cs typeface="Arial"/>
            </a:endParaRPr>
          </a:p>
        </p:txBody>
      </p:sp>
      <p:sp>
        <p:nvSpPr>
          <p:cNvPr id="30" name="AutoShape 8"/>
          <p:cNvSpPr>
            <a:spLocks noChangeArrowheads="1"/>
          </p:cNvSpPr>
          <p:nvPr/>
        </p:nvSpPr>
        <p:spPr bwMode="auto">
          <a:xfrm>
            <a:off x="3124200" y="4038600"/>
            <a:ext cx="30480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spcBef>
                <a:spcPct val="50000"/>
              </a:spcBef>
            </a:pPr>
            <a:r>
              <a:rPr lang="vi-VN" sz="22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Phát triển phần mềm </a:t>
            </a:r>
            <a:r>
              <a:rPr lang="en-US" sz="2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nguồn</a:t>
            </a:r>
            <a:r>
              <a:rPr lang="en-US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  <a:r>
              <a:rPr lang="en-US" sz="2200" b="1" dirty="0" err="1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mở</a:t>
            </a:r>
            <a:r>
              <a:rPr lang="en-US" sz="22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/>
                <a:cs typeface="Arial"/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Intro2IT - FIT - HCMUS </a:t>
            </a:r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53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Correlation of courses and SE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49</a:t>
            </a:fld>
            <a:endParaRPr lang="en-US"/>
          </a:p>
        </p:txBody>
      </p:sp>
      <p:graphicFrame>
        <p:nvGraphicFramePr>
          <p:cNvPr id="13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814030"/>
              </p:ext>
            </p:extLst>
          </p:nvPr>
        </p:nvGraphicFramePr>
        <p:xfrm>
          <a:off x="457200" y="10668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731520" y="5669280"/>
            <a:ext cx="7924800" cy="883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</a:rPr>
              <a:t>Nhập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môn</a:t>
            </a:r>
            <a:r>
              <a:rPr lang="en-US" b="1" dirty="0">
                <a:solidFill>
                  <a:schemeClr val="tx1"/>
                </a:solidFill>
              </a:rPr>
              <a:t> CNPM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b="1" dirty="0" err="1">
                <a:solidFill>
                  <a:schemeClr val="tx1"/>
                </a:solidFill>
              </a:rPr>
              <a:t>Quản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lý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dự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án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phần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mềm</a:t>
            </a:r>
            <a:endParaRPr lang="en-US" b="1" dirty="0">
              <a:solidFill>
                <a:schemeClr val="tx1"/>
              </a:solidFill>
            </a:endParaRP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Các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chủ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đề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nâng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cao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trong</a:t>
            </a:r>
            <a:r>
              <a:rPr lang="en-US" dirty="0">
                <a:solidFill>
                  <a:schemeClr val="tx1"/>
                </a:solidFill>
              </a:rPr>
              <a:t> CNPM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Intro2IT - FIT - HCMUS </a:t>
            </a:r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490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8424" y="42622"/>
            <a:ext cx="7689376" cy="96731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Computer Aided Software Engineering (CASE) tools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1356808"/>
            <a:ext cx="8229600" cy="474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Project planning</a:t>
            </a:r>
          </a:p>
          <a:p>
            <a:pPr>
              <a:defRPr/>
            </a:pPr>
            <a:r>
              <a:rPr lang="en-US" dirty="0"/>
              <a:t>Project management</a:t>
            </a:r>
          </a:p>
          <a:p>
            <a:pPr>
              <a:defRPr/>
            </a:pPr>
            <a:r>
              <a:rPr lang="en-US" dirty="0"/>
              <a:t>Documentation</a:t>
            </a:r>
          </a:p>
          <a:p>
            <a:pPr>
              <a:defRPr/>
            </a:pPr>
            <a:r>
              <a:rPr lang="en-US" dirty="0"/>
              <a:t>Prototyping and simulation</a:t>
            </a:r>
          </a:p>
          <a:p>
            <a:pPr>
              <a:defRPr/>
            </a:pPr>
            <a:r>
              <a:rPr lang="en-US" dirty="0"/>
              <a:t>Interface design</a:t>
            </a:r>
          </a:p>
          <a:p>
            <a:pPr>
              <a:defRPr/>
            </a:pPr>
            <a:r>
              <a:rPr lang="en-US" dirty="0"/>
              <a:t>Programming</a:t>
            </a:r>
          </a:p>
          <a:p>
            <a:pPr>
              <a:defRPr/>
            </a:pPr>
            <a:r>
              <a:rPr lang="en-US" dirty="0"/>
              <a:t>Configuration management (git)</a:t>
            </a:r>
          </a:p>
          <a:p>
            <a:pPr>
              <a:defRPr/>
            </a:pPr>
            <a:r>
              <a:rPr lang="en-US" dirty="0"/>
              <a:t>Collaboration (Slack, Trello)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</p:spTree>
    <p:extLst>
      <p:ext uri="{BB962C8B-B14F-4D97-AF65-F5344CB8AC3E}">
        <p14:creationId xmlns:p14="http://schemas.microsoft.com/office/powerpoint/2010/main" val="2418088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Career orientation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685800" y="3992879"/>
            <a:ext cx="7924800" cy="8839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Team Leader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Project Manager</a:t>
            </a:r>
          </a:p>
          <a:p>
            <a:pPr marL="285750" indent="-285750" algn="ctr">
              <a:buFont typeface="Arial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Consultant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9592829"/>
              </p:ext>
            </p:extLst>
          </p:nvPr>
        </p:nvGraphicFramePr>
        <p:xfrm>
          <a:off x="457200" y="1600200"/>
          <a:ext cx="8229600" cy="2743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Intro2IT - FIT - HCMUS </a:t>
            </a:r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550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Career orientation (cont.)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Intro2IT - FIT - HCMUS </a:t>
            </a:r>
            <a:endParaRPr lang="en-US">
              <a:latin typeface="Calibri" pitchFamily="34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9F78CF2C-CC8E-B141-8522-81BC33C839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849926"/>
              </p:ext>
            </p:extLst>
          </p:nvPr>
        </p:nvGraphicFramePr>
        <p:xfrm>
          <a:off x="457200" y="1397000"/>
          <a:ext cx="8229600" cy="4775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429397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estimation </a:t>
            </a:r>
          </a:p>
          <a:p>
            <a:r>
              <a:rPr lang="en-US" dirty="0"/>
              <a:t>Test automation</a:t>
            </a:r>
          </a:p>
          <a:p>
            <a:r>
              <a:rPr lang="en-US" dirty="0"/>
              <a:t>Mining software repositories</a:t>
            </a:r>
          </a:p>
          <a:p>
            <a:r>
              <a:rPr lang="en-US" dirty="0"/>
              <a:t>Software cloud-based services</a:t>
            </a:r>
          </a:p>
          <a:p>
            <a:r>
              <a:rPr lang="en-US" dirty="0"/>
              <a:t>Software engineering education</a:t>
            </a:r>
          </a:p>
          <a:p>
            <a:r>
              <a:rPr lang="en-US" dirty="0"/>
              <a:t>Software verification and validation</a:t>
            </a:r>
          </a:p>
          <a:p>
            <a:r>
              <a:rPr lang="en-US" dirty="0"/>
              <a:t>Human computer interaction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Intro2IT - FIT - HCMUS </a:t>
            </a:r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1154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directions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design, software architecture and software design patterns</a:t>
            </a:r>
          </a:p>
          <a:p>
            <a:r>
              <a:rPr lang="en-US" dirty="0"/>
              <a:t>Engineering of desktop, web and mobile enterprise software</a:t>
            </a:r>
          </a:p>
          <a:p>
            <a:r>
              <a:rPr lang="en-US" dirty="0"/>
              <a:t>Cloud computing application development</a:t>
            </a:r>
          </a:p>
          <a:p>
            <a:r>
              <a:rPr lang="en-US" dirty="0"/>
              <a:t>Applying AI/ML/NLP to </a:t>
            </a:r>
            <a:r>
              <a:rPr lang="en-US"/>
              <a:t>address software </a:t>
            </a:r>
            <a:r>
              <a:rPr lang="en-US" dirty="0"/>
              <a:t>engineering problems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Intro2IT - FIT - HCMUS </a:t>
            </a:r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4212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Research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Associate Prof. </a:t>
            </a:r>
            <a:r>
              <a:rPr lang="en-US" dirty="0" err="1"/>
              <a:t>Trần</a:t>
            </a:r>
            <a:r>
              <a:rPr lang="en-US" dirty="0"/>
              <a:t> Minh </a:t>
            </a:r>
            <a:r>
              <a:rPr lang="en-US" dirty="0" err="1"/>
              <a:t>Triết</a:t>
            </a:r>
            <a:r>
              <a:rPr lang="en-US" dirty="0"/>
              <a:t> </a:t>
            </a:r>
          </a:p>
          <a:p>
            <a:r>
              <a:rPr lang="en-US" dirty="0"/>
              <a:t>Dr. </a:t>
            </a:r>
            <a:r>
              <a:rPr lang="en-US" dirty="0" err="1"/>
              <a:t>Đinh</a:t>
            </a:r>
            <a:r>
              <a:rPr lang="en-US" dirty="0"/>
              <a:t> </a:t>
            </a:r>
            <a:r>
              <a:rPr lang="en-US" dirty="0" err="1"/>
              <a:t>Bá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</a:p>
          <a:p>
            <a:r>
              <a:rPr lang="en-US" dirty="0"/>
              <a:t>Dr.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Vũ</a:t>
            </a:r>
            <a:r>
              <a:rPr lang="en-US" dirty="0"/>
              <a:t> </a:t>
            </a:r>
          </a:p>
          <a:p>
            <a:r>
              <a:rPr lang="en-US" dirty="0"/>
              <a:t>Dr.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Minh </a:t>
            </a:r>
            <a:r>
              <a:rPr lang="en-US" dirty="0" err="1"/>
              <a:t>Tuyền</a:t>
            </a:r>
            <a:r>
              <a:rPr lang="en-US" dirty="0"/>
              <a:t> </a:t>
            </a:r>
          </a:p>
          <a:p>
            <a:r>
              <a:rPr lang="en-US" dirty="0"/>
              <a:t>Dr. </a:t>
            </a:r>
            <a:r>
              <a:rPr lang="en-US" dirty="0" err="1"/>
              <a:t>Ngô</a:t>
            </a:r>
            <a:r>
              <a:rPr lang="en-US" dirty="0"/>
              <a:t> </a:t>
            </a:r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Intro2IT - FIT - HCMUS </a:t>
            </a:r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8789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The software life cycle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  <p:pic>
        <p:nvPicPr>
          <p:cNvPr id="9" name="Picture 4" descr="fig07_01">
            <a:extLst>
              <a:ext uri="{FF2B5EF4-FFF2-40B4-BE49-F238E27FC236}">
                <a16:creationId xmlns:a16="http://schemas.microsoft.com/office/drawing/2014/main" id="{EC58C725-3F87-2544-BEB6-19DD93D0E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79177"/>
            <a:ext cx="6781800" cy="208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C070C2-BB31-A943-8143-C1F935462F25}"/>
              </a:ext>
            </a:extLst>
          </p:cNvPr>
          <p:cNvSpPr txBox="1"/>
          <p:nvPr/>
        </p:nvSpPr>
        <p:spPr>
          <a:xfrm>
            <a:off x="4800599" y="4998459"/>
            <a:ext cx="1752600" cy="640341"/>
          </a:xfrm>
          <a:prstGeom prst="rect">
            <a:avLst/>
          </a:prstGeom>
          <a:solidFill>
            <a:srgbClr val="C7C7C7"/>
          </a:solidFill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Enhancement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80AF1A-B2FD-8848-81B5-F5CDAFE80370}"/>
              </a:ext>
            </a:extLst>
          </p:cNvPr>
          <p:cNvGrpSpPr/>
          <p:nvPr/>
        </p:nvGrpSpPr>
        <p:grpSpPr>
          <a:xfrm>
            <a:off x="5524500" y="4517548"/>
            <a:ext cx="304800" cy="283052"/>
            <a:chOff x="7162800" y="5155410"/>
            <a:chExt cx="484909" cy="31487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02BB1D6-C515-4C44-9F1D-B8FD5381EED1}"/>
                </a:ext>
              </a:extLst>
            </p:cNvPr>
            <p:cNvCxnSpPr/>
            <p:nvPr/>
          </p:nvCxnSpPr>
          <p:spPr>
            <a:xfrm>
              <a:off x="7162800" y="5300751"/>
              <a:ext cx="484909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148BC1-0A79-0A4D-B34F-A08C9A604C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5253" y="5155410"/>
              <a:ext cx="0" cy="314876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474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/>
              <a:t>The development phase of the software life cycle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A4DCBD55-1C43-324F-8BF6-A4A45957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981200"/>
            <a:ext cx="6800850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59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Stage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1356808"/>
            <a:ext cx="8229600" cy="474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Requirements</a:t>
            </a:r>
          </a:p>
          <a:p>
            <a:pPr lvl="1">
              <a:defRPr/>
            </a:pPr>
            <a:r>
              <a:rPr lang="en-US" dirty="0"/>
              <a:t>Application oriented</a:t>
            </a:r>
          </a:p>
          <a:p>
            <a:pPr>
              <a:defRPr/>
            </a:pPr>
            <a:r>
              <a:rPr lang="en-US" dirty="0"/>
              <a:t>Specifications</a:t>
            </a:r>
          </a:p>
          <a:p>
            <a:pPr lvl="1">
              <a:defRPr/>
            </a:pPr>
            <a:r>
              <a:rPr lang="en-US" dirty="0"/>
              <a:t>Technically oriented</a:t>
            </a:r>
          </a:p>
          <a:p>
            <a:pPr>
              <a:defRPr/>
            </a:pPr>
            <a:r>
              <a:rPr lang="en-US" dirty="0"/>
              <a:t>Software requirements document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</p:spTree>
    <p:extLst>
      <p:ext uri="{BB962C8B-B14F-4D97-AF65-F5344CB8AC3E}">
        <p14:creationId xmlns:p14="http://schemas.microsoft.com/office/powerpoint/2010/main" val="1922031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Stage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1FBD4-685F-4017-A7F9-731B05CDDEB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204408"/>
            <a:ext cx="8229600" cy="474601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600" y="1356808"/>
            <a:ext cx="8229600" cy="4746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3550" indent="-4635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"/>
              <a:defRPr sz="32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1pPr>
            <a:lvl2pPr marL="860425" indent="-4032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"/>
              <a:defRPr sz="28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2pPr>
            <a:lvl3pPr marL="1201738" indent="-287338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 2" panose="05020102010507070707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3pPr>
            <a:lvl4pPr marL="1597025" indent="-22542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F75BD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4pPr>
            <a:lvl5pPr marL="2060575" indent="-231775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MS PGothic" pitchFamily="34" charset="-128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Methodologies and tools</a:t>
            </a:r>
          </a:p>
          <a:p>
            <a:pPr>
              <a:defRPr/>
            </a:pPr>
            <a:r>
              <a:rPr lang="en-US" dirty="0"/>
              <a:t>Human interface (psychology and ergonomics)</a:t>
            </a:r>
          </a:p>
          <a:p>
            <a:pPr lvl="2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>
                <a:latin typeface="Calibri" pitchFamily="34" charset="0"/>
              </a:rPr>
              <a:t>Intro2IT - FIT - HCMUS </a:t>
            </a:r>
          </a:p>
        </p:txBody>
      </p:sp>
    </p:spTree>
    <p:extLst>
      <p:ext uri="{BB962C8B-B14F-4D97-AF65-F5344CB8AC3E}">
        <p14:creationId xmlns:p14="http://schemas.microsoft.com/office/powerpoint/2010/main" val="125958688"/>
      </p:ext>
    </p:extLst>
  </p:cSld>
  <p:clrMapOvr>
    <a:masterClrMapping/>
  </p:clrMapOvr>
</p:sld>
</file>

<file path=ppt/theme/theme1.xml><?xml version="1.0" encoding="utf-8"?>
<a:theme xmlns:a="http://schemas.openxmlformats.org/drawingml/2006/main" name="CNTT_Template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NTT_Template2" id="{E62402D9-AF4F-412B-A87D-A1504291E60F}" vid="{B446CE0B-61CC-4620-BC3A-296C3C8BF9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CNTT_Template2</Template>
  <TotalTime>3509</TotalTime>
  <Words>1591</Words>
  <Application>Microsoft Macintosh PowerPoint</Application>
  <PresentationFormat>On-screen Show (4:3)</PresentationFormat>
  <Paragraphs>471</Paragraphs>
  <Slides>55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MS PGothic</vt:lpstr>
      <vt:lpstr>Arial</vt:lpstr>
      <vt:lpstr>Calibri</vt:lpstr>
      <vt:lpstr>Symbol</vt:lpstr>
      <vt:lpstr>Tahoma</vt:lpstr>
      <vt:lpstr>Verdana</vt:lpstr>
      <vt:lpstr>Wingdings</vt:lpstr>
      <vt:lpstr>Wingdings 2</vt:lpstr>
      <vt:lpstr>CNTT_Template2</vt:lpstr>
      <vt:lpstr>Chart</vt:lpstr>
      <vt:lpstr>CSC00004 Software engineering </vt:lpstr>
      <vt:lpstr>Content </vt:lpstr>
      <vt:lpstr>Fundamentals</vt:lpstr>
      <vt:lpstr>The Software Engineering Discipline </vt:lpstr>
      <vt:lpstr>Computer Aided Software Engineering (CASE) tools</vt:lpstr>
      <vt:lpstr>The software life cycle</vt:lpstr>
      <vt:lpstr>The development phase of the software life cycle</vt:lpstr>
      <vt:lpstr>Analysis Stage</vt:lpstr>
      <vt:lpstr>Design Stage</vt:lpstr>
      <vt:lpstr>Implementation Stage</vt:lpstr>
      <vt:lpstr>Testing Stage</vt:lpstr>
      <vt:lpstr>Software Testing Strategies</vt:lpstr>
      <vt:lpstr>Software Engineering Methodologies</vt:lpstr>
      <vt:lpstr>Scrum</vt:lpstr>
      <vt:lpstr>Documentation</vt:lpstr>
      <vt:lpstr>Project Management </vt:lpstr>
      <vt:lpstr>Other Aspects of SE</vt:lpstr>
      <vt:lpstr>Software Design – Modularity</vt:lpstr>
      <vt:lpstr>A simple structure chart</vt:lpstr>
      <vt:lpstr>The structure of PlayerClass and its instances</vt:lpstr>
      <vt:lpstr>The interaction between objects resulting from PlayerA’s serve</vt:lpstr>
      <vt:lpstr>Coupling vs. Cohesion</vt:lpstr>
      <vt:lpstr>A structure chart including data coupling</vt:lpstr>
      <vt:lpstr>Logical and functional cohesion within an object</vt:lpstr>
      <vt:lpstr>Unified Modeling Language</vt:lpstr>
      <vt:lpstr>A simple dataflow diagram</vt:lpstr>
      <vt:lpstr>A simple use case diagram</vt:lpstr>
      <vt:lpstr>A simple class diagram</vt:lpstr>
      <vt:lpstr>Relationships between entities of types X and Y</vt:lpstr>
      <vt:lpstr>A class diagram depicting generalizations</vt:lpstr>
      <vt:lpstr>A sequence diagram depicting a generic volley</vt:lpstr>
      <vt:lpstr>Structured Walkthroughs</vt:lpstr>
      <vt:lpstr>Design Patterns</vt:lpstr>
      <vt:lpstr>Software Ownership</vt:lpstr>
      <vt:lpstr>Software Ownership (continued)</vt:lpstr>
      <vt:lpstr>Department of  Software Engineering</vt:lpstr>
      <vt:lpstr>Introduction</vt:lpstr>
      <vt:lpstr>Human resources</vt:lpstr>
      <vt:lpstr>Bộ Môn CNPM</vt:lpstr>
      <vt:lpstr>Software engineering </vt:lpstr>
      <vt:lpstr>Importance of SE</vt:lpstr>
      <vt:lpstr>Importance of SE (cont.) </vt:lpstr>
      <vt:lpstr>Challenges in SE</vt:lpstr>
      <vt:lpstr>Challenges in SE (cont.) </vt:lpstr>
      <vt:lpstr>Educational objectives  </vt:lpstr>
      <vt:lpstr>Required courses of SE major</vt:lpstr>
      <vt:lpstr>Optional courses </vt:lpstr>
      <vt:lpstr>Optional courses (cont.) </vt:lpstr>
      <vt:lpstr>Correlation of courses and SE </vt:lpstr>
      <vt:lpstr>Career orientation</vt:lpstr>
      <vt:lpstr>Career orientation (cont.) </vt:lpstr>
      <vt:lpstr>Research directions</vt:lpstr>
      <vt:lpstr>Research directions (cont.)</vt:lpstr>
      <vt:lpstr>Research groups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tdquang</dc:creator>
  <cp:lastModifiedBy>Le Thi, Nhan</cp:lastModifiedBy>
  <cp:revision>680</cp:revision>
  <cp:lastPrinted>2019-01-14T06:48:43Z</cp:lastPrinted>
  <dcterms:created xsi:type="dcterms:W3CDTF">2010-02-17T03:02:53Z</dcterms:created>
  <dcterms:modified xsi:type="dcterms:W3CDTF">2019-12-06T15:19:41Z</dcterms:modified>
</cp:coreProperties>
</file>