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 id="2147483936" r:id="rId2"/>
  </p:sldMasterIdLst>
  <p:notesMasterIdLst>
    <p:notesMasterId r:id="rId259"/>
  </p:notesMasterIdLst>
  <p:handoutMasterIdLst>
    <p:handoutMasterId r:id="rId260"/>
  </p:handoutMasterIdLst>
  <p:sldIdLst>
    <p:sldId id="256" r:id="rId3"/>
    <p:sldId id="563" r:id="rId4"/>
    <p:sldId id="291" r:id="rId5"/>
    <p:sldId id="279" r:id="rId6"/>
    <p:sldId id="308" r:id="rId7"/>
    <p:sldId id="356" r:id="rId8"/>
    <p:sldId id="357" r:id="rId9"/>
    <p:sldId id="358" r:id="rId10"/>
    <p:sldId id="262" r:id="rId11"/>
    <p:sldId id="258" r:id="rId12"/>
    <p:sldId id="309" r:id="rId13"/>
    <p:sldId id="287" r:id="rId14"/>
    <p:sldId id="277" r:id="rId15"/>
    <p:sldId id="278" r:id="rId16"/>
    <p:sldId id="294" r:id="rId17"/>
    <p:sldId id="285" r:id="rId18"/>
    <p:sldId id="286" r:id="rId19"/>
    <p:sldId id="316" r:id="rId20"/>
    <p:sldId id="317" r:id="rId21"/>
    <p:sldId id="318" r:id="rId22"/>
    <p:sldId id="302" r:id="rId23"/>
    <p:sldId id="305" r:id="rId24"/>
    <p:sldId id="306" r:id="rId25"/>
    <p:sldId id="293" r:id="rId26"/>
    <p:sldId id="274" r:id="rId27"/>
    <p:sldId id="276" r:id="rId28"/>
    <p:sldId id="275" r:id="rId29"/>
    <p:sldId id="337" r:id="rId30"/>
    <p:sldId id="280" r:id="rId31"/>
    <p:sldId id="282" r:id="rId32"/>
    <p:sldId id="444" r:id="rId33"/>
    <p:sldId id="281" r:id="rId34"/>
    <p:sldId id="301" r:id="rId35"/>
    <p:sldId id="263" r:id="rId36"/>
    <p:sldId id="264" r:id="rId37"/>
    <p:sldId id="350" r:id="rId38"/>
    <p:sldId id="265" r:id="rId39"/>
    <p:sldId id="288" r:id="rId40"/>
    <p:sldId id="524" r:id="rId41"/>
    <p:sldId id="312" r:id="rId42"/>
    <p:sldId id="313" r:id="rId43"/>
    <p:sldId id="523" r:id="rId44"/>
    <p:sldId id="322" r:id="rId45"/>
    <p:sldId id="310" r:id="rId46"/>
    <p:sldId id="307" r:id="rId47"/>
    <p:sldId id="338" r:id="rId48"/>
    <p:sldId id="314" r:id="rId49"/>
    <p:sldId id="268" r:id="rId50"/>
    <p:sldId id="315" r:id="rId51"/>
    <p:sldId id="351" r:id="rId52"/>
    <p:sldId id="352" r:id="rId53"/>
    <p:sldId id="353" r:id="rId54"/>
    <p:sldId id="354" r:id="rId55"/>
    <p:sldId id="355" r:id="rId56"/>
    <p:sldId id="344" r:id="rId57"/>
    <p:sldId id="267" r:id="rId58"/>
    <p:sldId id="339" r:id="rId59"/>
    <p:sldId id="369" r:id="rId60"/>
    <p:sldId id="370" r:id="rId61"/>
    <p:sldId id="371" r:id="rId62"/>
    <p:sldId id="372" r:id="rId63"/>
    <p:sldId id="373" r:id="rId64"/>
    <p:sldId id="375" r:id="rId65"/>
    <p:sldId id="376" r:id="rId66"/>
    <p:sldId id="377" r:id="rId67"/>
    <p:sldId id="340" r:id="rId68"/>
    <p:sldId id="341" r:id="rId69"/>
    <p:sldId id="342" r:id="rId70"/>
    <p:sldId id="365" r:id="rId71"/>
    <p:sldId id="361" r:id="rId72"/>
    <p:sldId id="366" r:id="rId73"/>
    <p:sldId id="362" r:id="rId74"/>
    <p:sldId id="363" r:id="rId75"/>
    <p:sldId id="381" r:id="rId76"/>
    <p:sldId id="382" r:id="rId77"/>
    <p:sldId id="383" r:id="rId78"/>
    <p:sldId id="387" r:id="rId79"/>
    <p:sldId id="386" r:id="rId80"/>
    <p:sldId id="388" r:id="rId81"/>
    <p:sldId id="437" r:id="rId82"/>
    <p:sldId id="467" r:id="rId83"/>
    <p:sldId id="441" r:id="rId84"/>
    <p:sldId id="466" r:id="rId85"/>
    <p:sldId id="442" r:id="rId86"/>
    <p:sldId id="438" r:id="rId87"/>
    <p:sldId id="439" r:id="rId88"/>
    <p:sldId id="440" r:id="rId89"/>
    <p:sldId id="384" r:id="rId90"/>
    <p:sldId id="525" r:id="rId91"/>
    <p:sldId id="526" r:id="rId92"/>
    <p:sldId id="527" r:id="rId93"/>
    <p:sldId id="528" r:id="rId94"/>
    <p:sldId id="529" r:id="rId95"/>
    <p:sldId id="530" r:id="rId96"/>
    <p:sldId id="531" r:id="rId97"/>
    <p:sldId id="532" r:id="rId98"/>
    <p:sldId id="533" r:id="rId99"/>
    <p:sldId id="323" r:id="rId100"/>
    <p:sldId id="269" r:id="rId101"/>
    <p:sldId id="331" r:id="rId102"/>
    <p:sldId id="431" r:id="rId103"/>
    <p:sldId id="456" r:id="rId104"/>
    <p:sldId id="469" r:id="rId105"/>
    <p:sldId id="412" r:id="rId106"/>
    <p:sldId id="457" r:id="rId107"/>
    <p:sldId id="270" r:id="rId108"/>
    <p:sldId id="271" r:id="rId109"/>
    <p:sldId id="332" r:id="rId110"/>
    <p:sldId id="519" r:id="rId111"/>
    <p:sldId id="434" r:id="rId112"/>
    <p:sldId id="414" r:id="rId113"/>
    <p:sldId id="415" r:id="rId114"/>
    <p:sldId id="416" r:id="rId115"/>
    <p:sldId id="417" r:id="rId116"/>
    <p:sldId id="418" r:id="rId117"/>
    <p:sldId id="419" r:id="rId118"/>
    <p:sldId id="420" r:id="rId119"/>
    <p:sldId id="421" r:id="rId120"/>
    <p:sldId id="424" r:id="rId121"/>
    <p:sldId id="425" r:id="rId122"/>
    <p:sldId id="542" r:id="rId123"/>
    <p:sldId id="543" r:id="rId124"/>
    <p:sldId id="544" r:id="rId125"/>
    <p:sldId id="545" r:id="rId126"/>
    <p:sldId id="547" r:id="rId127"/>
    <p:sldId id="546" r:id="rId128"/>
    <p:sldId id="426" r:id="rId129"/>
    <p:sldId id="428" r:id="rId130"/>
    <p:sldId id="436" r:id="rId131"/>
    <p:sldId id="500" r:id="rId132"/>
    <p:sldId id="499" r:id="rId133"/>
    <p:sldId id="496" r:id="rId134"/>
    <p:sldId id="429" r:id="rId135"/>
    <p:sldId id="497" r:id="rId136"/>
    <p:sldId id="474" r:id="rId137"/>
    <p:sldId id="520" r:id="rId138"/>
    <p:sldId id="404" r:id="rId139"/>
    <p:sldId id="433" r:id="rId140"/>
    <p:sldId id="492" r:id="rId141"/>
    <p:sldId id="478" r:id="rId142"/>
    <p:sldId id="475" r:id="rId143"/>
    <p:sldId id="477" r:id="rId144"/>
    <p:sldId id="479" r:id="rId145"/>
    <p:sldId id="480" r:id="rId146"/>
    <p:sldId id="481" r:id="rId147"/>
    <p:sldId id="482" r:id="rId148"/>
    <p:sldId id="483" r:id="rId149"/>
    <p:sldId id="559" r:id="rId150"/>
    <p:sldId id="560" r:id="rId151"/>
    <p:sldId id="561" r:id="rId152"/>
    <p:sldId id="562" r:id="rId153"/>
    <p:sldId id="413" r:id="rId154"/>
    <p:sldId id="476" r:id="rId155"/>
    <p:sldId id="505" r:id="rId156"/>
    <p:sldId id="485" r:id="rId157"/>
    <p:sldId id="518" r:id="rId158"/>
    <p:sldId id="484" r:id="rId159"/>
    <p:sldId id="486" r:id="rId160"/>
    <p:sldId id="506" r:id="rId161"/>
    <p:sldId id="507" r:id="rId162"/>
    <p:sldId id="552" r:id="rId163"/>
    <p:sldId id="553" r:id="rId164"/>
    <p:sldId id="554" r:id="rId165"/>
    <p:sldId id="555" r:id="rId166"/>
    <p:sldId id="556" r:id="rId167"/>
    <p:sldId id="557" r:id="rId168"/>
    <p:sldId id="558" r:id="rId169"/>
    <p:sldId id="487" r:id="rId170"/>
    <p:sldId id="327" r:id="rId171"/>
    <p:sldId id="445" r:id="rId172"/>
    <p:sldId id="319" r:id="rId173"/>
    <p:sldId id="299" r:id="rId174"/>
    <p:sldId id="297" r:id="rId175"/>
    <p:sldId id="443" r:id="rId176"/>
    <p:sldId id="472" r:id="rId177"/>
    <p:sldId id="471" r:id="rId178"/>
    <p:sldId id="473" r:id="rId179"/>
    <p:sldId id="521" r:id="rId180"/>
    <p:sldId id="300" r:id="rId181"/>
    <p:sldId id="501" r:id="rId182"/>
    <p:sldId id="328" r:id="rId183"/>
    <p:sldId id="298" r:id="rId184"/>
    <p:sldId id="320" r:id="rId185"/>
    <p:sldId id="488" r:id="rId186"/>
    <p:sldId id="489" r:id="rId187"/>
    <p:sldId id="491" r:id="rId188"/>
    <p:sldId id="490" r:id="rId189"/>
    <p:sldId id="330" r:id="rId190"/>
    <p:sldId id="335" r:id="rId191"/>
    <p:sldId id="397" r:id="rId192"/>
    <p:sldId id="494" r:id="rId193"/>
    <p:sldId id="495" r:id="rId194"/>
    <p:sldId id="470" r:id="rId195"/>
    <p:sldId id="502" r:id="rId196"/>
    <p:sldId id="503" r:id="rId197"/>
    <p:sldId id="504" r:id="rId198"/>
    <p:sldId id="459" r:id="rId199"/>
    <p:sldId id="399" r:id="rId200"/>
    <p:sldId id="401" r:id="rId201"/>
    <p:sldId id="398" r:id="rId202"/>
    <p:sldId id="461" r:id="rId203"/>
    <p:sldId id="402" r:id="rId204"/>
    <p:sldId id="403" r:id="rId205"/>
    <p:sldId id="400" r:id="rId206"/>
    <p:sldId id="509" r:id="rId207"/>
    <p:sldId id="510" r:id="rId208"/>
    <p:sldId id="534" r:id="rId209"/>
    <p:sldId id="535" r:id="rId210"/>
    <p:sldId id="536" r:id="rId211"/>
    <p:sldId id="537" r:id="rId212"/>
    <p:sldId id="538" r:id="rId213"/>
    <p:sldId id="539" r:id="rId214"/>
    <p:sldId id="540" r:id="rId215"/>
    <p:sldId id="541" r:id="rId216"/>
    <p:sldId id="454" r:id="rId217"/>
    <p:sldId id="452" r:id="rId218"/>
    <p:sldId id="453" r:id="rId219"/>
    <p:sldId id="455" r:id="rId220"/>
    <p:sldId id="463" r:id="rId221"/>
    <p:sldId id="321" r:id="rId222"/>
    <p:sldId id="462" r:id="rId223"/>
    <p:sldId id="272" r:id="rId224"/>
    <p:sldId id="392" r:id="rId225"/>
    <p:sldId id="393" r:id="rId226"/>
    <p:sldId id="447" r:id="rId227"/>
    <p:sldId id="394" r:id="rId228"/>
    <p:sldId id="391" r:id="rId229"/>
    <p:sldId id="406" r:id="rId230"/>
    <p:sldId id="449" r:id="rId231"/>
    <p:sldId id="517" r:id="rId232"/>
    <p:sldId id="448" r:id="rId233"/>
    <p:sldId id="451" r:id="rId234"/>
    <p:sldId id="516" r:id="rId235"/>
    <p:sldId id="450" r:id="rId236"/>
    <p:sldId id="446" r:id="rId237"/>
    <p:sldId id="493" r:id="rId238"/>
    <p:sldId id="511" r:id="rId239"/>
    <p:sldId id="514" r:id="rId240"/>
    <p:sldId id="512" r:id="rId241"/>
    <p:sldId id="515" r:id="rId242"/>
    <p:sldId id="513" r:id="rId243"/>
    <p:sldId id="345" r:id="rId244"/>
    <p:sldId id="348" r:id="rId245"/>
    <p:sldId id="464" r:id="rId246"/>
    <p:sldId id="346" r:id="rId247"/>
    <p:sldId id="347" r:id="rId248"/>
    <p:sldId id="465" r:id="rId249"/>
    <p:sldId id="378" r:id="rId250"/>
    <p:sldId id="379" r:id="rId251"/>
    <p:sldId id="349" r:id="rId252"/>
    <p:sldId id="336" r:id="rId253"/>
    <p:sldId id="311" r:id="rId254"/>
    <p:sldId id="522" r:id="rId255"/>
    <p:sldId id="408" r:id="rId256"/>
    <p:sldId id="359" r:id="rId257"/>
    <p:sldId id="360" r:id="rId258"/>
  </p:sldIdLst>
  <p:sldSz cx="9144000" cy="6858000" type="screen4x3"/>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5" autoAdjust="0"/>
    <p:restoredTop sz="87206" autoAdjust="0"/>
  </p:normalViewPr>
  <p:slideViewPr>
    <p:cSldViewPr snapToGrid="0" snapToObjects="1">
      <p:cViewPr varScale="1">
        <p:scale>
          <a:sx n="96" d="100"/>
          <a:sy n="96" d="100"/>
        </p:scale>
        <p:origin x="-1368"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2205"/>
    </p:cViewPr>
  </p:sorter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170" Type="http://schemas.openxmlformats.org/officeDocument/2006/relationships/slide" Target="slides/slide168.xml"/><Relationship Id="rId171" Type="http://schemas.openxmlformats.org/officeDocument/2006/relationships/slide" Target="slides/slide169.xml"/><Relationship Id="rId172" Type="http://schemas.openxmlformats.org/officeDocument/2006/relationships/slide" Target="slides/slide170.xml"/><Relationship Id="rId173" Type="http://schemas.openxmlformats.org/officeDocument/2006/relationships/slide" Target="slides/slide171.xml"/><Relationship Id="rId174" Type="http://schemas.openxmlformats.org/officeDocument/2006/relationships/slide" Target="slides/slide172.xml"/><Relationship Id="rId175" Type="http://schemas.openxmlformats.org/officeDocument/2006/relationships/slide" Target="slides/slide173.xml"/><Relationship Id="rId176" Type="http://schemas.openxmlformats.org/officeDocument/2006/relationships/slide" Target="slides/slide174.xml"/><Relationship Id="rId177" Type="http://schemas.openxmlformats.org/officeDocument/2006/relationships/slide" Target="slides/slide175.xml"/><Relationship Id="rId178" Type="http://schemas.openxmlformats.org/officeDocument/2006/relationships/slide" Target="slides/slide176.xml"/><Relationship Id="rId179" Type="http://schemas.openxmlformats.org/officeDocument/2006/relationships/slide" Target="slides/slide177.xml"/><Relationship Id="rId260" Type="http://schemas.openxmlformats.org/officeDocument/2006/relationships/handoutMaster" Target="handoutMasters/handout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61" Type="http://schemas.openxmlformats.org/officeDocument/2006/relationships/printerSettings" Target="printerSettings/printerSettings1.bin"/><Relationship Id="rId262" Type="http://schemas.openxmlformats.org/officeDocument/2006/relationships/presProps" Target="presProps.xml"/><Relationship Id="rId263" Type="http://schemas.openxmlformats.org/officeDocument/2006/relationships/viewProps" Target="viewProps.xml"/><Relationship Id="rId264" Type="http://schemas.openxmlformats.org/officeDocument/2006/relationships/theme" Target="theme/theme1.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200" Type="http://schemas.openxmlformats.org/officeDocument/2006/relationships/slide" Target="slides/slide198.xml"/><Relationship Id="rId201" Type="http://schemas.openxmlformats.org/officeDocument/2006/relationships/slide" Target="slides/slide199.xml"/><Relationship Id="rId202" Type="http://schemas.openxmlformats.org/officeDocument/2006/relationships/slide" Target="slides/slide200.xml"/><Relationship Id="rId203" Type="http://schemas.openxmlformats.org/officeDocument/2006/relationships/slide" Target="slides/slide201.xml"/><Relationship Id="rId204" Type="http://schemas.openxmlformats.org/officeDocument/2006/relationships/slide" Target="slides/slide202.xml"/><Relationship Id="rId205" Type="http://schemas.openxmlformats.org/officeDocument/2006/relationships/slide" Target="slides/slide203.xml"/><Relationship Id="rId206" Type="http://schemas.openxmlformats.org/officeDocument/2006/relationships/slide" Target="slides/slide204.xml"/><Relationship Id="rId207" Type="http://schemas.openxmlformats.org/officeDocument/2006/relationships/slide" Target="slides/slide205.xml"/><Relationship Id="rId208" Type="http://schemas.openxmlformats.org/officeDocument/2006/relationships/slide" Target="slides/slide206.xml"/><Relationship Id="rId209" Type="http://schemas.openxmlformats.org/officeDocument/2006/relationships/slide" Target="slides/slide207.xml"/><Relationship Id="rId26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180" Type="http://schemas.openxmlformats.org/officeDocument/2006/relationships/slide" Target="slides/slide178.xml"/><Relationship Id="rId181" Type="http://schemas.openxmlformats.org/officeDocument/2006/relationships/slide" Target="slides/slide179.xml"/><Relationship Id="rId182" Type="http://schemas.openxmlformats.org/officeDocument/2006/relationships/slide" Target="slides/slide180.xml"/><Relationship Id="rId183" Type="http://schemas.openxmlformats.org/officeDocument/2006/relationships/slide" Target="slides/slide181.xml"/><Relationship Id="rId184" Type="http://schemas.openxmlformats.org/officeDocument/2006/relationships/slide" Target="slides/slide182.xml"/><Relationship Id="rId185" Type="http://schemas.openxmlformats.org/officeDocument/2006/relationships/slide" Target="slides/slide183.xml"/><Relationship Id="rId186" Type="http://schemas.openxmlformats.org/officeDocument/2006/relationships/slide" Target="slides/slide184.xml"/><Relationship Id="rId187" Type="http://schemas.openxmlformats.org/officeDocument/2006/relationships/slide" Target="slides/slide185.xml"/><Relationship Id="rId188" Type="http://schemas.openxmlformats.org/officeDocument/2006/relationships/slide" Target="slides/slide186.xml"/><Relationship Id="rId189" Type="http://schemas.openxmlformats.org/officeDocument/2006/relationships/slide" Target="slides/slide18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210" Type="http://schemas.openxmlformats.org/officeDocument/2006/relationships/slide" Target="slides/slide208.xml"/><Relationship Id="rId211" Type="http://schemas.openxmlformats.org/officeDocument/2006/relationships/slide" Target="slides/slide209.xml"/><Relationship Id="rId212" Type="http://schemas.openxmlformats.org/officeDocument/2006/relationships/slide" Target="slides/slide210.xml"/><Relationship Id="rId213" Type="http://schemas.openxmlformats.org/officeDocument/2006/relationships/slide" Target="slides/slide211.xml"/><Relationship Id="rId214" Type="http://schemas.openxmlformats.org/officeDocument/2006/relationships/slide" Target="slides/slide212.xml"/><Relationship Id="rId215" Type="http://schemas.openxmlformats.org/officeDocument/2006/relationships/slide" Target="slides/slide213.xml"/><Relationship Id="rId216" Type="http://schemas.openxmlformats.org/officeDocument/2006/relationships/slide" Target="slides/slide214.xml"/><Relationship Id="rId217" Type="http://schemas.openxmlformats.org/officeDocument/2006/relationships/slide" Target="slides/slide215.xml"/><Relationship Id="rId218" Type="http://schemas.openxmlformats.org/officeDocument/2006/relationships/slide" Target="slides/slide216.xml"/><Relationship Id="rId219" Type="http://schemas.openxmlformats.org/officeDocument/2006/relationships/slide" Target="slides/slide21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90" Type="http://schemas.openxmlformats.org/officeDocument/2006/relationships/slide" Target="slides/slide188.xml"/><Relationship Id="rId191" Type="http://schemas.openxmlformats.org/officeDocument/2006/relationships/slide" Target="slides/slide189.xml"/><Relationship Id="rId192" Type="http://schemas.openxmlformats.org/officeDocument/2006/relationships/slide" Target="slides/slide190.xml"/><Relationship Id="rId193" Type="http://schemas.openxmlformats.org/officeDocument/2006/relationships/slide" Target="slides/slide191.xml"/><Relationship Id="rId194" Type="http://schemas.openxmlformats.org/officeDocument/2006/relationships/slide" Target="slides/slide192.xml"/><Relationship Id="rId195" Type="http://schemas.openxmlformats.org/officeDocument/2006/relationships/slide" Target="slides/slide193.xml"/><Relationship Id="rId196" Type="http://schemas.openxmlformats.org/officeDocument/2006/relationships/slide" Target="slides/slide194.xml"/><Relationship Id="rId197" Type="http://schemas.openxmlformats.org/officeDocument/2006/relationships/slide" Target="slides/slide195.xml"/><Relationship Id="rId198" Type="http://schemas.openxmlformats.org/officeDocument/2006/relationships/slide" Target="slides/slide196.xml"/><Relationship Id="rId199" Type="http://schemas.openxmlformats.org/officeDocument/2006/relationships/slide" Target="slides/slide19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220" Type="http://schemas.openxmlformats.org/officeDocument/2006/relationships/slide" Target="slides/slide218.xml"/><Relationship Id="rId221" Type="http://schemas.openxmlformats.org/officeDocument/2006/relationships/slide" Target="slides/slide219.xml"/><Relationship Id="rId222" Type="http://schemas.openxmlformats.org/officeDocument/2006/relationships/slide" Target="slides/slide220.xml"/><Relationship Id="rId223" Type="http://schemas.openxmlformats.org/officeDocument/2006/relationships/slide" Target="slides/slide221.xml"/><Relationship Id="rId224" Type="http://schemas.openxmlformats.org/officeDocument/2006/relationships/slide" Target="slides/slide222.xml"/><Relationship Id="rId225" Type="http://schemas.openxmlformats.org/officeDocument/2006/relationships/slide" Target="slides/slide223.xml"/><Relationship Id="rId226" Type="http://schemas.openxmlformats.org/officeDocument/2006/relationships/slide" Target="slides/slide224.xml"/><Relationship Id="rId227" Type="http://schemas.openxmlformats.org/officeDocument/2006/relationships/slide" Target="slides/slide225.xml"/><Relationship Id="rId228" Type="http://schemas.openxmlformats.org/officeDocument/2006/relationships/slide" Target="slides/slide226.xml"/><Relationship Id="rId229" Type="http://schemas.openxmlformats.org/officeDocument/2006/relationships/slide" Target="slides/slide227.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230" Type="http://schemas.openxmlformats.org/officeDocument/2006/relationships/slide" Target="slides/slide228.xml"/><Relationship Id="rId231" Type="http://schemas.openxmlformats.org/officeDocument/2006/relationships/slide" Target="slides/slide229.xml"/><Relationship Id="rId232" Type="http://schemas.openxmlformats.org/officeDocument/2006/relationships/slide" Target="slides/slide230.xml"/><Relationship Id="rId233" Type="http://schemas.openxmlformats.org/officeDocument/2006/relationships/slide" Target="slides/slide231.xml"/><Relationship Id="rId234" Type="http://schemas.openxmlformats.org/officeDocument/2006/relationships/slide" Target="slides/slide232.xml"/><Relationship Id="rId235" Type="http://schemas.openxmlformats.org/officeDocument/2006/relationships/slide" Target="slides/slide233.xml"/><Relationship Id="rId236" Type="http://schemas.openxmlformats.org/officeDocument/2006/relationships/slide" Target="slides/slide234.xml"/><Relationship Id="rId237" Type="http://schemas.openxmlformats.org/officeDocument/2006/relationships/slide" Target="slides/slide235.xml"/><Relationship Id="rId238" Type="http://schemas.openxmlformats.org/officeDocument/2006/relationships/slide" Target="slides/slide236.xml"/><Relationship Id="rId239" Type="http://schemas.openxmlformats.org/officeDocument/2006/relationships/slide" Target="slides/slide2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240" Type="http://schemas.openxmlformats.org/officeDocument/2006/relationships/slide" Target="slides/slide238.xml"/><Relationship Id="rId241" Type="http://schemas.openxmlformats.org/officeDocument/2006/relationships/slide" Target="slides/slide239.xml"/><Relationship Id="rId242" Type="http://schemas.openxmlformats.org/officeDocument/2006/relationships/slide" Target="slides/slide240.xml"/><Relationship Id="rId243" Type="http://schemas.openxmlformats.org/officeDocument/2006/relationships/slide" Target="slides/slide241.xml"/><Relationship Id="rId244" Type="http://schemas.openxmlformats.org/officeDocument/2006/relationships/slide" Target="slides/slide242.xml"/><Relationship Id="rId245" Type="http://schemas.openxmlformats.org/officeDocument/2006/relationships/slide" Target="slides/slide243.xml"/><Relationship Id="rId246" Type="http://schemas.openxmlformats.org/officeDocument/2006/relationships/slide" Target="slides/slide244.xml"/><Relationship Id="rId247" Type="http://schemas.openxmlformats.org/officeDocument/2006/relationships/slide" Target="slides/slide245.xml"/><Relationship Id="rId248" Type="http://schemas.openxmlformats.org/officeDocument/2006/relationships/slide" Target="slides/slide246.xml"/><Relationship Id="rId249" Type="http://schemas.openxmlformats.org/officeDocument/2006/relationships/slide" Target="slides/slide2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60" Type="http://schemas.openxmlformats.org/officeDocument/2006/relationships/slide" Target="slides/slide158.xml"/><Relationship Id="rId161" Type="http://schemas.openxmlformats.org/officeDocument/2006/relationships/slide" Target="slides/slide159.xml"/><Relationship Id="rId162" Type="http://schemas.openxmlformats.org/officeDocument/2006/relationships/slide" Target="slides/slide160.xml"/><Relationship Id="rId163" Type="http://schemas.openxmlformats.org/officeDocument/2006/relationships/slide" Target="slides/slide161.xml"/><Relationship Id="rId164" Type="http://schemas.openxmlformats.org/officeDocument/2006/relationships/slide" Target="slides/slide162.xml"/><Relationship Id="rId165" Type="http://schemas.openxmlformats.org/officeDocument/2006/relationships/slide" Target="slides/slide163.xml"/><Relationship Id="rId166" Type="http://schemas.openxmlformats.org/officeDocument/2006/relationships/slide" Target="slides/slide164.xml"/><Relationship Id="rId167" Type="http://schemas.openxmlformats.org/officeDocument/2006/relationships/slide" Target="slides/slide165.xml"/><Relationship Id="rId168" Type="http://schemas.openxmlformats.org/officeDocument/2006/relationships/slide" Target="slides/slide166.xml"/><Relationship Id="rId169" Type="http://schemas.openxmlformats.org/officeDocument/2006/relationships/slide" Target="slides/slide167.xml"/><Relationship Id="rId250" Type="http://schemas.openxmlformats.org/officeDocument/2006/relationships/slide" Target="slides/slide248.xml"/><Relationship Id="rId251" Type="http://schemas.openxmlformats.org/officeDocument/2006/relationships/slide" Target="slides/slide249.xml"/><Relationship Id="rId252" Type="http://schemas.openxmlformats.org/officeDocument/2006/relationships/slide" Target="slides/slide250.xml"/><Relationship Id="rId253" Type="http://schemas.openxmlformats.org/officeDocument/2006/relationships/slide" Target="slides/slide251.xml"/><Relationship Id="rId254" Type="http://schemas.openxmlformats.org/officeDocument/2006/relationships/slide" Target="slides/slide252.xml"/><Relationship Id="rId255" Type="http://schemas.openxmlformats.org/officeDocument/2006/relationships/slide" Target="slides/slide253.xml"/><Relationship Id="rId256" Type="http://schemas.openxmlformats.org/officeDocument/2006/relationships/slide" Target="slides/slide254.xml"/><Relationship Id="rId257" Type="http://schemas.openxmlformats.org/officeDocument/2006/relationships/slide" Target="slides/slide255.xml"/><Relationship Id="rId258" Type="http://schemas.openxmlformats.org/officeDocument/2006/relationships/slide" Target="slides/slide256.xml"/><Relationship Id="rId259" Type="http://schemas.openxmlformats.org/officeDocument/2006/relationships/notesMaster" Target="notesMasters/notesMaster1.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Correct</c:v>
                </c:pt>
              </c:strCache>
            </c:strRef>
          </c:tx>
          <c:invertIfNegative val="0"/>
          <c:cat>
            <c:strRef>
              <c:f>Sheet1!$A$2:$A$4</c:f>
              <c:strCache>
                <c:ptCount val="3"/>
                <c:pt idx="0">
                  <c:v>know nothing</c:v>
                </c:pt>
                <c:pt idx="1">
                  <c:v>know something</c:v>
                </c:pt>
                <c:pt idx="2">
                  <c:v>know something</c:v>
                </c:pt>
              </c:strCache>
            </c:strRef>
          </c:cat>
          <c:val>
            <c:numRef>
              <c:f>Sheet1!$B$2:$B$4</c:f>
              <c:numCache>
                <c:formatCode>General</c:formatCode>
                <c:ptCount val="3"/>
                <c:pt idx="0">
                  <c:v>9.0</c:v>
                </c:pt>
                <c:pt idx="1">
                  <c:v>18.0</c:v>
                </c:pt>
                <c:pt idx="2">
                  <c:v>3.0</c:v>
                </c:pt>
              </c:numCache>
            </c:numRef>
          </c:val>
        </c:ser>
        <c:ser>
          <c:idx val="1"/>
          <c:order val="1"/>
          <c:tx>
            <c:strRef>
              <c:f>Sheet1!$C$1</c:f>
              <c:strCache>
                <c:ptCount val="1"/>
                <c:pt idx="0">
                  <c:v>Incorrect</c:v>
                </c:pt>
              </c:strCache>
            </c:strRef>
          </c:tx>
          <c:invertIfNegative val="0"/>
          <c:cat>
            <c:strRef>
              <c:f>Sheet1!$A$2:$A$4</c:f>
              <c:strCache>
                <c:ptCount val="3"/>
                <c:pt idx="0">
                  <c:v>know nothing</c:v>
                </c:pt>
                <c:pt idx="1">
                  <c:v>know something</c:v>
                </c:pt>
                <c:pt idx="2">
                  <c:v>know something</c:v>
                </c:pt>
              </c:strCache>
            </c:strRef>
          </c:cat>
          <c:val>
            <c:numRef>
              <c:f>Sheet1!$C$2:$C$4</c:f>
              <c:numCache>
                <c:formatCode>General</c:formatCode>
                <c:ptCount val="3"/>
                <c:pt idx="0">
                  <c:v>11.0</c:v>
                </c:pt>
                <c:pt idx="1">
                  <c:v>3.0</c:v>
                </c:pt>
                <c:pt idx="2">
                  <c:v>18.0</c:v>
                </c:pt>
              </c:numCache>
            </c:numRef>
          </c:val>
        </c:ser>
        <c:dLbls>
          <c:showLegendKey val="0"/>
          <c:showVal val="0"/>
          <c:showCatName val="0"/>
          <c:showSerName val="0"/>
          <c:showPercent val="0"/>
          <c:showBubbleSize val="0"/>
        </c:dLbls>
        <c:gapWidth val="150"/>
        <c:axId val="2144845976"/>
        <c:axId val="2144848952"/>
      </c:barChart>
      <c:catAx>
        <c:axId val="2144845976"/>
        <c:scaling>
          <c:orientation val="minMax"/>
        </c:scaling>
        <c:delete val="0"/>
        <c:axPos val="b"/>
        <c:majorTickMark val="out"/>
        <c:minorTickMark val="none"/>
        <c:tickLblPos val="nextTo"/>
        <c:crossAx val="2144848952"/>
        <c:crosses val="autoZero"/>
        <c:auto val="1"/>
        <c:lblAlgn val="ctr"/>
        <c:lblOffset val="100"/>
        <c:noMultiLvlLbl val="0"/>
      </c:catAx>
      <c:valAx>
        <c:axId val="2144848952"/>
        <c:scaling>
          <c:orientation val="minMax"/>
        </c:scaling>
        <c:delete val="0"/>
        <c:axPos val="l"/>
        <c:majorGridlines/>
        <c:numFmt formatCode="General" sourceLinked="1"/>
        <c:majorTickMark val="out"/>
        <c:minorTickMark val="none"/>
        <c:tickLblPos val="nextTo"/>
        <c:crossAx val="2144845976"/>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C4138-2A9D-9742-8C18-9DC5D1A1ED3A}"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77A58E7-600B-4D41-B21D-3C26EDF3245D}">
      <dgm:prSet phldrT="[Text]"/>
      <dgm:spPr/>
      <dgm:t>
        <a:bodyPr/>
        <a:lstStyle/>
        <a:p>
          <a:r>
            <a:rPr lang="en-US" dirty="0" smtClean="0"/>
            <a:t>Cryptology</a:t>
          </a:r>
          <a:endParaRPr lang="en-US" dirty="0"/>
        </a:p>
      </dgm:t>
    </dgm:pt>
    <dgm:pt modelId="{F1CE7D02-6A0F-7941-9EBD-F5D338B44997}" type="parTrans" cxnId="{79E72DC8-1300-A147-ACC1-0607FDE7AF8A}">
      <dgm:prSet/>
      <dgm:spPr/>
      <dgm:t>
        <a:bodyPr/>
        <a:lstStyle/>
        <a:p>
          <a:endParaRPr lang="en-US"/>
        </a:p>
      </dgm:t>
    </dgm:pt>
    <dgm:pt modelId="{BBC2DCE9-C58F-DA4B-B676-55897414FE48}" type="sibTrans" cxnId="{79E72DC8-1300-A147-ACC1-0607FDE7AF8A}">
      <dgm:prSet/>
      <dgm:spPr/>
      <dgm:t>
        <a:bodyPr/>
        <a:lstStyle/>
        <a:p>
          <a:endParaRPr lang="en-US"/>
        </a:p>
      </dgm:t>
    </dgm:pt>
    <dgm:pt modelId="{3A21735B-F3FA-C046-8799-054813F89379}">
      <dgm:prSet phldrT="[Text]"/>
      <dgm:spPr/>
      <dgm:t>
        <a:bodyPr/>
        <a:lstStyle/>
        <a:p>
          <a:r>
            <a:rPr lang="en-US" dirty="0" smtClean="0"/>
            <a:t>Cryptography</a:t>
          </a:r>
          <a:endParaRPr lang="en-US" dirty="0"/>
        </a:p>
      </dgm:t>
    </dgm:pt>
    <dgm:pt modelId="{45CF5DEB-BE76-6C4A-B2E3-BD95E83960A0}" type="parTrans" cxnId="{EE2033E7-4A84-8842-BAF0-4BC373C558A3}">
      <dgm:prSet/>
      <dgm:spPr/>
      <dgm:t>
        <a:bodyPr/>
        <a:lstStyle/>
        <a:p>
          <a:endParaRPr lang="en-US"/>
        </a:p>
      </dgm:t>
    </dgm:pt>
    <dgm:pt modelId="{0D5FC4AC-9EFB-5640-AB6D-7B5C61C20807}" type="sibTrans" cxnId="{EE2033E7-4A84-8842-BAF0-4BC373C558A3}">
      <dgm:prSet/>
      <dgm:spPr/>
      <dgm:t>
        <a:bodyPr/>
        <a:lstStyle/>
        <a:p>
          <a:endParaRPr lang="en-US"/>
        </a:p>
      </dgm:t>
    </dgm:pt>
    <dgm:pt modelId="{0DC55E07-D221-A047-97DF-4F3DCEB182A9}">
      <dgm:prSet phldrT="[Text]"/>
      <dgm:spPr/>
      <dgm:t>
        <a:bodyPr/>
        <a:lstStyle/>
        <a:p>
          <a:r>
            <a:rPr lang="en-US" dirty="0" smtClean="0"/>
            <a:t>Symmetric</a:t>
          </a:r>
          <a:endParaRPr lang="en-US" dirty="0"/>
        </a:p>
      </dgm:t>
    </dgm:pt>
    <dgm:pt modelId="{44A1D431-54E8-F949-86C3-39A2E0A25B69}" type="parTrans" cxnId="{A271772C-3B63-7E40-AAA1-8BBCBD4D2EE1}">
      <dgm:prSet/>
      <dgm:spPr/>
      <dgm:t>
        <a:bodyPr/>
        <a:lstStyle/>
        <a:p>
          <a:endParaRPr lang="en-US"/>
        </a:p>
      </dgm:t>
    </dgm:pt>
    <dgm:pt modelId="{EC7CD149-B417-1B42-8CB1-B863AB044AB5}" type="sibTrans" cxnId="{A271772C-3B63-7E40-AAA1-8BBCBD4D2EE1}">
      <dgm:prSet/>
      <dgm:spPr/>
      <dgm:t>
        <a:bodyPr/>
        <a:lstStyle/>
        <a:p>
          <a:endParaRPr lang="en-US"/>
        </a:p>
      </dgm:t>
    </dgm:pt>
    <dgm:pt modelId="{1CC21FA1-0384-644D-985D-6F4175970241}">
      <dgm:prSet phldrT="[Text]"/>
      <dgm:spPr/>
      <dgm:t>
        <a:bodyPr/>
        <a:lstStyle/>
        <a:p>
          <a:r>
            <a:rPr lang="en-US" dirty="0" smtClean="0"/>
            <a:t>Asymmetric</a:t>
          </a:r>
          <a:endParaRPr lang="en-US" dirty="0"/>
        </a:p>
      </dgm:t>
    </dgm:pt>
    <dgm:pt modelId="{197DEBD6-670F-2B43-BBEA-467890255770}" type="parTrans" cxnId="{9A0745C4-B702-AC4C-BBDB-C5B1E1F79D43}">
      <dgm:prSet/>
      <dgm:spPr/>
      <dgm:t>
        <a:bodyPr/>
        <a:lstStyle/>
        <a:p>
          <a:endParaRPr lang="en-US"/>
        </a:p>
      </dgm:t>
    </dgm:pt>
    <dgm:pt modelId="{5ACC394A-0AC7-D347-9963-992D937B66CD}" type="sibTrans" cxnId="{9A0745C4-B702-AC4C-BBDB-C5B1E1F79D43}">
      <dgm:prSet/>
      <dgm:spPr/>
      <dgm:t>
        <a:bodyPr/>
        <a:lstStyle/>
        <a:p>
          <a:endParaRPr lang="en-US"/>
        </a:p>
      </dgm:t>
    </dgm:pt>
    <dgm:pt modelId="{FCBEA9DF-9CB1-F24B-88F0-F57B262537EE}">
      <dgm:prSet phldrT="[Text]"/>
      <dgm:spPr/>
      <dgm:t>
        <a:bodyPr/>
        <a:lstStyle/>
        <a:p>
          <a:r>
            <a:rPr lang="en-US" dirty="0" smtClean="0"/>
            <a:t>Cryptanalysis</a:t>
          </a:r>
          <a:endParaRPr lang="en-US" dirty="0"/>
        </a:p>
      </dgm:t>
    </dgm:pt>
    <dgm:pt modelId="{BA6BF40E-9984-E64B-83CF-C609D6FC7DCF}" type="parTrans" cxnId="{B82F9220-7C0C-C442-AAF1-029C25DBD3BF}">
      <dgm:prSet/>
      <dgm:spPr/>
      <dgm:t>
        <a:bodyPr/>
        <a:lstStyle/>
        <a:p>
          <a:endParaRPr lang="en-US"/>
        </a:p>
      </dgm:t>
    </dgm:pt>
    <dgm:pt modelId="{447070C6-FB19-CF48-9551-A15F0F896DBC}" type="sibTrans" cxnId="{B82F9220-7C0C-C442-AAF1-029C25DBD3BF}">
      <dgm:prSet/>
      <dgm:spPr/>
      <dgm:t>
        <a:bodyPr/>
        <a:lstStyle/>
        <a:p>
          <a:endParaRPr lang="en-US"/>
        </a:p>
      </dgm:t>
    </dgm:pt>
    <dgm:pt modelId="{711221E7-D785-BE4A-A4E5-35EBDB5791C3}">
      <dgm:prSet phldrT="[Text]"/>
      <dgm:spPr/>
      <dgm:t>
        <a:bodyPr/>
        <a:lstStyle/>
        <a:p>
          <a:r>
            <a:rPr lang="en-US" dirty="0" smtClean="0"/>
            <a:t>Protocols</a:t>
          </a:r>
          <a:endParaRPr lang="en-US" dirty="0"/>
        </a:p>
      </dgm:t>
    </dgm:pt>
    <dgm:pt modelId="{167C5EBD-82E4-384F-AB33-42912DF80F98}" type="parTrans" cxnId="{D2E1CE9D-AFC4-9F4E-BC92-673B63BFED8F}">
      <dgm:prSet/>
      <dgm:spPr/>
      <dgm:t>
        <a:bodyPr/>
        <a:lstStyle/>
        <a:p>
          <a:endParaRPr lang="en-US"/>
        </a:p>
      </dgm:t>
    </dgm:pt>
    <dgm:pt modelId="{18F15250-C311-CC4E-BA83-478799DA4DEA}" type="sibTrans" cxnId="{D2E1CE9D-AFC4-9F4E-BC92-673B63BFED8F}">
      <dgm:prSet/>
      <dgm:spPr/>
      <dgm:t>
        <a:bodyPr/>
        <a:lstStyle/>
        <a:p>
          <a:endParaRPr lang="en-US"/>
        </a:p>
      </dgm:t>
    </dgm:pt>
    <dgm:pt modelId="{D7912F35-2A06-9646-AEDE-D1E68FA0FDFA}">
      <dgm:prSet phldrT="[Text]"/>
      <dgm:spPr/>
      <dgm:t>
        <a:bodyPr/>
        <a:lstStyle/>
        <a:p>
          <a:r>
            <a:rPr lang="en-US" dirty="0" smtClean="0"/>
            <a:t>Mathematical</a:t>
          </a:r>
          <a:endParaRPr lang="en-US" dirty="0"/>
        </a:p>
      </dgm:t>
    </dgm:pt>
    <dgm:pt modelId="{5A35FB2E-B105-9147-AAFA-28407B162FAA}" type="parTrans" cxnId="{059BADC5-A5EA-9E4D-B924-63D3288882A0}">
      <dgm:prSet/>
      <dgm:spPr/>
      <dgm:t>
        <a:bodyPr/>
        <a:lstStyle/>
        <a:p>
          <a:endParaRPr lang="en-US"/>
        </a:p>
      </dgm:t>
    </dgm:pt>
    <dgm:pt modelId="{9FC1722F-3B5E-DB4F-A741-3D69154C9AD9}" type="sibTrans" cxnId="{059BADC5-A5EA-9E4D-B924-63D3288882A0}">
      <dgm:prSet/>
      <dgm:spPr/>
      <dgm:t>
        <a:bodyPr/>
        <a:lstStyle/>
        <a:p>
          <a:endParaRPr lang="en-US"/>
        </a:p>
      </dgm:t>
    </dgm:pt>
    <dgm:pt modelId="{48AA6372-F2AB-6D4F-9F8A-E361896530A5}">
      <dgm:prSet phldrT="[Text]"/>
      <dgm:spPr/>
      <dgm:t>
        <a:bodyPr/>
        <a:lstStyle/>
        <a:p>
          <a:r>
            <a:rPr lang="en-US" dirty="0" smtClean="0"/>
            <a:t>Implementation</a:t>
          </a:r>
          <a:endParaRPr lang="en-US" dirty="0"/>
        </a:p>
      </dgm:t>
    </dgm:pt>
    <dgm:pt modelId="{D1AD40EC-580C-3A47-A82F-9AB3FDADFC78}" type="parTrans" cxnId="{E5069953-844E-0F44-B140-C6E30B6A4F84}">
      <dgm:prSet/>
      <dgm:spPr/>
      <dgm:t>
        <a:bodyPr/>
        <a:lstStyle/>
        <a:p>
          <a:endParaRPr lang="en-US"/>
        </a:p>
      </dgm:t>
    </dgm:pt>
    <dgm:pt modelId="{C223FED2-E7E3-774D-97E5-D9DFE433A93D}" type="sibTrans" cxnId="{E5069953-844E-0F44-B140-C6E30B6A4F84}">
      <dgm:prSet/>
      <dgm:spPr/>
      <dgm:t>
        <a:bodyPr/>
        <a:lstStyle/>
        <a:p>
          <a:endParaRPr lang="en-US"/>
        </a:p>
      </dgm:t>
    </dgm:pt>
    <dgm:pt modelId="{8D596540-C7CC-A44E-9048-C2AABBEF85DB}">
      <dgm:prSet phldrT="[Text]"/>
      <dgm:spPr/>
      <dgm:t>
        <a:bodyPr/>
        <a:lstStyle/>
        <a:p>
          <a:r>
            <a:rPr lang="en-US" dirty="0" smtClean="0"/>
            <a:t>Social</a:t>
          </a:r>
          <a:endParaRPr lang="en-US" dirty="0"/>
        </a:p>
      </dgm:t>
    </dgm:pt>
    <dgm:pt modelId="{DEB52552-1D78-0641-9307-14F9D2DBC8D5}" type="parTrans" cxnId="{89A5E821-FE97-C44C-8B8C-D5347D267131}">
      <dgm:prSet/>
      <dgm:spPr/>
      <dgm:t>
        <a:bodyPr/>
        <a:lstStyle/>
        <a:p>
          <a:endParaRPr lang="en-US"/>
        </a:p>
      </dgm:t>
    </dgm:pt>
    <dgm:pt modelId="{3731E5BB-33B6-FE47-835A-FA12666DD6EC}" type="sibTrans" cxnId="{89A5E821-FE97-C44C-8B8C-D5347D267131}">
      <dgm:prSet/>
      <dgm:spPr/>
      <dgm:t>
        <a:bodyPr/>
        <a:lstStyle/>
        <a:p>
          <a:endParaRPr lang="en-US"/>
        </a:p>
      </dgm:t>
    </dgm:pt>
    <dgm:pt modelId="{11283E26-6901-0C4A-BE1C-A903A3A3058B}" type="pres">
      <dgm:prSet presAssocID="{DAAC4138-2A9D-9742-8C18-9DC5D1A1ED3A}" presName="hierChild1" presStyleCnt="0">
        <dgm:presLayoutVars>
          <dgm:chPref val="1"/>
          <dgm:dir/>
          <dgm:animOne val="branch"/>
          <dgm:animLvl val="lvl"/>
          <dgm:resizeHandles/>
        </dgm:presLayoutVars>
      </dgm:prSet>
      <dgm:spPr/>
      <dgm:t>
        <a:bodyPr/>
        <a:lstStyle/>
        <a:p>
          <a:endParaRPr lang="en-US"/>
        </a:p>
      </dgm:t>
    </dgm:pt>
    <dgm:pt modelId="{9923C4C7-7C84-DE47-AA4A-9403380AE743}" type="pres">
      <dgm:prSet presAssocID="{D77A58E7-600B-4D41-B21D-3C26EDF3245D}" presName="hierRoot1" presStyleCnt="0"/>
      <dgm:spPr/>
    </dgm:pt>
    <dgm:pt modelId="{C135151A-ECFD-F541-B95D-2A87F3B02C6B}" type="pres">
      <dgm:prSet presAssocID="{D77A58E7-600B-4D41-B21D-3C26EDF3245D}" presName="composite" presStyleCnt="0"/>
      <dgm:spPr/>
    </dgm:pt>
    <dgm:pt modelId="{43D2655F-E24E-BB49-A5FF-0AF0FF0A35CE}" type="pres">
      <dgm:prSet presAssocID="{D77A58E7-600B-4D41-B21D-3C26EDF3245D}" presName="background" presStyleLbl="node0" presStyleIdx="0" presStyleCnt="1"/>
      <dgm:spPr/>
    </dgm:pt>
    <dgm:pt modelId="{B4D9A6E9-214F-6743-8AFF-781952E60E46}" type="pres">
      <dgm:prSet presAssocID="{D77A58E7-600B-4D41-B21D-3C26EDF3245D}" presName="text" presStyleLbl="fgAcc0" presStyleIdx="0" presStyleCnt="1">
        <dgm:presLayoutVars>
          <dgm:chPref val="3"/>
        </dgm:presLayoutVars>
      </dgm:prSet>
      <dgm:spPr/>
      <dgm:t>
        <a:bodyPr/>
        <a:lstStyle/>
        <a:p>
          <a:endParaRPr lang="en-US"/>
        </a:p>
      </dgm:t>
    </dgm:pt>
    <dgm:pt modelId="{FDF02BA9-12D0-A243-AB8F-8DB21B67C3AA}" type="pres">
      <dgm:prSet presAssocID="{D77A58E7-600B-4D41-B21D-3C26EDF3245D}" presName="hierChild2" presStyleCnt="0"/>
      <dgm:spPr/>
    </dgm:pt>
    <dgm:pt modelId="{43FB48E2-8421-B440-B459-0D88CD6B894B}" type="pres">
      <dgm:prSet presAssocID="{45CF5DEB-BE76-6C4A-B2E3-BD95E83960A0}" presName="Name10" presStyleLbl="parChTrans1D2" presStyleIdx="0" presStyleCnt="2"/>
      <dgm:spPr/>
      <dgm:t>
        <a:bodyPr/>
        <a:lstStyle/>
        <a:p>
          <a:endParaRPr lang="en-US"/>
        </a:p>
      </dgm:t>
    </dgm:pt>
    <dgm:pt modelId="{66FB90CA-FBB6-D446-A0DD-95E70B8248E4}" type="pres">
      <dgm:prSet presAssocID="{3A21735B-F3FA-C046-8799-054813F89379}" presName="hierRoot2" presStyleCnt="0"/>
      <dgm:spPr/>
    </dgm:pt>
    <dgm:pt modelId="{E38D2B55-1012-6A47-B74B-B4F28A06A032}" type="pres">
      <dgm:prSet presAssocID="{3A21735B-F3FA-C046-8799-054813F89379}" presName="composite2" presStyleCnt="0"/>
      <dgm:spPr/>
    </dgm:pt>
    <dgm:pt modelId="{7843D9B0-68CE-744B-9F47-8C6974283268}" type="pres">
      <dgm:prSet presAssocID="{3A21735B-F3FA-C046-8799-054813F89379}" presName="background2" presStyleLbl="node2" presStyleIdx="0" presStyleCnt="2"/>
      <dgm:spPr/>
    </dgm:pt>
    <dgm:pt modelId="{467E87CA-4AB7-A847-BA83-99F6C34760A0}" type="pres">
      <dgm:prSet presAssocID="{3A21735B-F3FA-C046-8799-054813F89379}" presName="text2" presStyleLbl="fgAcc2" presStyleIdx="0" presStyleCnt="2">
        <dgm:presLayoutVars>
          <dgm:chPref val="3"/>
        </dgm:presLayoutVars>
      </dgm:prSet>
      <dgm:spPr/>
      <dgm:t>
        <a:bodyPr/>
        <a:lstStyle/>
        <a:p>
          <a:endParaRPr lang="en-US"/>
        </a:p>
      </dgm:t>
    </dgm:pt>
    <dgm:pt modelId="{E4D9824D-1478-8E4F-A055-146FC4B1BF4F}" type="pres">
      <dgm:prSet presAssocID="{3A21735B-F3FA-C046-8799-054813F89379}" presName="hierChild3" presStyleCnt="0"/>
      <dgm:spPr/>
    </dgm:pt>
    <dgm:pt modelId="{9719BD03-53C6-3F4C-AD6C-7AD950A0A0B8}" type="pres">
      <dgm:prSet presAssocID="{44A1D431-54E8-F949-86C3-39A2E0A25B69}" presName="Name17" presStyleLbl="parChTrans1D3" presStyleIdx="0" presStyleCnt="6"/>
      <dgm:spPr/>
      <dgm:t>
        <a:bodyPr/>
        <a:lstStyle/>
        <a:p>
          <a:endParaRPr lang="en-US"/>
        </a:p>
      </dgm:t>
    </dgm:pt>
    <dgm:pt modelId="{EED78039-4109-3F41-80BF-784B457B2FBB}" type="pres">
      <dgm:prSet presAssocID="{0DC55E07-D221-A047-97DF-4F3DCEB182A9}" presName="hierRoot3" presStyleCnt="0"/>
      <dgm:spPr/>
    </dgm:pt>
    <dgm:pt modelId="{4B2D777D-567D-344E-95A4-37C9596F9525}" type="pres">
      <dgm:prSet presAssocID="{0DC55E07-D221-A047-97DF-4F3DCEB182A9}" presName="composite3" presStyleCnt="0"/>
      <dgm:spPr/>
    </dgm:pt>
    <dgm:pt modelId="{D8356A88-BED7-FD4B-8171-B2AE68BE6CF4}" type="pres">
      <dgm:prSet presAssocID="{0DC55E07-D221-A047-97DF-4F3DCEB182A9}" presName="background3" presStyleLbl="node3" presStyleIdx="0" presStyleCnt="6"/>
      <dgm:spPr/>
    </dgm:pt>
    <dgm:pt modelId="{9608B8DD-5A1B-4048-AB7D-F8C70CFDDB00}" type="pres">
      <dgm:prSet presAssocID="{0DC55E07-D221-A047-97DF-4F3DCEB182A9}" presName="text3" presStyleLbl="fgAcc3" presStyleIdx="0" presStyleCnt="6">
        <dgm:presLayoutVars>
          <dgm:chPref val="3"/>
        </dgm:presLayoutVars>
      </dgm:prSet>
      <dgm:spPr/>
      <dgm:t>
        <a:bodyPr/>
        <a:lstStyle/>
        <a:p>
          <a:endParaRPr lang="en-US"/>
        </a:p>
      </dgm:t>
    </dgm:pt>
    <dgm:pt modelId="{D798F593-3730-FA46-B748-43589ECCED7E}" type="pres">
      <dgm:prSet presAssocID="{0DC55E07-D221-A047-97DF-4F3DCEB182A9}" presName="hierChild4" presStyleCnt="0"/>
      <dgm:spPr/>
    </dgm:pt>
    <dgm:pt modelId="{8EE4E15A-50C3-3B40-9811-591E5758EC53}" type="pres">
      <dgm:prSet presAssocID="{197DEBD6-670F-2B43-BBEA-467890255770}" presName="Name17" presStyleLbl="parChTrans1D3" presStyleIdx="1" presStyleCnt="6"/>
      <dgm:spPr/>
      <dgm:t>
        <a:bodyPr/>
        <a:lstStyle/>
        <a:p>
          <a:endParaRPr lang="en-US"/>
        </a:p>
      </dgm:t>
    </dgm:pt>
    <dgm:pt modelId="{993A0380-0119-EE40-8B84-D91CE6454BD0}" type="pres">
      <dgm:prSet presAssocID="{1CC21FA1-0384-644D-985D-6F4175970241}" presName="hierRoot3" presStyleCnt="0"/>
      <dgm:spPr/>
    </dgm:pt>
    <dgm:pt modelId="{16B006AA-DC78-AB42-AB58-DC23031ACCFB}" type="pres">
      <dgm:prSet presAssocID="{1CC21FA1-0384-644D-985D-6F4175970241}" presName="composite3" presStyleCnt="0"/>
      <dgm:spPr/>
    </dgm:pt>
    <dgm:pt modelId="{4571031C-ABA1-0241-9F27-4F878E5C55B6}" type="pres">
      <dgm:prSet presAssocID="{1CC21FA1-0384-644D-985D-6F4175970241}" presName="background3" presStyleLbl="node3" presStyleIdx="1" presStyleCnt="6"/>
      <dgm:spPr/>
    </dgm:pt>
    <dgm:pt modelId="{6D772119-5CB4-EA47-A830-69DEA3407E0C}" type="pres">
      <dgm:prSet presAssocID="{1CC21FA1-0384-644D-985D-6F4175970241}" presName="text3" presStyleLbl="fgAcc3" presStyleIdx="1" presStyleCnt="6">
        <dgm:presLayoutVars>
          <dgm:chPref val="3"/>
        </dgm:presLayoutVars>
      </dgm:prSet>
      <dgm:spPr/>
      <dgm:t>
        <a:bodyPr/>
        <a:lstStyle/>
        <a:p>
          <a:endParaRPr lang="en-US"/>
        </a:p>
      </dgm:t>
    </dgm:pt>
    <dgm:pt modelId="{A1A1DF26-F50B-214F-BC6A-5897CACF4503}" type="pres">
      <dgm:prSet presAssocID="{1CC21FA1-0384-644D-985D-6F4175970241}" presName="hierChild4" presStyleCnt="0"/>
      <dgm:spPr/>
    </dgm:pt>
    <dgm:pt modelId="{FD793C7D-0A43-164D-A48D-21B2E41CC0DB}" type="pres">
      <dgm:prSet presAssocID="{167C5EBD-82E4-384F-AB33-42912DF80F98}" presName="Name17" presStyleLbl="parChTrans1D3" presStyleIdx="2" presStyleCnt="6"/>
      <dgm:spPr/>
      <dgm:t>
        <a:bodyPr/>
        <a:lstStyle/>
        <a:p>
          <a:endParaRPr lang="en-US"/>
        </a:p>
      </dgm:t>
    </dgm:pt>
    <dgm:pt modelId="{25E95F31-F5E1-4448-968A-2485C0FA6F05}" type="pres">
      <dgm:prSet presAssocID="{711221E7-D785-BE4A-A4E5-35EBDB5791C3}" presName="hierRoot3" presStyleCnt="0"/>
      <dgm:spPr/>
    </dgm:pt>
    <dgm:pt modelId="{C0E7B398-05BA-2F42-8F3E-F8B30BE382B9}" type="pres">
      <dgm:prSet presAssocID="{711221E7-D785-BE4A-A4E5-35EBDB5791C3}" presName="composite3" presStyleCnt="0"/>
      <dgm:spPr/>
    </dgm:pt>
    <dgm:pt modelId="{4E043369-DCED-4741-B2FF-2C563D039865}" type="pres">
      <dgm:prSet presAssocID="{711221E7-D785-BE4A-A4E5-35EBDB5791C3}" presName="background3" presStyleLbl="node3" presStyleIdx="2" presStyleCnt="6"/>
      <dgm:spPr/>
    </dgm:pt>
    <dgm:pt modelId="{D0D48F5E-D099-D846-9379-CEDE0D267618}" type="pres">
      <dgm:prSet presAssocID="{711221E7-D785-BE4A-A4E5-35EBDB5791C3}" presName="text3" presStyleLbl="fgAcc3" presStyleIdx="2" presStyleCnt="6">
        <dgm:presLayoutVars>
          <dgm:chPref val="3"/>
        </dgm:presLayoutVars>
      </dgm:prSet>
      <dgm:spPr/>
      <dgm:t>
        <a:bodyPr/>
        <a:lstStyle/>
        <a:p>
          <a:endParaRPr lang="en-US"/>
        </a:p>
      </dgm:t>
    </dgm:pt>
    <dgm:pt modelId="{46D319F7-C155-E141-906B-5146C7F71197}" type="pres">
      <dgm:prSet presAssocID="{711221E7-D785-BE4A-A4E5-35EBDB5791C3}" presName="hierChild4" presStyleCnt="0"/>
      <dgm:spPr/>
    </dgm:pt>
    <dgm:pt modelId="{A996F336-A124-AF4F-AC5A-01E59E97E9DA}" type="pres">
      <dgm:prSet presAssocID="{BA6BF40E-9984-E64B-83CF-C609D6FC7DCF}" presName="Name10" presStyleLbl="parChTrans1D2" presStyleIdx="1" presStyleCnt="2"/>
      <dgm:spPr/>
      <dgm:t>
        <a:bodyPr/>
        <a:lstStyle/>
        <a:p>
          <a:endParaRPr lang="en-US"/>
        </a:p>
      </dgm:t>
    </dgm:pt>
    <dgm:pt modelId="{8A621344-08AE-424B-9732-1E67027C9128}" type="pres">
      <dgm:prSet presAssocID="{FCBEA9DF-9CB1-F24B-88F0-F57B262537EE}" presName="hierRoot2" presStyleCnt="0"/>
      <dgm:spPr/>
    </dgm:pt>
    <dgm:pt modelId="{561C5054-26E0-8A42-8587-E2B2AD6C399D}" type="pres">
      <dgm:prSet presAssocID="{FCBEA9DF-9CB1-F24B-88F0-F57B262537EE}" presName="composite2" presStyleCnt="0"/>
      <dgm:spPr/>
    </dgm:pt>
    <dgm:pt modelId="{EB001A2A-38C3-F241-B754-A8A1FFAE80C7}" type="pres">
      <dgm:prSet presAssocID="{FCBEA9DF-9CB1-F24B-88F0-F57B262537EE}" presName="background2" presStyleLbl="node2" presStyleIdx="1" presStyleCnt="2"/>
      <dgm:spPr/>
    </dgm:pt>
    <dgm:pt modelId="{F1BB34D0-D1D8-884A-BDCB-6165B4274D78}" type="pres">
      <dgm:prSet presAssocID="{FCBEA9DF-9CB1-F24B-88F0-F57B262537EE}" presName="text2" presStyleLbl="fgAcc2" presStyleIdx="1" presStyleCnt="2">
        <dgm:presLayoutVars>
          <dgm:chPref val="3"/>
        </dgm:presLayoutVars>
      </dgm:prSet>
      <dgm:spPr/>
      <dgm:t>
        <a:bodyPr/>
        <a:lstStyle/>
        <a:p>
          <a:endParaRPr lang="en-US"/>
        </a:p>
      </dgm:t>
    </dgm:pt>
    <dgm:pt modelId="{037E6926-5276-FF48-A860-6B45D62BC071}" type="pres">
      <dgm:prSet presAssocID="{FCBEA9DF-9CB1-F24B-88F0-F57B262537EE}" presName="hierChild3" presStyleCnt="0"/>
      <dgm:spPr/>
    </dgm:pt>
    <dgm:pt modelId="{D69679C3-5EE9-224D-8701-27B418A11414}" type="pres">
      <dgm:prSet presAssocID="{5A35FB2E-B105-9147-AAFA-28407B162FAA}" presName="Name17" presStyleLbl="parChTrans1D3" presStyleIdx="3" presStyleCnt="6"/>
      <dgm:spPr/>
      <dgm:t>
        <a:bodyPr/>
        <a:lstStyle/>
        <a:p>
          <a:endParaRPr lang="en-US"/>
        </a:p>
      </dgm:t>
    </dgm:pt>
    <dgm:pt modelId="{BCA97F4A-1D1C-BB40-8DBB-D2134A2C14DA}" type="pres">
      <dgm:prSet presAssocID="{D7912F35-2A06-9646-AEDE-D1E68FA0FDFA}" presName="hierRoot3" presStyleCnt="0"/>
      <dgm:spPr/>
    </dgm:pt>
    <dgm:pt modelId="{D9250FC3-B1D2-FD49-988E-2C91E0ADAB96}" type="pres">
      <dgm:prSet presAssocID="{D7912F35-2A06-9646-AEDE-D1E68FA0FDFA}" presName="composite3" presStyleCnt="0"/>
      <dgm:spPr/>
    </dgm:pt>
    <dgm:pt modelId="{B93C0F18-D413-DA4D-85B4-5434C7DB7E7D}" type="pres">
      <dgm:prSet presAssocID="{D7912F35-2A06-9646-AEDE-D1E68FA0FDFA}" presName="background3" presStyleLbl="node3" presStyleIdx="3" presStyleCnt="6"/>
      <dgm:spPr/>
    </dgm:pt>
    <dgm:pt modelId="{15DA255A-059C-2845-8403-CC0D31363355}" type="pres">
      <dgm:prSet presAssocID="{D7912F35-2A06-9646-AEDE-D1E68FA0FDFA}" presName="text3" presStyleLbl="fgAcc3" presStyleIdx="3" presStyleCnt="6">
        <dgm:presLayoutVars>
          <dgm:chPref val="3"/>
        </dgm:presLayoutVars>
      </dgm:prSet>
      <dgm:spPr/>
      <dgm:t>
        <a:bodyPr/>
        <a:lstStyle/>
        <a:p>
          <a:endParaRPr lang="en-US"/>
        </a:p>
      </dgm:t>
    </dgm:pt>
    <dgm:pt modelId="{76603724-D95D-7840-9D4C-36F91CE0E953}" type="pres">
      <dgm:prSet presAssocID="{D7912F35-2A06-9646-AEDE-D1E68FA0FDFA}" presName="hierChild4" presStyleCnt="0"/>
      <dgm:spPr/>
    </dgm:pt>
    <dgm:pt modelId="{D3F942D8-B5A6-D846-A372-79EB3C515B6D}" type="pres">
      <dgm:prSet presAssocID="{D1AD40EC-580C-3A47-A82F-9AB3FDADFC78}" presName="Name17" presStyleLbl="parChTrans1D3" presStyleIdx="4" presStyleCnt="6"/>
      <dgm:spPr/>
      <dgm:t>
        <a:bodyPr/>
        <a:lstStyle/>
        <a:p>
          <a:endParaRPr lang="en-US"/>
        </a:p>
      </dgm:t>
    </dgm:pt>
    <dgm:pt modelId="{B6AD688B-3DC0-7C41-9AC3-091341570DA6}" type="pres">
      <dgm:prSet presAssocID="{48AA6372-F2AB-6D4F-9F8A-E361896530A5}" presName="hierRoot3" presStyleCnt="0"/>
      <dgm:spPr/>
    </dgm:pt>
    <dgm:pt modelId="{5521D09C-8B86-0B46-A962-5FF25C45C1E4}" type="pres">
      <dgm:prSet presAssocID="{48AA6372-F2AB-6D4F-9F8A-E361896530A5}" presName="composite3" presStyleCnt="0"/>
      <dgm:spPr/>
    </dgm:pt>
    <dgm:pt modelId="{21B8A053-47F9-3546-8028-9ADEC26C560A}" type="pres">
      <dgm:prSet presAssocID="{48AA6372-F2AB-6D4F-9F8A-E361896530A5}" presName="background3" presStyleLbl="node3" presStyleIdx="4" presStyleCnt="6"/>
      <dgm:spPr/>
    </dgm:pt>
    <dgm:pt modelId="{8E584CB8-EECC-0344-AC8F-4EA8E4A508F3}" type="pres">
      <dgm:prSet presAssocID="{48AA6372-F2AB-6D4F-9F8A-E361896530A5}" presName="text3" presStyleLbl="fgAcc3" presStyleIdx="4" presStyleCnt="6">
        <dgm:presLayoutVars>
          <dgm:chPref val="3"/>
        </dgm:presLayoutVars>
      </dgm:prSet>
      <dgm:spPr/>
      <dgm:t>
        <a:bodyPr/>
        <a:lstStyle/>
        <a:p>
          <a:endParaRPr lang="en-US"/>
        </a:p>
      </dgm:t>
    </dgm:pt>
    <dgm:pt modelId="{B64BE167-1D31-A34B-8731-F5B7C8F44EF7}" type="pres">
      <dgm:prSet presAssocID="{48AA6372-F2AB-6D4F-9F8A-E361896530A5}" presName="hierChild4" presStyleCnt="0"/>
      <dgm:spPr/>
    </dgm:pt>
    <dgm:pt modelId="{6B3BE438-28DA-444C-AB45-C419EFC818BC}" type="pres">
      <dgm:prSet presAssocID="{DEB52552-1D78-0641-9307-14F9D2DBC8D5}" presName="Name17" presStyleLbl="parChTrans1D3" presStyleIdx="5" presStyleCnt="6"/>
      <dgm:spPr/>
      <dgm:t>
        <a:bodyPr/>
        <a:lstStyle/>
        <a:p>
          <a:endParaRPr lang="en-US"/>
        </a:p>
      </dgm:t>
    </dgm:pt>
    <dgm:pt modelId="{19594E86-EA12-6C48-9A7C-D69A05BA1DDB}" type="pres">
      <dgm:prSet presAssocID="{8D596540-C7CC-A44E-9048-C2AABBEF85DB}" presName="hierRoot3" presStyleCnt="0"/>
      <dgm:spPr/>
    </dgm:pt>
    <dgm:pt modelId="{2A1D48FB-E36A-4048-ADE4-31777B3F550B}" type="pres">
      <dgm:prSet presAssocID="{8D596540-C7CC-A44E-9048-C2AABBEF85DB}" presName="composite3" presStyleCnt="0"/>
      <dgm:spPr/>
    </dgm:pt>
    <dgm:pt modelId="{DF9F8CCB-8908-1B48-85A1-C6FABC3EB2B0}" type="pres">
      <dgm:prSet presAssocID="{8D596540-C7CC-A44E-9048-C2AABBEF85DB}" presName="background3" presStyleLbl="node3" presStyleIdx="5" presStyleCnt="6"/>
      <dgm:spPr/>
    </dgm:pt>
    <dgm:pt modelId="{1A3B2B05-F759-E648-9906-29F9760729D0}" type="pres">
      <dgm:prSet presAssocID="{8D596540-C7CC-A44E-9048-C2AABBEF85DB}" presName="text3" presStyleLbl="fgAcc3" presStyleIdx="5" presStyleCnt="6">
        <dgm:presLayoutVars>
          <dgm:chPref val="3"/>
        </dgm:presLayoutVars>
      </dgm:prSet>
      <dgm:spPr/>
      <dgm:t>
        <a:bodyPr/>
        <a:lstStyle/>
        <a:p>
          <a:endParaRPr lang="en-US"/>
        </a:p>
      </dgm:t>
    </dgm:pt>
    <dgm:pt modelId="{885089E4-23EE-6B4F-A650-C25682B5CE7A}" type="pres">
      <dgm:prSet presAssocID="{8D596540-C7CC-A44E-9048-C2AABBEF85DB}" presName="hierChild4" presStyleCnt="0"/>
      <dgm:spPr/>
    </dgm:pt>
  </dgm:ptLst>
  <dgm:cxnLst>
    <dgm:cxn modelId="{D2E1CE9D-AFC4-9F4E-BC92-673B63BFED8F}" srcId="{3A21735B-F3FA-C046-8799-054813F89379}" destId="{711221E7-D785-BE4A-A4E5-35EBDB5791C3}" srcOrd="2" destOrd="0" parTransId="{167C5EBD-82E4-384F-AB33-42912DF80F98}" sibTransId="{18F15250-C311-CC4E-BA83-478799DA4DEA}"/>
    <dgm:cxn modelId="{F4EB58D2-AC58-8E46-BD7B-762BB636D7CD}" type="presOf" srcId="{DEB52552-1D78-0641-9307-14F9D2DBC8D5}" destId="{6B3BE438-28DA-444C-AB45-C419EFC818BC}" srcOrd="0" destOrd="0" presId="urn:microsoft.com/office/officeart/2005/8/layout/hierarchy1"/>
    <dgm:cxn modelId="{7AB1FFBE-B177-1044-B6B5-CA8A2211D2F2}" type="presOf" srcId="{D77A58E7-600B-4D41-B21D-3C26EDF3245D}" destId="{B4D9A6E9-214F-6743-8AFF-781952E60E46}" srcOrd="0" destOrd="0" presId="urn:microsoft.com/office/officeart/2005/8/layout/hierarchy1"/>
    <dgm:cxn modelId="{CBD4C3D8-0CD7-1F44-8C9F-F0BB8A0CE95E}" type="presOf" srcId="{D1AD40EC-580C-3A47-A82F-9AB3FDADFC78}" destId="{D3F942D8-B5A6-D846-A372-79EB3C515B6D}" srcOrd="0" destOrd="0" presId="urn:microsoft.com/office/officeart/2005/8/layout/hierarchy1"/>
    <dgm:cxn modelId="{A191F159-54A3-414D-94D0-7266939EACD2}" type="presOf" srcId="{8D596540-C7CC-A44E-9048-C2AABBEF85DB}" destId="{1A3B2B05-F759-E648-9906-29F9760729D0}" srcOrd="0" destOrd="0" presId="urn:microsoft.com/office/officeart/2005/8/layout/hierarchy1"/>
    <dgm:cxn modelId="{B82F9220-7C0C-C442-AAF1-029C25DBD3BF}" srcId="{D77A58E7-600B-4D41-B21D-3C26EDF3245D}" destId="{FCBEA9DF-9CB1-F24B-88F0-F57B262537EE}" srcOrd="1" destOrd="0" parTransId="{BA6BF40E-9984-E64B-83CF-C609D6FC7DCF}" sibTransId="{447070C6-FB19-CF48-9551-A15F0F896DBC}"/>
    <dgm:cxn modelId="{059BADC5-A5EA-9E4D-B924-63D3288882A0}" srcId="{FCBEA9DF-9CB1-F24B-88F0-F57B262537EE}" destId="{D7912F35-2A06-9646-AEDE-D1E68FA0FDFA}" srcOrd="0" destOrd="0" parTransId="{5A35FB2E-B105-9147-AAFA-28407B162FAA}" sibTransId="{9FC1722F-3B5E-DB4F-A741-3D69154C9AD9}"/>
    <dgm:cxn modelId="{95443A07-9A1F-DB4E-8DDF-AFCDC7BB3E40}" type="presOf" srcId="{1CC21FA1-0384-644D-985D-6F4175970241}" destId="{6D772119-5CB4-EA47-A830-69DEA3407E0C}" srcOrd="0" destOrd="0" presId="urn:microsoft.com/office/officeart/2005/8/layout/hierarchy1"/>
    <dgm:cxn modelId="{C34FA501-029C-9241-BAEC-84F07C28A785}" type="presOf" srcId="{45CF5DEB-BE76-6C4A-B2E3-BD95E83960A0}" destId="{43FB48E2-8421-B440-B459-0D88CD6B894B}" srcOrd="0" destOrd="0" presId="urn:microsoft.com/office/officeart/2005/8/layout/hierarchy1"/>
    <dgm:cxn modelId="{7436E8FE-F6EE-5E47-940A-5C3AF1448919}" type="presOf" srcId="{3A21735B-F3FA-C046-8799-054813F89379}" destId="{467E87CA-4AB7-A847-BA83-99F6C34760A0}" srcOrd="0" destOrd="0" presId="urn:microsoft.com/office/officeart/2005/8/layout/hierarchy1"/>
    <dgm:cxn modelId="{568F8DEA-30E9-744F-B4A7-810479835D61}" type="presOf" srcId="{DAAC4138-2A9D-9742-8C18-9DC5D1A1ED3A}" destId="{11283E26-6901-0C4A-BE1C-A903A3A3058B}" srcOrd="0" destOrd="0" presId="urn:microsoft.com/office/officeart/2005/8/layout/hierarchy1"/>
    <dgm:cxn modelId="{6A301DE1-417F-1642-A50B-9088686C3AE9}" type="presOf" srcId="{FCBEA9DF-9CB1-F24B-88F0-F57B262537EE}" destId="{F1BB34D0-D1D8-884A-BDCB-6165B4274D78}" srcOrd="0" destOrd="0" presId="urn:microsoft.com/office/officeart/2005/8/layout/hierarchy1"/>
    <dgm:cxn modelId="{61F6EC92-BED4-854D-AA62-F933BD642712}" type="presOf" srcId="{D7912F35-2A06-9646-AEDE-D1E68FA0FDFA}" destId="{15DA255A-059C-2845-8403-CC0D31363355}" srcOrd="0" destOrd="0" presId="urn:microsoft.com/office/officeart/2005/8/layout/hierarchy1"/>
    <dgm:cxn modelId="{AEDF31FC-02AD-9548-AE45-555BC73340FD}" type="presOf" srcId="{0DC55E07-D221-A047-97DF-4F3DCEB182A9}" destId="{9608B8DD-5A1B-4048-AB7D-F8C70CFDDB00}" srcOrd="0" destOrd="0" presId="urn:microsoft.com/office/officeart/2005/8/layout/hierarchy1"/>
    <dgm:cxn modelId="{79E72DC8-1300-A147-ACC1-0607FDE7AF8A}" srcId="{DAAC4138-2A9D-9742-8C18-9DC5D1A1ED3A}" destId="{D77A58E7-600B-4D41-B21D-3C26EDF3245D}" srcOrd="0" destOrd="0" parTransId="{F1CE7D02-6A0F-7941-9EBD-F5D338B44997}" sibTransId="{BBC2DCE9-C58F-DA4B-B676-55897414FE48}"/>
    <dgm:cxn modelId="{920E2DDD-E5DF-244C-9A45-FD7CCC953805}" type="presOf" srcId="{44A1D431-54E8-F949-86C3-39A2E0A25B69}" destId="{9719BD03-53C6-3F4C-AD6C-7AD950A0A0B8}" srcOrd="0" destOrd="0" presId="urn:microsoft.com/office/officeart/2005/8/layout/hierarchy1"/>
    <dgm:cxn modelId="{EE2033E7-4A84-8842-BAF0-4BC373C558A3}" srcId="{D77A58E7-600B-4D41-B21D-3C26EDF3245D}" destId="{3A21735B-F3FA-C046-8799-054813F89379}" srcOrd="0" destOrd="0" parTransId="{45CF5DEB-BE76-6C4A-B2E3-BD95E83960A0}" sibTransId="{0D5FC4AC-9EFB-5640-AB6D-7B5C61C20807}"/>
    <dgm:cxn modelId="{EABE2ED6-C941-1D4E-BA7D-CAA5AA87CD92}" type="presOf" srcId="{167C5EBD-82E4-384F-AB33-42912DF80F98}" destId="{FD793C7D-0A43-164D-A48D-21B2E41CC0DB}" srcOrd="0" destOrd="0" presId="urn:microsoft.com/office/officeart/2005/8/layout/hierarchy1"/>
    <dgm:cxn modelId="{9A0745C4-B702-AC4C-BBDB-C5B1E1F79D43}" srcId="{3A21735B-F3FA-C046-8799-054813F89379}" destId="{1CC21FA1-0384-644D-985D-6F4175970241}" srcOrd="1" destOrd="0" parTransId="{197DEBD6-670F-2B43-BBEA-467890255770}" sibTransId="{5ACC394A-0AC7-D347-9963-992D937B66CD}"/>
    <dgm:cxn modelId="{43E12B5E-FBB9-164F-B8D1-E6019781BB78}" type="presOf" srcId="{711221E7-D785-BE4A-A4E5-35EBDB5791C3}" destId="{D0D48F5E-D099-D846-9379-CEDE0D267618}" srcOrd="0" destOrd="0" presId="urn:microsoft.com/office/officeart/2005/8/layout/hierarchy1"/>
    <dgm:cxn modelId="{A271772C-3B63-7E40-AAA1-8BBCBD4D2EE1}" srcId="{3A21735B-F3FA-C046-8799-054813F89379}" destId="{0DC55E07-D221-A047-97DF-4F3DCEB182A9}" srcOrd="0" destOrd="0" parTransId="{44A1D431-54E8-F949-86C3-39A2E0A25B69}" sibTransId="{EC7CD149-B417-1B42-8CB1-B863AB044AB5}"/>
    <dgm:cxn modelId="{496FA3B7-4AF0-164C-93FA-99D9CB49E3DB}" type="presOf" srcId="{BA6BF40E-9984-E64B-83CF-C609D6FC7DCF}" destId="{A996F336-A124-AF4F-AC5A-01E59E97E9DA}" srcOrd="0" destOrd="0" presId="urn:microsoft.com/office/officeart/2005/8/layout/hierarchy1"/>
    <dgm:cxn modelId="{30984221-95A7-CE41-A3F2-9D4FEFED87F4}" type="presOf" srcId="{5A35FB2E-B105-9147-AAFA-28407B162FAA}" destId="{D69679C3-5EE9-224D-8701-27B418A11414}" srcOrd="0" destOrd="0" presId="urn:microsoft.com/office/officeart/2005/8/layout/hierarchy1"/>
    <dgm:cxn modelId="{0BD6D8A6-CB84-3A47-8142-8FC5C8CCE271}" type="presOf" srcId="{48AA6372-F2AB-6D4F-9F8A-E361896530A5}" destId="{8E584CB8-EECC-0344-AC8F-4EA8E4A508F3}" srcOrd="0" destOrd="0" presId="urn:microsoft.com/office/officeart/2005/8/layout/hierarchy1"/>
    <dgm:cxn modelId="{FD8EBCDB-FCED-B944-9527-145F36770B05}" type="presOf" srcId="{197DEBD6-670F-2B43-BBEA-467890255770}" destId="{8EE4E15A-50C3-3B40-9811-591E5758EC53}" srcOrd="0" destOrd="0" presId="urn:microsoft.com/office/officeart/2005/8/layout/hierarchy1"/>
    <dgm:cxn modelId="{89A5E821-FE97-C44C-8B8C-D5347D267131}" srcId="{FCBEA9DF-9CB1-F24B-88F0-F57B262537EE}" destId="{8D596540-C7CC-A44E-9048-C2AABBEF85DB}" srcOrd="2" destOrd="0" parTransId="{DEB52552-1D78-0641-9307-14F9D2DBC8D5}" sibTransId="{3731E5BB-33B6-FE47-835A-FA12666DD6EC}"/>
    <dgm:cxn modelId="{E5069953-844E-0F44-B140-C6E30B6A4F84}" srcId="{FCBEA9DF-9CB1-F24B-88F0-F57B262537EE}" destId="{48AA6372-F2AB-6D4F-9F8A-E361896530A5}" srcOrd="1" destOrd="0" parTransId="{D1AD40EC-580C-3A47-A82F-9AB3FDADFC78}" sibTransId="{C223FED2-E7E3-774D-97E5-D9DFE433A93D}"/>
    <dgm:cxn modelId="{695942B6-BFB1-8448-97BD-11992FBEA388}" type="presParOf" srcId="{11283E26-6901-0C4A-BE1C-A903A3A3058B}" destId="{9923C4C7-7C84-DE47-AA4A-9403380AE743}" srcOrd="0" destOrd="0" presId="urn:microsoft.com/office/officeart/2005/8/layout/hierarchy1"/>
    <dgm:cxn modelId="{8C6160B1-0A02-4C48-AF01-3885344971AF}" type="presParOf" srcId="{9923C4C7-7C84-DE47-AA4A-9403380AE743}" destId="{C135151A-ECFD-F541-B95D-2A87F3B02C6B}" srcOrd="0" destOrd="0" presId="urn:microsoft.com/office/officeart/2005/8/layout/hierarchy1"/>
    <dgm:cxn modelId="{DAEB8711-A635-7043-8F2C-1419FB3A076E}" type="presParOf" srcId="{C135151A-ECFD-F541-B95D-2A87F3B02C6B}" destId="{43D2655F-E24E-BB49-A5FF-0AF0FF0A35CE}" srcOrd="0" destOrd="0" presId="urn:microsoft.com/office/officeart/2005/8/layout/hierarchy1"/>
    <dgm:cxn modelId="{175D8C32-FE58-034F-BB93-7D817EC8B4DE}" type="presParOf" srcId="{C135151A-ECFD-F541-B95D-2A87F3B02C6B}" destId="{B4D9A6E9-214F-6743-8AFF-781952E60E46}" srcOrd="1" destOrd="0" presId="urn:microsoft.com/office/officeart/2005/8/layout/hierarchy1"/>
    <dgm:cxn modelId="{8779BE12-8C41-A345-88DB-A22F05931155}" type="presParOf" srcId="{9923C4C7-7C84-DE47-AA4A-9403380AE743}" destId="{FDF02BA9-12D0-A243-AB8F-8DB21B67C3AA}" srcOrd="1" destOrd="0" presId="urn:microsoft.com/office/officeart/2005/8/layout/hierarchy1"/>
    <dgm:cxn modelId="{5AE86326-70B0-4A4C-A886-88BDABD403A2}" type="presParOf" srcId="{FDF02BA9-12D0-A243-AB8F-8DB21B67C3AA}" destId="{43FB48E2-8421-B440-B459-0D88CD6B894B}" srcOrd="0" destOrd="0" presId="urn:microsoft.com/office/officeart/2005/8/layout/hierarchy1"/>
    <dgm:cxn modelId="{A08FEDDF-8821-D248-A79A-03A072A917C5}" type="presParOf" srcId="{FDF02BA9-12D0-A243-AB8F-8DB21B67C3AA}" destId="{66FB90CA-FBB6-D446-A0DD-95E70B8248E4}" srcOrd="1" destOrd="0" presId="urn:microsoft.com/office/officeart/2005/8/layout/hierarchy1"/>
    <dgm:cxn modelId="{07121C74-E107-864E-B8A9-E0022A4E678A}" type="presParOf" srcId="{66FB90CA-FBB6-D446-A0DD-95E70B8248E4}" destId="{E38D2B55-1012-6A47-B74B-B4F28A06A032}" srcOrd="0" destOrd="0" presId="urn:microsoft.com/office/officeart/2005/8/layout/hierarchy1"/>
    <dgm:cxn modelId="{768946D2-6040-FD45-8871-0B7AE5635B91}" type="presParOf" srcId="{E38D2B55-1012-6A47-B74B-B4F28A06A032}" destId="{7843D9B0-68CE-744B-9F47-8C6974283268}" srcOrd="0" destOrd="0" presId="urn:microsoft.com/office/officeart/2005/8/layout/hierarchy1"/>
    <dgm:cxn modelId="{769326FD-5B6F-A848-8429-333DF0080152}" type="presParOf" srcId="{E38D2B55-1012-6A47-B74B-B4F28A06A032}" destId="{467E87CA-4AB7-A847-BA83-99F6C34760A0}" srcOrd="1" destOrd="0" presId="urn:microsoft.com/office/officeart/2005/8/layout/hierarchy1"/>
    <dgm:cxn modelId="{1D5BED7A-7AA1-5347-8804-402B61DC6625}" type="presParOf" srcId="{66FB90CA-FBB6-D446-A0DD-95E70B8248E4}" destId="{E4D9824D-1478-8E4F-A055-146FC4B1BF4F}" srcOrd="1" destOrd="0" presId="urn:microsoft.com/office/officeart/2005/8/layout/hierarchy1"/>
    <dgm:cxn modelId="{69C19A20-5EC1-9D4E-9108-F4BF3E5122A0}" type="presParOf" srcId="{E4D9824D-1478-8E4F-A055-146FC4B1BF4F}" destId="{9719BD03-53C6-3F4C-AD6C-7AD950A0A0B8}" srcOrd="0" destOrd="0" presId="urn:microsoft.com/office/officeart/2005/8/layout/hierarchy1"/>
    <dgm:cxn modelId="{3AF71D08-E272-B841-BE62-B07940EF2653}" type="presParOf" srcId="{E4D9824D-1478-8E4F-A055-146FC4B1BF4F}" destId="{EED78039-4109-3F41-80BF-784B457B2FBB}" srcOrd="1" destOrd="0" presId="urn:microsoft.com/office/officeart/2005/8/layout/hierarchy1"/>
    <dgm:cxn modelId="{A89A98B3-6EFB-8445-A1AE-B2D572E8FFAA}" type="presParOf" srcId="{EED78039-4109-3F41-80BF-784B457B2FBB}" destId="{4B2D777D-567D-344E-95A4-37C9596F9525}" srcOrd="0" destOrd="0" presId="urn:microsoft.com/office/officeart/2005/8/layout/hierarchy1"/>
    <dgm:cxn modelId="{779C7E6F-93EB-2841-83D1-53A571980EF3}" type="presParOf" srcId="{4B2D777D-567D-344E-95A4-37C9596F9525}" destId="{D8356A88-BED7-FD4B-8171-B2AE68BE6CF4}" srcOrd="0" destOrd="0" presId="urn:microsoft.com/office/officeart/2005/8/layout/hierarchy1"/>
    <dgm:cxn modelId="{E2602955-2D3E-B342-B9FB-6F5A1F604E11}" type="presParOf" srcId="{4B2D777D-567D-344E-95A4-37C9596F9525}" destId="{9608B8DD-5A1B-4048-AB7D-F8C70CFDDB00}" srcOrd="1" destOrd="0" presId="urn:microsoft.com/office/officeart/2005/8/layout/hierarchy1"/>
    <dgm:cxn modelId="{4FFB1C13-A155-A44C-8C9B-38397AA42AEE}" type="presParOf" srcId="{EED78039-4109-3F41-80BF-784B457B2FBB}" destId="{D798F593-3730-FA46-B748-43589ECCED7E}" srcOrd="1" destOrd="0" presId="urn:microsoft.com/office/officeart/2005/8/layout/hierarchy1"/>
    <dgm:cxn modelId="{EE2BCDAF-06A3-104C-93D6-F3FD77D46E7E}" type="presParOf" srcId="{E4D9824D-1478-8E4F-A055-146FC4B1BF4F}" destId="{8EE4E15A-50C3-3B40-9811-591E5758EC53}" srcOrd="2" destOrd="0" presId="urn:microsoft.com/office/officeart/2005/8/layout/hierarchy1"/>
    <dgm:cxn modelId="{A7FF9F64-5870-2A42-AC37-FD654F4EC5B2}" type="presParOf" srcId="{E4D9824D-1478-8E4F-A055-146FC4B1BF4F}" destId="{993A0380-0119-EE40-8B84-D91CE6454BD0}" srcOrd="3" destOrd="0" presId="urn:microsoft.com/office/officeart/2005/8/layout/hierarchy1"/>
    <dgm:cxn modelId="{01C5DA60-4ECD-F844-82E8-E86D909714C8}" type="presParOf" srcId="{993A0380-0119-EE40-8B84-D91CE6454BD0}" destId="{16B006AA-DC78-AB42-AB58-DC23031ACCFB}" srcOrd="0" destOrd="0" presId="urn:microsoft.com/office/officeart/2005/8/layout/hierarchy1"/>
    <dgm:cxn modelId="{25A91741-BB2D-A040-BCFF-671DA977E3C8}" type="presParOf" srcId="{16B006AA-DC78-AB42-AB58-DC23031ACCFB}" destId="{4571031C-ABA1-0241-9F27-4F878E5C55B6}" srcOrd="0" destOrd="0" presId="urn:microsoft.com/office/officeart/2005/8/layout/hierarchy1"/>
    <dgm:cxn modelId="{8D356025-ACAC-B848-9F1C-82FA9900B4E2}" type="presParOf" srcId="{16B006AA-DC78-AB42-AB58-DC23031ACCFB}" destId="{6D772119-5CB4-EA47-A830-69DEA3407E0C}" srcOrd="1" destOrd="0" presId="urn:microsoft.com/office/officeart/2005/8/layout/hierarchy1"/>
    <dgm:cxn modelId="{A0FBBE3C-71B5-3B4D-87F4-1E468A77DE3E}" type="presParOf" srcId="{993A0380-0119-EE40-8B84-D91CE6454BD0}" destId="{A1A1DF26-F50B-214F-BC6A-5897CACF4503}" srcOrd="1" destOrd="0" presId="urn:microsoft.com/office/officeart/2005/8/layout/hierarchy1"/>
    <dgm:cxn modelId="{DA521120-F8F6-1A4B-91FA-335C2C21F1CB}" type="presParOf" srcId="{E4D9824D-1478-8E4F-A055-146FC4B1BF4F}" destId="{FD793C7D-0A43-164D-A48D-21B2E41CC0DB}" srcOrd="4" destOrd="0" presId="urn:microsoft.com/office/officeart/2005/8/layout/hierarchy1"/>
    <dgm:cxn modelId="{234D240D-6163-344C-B394-F03532EE1533}" type="presParOf" srcId="{E4D9824D-1478-8E4F-A055-146FC4B1BF4F}" destId="{25E95F31-F5E1-4448-968A-2485C0FA6F05}" srcOrd="5" destOrd="0" presId="urn:microsoft.com/office/officeart/2005/8/layout/hierarchy1"/>
    <dgm:cxn modelId="{66A8DDD5-00E8-F845-B805-B5EF35735556}" type="presParOf" srcId="{25E95F31-F5E1-4448-968A-2485C0FA6F05}" destId="{C0E7B398-05BA-2F42-8F3E-F8B30BE382B9}" srcOrd="0" destOrd="0" presId="urn:microsoft.com/office/officeart/2005/8/layout/hierarchy1"/>
    <dgm:cxn modelId="{556B572A-3285-E24C-8332-0466FBC2A436}" type="presParOf" srcId="{C0E7B398-05BA-2F42-8F3E-F8B30BE382B9}" destId="{4E043369-DCED-4741-B2FF-2C563D039865}" srcOrd="0" destOrd="0" presId="urn:microsoft.com/office/officeart/2005/8/layout/hierarchy1"/>
    <dgm:cxn modelId="{600A5724-6E41-F747-839E-9BE98C6DE15A}" type="presParOf" srcId="{C0E7B398-05BA-2F42-8F3E-F8B30BE382B9}" destId="{D0D48F5E-D099-D846-9379-CEDE0D267618}" srcOrd="1" destOrd="0" presId="urn:microsoft.com/office/officeart/2005/8/layout/hierarchy1"/>
    <dgm:cxn modelId="{080AF174-F4BF-A144-9903-E9EA2F5F2ABF}" type="presParOf" srcId="{25E95F31-F5E1-4448-968A-2485C0FA6F05}" destId="{46D319F7-C155-E141-906B-5146C7F71197}" srcOrd="1" destOrd="0" presId="urn:microsoft.com/office/officeart/2005/8/layout/hierarchy1"/>
    <dgm:cxn modelId="{EDAD66A2-FD03-4A4B-9278-5E68D907684B}" type="presParOf" srcId="{FDF02BA9-12D0-A243-AB8F-8DB21B67C3AA}" destId="{A996F336-A124-AF4F-AC5A-01E59E97E9DA}" srcOrd="2" destOrd="0" presId="urn:microsoft.com/office/officeart/2005/8/layout/hierarchy1"/>
    <dgm:cxn modelId="{971A7713-E56D-E14C-948B-A7595A96C5A5}" type="presParOf" srcId="{FDF02BA9-12D0-A243-AB8F-8DB21B67C3AA}" destId="{8A621344-08AE-424B-9732-1E67027C9128}" srcOrd="3" destOrd="0" presId="urn:microsoft.com/office/officeart/2005/8/layout/hierarchy1"/>
    <dgm:cxn modelId="{6E5CE534-A79D-8A44-8EBC-018496A7091B}" type="presParOf" srcId="{8A621344-08AE-424B-9732-1E67027C9128}" destId="{561C5054-26E0-8A42-8587-E2B2AD6C399D}" srcOrd="0" destOrd="0" presId="urn:microsoft.com/office/officeart/2005/8/layout/hierarchy1"/>
    <dgm:cxn modelId="{1C24F7D8-71EF-7443-9182-28EE107244CF}" type="presParOf" srcId="{561C5054-26E0-8A42-8587-E2B2AD6C399D}" destId="{EB001A2A-38C3-F241-B754-A8A1FFAE80C7}" srcOrd="0" destOrd="0" presId="urn:microsoft.com/office/officeart/2005/8/layout/hierarchy1"/>
    <dgm:cxn modelId="{DEA21A71-8F0D-6647-B5AD-4087B284A872}" type="presParOf" srcId="{561C5054-26E0-8A42-8587-E2B2AD6C399D}" destId="{F1BB34D0-D1D8-884A-BDCB-6165B4274D78}" srcOrd="1" destOrd="0" presId="urn:microsoft.com/office/officeart/2005/8/layout/hierarchy1"/>
    <dgm:cxn modelId="{2D9B7669-EC43-5F4A-8BE1-689222BF2B09}" type="presParOf" srcId="{8A621344-08AE-424B-9732-1E67027C9128}" destId="{037E6926-5276-FF48-A860-6B45D62BC071}" srcOrd="1" destOrd="0" presId="urn:microsoft.com/office/officeart/2005/8/layout/hierarchy1"/>
    <dgm:cxn modelId="{4AC2EC76-BFB8-8F43-B54A-B20415FF5BBA}" type="presParOf" srcId="{037E6926-5276-FF48-A860-6B45D62BC071}" destId="{D69679C3-5EE9-224D-8701-27B418A11414}" srcOrd="0" destOrd="0" presId="urn:microsoft.com/office/officeart/2005/8/layout/hierarchy1"/>
    <dgm:cxn modelId="{294A04D8-D3AA-044C-893C-6C81AAE3B519}" type="presParOf" srcId="{037E6926-5276-FF48-A860-6B45D62BC071}" destId="{BCA97F4A-1D1C-BB40-8DBB-D2134A2C14DA}" srcOrd="1" destOrd="0" presId="urn:microsoft.com/office/officeart/2005/8/layout/hierarchy1"/>
    <dgm:cxn modelId="{73A1E01F-4EE0-7649-8531-C8A6A1C94064}" type="presParOf" srcId="{BCA97F4A-1D1C-BB40-8DBB-D2134A2C14DA}" destId="{D9250FC3-B1D2-FD49-988E-2C91E0ADAB96}" srcOrd="0" destOrd="0" presId="urn:microsoft.com/office/officeart/2005/8/layout/hierarchy1"/>
    <dgm:cxn modelId="{0E5F3E44-C3BC-2A44-A5B0-0C770C18FE90}" type="presParOf" srcId="{D9250FC3-B1D2-FD49-988E-2C91E0ADAB96}" destId="{B93C0F18-D413-DA4D-85B4-5434C7DB7E7D}" srcOrd="0" destOrd="0" presId="urn:microsoft.com/office/officeart/2005/8/layout/hierarchy1"/>
    <dgm:cxn modelId="{E1C3EAC3-4A46-1443-84BD-A3759CBE6CE3}" type="presParOf" srcId="{D9250FC3-B1D2-FD49-988E-2C91E0ADAB96}" destId="{15DA255A-059C-2845-8403-CC0D31363355}" srcOrd="1" destOrd="0" presId="urn:microsoft.com/office/officeart/2005/8/layout/hierarchy1"/>
    <dgm:cxn modelId="{169FF2D6-C60D-264C-884B-BB13735CA70D}" type="presParOf" srcId="{BCA97F4A-1D1C-BB40-8DBB-D2134A2C14DA}" destId="{76603724-D95D-7840-9D4C-36F91CE0E953}" srcOrd="1" destOrd="0" presId="urn:microsoft.com/office/officeart/2005/8/layout/hierarchy1"/>
    <dgm:cxn modelId="{20CD6D04-4CB3-EF40-B9D7-F0A563D54779}" type="presParOf" srcId="{037E6926-5276-FF48-A860-6B45D62BC071}" destId="{D3F942D8-B5A6-D846-A372-79EB3C515B6D}" srcOrd="2" destOrd="0" presId="urn:microsoft.com/office/officeart/2005/8/layout/hierarchy1"/>
    <dgm:cxn modelId="{8BF0554B-D843-1340-BEAD-A2AF417748F5}" type="presParOf" srcId="{037E6926-5276-FF48-A860-6B45D62BC071}" destId="{B6AD688B-3DC0-7C41-9AC3-091341570DA6}" srcOrd="3" destOrd="0" presId="urn:microsoft.com/office/officeart/2005/8/layout/hierarchy1"/>
    <dgm:cxn modelId="{F1D27D25-42C5-8648-A75D-8F184453F354}" type="presParOf" srcId="{B6AD688B-3DC0-7C41-9AC3-091341570DA6}" destId="{5521D09C-8B86-0B46-A962-5FF25C45C1E4}" srcOrd="0" destOrd="0" presId="urn:microsoft.com/office/officeart/2005/8/layout/hierarchy1"/>
    <dgm:cxn modelId="{E2C095EB-2651-F64C-B00A-13E76E2A91A6}" type="presParOf" srcId="{5521D09C-8B86-0B46-A962-5FF25C45C1E4}" destId="{21B8A053-47F9-3546-8028-9ADEC26C560A}" srcOrd="0" destOrd="0" presId="urn:microsoft.com/office/officeart/2005/8/layout/hierarchy1"/>
    <dgm:cxn modelId="{58A2F02C-1498-414C-A98E-F074473F657B}" type="presParOf" srcId="{5521D09C-8B86-0B46-A962-5FF25C45C1E4}" destId="{8E584CB8-EECC-0344-AC8F-4EA8E4A508F3}" srcOrd="1" destOrd="0" presId="urn:microsoft.com/office/officeart/2005/8/layout/hierarchy1"/>
    <dgm:cxn modelId="{7189557F-A93B-2549-9187-05776F801CC1}" type="presParOf" srcId="{B6AD688B-3DC0-7C41-9AC3-091341570DA6}" destId="{B64BE167-1D31-A34B-8731-F5B7C8F44EF7}" srcOrd="1" destOrd="0" presId="urn:microsoft.com/office/officeart/2005/8/layout/hierarchy1"/>
    <dgm:cxn modelId="{1BD92B7B-D26D-CB47-BC8C-13DE5026601C}" type="presParOf" srcId="{037E6926-5276-FF48-A860-6B45D62BC071}" destId="{6B3BE438-28DA-444C-AB45-C419EFC818BC}" srcOrd="4" destOrd="0" presId="urn:microsoft.com/office/officeart/2005/8/layout/hierarchy1"/>
    <dgm:cxn modelId="{BEC839EA-E8BB-4248-9564-E1E7F5565552}" type="presParOf" srcId="{037E6926-5276-FF48-A860-6B45D62BC071}" destId="{19594E86-EA12-6C48-9A7C-D69A05BA1DDB}" srcOrd="5" destOrd="0" presId="urn:microsoft.com/office/officeart/2005/8/layout/hierarchy1"/>
    <dgm:cxn modelId="{01B188FB-3404-7043-BDCB-7326747BEAB2}" type="presParOf" srcId="{19594E86-EA12-6C48-9A7C-D69A05BA1DDB}" destId="{2A1D48FB-E36A-4048-ADE4-31777B3F550B}" srcOrd="0" destOrd="0" presId="urn:microsoft.com/office/officeart/2005/8/layout/hierarchy1"/>
    <dgm:cxn modelId="{B27AF0D2-1DEC-EA43-95FC-2278D741C2B2}" type="presParOf" srcId="{2A1D48FB-E36A-4048-ADE4-31777B3F550B}" destId="{DF9F8CCB-8908-1B48-85A1-C6FABC3EB2B0}" srcOrd="0" destOrd="0" presId="urn:microsoft.com/office/officeart/2005/8/layout/hierarchy1"/>
    <dgm:cxn modelId="{FE70D23B-D377-ED40-B145-317C8CD48FEE}" type="presParOf" srcId="{2A1D48FB-E36A-4048-ADE4-31777B3F550B}" destId="{1A3B2B05-F759-E648-9906-29F9760729D0}" srcOrd="1" destOrd="0" presId="urn:microsoft.com/office/officeart/2005/8/layout/hierarchy1"/>
    <dgm:cxn modelId="{3CE81E0E-3066-F942-AC8B-7465989C9FB3}" type="presParOf" srcId="{19594E86-EA12-6C48-9A7C-D69A05BA1DDB}" destId="{885089E4-23EE-6B4F-A650-C25682B5CE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AAC4138-2A9D-9742-8C18-9DC5D1A1ED3A}"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77A58E7-600B-4D41-B21D-3C26EDF3245D}">
      <dgm:prSet phldrT="[Text]"/>
      <dgm:spPr/>
      <dgm:t>
        <a:bodyPr/>
        <a:lstStyle/>
        <a:p>
          <a:r>
            <a:rPr lang="en-US" dirty="0" smtClean="0"/>
            <a:t>Cryptology</a:t>
          </a:r>
          <a:endParaRPr lang="en-US" dirty="0"/>
        </a:p>
      </dgm:t>
    </dgm:pt>
    <dgm:pt modelId="{F1CE7D02-6A0F-7941-9EBD-F5D338B44997}" type="parTrans" cxnId="{79E72DC8-1300-A147-ACC1-0607FDE7AF8A}">
      <dgm:prSet/>
      <dgm:spPr/>
      <dgm:t>
        <a:bodyPr/>
        <a:lstStyle/>
        <a:p>
          <a:endParaRPr lang="en-US"/>
        </a:p>
      </dgm:t>
    </dgm:pt>
    <dgm:pt modelId="{BBC2DCE9-C58F-DA4B-B676-55897414FE48}" type="sibTrans" cxnId="{79E72DC8-1300-A147-ACC1-0607FDE7AF8A}">
      <dgm:prSet/>
      <dgm:spPr/>
      <dgm:t>
        <a:bodyPr/>
        <a:lstStyle/>
        <a:p>
          <a:endParaRPr lang="en-US"/>
        </a:p>
      </dgm:t>
    </dgm:pt>
    <dgm:pt modelId="{3A21735B-F3FA-C046-8799-054813F89379}">
      <dgm:prSet phldrT="[Text]"/>
      <dgm:spPr/>
      <dgm:t>
        <a:bodyPr/>
        <a:lstStyle/>
        <a:p>
          <a:r>
            <a:rPr lang="en-US" dirty="0" smtClean="0"/>
            <a:t>Cryptography</a:t>
          </a:r>
          <a:endParaRPr lang="en-US" dirty="0"/>
        </a:p>
      </dgm:t>
    </dgm:pt>
    <dgm:pt modelId="{45CF5DEB-BE76-6C4A-B2E3-BD95E83960A0}" type="parTrans" cxnId="{EE2033E7-4A84-8842-BAF0-4BC373C558A3}">
      <dgm:prSet/>
      <dgm:spPr/>
      <dgm:t>
        <a:bodyPr/>
        <a:lstStyle/>
        <a:p>
          <a:endParaRPr lang="en-US"/>
        </a:p>
      </dgm:t>
    </dgm:pt>
    <dgm:pt modelId="{0D5FC4AC-9EFB-5640-AB6D-7B5C61C20807}" type="sibTrans" cxnId="{EE2033E7-4A84-8842-BAF0-4BC373C558A3}">
      <dgm:prSet/>
      <dgm:spPr/>
      <dgm:t>
        <a:bodyPr/>
        <a:lstStyle/>
        <a:p>
          <a:endParaRPr lang="en-US"/>
        </a:p>
      </dgm:t>
    </dgm:pt>
    <dgm:pt modelId="{0DC55E07-D221-A047-97DF-4F3DCEB182A9}">
      <dgm:prSet phldrT="[Text]" custT="1"/>
      <dgm:spPr/>
      <dgm:t>
        <a:bodyPr/>
        <a:lstStyle/>
        <a:p>
          <a:r>
            <a:rPr lang="en-US" sz="1100" b="0" dirty="0" smtClean="0"/>
            <a:t>Symmetric</a:t>
          </a:r>
          <a:endParaRPr lang="en-US" sz="1100" b="0" dirty="0"/>
        </a:p>
      </dgm:t>
    </dgm:pt>
    <dgm:pt modelId="{44A1D431-54E8-F949-86C3-39A2E0A25B69}" type="parTrans" cxnId="{A271772C-3B63-7E40-AAA1-8BBCBD4D2EE1}">
      <dgm:prSet/>
      <dgm:spPr/>
      <dgm:t>
        <a:bodyPr/>
        <a:lstStyle/>
        <a:p>
          <a:endParaRPr lang="en-US"/>
        </a:p>
      </dgm:t>
    </dgm:pt>
    <dgm:pt modelId="{EC7CD149-B417-1B42-8CB1-B863AB044AB5}" type="sibTrans" cxnId="{A271772C-3B63-7E40-AAA1-8BBCBD4D2EE1}">
      <dgm:prSet/>
      <dgm:spPr/>
      <dgm:t>
        <a:bodyPr/>
        <a:lstStyle/>
        <a:p>
          <a:endParaRPr lang="en-US"/>
        </a:p>
      </dgm:t>
    </dgm:pt>
    <dgm:pt modelId="{1CC21FA1-0384-644D-985D-6F4175970241}">
      <dgm:prSet phldrT="[Text]"/>
      <dgm:spPr/>
      <dgm:t>
        <a:bodyPr/>
        <a:lstStyle/>
        <a:p>
          <a:r>
            <a:rPr lang="en-US" dirty="0" smtClean="0"/>
            <a:t>Asymmetric</a:t>
          </a:r>
          <a:endParaRPr lang="en-US" dirty="0"/>
        </a:p>
      </dgm:t>
    </dgm:pt>
    <dgm:pt modelId="{197DEBD6-670F-2B43-BBEA-467890255770}" type="parTrans" cxnId="{9A0745C4-B702-AC4C-BBDB-C5B1E1F79D43}">
      <dgm:prSet/>
      <dgm:spPr/>
      <dgm:t>
        <a:bodyPr/>
        <a:lstStyle/>
        <a:p>
          <a:endParaRPr lang="en-US"/>
        </a:p>
      </dgm:t>
    </dgm:pt>
    <dgm:pt modelId="{5ACC394A-0AC7-D347-9963-992D937B66CD}" type="sibTrans" cxnId="{9A0745C4-B702-AC4C-BBDB-C5B1E1F79D43}">
      <dgm:prSet/>
      <dgm:spPr/>
      <dgm:t>
        <a:bodyPr/>
        <a:lstStyle/>
        <a:p>
          <a:endParaRPr lang="en-US"/>
        </a:p>
      </dgm:t>
    </dgm:pt>
    <dgm:pt modelId="{FCBEA9DF-9CB1-F24B-88F0-F57B262537EE}">
      <dgm:prSet phldrT="[Text]"/>
      <dgm:spPr/>
      <dgm:t>
        <a:bodyPr/>
        <a:lstStyle/>
        <a:p>
          <a:r>
            <a:rPr lang="en-US" dirty="0" smtClean="0"/>
            <a:t>Cryptanalysis</a:t>
          </a:r>
          <a:endParaRPr lang="en-US" dirty="0"/>
        </a:p>
      </dgm:t>
    </dgm:pt>
    <dgm:pt modelId="{BA6BF40E-9984-E64B-83CF-C609D6FC7DCF}" type="parTrans" cxnId="{B82F9220-7C0C-C442-AAF1-029C25DBD3BF}">
      <dgm:prSet/>
      <dgm:spPr/>
      <dgm:t>
        <a:bodyPr/>
        <a:lstStyle/>
        <a:p>
          <a:endParaRPr lang="en-US"/>
        </a:p>
      </dgm:t>
    </dgm:pt>
    <dgm:pt modelId="{447070C6-FB19-CF48-9551-A15F0F896DBC}" type="sibTrans" cxnId="{B82F9220-7C0C-C442-AAF1-029C25DBD3BF}">
      <dgm:prSet/>
      <dgm:spPr/>
      <dgm:t>
        <a:bodyPr/>
        <a:lstStyle/>
        <a:p>
          <a:endParaRPr lang="en-US"/>
        </a:p>
      </dgm:t>
    </dgm:pt>
    <dgm:pt modelId="{711221E7-D785-BE4A-A4E5-35EBDB5791C3}">
      <dgm:prSet phldrT="[Text]" custT="1"/>
      <dgm:spPr/>
      <dgm:t>
        <a:bodyPr/>
        <a:lstStyle/>
        <a:p>
          <a:r>
            <a:rPr lang="en-US" sz="1100" b="0" dirty="0" smtClean="0"/>
            <a:t>Protocols</a:t>
          </a:r>
          <a:endParaRPr lang="en-US" sz="1100" b="0" dirty="0"/>
        </a:p>
      </dgm:t>
    </dgm:pt>
    <dgm:pt modelId="{167C5EBD-82E4-384F-AB33-42912DF80F98}" type="parTrans" cxnId="{D2E1CE9D-AFC4-9F4E-BC92-673B63BFED8F}">
      <dgm:prSet/>
      <dgm:spPr/>
      <dgm:t>
        <a:bodyPr/>
        <a:lstStyle/>
        <a:p>
          <a:endParaRPr lang="en-US"/>
        </a:p>
      </dgm:t>
    </dgm:pt>
    <dgm:pt modelId="{18F15250-C311-CC4E-BA83-478799DA4DEA}" type="sibTrans" cxnId="{D2E1CE9D-AFC4-9F4E-BC92-673B63BFED8F}">
      <dgm:prSet/>
      <dgm:spPr/>
      <dgm:t>
        <a:bodyPr/>
        <a:lstStyle/>
        <a:p>
          <a:endParaRPr lang="en-US"/>
        </a:p>
      </dgm:t>
    </dgm:pt>
    <dgm:pt modelId="{D7912F35-2A06-9646-AEDE-D1E68FA0FDFA}">
      <dgm:prSet phldrT="[Text]"/>
      <dgm:spPr/>
      <dgm:t>
        <a:bodyPr/>
        <a:lstStyle/>
        <a:p>
          <a:r>
            <a:rPr lang="en-US" dirty="0" smtClean="0"/>
            <a:t>Mathematical</a:t>
          </a:r>
          <a:endParaRPr lang="en-US" dirty="0"/>
        </a:p>
      </dgm:t>
    </dgm:pt>
    <dgm:pt modelId="{5A35FB2E-B105-9147-AAFA-28407B162FAA}" type="parTrans" cxnId="{059BADC5-A5EA-9E4D-B924-63D3288882A0}">
      <dgm:prSet/>
      <dgm:spPr/>
      <dgm:t>
        <a:bodyPr/>
        <a:lstStyle/>
        <a:p>
          <a:endParaRPr lang="en-US"/>
        </a:p>
      </dgm:t>
    </dgm:pt>
    <dgm:pt modelId="{9FC1722F-3B5E-DB4F-A741-3D69154C9AD9}" type="sibTrans" cxnId="{059BADC5-A5EA-9E4D-B924-63D3288882A0}">
      <dgm:prSet/>
      <dgm:spPr/>
      <dgm:t>
        <a:bodyPr/>
        <a:lstStyle/>
        <a:p>
          <a:endParaRPr lang="en-US"/>
        </a:p>
      </dgm:t>
    </dgm:pt>
    <dgm:pt modelId="{48AA6372-F2AB-6D4F-9F8A-E361896530A5}">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Implementation</a:t>
          </a:r>
          <a:endParaRPr lang="en-US" dirty="0"/>
        </a:p>
      </dgm:t>
    </dgm:pt>
    <dgm:pt modelId="{D1AD40EC-580C-3A47-A82F-9AB3FDADFC78}" type="parTrans" cxnId="{E5069953-844E-0F44-B140-C6E30B6A4F84}">
      <dgm:prSet/>
      <dgm:spPr/>
      <dgm:t>
        <a:bodyPr/>
        <a:lstStyle/>
        <a:p>
          <a:endParaRPr lang="en-US"/>
        </a:p>
      </dgm:t>
    </dgm:pt>
    <dgm:pt modelId="{C223FED2-E7E3-774D-97E5-D9DFE433A93D}" type="sibTrans" cxnId="{E5069953-844E-0F44-B140-C6E30B6A4F84}">
      <dgm:prSet/>
      <dgm:spPr/>
      <dgm:t>
        <a:bodyPr/>
        <a:lstStyle/>
        <a:p>
          <a:endParaRPr lang="en-US"/>
        </a:p>
      </dgm:t>
    </dgm:pt>
    <dgm:pt modelId="{8D596540-C7CC-A44E-9048-C2AABBEF85DB}">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Social</a:t>
          </a:r>
          <a:endParaRPr lang="en-US" dirty="0"/>
        </a:p>
      </dgm:t>
    </dgm:pt>
    <dgm:pt modelId="{DEB52552-1D78-0641-9307-14F9D2DBC8D5}" type="parTrans" cxnId="{89A5E821-FE97-C44C-8B8C-D5347D267131}">
      <dgm:prSet/>
      <dgm:spPr/>
      <dgm:t>
        <a:bodyPr/>
        <a:lstStyle/>
        <a:p>
          <a:endParaRPr lang="en-US"/>
        </a:p>
      </dgm:t>
    </dgm:pt>
    <dgm:pt modelId="{3731E5BB-33B6-FE47-835A-FA12666DD6EC}" type="sibTrans" cxnId="{89A5E821-FE97-C44C-8B8C-D5347D267131}">
      <dgm:prSet/>
      <dgm:spPr/>
      <dgm:t>
        <a:bodyPr/>
        <a:lstStyle/>
        <a:p>
          <a:endParaRPr lang="en-US"/>
        </a:p>
      </dgm:t>
    </dgm:pt>
    <dgm:pt modelId="{11283E26-6901-0C4A-BE1C-A903A3A3058B}" type="pres">
      <dgm:prSet presAssocID="{DAAC4138-2A9D-9742-8C18-9DC5D1A1ED3A}" presName="hierChild1" presStyleCnt="0">
        <dgm:presLayoutVars>
          <dgm:chPref val="1"/>
          <dgm:dir/>
          <dgm:animOne val="branch"/>
          <dgm:animLvl val="lvl"/>
          <dgm:resizeHandles/>
        </dgm:presLayoutVars>
      </dgm:prSet>
      <dgm:spPr/>
      <dgm:t>
        <a:bodyPr/>
        <a:lstStyle/>
        <a:p>
          <a:endParaRPr lang="en-US"/>
        </a:p>
      </dgm:t>
    </dgm:pt>
    <dgm:pt modelId="{9923C4C7-7C84-DE47-AA4A-9403380AE743}" type="pres">
      <dgm:prSet presAssocID="{D77A58E7-600B-4D41-B21D-3C26EDF3245D}" presName="hierRoot1" presStyleCnt="0"/>
      <dgm:spPr/>
      <dgm:t>
        <a:bodyPr/>
        <a:lstStyle/>
        <a:p>
          <a:endParaRPr lang="en-US"/>
        </a:p>
      </dgm:t>
    </dgm:pt>
    <dgm:pt modelId="{C135151A-ECFD-F541-B95D-2A87F3B02C6B}" type="pres">
      <dgm:prSet presAssocID="{D77A58E7-600B-4D41-B21D-3C26EDF3245D}" presName="composite" presStyleCnt="0"/>
      <dgm:spPr/>
      <dgm:t>
        <a:bodyPr/>
        <a:lstStyle/>
        <a:p>
          <a:endParaRPr lang="en-US"/>
        </a:p>
      </dgm:t>
    </dgm:pt>
    <dgm:pt modelId="{43D2655F-E24E-BB49-A5FF-0AF0FF0A35CE}" type="pres">
      <dgm:prSet presAssocID="{D77A58E7-600B-4D41-B21D-3C26EDF3245D}" presName="background" presStyleLbl="node0" presStyleIdx="0" presStyleCnt="1"/>
      <dgm:spPr/>
      <dgm:t>
        <a:bodyPr/>
        <a:lstStyle/>
        <a:p>
          <a:endParaRPr lang="en-US"/>
        </a:p>
      </dgm:t>
    </dgm:pt>
    <dgm:pt modelId="{B4D9A6E9-214F-6743-8AFF-781952E60E46}" type="pres">
      <dgm:prSet presAssocID="{D77A58E7-600B-4D41-B21D-3C26EDF3245D}" presName="text" presStyleLbl="fgAcc0" presStyleIdx="0" presStyleCnt="1">
        <dgm:presLayoutVars>
          <dgm:chPref val="3"/>
        </dgm:presLayoutVars>
      </dgm:prSet>
      <dgm:spPr/>
      <dgm:t>
        <a:bodyPr/>
        <a:lstStyle/>
        <a:p>
          <a:endParaRPr lang="en-US"/>
        </a:p>
      </dgm:t>
    </dgm:pt>
    <dgm:pt modelId="{FDF02BA9-12D0-A243-AB8F-8DB21B67C3AA}" type="pres">
      <dgm:prSet presAssocID="{D77A58E7-600B-4D41-B21D-3C26EDF3245D}" presName="hierChild2" presStyleCnt="0"/>
      <dgm:spPr/>
      <dgm:t>
        <a:bodyPr/>
        <a:lstStyle/>
        <a:p>
          <a:endParaRPr lang="en-US"/>
        </a:p>
      </dgm:t>
    </dgm:pt>
    <dgm:pt modelId="{43FB48E2-8421-B440-B459-0D88CD6B894B}" type="pres">
      <dgm:prSet presAssocID="{45CF5DEB-BE76-6C4A-B2E3-BD95E83960A0}" presName="Name10" presStyleLbl="parChTrans1D2" presStyleIdx="0" presStyleCnt="2"/>
      <dgm:spPr/>
      <dgm:t>
        <a:bodyPr/>
        <a:lstStyle/>
        <a:p>
          <a:endParaRPr lang="en-US"/>
        </a:p>
      </dgm:t>
    </dgm:pt>
    <dgm:pt modelId="{66FB90CA-FBB6-D446-A0DD-95E70B8248E4}" type="pres">
      <dgm:prSet presAssocID="{3A21735B-F3FA-C046-8799-054813F89379}" presName="hierRoot2" presStyleCnt="0"/>
      <dgm:spPr/>
      <dgm:t>
        <a:bodyPr/>
        <a:lstStyle/>
        <a:p>
          <a:endParaRPr lang="en-US"/>
        </a:p>
      </dgm:t>
    </dgm:pt>
    <dgm:pt modelId="{E38D2B55-1012-6A47-B74B-B4F28A06A032}" type="pres">
      <dgm:prSet presAssocID="{3A21735B-F3FA-C046-8799-054813F89379}" presName="composite2" presStyleCnt="0"/>
      <dgm:spPr/>
      <dgm:t>
        <a:bodyPr/>
        <a:lstStyle/>
        <a:p>
          <a:endParaRPr lang="en-US"/>
        </a:p>
      </dgm:t>
    </dgm:pt>
    <dgm:pt modelId="{7843D9B0-68CE-744B-9F47-8C6974283268}" type="pres">
      <dgm:prSet presAssocID="{3A21735B-F3FA-C046-8799-054813F89379}" presName="background2" presStyleLbl="node2" presStyleIdx="0" presStyleCnt="2"/>
      <dgm:spPr/>
      <dgm:t>
        <a:bodyPr/>
        <a:lstStyle/>
        <a:p>
          <a:endParaRPr lang="en-US"/>
        </a:p>
      </dgm:t>
    </dgm:pt>
    <dgm:pt modelId="{467E87CA-4AB7-A847-BA83-99F6C34760A0}" type="pres">
      <dgm:prSet presAssocID="{3A21735B-F3FA-C046-8799-054813F89379}" presName="text2" presStyleLbl="fgAcc2" presStyleIdx="0" presStyleCnt="2">
        <dgm:presLayoutVars>
          <dgm:chPref val="3"/>
        </dgm:presLayoutVars>
      </dgm:prSet>
      <dgm:spPr/>
      <dgm:t>
        <a:bodyPr/>
        <a:lstStyle/>
        <a:p>
          <a:endParaRPr lang="en-US"/>
        </a:p>
      </dgm:t>
    </dgm:pt>
    <dgm:pt modelId="{E4D9824D-1478-8E4F-A055-146FC4B1BF4F}" type="pres">
      <dgm:prSet presAssocID="{3A21735B-F3FA-C046-8799-054813F89379}" presName="hierChild3" presStyleCnt="0"/>
      <dgm:spPr/>
      <dgm:t>
        <a:bodyPr/>
        <a:lstStyle/>
        <a:p>
          <a:endParaRPr lang="en-US"/>
        </a:p>
      </dgm:t>
    </dgm:pt>
    <dgm:pt modelId="{9719BD03-53C6-3F4C-AD6C-7AD950A0A0B8}" type="pres">
      <dgm:prSet presAssocID="{44A1D431-54E8-F949-86C3-39A2E0A25B69}" presName="Name17" presStyleLbl="parChTrans1D3" presStyleIdx="0" presStyleCnt="6"/>
      <dgm:spPr/>
      <dgm:t>
        <a:bodyPr/>
        <a:lstStyle/>
        <a:p>
          <a:endParaRPr lang="en-US"/>
        </a:p>
      </dgm:t>
    </dgm:pt>
    <dgm:pt modelId="{EED78039-4109-3F41-80BF-784B457B2FBB}" type="pres">
      <dgm:prSet presAssocID="{0DC55E07-D221-A047-97DF-4F3DCEB182A9}" presName="hierRoot3" presStyleCnt="0"/>
      <dgm:spPr/>
      <dgm:t>
        <a:bodyPr/>
        <a:lstStyle/>
        <a:p>
          <a:endParaRPr lang="en-US"/>
        </a:p>
      </dgm:t>
    </dgm:pt>
    <dgm:pt modelId="{4B2D777D-567D-344E-95A4-37C9596F9525}" type="pres">
      <dgm:prSet presAssocID="{0DC55E07-D221-A047-97DF-4F3DCEB182A9}" presName="composite3" presStyleCnt="0"/>
      <dgm:spPr/>
      <dgm:t>
        <a:bodyPr/>
        <a:lstStyle/>
        <a:p>
          <a:endParaRPr lang="en-US"/>
        </a:p>
      </dgm:t>
    </dgm:pt>
    <dgm:pt modelId="{D8356A88-BED7-FD4B-8171-B2AE68BE6CF4}" type="pres">
      <dgm:prSet presAssocID="{0DC55E07-D221-A047-97DF-4F3DCEB182A9}" presName="background3" presStyleLbl="node3" presStyleIdx="0" presStyleCnt="6"/>
      <dgm:spPr/>
      <dgm:t>
        <a:bodyPr/>
        <a:lstStyle/>
        <a:p>
          <a:endParaRPr lang="en-US"/>
        </a:p>
      </dgm:t>
    </dgm:pt>
    <dgm:pt modelId="{9608B8DD-5A1B-4048-AB7D-F8C70CFDDB00}" type="pres">
      <dgm:prSet presAssocID="{0DC55E07-D221-A047-97DF-4F3DCEB182A9}" presName="text3" presStyleLbl="fgAcc3" presStyleIdx="0" presStyleCnt="6">
        <dgm:presLayoutVars>
          <dgm:chPref val="3"/>
        </dgm:presLayoutVars>
      </dgm:prSet>
      <dgm:spPr/>
      <dgm:t>
        <a:bodyPr/>
        <a:lstStyle/>
        <a:p>
          <a:endParaRPr lang="en-US"/>
        </a:p>
      </dgm:t>
    </dgm:pt>
    <dgm:pt modelId="{D798F593-3730-FA46-B748-43589ECCED7E}" type="pres">
      <dgm:prSet presAssocID="{0DC55E07-D221-A047-97DF-4F3DCEB182A9}" presName="hierChild4" presStyleCnt="0"/>
      <dgm:spPr/>
      <dgm:t>
        <a:bodyPr/>
        <a:lstStyle/>
        <a:p>
          <a:endParaRPr lang="en-US"/>
        </a:p>
      </dgm:t>
    </dgm:pt>
    <dgm:pt modelId="{8EE4E15A-50C3-3B40-9811-591E5758EC53}" type="pres">
      <dgm:prSet presAssocID="{197DEBD6-670F-2B43-BBEA-467890255770}" presName="Name17" presStyleLbl="parChTrans1D3" presStyleIdx="1" presStyleCnt="6"/>
      <dgm:spPr/>
      <dgm:t>
        <a:bodyPr/>
        <a:lstStyle/>
        <a:p>
          <a:endParaRPr lang="en-US"/>
        </a:p>
      </dgm:t>
    </dgm:pt>
    <dgm:pt modelId="{993A0380-0119-EE40-8B84-D91CE6454BD0}" type="pres">
      <dgm:prSet presAssocID="{1CC21FA1-0384-644D-985D-6F4175970241}" presName="hierRoot3" presStyleCnt="0"/>
      <dgm:spPr/>
      <dgm:t>
        <a:bodyPr/>
        <a:lstStyle/>
        <a:p>
          <a:endParaRPr lang="en-US"/>
        </a:p>
      </dgm:t>
    </dgm:pt>
    <dgm:pt modelId="{16B006AA-DC78-AB42-AB58-DC23031ACCFB}" type="pres">
      <dgm:prSet presAssocID="{1CC21FA1-0384-644D-985D-6F4175970241}" presName="composite3" presStyleCnt="0"/>
      <dgm:spPr/>
      <dgm:t>
        <a:bodyPr/>
        <a:lstStyle/>
        <a:p>
          <a:endParaRPr lang="en-US"/>
        </a:p>
      </dgm:t>
    </dgm:pt>
    <dgm:pt modelId="{4571031C-ABA1-0241-9F27-4F878E5C55B6}" type="pres">
      <dgm:prSet presAssocID="{1CC21FA1-0384-644D-985D-6F4175970241}" presName="background3" presStyleLbl="node3" presStyleIdx="1" presStyleCnt="6"/>
      <dgm:spPr/>
      <dgm:t>
        <a:bodyPr/>
        <a:lstStyle/>
        <a:p>
          <a:endParaRPr lang="en-US"/>
        </a:p>
      </dgm:t>
    </dgm:pt>
    <dgm:pt modelId="{6D772119-5CB4-EA47-A830-69DEA3407E0C}" type="pres">
      <dgm:prSet presAssocID="{1CC21FA1-0384-644D-985D-6F4175970241}" presName="text3" presStyleLbl="fgAcc3" presStyleIdx="1" presStyleCnt="6">
        <dgm:presLayoutVars>
          <dgm:chPref val="3"/>
        </dgm:presLayoutVars>
      </dgm:prSet>
      <dgm:spPr/>
      <dgm:t>
        <a:bodyPr/>
        <a:lstStyle/>
        <a:p>
          <a:endParaRPr lang="en-US"/>
        </a:p>
      </dgm:t>
    </dgm:pt>
    <dgm:pt modelId="{A1A1DF26-F50B-214F-BC6A-5897CACF4503}" type="pres">
      <dgm:prSet presAssocID="{1CC21FA1-0384-644D-985D-6F4175970241}" presName="hierChild4" presStyleCnt="0"/>
      <dgm:spPr/>
      <dgm:t>
        <a:bodyPr/>
        <a:lstStyle/>
        <a:p>
          <a:endParaRPr lang="en-US"/>
        </a:p>
      </dgm:t>
    </dgm:pt>
    <dgm:pt modelId="{FD793C7D-0A43-164D-A48D-21B2E41CC0DB}" type="pres">
      <dgm:prSet presAssocID="{167C5EBD-82E4-384F-AB33-42912DF80F98}" presName="Name17" presStyleLbl="parChTrans1D3" presStyleIdx="2" presStyleCnt="6"/>
      <dgm:spPr/>
      <dgm:t>
        <a:bodyPr/>
        <a:lstStyle/>
        <a:p>
          <a:endParaRPr lang="en-US"/>
        </a:p>
      </dgm:t>
    </dgm:pt>
    <dgm:pt modelId="{25E95F31-F5E1-4448-968A-2485C0FA6F05}" type="pres">
      <dgm:prSet presAssocID="{711221E7-D785-BE4A-A4E5-35EBDB5791C3}" presName="hierRoot3" presStyleCnt="0"/>
      <dgm:spPr/>
      <dgm:t>
        <a:bodyPr/>
        <a:lstStyle/>
        <a:p>
          <a:endParaRPr lang="en-US"/>
        </a:p>
      </dgm:t>
    </dgm:pt>
    <dgm:pt modelId="{C0E7B398-05BA-2F42-8F3E-F8B30BE382B9}" type="pres">
      <dgm:prSet presAssocID="{711221E7-D785-BE4A-A4E5-35EBDB5791C3}" presName="composite3" presStyleCnt="0"/>
      <dgm:spPr/>
      <dgm:t>
        <a:bodyPr/>
        <a:lstStyle/>
        <a:p>
          <a:endParaRPr lang="en-US"/>
        </a:p>
      </dgm:t>
    </dgm:pt>
    <dgm:pt modelId="{4E043369-DCED-4741-B2FF-2C563D039865}" type="pres">
      <dgm:prSet presAssocID="{711221E7-D785-BE4A-A4E5-35EBDB5791C3}" presName="background3" presStyleLbl="node3" presStyleIdx="2" presStyleCnt="6"/>
      <dgm:spPr/>
      <dgm:t>
        <a:bodyPr/>
        <a:lstStyle/>
        <a:p>
          <a:endParaRPr lang="en-US"/>
        </a:p>
      </dgm:t>
    </dgm:pt>
    <dgm:pt modelId="{D0D48F5E-D099-D846-9379-CEDE0D267618}" type="pres">
      <dgm:prSet presAssocID="{711221E7-D785-BE4A-A4E5-35EBDB5791C3}" presName="text3" presStyleLbl="fgAcc3" presStyleIdx="2" presStyleCnt="6">
        <dgm:presLayoutVars>
          <dgm:chPref val="3"/>
        </dgm:presLayoutVars>
      </dgm:prSet>
      <dgm:spPr/>
      <dgm:t>
        <a:bodyPr/>
        <a:lstStyle/>
        <a:p>
          <a:endParaRPr lang="en-US"/>
        </a:p>
      </dgm:t>
    </dgm:pt>
    <dgm:pt modelId="{46D319F7-C155-E141-906B-5146C7F71197}" type="pres">
      <dgm:prSet presAssocID="{711221E7-D785-BE4A-A4E5-35EBDB5791C3}" presName="hierChild4" presStyleCnt="0"/>
      <dgm:spPr/>
      <dgm:t>
        <a:bodyPr/>
        <a:lstStyle/>
        <a:p>
          <a:endParaRPr lang="en-US"/>
        </a:p>
      </dgm:t>
    </dgm:pt>
    <dgm:pt modelId="{A996F336-A124-AF4F-AC5A-01E59E97E9DA}" type="pres">
      <dgm:prSet presAssocID="{BA6BF40E-9984-E64B-83CF-C609D6FC7DCF}" presName="Name10" presStyleLbl="parChTrans1D2" presStyleIdx="1" presStyleCnt="2"/>
      <dgm:spPr/>
      <dgm:t>
        <a:bodyPr/>
        <a:lstStyle/>
        <a:p>
          <a:endParaRPr lang="en-US"/>
        </a:p>
      </dgm:t>
    </dgm:pt>
    <dgm:pt modelId="{8A621344-08AE-424B-9732-1E67027C9128}" type="pres">
      <dgm:prSet presAssocID="{FCBEA9DF-9CB1-F24B-88F0-F57B262537EE}" presName="hierRoot2" presStyleCnt="0"/>
      <dgm:spPr/>
      <dgm:t>
        <a:bodyPr/>
        <a:lstStyle/>
        <a:p>
          <a:endParaRPr lang="en-US"/>
        </a:p>
      </dgm:t>
    </dgm:pt>
    <dgm:pt modelId="{561C5054-26E0-8A42-8587-E2B2AD6C399D}" type="pres">
      <dgm:prSet presAssocID="{FCBEA9DF-9CB1-F24B-88F0-F57B262537EE}" presName="composite2" presStyleCnt="0"/>
      <dgm:spPr/>
      <dgm:t>
        <a:bodyPr/>
        <a:lstStyle/>
        <a:p>
          <a:endParaRPr lang="en-US"/>
        </a:p>
      </dgm:t>
    </dgm:pt>
    <dgm:pt modelId="{EB001A2A-38C3-F241-B754-A8A1FFAE80C7}" type="pres">
      <dgm:prSet presAssocID="{FCBEA9DF-9CB1-F24B-88F0-F57B262537EE}" presName="background2" presStyleLbl="node2" presStyleIdx="1" presStyleCnt="2"/>
      <dgm:spPr/>
      <dgm:t>
        <a:bodyPr/>
        <a:lstStyle/>
        <a:p>
          <a:endParaRPr lang="en-US"/>
        </a:p>
      </dgm:t>
    </dgm:pt>
    <dgm:pt modelId="{F1BB34D0-D1D8-884A-BDCB-6165B4274D78}" type="pres">
      <dgm:prSet presAssocID="{FCBEA9DF-9CB1-F24B-88F0-F57B262537EE}" presName="text2" presStyleLbl="fgAcc2" presStyleIdx="1" presStyleCnt="2" custLinFactNeighborX="88">
        <dgm:presLayoutVars>
          <dgm:chPref val="3"/>
        </dgm:presLayoutVars>
      </dgm:prSet>
      <dgm:spPr/>
      <dgm:t>
        <a:bodyPr/>
        <a:lstStyle/>
        <a:p>
          <a:endParaRPr lang="en-US"/>
        </a:p>
      </dgm:t>
    </dgm:pt>
    <dgm:pt modelId="{037E6926-5276-FF48-A860-6B45D62BC071}" type="pres">
      <dgm:prSet presAssocID="{FCBEA9DF-9CB1-F24B-88F0-F57B262537EE}" presName="hierChild3" presStyleCnt="0"/>
      <dgm:spPr/>
      <dgm:t>
        <a:bodyPr/>
        <a:lstStyle/>
        <a:p>
          <a:endParaRPr lang="en-US"/>
        </a:p>
      </dgm:t>
    </dgm:pt>
    <dgm:pt modelId="{D69679C3-5EE9-224D-8701-27B418A11414}" type="pres">
      <dgm:prSet presAssocID="{5A35FB2E-B105-9147-AAFA-28407B162FAA}" presName="Name17" presStyleLbl="parChTrans1D3" presStyleIdx="3" presStyleCnt="6"/>
      <dgm:spPr/>
      <dgm:t>
        <a:bodyPr/>
        <a:lstStyle/>
        <a:p>
          <a:endParaRPr lang="en-US"/>
        </a:p>
      </dgm:t>
    </dgm:pt>
    <dgm:pt modelId="{BCA97F4A-1D1C-BB40-8DBB-D2134A2C14DA}" type="pres">
      <dgm:prSet presAssocID="{D7912F35-2A06-9646-AEDE-D1E68FA0FDFA}" presName="hierRoot3" presStyleCnt="0"/>
      <dgm:spPr/>
      <dgm:t>
        <a:bodyPr/>
        <a:lstStyle/>
        <a:p>
          <a:endParaRPr lang="en-US"/>
        </a:p>
      </dgm:t>
    </dgm:pt>
    <dgm:pt modelId="{D9250FC3-B1D2-FD49-988E-2C91E0ADAB96}" type="pres">
      <dgm:prSet presAssocID="{D7912F35-2A06-9646-AEDE-D1E68FA0FDFA}" presName="composite3" presStyleCnt="0"/>
      <dgm:spPr/>
      <dgm:t>
        <a:bodyPr/>
        <a:lstStyle/>
        <a:p>
          <a:endParaRPr lang="en-US"/>
        </a:p>
      </dgm:t>
    </dgm:pt>
    <dgm:pt modelId="{B93C0F18-D413-DA4D-85B4-5434C7DB7E7D}" type="pres">
      <dgm:prSet presAssocID="{D7912F35-2A06-9646-AEDE-D1E68FA0FDFA}" presName="background3" presStyleLbl="node3" presStyleIdx="3" presStyleCnt="6"/>
      <dgm:spPr/>
      <dgm:t>
        <a:bodyPr/>
        <a:lstStyle/>
        <a:p>
          <a:endParaRPr lang="en-US"/>
        </a:p>
      </dgm:t>
    </dgm:pt>
    <dgm:pt modelId="{15DA255A-059C-2845-8403-CC0D31363355}" type="pres">
      <dgm:prSet presAssocID="{D7912F35-2A06-9646-AEDE-D1E68FA0FDFA}" presName="text3" presStyleLbl="fgAcc3" presStyleIdx="3" presStyleCnt="6" custLinFactNeighborX="88">
        <dgm:presLayoutVars>
          <dgm:chPref val="3"/>
        </dgm:presLayoutVars>
      </dgm:prSet>
      <dgm:spPr/>
      <dgm:t>
        <a:bodyPr/>
        <a:lstStyle/>
        <a:p>
          <a:endParaRPr lang="en-US"/>
        </a:p>
      </dgm:t>
    </dgm:pt>
    <dgm:pt modelId="{76603724-D95D-7840-9D4C-36F91CE0E953}" type="pres">
      <dgm:prSet presAssocID="{D7912F35-2A06-9646-AEDE-D1E68FA0FDFA}" presName="hierChild4" presStyleCnt="0"/>
      <dgm:spPr/>
      <dgm:t>
        <a:bodyPr/>
        <a:lstStyle/>
        <a:p>
          <a:endParaRPr lang="en-US"/>
        </a:p>
      </dgm:t>
    </dgm:pt>
    <dgm:pt modelId="{D3F942D8-B5A6-D846-A372-79EB3C515B6D}" type="pres">
      <dgm:prSet presAssocID="{D1AD40EC-580C-3A47-A82F-9AB3FDADFC78}" presName="Name17" presStyleLbl="parChTrans1D3" presStyleIdx="4" presStyleCnt="6"/>
      <dgm:spPr/>
      <dgm:t>
        <a:bodyPr/>
        <a:lstStyle/>
        <a:p>
          <a:endParaRPr lang="en-US"/>
        </a:p>
      </dgm:t>
    </dgm:pt>
    <dgm:pt modelId="{B6AD688B-3DC0-7C41-9AC3-091341570DA6}" type="pres">
      <dgm:prSet presAssocID="{48AA6372-F2AB-6D4F-9F8A-E361896530A5}" presName="hierRoot3" presStyleCnt="0"/>
      <dgm:spPr/>
      <dgm:t>
        <a:bodyPr/>
        <a:lstStyle/>
        <a:p>
          <a:endParaRPr lang="en-US"/>
        </a:p>
      </dgm:t>
    </dgm:pt>
    <dgm:pt modelId="{5521D09C-8B86-0B46-A962-5FF25C45C1E4}" type="pres">
      <dgm:prSet presAssocID="{48AA6372-F2AB-6D4F-9F8A-E361896530A5}" presName="composite3" presStyleCnt="0"/>
      <dgm:spPr/>
      <dgm:t>
        <a:bodyPr/>
        <a:lstStyle/>
        <a:p>
          <a:endParaRPr lang="en-US"/>
        </a:p>
      </dgm:t>
    </dgm:pt>
    <dgm:pt modelId="{21B8A053-47F9-3546-8028-9ADEC26C560A}" type="pres">
      <dgm:prSet presAssocID="{48AA6372-F2AB-6D4F-9F8A-E361896530A5}" presName="background3" presStyleLbl="node3" presStyleIdx="4" presStyleCnt="6"/>
      <dgm:spPr/>
      <dgm:t>
        <a:bodyPr/>
        <a:lstStyle/>
        <a:p>
          <a:endParaRPr lang="en-US"/>
        </a:p>
      </dgm:t>
    </dgm:pt>
    <dgm:pt modelId="{8E584CB8-EECC-0344-AC8F-4EA8E4A508F3}" type="pres">
      <dgm:prSet presAssocID="{48AA6372-F2AB-6D4F-9F8A-E361896530A5}" presName="text3" presStyleLbl="fgAcc3" presStyleIdx="4" presStyleCnt="6" custLinFactNeighborX="88">
        <dgm:presLayoutVars>
          <dgm:chPref val="3"/>
        </dgm:presLayoutVars>
      </dgm:prSet>
      <dgm:spPr/>
      <dgm:t>
        <a:bodyPr/>
        <a:lstStyle/>
        <a:p>
          <a:endParaRPr lang="en-US"/>
        </a:p>
      </dgm:t>
    </dgm:pt>
    <dgm:pt modelId="{B64BE167-1D31-A34B-8731-F5B7C8F44EF7}" type="pres">
      <dgm:prSet presAssocID="{48AA6372-F2AB-6D4F-9F8A-E361896530A5}" presName="hierChild4" presStyleCnt="0"/>
      <dgm:spPr/>
      <dgm:t>
        <a:bodyPr/>
        <a:lstStyle/>
        <a:p>
          <a:endParaRPr lang="en-US"/>
        </a:p>
      </dgm:t>
    </dgm:pt>
    <dgm:pt modelId="{6B3BE438-28DA-444C-AB45-C419EFC818BC}" type="pres">
      <dgm:prSet presAssocID="{DEB52552-1D78-0641-9307-14F9D2DBC8D5}" presName="Name17" presStyleLbl="parChTrans1D3" presStyleIdx="5" presStyleCnt="6"/>
      <dgm:spPr/>
      <dgm:t>
        <a:bodyPr/>
        <a:lstStyle/>
        <a:p>
          <a:endParaRPr lang="en-US"/>
        </a:p>
      </dgm:t>
    </dgm:pt>
    <dgm:pt modelId="{19594E86-EA12-6C48-9A7C-D69A05BA1DDB}" type="pres">
      <dgm:prSet presAssocID="{8D596540-C7CC-A44E-9048-C2AABBEF85DB}" presName="hierRoot3" presStyleCnt="0"/>
      <dgm:spPr/>
      <dgm:t>
        <a:bodyPr/>
        <a:lstStyle/>
        <a:p>
          <a:endParaRPr lang="en-US"/>
        </a:p>
      </dgm:t>
    </dgm:pt>
    <dgm:pt modelId="{2A1D48FB-E36A-4048-ADE4-31777B3F550B}" type="pres">
      <dgm:prSet presAssocID="{8D596540-C7CC-A44E-9048-C2AABBEF85DB}" presName="composite3" presStyleCnt="0"/>
      <dgm:spPr/>
      <dgm:t>
        <a:bodyPr/>
        <a:lstStyle/>
        <a:p>
          <a:endParaRPr lang="en-US"/>
        </a:p>
      </dgm:t>
    </dgm:pt>
    <dgm:pt modelId="{DF9F8CCB-8908-1B48-85A1-C6FABC3EB2B0}" type="pres">
      <dgm:prSet presAssocID="{8D596540-C7CC-A44E-9048-C2AABBEF85DB}" presName="background3" presStyleLbl="node3" presStyleIdx="5" presStyleCnt="6"/>
      <dgm:spPr/>
      <dgm:t>
        <a:bodyPr/>
        <a:lstStyle/>
        <a:p>
          <a:endParaRPr lang="en-US"/>
        </a:p>
      </dgm:t>
    </dgm:pt>
    <dgm:pt modelId="{1A3B2B05-F759-E648-9906-29F9760729D0}" type="pres">
      <dgm:prSet presAssocID="{8D596540-C7CC-A44E-9048-C2AABBEF85DB}" presName="text3" presStyleLbl="fgAcc3" presStyleIdx="5" presStyleCnt="6" custLinFactNeighborX="88">
        <dgm:presLayoutVars>
          <dgm:chPref val="3"/>
        </dgm:presLayoutVars>
      </dgm:prSet>
      <dgm:spPr/>
      <dgm:t>
        <a:bodyPr/>
        <a:lstStyle/>
        <a:p>
          <a:endParaRPr lang="en-US"/>
        </a:p>
      </dgm:t>
    </dgm:pt>
    <dgm:pt modelId="{885089E4-23EE-6B4F-A650-C25682B5CE7A}" type="pres">
      <dgm:prSet presAssocID="{8D596540-C7CC-A44E-9048-C2AABBEF85DB}" presName="hierChild4" presStyleCnt="0"/>
      <dgm:spPr/>
      <dgm:t>
        <a:bodyPr/>
        <a:lstStyle/>
        <a:p>
          <a:endParaRPr lang="en-US"/>
        </a:p>
      </dgm:t>
    </dgm:pt>
  </dgm:ptLst>
  <dgm:cxnLst>
    <dgm:cxn modelId="{D2E1CE9D-AFC4-9F4E-BC92-673B63BFED8F}" srcId="{3A21735B-F3FA-C046-8799-054813F89379}" destId="{711221E7-D785-BE4A-A4E5-35EBDB5791C3}" srcOrd="2" destOrd="0" parTransId="{167C5EBD-82E4-384F-AB33-42912DF80F98}" sibTransId="{18F15250-C311-CC4E-BA83-478799DA4DEA}"/>
    <dgm:cxn modelId="{B82F9220-7C0C-C442-AAF1-029C25DBD3BF}" srcId="{D77A58E7-600B-4D41-B21D-3C26EDF3245D}" destId="{FCBEA9DF-9CB1-F24B-88F0-F57B262537EE}" srcOrd="1" destOrd="0" parTransId="{BA6BF40E-9984-E64B-83CF-C609D6FC7DCF}" sibTransId="{447070C6-FB19-CF48-9551-A15F0F896DBC}"/>
    <dgm:cxn modelId="{059BADC5-A5EA-9E4D-B924-63D3288882A0}" srcId="{FCBEA9DF-9CB1-F24B-88F0-F57B262537EE}" destId="{D7912F35-2A06-9646-AEDE-D1E68FA0FDFA}" srcOrd="0" destOrd="0" parTransId="{5A35FB2E-B105-9147-AAFA-28407B162FAA}" sibTransId="{9FC1722F-3B5E-DB4F-A741-3D69154C9AD9}"/>
    <dgm:cxn modelId="{27A78691-18BD-4C5F-BD88-E9F69FCFC403}" type="presOf" srcId="{3A21735B-F3FA-C046-8799-054813F89379}" destId="{467E87CA-4AB7-A847-BA83-99F6C34760A0}" srcOrd="0" destOrd="0" presId="urn:microsoft.com/office/officeart/2005/8/layout/hierarchy1"/>
    <dgm:cxn modelId="{F572938D-95E7-4773-9D62-2EE5C3C78FE4}" type="presOf" srcId="{D77A58E7-600B-4D41-B21D-3C26EDF3245D}" destId="{B4D9A6E9-214F-6743-8AFF-781952E60E46}" srcOrd="0" destOrd="0" presId="urn:microsoft.com/office/officeart/2005/8/layout/hierarchy1"/>
    <dgm:cxn modelId="{2595D9FE-FE46-4AB2-8B4C-C6A10E4715C5}" type="presOf" srcId="{8D596540-C7CC-A44E-9048-C2AABBEF85DB}" destId="{1A3B2B05-F759-E648-9906-29F9760729D0}" srcOrd="0" destOrd="0" presId="urn:microsoft.com/office/officeart/2005/8/layout/hierarchy1"/>
    <dgm:cxn modelId="{394C3C1E-F9B0-4ED6-A85D-6D8ECE7B0F0E}" type="presOf" srcId="{BA6BF40E-9984-E64B-83CF-C609D6FC7DCF}" destId="{A996F336-A124-AF4F-AC5A-01E59E97E9DA}" srcOrd="0" destOrd="0" presId="urn:microsoft.com/office/officeart/2005/8/layout/hierarchy1"/>
    <dgm:cxn modelId="{9F60E2A1-76A0-40B5-8C28-8D1CD386E96C}" type="presOf" srcId="{5A35FB2E-B105-9147-AAFA-28407B162FAA}" destId="{D69679C3-5EE9-224D-8701-27B418A11414}" srcOrd="0" destOrd="0" presId="urn:microsoft.com/office/officeart/2005/8/layout/hierarchy1"/>
    <dgm:cxn modelId="{3205ACBC-2F6D-47EE-836F-C01C8EDA6CF0}" type="presOf" srcId="{48AA6372-F2AB-6D4F-9F8A-E361896530A5}" destId="{8E584CB8-EECC-0344-AC8F-4EA8E4A508F3}" srcOrd="0" destOrd="0" presId="urn:microsoft.com/office/officeart/2005/8/layout/hierarchy1"/>
    <dgm:cxn modelId="{87D7E1D3-A242-43BB-84EE-A540FAD155D3}" type="presOf" srcId="{DEB52552-1D78-0641-9307-14F9D2DBC8D5}" destId="{6B3BE438-28DA-444C-AB45-C419EFC818BC}" srcOrd="0" destOrd="0" presId="urn:microsoft.com/office/officeart/2005/8/layout/hierarchy1"/>
    <dgm:cxn modelId="{05406A3E-E0A4-4865-8370-9B7B1E298864}" type="presOf" srcId="{711221E7-D785-BE4A-A4E5-35EBDB5791C3}" destId="{D0D48F5E-D099-D846-9379-CEDE0D267618}" srcOrd="0" destOrd="0" presId="urn:microsoft.com/office/officeart/2005/8/layout/hierarchy1"/>
    <dgm:cxn modelId="{A78D8BAF-8F0F-496E-8883-5A9B01E91F6B}" type="presOf" srcId="{D7912F35-2A06-9646-AEDE-D1E68FA0FDFA}" destId="{15DA255A-059C-2845-8403-CC0D31363355}" srcOrd="0" destOrd="0" presId="urn:microsoft.com/office/officeart/2005/8/layout/hierarchy1"/>
    <dgm:cxn modelId="{EF8087D2-E3D5-4559-A6F0-93841D6AE057}" type="presOf" srcId="{45CF5DEB-BE76-6C4A-B2E3-BD95E83960A0}" destId="{43FB48E2-8421-B440-B459-0D88CD6B894B}" srcOrd="0" destOrd="0" presId="urn:microsoft.com/office/officeart/2005/8/layout/hierarchy1"/>
    <dgm:cxn modelId="{8AF0A5F6-0459-49B4-ADAC-D089D0EF0671}" type="presOf" srcId="{167C5EBD-82E4-384F-AB33-42912DF80F98}" destId="{FD793C7D-0A43-164D-A48D-21B2E41CC0DB}" srcOrd="0" destOrd="0" presId="urn:microsoft.com/office/officeart/2005/8/layout/hierarchy1"/>
    <dgm:cxn modelId="{BB7BC10D-1448-4CAB-8488-CD028C0A7D81}" type="presOf" srcId="{1CC21FA1-0384-644D-985D-6F4175970241}" destId="{6D772119-5CB4-EA47-A830-69DEA3407E0C}" srcOrd="0" destOrd="0" presId="urn:microsoft.com/office/officeart/2005/8/layout/hierarchy1"/>
    <dgm:cxn modelId="{79E72DC8-1300-A147-ACC1-0607FDE7AF8A}" srcId="{DAAC4138-2A9D-9742-8C18-9DC5D1A1ED3A}" destId="{D77A58E7-600B-4D41-B21D-3C26EDF3245D}" srcOrd="0" destOrd="0" parTransId="{F1CE7D02-6A0F-7941-9EBD-F5D338B44997}" sibTransId="{BBC2DCE9-C58F-DA4B-B676-55897414FE48}"/>
    <dgm:cxn modelId="{EE2033E7-4A84-8842-BAF0-4BC373C558A3}" srcId="{D77A58E7-600B-4D41-B21D-3C26EDF3245D}" destId="{3A21735B-F3FA-C046-8799-054813F89379}" srcOrd="0" destOrd="0" parTransId="{45CF5DEB-BE76-6C4A-B2E3-BD95E83960A0}" sibTransId="{0D5FC4AC-9EFB-5640-AB6D-7B5C61C20807}"/>
    <dgm:cxn modelId="{9A0745C4-B702-AC4C-BBDB-C5B1E1F79D43}" srcId="{3A21735B-F3FA-C046-8799-054813F89379}" destId="{1CC21FA1-0384-644D-985D-6F4175970241}" srcOrd="1" destOrd="0" parTransId="{197DEBD6-670F-2B43-BBEA-467890255770}" sibTransId="{5ACC394A-0AC7-D347-9963-992D937B66CD}"/>
    <dgm:cxn modelId="{AEB6E410-A4B6-425D-8D19-5CC711A73E10}" type="presOf" srcId="{FCBEA9DF-9CB1-F24B-88F0-F57B262537EE}" destId="{F1BB34D0-D1D8-884A-BDCB-6165B4274D78}" srcOrd="0" destOrd="0" presId="urn:microsoft.com/office/officeart/2005/8/layout/hierarchy1"/>
    <dgm:cxn modelId="{A271772C-3B63-7E40-AAA1-8BBCBD4D2EE1}" srcId="{3A21735B-F3FA-C046-8799-054813F89379}" destId="{0DC55E07-D221-A047-97DF-4F3DCEB182A9}" srcOrd="0" destOrd="0" parTransId="{44A1D431-54E8-F949-86C3-39A2E0A25B69}" sibTransId="{EC7CD149-B417-1B42-8CB1-B863AB044AB5}"/>
    <dgm:cxn modelId="{90E7CF6A-237E-48D8-80F4-937E25548548}" type="presOf" srcId="{197DEBD6-670F-2B43-BBEA-467890255770}" destId="{8EE4E15A-50C3-3B40-9811-591E5758EC53}" srcOrd="0" destOrd="0" presId="urn:microsoft.com/office/officeart/2005/8/layout/hierarchy1"/>
    <dgm:cxn modelId="{E656D83D-BEC4-45EE-8E95-3A8A2486EDAC}" type="presOf" srcId="{44A1D431-54E8-F949-86C3-39A2E0A25B69}" destId="{9719BD03-53C6-3F4C-AD6C-7AD950A0A0B8}" srcOrd="0" destOrd="0" presId="urn:microsoft.com/office/officeart/2005/8/layout/hierarchy1"/>
    <dgm:cxn modelId="{2A341716-C1A4-4C74-921A-B9B4F24B3008}" type="presOf" srcId="{D1AD40EC-580C-3A47-A82F-9AB3FDADFC78}" destId="{D3F942D8-B5A6-D846-A372-79EB3C515B6D}" srcOrd="0" destOrd="0" presId="urn:microsoft.com/office/officeart/2005/8/layout/hierarchy1"/>
    <dgm:cxn modelId="{C00A6596-A1F1-4901-A044-C4545D8E937C}" type="presOf" srcId="{DAAC4138-2A9D-9742-8C18-9DC5D1A1ED3A}" destId="{11283E26-6901-0C4A-BE1C-A903A3A3058B}" srcOrd="0" destOrd="0" presId="urn:microsoft.com/office/officeart/2005/8/layout/hierarchy1"/>
    <dgm:cxn modelId="{D0845698-527A-4357-8458-D1A5D3E5D3F7}" type="presOf" srcId="{0DC55E07-D221-A047-97DF-4F3DCEB182A9}" destId="{9608B8DD-5A1B-4048-AB7D-F8C70CFDDB00}" srcOrd="0" destOrd="0" presId="urn:microsoft.com/office/officeart/2005/8/layout/hierarchy1"/>
    <dgm:cxn modelId="{89A5E821-FE97-C44C-8B8C-D5347D267131}" srcId="{FCBEA9DF-9CB1-F24B-88F0-F57B262537EE}" destId="{8D596540-C7CC-A44E-9048-C2AABBEF85DB}" srcOrd="2" destOrd="0" parTransId="{DEB52552-1D78-0641-9307-14F9D2DBC8D5}" sibTransId="{3731E5BB-33B6-FE47-835A-FA12666DD6EC}"/>
    <dgm:cxn modelId="{E5069953-844E-0F44-B140-C6E30B6A4F84}" srcId="{FCBEA9DF-9CB1-F24B-88F0-F57B262537EE}" destId="{48AA6372-F2AB-6D4F-9F8A-E361896530A5}" srcOrd="1" destOrd="0" parTransId="{D1AD40EC-580C-3A47-A82F-9AB3FDADFC78}" sibTransId="{C223FED2-E7E3-774D-97E5-D9DFE433A93D}"/>
    <dgm:cxn modelId="{6C5F4EA4-7417-477F-994B-F71567F94165}" type="presParOf" srcId="{11283E26-6901-0C4A-BE1C-A903A3A3058B}" destId="{9923C4C7-7C84-DE47-AA4A-9403380AE743}" srcOrd="0" destOrd="0" presId="urn:microsoft.com/office/officeart/2005/8/layout/hierarchy1"/>
    <dgm:cxn modelId="{C129D6B6-F07D-497E-9894-3DE83B20B063}" type="presParOf" srcId="{9923C4C7-7C84-DE47-AA4A-9403380AE743}" destId="{C135151A-ECFD-F541-B95D-2A87F3B02C6B}" srcOrd="0" destOrd="0" presId="urn:microsoft.com/office/officeart/2005/8/layout/hierarchy1"/>
    <dgm:cxn modelId="{F861B28D-6C34-439B-A346-B93DFBEEA1CC}" type="presParOf" srcId="{C135151A-ECFD-F541-B95D-2A87F3B02C6B}" destId="{43D2655F-E24E-BB49-A5FF-0AF0FF0A35CE}" srcOrd="0" destOrd="0" presId="urn:microsoft.com/office/officeart/2005/8/layout/hierarchy1"/>
    <dgm:cxn modelId="{231DEAC8-F2E8-4B94-9755-DBEDA3CF006A}" type="presParOf" srcId="{C135151A-ECFD-F541-B95D-2A87F3B02C6B}" destId="{B4D9A6E9-214F-6743-8AFF-781952E60E46}" srcOrd="1" destOrd="0" presId="urn:microsoft.com/office/officeart/2005/8/layout/hierarchy1"/>
    <dgm:cxn modelId="{588AE606-51D8-4D0B-B58B-0F5B98F86F5D}" type="presParOf" srcId="{9923C4C7-7C84-DE47-AA4A-9403380AE743}" destId="{FDF02BA9-12D0-A243-AB8F-8DB21B67C3AA}" srcOrd="1" destOrd="0" presId="urn:microsoft.com/office/officeart/2005/8/layout/hierarchy1"/>
    <dgm:cxn modelId="{E904E0C5-A6C6-4BFD-88C4-3A0D873B4FA7}" type="presParOf" srcId="{FDF02BA9-12D0-A243-AB8F-8DB21B67C3AA}" destId="{43FB48E2-8421-B440-B459-0D88CD6B894B}" srcOrd="0" destOrd="0" presId="urn:microsoft.com/office/officeart/2005/8/layout/hierarchy1"/>
    <dgm:cxn modelId="{66BF83B9-5A08-41C0-A282-B6C2FD8D5DA6}" type="presParOf" srcId="{FDF02BA9-12D0-A243-AB8F-8DB21B67C3AA}" destId="{66FB90CA-FBB6-D446-A0DD-95E70B8248E4}" srcOrd="1" destOrd="0" presId="urn:microsoft.com/office/officeart/2005/8/layout/hierarchy1"/>
    <dgm:cxn modelId="{166177FD-17B0-4D8C-B23B-E18F5D869E27}" type="presParOf" srcId="{66FB90CA-FBB6-D446-A0DD-95E70B8248E4}" destId="{E38D2B55-1012-6A47-B74B-B4F28A06A032}" srcOrd="0" destOrd="0" presId="urn:microsoft.com/office/officeart/2005/8/layout/hierarchy1"/>
    <dgm:cxn modelId="{767349CC-46D7-49DE-98AF-03B4A3BA3516}" type="presParOf" srcId="{E38D2B55-1012-6A47-B74B-B4F28A06A032}" destId="{7843D9B0-68CE-744B-9F47-8C6974283268}" srcOrd="0" destOrd="0" presId="urn:microsoft.com/office/officeart/2005/8/layout/hierarchy1"/>
    <dgm:cxn modelId="{47866E64-829E-403E-8A0B-E34AC49D29DC}" type="presParOf" srcId="{E38D2B55-1012-6A47-B74B-B4F28A06A032}" destId="{467E87CA-4AB7-A847-BA83-99F6C34760A0}" srcOrd="1" destOrd="0" presId="urn:microsoft.com/office/officeart/2005/8/layout/hierarchy1"/>
    <dgm:cxn modelId="{2AFA30B5-FF7A-4B18-A272-68603FE4D656}" type="presParOf" srcId="{66FB90CA-FBB6-D446-A0DD-95E70B8248E4}" destId="{E4D9824D-1478-8E4F-A055-146FC4B1BF4F}" srcOrd="1" destOrd="0" presId="urn:microsoft.com/office/officeart/2005/8/layout/hierarchy1"/>
    <dgm:cxn modelId="{8E193A02-4948-4DD2-9A81-8DC57E07D022}" type="presParOf" srcId="{E4D9824D-1478-8E4F-A055-146FC4B1BF4F}" destId="{9719BD03-53C6-3F4C-AD6C-7AD950A0A0B8}" srcOrd="0" destOrd="0" presId="urn:microsoft.com/office/officeart/2005/8/layout/hierarchy1"/>
    <dgm:cxn modelId="{076FE1B3-CED2-48B4-A77D-A885292E5571}" type="presParOf" srcId="{E4D9824D-1478-8E4F-A055-146FC4B1BF4F}" destId="{EED78039-4109-3F41-80BF-784B457B2FBB}" srcOrd="1" destOrd="0" presId="urn:microsoft.com/office/officeart/2005/8/layout/hierarchy1"/>
    <dgm:cxn modelId="{542C9D5F-8218-4A2F-AA5C-4D5249AD3553}" type="presParOf" srcId="{EED78039-4109-3F41-80BF-784B457B2FBB}" destId="{4B2D777D-567D-344E-95A4-37C9596F9525}" srcOrd="0" destOrd="0" presId="urn:microsoft.com/office/officeart/2005/8/layout/hierarchy1"/>
    <dgm:cxn modelId="{71CBD8B0-2855-42EA-B386-393704E75EFA}" type="presParOf" srcId="{4B2D777D-567D-344E-95A4-37C9596F9525}" destId="{D8356A88-BED7-FD4B-8171-B2AE68BE6CF4}" srcOrd="0" destOrd="0" presId="urn:microsoft.com/office/officeart/2005/8/layout/hierarchy1"/>
    <dgm:cxn modelId="{E471BA54-9088-4CA9-94B2-DB1BB29E03FB}" type="presParOf" srcId="{4B2D777D-567D-344E-95A4-37C9596F9525}" destId="{9608B8DD-5A1B-4048-AB7D-F8C70CFDDB00}" srcOrd="1" destOrd="0" presId="urn:microsoft.com/office/officeart/2005/8/layout/hierarchy1"/>
    <dgm:cxn modelId="{5C5E44BE-9C96-4E65-8FB8-80A7C4A2939A}" type="presParOf" srcId="{EED78039-4109-3F41-80BF-784B457B2FBB}" destId="{D798F593-3730-FA46-B748-43589ECCED7E}" srcOrd="1" destOrd="0" presId="urn:microsoft.com/office/officeart/2005/8/layout/hierarchy1"/>
    <dgm:cxn modelId="{C26D20B5-2FC2-4E99-93B9-2F25280F4AC4}" type="presParOf" srcId="{E4D9824D-1478-8E4F-A055-146FC4B1BF4F}" destId="{8EE4E15A-50C3-3B40-9811-591E5758EC53}" srcOrd="2" destOrd="0" presId="urn:microsoft.com/office/officeart/2005/8/layout/hierarchy1"/>
    <dgm:cxn modelId="{2C6BFEAA-A793-4219-8049-88052EA1970F}" type="presParOf" srcId="{E4D9824D-1478-8E4F-A055-146FC4B1BF4F}" destId="{993A0380-0119-EE40-8B84-D91CE6454BD0}" srcOrd="3" destOrd="0" presId="urn:microsoft.com/office/officeart/2005/8/layout/hierarchy1"/>
    <dgm:cxn modelId="{27E17207-06E5-412A-880E-3F8F9B8CF891}" type="presParOf" srcId="{993A0380-0119-EE40-8B84-D91CE6454BD0}" destId="{16B006AA-DC78-AB42-AB58-DC23031ACCFB}" srcOrd="0" destOrd="0" presId="urn:microsoft.com/office/officeart/2005/8/layout/hierarchy1"/>
    <dgm:cxn modelId="{D8D7F69D-EC98-4747-81F8-74BE1F1CBA85}" type="presParOf" srcId="{16B006AA-DC78-AB42-AB58-DC23031ACCFB}" destId="{4571031C-ABA1-0241-9F27-4F878E5C55B6}" srcOrd="0" destOrd="0" presId="urn:microsoft.com/office/officeart/2005/8/layout/hierarchy1"/>
    <dgm:cxn modelId="{347EF79F-F693-4B30-A541-03FEE3D48F4E}" type="presParOf" srcId="{16B006AA-DC78-AB42-AB58-DC23031ACCFB}" destId="{6D772119-5CB4-EA47-A830-69DEA3407E0C}" srcOrd="1" destOrd="0" presId="urn:microsoft.com/office/officeart/2005/8/layout/hierarchy1"/>
    <dgm:cxn modelId="{FF4B5DC9-5020-4E7F-A8E1-3812DA8BE075}" type="presParOf" srcId="{993A0380-0119-EE40-8B84-D91CE6454BD0}" destId="{A1A1DF26-F50B-214F-BC6A-5897CACF4503}" srcOrd="1" destOrd="0" presId="urn:microsoft.com/office/officeart/2005/8/layout/hierarchy1"/>
    <dgm:cxn modelId="{713ABD46-F0FE-4350-B1AE-5F0981233985}" type="presParOf" srcId="{E4D9824D-1478-8E4F-A055-146FC4B1BF4F}" destId="{FD793C7D-0A43-164D-A48D-21B2E41CC0DB}" srcOrd="4" destOrd="0" presId="urn:microsoft.com/office/officeart/2005/8/layout/hierarchy1"/>
    <dgm:cxn modelId="{00C4AC26-177C-4346-8B56-260897AB290C}" type="presParOf" srcId="{E4D9824D-1478-8E4F-A055-146FC4B1BF4F}" destId="{25E95F31-F5E1-4448-968A-2485C0FA6F05}" srcOrd="5" destOrd="0" presId="urn:microsoft.com/office/officeart/2005/8/layout/hierarchy1"/>
    <dgm:cxn modelId="{794361F0-CA95-46B3-BBFE-8D2A4236A50C}" type="presParOf" srcId="{25E95F31-F5E1-4448-968A-2485C0FA6F05}" destId="{C0E7B398-05BA-2F42-8F3E-F8B30BE382B9}" srcOrd="0" destOrd="0" presId="urn:microsoft.com/office/officeart/2005/8/layout/hierarchy1"/>
    <dgm:cxn modelId="{CEF99FEE-E73B-43FF-BC23-E89B3A32387E}" type="presParOf" srcId="{C0E7B398-05BA-2F42-8F3E-F8B30BE382B9}" destId="{4E043369-DCED-4741-B2FF-2C563D039865}" srcOrd="0" destOrd="0" presId="urn:microsoft.com/office/officeart/2005/8/layout/hierarchy1"/>
    <dgm:cxn modelId="{C4412906-733D-44BB-B48B-5C9DE7ED3577}" type="presParOf" srcId="{C0E7B398-05BA-2F42-8F3E-F8B30BE382B9}" destId="{D0D48F5E-D099-D846-9379-CEDE0D267618}" srcOrd="1" destOrd="0" presId="urn:microsoft.com/office/officeart/2005/8/layout/hierarchy1"/>
    <dgm:cxn modelId="{70A69FA1-1A11-42DB-902B-0C42BB5B09A9}" type="presParOf" srcId="{25E95F31-F5E1-4448-968A-2485C0FA6F05}" destId="{46D319F7-C155-E141-906B-5146C7F71197}" srcOrd="1" destOrd="0" presId="urn:microsoft.com/office/officeart/2005/8/layout/hierarchy1"/>
    <dgm:cxn modelId="{387F2794-F6C3-426C-8FE3-C1C5F011A113}" type="presParOf" srcId="{FDF02BA9-12D0-A243-AB8F-8DB21B67C3AA}" destId="{A996F336-A124-AF4F-AC5A-01E59E97E9DA}" srcOrd="2" destOrd="0" presId="urn:microsoft.com/office/officeart/2005/8/layout/hierarchy1"/>
    <dgm:cxn modelId="{C097175C-CC8E-4326-BCAC-0F806612FE18}" type="presParOf" srcId="{FDF02BA9-12D0-A243-AB8F-8DB21B67C3AA}" destId="{8A621344-08AE-424B-9732-1E67027C9128}" srcOrd="3" destOrd="0" presId="urn:microsoft.com/office/officeart/2005/8/layout/hierarchy1"/>
    <dgm:cxn modelId="{936ED819-E739-4FA8-874C-E449109A3238}" type="presParOf" srcId="{8A621344-08AE-424B-9732-1E67027C9128}" destId="{561C5054-26E0-8A42-8587-E2B2AD6C399D}" srcOrd="0" destOrd="0" presId="urn:microsoft.com/office/officeart/2005/8/layout/hierarchy1"/>
    <dgm:cxn modelId="{2E02E06C-4447-4815-A7A7-AED75524F622}" type="presParOf" srcId="{561C5054-26E0-8A42-8587-E2B2AD6C399D}" destId="{EB001A2A-38C3-F241-B754-A8A1FFAE80C7}" srcOrd="0" destOrd="0" presId="urn:microsoft.com/office/officeart/2005/8/layout/hierarchy1"/>
    <dgm:cxn modelId="{EB013BD3-763A-4DF9-929E-9ADC2B863CC3}" type="presParOf" srcId="{561C5054-26E0-8A42-8587-E2B2AD6C399D}" destId="{F1BB34D0-D1D8-884A-BDCB-6165B4274D78}" srcOrd="1" destOrd="0" presId="urn:microsoft.com/office/officeart/2005/8/layout/hierarchy1"/>
    <dgm:cxn modelId="{683F1486-7074-45CA-9A79-E8AB941688B6}" type="presParOf" srcId="{8A621344-08AE-424B-9732-1E67027C9128}" destId="{037E6926-5276-FF48-A860-6B45D62BC071}" srcOrd="1" destOrd="0" presId="urn:microsoft.com/office/officeart/2005/8/layout/hierarchy1"/>
    <dgm:cxn modelId="{E00EFDF5-A22D-4694-9CD0-99F8120799DD}" type="presParOf" srcId="{037E6926-5276-FF48-A860-6B45D62BC071}" destId="{D69679C3-5EE9-224D-8701-27B418A11414}" srcOrd="0" destOrd="0" presId="urn:microsoft.com/office/officeart/2005/8/layout/hierarchy1"/>
    <dgm:cxn modelId="{BEF1721C-67D5-4E22-99BC-D2D3E010AA81}" type="presParOf" srcId="{037E6926-5276-FF48-A860-6B45D62BC071}" destId="{BCA97F4A-1D1C-BB40-8DBB-D2134A2C14DA}" srcOrd="1" destOrd="0" presId="urn:microsoft.com/office/officeart/2005/8/layout/hierarchy1"/>
    <dgm:cxn modelId="{F4AB1AA2-269B-4EB6-9B7C-8AAF054DE80E}" type="presParOf" srcId="{BCA97F4A-1D1C-BB40-8DBB-D2134A2C14DA}" destId="{D9250FC3-B1D2-FD49-988E-2C91E0ADAB96}" srcOrd="0" destOrd="0" presId="urn:microsoft.com/office/officeart/2005/8/layout/hierarchy1"/>
    <dgm:cxn modelId="{FFCB31E3-837B-4C6F-91C6-DAA7C125117C}" type="presParOf" srcId="{D9250FC3-B1D2-FD49-988E-2C91E0ADAB96}" destId="{B93C0F18-D413-DA4D-85B4-5434C7DB7E7D}" srcOrd="0" destOrd="0" presId="urn:microsoft.com/office/officeart/2005/8/layout/hierarchy1"/>
    <dgm:cxn modelId="{559E1963-67F0-4AEF-8BB5-E82A339B42F1}" type="presParOf" srcId="{D9250FC3-B1D2-FD49-988E-2C91E0ADAB96}" destId="{15DA255A-059C-2845-8403-CC0D31363355}" srcOrd="1" destOrd="0" presId="urn:microsoft.com/office/officeart/2005/8/layout/hierarchy1"/>
    <dgm:cxn modelId="{AA1BC9C9-E868-4611-A93C-357831E07839}" type="presParOf" srcId="{BCA97F4A-1D1C-BB40-8DBB-D2134A2C14DA}" destId="{76603724-D95D-7840-9D4C-36F91CE0E953}" srcOrd="1" destOrd="0" presId="urn:microsoft.com/office/officeart/2005/8/layout/hierarchy1"/>
    <dgm:cxn modelId="{4264ED95-F277-417E-81DA-E33ED903C3FA}" type="presParOf" srcId="{037E6926-5276-FF48-A860-6B45D62BC071}" destId="{D3F942D8-B5A6-D846-A372-79EB3C515B6D}" srcOrd="2" destOrd="0" presId="urn:microsoft.com/office/officeart/2005/8/layout/hierarchy1"/>
    <dgm:cxn modelId="{37FBBB09-EEE2-4A2A-87D3-AB385D6C66F5}" type="presParOf" srcId="{037E6926-5276-FF48-A860-6B45D62BC071}" destId="{B6AD688B-3DC0-7C41-9AC3-091341570DA6}" srcOrd="3" destOrd="0" presId="urn:microsoft.com/office/officeart/2005/8/layout/hierarchy1"/>
    <dgm:cxn modelId="{99439547-01BE-463C-B2F0-ADD7BF869BF4}" type="presParOf" srcId="{B6AD688B-3DC0-7C41-9AC3-091341570DA6}" destId="{5521D09C-8B86-0B46-A962-5FF25C45C1E4}" srcOrd="0" destOrd="0" presId="urn:microsoft.com/office/officeart/2005/8/layout/hierarchy1"/>
    <dgm:cxn modelId="{94159ACB-2655-4984-97D6-6C5E32B89B6D}" type="presParOf" srcId="{5521D09C-8B86-0B46-A962-5FF25C45C1E4}" destId="{21B8A053-47F9-3546-8028-9ADEC26C560A}" srcOrd="0" destOrd="0" presId="urn:microsoft.com/office/officeart/2005/8/layout/hierarchy1"/>
    <dgm:cxn modelId="{83D9C4BC-224F-45B3-871E-8C450E1200B1}" type="presParOf" srcId="{5521D09C-8B86-0B46-A962-5FF25C45C1E4}" destId="{8E584CB8-EECC-0344-AC8F-4EA8E4A508F3}" srcOrd="1" destOrd="0" presId="urn:microsoft.com/office/officeart/2005/8/layout/hierarchy1"/>
    <dgm:cxn modelId="{2FD858AC-4567-4F24-8B25-3FFAFD740740}" type="presParOf" srcId="{B6AD688B-3DC0-7C41-9AC3-091341570DA6}" destId="{B64BE167-1D31-A34B-8731-F5B7C8F44EF7}" srcOrd="1" destOrd="0" presId="urn:microsoft.com/office/officeart/2005/8/layout/hierarchy1"/>
    <dgm:cxn modelId="{997ACF47-81F8-434F-8FBC-8B165AF95D90}" type="presParOf" srcId="{037E6926-5276-FF48-A860-6B45D62BC071}" destId="{6B3BE438-28DA-444C-AB45-C419EFC818BC}" srcOrd="4" destOrd="0" presId="urn:microsoft.com/office/officeart/2005/8/layout/hierarchy1"/>
    <dgm:cxn modelId="{48A53EA7-BAB2-4335-B6FE-8BC805ED1E3E}" type="presParOf" srcId="{037E6926-5276-FF48-A860-6B45D62BC071}" destId="{19594E86-EA12-6C48-9A7C-D69A05BA1DDB}" srcOrd="5" destOrd="0" presId="urn:microsoft.com/office/officeart/2005/8/layout/hierarchy1"/>
    <dgm:cxn modelId="{C75A1AA9-49E6-4DFE-8A42-0AFCAE176864}" type="presParOf" srcId="{19594E86-EA12-6C48-9A7C-D69A05BA1DDB}" destId="{2A1D48FB-E36A-4048-ADE4-31777B3F550B}" srcOrd="0" destOrd="0" presId="urn:microsoft.com/office/officeart/2005/8/layout/hierarchy1"/>
    <dgm:cxn modelId="{F6EED5B0-8EE1-49BA-A9F0-B54D5B323055}" type="presParOf" srcId="{2A1D48FB-E36A-4048-ADE4-31777B3F550B}" destId="{DF9F8CCB-8908-1B48-85A1-C6FABC3EB2B0}" srcOrd="0" destOrd="0" presId="urn:microsoft.com/office/officeart/2005/8/layout/hierarchy1"/>
    <dgm:cxn modelId="{661FD42E-5B59-441E-AA98-4E0FA961DBA8}" type="presParOf" srcId="{2A1D48FB-E36A-4048-ADE4-31777B3F550B}" destId="{1A3B2B05-F759-E648-9906-29F9760729D0}" srcOrd="1" destOrd="0" presId="urn:microsoft.com/office/officeart/2005/8/layout/hierarchy1"/>
    <dgm:cxn modelId="{856FDBB0-3C52-45A2-BD8E-F7C2A388E4F5}" type="presParOf" srcId="{19594E86-EA12-6C48-9A7C-D69A05BA1DDB}" destId="{885089E4-23EE-6B4F-A650-C25682B5CE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AAC4138-2A9D-9742-8C18-9DC5D1A1ED3A}"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77A58E7-600B-4D41-B21D-3C26EDF3245D}">
      <dgm:prSet phldrT="[Text]"/>
      <dgm:spPr/>
      <dgm:t>
        <a:bodyPr/>
        <a:lstStyle/>
        <a:p>
          <a:r>
            <a:rPr lang="en-US" dirty="0" smtClean="0"/>
            <a:t>Cryptology</a:t>
          </a:r>
          <a:endParaRPr lang="en-US" dirty="0"/>
        </a:p>
      </dgm:t>
    </dgm:pt>
    <dgm:pt modelId="{F1CE7D02-6A0F-7941-9EBD-F5D338B44997}" type="parTrans" cxnId="{79E72DC8-1300-A147-ACC1-0607FDE7AF8A}">
      <dgm:prSet/>
      <dgm:spPr/>
      <dgm:t>
        <a:bodyPr/>
        <a:lstStyle/>
        <a:p>
          <a:endParaRPr lang="en-US"/>
        </a:p>
      </dgm:t>
    </dgm:pt>
    <dgm:pt modelId="{BBC2DCE9-C58F-DA4B-B676-55897414FE48}" type="sibTrans" cxnId="{79E72DC8-1300-A147-ACC1-0607FDE7AF8A}">
      <dgm:prSet/>
      <dgm:spPr/>
      <dgm:t>
        <a:bodyPr/>
        <a:lstStyle/>
        <a:p>
          <a:endParaRPr lang="en-US"/>
        </a:p>
      </dgm:t>
    </dgm:pt>
    <dgm:pt modelId="{3A21735B-F3FA-C046-8799-054813F89379}">
      <dgm:prSet phldrT="[Text]"/>
      <dgm:spPr/>
      <dgm:t>
        <a:bodyPr/>
        <a:lstStyle/>
        <a:p>
          <a:r>
            <a:rPr lang="en-US" dirty="0" smtClean="0"/>
            <a:t>Cryptography</a:t>
          </a:r>
          <a:endParaRPr lang="en-US" dirty="0"/>
        </a:p>
      </dgm:t>
    </dgm:pt>
    <dgm:pt modelId="{45CF5DEB-BE76-6C4A-B2E3-BD95E83960A0}" type="parTrans" cxnId="{EE2033E7-4A84-8842-BAF0-4BC373C558A3}">
      <dgm:prSet/>
      <dgm:spPr/>
      <dgm:t>
        <a:bodyPr/>
        <a:lstStyle/>
        <a:p>
          <a:endParaRPr lang="en-US"/>
        </a:p>
      </dgm:t>
    </dgm:pt>
    <dgm:pt modelId="{0D5FC4AC-9EFB-5640-AB6D-7B5C61C20807}" type="sibTrans" cxnId="{EE2033E7-4A84-8842-BAF0-4BC373C558A3}">
      <dgm:prSet/>
      <dgm:spPr/>
      <dgm:t>
        <a:bodyPr/>
        <a:lstStyle/>
        <a:p>
          <a:endParaRPr lang="en-US"/>
        </a:p>
      </dgm:t>
    </dgm:pt>
    <dgm:pt modelId="{0DC55E07-D221-A047-97DF-4F3DCEB182A9}">
      <dgm:prSet phldrT="[Text]" custT="1"/>
      <dgm:spPr/>
      <dgm:t>
        <a:bodyPr/>
        <a:lstStyle/>
        <a:p>
          <a:r>
            <a:rPr lang="en-US" sz="1100" b="0" dirty="0" smtClean="0"/>
            <a:t>Symmetric</a:t>
          </a:r>
          <a:endParaRPr lang="en-US" sz="1100" b="0" dirty="0"/>
        </a:p>
      </dgm:t>
    </dgm:pt>
    <dgm:pt modelId="{44A1D431-54E8-F949-86C3-39A2E0A25B69}" type="parTrans" cxnId="{A271772C-3B63-7E40-AAA1-8BBCBD4D2EE1}">
      <dgm:prSet/>
      <dgm:spPr/>
      <dgm:t>
        <a:bodyPr/>
        <a:lstStyle/>
        <a:p>
          <a:endParaRPr lang="en-US"/>
        </a:p>
      </dgm:t>
    </dgm:pt>
    <dgm:pt modelId="{EC7CD149-B417-1B42-8CB1-B863AB044AB5}" type="sibTrans" cxnId="{A271772C-3B63-7E40-AAA1-8BBCBD4D2EE1}">
      <dgm:prSet/>
      <dgm:spPr/>
      <dgm:t>
        <a:bodyPr/>
        <a:lstStyle/>
        <a:p>
          <a:endParaRPr lang="en-US"/>
        </a:p>
      </dgm:t>
    </dgm:pt>
    <dgm:pt modelId="{1CC21FA1-0384-644D-985D-6F4175970241}">
      <dgm:prSet phldrT="[Text]"/>
      <dgm:spPr/>
      <dgm:t>
        <a:bodyPr/>
        <a:lstStyle/>
        <a:p>
          <a:r>
            <a:rPr lang="en-US" dirty="0" smtClean="0"/>
            <a:t>Asymmetric</a:t>
          </a:r>
          <a:endParaRPr lang="en-US" dirty="0"/>
        </a:p>
      </dgm:t>
    </dgm:pt>
    <dgm:pt modelId="{197DEBD6-670F-2B43-BBEA-467890255770}" type="parTrans" cxnId="{9A0745C4-B702-AC4C-BBDB-C5B1E1F79D43}">
      <dgm:prSet/>
      <dgm:spPr/>
      <dgm:t>
        <a:bodyPr/>
        <a:lstStyle/>
        <a:p>
          <a:endParaRPr lang="en-US"/>
        </a:p>
      </dgm:t>
    </dgm:pt>
    <dgm:pt modelId="{5ACC394A-0AC7-D347-9963-992D937B66CD}" type="sibTrans" cxnId="{9A0745C4-B702-AC4C-BBDB-C5B1E1F79D43}">
      <dgm:prSet/>
      <dgm:spPr/>
      <dgm:t>
        <a:bodyPr/>
        <a:lstStyle/>
        <a:p>
          <a:endParaRPr lang="en-US"/>
        </a:p>
      </dgm:t>
    </dgm:pt>
    <dgm:pt modelId="{FCBEA9DF-9CB1-F24B-88F0-F57B262537EE}">
      <dgm:prSet phldrT="[Text]"/>
      <dgm:spPr/>
      <dgm:t>
        <a:bodyPr/>
        <a:lstStyle/>
        <a:p>
          <a:r>
            <a:rPr lang="en-US" dirty="0" smtClean="0"/>
            <a:t>Cryptanalysis</a:t>
          </a:r>
          <a:endParaRPr lang="en-US" dirty="0"/>
        </a:p>
      </dgm:t>
    </dgm:pt>
    <dgm:pt modelId="{BA6BF40E-9984-E64B-83CF-C609D6FC7DCF}" type="parTrans" cxnId="{B82F9220-7C0C-C442-AAF1-029C25DBD3BF}">
      <dgm:prSet/>
      <dgm:spPr/>
      <dgm:t>
        <a:bodyPr/>
        <a:lstStyle/>
        <a:p>
          <a:endParaRPr lang="en-US"/>
        </a:p>
      </dgm:t>
    </dgm:pt>
    <dgm:pt modelId="{447070C6-FB19-CF48-9551-A15F0F896DBC}" type="sibTrans" cxnId="{B82F9220-7C0C-C442-AAF1-029C25DBD3BF}">
      <dgm:prSet/>
      <dgm:spPr/>
      <dgm:t>
        <a:bodyPr/>
        <a:lstStyle/>
        <a:p>
          <a:endParaRPr lang="en-US"/>
        </a:p>
      </dgm:t>
    </dgm:pt>
    <dgm:pt modelId="{711221E7-D785-BE4A-A4E5-35EBDB5791C3}">
      <dgm:prSet phldrT="[Text]" custT="1"/>
      <dgm:spPr/>
      <dgm:t>
        <a:bodyPr/>
        <a:lstStyle/>
        <a:p>
          <a:r>
            <a:rPr lang="en-US" sz="1100" b="0" dirty="0" smtClean="0"/>
            <a:t>Protocols</a:t>
          </a:r>
          <a:endParaRPr lang="en-US" sz="1100" b="0" dirty="0"/>
        </a:p>
      </dgm:t>
    </dgm:pt>
    <dgm:pt modelId="{167C5EBD-82E4-384F-AB33-42912DF80F98}" type="parTrans" cxnId="{D2E1CE9D-AFC4-9F4E-BC92-673B63BFED8F}">
      <dgm:prSet/>
      <dgm:spPr/>
      <dgm:t>
        <a:bodyPr/>
        <a:lstStyle/>
        <a:p>
          <a:endParaRPr lang="en-US"/>
        </a:p>
      </dgm:t>
    </dgm:pt>
    <dgm:pt modelId="{18F15250-C311-CC4E-BA83-478799DA4DEA}" type="sibTrans" cxnId="{D2E1CE9D-AFC4-9F4E-BC92-673B63BFED8F}">
      <dgm:prSet/>
      <dgm:spPr/>
      <dgm:t>
        <a:bodyPr/>
        <a:lstStyle/>
        <a:p>
          <a:endParaRPr lang="en-US"/>
        </a:p>
      </dgm:t>
    </dgm:pt>
    <dgm:pt modelId="{D7912F35-2A06-9646-AEDE-D1E68FA0FDFA}">
      <dgm:prSet phldrT="[Text]"/>
      <dgm:spPr/>
      <dgm:t>
        <a:bodyPr/>
        <a:lstStyle/>
        <a:p>
          <a:r>
            <a:rPr lang="en-US" dirty="0" smtClean="0"/>
            <a:t>Mathematical</a:t>
          </a:r>
          <a:endParaRPr lang="en-US" dirty="0"/>
        </a:p>
      </dgm:t>
    </dgm:pt>
    <dgm:pt modelId="{5A35FB2E-B105-9147-AAFA-28407B162FAA}" type="parTrans" cxnId="{059BADC5-A5EA-9E4D-B924-63D3288882A0}">
      <dgm:prSet/>
      <dgm:spPr/>
      <dgm:t>
        <a:bodyPr/>
        <a:lstStyle/>
        <a:p>
          <a:endParaRPr lang="en-US"/>
        </a:p>
      </dgm:t>
    </dgm:pt>
    <dgm:pt modelId="{9FC1722F-3B5E-DB4F-A741-3D69154C9AD9}" type="sibTrans" cxnId="{059BADC5-A5EA-9E4D-B924-63D3288882A0}">
      <dgm:prSet/>
      <dgm:spPr/>
      <dgm:t>
        <a:bodyPr/>
        <a:lstStyle/>
        <a:p>
          <a:endParaRPr lang="en-US"/>
        </a:p>
      </dgm:t>
    </dgm:pt>
    <dgm:pt modelId="{48AA6372-F2AB-6D4F-9F8A-E361896530A5}">
      <dgm:prSet phldrT="[Text]"/>
      <dgm:spPr/>
      <dgm:t>
        <a:bodyPr/>
        <a:lstStyle/>
        <a:p>
          <a:r>
            <a:rPr lang="en-US" dirty="0" smtClean="0"/>
            <a:t>Implementation</a:t>
          </a:r>
          <a:endParaRPr lang="en-US" dirty="0"/>
        </a:p>
      </dgm:t>
    </dgm:pt>
    <dgm:pt modelId="{D1AD40EC-580C-3A47-A82F-9AB3FDADFC78}" type="parTrans" cxnId="{E5069953-844E-0F44-B140-C6E30B6A4F84}">
      <dgm:prSet/>
      <dgm:spPr/>
      <dgm:t>
        <a:bodyPr/>
        <a:lstStyle/>
        <a:p>
          <a:endParaRPr lang="en-US"/>
        </a:p>
      </dgm:t>
    </dgm:pt>
    <dgm:pt modelId="{C223FED2-E7E3-774D-97E5-D9DFE433A93D}" type="sibTrans" cxnId="{E5069953-844E-0F44-B140-C6E30B6A4F84}">
      <dgm:prSet/>
      <dgm:spPr/>
      <dgm:t>
        <a:bodyPr/>
        <a:lstStyle/>
        <a:p>
          <a:endParaRPr lang="en-US"/>
        </a:p>
      </dgm:t>
    </dgm:pt>
    <dgm:pt modelId="{8D596540-C7CC-A44E-9048-C2AABBEF85DB}">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Social</a:t>
          </a:r>
          <a:endParaRPr lang="en-US" dirty="0"/>
        </a:p>
      </dgm:t>
    </dgm:pt>
    <dgm:pt modelId="{DEB52552-1D78-0641-9307-14F9D2DBC8D5}" type="parTrans" cxnId="{89A5E821-FE97-C44C-8B8C-D5347D267131}">
      <dgm:prSet/>
      <dgm:spPr/>
      <dgm:t>
        <a:bodyPr/>
        <a:lstStyle/>
        <a:p>
          <a:endParaRPr lang="en-US"/>
        </a:p>
      </dgm:t>
    </dgm:pt>
    <dgm:pt modelId="{3731E5BB-33B6-FE47-835A-FA12666DD6EC}" type="sibTrans" cxnId="{89A5E821-FE97-C44C-8B8C-D5347D267131}">
      <dgm:prSet/>
      <dgm:spPr/>
      <dgm:t>
        <a:bodyPr/>
        <a:lstStyle/>
        <a:p>
          <a:endParaRPr lang="en-US"/>
        </a:p>
      </dgm:t>
    </dgm:pt>
    <dgm:pt modelId="{11283E26-6901-0C4A-BE1C-A903A3A3058B}" type="pres">
      <dgm:prSet presAssocID="{DAAC4138-2A9D-9742-8C18-9DC5D1A1ED3A}" presName="hierChild1" presStyleCnt="0">
        <dgm:presLayoutVars>
          <dgm:chPref val="1"/>
          <dgm:dir/>
          <dgm:animOne val="branch"/>
          <dgm:animLvl val="lvl"/>
          <dgm:resizeHandles/>
        </dgm:presLayoutVars>
      </dgm:prSet>
      <dgm:spPr/>
      <dgm:t>
        <a:bodyPr/>
        <a:lstStyle/>
        <a:p>
          <a:endParaRPr lang="en-US"/>
        </a:p>
      </dgm:t>
    </dgm:pt>
    <dgm:pt modelId="{9923C4C7-7C84-DE47-AA4A-9403380AE743}" type="pres">
      <dgm:prSet presAssocID="{D77A58E7-600B-4D41-B21D-3C26EDF3245D}" presName="hierRoot1" presStyleCnt="0"/>
      <dgm:spPr/>
      <dgm:t>
        <a:bodyPr/>
        <a:lstStyle/>
        <a:p>
          <a:endParaRPr lang="en-US"/>
        </a:p>
      </dgm:t>
    </dgm:pt>
    <dgm:pt modelId="{C135151A-ECFD-F541-B95D-2A87F3B02C6B}" type="pres">
      <dgm:prSet presAssocID="{D77A58E7-600B-4D41-B21D-3C26EDF3245D}" presName="composite" presStyleCnt="0"/>
      <dgm:spPr/>
      <dgm:t>
        <a:bodyPr/>
        <a:lstStyle/>
        <a:p>
          <a:endParaRPr lang="en-US"/>
        </a:p>
      </dgm:t>
    </dgm:pt>
    <dgm:pt modelId="{43D2655F-E24E-BB49-A5FF-0AF0FF0A35CE}" type="pres">
      <dgm:prSet presAssocID="{D77A58E7-600B-4D41-B21D-3C26EDF3245D}" presName="background" presStyleLbl="node0" presStyleIdx="0" presStyleCnt="1"/>
      <dgm:spPr/>
      <dgm:t>
        <a:bodyPr/>
        <a:lstStyle/>
        <a:p>
          <a:endParaRPr lang="en-US"/>
        </a:p>
      </dgm:t>
    </dgm:pt>
    <dgm:pt modelId="{B4D9A6E9-214F-6743-8AFF-781952E60E46}" type="pres">
      <dgm:prSet presAssocID="{D77A58E7-600B-4D41-B21D-3C26EDF3245D}" presName="text" presStyleLbl="fgAcc0" presStyleIdx="0" presStyleCnt="1">
        <dgm:presLayoutVars>
          <dgm:chPref val="3"/>
        </dgm:presLayoutVars>
      </dgm:prSet>
      <dgm:spPr/>
      <dgm:t>
        <a:bodyPr/>
        <a:lstStyle/>
        <a:p>
          <a:endParaRPr lang="en-US"/>
        </a:p>
      </dgm:t>
    </dgm:pt>
    <dgm:pt modelId="{FDF02BA9-12D0-A243-AB8F-8DB21B67C3AA}" type="pres">
      <dgm:prSet presAssocID="{D77A58E7-600B-4D41-B21D-3C26EDF3245D}" presName="hierChild2" presStyleCnt="0"/>
      <dgm:spPr/>
      <dgm:t>
        <a:bodyPr/>
        <a:lstStyle/>
        <a:p>
          <a:endParaRPr lang="en-US"/>
        </a:p>
      </dgm:t>
    </dgm:pt>
    <dgm:pt modelId="{43FB48E2-8421-B440-B459-0D88CD6B894B}" type="pres">
      <dgm:prSet presAssocID="{45CF5DEB-BE76-6C4A-B2E3-BD95E83960A0}" presName="Name10" presStyleLbl="parChTrans1D2" presStyleIdx="0" presStyleCnt="2"/>
      <dgm:spPr/>
      <dgm:t>
        <a:bodyPr/>
        <a:lstStyle/>
        <a:p>
          <a:endParaRPr lang="en-US"/>
        </a:p>
      </dgm:t>
    </dgm:pt>
    <dgm:pt modelId="{66FB90CA-FBB6-D446-A0DD-95E70B8248E4}" type="pres">
      <dgm:prSet presAssocID="{3A21735B-F3FA-C046-8799-054813F89379}" presName="hierRoot2" presStyleCnt="0"/>
      <dgm:spPr/>
      <dgm:t>
        <a:bodyPr/>
        <a:lstStyle/>
        <a:p>
          <a:endParaRPr lang="en-US"/>
        </a:p>
      </dgm:t>
    </dgm:pt>
    <dgm:pt modelId="{E38D2B55-1012-6A47-B74B-B4F28A06A032}" type="pres">
      <dgm:prSet presAssocID="{3A21735B-F3FA-C046-8799-054813F89379}" presName="composite2" presStyleCnt="0"/>
      <dgm:spPr/>
      <dgm:t>
        <a:bodyPr/>
        <a:lstStyle/>
        <a:p>
          <a:endParaRPr lang="en-US"/>
        </a:p>
      </dgm:t>
    </dgm:pt>
    <dgm:pt modelId="{7843D9B0-68CE-744B-9F47-8C6974283268}" type="pres">
      <dgm:prSet presAssocID="{3A21735B-F3FA-C046-8799-054813F89379}" presName="background2" presStyleLbl="node2" presStyleIdx="0" presStyleCnt="2"/>
      <dgm:spPr/>
      <dgm:t>
        <a:bodyPr/>
        <a:lstStyle/>
        <a:p>
          <a:endParaRPr lang="en-US"/>
        </a:p>
      </dgm:t>
    </dgm:pt>
    <dgm:pt modelId="{467E87CA-4AB7-A847-BA83-99F6C34760A0}" type="pres">
      <dgm:prSet presAssocID="{3A21735B-F3FA-C046-8799-054813F89379}" presName="text2" presStyleLbl="fgAcc2" presStyleIdx="0" presStyleCnt="2">
        <dgm:presLayoutVars>
          <dgm:chPref val="3"/>
        </dgm:presLayoutVars>
      </dgm:prSet>
      <dgm:spPr/>
      <dgm:t>
        <a:bodyPr/>
        <a:lstStyle/>
        <a:p>
          <a:endParaRPr lang="en-US"/>
        </a:p>
      </dgm:t>
    </dgm:pt>
    <dgm:pt modelId="{E4D9824D-1478-8E4F-A055-146FC4B1BF4F}" type="pres">
      <dgm:prSet presAssocID="{3A21735B-F3FA-C046-8799-054813F89379}" presName="hierChild3" presStyleCnt="0"/>
      <dgm:spPr/>
      <dgm:t>
        <a:bodyPr/>
        <a:lstStyle/>
        <a:p>
          <a:endParaRPr lang="en-US"/>
        </a:p>
      </dgm:t>
    </dgm:pt>
    <dgm:pt modelId="{9719BD03-53C6-3F4C-AD6C-7AD950A0A0B8}" type="pres">
      <dgm:prSet presAssocID="{44A1D431-54E8-F949-86C3-39A2E0A25B69}" presName="Name17" presStyleLbl="parChTrans1D3" presStyleIdx="0" presStyleCnt="6"/>
      <dgm:spPr/>
      <dgm:t>
        <a:bodyPr/>
        <a:lstStyle/>
        <a:p>
          <a:endParaRPr lang="en-US"/>
        </a:p>
      </dgm:t>
    </dgm:pt>
    <dgm:pt modelId="{EED78039-4109-3F41-80BF-784B457B2FBB}" type="pres">
      <dgm:prSet presAssocID="{0DC55E07-D221-A047-97DF-4F3DCEB182A9}" presName="hierRoot3" presStyleCnt="0"/>
      <dgm:spPr/>
      <dgm:t>
        <a:bodyPr/>
        <a:lstStyle/>
        <a:p>
          <a:endParaRPr lang="en-US"/>
        </a:p>
      </dgm:t>
    </dgm:pt>
    <dgm:pt modelId="{4B2D777D-567D-344E-95A4-37C9596F9525}" type="pres">
      <dgm:prSet presAssocID="{0DC55E07-D221-A047-97DF-4F3DCEB182A9}" presName="composite3" presStyleCnt="0"/>
      <dgm:spPr/>
      <dgm:t>
        <a:bodyPr/>
        <a:lstStyle/>
        <a:p>
          <a:endParaRPr lang="en-US"/>
        </a:p>
      </dgm:t>
    </dgm:pt>
    <dgm:pt modelId="{D8356A88-BED7-FD4B-8171-B2AE68BE6CF4}" type="pres">
      <dgm:prSet presAssocID="{0DC55E07-D221-A047-97DF-4F3DCEB182A9}" presName="background3" presStyleLbl="node3" presStyleIdx="0" presStyleCnt="6"/>
      <dgm:spPr/>
      <dgm:t>
        <a:bodyPr/>
        <a:lstStyle/>
        <a:p>
          <a:endParaRPr lang="en-US"/>
        </a:p>
      </dgm:t>
    </dgm:pt>
    <dgm:pt modelId="{9608B8DD-5A1B-4048-AB7D-F8C70CFDDB00}" type="pres">
      <dgm:prSet presAssocID="{0DC55E07-D221-A047-97DF-4F3DCEB182A9}" presName="text3" presStyleLbl="fgAcc3" presStyleIdx="0" presStyleCnt="6">
        <dgm:presLayoutVars>
          <dgm:chPref val="3"/>
        </dgm:presLayoutVars>
      </dgm:prSet>
      <dgm:spPr/>
      <dgm:t>
        <a:bodyPr/>
        <a:lstStyle/>
        <a:p>
          <a:endParaRPr lang="en-US"/>
        </a:p>
      </dgm:t>
    </dgm:pt>
    <dgm:pt modelId="{D798F593-3730-FA46-B748-43589ECCED7E}" type="pres">
      <dgm:prSet presAssocID="{0DC55E07-D221-A047-97DF-4F3DCEB182A9}" presName="hierChild4" presStyleCnt="0"/>
      <dgm:spPr/>
      <dgm:t>
        <a:bodyPr/>
        <a:lstStyle/>
        <a:p>
          <a:endParaRPr lang="en-US"/>
        </a:p>
      </dgm:t>
    </dgm:pt>
    <dgm:pt modelId="{8EE4E15A-50C3-3B40-9811-591E5758EC53}" type="pres">
      <dgm:prSet presAssocID="{197DEBD6-670F-2B43-BBEA-467890255770}" presName="Name17" presStyleLbl="parChTrans1D3" presStyleIdx="1" presStyleCnt="6"/>
      <dgm:spPr/>
      <dgm:t>
        <a:bodyPr/>
        <a:lstStyle/>
        <a:p>
          <a:endParaRPr lang="en-US"/>
        </a:p>
      </dgm:t>
    </dgm:pt>
    <dgm:pt modelId="{993A0380-0119-EE40-8B84-D91CE6454BD0}" type="pres">
      <dgm:prSet presAssocID="{1CC21FA1-0384-644D-985D-6F4175970241}" presName="hierRoot3" presStyleCnt="0"/>
      <dgm:spPr/>
      <dgm:t>
        <a:bodyPr/>
        <a:lstStyle/>
        <a:p>
          <a:endParaRPr lang="en-US"/>
        </a:p>
      </dgm:t>
    </dgm:pt>
    <dgm:pt modelId="{16B006AA-DC78-AB42-AB58-DC23031ACCFB}" type="pres">
      <dgm:prSet presAssocID="{1CC21FA1-0384-644D-985D-6F4175970241}" presName="composite3" presStyleCnt="0"/>
      <dgm:spPr/>
      <dgm:t>
        <a:bodyPr/>
        <a:lstStyle/>
        <a:p>
          <a:endParaRPr lang="en-US"/>
        </a:p>
      </dgm:t>
    </dgm:pt>
    <dgm:pt modelId="{4571031C-ABA1-0241-9F27-4F878E5C55B6}" type="pres">
      <dgm:prSet presAssocID="{1CC21FA1-0384-644D-985D-6F4175970241}" presName="background3" presStyleLbl="node3" presStyleIdx="1" presStyleCnt="6"/>
      <dgm:spPr/>
      <dgm:t>
        <a:bodyPr/>
        <a:lstStyle/>
        <a:p>
          <a:endParaRPr lang="en-US"/>
        </a:p>
      </dgm:t>
    </dgm:pt>
    <dgm:pt modelId="{6D772119-5CB4-EA47-A830-69DEA3407E0C}" type="pres">
      <dgm:prSet presAssocID="{1CC21FA1-0384-644D-985D-6F4175970241}" presName="text3" presStyleLbl="fgAcc3" presStyleIdx="1" presStyleCnt="6">
        <dgm:presLayoutVars>
          <dgm:chPref val="3"/>
        </dgm:presLayoutVars>
      </dgm:prSet>
      <dgm:spPr/>
      <dgm:t>
        <a:bodyPr/>
        <a:lstStyle/>
        <a:p>
          <a:endParaRPr lang="en-US"/>
        </a:p>
      </dgm:t>
    </dgm:pt>
    <dgm:pt modelId="{A1A1DF26-F50B-214F-BC6A-5897CACF4503}" type="pres">
      <dgm:prSet presAssocID="{1CC21FA1-0384-644D-985D-6F4175970241}" presName="hierChild4" presStyleCnt="0"/>
      <dgm:spPr/>
      <dgm:t>
        <a:bodyPr/>
        <a:lstStyle/>
        <a:p>
          <a:endParaRPr lang="en-US"/>
        </a:p>
      </dgm:t>
    </dgm:pt>
    <dgm:pt modelId="{FD793C7D-0A43-164D-A48D-21B2E41CC0DB}" type="pres">
      <dgm:prSet presAssocID="{167C5EBD-82E4-384F-AB33-42912DF80F98}" presName="Name17" presStyleLbl="parChTrans1D3" presStyleIdx="2" presStyleCnt="6"/>
      <dgm:spPr/>
      <dgm:t>
        <a:bodyPr/>
        <a:lstStyle/>
        <a:p>
          <a:endParaRPr lang="en-US"/>
        </a:p>
      </dgm:t>
    </dgm:pt>
    <dgm:pt modelId="{25E95F31-F5E1-4448-968A-2485C0FA6F05}" type="pres">
      <dgm:prSet presAssocID="{711221E7-D785-BE4A-A4E5-35EBDB5791C3}" presName="hierRoot3" presStyleCnt="0"/>
      <dgm:spPr/>
      <dgm:t>
        <a:bodyPr/>
        <a:lstStyle/>
        <a:p>
          <a:endParaRPr lang="en-US"/>
        </a:p>
      </dgm:t>
    </dgm:pt>
    <dgm:pt modelId="{C0E7B398-05BA-2F42-8F3E-F8B30BE382B9}" type="pres">
      <dgm:prSet presAssocID="{711221E7-D785-BE4A-A4E5-35EBDB5791C3}" presName="composite3" presStyleCnt="0"/>
      <dgm:spPr/>
      <dgm:t>
        <a:bodyPr/>
        <a:lstStyle/>
        <a:p>
          <a:endParaRPr lang="en-US"/>
        </a:p>
      </dgm:t>
    </dgm:pt>
    <dgm:pt modelId="{4E043369-DCED-4741-B2FF-2C563D039865}" type="pres">
      <dgm:prSet presAssocID="{711221E7-D785-BE4A-A4E5-35EBDB5791C3}" presName="background3" presStyleLbl="node3" presStyleIdx="2" presStyleCnt="6"/>
      <dgm:spPr/>
      <dgm:t>
        <a:bodyPr/>
        <a:lstStyle/>
        <a:p>
          <a:endParaRPr lang="en-US"/>
        </a:p>
      </dgm:t>
    </dgm:pt>
    <dgm:pt modelId="{D0D48F5E-D099-D846-9379-CEDE0D267618}" type="pres">
      <dgm:prSet presAssocID="{711221E7-D785-BE4A-A4E5-35EBDB5791C3}" presName="text3" presStyleLbl="fgAcc3" presStyleIdx="2" presStyleCnt="6">
        <dgm:presLayoutVars>
          <dgm:chPref val="3"/>
        </dgm:presLayoutVars>
      </dgm:prSet>
      <dgm:spPr/>
      <dgm:t>
        <a:bodyPr/>
        <a:lstStyle/>
        <a:p>
          <a:endParaRPr lang="en-US"/>
        </a:p>
      </dgm:t>
    </dgm:pt>
    <dgm:pt modelId="{46D319F7-C155-E141-906B-5146C7F71197}" type="pres">
      <dgm:prSet presAssocID="{711221E7-D785-BE4A-A4E5-35EBDB5791C3}" presName="hierChild4" presStyleCnt="0"/>
      <dgm:spPr/>
      <dgm:t>
        <a:bodyPr/>
        <a:lstStyle/>
        <a:p>
          <a:endParaRPr lang="en-US"/>
        </a:p>
      </dgm:t>
    </dgm:pt>
    <dgm:pt modelId="{A996F336-A124-AF4F-AC5A-01E59E97E9DA}" type="pres">
      <dgm:prSet presAssocID="{BA6BF40E-9984-E64B-83CF-C609D6FC7DCF}" presName="Name10" presStyleLbl="parChTrans1D2" presStyleIdx="1" presStyleCnt="2"/>
      <dgm:spPr/>
      <dgm:t>
        <a:bodyPr/>
        <a:lstStyle/>
        <a:p>
          <a:endParaRPr lang="en-US"/>
        </a:p>
      </dgm:t>
    </dgm:pt>
    <dgm:pt modelId="{8A621344-08AE-424B-9732-1E67027C9128}" type="pres">
      <dgm:prSet presAssocID="{FCBEA9DF-9CB1-F24B-88F0-F57B262537EE}" presName="hierRoot2" presStyleCnt="0"/>
      <dgm:spPr/>
      <dgm:t>
        <a:bodyPr/>
        <a:lstStyle/>
        <a:p>
          <a:endParaRPr lang="en-US"/>
        </a:p>
      </dgm:t>
    </dgm:pt>
    <dgm:pt modelId="{561C5054-26E0-8A42-8587-E2B2AD6C399D}" type="pres">
      <dgm:prSet presAssocID="{FCBEA9DF-9CB1-F24B-88F0-F57B262537EE}" presName="composite2" presStyleCnt="0"/>
      <dgm:spPr/>
      <dgm:t>
        <a:bodyPr/>
        <a:lstStyle/>
        <a:p>
          <a:endParaRPr lang="en-US"/>
        </a:p>
      </dgm:t>
    </dgm:pt>
    <dgm:pt modelId="{EB001A2A-38C3-F241-B754-A8A1FFAE80C7}" type="pres">
      <dgm:prSet presAssocID="{FCBEA9DF-9CB1-F24B-88F0-F57B262537EE}" presName="background2" presStyleLbl="node2" presStyleIdx="1" presStyleCnt="2"/>
      <dgm:spPr/>
      <dgm:t>
        <a:bodyPr/>
        <a:lstStyle/>
        <a:p>
          <a:endParaRPr lang="en-US"/>
        </a:p>
      </dgm:t>
    </dgm:pt>
    <dgm:pt modelId="{F1BB34D0-D1D8-884A-BDCB-6165B4274D78}" type="pres">
      <dgm:prSet presAssocID="{FCBEA9DF-9CB1-F24B-88F0-F57B262537EE}" presName="text2" presStyleLbl="fgAcc2" presStyleIdx="1" presStyleCnt="2" custLinFactNeighborX="88">
        <dgm:presLayoutVars>
          <dgm:chPref val="3"/>
        </dgm:presLayoutVars>
      </dgm:prSet>
      <dgm:spPr/>
      <dgm:t>
        <a:bodyPr/>
        <a:lstStyle/>
        <a:p>
          <a:endParaRPr lang="en-US"/>
        </a:p>
      </dgm:t>
    </dgm:pt>
    <dgm:pt modelId="{037E6926-5276-FF48-A860-6B45D62BC071}" type="pres">
      <dgm:prSet presAssocID="{FCBEA9DF-9CB1-F24B-88F0-F57B262537EE}" presName="hierChild3" presStyleCnt="0"/>
      <dgm:spPr/>
      <dgm:t>
        <a:bodyPr/>
        <a:lstStyle/>
        <a:p>
          <a:endParaRPr lang="en-US"/>
        </a:p>
      </dgm:t>
    </dgm:pt>
    <dgm:pt modelId="{D69679C3-5EE9-224D-8701-27B418A11414}" type="pres">
      <dgm:prSet presAssocID="{5A35FB2E-B105-9147-AAFA-28407B162FAA}" presName="Name17" presStyleLbl="parChTrans1D3" presStyleIdx="3" presStyleCnt="6"/>
      <dgm:spPr/>
      <dgm:t>
        <a:bodyPr/>
        <a:lstStyle/>
        <a:p>
          <a:endParaRPr lang="en-US"/>
        </a:p>
      </dgm:t>
    </dgm:pt>
    <dgm:pt modelId="{BCA97F4A-1D1C-BB40-8DBB-D2134A2C14DA}" type="pres">
      <dgm:prSet presAssocID="{D7912F35-2A06-9646-AEDE-D1E68FA0FDFA}" presName="hierRoot3" presStyleCnt="0"/>
      <dgm:spPr/>
      <dgm:t>
        <a:bodyPr/>
        <a:lstStyle/>
        <a:p>
          <a:endParaRPr lang="en-US"/>
        </a:p>
      </dgm:t>
    </dgm:pt>
    <dgm:pt modelId="{D9250FC3-B1D2-FD49-988E-2C91E0ADAB96}" type="pres">
      <dgm:prSet presAssocID="{D7912F35-2A06-9646-AEDE-D1E68FA0FDFA}" presName="composite3" presStyleCnt="0"/>
      <dgm:spPr/>
      <dgm:t>
        <a:bodyPr/>
        <a:lstStyle/>
        <a:p>
          <a:endParaRPr lang="en-US"/>
        </a:p>
      </dgm:t>
    </dgm:pt>
    <dgm:pt modelId="{B93C0F18-D413-DA4D-85B4-5434C7DB7E7D}" type="pres">
      <dgm:prSet presAssocID="{D7912F35-2A06-9646-AEDE-D1E68FA0FDFA}" presName="background3" presStyleLbl="node3" presStyleIdx="3" presStyleCnt="6"/>
      <dgm:spPr/>
      <dgm:t>
        <a:bodyPr/>
        <a:lstStyle/>
        <a:p>
          <a:endParaRPr lang="en-US"/>
        </a:p>
      </dgm:t>
    </dgm:pt>
    <dgm:pt modelId="{15DA255A-059C-2845-8403-CC0D31363355}" type="pres">
      <dgm:prSet presAssocID="{D7912F35-2A06-9646-AEDE-D1E68FA0FDFA}" presName="text3" presStyleLbl="fgAcc3" presStyleIdx="3" presStyleCnt="6" custLinFactNeighborX="88">
        <dgm:presLayoutVars>
          <dgm:chPref val="3"/>
        </dgm:presLayoutVars>
      </dgm:prSet>
      <dgm:spPr/>
      <dgm:t>
        <a:bodyPr/>
        <a:lstStyle/>
        <a:p>
          <a:endParaRPr lang="en-US"/>
        </a:p>
      </dgm:t>
    </dgm:pt>
    <dgm:pt modelId="{76603724-D95D-7840-9D4C-36F91CE0E953}" type="pres">
      <dgm:prSet presAssocID="{D7912F35-2A06-9646-AEDE-D1E68FA0FDFA}" presName="hierChild4" presStyleCnt="0"/>
      <dgm:spPr/>
      <dgm:t>
        <a:bodyPr/>
        <a:lstStyle/>
        <a:p>
          <a:endParaRPr lang="en-US"/>
        </a:p>
      </dgm:t>
    </dgm:pt>
    <dgm:pt modelId="{D3F942D8-B5A6-D846-A372-79EB3C515B6D}" type="pres">
      <dgm:prSet presAssocID="{D1AD40EC-580C-3A47-A82F-9AB3FDADFC78}" presName="Name17" presStyleLbl="parChTrans1D3" presStyleIdx="4" presStyleCnt="6"/>
      <dgm:spPr/>
      <dgm:t>
        <a:bodyPr/>
        <a:lstStyle/>
        <a:p>
          <a:endParaRPr lang="en-US"/>
        </a:p>
      </dgm:t>
    </dgm:pt>
    <dgm:pt modelId="{B6AD688B-3DC0-7C41-9AC3-091341570DA6}" type="pres">
      <dgm:prSet presAssocID="{48AA6372-F2AB-6D4F-9F8A-E361896530A5}" presName="hierRoot3" presStyleCnt="0"/>
      <dgm:spPr/>
      <dgm:t>
        <a:bodyPr/>
        <a:lstStyle/>
        <a:p>
          <a:endParaRPr lang="en-US"/>
        </a:p>
      </dgm:t>
    </dgm:pt>
    <dgm:pt modelId="{5521D09C-8B86-0B46-A962-5FF25C45C1E4}" type="pres">
      <dgm:prSet presAssocID="{48AA6372-F2AB-6D4F-9F8A-E361896530A5}" presName="composite3" presStyleCnt="0"/>
      <dgm:spPr/>
      <dgm:t>
        <a:bodyPr/>
        <a:lstStyle/>
        <a:p>
          <a:endParaRPr lang="en-US"/>
        </a:p>
      </dgm:t>
    </dgm:pt>
    <dgm:pt modelId="{21B8A053-47F9-3546-8028-9ADEC26C560A}" type="pres">
      <dgm:prSet presAssocID="{48AA6372-F2AB-6D4F-9F8A-E361896530A5}" presName="background3" presStyleLbl="node3" presStyleIdx="4" presStyleCnt="6"/>
      <dgm:spPr/>
      <dgm:t>
        <a:bodyPr/>
        <a:lstStyle/>
        <a:p>
          <a:endParaRPr lang="en-US"/>
        </a:p>
      </dgm:t>
    </dgm:pt>
    <dgm:pt modelId="{8E584CB8-EECC-0344-AC8F-4EA8E4A508F3}" type="pres">
      <dgm:prSet presAssocID="{48AA6372-F2AB-6D4F-9F8A-E361896530A5}" presName="text3" presStyleLbl="fgAcc3" presStyleIdx="4" presStyleCnt="6" custLinFactNeighborX="88">
        <dgm:presLayoutVars>
          <dgm:chPref val="3"/>
        </dgm:presLayoutVars>
      </dgm:prSet>
      <dgm:spPr/>
      <dgm:t>
        <a:bodyPr/>
        <a:lstStyle/>
        <a:p>
          <a:endParaRPr lang="en-US"/>
        </a:p>
      </dgm:t>
    </dgm:pt>
    <dgm:pt modelId="{B64BE167-1D31-A34B-8731-F5B7C8F44EF7}" type="pres">
      <dgm:prSet presAssocID="{48AA6372-F2AB-6D4F-9F8A-E361896530A5}" presName="hierChild4" presStyleCnt="0"/>
      <dgm:spPr/>
      <dgm:t>
        <a:bodyPr/>
        <a:lstStyle/>
        <a:p>
          <a:endParaRPr lang="en-US"/>
        </a:p>
      </dgm:t>
    </dgm:pt>
    <dgm:pt modelId="{6B3BE438-28DA-444C-AB45-C419EFC818BC}" type="pres">
      <dgm:prSet presAssocID="{DEB52552-1D78-0641-9307-14F9D2DBC8D5}" presName="Name17" presStyleLbl="parChTrans1D3" presStyleIdx="5" presStyleCnt="6"/>
      <dgm:spPr/>
      <dgm:t>
        <a:bodyPr/>
        <a:lstStyle/>
        <a:p>
          <a:endParaRPr lang="en-US"/>
        </a:p>
      </dgm:t>
    </dgm:pt>
    <dgm:pt modelId="{19594E86-EA12-6C48-9A7C-D69A05BA1DDB}" type="pres">
      <dgm:prSet presAssocID="{8D596540-C7CC-A44E-9048-C2AABBEF85DB}" presName="hierRoot3" presStyleCnt="0"/>
      <dgm:spPr/>
      <dgm:t>
        <a:bodyPr/>
        <a:lstStyle/>
        <a:p>
          <a:endParaRPr lang="en-US"/>
        </a:p>
      </dgm:t>
    </dgm:pt>
    <dgm:pt modelId="{2A1D48FB-E36A-4048-ADE4-31777B3F550B}" type="pres">
      <dgm:prSet presAssocID="{8D596540-C7CC-A44E-9048-C2AABBEF85DB}" presName="composite3" presStyleCnt="0"/>
      <dgm:spPr/>
      <dgm:t>
        <a:bodyPr/>
        <a:lstStyle/>
        <a:p>
          <a:endParaRPr lang="en-US"/>
        </a:p>
      </dgm:t>
    </dgm:pt>
    <dgm:pt modelId="{DF9F8CCB-8908-1B48-85A1-C6FABC3EB2B0}" type="pres">
      <dgm:prSet presAssocID="{8D596540-C7CC-A44E-9048-C2AABBEF85DB}" presName="background3" presStyleLbl="node3" presStyleIdx="5" presStyleCnt="6"/>
      <dgm:spPr/>
      <dgm:t>
        <a:bodyPr/>
        <a:lstStyle/>
        <a:p>
          <a:endParaRPr lang="en-US"/>
        </a:p>
      </dgm:t>
    </dgm:pt>
    <dgm:pt modelId="{1A3B2B05-F759-E648-9906-29F9760729D0}" type="pres">
      <dgm:prSet presAssocID="{8D596540-C7CC-A44E-9048-C2AABBEF85DB}" presName="text3" presStyleLbl="fgAcc3" presStyleIdx="5" presStyleCnt="6" custLinFactNeighborX="88">
        <dgm:presLayoutVars>
          <dgm:chPref val="3"/>
        </dgm:presLayoutVars>
      </dgm:prSet>
      <dgm:spPr/>
      <dgm:t>
        <a:bodyPr/>
        <a:lstStyle/>
        <a:p>
          <a:endParaRPr lang="en-US"/>
        </a:p>
      </dgm:t>
    </dgm:pt>
    <dgm:pt modelId="{885089E4-23EE-6B4F-A650-C25682B5CE7A}" type="pres">
      <dgm:prSet presAssocID="{8D596540-C7CC-A44E-9048-C2AABBEF85DB}" presName="hierChild4" presStyleCnt="0"/>
      <dgm:spPr/>
      <dgm:t>
        <a:bodyPr/>
        <a:lstStyle/>
        <a:p>
          <a:endParaRPr lang="en-US"/>
        </a:p>
      </dgm:t>
    </dgm:pt>
  </dgm:ptLst>
  <dgm:cxnLst>
    <dgm:cxn modelId="{82B8C47F-B4A8-40A3-8E74-810CA9032059}" type="presOf" srcId="{D77A58E7-600B-4D41-B21D-3C26EDF3245D}" destId="{B4D9A6E9-214F-6743-8AFF-781952E60E46}" srcOrd="0" destOrd="0" presId="urn:microsoft.com/office/officeart/2005/8/layout/hierarchy1"/>
    <dgm:cxn modelId="{D2E1CE9D-AFC4-9F4E-BC92-673B63BFED8F}" srcId="{3A21735B-F3FA-C046-8799-054813F89379}" destId="{711221E7-D785-BE4A-A4E5-35EBDB5791C3}" srcOrd="2" destOrd="0" parTransId="{167C5EBD-82E4-384F-AB33-42912DF80F98}" sibTransId="{18F15250-C311-CC4E-BA83-478799DA4DEA}"/>
    <dgm:cxn modelId="{1064C8FC-1D49-4972-B084-BD9F0EFCD7F8}" type="presOf" srcId="{711221E7-D785-BE4A-A4E5-35EBDB5791C3}" destId="{D0D48F5E-D099-D846-9379-CEDE0D267618}" srcOrd="0" destOrd="0" presId="urn:microsoft.com/office/officeart/2005/8/layout/hierarchy1"/>
    <dgm:cxn modelId="{5F819053-5179-45A9-AA39-0B63D85681F4}" type="presOf" srcId="{D7912F35-2A06-9646-AEDE-D1E68FA0FDFA}" destId="{15DA255A-059C-2845-8403-CC0D31363355}" srcOrd="0" destOrd="0" presId="urn:microsoft.com/office/officeart/2005/8/layout/hierarchy1"/>
    <dgm:cxn modelId="{24894D9E-14BF-475E-8304-F19AAD5AE036}" type="presOf" srcId="{48AA6372-F2AB-6D4F-9F8A-E361896530A5}" destId="{8E584CB8-EECC-0344-AC8F-4EA8E4A508F3}" srcOrd="0" destOrd="0" presId="urn:microsoft.com/office/officeart/2005/8/layout/hierarchy1"/>
    <dgm:cxn modelId="{B82F9220-7C0C-C442-AAF1-029C25DBD3BF}" srcId="{D77A58E7-600B-4D41-B21D-3C26EDF3245D}" destId="{FCBEA9DF-9CB1-F24B-88F0-F57B262537EE}" srcOrd="1" destOrd="0" parTransId="{BA6BF40E-9984-E64B-83CF-C609D6FC7DCF}" sibTransId="{447070C6-FB19-CF48-9551-A15F0F896DBC}"/>
    <dgm:cxn modelId="{059BADC5-A5EA-9E4D-B924-63D3288882A0}" srcId="{FCBEA9DF-9CB1-F24B-88F0-F57B262537EE}" destId="{D7912F35-2A06-9646-AEDE-D1E68FA0FDFA}" srcOrd="0" destOrd="0" parTransId="{5A35FB2E-B105-9147-AAFA-28407B162FAA}" sibTransId="{9FC1722F-3B5E-DB4F-A741-3D69154C9AD9}"/>
    <dgm:cxn modelId="{A252F09D-6C83-4BB8-BA0E-FE6A4A01AA38}" type="presOf" srcId="{0DC55E07-D221-A047-97DF-4F3DCEB182A9}" destId="{9608B8DD-5A1B-4048-AB7D-F8C70CFDDB00}" srcOrd="0" destOrd="0" presId="urn:microsoft.com/office/officeart/2005/8/layout/hierarchy1"/>
    <dgm:cxn modelId="{5C6DA2C4-E47D-4008-8C2D-0FAAAAC0C287}" type="presOf" srcId="{5A35FB2E-B105-9147-AAFA-28407B162FAA}" destId="{D69679C3-5EE9-224D-8701-27B418A11414}" srcOrd="0" destOrd="0" presId="urn:microsoft.com/office/officeart/2005/8/layout/hierarchy1"/>
    <dgm:cxn modelId="{63BBAC82-7BD2-4201-AC27-019D5C6653BB}" type="presOf" srcId="{DEB52552-1D78-0641-9307-14F9D2DBC8D5}" destId="{6B3BE438-28DA-444C-AB45-C419EFC818BC}" srcOrd="0" destOrd="0" presId="urn:microsoft.com/office/officeart/2005/8/layout/hierarchy1"/>
    <dgm:cxn modelId="{33B2D5FF-B4F5-4910-9D3D-538EB5AED9B7}" type="presOf" srcId="{DAAC4138-2A9D-9742-8C18-9DC5D1A1ED3A}" destId="{11283E26-6901-0C4A-BE1C-A903A3A3058B}" srcOrd="0" destOrd="0" presId="urn:microsoft.com/office/officeart/2005/8/layout/hierarchy1"/>
    <dgm:cxn modelId="{79E72DC8-1300-A147-ACC1-0607FDE7AF8A}" srcId="{DAAC4138-2A9D-9742-8C18-9DC5D1A1ED3A}" destId="{D77A58E7-600B-4D41-B21D-3C26EDF3245D}" srcOrd="0" destOrd="0" parTransId="{F1CE7D02-6A0F-7941-9EBD-F5D338B44997}" sibTransId="{BBC2DCE9-C58F-DA4B-B676-55897414FE48}"/>
    <dgm:cxn modelId="{53BBE5B4-642E-4B3D-8FAD-CD69EAE16F1F}" type="presOf" srcId="{44A1D431-54E8-F949-86C3-39A2E0A25B69}" destId="{9719BD03-53C6-3F4C-AD6C-7AD950A0A0B8}" srcOrd="0" destOrd="0" presId="urn:microsoft.com/office/officeart/2005/8/layout/hierarchy1"/>
    <dgm:cxn modelId="{EE2033E7-4A84-8842-BAF0-4BC373C558A3}" srcId="{D77A58E7-600B-4D41-B21D-3C26EDF3245D}" destId="{3A21735B-F3FA-C046-8799-054813F89379}" srcOrd="0" destOrd="0" parTransId="{45CF5DEB-BE76-6C4A-B2E3-BD95E83960A0}" sibTransId="{0D5FC4AC-9EFB-5640-AB6D-7B5C61C20807}"/>
    <dgm:cxn modelId="{EB31AD87-ED69-4D91-A001-402996B36460}" type="presOf" srcId="{197DEBD6-670F-2B43-BBEA-467890255770}" destId="{8EE4E15A-50C3-3B40-9811-591E5758EC53}" srcOrd="0" destOrd="0" presId="urn:microsoft.com/office/officeart/2005/8/layout/hierarchy1"/>
    <dgm:cxn modelId="{9A0745C4-B702-AC4C-BBDB-C5B1E1F79D43}" srcId="{3A21735B-F3FA-C046-8799-054813F89379}" destId="{1CC21FA1-0384-644D-985D-6F4175970241}" srcOrd="1" destOrd="0" parTransId="{197DEBD6-670F-2B43-BBEA-467890255770}" sibTransId="{5ACC394A-0AC7-D347-9963-992D937B66CD}"/>
    <dgm:cxn modelId="{6BC10207-FDE1-4B30-927B-AD41B63485E1}" type="presOf" srcId="{FCBEA9DF-9CB1-F24B-88F0-F57B262537EE}" destId="{F1BB34D0-D1D8-884A-BDCB-6165B4274D78}" srcOrd="0" destOrd="0" presId="urn:microsoft.com/office/officeart/2005/8/layout/hierarchy1"/>
    <dgm:cxn modelId="{A271772C-3B63-7E40-AAA1-8BBCBD4D2EE1}" srcId="{3A21735B-F3FA-C046-8799-054813F89379}" destId="{0DC55E07-D221-A047-97DF-4F3DCEB182A9}" srcOrd="0" destOrd="0" parTransId="{44A1D431-54E8-F949-86C3-39A2E0A25B69}" sibTransId="{EC7CD149-B417-1B42-8CB1-B863AB044AB5}"/>
    <dgm:cxn modelId="{D6059F5F-6712-4178-8808-E4912DE77479}" type="presOf" srcId="{8D596540-C7CC-A44E-9048-C2AABBEF85DB}" destId="{1A3B2B05-F759-E648-9906-29F9760729D0}" srcOrd="0" destOrd="0" presId="urn:microsoft.com/office/officeart/2005/8/layout/hierarchy1"/>
    <dgm:cxn modelId="{D1AFD7FB-75EB-42E3-8EA4-73F217464324}" type="presOf" srcId="{3A21735B-F3FA-C046-8799-054813F89379}" destId="{467E87CA-4AB7-A847-BA83-99F6C34760A0}" srcOrd="0" destOrd="0" presId="urn:microsoft.com/office/officeart/2005/8/layout/hierarchy1"/>
    <dgm:cxn modelId="{4F85D85F-08A3-4F62-9FF8-55244DCBBD41}" type="presOf" srcId="{1CC21FA1-0384-644D-985D-6F4175970241}" destId="{6D772119-5CB4-EA47-A830-69DEA3407E0C}" srcOrd="0" destOrd="0" presId="urn:microsoft.com/office/officeart/2005/8/layout/hierarchy1"/>
    <dgm:cxn modelId="{89A5E821-FE97-C44C-8B8C-D5347D267131}" srcId="{FCBEA9DF-9CB1-F24B-88F0-F57B262537EE}" destId="{8D596540-C7CC-A44E-9048-C2AABBEF85DB}" srcOrd="2" destOrd="0" parTransId="{DEB52552-1D78-0641-9307-14F9D2DBC8D5}" sibTransId="{3731E5BB-33B6-FE47-835A-FA12666DD6EC}"/>
    <dgm:cxn modelId="{D610F567-FEF8-4261-B98D-8ABB3FB79A87}" type="presOf" srcId="{D1AD40EC-580C-3A47-A82F-9AB3FDADFC78}" destId="{D3F942D8-B5A6-D846-A372-79EB3C515B6D}" srcOrd="0" destOrd="0" presId="urn:microsoft.com/office/officeart/2005/8/layout/hierarchy1"/>
    <dgm:cxn modelId="{E5069953-844E-0F44-B140-C6E30B6A4F84}" srcId="{FCBEA9DF-9CB1-F24B-88F0-F57B262537EE}" destId="{48AA6372-F2AB-6D4F-9F8A-E361896530A5}" srcOrd="1" destOrd="0" parTransId="{D1AD40EC-580C-3A47-A82F-9AB3FDADFC78}" sibTransId="{C223FED2-E7E3-774D-97E5-D9DFE433A93D}"/>
    <dgm:cxn modelId="{F6C4FF9B-E9F8-4CDD-AF4F-58FCC1587A88}" type="presOf" srcId="{45CF5DEB-BE76-6C4A-B2E3-BD95E83960A0}" destId="{43FB48E2-8421-B440-B459-0D88CD6B894B}" srcOrd="0" destOrd="0" presId="urn:microsoft.com/office/officeart/2005/8/layout/hierarchy1"/>
    <dgm:cxn modelId="{10678CFD-1B77-49EE-B730-5A08C78DEE43}" type="presOf" srcId="{167C5EBD-82E4-384F-AB33-42912DF80F98}" destId="{FD793C7D-0A43-164D-A48D-21B2E41CC0DB}" srcOrd="0" destOrd="0" presId="urn:microsoft.com/office/officeart/2005/8/layout/hierarchy1"/>
    <dgm:cxn modelId="{A2F3B2FF-A532-46B0-BDC4-9A3F37A3D076}" type="presOf" srcId="{BA6BF40E-9984-E64B-83CF-C609D6FC7DCF}" destId="{A996F336-A124-AF4F-AC5A-01E59E97E9DA}" srcOrd="0" destOrd="0" presId="urn:microsoft.com/office/officeart/2005/8/layout/hierarchy1"/>
    <dgm:cxn modelId="{7EF0C072-CF56-4871-A412-762579FA3B28}" type="presParOf" srcId="{11283E26-6901-0C4A-BE1C-A903A3A3058B}" destId="{9923C4C7-7C84-DE47-AA4A-9403380AE743}" srcOrd="0" destOrd="0" presId="urn:microsoft.com/office/officeart/2005/8/layout/hierarchy1"/>
    <dgm:cxn modelId="{F91FCF48-FFD2-42C7-AD2A-40970C24003C}" type="presParOf" srcId="{9923C4C7-7C84-DE47-AA4A-9403380AE743}" destId="{C135151A-ECFD-F541-B95D-2A87F3B02C6B}" srcOrd="0" destOrd="0" presId="urn:microsoft.com/office/officeart/2005/8/layout/hierarchy1"/>
    <dgm:cxn modelId="{38EFA402-0C17-4175-8948-8018C1957D0F}" type="presParOf" srcId="{C135151A-ECFD-F541-B95D-2A87F3B02C6B}" destId="{43D2655F-E24E-BB49-A5FF-0AF0FF0A35CE}" srcOrd="0" destOrd="0" presId="urn:microsoft.com/office/officeart/2005/8/layout/hierarchy1"/>
    <dgm:cxn modelId="{BC2D5B35-DD75-4FE1-BBBE-5459E869AF24}" type="presParOf" srcId="{C135151A-ECFD-F541-B95D-2A87F3B02C6B}" destId="{B4D9A6E9-214F-6743-8AFF-781952E60E46}" srcOrd="1" destOrd="0" presId="urn:microsoft.com/office/officeart/2005/8/layout/hierarchy1"/>
    <dgm:cxn modelId="{EAF7C015-755A-4D5C-B277-64D720EB7FBF}" type="presParOf" srcId="{9923C4C7-7C84-DE47-AA4A-9403380AE743}" destId="{FDF02BA9-12D0-A243-AB8F-8DB21B67C3AA}" srcOrd="1" destOrd="0" presId="urn:microsoft.com/office/officeart/2005/8/layout/hierarchy1"/>
    <dgm:cxn modelId="{2D86E2F5-75D3-482D-A5F6-430A75FD9F55}" type="presParOf" srcId="{FDF02BA9-12D0-A243-AB8F-8DB21B67C3AA}" destId="{43FB48E2-8421-B440-B459-0D88CD6B894B}" srcOrd="0" destOrd="0" presId="urn:microsoft.com/office/officeart/2005/8/layout/hierarchy1"/>
    <dgm:cxn modelId="{72E9FD91-9C05-4BBE-BBDC-E62BF0C1F603}" type="presParOf" srcId="{FDF02BA9-12D0-A243-AB8F-8DB21B67C3AA}" destId="{66FB90CA-FBB6-D446-A0DD-95E70B8248E4}" srcOrd="1" destOrd="0" presId="urn:microsoft.com/office/officeart/2005/8/layout/hierarchy1"/>
    <dgm:cxn modelId="{12081BE8-0D0E-437F-A506-6C0E33227A88}" type="presParOf" srcId="{66FB90CA-FBB6-D446-A0DD-95E70B8248E4}" destId="{E38D2B55-1012-6A47-B74B-B4F28A06A032}" srcOrd="0" destOrd="0" presId="urn:microsoft.com/office/officeart/2005/8/layout/hierarchy1"/>
    <dgm:cxn modelId="{8829D8FB-1986-40D0-8683-A00F8BBF707E}" type="presParOf" srcId="{E38D2B55-1012-6A47-B74B-B4F28A06A032}" destId="{7843D9B0-68CE-744B-9F47-8C6974283268}" srcOrd="0" destOrd="0" presId="urn:microsoft.com/office/officeart/2005/8/layout/hierarchy1"/>
    <dgm:cxn modelId="{2C6C9226-9FFF-46A5-BF8C-AA4D37BB4566}" type="presParOf" srcId="{E38D2B55-1012-6A47-B74B-B4F28A06A032}" destId="{467E87CA-4AB7-A847-BA83-99F6C34760A0}" srcOrd="1" destOrd="0" presId="urn:microsoft.com/office/officeart/2005/8/layout/hierarchy1"/>
    <dgm:cxn modelId="{4E6B8DA7-1878-47A6-8374-10BE6F180FCF}" type="presParOf" srcId="{66FB90CA-FBB6-D446-A0DD-95E70B8248E4}" destId="{E4D9824D-1478-8E4F-A055-146FC4B1BF4F}" srcOrd="1" destOrd="0" presId="urn:microsoft.com/office/officeart/2005/8/layout/hierarchy1"/>
    <dgm:cxn modelId="{12AEB716-99E4-41A5-91E9-D91E07B73B2C}" type="presParOf" srcId="{E4D9824D-1478-8E4F-A055-146FC4B1BF4F}" destId="{9719BD03-53C6-3F4C-AD6C-7AD950A0A0B8}" srcOrd="0" destOrd="0" presId="urn:microsoft.com/office/officeart/2005/8/layout/hierarchy1"/>
    <dgm:cxn modelId="{8BCA1B75-F85A-4A9A-B29E-CD8356F33C93}" type="presParOf" srcId="{E4D9824D-1478-8E4F-A055-146FC4B1BF4F}" destId="{EED78039-4109-3F41-80BF-784B457B2FBB}" srcOrd="1" destOrd="0" presId="urn:microsoft.com/office/officeart/2005/8/layout/hierarchy1"/>
    <dgm:cxn modelId="{0BD99ADA-F70C-4AC2-A5B1-11F711C300A3}" type="presParOf" srcId="{EED78039-4109-3F41-80BF-784B457B2FBB}" destId="{4B2D777D-567D-344E-95A4-37C9596F9525}" srcOrd="0" destOrd="0" presId="urn:microsoft.com/office/officeart/2005/8/layout/hierarchy1"/>
    <dgm:cxn modelId="{D1B160F0-371A-4996-95CD-D9A0604413BC}" type="presParOf" srcId="{4B2D777D-567D-344E-95A4-37C9596F9525}" destId="{D8356A88-BED7-FD4B-8171-B2AE68BE6CF4}" srcOrd="0" destOrd="0" presId="urn:microsoft.com/office/officeart/2005/8/layout/hierarchy1"/>
    <dgm:cxn modelId="{7BA507BE-094A-45A1-8304-961540FEAE7E}" type="presParOf" srcId="{4B2D777D-567D-344E-95A4-37C9596F9525}" destId="{9608B8DD-5A1B-4048-AB7D-F8C70CFDDB00}" srcOrd="1" destOrd="0" presId="urn:microsoft.com/office/officeart/2005/8/layout/hierarchy1"/>
    <dgm:cxn modelId="{E9F81CA0-F095-41E3-95BF-AF976226E40B}" type="presParOf" srcId="{EED78039-4109-3F41-80BF-784B457B2FBB}" destId="{D798F593-3730-FA46-B748-43589ECCED7E}" srcOrd="1" destOrd="0" presId="urn:microsoft.com/office/officeart/2005/8/layout/hierarchy1"/>
    <dgm:cxn modelId="{2D14D7D2-47C7-4404-B01C-E02C319B7B5B}" type="presParOf" srcId="{E4D9824D-1478-8E4F-A055-146FC4B1BF4F}" destId="{8EE4E15A-50C3-3B40-9811-591E5758EC53}" srcOrd="2" destOrd="0" presId="urn:microsoft.com/office/officeart/2005/8/layout/hierarchy1"/>
    <dgm:cxn modelId="{319A2D03-E6A4-4108-9CF0-B024C1BEF1CF}" type="presParOf" srcId="{E4D9824D-1478-8E4F-A055-146FC4B1BF4F}" destId="{993A0380-0119-EE40-8B84-D91CE6454BD0}" srcOrd="3" destOrd="0" presId="urn:microsoft.com/office/officeart/2005/8/layout/hierarchy1"/>
    <dgm:cxn modelId="{139DB60E-26E3-45AD-94DE-708C92C06E74}" type="presParOf" srcId="{993A0380-0119-EE40-8B84-D91CE6454BD0}" destId="{16B006AA-DC78-AB42-AB58-DC23031ACCFB}" srcOrd="0" destOrd="0" presId="urn:microsoft.com/office/officeart/2005/8/layout/hierarchy1"/>
    <dgm:cxn modelId="{C00877C2-385E-47FA-89CF-4C013E6A3EC8}" type="presParOf" srcId="{16B006AA-DC78-AB42-AB58-DC23031ACCFB}" destId="{4571031C-ABA1-0241-9F27-4F878E5C55B6}" srcOrd="0" destOrd="0" presId="urn:microsoft.com/office/officeart/2005/8/layout/hierarchy1"/>
    <dgm:cxn modelId="{D40E4EAD-FD5F-4102-ACEF-EBDF9E04BD65}" type="presParOf" srcId="{16B006AA-DC78-AB42-AB58-DC23031ACCFB}" destId="{6D772119-5CB4-EA47-A830-69DEA3407E0C}" srcOrd="1" destOrd="0" presId="urn:microsoft.com/office/officeart/2005/8/layout/hierarchy1"/>
    <dgm:cxn modelId="{AC5ED89D-632D-4CB3-B21A-E9AC39D14A54}" type="presParOf" srcId="{993A0380-0119-EE40-8B84-D91CE6454BD0}" destId="{A1A1DF26-F50B-214F-BC6A-5897CACF4503}" srcOrd="1" destOrd="0" presId="urn:microsoft.com/office/officeart/2005/8/layout/hierarchy1"/>
    <dgm:cxn modelId="{8921ED08-18A2-482C-B624-56F8DDF61C25}" type="presParOf" srcId="{E4D9824D-1478-8E4F-A055-146FC4B1BF4F}" destId="{FD793C7D-0A43-164D-A48D-21B2E41CC0DB}" srcOrd="4" destOrd="0" presId="urn:microsoft.com/office/officeart/2005/8/layout/hierarchy1"/>
    <dgm:cxn modelId="{A0A8E537-FD81-46C3-B534-C1DA9F12D11F}" type="presParOf" srcId="{E4D9824D-1478-8E4F-A055-146FC4B1BF4F}" destId="{25E95F31-F5E1-4448-968A-2485C0FA6F05}" srcOrd="5" destOrd="0" presId="urn:microsoft.com/office/officeart/2005/8/layout/hierarchy1"/>
    <dgm:cxn modelId="{F0C35A22-C04F-47A7-AFA7-58C108E0ED80}" type="presParOf" srcId="{25E95F31-F5E1-4448-968A-2485C0FA6F05}" destId="{C0E7B398-05BA-2F42-8F3E-F8B30BE382B9}" srcOrd="0" destOrd="0" presId="urn:microsoft.com/office/officeart/2005/8/layout/hierarchy1"/>
    <dgm:cxn modelId="{2FC24E26-DA85-4A71-8DC8-5B6792D9CD76}" type="presParOf" srcId="{C0E7B398-05BA-2F42-8F3E-F8B30BE382B9}" destId="{4E043369-DCED-4741-B2FF-2C563D039865}" srcOrd="0" destOrd="0" presId="urn:microsoft.com/office/officeart/2005/8/layout/hierarchy1"/>
    <dgm:cxn modelId="{845DB953-D6E7-416A-9527-86ECDA08CA0C}" type="presParOf" srcId="{C0E7B398-05BA-2F42-8F3E-F8B30BE382B9}" destId="{D0D48F5E-D099-D846-9379-CEDE0D267618}" srcOrd="1" destOrd="0" presId="urn:microsoft.com/office/officeart/2005/8/layout/hierarchy1"/>
    <dgm:cxn modelId="{807AACFD-C1BD-4BDE-93D0-9308AAD122CC}" type="presParOf" srcId="{25E95F31-F5E1-4448-968A-2485C0FA6F05}" destId="{46D319F7-C155-E141-906B-5146C7F71197}" srcOrd="1" destOrd="0" presId="urn:microsoft.com/office/officeart/2005/8/layout/hierarchy1"/>
    <dgm:cxn modelId="{C5C7B00F-F91A-4AC3-BF85-9F52B5581194}" type="presParOf" srcId="{FDF02BA9-12D0-A243-AB8F-8DB21B67C3AA}" destId="{A996F336-A124-AF4F-AC5A-01E59E97E9DA}" srcOrd="2" destOrd="0" presId="urn:microsoft.com/office/officeart/2005/8/layout/hierarchy1"/>
    <dgm:cxn modelId="{FE087046-255C-4AEC-BFD5-809A3B746C08}" type="presParOf" srcId="{FDF02BA9-12D0-A243-AB8F-8DB21B67C3AA}" destId="{8A621344-08AE-424B-9732-1E67027C9128}" srcOrd="3" destOrd="0" presId="urn:microsoft.com/office/officeart/2005/8/layout/hierarchy1"/>
    <dgm:cxn modelId="{9DE76368-C937-4273-81E9-2C4E6197E72E}" type="presParOf" srcId="{8A621344-08AE-424B-9732-1E67027C9128}" destId="{561C5054-26E0-8A42-8587-E2B2AD6C399D}" srcOrd="0" destOrd="0" presId="urn:microsoft.com/office/officeart/2005/8/layout/hierarchy1"/>
    <dgm:cxn modelId="{8B88ADAC-68FC-4B45-A001-C972DB64E83D}" type="presParOf" srcId="{561C5054-26E0-8A42-8587-E2B2AD6C399D}" destId="{EB001A2A-38C3-F241-B754-A8A1FFAE80C7}" srcOrd="0" destOrd="0" presId="urn:microsoft.com/office/officeart/2005/8/layout/hierarchy1"/>
    <dgm:cxn modelId="{3E7B4D50-7045-4EBB-A9FD-2CC7A66FB025}" type="presParOf" srcId="{561C5054-26E0-8A42-8587-E2B2AD6C399D}" destId="{F1BB34D0-D1D8-884A-BDCB-6165B4274D78}" srcOrd="1" destOrd="0" presId="urn:microsoft.com/office/officeart/2005/8/layout/hierarchy1"/>
    <dgm:cxn modelId="{9C2F9357-83E9-4D89-A7B6-483635396468}" type="presParOf" srcId="{8A621344-08AE-424B-9732-1E67027C9128}" destId="{037E6926-5276-FF48-A860-6B45D62BC071}" srcOrd="1" destOrd="0" presId="urn:microsoft.com/office/officeart/2005/8/layout/hierarchy1"/>
    <dgm:cxn modelId="{DD66F1BF-EA65-49F8-B249-8B5EEA99B94B}" type="presParOf" srcId="{037E6926-5276-FF48-A860-6B45D62BC071}" destId="{D69679C3-5EE9-224D-8701-27B418A11414}" srcOrd="0" destOrd="0" presId="urn:microsoft.com/office/officeart/2005/8/layout/hierarchy1"/>
    <dgm:cxn modelId="{D008DB3F-B53B-4284-A74C-1FC248260ED7}" type="presParOf" srcId="{037E6926-5276-FF48-A860-6B45D62BC071}" destId="{BCA97F4A-1D1C-BB40-8DBB-D2134A2C14DA}" srcOrd="1" destOrd="0" presId="urn:microsoft.com/office/officeart/2005/8/layout/hierarchy1"/>
    <dgm:cxn modelId="{A4845D09-9AED-471D-8C7F-F0C2C87C5EC5}" type="presParOf" srcId="{BCA97F4A-1D1C-BB40-8DBB-D2134A2C14DA}" destId="{D9250FC3-B1D2-FD49-988E-2C91E0ADAB96}" srcOrd="0" destOrd="0" presId="urn:microsoft.com/office/officeart/2005/8/layout/hierarchy1"/>
    <dgm:cxn modelId="{79DA3D60-0027-4126-971F-55968AB6A8CA}" type="presParOf" srcId="{D9250FC3-B1D2-FD49-988E-2C91E0ADAB96}" destId="{B93C0F18-D413-DA4D-85B4-5434C7DB7E7D}" srcOrd="0" destOrd="0" presId="urn:microsoft.com/office/officeart/2005/8/layout/hierarchy1"/>
    <dgm:cxn modelId="{ECE68B66-EAEB-4B21-B767-DA67BCBC77AA}" type="presParOf" srcId="{D9250FC3-B1D2-FD49-988E-2C91E0ADAB96}" destId="{15DA255A-059C-2845-8403-CC0D31363355}" srcOrd="1" destOrd="0" presId="urn:microsoft.com/office/officeart/2005/8/layout/hierarchy1"/>
    <dgm:cxn modelId="{C6BA3A98-7B16-43BB-81A3-88995E91198D}" type="presParOf" srcId="{BCA97F4A-1D1C-BB40-8DBB-D2134A2C14DA}" destId="{76603724-D95D-7840-9D4C-36F91CE0E953}" srcOrd="1" destOrd="0" presId="urn:microsoft.com/office/officeart/2005/8/layout/hierarchy1"/>
    <dgm:cxn modelId="{BBE7B7F0-A9F8-43B6-AAF5-8EE222149BE2}" type="presParOf" srcId="{037E6926-5276-FF48-A860-6B45D62BC071}" destId="{D3F942D8-B5A6-D846-A372-79EB3C515B6D}" srcOrd="2" destOrd="0" presId="urn:microsoft.com/office/officeart/2005/8/layout/hierarchy1"/>
    <dgm:cxn modelId="{3A98BFC4-7F5A-4693-A533-A96A4254F30C}" type="presParOf" srcId="{037E6926-5276-FF48-A860-6B45D62BC071}" destId="{B6AD688B-3DC0-7C41-9AC3-091341570DA6}" srcOrd="3" destOrd="0" presId="urn:microsoft.com/office/officeart/2005/8/layout/hierarchy1"/>
    <dgm:cxn modelId="{9CFFDB26-300E-4455-AFDC-09C5783F5C68}" type="presParOf" srcId="{B6AD688B-3DC0-7C41-9AC3-091341570DA6}" destId="{5521D09C-8B86-0B46-A962-5FF25C45C1E4}" srcOrd="0" destOrd="0" presId="urn:microsoft.com/office/officeart/2005/8/layout/hierarchy1"/>
    <dgm:cxn modelId="{505E1FBD-29B1-4389-B492-C30562A008EA}" type="presParOf" srcId="{5521D09C-8B86-0B46-A962-5FF25C45C1E4}" destId="{21B8A053-47F9-3546-8028-9ADEC26C560A}" srcOrd="0" destOrd="0" presId="urn:microsoft.com/office/officeart/2005/8/layout/hierarchy1"/>
    <dgm:cxn modelId="{17EE643C-F4D7-49A9-A123-B84A3B8BD34E}" type="presParOf" srcId="{5521D09C-8B86-0B46-A962-5FF25C45C1E4}" destId="{8E584CB8-EECC-0344-AC8F-4EA8E4A508F3}" srcOrd="1" destOrd="0" presId="urn:microsoft.com/office/officeart/2005/8/layout/hierarchy1"/>
    <dgm:cxn modelId="{33E086EE-5C1E-47F6-A41E-B906C19AF378}" type="presParOf" srcId="{B6AD688B-3DC0-7C41-9AC3-091341570DA6}" destId="{B64BE167-1D31-A34B-8731-F5B7C8F44EF7}" srcOrd="1" destOrd="0" presId="urn:microsoft.com/office/officeart/2005/8/layout/hierarchy1"/>
    <dgm:cxn modelId="{D976FD69-F606-4B75-B6CB-93DEEB18BCE6}" type="presParOf" srcId="{037E6926-5276-FF48-A860-6B45D62BC071}" destId="{6B3BE438-28DA-444C-AB45-C419EFC818BC}" srcOrd="4" destOrd="0" presId="urn:microsoft.com/office/officeart/2005/8/layout/hierarchy1"/>
    <dgm:cxn modelId="{4A8CDAD1-CAEB-47F0-A640-6E8C82203F7E}" type="presParOf" srcId="{037E6926-5276-FF48-A860-6B45D62BC071}" destId="{19594E86-EA12-6C48-9A7C-D69A05BA1DDB}" srcOrd="5" destOrd="0" presId="urn:microsoft.com/office/officeart/2005/8/layout/hierarchy1"/>
    <dgm:cxn modelId="{94F8FD3A-04BD-40E4-8745-235631998FE4}" type="presParOf" srcId="{19594E86-EA12-6C48-9A7C-D69A05BA1DDB}" destId="{2A1D48FB-E36A-4048-ADE4-31777B3F550B}" srcOrd="0" destOrd="0" presId="urn:microsoft.com/office/officeart/2005/8/layout/hierarchy1"/>
    <dgm:cxn modelId="{5E80D8C3-297A-4FE0-AD50-C7E36828D9EC}" type="presParOf" srcId="{2A1D48FB-E36A-4048-ADE4-31777B3F550B}" destId="{DF9F8CCB-8908-1B48-85A1-C6FABC3EB2B0}" srcOrd="0" destOrd="0" presId="urn:microsoft.com/office/officeart/2005/8/layout/hierarchy1"/>
    <dgm:cxn modelId="{9B0AAC03-9C55-49D9-9F50-4A67F90640A9}" type="presParOf" srcId="{2A1D48FB-E36A-4048-ADE4-31777B3F550B}" destId="{1A3B2B05-F759-E648-9906-29F9760729D0}" srcOrd="1" destOrd="0" presId="urn:microsoft.com/office/officeart/2005/8/layout/hierarchy1"/>
    <dgm:cxn modelId="{E66A9DCF-6541-44CD-BDB0-66C9DEB735C5}" type="presParOf" srcId="{19594E86-EA12-6C48-9A7C-D69A05BA1DDB}" destId="{885089E4-23EE-6B4F-A650-C25682B5CE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AC4138-2A9D-9742-8C18-9DC5D1A1ED3A}"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77A58E7-600B-4D41-B21D-3C26EDF3245D}">
      <dgm:prSet phldrT="[Text]"/>
      <dgm:spPr/>
      <dgm:t>
        <a:bodyPr/>
        <a:lstStyle/>
        <a:p>
          <a:r>
            <a:rPr lang="en-US" dirty="0" smtClean="0"/>
            <a:t>Cryptology</a:t>
          </a:r>
          <a:endParaRPr lang="en-US" dirty="0"/>
        </a:p>
      </dgm:t>
    </dgm:pt>
    <dgm:pt modelId="{F1CE7D02-6A0F-7941-9EBD-F5D338B44997}" type="parTrans" cxnId="{79E72DC8-1300-A147-ACC1-0607FDE7AF8A}">
      <dgm:prSet/>
      <dgm:spPr/>
      <dgm:t>
        <a:bodyPr/>
        <a:lstStyle/>
        <a:p>
          <a:endParaRPr lang="en-US"/>
        </a:p>
      </dgm:t>
    </dgm:pt>
    <dgm:pt modelId="{BBC2DCE9-C58F-DA4B-B676-55897414FE48}" type="sibTrans" cxnId="{79E72DC8-1300-A147-ACC1-0607FDE7AF8A}">
      <dgm:prSet/>
      <dgm:spPr/>
      <dgm:t>
        <a:bodyPr/>
        <a:lstStyle/>
        <a:p>
          <a:endParaRPr lang="en-US"/>
        </a:p>
      </dgm:t>
    </dgm:pt>
    <dgm:pt modelId="{3A21735B-F3FA-C046-8799-054813F89379}">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400" b="1" dirty="0" smtClean="0"/>
            <a:t>Cryptography</a:t>
          </a:r>
          <a:endParaRPr lang="en-US" sz="1400" b="1" dirty="0"/>
        </a:p>
      </dgm:t>
    </dgm:pt>
    <dgm:pt modelId="{45CF5DEB-BE76-6C4A-B2E3-BD95E83960A0}" type="parTrans" cxnId="{EE2033E7-4A84-8842-BAF0-4BC373C558A3}">
      <dgm:prSet/>
      <dgm:spPr/>
      <dgm:t>
        <a:bodyPr/>
        <a:lstStyle/>
        <a:p>
          <a:endParaRPr lang="en-US"/>
        </a:p>
      </dgm:t>
    </dgm:pt>
    <dgm:pt modelId="{0D5FC4AC-9EFB-5640-AB6D-7B5C61C20807}" type="sibTrans" cxnId="{EE2033E7-4A84-8842-BAF0-4BC373C558A3}">
      <dgm:prSet/>
      <dgm:spPr/>
      <dgm:t>
        <a:bodyPr/>
        <a:lstStyle/>
        <a:p>
          <a:endParaRPr lang="en-US"/>
        </a:p>
      </dgm:t>
    </dgm:pt>
    <dgm:pt modelId="{0DC55E07-D221-A047-97DF-4F3DCEB182A9}">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Symmetric</a:t>
          </a:r>
          <a:endParaRPr lang="en-US" dirty="0"/>
        </a:p>
      </dgm:t>
    </dgm:pt>
    <dgm:pt modelId="{44A1D431-54E8-F949-86C3-39A2E0A25B69}" type="parTrans" cxnId="{A271772C-3B63-7E40-AAA1-8BBCBD4D2EE1}">
      <dgm:prSet/>
      <dgm:spPr/>
      <dgm:t>
        <a:bodyPr/>
        <a:lstStyle/>
        <a:p>
          <a:endParaRPr lang="en-US"/>
        </a:p>
      </dgm:t>
    </dgm:pt>
    <dgm:pt modelId="{EC7CD149-B417-1B42-8CB1-B863AB044AB5}" type="sibTrans" cxnId="{A271772C-3B63-7E40-AAA1-8BBCBD4D2EE1}">
      <dgm:prSet/>
      <dgm:spPr/>
      <dgm:t>
        <a:bodyPr/>
        <a:lstStyle/>
        <a:p>
          <a:endParaRPr lang="en-US"/>
        </a:p>
      </dgm:t>
    </dgm:pt>
    <dgm:pt modelId="{1CC21FA1-0384-644D-985D-6F4175970241}">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Asymmetric</a:t>
          </a:r>
          <a:endParaRPr lang="en-US" dirty="0"/>
        </a:p>
      </dgm:t>
    </dgm:pt>
    <dgm:pt modelId="{197DEBD6-670F-2B43-BBEA-467890255770}" type="parTrans" cxnId="{9A0745C4-B702-AC4C-BBDB-C5B1E1F79D43}">
      <dgm:prSet/>
      <dgm:spPr/>
      <dgm:t>
        <a:bodyPr/>
        <a:lstStyle/>
        <a:p>
          <a:endParaRPr lang="en-US"/>
        </a:p>
      </dgm:t>
    </dgm:pt>
    <dgm:pt modelId="{5ACC394A-0AC7-D347-9963-992D937B66CD}" type="sibTrans" cxnId="{9A0745C4-B702-AC4C-BBDB-C5B1E1F79D43}">
      <dgm:prSet/>
      <dgm:spPr/>
      <dgm:t>
        <a:bodyPr/>
        <a:lstStyle/>
        <a:p>
          <a:endParaRPr lang="en-US"/>
        </a:p>
      </dgm:t>
    </dgm:pt>
    <dgm:pt modelId="{FCBEA9DF-9CB1-F24B-88F0-F57B262537EE}">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Cryptanalysis</a:t>
          </a:r>
          <a:endParaRPr lang="en-US" dirty="0"/>
        </a:p>
      </dgm:t>
    </dgm:pt>
    <dgm:pt modelId="{BA6BF40E-9984-E64B-83CF-C609D6FC7DCF}" type="parTrans" cxnId="{B82F9220-7C0C-C442-AAF1-029C25DBD3BF}">
      <dgm:prSet/>
      <dgm:spPr/>
      <dgm:t>
        <a:bodyPr/>
        <a:lstStyle/>
        <a:p>
          <a:endParaRPr lang="en-US"/>
        </a:p>
      </dgm:t>
    </dgm:pt>
    <dgm:pt modelId="{447070C6-FB19-CF48-9551-A15F0F896DBC}" type="sibTrans" cxnId="{B82F9220-7C0C-C442-AAF1-029C25DBD3BF}">
      <dgm:prSet/>
      <dgm:spPr/>
      <dgm:t>
        <a:bodyPr/>
        <a:lstStyle/>
        <a:p>
          <a:endParaRPr lang="en-US"/>
        </a:p>
      </dgm:t>
    </dgm:pt>
    <dgm:pt modelId="{711221E7-D785-BE4A-A4E5-35EBDB5791C3}">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Protocols</a:t>
          </a:r>
          <a:endParaRPr lang="en-US" dirty="0"/>
        </a:p>
      </dgm:t>
    </dgm:pt>
    <dgm:pt modelId="{167C5EBD-82E4-384F-AB33-42912DF80F98}" type="parTrans" cxnId="{D2E1CE9D-AFC4-9F4E-BC92-673B63BFED8F}">
      <dgm:prSet/>
      <dgm:spPr/>
      <dgm:t>
        <a:bodyPr/>
        <a:lstStyle/>
        <a:p>
          <a:endParaRPr lang="en-US"/>
        </a:p>
      </dgm:t>
    </dgm:pt>
    <dgm:pt modelId="{18F15250-C311-CC4E-BA83-478799DA4DEA}" type="sibTrans" cxnId="{D2E1CE9D-AFC4-9F4E-BC92-673B63BFED8F}">
      <dgm:prSet/>
      <dgm:spPr/>
      <dgm:t>
        <a:bodyPr/>
        <a:lstStyle/>
        <a:p>
          <a:endParaRPr lang="en-US"/>
        </a:p>
      </dgm:t>
    </dgm:pt>
    <dgm:pt modelId="{D7912F35-2A06-9646-AEDE-D1E68FA0FDFA}">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Mathematical</a:t>
          </a:r>
          <a:endParaRPr lang="en-US" dirty="0"/>
        </a:p>
      </dgm:t>
    </dgm:pt>
    <dgm:pt modelId="{5A35FB2E-B105-9147-AAFA-28407B162FAA}" type="parTrans" cxnId="{059BADC5-A5EA-9E4D-B924-63D3288882A0}">
      <dgm:prSet/>
      <dgm:spPr/>
      <dgm:t>
        <a:bodyPr/>
        <a:lstStyle/>
        <a:p>
          <a:endParaRPr lang="en-US"/>
        </a:p>
      </dgm:t>
    </dgm:pt>
    <dgm:pt modelId="{9FC1722F-3B5E-DB4F-A741-3D69154C9AD9}" type="sibTrans" cxnId="{059BADC5-A5EA-9E4D-B924-63D3288882A0}">
      <dgm:prSet/>
      <dgm:spPr/>
      <dgm:t>
        <a:bodyPr/>
        <a:lstStyle/>
        <a:p>
          <a:endParaRPr lang="en-US"/>
        </a:p>
      </dgm:t>
    </dgm:pt>
    <dgm:pt modelId="{48AA6372-F2AB-6D4F-9F8A-E361896530A5}">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Implementation</a:t>
          </a:r>
          <a:endParaRPr lang="en-US" dirty="0"/>
        </a:p>
      </dgm:t>
    </dgm:pt>
    <dgm:pt modelId="{D1AD40EC-580C-3A47-A82F-9AB3FDADFC78}" type="parTrans" cxnId="{E5069953-844E-0F44-B140-C6E30B6A4F84}">
      <dgm:prSet/>
      <dgm:spPr/>
      <dgm:t>
        <a:bodyPr/>
        <a:lstStyle/>
        <a:p>
          <a:endParaRPr lang="en-US"/>
        </a:p>
      </dgm:t>
    </dgm:pt>
    <dgm:pt modelId="{C223FED2-E7E3-774D-97E5-D9DFE433A93D}" type="sibTrans" cxnId="{E5069953-844E-0F44-B140-C6E30B6A4F84}">
      <dgm:prSet/>
      <dgm:spPr/>
      <dgm:t>
        <a:bodyPr/>
        <a:lstStyle/>
        <a:p>
          <a:endParaRPr lang="en-US"/>
        </a:p>
      </dgm:t>
    </dgm:pt>
    <dgm:pt modelId="{8D596540-C7CC-A44E-9048-C2AABBEF85DB}">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Social</a:t>
          </a:r>
          <a:endParaRPr lang="en-US" dirty="0"/>
        </a:p>
      </dgm:t>
    </dgm:pt>
    <dgm:pt modelId="{DEB52552-1D78-0641-9307-14F9D2DBC8D5}" type="parTrans" cxnId="{89A5E821-FE97-C44C-8B8C-D5347D267131}">
      <dgm:prSet/>
      <dgm:spPr/>
      <dgm:t>
        <a:bodyPr/>
        <a:lstStyle/>
        <a:p>
          <a:endParaRPr lang="en-US"/>
        </a:p>
      </dgm:t>
    </dgm:pt>
    <dgm:pt modelId="{3731E5BB-33B6-FE47-835A-FA12666DD6EC}" type="sibTrans" cxnId="{89A5E821-FE97-C44C-8B8C-D5347D267131}">
      <dgm:prSet/>
      <dgm:spPr/>
      <dgm:t>
        <a:bodyPr/>
        <a:lstStyle/>
        <a:p>
          <a:endParaRPr lang="en-US"/>
        </a:p>
      </dgm:t>
    </dgm:pt>
    <dgm:pt modelId="{11283E26-6901-0C4A-BE1C-A903A3A3058B}" type="pres">
      <dgm:prSet presAssocID="{DAAC4138-2A9D-9742-8C18-9DC5D1A1ED3A}" presName="hierChild1" presStyleCnt="0">
        <dgm:presLayoutVars>
          <dgm:chPref val="1"/>
          <dgm:dir/>
          <dgm:animOne val="branch"/>
          <dgm:animLvl val="lvl"/>
          <dgm:resizeHandles/>
        </dgm:presLayoutVars>
      </dgm:prSet>
      <dgm:spPr/>
      <dgm:t>
        <a:bodyPr/>
        <a:lstStyle/>
        <a:p>
          <a:endParaRPr lang="en-US"/>
        </a:p>
      </dgm:t>
    </dgm:pt>
    <dgm:pt modelId="{9923C4C7-7C84-DE47-AA4A-9403380AE743}" type="pres">
      <dgm:prSet presAssocID="{D77A58E7-600B-4D41-B21D-3C26EDF3245D}" presName="hierRoot1" presStyleCnt="0"/>
      <dgm:spPr/>
    </dgm:pt>
    <dgm:pt modelId="{C135151A-ECFD-F541-B95D-2A87F3B02C6B}" type="pres">
      <dgm:prSet presAssocID="{D77A58E7-600B-4D41-B21D-3C26EDF3245D}" presName="composite" presStyleCnt="0"/>
      <dgm:spPr/>
    </dgm:pt>
    <dgm:pt modelId="{43D2655F-E24E-BB49-A5FF-0AF0FF0A35CE}" type="pres">
      <dgm:prSet presAssocID="{D77A58E7-600B-4D41-B21D-3C26EDF3245D}" presName="background" presStyleLbl="node0" presStyleIdx="0" presStyleCnt="1"/>
      <dgm:spPr/>
    </dgm:pt>
    <dgm:pt modelId="{B4D9A6E9-214F-6743-8AFF-781952E60E46}" type="pres">
      <dgm:prSet presAssocID="{D77A58E7-600B-4D41-B21D-3C26EDF3245D}" presName="text" presStyleLbl="fgAcc0" presStyleIdx="0" presStyleCnt="1">
        <dgm:presLayoutVars>
          <dgm:chPref val="3"/>
        </dgm:presLayoutVars>
      </dgm:prSet>
      <dgm:spPr/>
      <dgm:t>
        <a:bodyPr/>
        <a:lstStyle/>
        <a:p>
          <a:endParaRPr lang="en-US"/>
        </a:p>
      </dgm:t>
    </dgm:pt>
    <dgm:pt modelId="{FDF02BA9-12D0-A243-AB8F-8DB21B67C3AA}" type="pres">
      <dgm:prSet presAssocID="{D77A58E7-600B-4D41-B21D-3C26EDF3245D}" presName="hierChild2" presStyleCnt="0"/>
      <dgm:spPr/>
    </dgm:pt>
    <dgm:pt modelId="{43FB48E2-8421-B440-B459-0D88CD6B894B}" type="pres">
      <dgm:prSet presAssocID="{45CF5DEB-BE76-6C4A-B2E3-BD95E83960A0}" presName="Name10" presStyleLbl="parChTrans1D2" presStyleIdx="0" presStyleCnt="2"/>
      <dgm:spPr/>
      <dgm:t>
        <a:bodyPr/>
        <a:lstStyle/>
        <a:p>
          <a:endParaRPr lang="en-US"/>
        </a:p>
      </dgm:t>
    </dgm:pt>
    <dgm:pt modelId="{66FB90CA-FBB6-D446-A0DD-95E70B8248E4}" type="pres">
      <dgm:prSet presAssocID="{3A21735B-F3FA-C046-8799-054813F89379}" presName="hierRoot2" presStyleCnt="0"/>
      <dgm:spPr/>
    </dgm:pt>
    <dgm:pt modelId="{E38D2B55-1012-6A47-B74B-B4F28A06A032}" type="pres">
      <dgm:prSet presAssocID="{3A21735B-F3FA-C046-8799-054813F89379}" presName="composite2" presStyleCnt="0"/>
      <dgm:spPr/>
    </dgm:pt>
    <dgm:pt modelId="{7843D9B0-68CE-744B-9F47-8C6974283268}" type="pres">
      <dgm:prSet presAssocID="{3A21735B-F3FA-C046-8799-054813F89379}" presName="background2" presStyleLbl="node2" presStyleIdx="0" presStyleCnt="2"/>
      <dgm:spPr/>
    </dgm:pt>
    <dgm:pt modelId="{467E87CA-4AB7-A847-BA83-99F6C34760A0}" type="pres">
      <dgm:prSet presAssocID="{3A21735B-F3FA-C046-8799-054813F89379}" presName="text2" presStyleLbl="fgAcc2" presStyleIdx="0" presStyleCnt="2" custScaleX="117094">
        <dgm:presLayoutVars>
          <dgm:chPref val="3"/>
        </dgm:presLayoutVars>
      </dgm:prSet>
      <dgm:spPr/>
      <dgm:t>
        <a:bodyPr/>
        <a:lstStyle/>
        <a:p>
          <a:endParaRPr lang="en-US"/>
        </a:p>
      </dgm:t>
    </dgm:pt>
    <dgm:pt modelId="{E4D9824D-1478-8E4F-A055-146FC4B1BF4F}" type="pres">
      <dgm:prSet presAssocID="{3A21735B-F3FA-C046-8799-054813F89379}" presName="hierChild3" presStyleCnt="0"/>
      <dgm:spPr/>
    </dgm:pt>
    <dgm:pt modelId="{9719BD03-53C6-3F4C-AD6C-7AD950A0A0B8}" type="pres">
      <dgm:prSet presAssocID="{44A1D431-54E8-F949-86C3-39A2E0A25B69}" presName="Name17" presStyleLbl="parChTrans1D3" presStyleIdx="0" presStyleCnt="6"/>
      <dgm:spPr/>
      <dgm:t>
        <a:bodyPr/>
        <a:lstStyle/>
        <a:p>
          <a:endParaRPr lang="en-US"/>
        </a:p>
      </dgm:t>
    </dgm:pt>
    <dgm:pt modelId="{EED78039-4109-3F41-80BF-784B457B2FBB}" type="pres">
      <dgm:prSet presAssocID="{0DC55E07-D221-A047-97DF-4F3DCEB182A9}" presName="hierRoot3" presStyleCnt="0"/>
      <dgm:spPr/>
    </dgm:pt>
    <dgm:pt modelId="{4B2D777D-567D-344E-95A4-37C9596F9525}" type="pres">
      <dgm:prSet presAssocID="{0DC55E07-D221-A047-97DF-4F3DCEB182A9}" presName="composite3" presStyleCnt="0"/>
      <dgm:spPr/>
    </dgm:pt>
    <dgm:pt modelId="{D8356A88-BED7-FD4B-8171-B2AE68BE6CF4}" type="pres">
      <dgm:prSet presAssocID="{0DC55E07-D221-A047-97DF-4F3DCEB182A9}" presName="background3" presStyleLbl="node3" presStyleIdx="0" presStyleCnt="6"/>
      <dgm:spPr/>
    </dgm:pt>
    <dgm:pt modelId="{9608B8DD-5A1B-4048-AB7D-F8C70CFDDB00}" type="pres">
      <dgm:prSet presAssocID="{0DC55E07-D221-A047-97DF-4F3DCEB182A9}" presName="text3" presStyleLbl="fgAcc3" presStyleIdx="0" presStyleCnt="6">
        <dgm:presLayoutVars>
          <dgm:chPref val="3"/>
        </dgm:presLayoutVars>
      </dgm:prSet>
      <dgm:spPr/>
      <dgm:t>
        <a:bodyPr/>
        <a:lstStyle/>
        <a:p>
          <a:endParaRPr lang="en-US"/>
        </a:p>
      </dgm:t>
    </dgm:pt>
    <dgm:pt modelId="{D798F593-3730-FA46-B748-43589ECCED7E}" type="pres">
      <dgm:prSet presAssocID="{0DC55E07-D221-A047-97DF-4F3DCEB182A9}" presName="hierChild4" presStyleCnt="0"/>
      <dgm:spPr/>
    </dgm:pt>
    <dgm:pt modelId="{8EE4E15A-50C3-3B40-9811-591E5758EC53}" type="pres">
      <dgm:prSet presAssocID="{197DEBD6-670F-2B43-BBEA-467890255770}" presName="Name17" presStyleLbl="parChTrans1D3" presStyleIdx="1" presStyleCnt="6"/>
      <dgm:spPr/>
      <dgm:t>
        <a:bodyPr/>
        <a:lstStyle/>
        <a:p>
          <a:endParaRPr lang="en-US"/>
        </a:p>
      </dgm:t>
    </dgm:pt>
    <dgm:pt modelId="{993A0380-0119-EE40-8B84-D91CE6454BD0}" type="pres">
      <dgm:prSet presAssocID="{1CC21FA1-0384-644D-985D-6F4175970241}" presName="hierRoot3" presStyleCnt="0"/>
      <dgm:spPr/>
    </dgm:pt>
    <dgm:pt modelId="{16B006AA-DC78-AB42-AB58-DC23031ACCFB}" type="pres">
      <dgm:prSet presAssocID="{1CC21FA1-0384-644D-985D-6F4175970241}" presName="composite3" presStyleCnt="0"/>
      <dgm:spPr/>
    </dgm:pt>
    <dgm:pt modelId="{4571031C-ABA1-0241-9F27-4F878E5C55B6}" type="pres">
      <dgm:prSet presAssocID="{1CC21FA1-0384-644D-985D-6F4175970241}" presName="background3" presStyleLbl="node3" presStyleIdx="1" presStyleCnt="6"/>
      <dgm:spPr/>
    </dgm:pt>
    <dgm:pt modelId="{6D772119-5CB4-EA47-A830-69DEA3407E0C}" type="pres">
      <dgm:prSet presAssocID="{1CC21FA1-0384-644D-985D-6F4175970241}" presName="text3" presStyleLbl="fgAcc3" presStyleIdx="1" presStyleCnt="6">
        <dgm:presLayoutVars>
          <dgm:chPref val="3"/>
        </dgm:presLayoutVars>
      </dgm:prSet>
      <dgm:spPr/>
      <dgm:t>
        <a:bodyPr/>
        <a:lstStyle/>
        <a:p>
          <a:endParaRPr lang="en-US"/>
        </a:p>
      </dgm:t>
    </dgm:pt>
    <dgm:pt modelId="{A1A1DF26-F50B-214F-BC6A-5897CACF4503}" type="pres">
      <dgm:prSet presAssocID="{1CC21FA1-0384-644D-985D-6F4175970241}" presName="hierChild4" presStyleCnt="0"/>
      <dgm:spPr/>
    </dgm:pt>
    <dgm:pt modelId="{FD793C7D-0A43-164D-A48D-21B2E41CC0DB}" type="pres">
      <dgm:prSet presAssocID="{167C5EBD-82E4-384F-AB33-42912DF80F98}" presName="Name17" presStyleLbl="parChTrans1D3" presStyleIdx="2" presStyleCnt="6"/>
      <dgm:spPr/>
      <dgm:t>
        <a:bodyPr/>
        <a:lstStyle/>
        <a:p>
          <a:endParaRPr lang="en-US"/>
        </a:p>
      </dgm:t>
    </dgm:pt>
    <dgm:pt modelId="{25E95F31-F5E1-4448-968A-2485C0FA6F05}" type="pres">
      <dgm:prSet presAssocID="{711221E7-D785-BE4A-A4E5-35EBDB5791C3}" presName="hierRoot3" presStyleCnt="0"/>
      <dgm:spPr/>
    </dgm:pt>
    <dgm:pt modelId="{C0E7B398-05BA-2F42-8F3E-F8B30BE382B9}" type="pres">
      <dgm:prSet presAssocID="{711221E7-D785-BE4A-A4E5-35EBDB5791C3}" presName="composite3" presStyleCnt="0"/>
      <dgm:spPr/>
    </dgm:pt>
    <dgm:pt modelId="{4E043369-DCED-4741-B2FF-2C563D039865}" type="pres">
      <dgm:prSet presAssocID="{711221E7-D785-BE4A-A4E5-35EBDB5791C3}" presName="background3" presStyleLbl="node3" presStyleIdx="2" presStyleCnt="6"/>
      <dgm:spPr/>
    </dgm:pt>
    <dgm:pt modelId="{D0D48F5E-D099-D846-9379-CEDE0D267618}" type="pres">
      <dgm:prSet presAssocID="{711221E7-D785-BE4A-A4E5-35EBDB5791C3}" presName="text3" presStyleLbl="fgAcc3" presStyleIdx="2" presStyleCnt="6">
        <dgm:presLayoutVars>
          <dgm:chPref val="3"/>
        </dgm:presLayoutVars>
      </dgm:prSet>
      <dgm:spPr/>
      <dgm:t>
        <a:bodyPr/>
        <a:lstStyle/>
        <a:p>
          <a:endParaRPr lang="en-US"/>
        </a:p>
      </dgm:t>
    </dgm:pt>
    <dgm:pt modelId="{46D319F7-C155-E141-906B-5146C7F71197}" type="pres">
      <dgm:prSet presAssocID="{711221E7-D785-BE4A-A4E5-35EBDB5791C3}" presName="hierChild4" presStyleCnt="0"/>
      <dgm:spPr/>
    </dgm:pt>
    <dgm:pt modelId="{A996F336-A124-AF4F-AC5A-01E59E97E9DA}" type="pres">
      <dgm:prSet presAssocID="{BA6BF40E-9984-E64B-83CF-C609D6FC7DCF}" presName="Name10" presStyleLbl="parChTrans1D2" presStyleIdx="1" presStyleCnt="2"/>
      <dgm:spPr/>
      <dgm:t>
        <a:bodyPr/>
        <a:lstStyle/>
        <a:p>
          <a:endParaRPr lang="en-US"/>
        </a:p>
      </dgm:t>
    </dgm:pt>
    <dgm:pt modelId="{8A621344-08AE-424B-9732-1E67027C9128}" type="pres">
      <dgm:prSet presAssocID="{FCBEA9DF-9CB1-F24B-88F0-F57B262537EE}" presName="hierRoot2" presStyleCnt="0"/>
      <dgm:spPr/>
    </dgm:pt>
    <dgm:pt modelId="{561C5054-26E0-8A42-8587-E2B2AD6C399D}" type="pres">
      <dgm:prSet presAssocID="{FCBEA9DF-9CB1-F24B-88F0-F57B262537EE}" presName="composite2" presStyleCnt="0"/>
      <dgm:spPr/>
    </dgm:pt>
    <dgm:pt modelId="{EB001A2A-38C3-F241-B754-A8A1FFAE80C7}" type="pres">
      <dgm:prSet presAssocID="{FCBEA9DF-9CB1-F24B-88F0-F57B262537EE}" presName="background2" presStyleLbl="node2" presStyleIdx="1" presStyleCnt="2"/>
      <dgm:spPr/>
    </dgm:pt>
    <dgm:pt modelId="{F1BB34D0-D1D8-884A-BDCB-6165B4274D78}" type="pres">
      <dgm:prSet presAssocID="{FCBEA9DF-9CB1-F24B-88F0-F57B262537EE}" presName="text2" presStyleLbl="fgAcc2" presStyleIdx="1" presStyleCnt="2">
        <dgm:presLayoutVars>
          <dgm:chPref val="3"/>
        </dgm:presLayoutVars>
      </dgm:prSet>
      <dgm:spPr/>
      <dgm:t>
        <a:bodyPr/>
        <a:lstStyle/>
        <a:p>
          <a:endParaRPr lang="en-US"/>
        </a:p>
      </dgm:t>
    </dgm:pt>
    <dgm:pt modelId="{037E6926-5276-FF48-A860-6B45D62BC071}" type="pres">
      <dgm:prSet presAssocID="{FCBEA9DF-9CB1-F24B-88F0-F57B262537EE}" presName="hierChild3" presStyleCnt="0"/>
      <dgm:spPr/>
    </dgm:pt>
    <dgm:pt modelId="{D69679C3-5EE9-224D-8701-27B418A11414}" type="pres">
      <dgm:prSet presAssocID="{5A35FB2E-B105-9147-AAFA-28407B162FAA}" presName="Name17" presStyleLbl="parChTrans1D3" presStyleIdx="3" presStyleCnt="6"/>
      <dgm:spPr/>
      <dgm:t>
        <a:bodyPr/>
        <a:lstStyle/>
        <a:p>
          <a:endParaRPr lang="en-US"/>
        </a:p>
      </dgm:t>
    </dgm:pt>
    <dgm:pt modelId="{BCA97F4A-1D1C-BB40-8DBB-D2134A2C14DA}" type="pres">
      <dgm:prSet presAssocID="{D7912F35-2A06-9646-AEDE-D1E68FA0FDFA}" presName="hierRoot3" presStyleCnt="0"/>
      <dgm:spPr/>
    </dgm:pt>
    <dgm:pt modelId="{D9250FC3-B1D2-FD49-988E-2C91E0ADAB96}" type="pres">
      <dgm:prSet presAssocID="{D7912F35-2A06-9646-AEDE-D1E68FA0FDFA}" presName="composite3" presStyleCnt="0"/>
      <dgm:spPr/>
    </dgm:pt>
    <dgm:pt modelId="{B93C0F18-D413-DA4D-85B4-5434C7DB7E7D}" type="pres">
      <dgm:prSet presAssocID="{D7912F35-2A06-9646-AEDE-D1E68FA0FDFA}" presName="background3" presStyleLbl="node3" presStyleIdx="3" presStyleCnt="6"/>
      <dgm:spPr/>
    </dgm:pt>
    <dgm:pt modelId="{15DA255A-059C-2845-8403-CC0D31363355}" type="pres">
      <dgm:prSet presAssocID="{D7912F35-2A06-9646-AEDE-D1E68FA0FDFA}" presName="text3" presStyleLbl="fgAcc3" presStyleIdx="3" presStyleCnt="6">
        <dgm:presLayoutVars>
          <dgm:chPref val="3"/>
        </dgm:presLayoutVars>
      </dgm:prSet>
      <dgm:spPr/>
      <dgm:t>
        <a:bodyPr/>
        <a:lstStyle/>
        <a:p>
          <a:endParaRPr lang="en-US"/>
        </a:p>
      </dgm:t>
    </dgm:pt>
    <dgm:pt modelId="{76603724-D95D-7840-9D4C-36F91CE0E953}" type="pres">
      <dgm:prSet presAssocID="{D7912F35-2A06-9646-AEDE-D1E68FA0FDFA}" presName="hierChild4" presStyleCnt="0"/>
      <dgm:spPr/>
    </dgm:pt>
    <dgm:pt modelId="{D3F942D8-B5A6-D846-A372-79EB3C515B6D}" type="pres">
      <dgm:prSet presAssocID="{D1AD40EC-580C-3A47-A82F-9AB3FDADFC78}" presName="Name17" presStyleLbl="parChTrans1D3" presStyleIdx="4" presStyleCnt="6"/>
      <dgm:spPr/>
      <dgm:t>
        <a:bodyPr/>
        <a:lstStyle/>
        <a:p>
          <a:endParaRPr lang="en-US"/>
        </a:p>
      </dgm:t>
    </dgm:pt>
    <dgm:pt modelId="{B6AD688B-3DC0-7C41-9AC3-091341570DA6}" type="pres">
      <dgm:prSet presAssocID="{48AA6372-F2AB-6D4F-9F8A-E361896530A5}" presName="hierRoot3" presStyleCnt="0"/>
      <dgm:spPr/>
    </dgm:pt>
    <dgm:pt modelId="{5521D09C-8B86-0B46-A962-5FF25C45C1E4}" type="pres">
      <dgm:prSet presAssocID="{48AA6372-F2AB-6D4F-9F8A-E361896530A5}" presName="composite3" presStyleCnt="0"/>
      <dgm:spPr/>
    </dgm:pt>
    <dgm:pt modelId="{21B8A053-47F9-3546-8028-9ADEC26C560A}" type="pres">
      <dgm:prSet presAssocID="{48AA6372-F2AB-6D4F-9F8A-E361896530A5}" presName="background3" presStyleLbl="node3" presStyleIdx="4" presStyleCnt="6"/>
      <dgm:spPr/>
    </dgm:pt>
    <dgm:pt modelId="{8E584CB8-EECC-0344-AC8F-4EA8E4A508F3}" type="pres">
      <dgm:prSet presAssocID="{48AA6372-F2AB-6D4F-9F8A-E361896530A5}" presName="text3" presStyleLbl="fgAcc3" presStyleIdx="4" presStyleCnt="6">
        <dgm:presLayoutVars>
          <dgm:chPref val="3"/>
        </dgm:presLayoutVars>
      </dgm:prSet>
      <dgm:spPr/>
      <dgm:t>
        <a:bodyPr/>
        <a:lstStyle/>
        <a:p>
          <a:endParaRPr lang="en-US"/>
        </a:p>
      </dgm:t>
    </dgm:pt>
    <dgm:pt modelId="{B64BE167-1D31-A34B-8731-F5B7C8F44EF7}" type="pres">
      <dgm:prSet presAssocID="{48AA6372-F2AB-6D4F-9F8A-E361896530A5}" presName="hierChild4" presStyleCnt="0"/>
      <dgm:spPr/>
    </dgm:pt>
    <dgm:pt modelId="{6B3BE438-28DA-444C-AB45-C419EFC818BC}" type="pres">
      <dgm:prSet presAssocID="{DEB52552-1D78-0641-9307-14F9D2DBC8D5}" presName="Name17" presStyleLbl="parChTrans1D3" presStyleIdx="5" presStyleCnt="6"/>
      <dgm:spPr/>
      <dgm:t>
        <a:bodyPr/>
        <a:lstStyle/>
        <a:p>
          <a:endParaRPr lang="en-US"/>
        </a:p>
      </dgm:t>
    </dgm:pt>
    <dgm:pt modelId="{19594E86-EA12-6C48-9A7C-D69A05BA1DDB}" type="pres">
      <dgm:prSet presAssocID="{8D596540-C7CC-A44E-9048-C2AABBEF85DB}" presName="hierRoot3" presStyleCnt="0"/>
      <dgm:spPr/>
    </dgm:pt>
    <dgm:pt modelId="{2A1D48FB-E36A-4048-ADE4-31777B3F550B}" type="pres">
      <dgm:prSet presAssocID="{8D596540-C7CC-A44E-9048-C2AABBEF85DB}" presName="composite3" presStyleCnt="0"/>
      <dgm:spPr/>
    </dgm:pt>
    <dgm:pt modelId="{DF9F8CCB-8908-1B48-85A1-C6FABC3EB2B0}" type="pres">
      <dgm:prSet presAssocID="{8D596540-C7CC-A44E-9048-C2AABBEF85DB}" presName="background3" presStyleLbl="node3" presStyleIdx="5" presStyleCnt="6"/>
      <dgm:spPr/>
    </dgm:pt>
    <dgm:pt modelId="{1A3B2B05-F759-E648-9906-29F9760729D0}" type="pres">
      <dgm:prSet presAssocID="{8D596540-C7CC-A44E-9048-C2AABBEF85DB}" presName="text3" presStyleLbl="fgAcc3" presStyleIdx="5" presStyleCnt="6">
        <dgm:presLayoutVars>
          <dgm:chPref val="3"/>
        </dgm:presLayoutVars>
      </dgm:prSet>
      <dgm:spPr/>
      <dgm:t>
        <a:bodyPr/>
        <a:lstStyle/>
        <a:p>
          <a:endParaRPr lang="en-US"/>
        </a:p>
      </dgm:t>
    </dgm:pt>
    <dgm:pt modelId="{885089E4-23EE-6B4F-A650-C25682B5CE7A}" type="pres">
      <dgm:prSet presAssocID="{8D596540-C7CC-A44E-9048-C2AABBEF85DB}" presName="hierChild4" presStyleCnt="0"/>
      <dgm:spPr/>
    </dgm:pt>
  </dgm:ptLst>
  <dgm:cxnLst>
    <dgm:cxn modelId="{79E72DC8-1300-A147-ACC1-0607FDE7AF8A}" srcId="{DAAC4138-2A9D-9742-8C18-9DC5D1A1ED3A}" destId="{D77A58E7-600B-4D41-B21D-3C26EDF3245D}" srcOrd="0" destOrd="0" parTransId="{F1CE7D02-6A0F-7941-9EBD-F5D338B44997}" sibTransId="{BBC2DCE9-C58F-DA4B-B676-55897414FE48}"/>
    <dgm:cxn modelId="{63B00823-4D0F-4772-A81B-ABE1700E87D6}" type="presOf" srcId="{711221E7-D785-BE4A-A4E5-35EBDB5791C3}" destId="{D0D48F5E-D099-D846-9379-CEDE0D267618}" srcOrd="0" destOrd="0" presId="urn:microsoft.com/office/officeart/2005/8/layout/hierarchy1"/>
    <dgm:cxn modelId="{71D1BCB4-0B8E-4AD1-B777-689CF1FE0027}" type="presOf" srcId="{FCBEA9DF-9CB1-F24B-88F0-F57B262537EE}" destId="{F1BB34D0-D1D8-884A-BDCB-6165B4274D78}" srcOrd="0" destOrd="0" presId="urn:microsoft.com/office/officeart/2005/8/layout/hierarchy1"/>
    <dgm:cxn modelId="{D2E1CE9D-AFC4-9F4E-BC92-673B63BFED8F}" srcId="{3A21735B-F3FA-C046-8799-054813F89379}" destId="{711221E7-D785-BE4A-A4E5-35EBDB5791C3}" srcOrd="2" destOrd="0" parTransId="{167C5EBD-82E4-384F-AB33-42912DF80F98}" sibTransId="{18F15250-C311-CC4E-BA83-478799DA4DEA}"/>
    <dgm:cxn modelId="{262C741A-AE95-42C4-AA01-DABB793C2349}" type="presOf" srcId="{3A21735B-F3FA-C046-8799-054813F89379}" destId="{467E87CA-4AB7-A847-BA83-99F6C34760A0}" srcOrd="0" destOrd="0" presId="urn:microsoft.com/office/officeart/2005/8/layout/hierarchy1"/>
    <dgm:cxn modelId="{701EDB6F-C7E0-4655-8C9A-B24CC6E0DF77}" type="presOf" srcId="{BA6BF40E-9984-E64B-83CF-C609D6FC7DCF}" destId="{A996F336-A124-AF4F-AC5A-01E59E97E9DA}" srcOrd="0" destOrd="0" presId="urn:microsoft.com/office/officeart/2005/8/layout/hierarchy1"/>
    <dgm:cxn modelId="{F75C5C20-BC05-4AF8-A337-BCBB2E7E2679}" type="presOf" srcId="{1CC21FA1-0384-644D-985D-6F4175970241}" destId="{6D772119-5CB4-EA47-A830-69DEA3407E0C}" srcOrd="0" destOrd="0" presId="urn:microsoft.com/office/officeart/2005/8/layout/hierarchy1"/>
    <dgm:cxn modelId="{3246DC27-D3BD-4C53-8E3C-29BAB0649DBF}" type="presOf" srcId="{197DEBD6-670F-2B43-BBEA-467890255770}" destId="{8EE4E15A-50C3-3B40-9811-591E5758EC53}" srcOrd="0" destOrd="0" presId="urn:microsoft.com/office/officeart/2005/8/layout/hierarchy1"/>
    <dgm:cxn modelId="{B4DAE3CA-66B3-4272-827C-41849E2E370F}" type="presOf" srcId="{D7912F35-2A06-9646-AEDE-D1E68FA0FDFA}" destId="{15DA255A-059C-2845-8403-CC0D31363355}" srcOrd="0" destOrd="0" presId="urn:microsoft.com/office/officeart/2005/8/layout/hierarchy1"/>
    <dgm:cxn modelId="{9A0745C4-B702-AC4C-BBDB-C5B1E1F79D43}" srcId="{3A21735B-F3FA-C046-8799-054813F89379}" destId="{1CC21FA1-0384-644D-985D-6F4175970241}" srcOrd="1" destOrd="0" parTransId="{197DEBD6-670F-2B43-BBEA-467890255770}" sibTransId="{5ACC394A-0AC7-D347-9963-992D937B66CD}"/>
    <dgm:cxn modelId="{966B9108-4E72-437F-AE68-5964DBA5B1BC}" type="presOf" srcId="{5A35FB2E-B105-9147-AAFA-28407B162FAA}" destId="{D69679C3-5EE9-224D-8701-27B418A11414}" srcOrd="0" destOrd="0" presId="urn:microsoft.com/office/officeart/2005/8/layout/hierarchy1"/>
    <dgm:cxn modelId="{89A5E821-FE97-C44C-8B8C-D5347D267131}" srcId="{FCBEA9DF-9CB1-F24B-88F0-F57B262537EE}" destId="{8D596540-C7CC-A44E-9048-C2AABBEF85DB}" srcOrd="2" destOrd="0" parTransId="{DEB52552-1D78-0641-9307-14F9D2DBC8D5}" sibTransId="{3731E5BB-33B6-FE47-835A-FA12666DD6EC}"/>
    <dgm:cxn modelId="{E0DB554B-901C-419F-A5C6-59A1676C3884}" type="presOf" srcId="{167C5EBD-82E4-384F-AB33-42912DF80F98}" destId="{FD793C7D-0A43-164D-A48D-21B2E41CC0DB}" srcOrd="0" destOrd="0" presId="urn:microsoft.com/office/officeart/2005/8/layout/hierarchy1"/>
    <dgm:cxn modelId="{47FE0789-A6FD-48A5-B928-6266AF779CB5}" type="presOf" srcId="{0DC55E07-D221-A047-97DF-4F3DCEB182A9}" destId="{9608B8DD-5A1B-4048-AB7D-F8C70CFDDB00}" srcOrd="0" destOrd="0" presId="urn:microsoft.com/office/officeart/2005/8/layout/hierarchy1"/>
    <dgm:cxn modelId="{EE2033E7-4A84-8842-BAF0-4BC373C558A3}" srcId="{D77A58E7-600B-4D41-B21D-3C26EDF3245D}" destId="{3A21735B-F3FA-C046-8799-054813F89379}" srcOrd="0" destOrd="0" parTransId="{45CF5DEB-BE76-6C4A-B2E3-BD95E83960A0}" sibTransId="{0D5FC4AC-9EFB-5640-AB6D-7B5C61C20807}"/>
    <dgm:cxn modelId="{3A7BF93E-07A9-4BA3-9F03-294BACBC5E79}" type="presOf" srcId="{DAAC4138-2A9D-9742-8C18-9DC5D1A1ED3A}" destId="{11283E26-6901-0C4A-BE1C-A903A3A3058B}" srcOrd="0" destOrd="0" presId="urn:microsoft.com/office/officeart/2005/8/layout/hierarchy1"/>
    <dgm:cxn modelId="{D2EC4F7F-4A12-4E07-9948-AFA8A03BAFAD}" type="presOf" srcId="{DEB52552-1D78-0641-9307-14F9D2DBC8D5}" destId="{6B3BE438-28DA-444C-AB45-C419EFC818BC}" srcOrd="0" destOrd="0" presId="urn:microsoft.com/office/officeart/2005/8/layout/hierarchy1"/>
    <dgm:cxn modelId="{5F6A155F-F2C0-49D9-896E-36A31CA5CF70}" type="presOf" srcId="{44A1D431-54E8-F949-86C3-39A2E0A25B69}" destId="{9719BD03-53C6-3F4C-AD6C-7AD950A0A0B8}" srcOrd="0" destOrd="0" presId="urn:microsoft.com/office/officeart/2005/8/layout/hierarchy1"/>
    <dgm:cxn modelId="{DA391D46-B86F-453C-9F1F-C8947D787450}" type="presOf" srcId="{45CF5DEB-BE76-6C4A-B2E3-BD95E83960A0}" destId="{43FB48E2-8421-B440-B459-0D88CD6B894B}" srcOrd="0" destOrd="0" presId="urn:microsoft.com/office/officeart/2005/8/layout/hierarchy1"/>
    <dgm:cxn modelId="{9DAB2870-007D-453F-9489-B6E90575351E}" type="presOf" srcId="{8D596540-C7CC-A44E-9048-C2AABBEF85DB}" destId="{1A3B2B05-F759-E648-9906-29F9760729D0}" srcOrd="0" destOrd="0" presId="urn:microsoft.com/office/officeart/2005/8/layout/hierarchy1"/>
    <dgm:cxn modelId="{059BADC5-A5EA-9E4D-B924-63D3288882A0}" srcId="{FCBEA9DF-9CB1-F24B-88F0-F57B262537EE}" destId="{D7912F35-2A06-9646-AEDE-D1E68FA0FDFA}" srcOrd="0" destOrd="0" parTransId="{5A35FB2E-B105-9147-AAFA-28407B162FAA}" sibTransId="{9FC1722F-3B5E-DB4F-A741-3D69154C9AD9}"/>
    <dgm:cxn modelId="{4F06C6A4-8D3C-430E-88FD-8A668888E50B}" type="presOf" srcId="{48AA6372-F2AB-6D4F-9F8A-E361896530A5}" destId="{8E584CB8-EECC-0344-AC8F-4EA8E4A508F3}" srcOrd="0" destOrd="0" presId="urn:microsoft.com/office/officeart/2005/8/layout/hierarchy1"/>
    <dgm:cxn modelId="{A271772C-3B63-7E40-AAA1-8BBCBD4D2EE1}" srcId="{3A21735B-F3FA-C046-8799-054813F89379}" destId="{0DC55E07-D221-A047-97DF-4F3DCEB182A9}" srcOrd="0" destOrd="0" parTransId="{44A1D431-54E8-F949-86C3-39A2E0A25B69}" sibTransId="{EC7CD149-B417-1B42-8CB1-B863AB044AB5}"/>
    <dgm:cxn modelId="{B3830EDE-07D1-46C4-9723-99F2002AE18D}" type="presOf" srcId="{D77A58E7-600B-4D41-B21D-3C26EDF3245D}" destId="{B4D9A6E9-214F-6743-8AFF-781952E60E46}" srcOrd="0" destOrd="0" presId="urn:microsoft.com/office/officeart/2005/8/layout/hierarchy1"/>
    <dgm:cxn modelId="{E5069953-844E-0F44-B140-C6E30B6A4F84}" srcId="{FCBEA9DF-9CB1-F24B-88F0-F57B262537EE}" destId="{48AA6372-F2AB-6D4F-9F8A-E361896530A5}" srcOrd="1" destOrd="0" parTransId="{D1AD40EC-580C-3A47-A82F-9AB3FDADFC78}" sibTransId="{C223FED2-E7E3-774D-97E5-D9DFE433A93D}"/>
    <dgm:cxn modelId="{E3188AFE-E5B5-46D8-872E-390E7625EC76}" type="presOf" srcId="{D1AD40EC-580C-3A47-A82F-9AB3FDADFC78}" destId="{D3F942D8-B5A6-D846-A372-79EB3C515B6D}" srcOrd="0" destOrd="0" presId="urn:microsoft.com/office/officeart/2005/8/layout/hierarchy1"/>
    <dgm:cxn modelId="{B82F9220-7C0C-C442-AAF1-029C25DBD3BF}" srcId="{D77A58E7-600B-4D41-B21D-3C26EDF3245D}" destId="{FCBEA9DF-9CB1-F24B-88F0-F57B262537EE}" srcOrd="1" destOrd="0" parTransId="{BA6BF40E-9984-E64B-83CF-C609D6FC7DCF}" sibTransId="{447070C6-FB19-CF48-9551-A15F0F896DBC}"/>
    <dgm:cxn modelId="{2EFCF3C2-B0D3-4244-A97B-8F09D2506E5E}" type="presParOf" srcId="{11283E26-6901-0C4A-BE1C-A903A3A3058B}" destId="{9923C4C7-7C84-DE47-AA4A-9403380AE743}" srcOrd="0" destOrd="0" presId="urn:microsoft.com/office/officeart/2005/8/layout/hierarchy1"/>
    <dgm:cxn modelId="{53188A98-270B-4F72-AF80-FA09126A78AD}" type="presParOf" srcId="{9923C4C7-7C84-DE47-AA4A-9403380AE743}" destId="{C135151A-ECFD-F541-B95D-2A87F3B02C6B}" srcOrd="0" destOrd="0" presId="urn:microsoft.com/office/officeart/2005/8/layout/hierarchy1"/>
    <dgm:cxn modelId="{1A27E7AD-8213-449C-8640-6DA5923883F2}" type="presParOf" srcId="{C135151A-ECFD-F541-B95D-2A87F3B02C6B}" destId="{43D2655F-E24E-BB49-A5FF-0AF0FF0A35CE}" srcOrd="0" destOrd="0" presId="urn:microsoft.com/office/officeart/2005/8/layout/hierarchy1"/>
    <dgm:cxn modelId="{BBA8AB1C-A98B-4AC1-ACF9-F0096C0DB6EF}" type="presParOf" srcId="{C135151A-ECFD-F541-B95D-2A87F3B02C6B}" destId="{B4D9A6E9-214F-6743-8AFF-781952E60E46}" srcOrd="1" destOrd="0" presId="urn:microsoft.com/office/officeart/2005/8/layout/hierarchy1"/>
    <dgm:cxn modelId="{D89F16F4-8268-494E-B564-769A1F0C5770}" type="presParOf" srcId="{9923C4C7-7C84-DE47-AA4A-9403380AE743}" destId="{FDF02BA9-12D0-A243-AB8F-8DB21B67C3AA}" srcOrd="1" destOrd="0" presId="urn:microsoft.com/office/officeart/2005/8/layout/hierarchy1"/>
    <dgm:cxn modelId="{1F9EBCA6-903F-430E-BD8B-09EF6326A6F3}" type="presParOf" srcId="{FDF02BA9-12D0-A243-AB8F-8DB21B67C3AA}" destId="{43FB48E2-8421-B440-B459-0D88CD6B894B}" srcOrd="0" destOrd="0" presId="urn:microsoft.com/office/officeart/2005/8/layout/hierarchy1"/>
    <dgm:cxn modelId="{71F0A78A-971C-4676-A254-E0368E2A10DD}" type="presParOf" srcId="{FDF02BA9-12D0-A243-AB8F-8DB21B67C3AA}" destId="{66FB90CA-FBB6-D446-A0DD-95E70B8248E4}" srcOrd="1" destOrd="0" presId="urn:microsoft.com/office/officeart/2005/8/layout/hierarchy1"/>
    <dgm:cxn modelId="{81F7652A-FADC-4301-8A36-4C4EA077BD9C}" type="presParOf" srcId="{66FB90CA-FBB6-D446-A0DD-95E70B8248E4}" destId="{E38D2B55-1012-6A47-B74B-B4F28A06A032}" srcOrd="0" destOrd="0" presId="urn:microsoft.com/office/officeart/2005/8/layout/hierarchy1"/>
    <dgm:cxn modelId="{C7BDFA8A-65C7-460C-A270-D4883EEAA73E}" type="presParOf" srcId="{E38D2B55-1012-6A47-B74B-B4F28A06A032}" destId="{7843D9B0-68CE-744B-9F47-8C6974283268}" srcOrd="0" destOrd="0" presId="urn:microsoft.com/office/officeart/2005/8/layout/hierarchy1"/>
    <dgm:cxn modelId="{F2C3481B-1C2A-4183-9538-9C7290386230}" type="presParOf" srcId="{E38D2B55-1012-6A47-B74B-B4F28A06A032}" destId="{467E87CA-4AB7-A847-BA83-99F6C34760A0}" srcOrd="1" destOrd="0" presId="urn:microsoft.com/office/officeart/2005/8/layout/hierarchy1"/>
    <dgm:cxn modelId="{A4E88C89-9DF6-4F0C-B1EC-BE7D1E811D96}" type="presParOf" srcId="{66FB90CA-FBB6-D446-A0DD-95E70B8248E4}" destId="{E4D9824D-1478-8E4F-A055-146FC4B1BF4F}" srcOrd="1" destOrd="0" presId="urn:microsoft.com/office/officeart/2005/8/layout/hierarchy1"/>
    <dgm:cxn modelId="{0717ADFB-6287-4A1F-8FD3-8414E105514C}" type="presParOf" srcId="{E4D9824D-1478-8E4F-A055-146FC4B1BF4F}" destId="{9719BD03-53C6-3F4C-AD6C-7AD950A0A0B8}" srcOrd="0" destOrd="0" presId="urn:microsoft.com/office/officeart/2005/8/layout/hierarchy1"/>
    <dgm:cxn modelId="{62912E60-D1C8-4808-8B73-B6B2CDDB2C1F}" type="presParOf" srcId="{E4D9824D-1478-8E4F-A055-146FC4B1BF4F}" destId="{EED78039-4109-3F41-80BF-784B457B2FBB}" srcOrd="1" destOrd="0" presId="urn:microsoft.com/office/officeart/2005/8/layout/hierarchy1"/>
    <dgm:cxn modelId="{3B4C054C-9684-44A1-8701-49AF3A410BD1}" type="presParOf" srcId="{EED78039-4109-3F41-80BF-784B457B2FBB}" destId="{4B2D777D-567D-344E-95A4-37C9596F9525}" srcOrd="0" destOrd="0" presId="urn:microsoft.com/office/officeart/2005/8/layout/hierarchy1"/>
    <dgm:cxn modelId="{557D22F5-7708-4F8C-AAA4-61984F2C7DB6}" type="presParOf" srcId="{4B2D777D-567D-344E-95A4-37C9596F9525}" destId="{D8356A88-BED7-FD4B-8171-B2AE68BE6CF4}" srcOrd="0" destOrd="0" presId="urn:microsoft.com/office/officeart/2005/8/layout/hierarchy1"/>
    <dgm:cxn modelId="{C9D0A00B-3D97-4817-B76C-0A28C843E04A}" type="presParOf" srcId="{4B2D777D-567D-344E-95A4-37C9596F9525}" destId="{9608B8DD-5A1B-4048-AB7D-F8C70CFDDB00}" srcOrd="1" destOrd="0" presId="urn:microsoft.com/office/officeart/2005/8/layout/hierarchy1"/>
    <dgm:cxn modelId="{29B6A9FC-32D5-4918-815C-26ED49DD838C}" type="presParOf" srcId="{EED78039-4109-3F41-80BF-784B457B2FBB}" destId="{D798F593-3730-FA46-B748-43589ECCED7E}" srcOrd="1" destOrd="0" presId="urn:microsoft.com/office/officeart/2005/8/layout/hierarchy1"/>
    <dgm:cxn modelId="{7023AB70-A16C-4DF4-A88F-BB23119534E1}" type="presParOf" srcId="{E4D9824D-1478-8E4F-A055-146FC4B1BF4F}" destId="{8EE4E15A-50C3-3B40-9811-591E5758EC53}" srcOrd="2" destOrd="0" presId="urn:microsoft.com/office/officeart/2005/8/layout/hierarchy1"/>
    <dgm:cxn modelId="{FCCD09C4-9A23-4D5D-8672-E8FF66040843}" type="presParOf" srcId="{E4D9824D-1478-8E4F-A055-146FC4B1BF4F}" destId="{993A0380-0119-EE40-8B84-D91CE6454BD0}" srcOrd="3" destOrd="0" presId="urn:microsoft.com/office/officeart/2005/8/layout/hierarchy1"/>
    <dgm:cxn modelId="{90724791-443F-4F0F-9080-695036F11120}" type="presParOf" srcId="{993A0380-0119-EE40-8B84-D91CE6454BD0}" destId="{16B006AA-DC78-AB42-AB58-DC23031ACCFB}" srcOrd="0" destOrd="0" presId="urn:microsoft.com/office/officeart/2005/8/layout/hierarchy1"/>
    <dgm:cxn modelId="{0C47AFE6-29F4-490F-BC7C-449EE665DDF2}" type="presParOf" srcId="{16B006AA-DC78-AB42-AB58-DC23031ACCFB}" destId="{4571031C-ABA1-0241-9F27-4F878E5C55B6}" srcOrd="0" destOrd="0" presId="urn:microsoft.com/office/officeart/2005/8/layout/hierarchy1"/>
    <dgm:cxn modelId="{7C5B6806-9719-488E-8165-C663E3014E4E}" type="presParOf" srcId="{16B006AA-DC78-AB42-AB58-DC23031ACCFB}" destId="{6D772119-5CB4-EA47-A830-69DEA3407E0C}" srcOrd="1" destOrd="0" presId="urn:microsoft.com/office/officeart/2005/8/layout/hierarchy1"/>
    <dgm:cxn modelId="{25C13D12-1CEA-4A79-87B1-C270B15FE7FF}" type="presParOf" srcId="{993A0380-0119-EE40-8B84-D91CE6454BD0}" destId="{A1A1DF26-F50B-214F-BC6A-5897CACF4503}" srcOrd="1" destOrd="0" presId="urn:microsoft.com/office/officeart/2005/8/layout/hierarchy1"/>
    <dgm:cxn modelId="{C45FAA32-80C9-482C-8570-7C44AA6A4C66}" type="presParOf" srcId="{E4D9824D-1478-8E4F-A055-146FC4B1BF4F}" destId="{FD793C7D-0A43-164D-A48D-21B2E41CC0DB}" srcOrd="4" destOrd="0" presId="urn:microsoft.com/office/officeart/2005/8/layout/hierarchy1"/>
    <dgm:cxn modelId="{1B167EA9-D2EF-49BD-9DCB-DFC391171BD8}" type="presParOf" srcId="{E4D9824D-1478-8E4F-A055-146FC4B1BF4F}" destId="{25E95F31-F5E1-4448-968A-2485C0FA6F05}" srcOrd="5" destOrd="0" presId="urn:microsoft.com/office/officeart/2005/8/layout/hierarchy1"/>
    <dgm:cxn modelId="{11E1429D-37F4-419A-AD35-1D3218974523}" type="presParOf" srcId="{25E95F31-F5E1-4448-968A-2485C0FA6F05}" destId="{C0E7B398-05BA-2F42-8F3E-F8B30BE382B9}" srcOrd="0" destOrd="0" presId="urn:microsoft.com/office/officeart/2005/8/layout/hierarchy1"/>
    <dgm:cxn modelId="{407A97DC-BB99-48E1-BFB6-72CE0641C84B}" type="presParOf" srcId="{C0E7B398-05BA-2F42-8F3E-F8B30BE382B9}" destId="{4E043369-DCED-4741-B2FF-2C563D039865}" srcOrd="0" destOrd="0" presId="urn:microsoft.com/office/officeart/2005/8/layout/hierarchy1"/>
    <dgm:cxn modelId="{7992F37E-D4AC-421F-B92C-74A98A3E7D2E}" type="presParOf" srcId="{C0E7B398-05BA-2F42-8F3E-F8B30BE382B9}" destId="{D0D48F5E-D099-D846-9379-CEDE0D267618}" srcOrd="1" destOrd="0" presId="urn:microsoft.com/office/officeart/2005/8/layout/hierarchy1"/>
    <dgm:cxn modelId="{66667B08-2C93-4F47-86F7-4454B55BADE6}" type="presParOf" srcId="{25E95F31-F5E1-4448-968A-2485C0FA6F05}" destId="{46D319F7-C155-E141-906B-5146C7F71197}" srcOrd="1" destOrd="0" presId="urn:microsoft.com/office/officeart/2005/8/layout/hierarchy1"/>
    <dgm:cxn modelId="{E9A5BCF9-E47B-4620-AB1E-77AD70715E41}" type="presParOf" srcId="{FDF02BA9-12D0-A243-AB8F-8DB21B67C3AA}" destId="{A996F336-A124-AF4F-AC5A-01E59E97E9DA}" srcOrd="2" destOrd="0" presId="urn:microsoft.com/office/officeart/2005/8/layout/hierarchy1"/>
    <dgm:cxn modelId="{C10A0361-5760-49D5-8A3E-1ACF7FD3D1E3}" type="presParOf" srcId="{FDF02BA9-12D0-A243-AB8F-8DB21B67C3AA}" destId="{8A621344-08AE-424B-9732-1E67027C9128}" srcOrd="3" destOrd="0" presId="urn:microsoft.com/office/officeart/2005/8/layout/hierarchy1"/>
    <dgm:cxn modelId="{1373CD8A-9374-47F0-B42F-C19AEC105AA4}" type="presParOf" srcId="{8A621344-08AE-424B-9732-1E67027C9128}" destId="{561C5054-26E0-8A42-8587-E2B2AD6C399D}" srcOrd="0" destOrd="0" presId="urn:microsoft.com/office/officeart/2005/8/layout/hierarchy1"/>
    <dgm:cxn modelId="{6130CFA8-35A4-4684-AAC1-D9FCD29ED52E}" type="presParOf" srcId="{561C5054-26E0-8A42-8587-E2B2AD6C399D}" destId="{EB001A2A-38C3-F241-B754-A8A1FFAE80C7}" srcOrd="0" destOrd="0" presId="urn:microsoft.com/office/officeart/2005/8/layout/hierarchy1"/>
    <dgm:cxn modelId="{67BAF3C8-570D-431E-95B2-FB3E1E15DAAD}" type="presParOf" srcId="{561C5054-26E0-8A42-8587-E2B2AD6C399D}" destId="{F1BB34D0-D1D8-884A-BDCB-6165B4274D78}" srcOrd="1" destOrd="0" presId="urn:microsoft.com/office/officeart/2005/8/layout/hierarchy1"/>
    <dgm:cxn modelId="{75653D50-B15F-46B3-9046-3FD00F90898F}" type="presParOf" srcId="{8A621344-08AE-424B-9732-1E67027C9128}" destId="{037E6926-5276-FF48-A860-6B45D62BC071}" srcOrd="1" destOrd="0" presId="urn:microsoft.com/office/officeart/2005/8/layout/hierarchy1"/>
    <dgm:cxn modelId="{9BFE6C4A-BEA1-46ED-A452-DB8ADD937FA2}" type="presParOf" srcId="{037E6926-5276-FF48-A860-6B45D62BC071}" destId="{D69679C3-5EE9-224D-8701-27B418A11414}" srcOrd="0" destOrd="0" presId="urn:microsoft.com/office/officeart/2005/8/layout/hierarchy1"/>
    <dgm:cxn modelId="{81AA1ACC-476B-43EF-BB9C-588C316E9193}" type="presParOf" srcId="{037E6926-5276-FF48-A860-6B45D62BC071}" destId="{BCA97F4A-1D1C-BB40-8DBB-D2134A2C14DA}" srcOrd="1" destOrd="0" presId="urn:microsoft.com/office/officeart/2005/8/layout/hierarchy1"/>
    <dgm:cxn modelId="{1BC138C5-E15B-43D4-B68A-5D8DA12247E3}" type="presParOf" srcId="{BCA97F4A-1D1C-BB40-8DBB-D2134A2C14DA}" destId="{D9250FC3-B1D2-FD49-988E-2C91E0ADAB96}" srcOrd="0" destOrd="0" presId="urn:microsoft.com/office/officeart/2005/8/layout/hierarchy1"/>
    <dgm:cxn modelId="{6DCEC985-DE4D-4201-840C-6EBA2EFE04CB}" type="presParOf" srcId="{D9250FC3-B1D2-FD49-988E-2C91E0ADAB96}" destId="{B93C0F18-D413-DA4D-85B4-5434C7DB7E7D}" srcOrd="0" destOrd="0" presId="urn:microsoft.com/office/officeart/2005/8/layout/hierarchy1"/>
    <dgm:cxn modelId="{05F21872-3F4C-4EBF-9C99-C8596A30D04F}" type="presParOf" srcId="{D9250FC3-B1D2-FD49-988E-2C91E0ADAB96}" destId="{15DA255A-059C-2845-8403-CC0D31363355}" srcOrd="1" destOrd="0" presId="urn:microsoft.com/office/officeart/2005/8/layout/hierarchy1"/>
    <dgm:cxn modelId="{6C02F223-4F7D-4561-9BE2-2E92F9DDD80F}" type="presParOf" srcId="{BCA97F4A-1D1C-BB40-8DBB-D2134A2C14DA}" destId="{76603724-D95D-7840-9D4C-36F91CE0E953}" srcOrd="1" destOrd="0" presId="urn:microsoft.com/office/officeart/2005/8/layout/hierarchy1"/>
    <dgm:cxn modelId="{243C5863-CD5F-4BAE-A34C-96EEA7D0538E}" type="presParOf" srcId="{037E6926-5276-FF48-A860-6B45D62BC071}" destId="{D3F942D8-B5A6-D846-A372-79EB3C515B6D}" srcOrd="2" destOrd="0" presId="urn:microsoft.com/office/officeart/2005/8/layout/hierarchy1"/>
    <dgm:cxn modelId="{05B084F1-5B9E-4D8A-AAF8-6A52E0814C93}" type="presParOf" srcId="{037E6926-5276-FF48-A860-6B45D62BC071}" destId="{B6AD688B-3DC0-7C41-9AC3-091341570DA6}" srcOrd="3" destOrd="0" presId="urn:microsoft.com/office/officeart/2005/8/layout/hierarchy1"/>
    <dgm:cxn modelId="{C79C5F5E-58CD-4629-BE8B-816C0143B1FA}" type="presParOf" srcId="{B6AD688B-3DC0-7C41-9AC3-091341570DA6}" destId="{5521D09C-8B86-0B46-A962-5FF25C45C1E4}" srcOrd="0" destOrd="0" presId="urn:microsoft.com/office/officeart/2005/8/layout/hierarchy1"/>
    <dgm:cxn modelId="{A53F49F3-8F67-4121-9EF4-8DE17A6B66AD}" type="presParOf" srcId="{5521D09C-8B86-0B46-A962-5FF25C45C1E4}" destId="{21B8A053-47F9-3546-8028-9ADEC26C560A}" srcOrd="0" destOrd="0" presId="urn:microsoft.com/office/officeart/2005/8/layout/hierarchy1"/>
    <dgm:cxn modelId="{9D8A18DA-CE1F-4402-A8A5-2AF161848AE8}" type="presParOf" srcId="{5521D09C-8B86-0B46-A962-5FF25C45C1E4}" destId="{8E584CB8-EECC-0344-AC8F-4EA8E4A508F3}" srcOrd="1" destOrd="0" presId="urn:microsoft.com/office/officeart/2005/8/layout/hierarchy1"/>
    <dgm:cxn modelId="{E1DA3E41-021B-4194-BF3E-079D88C027BA}" type="presParOf" srcId="{B6AD688B-3DC0-7C41-9AC3-091341570DA6}" destId="{B64BE167-1D31-A34B-8731-F5B7C8F44EF7}" srcOrd="1" destOrd="0" presId="urn:microsoft.com/office/officeart/2005/8/layout/hierarchy1"/>
    <dgm:cxn modelId="{E22B3904-9248-4C4F-A222-072D91726D5F}" type="presParOf" srcId="{037E6926-5276-FF48-A860-6B45D62BC071}" destId="{6B3BE438-28DA-444C-AB45-C419EFC818BC}" srcOrd="4" destOrd="0" presId="urn:microsoft.com/office/officeart/2005/8/layout/hierarchy1"/>
    <dgm:cxn modelId="{0E8C413F-780C-4AA9-AFB0-8F10DBCB0F24}" type="presParOf" srcId="{037E6926-5276-FF48-A860-6B45D62BC071}" destId="{19594E86-EA12-6C48-9A7C-D69A05BA1DDB}" srcOrd="5" destOrd="0" presId="urn:microsoft.com/office/officeart/2005/8/layout/hierarchy1"/>
    <dgm:cxn modelId="{260F18DE-A538-4A82-8127-27EBCF49147B}" type="presParOf" srcId="{19594E86-EA12-6C48-9A7C-D69A05BA1DDB}" destId="{2A1D48FB-E36A-4048-ADE4-31777B3F550B}" srcOrd="0" destOrd="0" presId="urn:microsoft.com/office/officeart/2005/8/layout/hierarchy1"/>
    <dgm:cxn modelId="{3EA74122-4A84-4A21-A0FE-044F3D1B46A3}" type="presParOf" srcId="{2A1D48FB-E36A-4048-ADE4-31777B3F550B}" destId="{DF9F8CCB-8908-1B48-85A1-C6FABC3EB2B0}" srcOrd="0" destOrd="0" presId="urn:microsoft.com/office/officeart/2005/8/layout/hierarchy1"/>
    <dgm:cxn modelId="{80685985-FAB0-4462-A4B0-F2F87242A602}" type="presParOf" srcId="{2A1D48FB-E36A-4048-ADE4-31777B3F550B}" destId="{1A3B2B05-F759-E648-9906-29F9760729D0}" srcOrd="1" destOrd="0" presId="urn:microsoft.com/office/officeart/2005/8/layout/hierarchy1"/>
    <dgm:cxn modelId="{94E7596D-8024-45CE-92FE-780392953F6B}" type="presParOf" srcId="{19594E86-EA12-6C48-9A7C-D69A05BA1DDB}" destId="{885089E4-23EE-6B4F-A650-C25682B5CE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AC4138-2A9D-9742-8C18-9DC5D1A1ED3A}"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77A58E7-600B-4D41-B21D-3C26EDF3245D}">
      <dgm:prSet phldrT="[Text]"/>
      <dgm:spPr/>
      <dgm:t>
        <a:bodyPr/>
        <a:lstStyle/>
        <a:p>
          <a:r>
            <a:rPr lang="en-US" dirty="0" smtClean="0"/>
            <a:t>Cryptology</a:t>
          </a:r>
          <a:endParaRPr lang="en-US" dirty="0"/>
        </a:p>
      </dgm:t>
    </dgm:pt>
    <dgm:pt modelId="{F1CE7D02-6A0F-7941-9EBD-F5D338B44997}" type="parTrans" cxnId="{79E72DC8-1300-A147-ACC1-0607FDE7AF8A}">
      <dgm:prSet/>
      <dgm:spPr/>
      <dgm:t>
        <a:bodyPr/>
        <a:lstStyle/>
        <a:p>
          <a:endParaRPr lang="en-US"/>
        </a:p>
      </dgm:t>
    </dgm:pt>
    <dgm:pt modelId="{BBC2DCE9-C58F-DA4B-B676-55897414FE48}" type="sibTrans" cxnId="{79E72DC8-1300-A147-ACC1-0607FDE7AF8A}">
      <dgm:prSet/>
      <dgm:spPr/>
      <dgm:t>
        <a:bodyPr/>
        <a:lstStyle/>
        <a:p>
          <a:endParaRPr lang="en-US"/>
        </a:p>
      </dgm:t>
    </dgm:pt>
    <dgm:pt modelId="{3A21735B-F3FA-C046-8799-054813F89379}">
      <dgm:prSet phldrT="[Text]"/>
      <dgm:spPr/>
      <dgm:t>
        <a:bodyPr/>
        <a:lstStyle/>
        <a:p>
          <a:r>
            <a:rPr lang="en-US" dirty="0" smtClean="0"/>
            <a:t>Cryptography</a:t>
          </a:r>
          <a:endParaRPr lang="en-US" dirty="0"/>
        </a:p>
      </dgm:t>
    </dgm:pt>
    <dgm:pt modelId="{45CF5DEB-BE76-6C4A-B2E3-BD95E83960A0}" type="parTrans" cxnId="{EE2033E7-4A84-8842-BAF0-4BC373C558A3}">
      <dgm:prSet/>
      <dgm:spPr/>
      <dgm:t>
        <a:bodyPr/>
        <a:lstStyle/>
        <a:p>
          <a:endParaRPr lang="en-US"/>
        </a:p>
      </dgm:t>
    </dgm:pt>
    <dgm:pt modelId="{0D5FC4AC-9EFB-5640-AB6D-7B5C61C20807}" type="sibTrans" cxnId="{EE2033E7-4A84-8842-BAF0-4BC373C558A3}">
      <dgm:prSet/>
      <dgm:spPr/>
      <dgm:t>
        <a:bodyPr/>
        <a:lstStyle/>
        <a:p>
          <a:endParaRPr lang="en-US"/>
        </a:p>
      </dgm:t>
    </dgm:pt>
    <dgm:pt modelId="{0DC55E07-D221-A047-97DF-4F3DCEB182A9}">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400" b="1" dirty="0" smtClean="0"/>
            <a:t>Symmetric</a:t>
          </a:r>
          <a:endParaRPr lang="en-US" sz="1400" b="1" dirty="0"/>
        </a:p>
      </dgm:t>
    </dgm:pt>
    <dgm:pt modelId="{44A1D431-54E8-F949-86C3-39A2E0A25B69}" type="parTrans" cxnId="{A271772C-3B63-7E40-AAA1-8BBCBD4D2EE1}">
      <dgm:prSet/>
      <dgm:spPr/>
      <dgm:t>
        <a:bodyPr/>
        <a:lstStyle/>
        <a:p>
          <a:endParaRPr lang="en-US"/>
        </a:p>
      </dgm:t>
    </dgm:pt>
    <dgm:pt modelId="{EC7CD149-B417-1B42-8CB1-B863AB044AB5}" type="sibTrans" cxnId="{A271772C-3B63-7E40-AAA1-8BBCBD4D2EE1}">
      <dgm:prSet/>
      <dgm:spPr/>
      <dgm:t>
        <a:bodyPr/>
        <a:lstStyle/>
        <a:p>
          <a:endParaRPr lang="en-US"/>
        </a:p>
      </dgm:t>
    </dgm:pt>
    <dgm:pt modelId="{1CC21FA1-0384-644D-985D-6F4175970241}">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Asymmetric</a:t>
          </a:r>
          <a:endParaRPr lang="en-US" dirty="0"/>
        </a:p>
      </dgm:t>
    </dgm:pt>
    <dgm:pt modelId="{197DEBD6-670F-2B43-BBEA-467890255770}" type="parTrans" cxnId="{9A0745C4-B702-AC4C-BBDB-C5B1E1F79D43}">
      <dgm:prSet/>
      <dgm:spPr/>
      <dgm:t>
        <a:bodyPr/>
        <a:lstStyle/>
        <a:p>
          <a:endParaRPr lang="en-US"/>
        </a:p>
      </dgm:t>
    </dgm:pt>
    <dgm:pt modelId="{5ACC394A-0AC7-D347-9963-992D937B66CD}" type="sibTrans" cxnId="{9A0745C4-B702-AC4C-BBDB-C5B1E1F79D43}">
      <dgm:prSet/>
      <dgm:spPr/>
      <dgm:t>
        <a:bodyPr/>
        <a:lstStyle/>
        <a:p>
          <a:endParaRPr lang="en-US"/>
        </a:p>
      </dgm:t>
    </dgm:pt>
    <dgm:pt modelId="{FCBEA9DF-9CB1-F24B-88F0-F57B262537EE}">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Cryptanalysis</a:t>
          </a:r>
          <a:endParaRPr lang="en-US" dirty="0"/>
        </a:p>
      </dgm:t>
    </dgm:pt>
    <dgm:pt modelId="{BA6BF40E-9984-E64B-83CF-C609D6FC7DCF}" type="parTrans" cxnId="{B82F9220-7C0C-C442-AAF1-029C25DBD3BF}">
      <dgm:prSet/>
      <dgm:spPr/>
      <dgm:t>
        <a:bodyPr/>
        <a:lstStyle/>
        <a:p>
          <a:endParaRPr lang="en-US"/>
        </a:p>
      </dgm:t>
    </dgm:pt>
    <dgm:pt modelId="{447070C6-FB19-CF48-9551-A15F0F896DBC}" type="sibTrans" cxnId="{B82F9220-7C0C-C442-AAF1-029C25DBD3BF}">
      <dgm:prSet/>
      <dgm:spPr/>
      <dgm:t>
        <a:bodyPr/>
        <a:lstStyle/>
        <a:p>
          <a:endParaRPr lang="en-US"/>
        </a:p>
      </dgm:t>
    </dgm:pt>
    <dgm:pt modelId="{711221E7-D785-BE4A-A4E5-35EBDB5791C3}">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Protocols</a:t>
          </a:r>
          <a:endParaRPr lang="en-US" dirty="0"/>
        </a:p>
      </dgm:t>
    </dgm:pt>
    <dgm:pt modelId="{167C5EBD-82E4-384F-AB33-42912DF80F98}" type="parTrans" cxnId="{D2E1CE9D-AFC4-9F4E-BC92-673B63BFED8F}">
      <dgm:prSet/>
      <dgm:spPr/>
      <dgm:t>
        <a:bodyPr/>
        <a:lstStyle/>
        <a:p>
          <a:endParaRPr lang="en-US"/>
        </a:p>
      </dgm:t>
    </dgm:pt>
    <dgm:pt modelId="{18F15250-C311-CC4E-BA83-478799DA4DEA}" type="sibTrans" cxnId="{D2E1CE9D-AFC4-9F4E-BC92-673B63BFED8F}">
      <dgm:prSet/>
      <dgm:spPr/>
      <dgm:t>
        <a:bodyPr/>
        <a:lstStyle/>
        <a:p>
          <a:endParaRPr lang="en-US"/>
        </a:p>
      </dgm:t>
    </dgm:pt>
    <dgm:pt modelId="{D7912F35-2A06-9646-AEDE-D1E68FA0FDFA}">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Mathematical</a:t>
          </a:r>
          <a:endParaRPr lang="en-US" dirty="0"/>
        </a:p>
      </dgm:t>
    </dgm:pt>
    <dgm:pt modelId="{5A35FB2E-B105-9147-AAFA-28407B162FAA}" type="parTrans" cxnId="{059BADC5-A5EA-9E4D-B924-63D3288882A0}">
      <dgm:prSet/>
      <dgm:spPr/>
      <dgm:t>
        <a:bodyPr/>
        <a:lstStyle/>
        <a:p>
          <a:endParaRPr lang="en-US"/>
        </a:p>
      </dgm:t>
    </dgm:pt>
    <dgm:pt modelId="{9FC1722F-3B5E-DB4F-A741-3D69154C9AD9}" type="sibTrans" cxnId="{059BADC5-A5EA-9E4D-B924-63D3288882A0}">
      <dgm:prSet/>
      <dgm:spPr/>
      <dgm:t>
        <a:bodyPr/>
        <a:lstStyle/>
        <a:p>
          <a:endParaRPr lang="en-US"/>
        </a:p>
      </dgm:t>
    </dgm:pt>
    <dgm:pt modelId="{48AA6372-F2AB-6D4F-9F8A-E361896530A5}">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Implementation</a:t>
          </a:r>
          <a:endParaRPr lang="en-US" dirty="0"/>
        </a:p>
      </dgm:t>
    </dgm:pt>
    <dgm:pt modelId="{D1AD40EC-580C-3A47-A82F-9AB3FDADFC78}" type="parTrans" cxnId="{E5069953-844E-0F44-B140-C6E30B6A4F84}">
      <dgm:prSet/>
      <dgm:spPr/>
      <dgm:t>
        <a:bodyPr/>
        <a:lstStyle/>
        <a:p>
          <a:endParaRPr lang="en-US"/>
        </a:p>
      </dgm:t>
    </dgm:pt>
    <dgm:pt modelId="{C223FED2-E7E3-774D-97E5-D9DFE433A93D}" type="sibTrans" cxnId="{E5069953-844E-0F44-B140-C6E30B6A4F84}">
      <dgm:prSet/>
      <dgm:spPr/>
      <dgm:t>
        <a:bodyPr/>
        <a:lstStyle/>
        <a:p>
          <a:endParaRPr lang="en-US"/>
        </a:p>
      </dgm:t>
    </dgm:pt>
    <dgm:pt modelId="{8D596540-C7CC-A44E-9048-C2AABBEF85DB}">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Social</a:t>
          </a:r>
          <a:endParaRPr lang="en-US" dirty="0"/>
        </a:p>
      </dgm:t>
    </dgm:pt>
    <dgm:pt modelId="{DEB52552-1D78-0641-9307-14F9D2DBC8D5}" type="parTrans" cxnId="{89A5E821-FE97-C44C-8B8C-D5347D267131}">
      <dgm:prSet/>
      <dgm:spPr/>
      <dgm:t>
        <a:bodyPr/>
        <a:lstStyle/>
        <a:p>
          <a:endParaRPr lang="en-US"/>
        </a:p>
      </dgm:t>
    </dgm:pt>
    <dgm:pt modelId="{3731E5BB-33B6-FE47-835A-FA12666DD6EC}" type="sibTrans" cxnId="{89A5E821-FE97-C44C-8B8C-D5347D267131}">
      <dgm:prSet/>
      <dgm:spPr/>
      <dgm:t>
        <a:bodyPr/>
        <a:lstStyle/>
        <a:p>
          <a:endParaRPr lang="en-US"/>
        </a:p>
      </dgm:t>
    </dgm:pt>
    <dgm:pt modelId="{11283E26-6901-0C4A-BE1C-A903A3A3058B}" type="pres">
      <dgm:prSet presAssocID="{DAAC4138-2A9D-9742-8C18-9DC5D1A1ED3A}" presName="hierChild1" presStyleCnt="0">
        <dgm:presLayoutVars>
          <dgm:chPref val="1"/>
          <dgm:dir/>
          <dgm:animOne val="branch"/>
          <dgm:animLvl val="lvl"/>
          <dgm:resizeHandles/>
        </dgm:presLayoutVars>
      </dgm:prSet>
      <dgm:spPr/>
      <dgm:t>
        <a:bodyPr/>
        <a:lstStyle/>
        <a:p>
          <a:endParaRPr lang="en-US"/>
        </a:p>
      </dgm:t>
    </dgm:pt>
    <dgm:pt modelId="{9923C4C7-7C84-DE47-AA4A-9403380AE743}" type="pres">
      <dgm:prSet presAssocID="{D77A58E7-600B-4D41-B21D-3C26EDF3245D}" presName="hierRoot1" presStyleCnt="0"/>
      <dgm:spPr/>
    </dgm:pt>
    <dgm:pt modelId="{C135151A-ECFD-F541-B95D-2A87F3B02C6B}" type="pres">
      <dgm:prSet presAssocID="{D77A58E7-600B-4D41-B21D-3C26EDF3245D}" presName="composite" presStyleCnt="0"/>
      <dgm:spPr/>
    </dgm:pt>
    <dgm:pt modelId="{43D2655F-E24E-BB49-A5FF-0AF0FF0A35CE}" type="pres">
      <dgm:prSet presAssocID="{D77A58E7-600B-4D41-B21D-3C26EDF3245D}" presName="background" presStyleLbl="node0" presStyleIdx="0" presStyleCnt="1"/>
      <dgm:spPr/>
    </dgm:pt>
    <dgm:pt modelId="{B4D9A6E9-214F-6743-8AFF-781952E60E46}" type="pres">
      <dgm:prSet presAssocID="{D77A58E7-600B-4D41-B21D-3C26EDF3245D}" presName="text" presStyleLbl="fgAcc0" presStyleIdx="0" presStyleCnt="1">
        <dgm:presLayoutVars>
          <dgm:chPref val="3"/>
        </dgm:presLayoutVars>
      </dgm:prSet>
      <dgm:spPr/>
      <dgm:t>
        <a:bodyPr/>
        <a:lstStyle/>
        <a:p>
          <a:endParaRPr lang="en-US"/>
        </a:p>
      </dgm:t>
    </dgm:pt>
    <dgm:pt modelId="{FDF02BA9-12D0-A243-AB8F-8DB21B67C3AA}" type="pres">
      <dgm:prSet presAssocID="{D77A58E7-600B-4D41-B21D-3C26EDF3245D}" presName="hierChild2" presStyleCnt="0"/>
      <dgm:spPr/>
    </dgm:pt>
    <dgm:pt modelId="{43FB48E2-8421-B440-B459-0D88CD6B894B}" type="pres">
      <dgm:prSet presAssocID="{45CF5DEB-BE76-6C4A-B2E3-BD95E83960A0}" presName="Name10" presStyleLbl="parChTrans1D2" presStyleIdx="0" presStyleCnt="2"/>
      <dgm:spPr/>
      <dgm:t>
        <a:bodyPr/>
        <a:lstStyle/>
        <a:p>
          <a:endParaRPr lang="en-US"/>
        </a:p>
      </dgm:t>
    </dgm:pt>
    <dgm:pt modelId="{66FB90CA-FBB6-D446-A0DD-95E70B8248E4}" type="pres">
      <dgm:prSet presAssocID="{3A21735B-F3FA-C046-8799-054813F89379}" presName="hierRoot2" presStyleCnt="0"/>
      <dgm:spPr/>
    </dgm:pt>
    <dgm:pt modelId="{E38D2B55-1012-6A47-B74B-B4F28A06A032}" type="pres">
      <dgm:prSet presAssocID="{3A21735B-F3FA-C046-8799-054813F89379}" presName="composite2" presStyleCnt="0"/>
      <dgm:spPr/>
    </dgm:pt>
    <dgm:pt modelId="{7843D9B0-68CE-744B-9F47-8C6974283268}" type="pres">
      <dgm:prSet presAssocID="{3A21735B-F3FA-C046-8799-054813F89379}" presName="background2" presStyleLbl="node2" presStyleIdx="0" presStyleCnt="2"/>
      <dgm:spPr/>
    </dgm:pt>
    <dgm:pt modelId="{467E87CA-4AB7-A847-BA83-99F6C34760A0}" type="pres">
      <dgm:prSet presAssocID="{3A21735B-F3FA-C046-8799-054813F89379}" presName="text2" presStyleLbl="fgAcc2" presStyleIdx="0" presStyleCnt="2">
        <dgm:presLayoutVars>
          <dgm:chPref val="3"/>
        </dgm:presLayoutVars>
      </dgm:prSet>
      <dgm:spPr/>
      <dgm:t>
        <a:bodyPr/>
        <a:lstStyle/>
        <a:p>
          <a:endParaRPr lang="en-US"/>
        </a:p>
      </dgm:t>
    </dgm:pt>
    <dgm:pt modelId="{E4D9824D-1478-8E4F-A055-146FC4B1BF4F}" type="pres">
      <dgm:prSet presAssocID="{3A21735B-F3FA-C046-8799-054813F89379}" presName="hierChild3" presStyleCnt="0"/>
      <dgm:spPr/>
    </dgm:pt>
    <dgm:pt modelId="{9719BD03-53C6-3F4C-AD6C-7AD950A0A0B8}" type="pres">
      <dgm:prSet presAssocID="{44A1D431-54E8-F949-86C3-39A2E0A25B69}" presName="Name17" presStyleLbl="parChTrans1D3" presStyleIdx="0" presStyleCnt="6"/>
      <dgm:spPr/>
      <dgm:t>
        <a:bodyPr/>
        <a:lstStyle/>
        <a:p>
          <a:endParaRPr lang="en-US"/>
        </a:p>
      </dgm:t>
    </dgm:pt>
    <dgm:pt modelId="{EED78039-4109-3F41-80BF-784B457B2FBB}" type="pres">
      <dgm:prSet presAssocID="{0DC55E07-D221-A047-97DF-4F3DCEB182A9}" presName="hierRoot3" presStyleCnt="0"/>
      <dgm:spPr/>
    </dgm:pt>
    <dgm:pt modelId="{4B2D777D-567D-344E-95A4-37C9596F9525}" type="pres">
      <dgm:prSet presAssocID="{0DC55E07-D221-A047-97DF-4F3DCEB182A9}" presName="composite3" presStyleCnt="0"/>
      <dgm:spPr/>
    </dgm:pt>
    <dgm:pt modelId="{D8356A88-BED7-FD4B-8171-B2AE68BE6CF4}" type="pres">
      <dgm:prSet presAssocID="{0DC55E07-D221-A047-97DF-4F3DCEB182A9}" presName="background3" presStyleLbl="node3" presStyleIdx="0" presStyleCnt="6"/>
      <dgm:spPr/>
    </dgm:pt>
    <dgm:pt modelId="{9608B8DD-5A1B-4048-AB7D-F8C70CFDDB00}" type="pres">
      <dgm:prSet presAssocID="{0DC55E07-D221-A047-97DF-4F3DCEB182A9}" presName="text3" presStyleLbl="fgAcc3" presStyleIdx="0" presStyleCnt="6">
        <dgm:presLayoutVars>
          <dgm:chPref val="3"/>
        </dgm:presLayoutVars>
      </dgm:prSet>
      <dgm:spPr/>
      <dgm:t>
        <a:bodyPr/>
        <a:lstStyle/>
        <a:p>
          <a:endParaRPr lang="en-US"/>
        </a:p>
      </dgm:t>
    </dgm:pt>
    <dgm:pt modelId="{D798F593-3730-FA46-B748-43589ECCED7E}" type="pres">
      <dgm:prSet presAssocID="{0DC55E07-D221-A047-97DF-4F3DCEB182A9}" presName="hierChild4" presStyleCnt="0"/>
      <dgm:spPr/>
    </dgm:pt>
    <dgm:pt modelId="{8EE4E15A-50C3-3B40-9811-591E5758EC53}" type="pres">
      <dgm:prSet presAssocID="{197DEBD6-670F-2B43-BBEA-467890255770}" presName="Name17" presStyleLbl="parChTrans1D3" presStyleIdx="1" presStyleCnt="6"/>
      <dgm:spPr/>
      <dgm:t>
        <a:bodyPr/>
        <a:lstStyle/>
        <a:p>
          <a:endParaRPr lang="en-US"/>
        </a:p>
      </dgm:t>
    </dgm:pt>
    <dgm:pt modelId="{993A0380-0119-EE40-8B84-D91CE6454BD0}" type="pres">
      <dgm:prSet presAssocID="{1CC21FA1-0384-644D-985D-6F4175970241}" presName="hierRoot3" presStyleCnt="0"/>
      <dgm:spPr/>
    </dgm:pt>
    <dgm:pt modelId="{16B006AA-DC78-AB42-AB58-DC23031ACCFB}" type="pres">
      <dgm:prSet presAssocID="{1CC21FA1-0384-644D-985D-6F4175970241}" presName="composite3" presStyleCnt="0"/>
      <dgm:spPr/>
    </dgm:pt>
    <dgm:pt modelId="{4571031C-ABA1-0241-9F27-4F878E5C55B6}" type="pres">
      <dgm:prSet presAssocID="{1CC21FA1-0384-644D-985D-6F4175970241}" presName="background3" presStyleLbl="node3" presStyleIdx="1" presStyleCnt="6"/>
      <dgm:spPr/>
    </dgm:pt>
    <dgm:pt modelId="{6D772119-5CB4-EA47-A830-69DEA3407E0C}" type="pres">
      <dgm:prSet presAssocID="{1CC21FA1-0384-644D-985D-6F4175970241}" presName="text3" presStyleLbl="fgAcc3" presStyleIdx="1" presStyleCnt="6">
        <dgm:presLayoutVars>
          <dgm:chPref val="3"/>
        </dgm:presLayoutVars>
      </dgm:prSet>
      <dgm:spPr/>
      <dgm:t>
        <a:bodyPr/>
        <a:lstStyle/>
        <a:p>
          <a:endParaRPr lang="en-US"/>
        </a:p>
      </dgm:t>
    </dgm:pt>
    <dgm:pt modelId="{A1A1DF26-F50B-214F-BC6A-5897CACF4503}" type="pres">
      <dgm:prSet presAssocID="{1CC21FA1-0384-644D-985D-6F4175970241}" presName="hierChild4" presStyleCnt="0"/>
      <dgm:spPr/>
    </dgm:pt>
    <dgm:pt modelId="{FD793C7D-0A43-164D-A48D-21B2E41CC0DB}" type="pres">
      <dgm:prSet presAssocID="{167C5EBD-82E4-384F-AB33-42912DF80F98}" presName="Name17" presStyleLbl="parChTrans1D3" presStyleIdx="2" presStyleCnt="6"/>
      <dgm:spPr/>
      <dgm:t>
        <a:bodyPr/>
        <a:lstStyle/>
        <a:p>
          <a:endParaRPr lang="en-US"/>
        </a:p>
      </dgm:t>
    </dgm:pt>
    <dgm:pt modelId="{25E95F31-F5E1-4448-968A-2485C0FA6F05}" type="pres">
      <dgm:prSet presAssocID="{711221E7-D785-BE4A-A4E5-35EBDB5791C3}" presName="hierRoot3" presStyleCnt="0"/>
      <dgm:spPr/>
    </dgm:pt>
    <dgm:pt modelId="{C0E7B398-05BA-2F42-8F3E-F8B30BE382B9}" type="pres">
      <dgm:prSet presAssocID="{711221E7-D785-BE4A-A4E5-35EBDB5791C3}" presName="composite3" presStyleCnt="0"/>
      <dgm:spPr/>
    </dgm:pt>
    <dgm:pt modelId="{4E043369-DCED-4741-B2FF-2C563D039865}" type="pres">
      <dgm:prSet presAssocID="{711221E7-D785-BE4A-A4E5-35EBDB5791C3}" presName="background3" presStyleLbl="node3" presStyleIdx="2" presStyleCnt="6"/>
      <dgm:spPr/>
    </dgm:pt>
    <dgm:pt modelId="{D0D48F5E-D099-D846-9379-CEDE0D267618}" type="pres">
      <dgm:prSet presAssocID="{711221E7-D785-BE4A-A4E5-35EBDB5791C3}" presName="text3" presStyleLbl="fgAcc3" presStyleIdx="2" presStyleCnt="6">
        <dgm:presLayoutVars>
          <dgm:chPref val="3"/>
        </dgm:presLayoutVars>
      </dgm:prSet>
      <dgm:spPr/>
      <dgm:t>
        <a:bodyPr/>
        <a:lstStyle/>
        <a:p>
          <a:endParaRPr lang="en-US"/>
        </a:p>
      </dgm:t>
    </dgm:pt>
    <dgm:pt modelId="{46D319F7-C155-E141-906B-5146C7F71197}" type="pres">
      <dgm:prSet presAssocID="{711221E7-D785-BE4A-A4E5-35EBDB5791C3}" presName="hierChild4" presStyleCnt="0"/>
      <dgm:spPr/>
    </dgm:pt>
    <dgm:pt modelId="{A996F336-A124-AF4F-AC5A-01E59E97E9DA}" type="pres">
      <dgm:prSet presAssocID="{BA6BF40E-9984-E64B-83CF-C609D6FC7DCF}" presName="Name10" presStyleLbl="parChTrans1D2" presStyleIdx="1" presStyleCnt="2"/>
      <dgm:spPr/>
      <dgm:t>
        <a:bodyPr/>
        <a:lstStyle/>
        <a:p>
          <a:endParaRPr lang="en-US"/>
        </a:p>
      </dgm:t>
    </dgm:pt>
    <dgm:pt modelId="{8A621344-08AE-424B-9732-1E67027C9128}" type="pres">
      <dgm:prSet presAssocID="{FCBEA9DF-9CB1-F24B-88F0-F57B262537EE}" presName="hierRoot2" presStyleCnt="0"/>
      <dgm:spPr/>
    </dgm:pt>
    <dgm:pt modelId="{561C5054-26E0-8A42-8587-E2B2AD6C399D}" type="pres">
      <dgm:prSet presAssocID="{FCBEA9DF-9CB1-F24B-88F0-F57B262537EE}" presName="composite2" presStyleCnt="0"/>
      <dgm:spPr/>
    </dgm:pt>
    <dgm:pt modelId="{EB001A2A-38C3-F241-B754-A8A1FFAE80C7}" type="pres">
      <dgm:prSet presAssocID="{FCBEA9DF-9CB1-F24B-88F0-F57B262537EE}" presName="background2" presStyleLbl="node2" presStyleIdx="1" presStyleCnt="2"/>
      <dgm:spPr/>
    </dgm:pt>
    <dgm:pt modelId="{F1BB34D0-D1D8-884A-BDCB-6165B4274D78}" type="pres">
      <dgm:prSet presAssocID="{FCBEA9DF-9CB1-F24B-88F0-F57B262537EE}" presName="text2" presStyleLbl="fgAcc2" presStyleIdx="1" presStyleCnt="2">
        <dgm:presLayoutVars>
          <dgm:chPref val="3"/>
        </dgm:presLayoutVars>
      </dgm:prSet>
      <dgm:spPr/>
      <dgm:t>
        <a:bodyPr/>
        <a:lstStyle/>
        <a:p>
          <a:endParaRPr lang="en-US"/>
        </a:p>
      </dgm:t>
    </dgm:pt>
    <dgm:pt modelId="{037E6926-5276-FF48-A860-6B45D62BC071}" type="pres">
      <dgm:prSet presAssocID="{FCBEA9DF-9CB1-F24B-88F0-F57B262537EE}" presName="hierChild3" presStyleCnt="0"/>
      <dgm:spPr/>
    </dgm:pt>
    <dgm:pt modelId="{D69679C3-5EE9-224D-8701-27B418A11414}" type="pres">
      <dgm:prSet presAssocID="{5A35FB2E-B105-9147-AAFA-28407B162FAA}" presName="Name17" presStyleLbl="parChTrans1D3" presStyleIdx="3" presStyleCnt="6"/>
      <dgm:spPr/>
      <dgm:t>
        <a:bodyPr/>
        <a:lstStyle/>
        <a:p>
          <a:endParaRPr lang="en-US"/>
        </a:p>
      </dgm:t>
    </dgm:pt>
    <dgm:pt modelId="{BCA97F4A-1D1C-BB40-8DBB-D2134A2C14DA}" type="pres">
      <dgm:prSet presAssocID="{D7912F35-2A06-9646-AEDE-D1E68FA0FDFA}" presName="hierRoot3" presStyleCnt="0"/>
      <dgm:spPr/>
    </dgm:pt>
    <dgm:pt modelId="{D9250FC3-B1D2-FD49-988E-2C91E0ADAB96}" type="pres">
      <dgm:prSet presAssocID="{D7912F35-2A06-9646-AEDE-D1E68FA0FDFA}" presName="composite3" presStyleCnt="0"/>
      <dgm:spPr/>
    </dgm:pt>
    <dgm:pt modelId="{B93C0F18-D413-DA4D-85B4-5434C7DB7E7D}" type="pres">
      <dgm:prSet presAssocID="{D7912F35-2A06-9646-AEDE-D1E68FA0FDFA}" presName="background3" presStyleLbl="node3" presStyleIdx="3" presStyleCnt="6"/>
      <dgm:spPr/>
    </dgm:pt>
    <dgm:pt modelId="{15DA255A-059C-2845-8403-CC0D31363355}" type="pres">
      <dgm:prSet presAssocID="{D7912F35-2A06-9646-AEDE-D1E68FA0FDFA}" presName="text3" presStyleLbl="fgAcc3" presStyleIdx="3" presStyleCnt="6">
        <dgm:presLayoutVars>
          <dgm:chPref val="3"/>
        </dgm:presLayoutVars>
      </dgm:prSet>
      <dgm:spPr/>
      <dgm:t>
        <a:bodyPr/>
        <a:lstStyle/>
        <a:p>
          <a:endParaRPr lang="en-US"/>
        </a:p>
      </dgm:t>
    </dgm:pt>
    <dgm:pt modelId="{76603724-D95D-7840-9D4C-36F91CE0E953}" type="pres">
      <dgm:prSet presAssocID="{D7912F35-2A06-9646-AEDE-D1E68FA0FDFA}" presName="hierChild4" presStyleCnt="0"/>
      <dgm:spPr/>
    </dgm:pt>
    <dgm:pt modelId="{D3F942D8-B5A6-D846-A372-79EB3C515B6D}" type="pres">
      <dgm:prSet presAssocID="{D1AD40EC-580C-3A47-A82F-9AB3FDADFC78}" presName="Name17" presStyleLbl="parChTrans1D3" presStyleIdx="4" presStyleCnt="6"/>
      <dgm:spPr/>
      <dgm:t>
        <a:bodyPr/>
        <a:lstStyle/>
        <a:p>
          <a:endParaRPr lang="en-US"/>
        </a:p>
      </dgm:t>
    </dgm:pt>
    <dgm:pt modelId="{B6AD688B-3DC0-7C41-9AC3-091341570DA6}" type="pres">
      <dgm:prSet presAssocID="{48AA6372-F2AB-6D4F-9F8A-E361896530A5}" presName="hierRoot3" presStyleCnt="0"/>
      <dgm:spPr/>
    </dgm:pt>
    <dgm:pt modelId="{5521D09C-8B86-0B46-A962-5FF25C45C1E4}" type="pres">
      <dgm:prSet presAssocID="{48AA6372-F2AB-6D4F-9F8A-E361896530A5}" presName="composite3" presStyleCnt="0"/>
      <dgm:spPr/>
    </dgm:pt>
    <dgm:pt modelId="{21B8A053-47F9-3546-8028-9ADEC26C560A}" type="pres">
      <dgm:prSet presAssocID="{48AA6372-F2AB-6D4F-9F8A-E361896530A5}" presName="background3" presStyleLbl="node3" presStyleIdx="4" presStyleCnt="6"/>
      <dgm:spPr/>
    </dgm:pt>
    <dgm:pt modelId="{8E584CB8-EECC-0344-AC8F-4EA8E4A508F3}" type="pres">
      <dgm:prSet presAssocID="{48AA6372-F2AB-6D4F-9F8A-E361896530A5}" presName="text3" presStyleLbl="fgAcc3" presStyleIdx="4" presStyleCnt="6">
        <dgm:presLayoutVars>
          <dgm:chPref val="3"/>
        </dgm:presLayoutVars>
      </dgm:prSet>
      <dgm:spPr/>
      <dgm:t>
        <a:bodyPr/>
        <a:lstStyle/>
        <a:p>
          <a:endParaRPr lang="en-US"/>
        </a:p>
      </dgm:t>
    </dgm:pt>
    <dgm:pt modelId="{B64BE167-1D31-A34B-8731-F5B7C8F44EF7}" type="pres">
      <dgm:prSet presAssocID="{48AA6372-F2AB-6D4F-9F8A-E361896530A5}" presName="hierChild4" presStyleCnt="0"/>
      <dgm:spPr/>
    </dgm:pt>
    <dgm:pt modelId="{6B3BE438-28DA-444C-AB45-C419EFC818BC}" type="pres">
      <dgm:prSet presAssocID="{DEB52552-1D78-0641-9307-14F9D2DBC8D5}" presName="Name17" presStyleLbl="parChTrans1D3" presStyleIdx="5" presStyleCnt="6"/>
      <dgm:spPr/>
      <dgm:t>
        <a:bodyPr/>
        <a:lstStyle/>
        <a:p>
          <a:endParaRPr lang="en-US"/>
        </a:p>
      </dgm:t>
    </dgm:pt>
    <dgm:pt modelId="{19594E86-EA12-6C48-9A7C-D69A05BA1DDB}" type="pres">
      <dgm:prSet presAssocID="{8D596540-C7CC-A44E-9048-C2AABBEF85DB}" presName="hierRoot3" presStyleCnt="0"/>
      <dgm:spPr/>
    </dgm:pt>
    <dgm:pt modelId="{2A1D48FB-E36A-4048-ADE4-31777B3F550B}" type="pres">
      <dgm:prSet presAssocID="{8D596540-C7CC-A44E-9048-C2AABBEF85DB}" presName="composite3" presStyleCnt="0"/>
      <dgm:spPr/>
    </dgm:pt>
    <dgm:pt modelId="{DF9F8CCB-8908-1B48-85A1-C6FABC3EB2B0}" type="pres">
      <dgm:prSet presAssocID="{8D596540-C7CC-A44E-9048-C2AABBEF85DB}" presName="background3" presStyleLbl="node3" presStyleIdx="5" presStyleCnt="6"/>
      <dgm:spPr/>
    </dgm:pt>
    <dgm:pt modelId="{1A3B2B05-F759-E648-9906-29F9760729D0}" type="pres">
      <dgm:prSet presAssocID="{8D596540-C7CC-A44E-9048-C2AABBEF85DB}" presName="text3" presStyleLbl="fgAcc3" presStyleIdx="5" presStyleCnt="6">
        <dgm:presLayoutVars>
          <dgm:chPref val="3"/>
        </dgm:presLayoutVars>
      </dgm:prSet>
      <dgm:spPr/>
      <dgm:t>
        <a:bodyPr/>
        <a:lstStyle/>
        <a:p>
          <a:endParaRPr lang="en-US"/>
        </a:p>
      </dgm:t>
    </dgm:pt>
    <dgm:pt modelId="{885089E4-23EE-6B4F-A650-C25682B5CE7A}" type="pres">
      <dgm:prSet presAssocID="{8D596540-C7CC-A44E-9048-C2AABBEF85DB}" presName="hierChild4" presStyleCnt="0"/>
      <dgm:spPr/>
    </dgm:pt>
  </dgm:ptLst>
  <dgm:cxnLst>
    <dgm:cxn modelId="{D2E1CE9D-AFC4-9F4E-BC92-673B63BFED8F}" srcId="{3A21735B-F3FA-C046-8799-054813F89379}" destId="{711221E7-D785-BE4A-A4E5-35EBDB5791C3}" srcOrd="2" destOrd="0" parTransId="{167C5EBD-82E4-384F-AB33-42912DF80F98}" sibTransId="{18F15250-C311-CC4E-BA83-478799DA4DEA}"/>
    <dgm:cxn modelId="{1DDBDB4F-F112-406D-BA8F-62F53E3601A9}" type="presOf" srcId="{44A1D431-54E8-F949-86C3-39A2E0A25B69}" destId="{9719BD03-53C6-3F4C-AD6C-7AD950A0A0B8}" srcOrd="0" destOrd="0" presId="urn:microsoft.com/office/officeart/2005/8/layout/hierarchy1"/>
    <dgm:cxn modelId="{FAD1F8FC-D7B0-483A-94AF-54DE7BCB8B77}" type="presOf" srcId="{8D596540-C7CC-A44E-9048-C2AABBEF85DB}" destId="{1A3B2B05-F759-E648-9906-29F9760729D0}" srcOrd="0" destOrd="0" presId="urn:microsoft.com/office/officeart/2005/8/layout/hierarchy1"/>
    <dgm:cxn modelId="{F67EF9D2-623E-45FB-B860-C159D7361ED0}" type="presOf" srcId="{D7912F35-2A06-9646-AEDE-D1E68FA0FDFA}" destId="{15DA255A-059C-2845-8403-CC0D31363355}" srcOrd="0" destOrd="0" presId="urn:microsoft.com/office/officeart/2005/8/layout/hierarchy1"/>
    <dgm:cxn modelId="{52E641E0-C685-4266-A19E-FF0A371724C6}" type="presOf" srcId="{BA6BF40E-9984-E64B-83CF-C609D6FC7DCF}" destId="{A996F336-A124-AF4F-AC5A-01E59E97E9DA}" srcOrd="0" destOrd="0" presId="urn:microsoft.com/office/officeart/2005/8/layout/hierarchy1"/>
    <dgm:cxn modelId="{B82F9220-7C0C-C442-AAF1-029C25DBD3BF}" srcId="{D77A58E7-600B-4D41-B21D-3C26EDF3245D}" destId="{FCBEA9DF-9CB1-F24B-88F0-F57B262537EE}" srcOrd="1" destOrd="0" parTransId="{BA6BF40E-9984-E64B-83CF-C609D6FC7DCF}" sibTransId="{447070C6-FB19-CF48-9551-A15F0F896DBC}"/>
    <dgm:cxn modelId="{059BADC5-A5EA-9E4D-B924-63D3288882A0}" srcId="{FCBEA9DF-9CB1-F24B-88F0-F57B262537EE}" destId="{D7912F35-2A06-9646-AEDE-D1E68FA0FDFA}" srcOrd="0" destOrd="0" parTransId="{5A35FB2E-B105-9147-AAFA-28407B162FAA}" sibTransId="{9FC1722F-3B5E-DB4F-A741-3D69154C9AD9}"/>
    <dgm:cxn modelId="{7FA45B39-F299-4BE8-BC95-0A4D76B74116}" type="presOf" srcId="{711221E7-D785-BE4A-A4E5-35EBDB5791C3}" destId="{D0D48F5E-D099-D846-9379-CEDE0D267618}" srcOrd="0" destOrd="0" presId="urn:microsoft.com/office/officeart/2005/8/layout/hierarchy1"/>
    <dgm:cxn modelId="{B20782AA-5BD5-4BCA-9896-284BC3F6EA52}" type="presOf" srcId="{FCBEA9DF-9CB1-F24B-88F0-F57B262537EE}" destId="{F1BB34D0-D1D8-884A-BDCB-6165B4274D78}" srcOrd="0" destOrd="0" presId="urn:microsoft.com/office/officeart/2005/8/layout/hierarchy1"/>
    <dgm:cxn modelId="{9E982998-B849-4DB4-8A61-A836A812AEEE}" type="presOf" srcId="{3A21735B-F3FA-C046-8799-054813F89379}" destId="{467E87CA-4AB7-A847-BA83-99F6C34760A0}" srcOrd="0" destOrd="0" presId="urn:microsoft.com/office/officeart/2005/8/layout/hierarchy1"/>
    <dgm:cxn modelId="{C7F61A5A-97D6-458A-A031-985B29CF2B95}" type="presOf" srcId="{167C5EBD-82E4-384F-AB33-42912DF80F98}" destId="{FD793C7D-0A43-164D-A48D-21B2E41CC0DB}" srcOrd="0" destOrd="0" presId="urn:microsoft.com/office/officeart/2005/8/layout/hierarchy1"/>
    <dgm:cxn modelId="{344D7ABB-DA99-4E85-9342-2D5ADFAB4C85}" type="presOf" srcId="{D77A58E7-600B-4D41-B21D-3C26EDF3245D}" destId="{B4D9A6E9-214F-6743-8AFF-781952E60E46}" srcOrd="0" destOrd="0" presId="urn:microsoft.com/office/officeart/2005/8/layout/hierarchy1"/>
    <dgm:cxn modelId="{D2636668-7105-4C87-98FA-510CF504292E}" type="presOf" srcId="{5A35FB2E-B105-9147-AAFA-28407B162FAA}" destId="{D69679C3-5EE9-224D-8701-27B418A11414}" srcOrd="0" destOrd="0" presId="urn:microsoft.com/office/officeart/2005/8/layout/hierarchy1"/>
    <dgm:cxn modelId="{BCE16801-5961-4554-A033-F810F1B2EB7F}" type="presOf" srcId="{DEB52552-1D78-0641-9307-14F9D2DBC8D5}" destId="{6B3BE438-28DA-444C-AB45-C419EFC818BC}" srcOrd="0" destOrd="0" presId="urn:microsoft.com/office/officeart/2005/8/layout/hierarchy1"/>
    <dgm:cxn modelId="{79E72DC8-1300-A147-ACC1-0607FDE7AF8A}" srcId="{DAAC4138-2A9D-9742-8C18-9DC5D1A1ED3A}" destId="{D77A58E7-600B-4D41-B21D-3C26EDF3245D}" srcOrd="0" destOrd="0" parTransId="{F1CE7D02-6A0F-7941-9EBD-F5D338B44997}" sibTransId="{BBC2DCE9-C58F-DA4B-B676-55897414FE48}"/>
    <dgm:cxn modelId="{EE2033E7-4A84-8842-BAF0-4BC373C558A3}" srcId="{D77A58E7-600B-4D41-B21D-3C26EDF3245D}" destId="{3A21735B-F3FA-C046-8799-054813F89379}" srcOrd="0" destOrd="0" parTransId="{45CF5DEB-BE76-6C4A-B2E3-BD95E83960A0}" sibTransId="{0D5FC4AC-9EFB-5640-AB6D-7B5C61C20807}"/>
    <dgm:cxn modelId="{68527070-69E5-41B4-A80A-F1B0DDF4885B}" type="presOf" srcId="{DAAC4138-2A9D-9742-8C18-9DC5D1A1ED3A}" destId="{11283E26-6901-0C4A-BE1C-A903A3A3058B}" srcOrd="0" destOrd="0" presId="urn:microsoft.com/office/officeart/2005/8/layout/hierarchy1"/>
    <dgm:cxn modelId="{9A0745C4-B702-AC4C-BBDB-C5B1E1F79D43}" srcId="{3A21735B-F3FA-C046-8799-054813F89379}" destId="{1CC21FA1-0384-644D-985D-6F4175970241}" srcOrd="1" destOrd="0" parTransId="{197DEBD6-670F-2B43-BBEA-467890255770}" sibTransId="{5ACC394A-0AC7-D347-9963-992D937B66CD}"/>
    <dgm:cxn modelId="{A271772C-3B63-7E40-AAA1-8BBCBD4D2EE1}" srcId="{3A21735B-F3FA-C046-8799-054813F89379}" destId="{0DC55E07-D221-A047-97DF-4F3DCEB182A9}" srcOrd="0" destOrd="0" parTransId="{44A1D431-54E8-F949-86C3-39A2E0A25B69}" sibTransId="{EC7CD149-B417-1B42-8CB1-B863AB044AB5}"/>
    <dgm:cxn modelId="{B6C76A3D-0FA4-4B04-8273-55A2C712E603}" type="presOf" srcId="{48AA6372-F2AB-6D4F-9F8A-E361896530A5}" destId="{8E584CB8-EECC-0344-AC8F-4EA8E4A508F3}" srcOrd="0" destOrd="0" presId="urn:microsoft.com/office/officeart/2005/8/layout/hierarchy1"/>
    <dgm:cxn modelId="{68D22457-C9A2-4FFD-85B8-72829D437553}" type="presOf" srcId="{D1AD40EC-580C-3A47-A82F-9AB3FDADFC78}" destId="{D3F942D8-B5A6-D846-A372-79EB3C515B6D}" srcOrd="0" destOrd="0" presId="urn:microsoft.com/office/officeart/2005/8/layout/hierarchy1"/>
    <dgm:cxn modelId="{123B867A-BA92-4475-8AB8-E5AA2EC9E61A}" type="presOf" srcId="{45CF5DEB-BE76-6C4A-B2E3-BD95E83960A0}" destId="{43FB48E2-8421-B440-B459-0D88CD6B894B}" srcOrd="0" destOrd="0" presId="urn:microsoft.com/office/officeart/2005/8/layout/hierarchy1"/>
    <dgm:cxn modelId="{D7C56AE2-A23C-4AAB-8773-ACB4535DE7F9}" type="presOf" srcId="{0DC55E07-D221-A047-97DF-4F3DCEB182A9}" destId="{9608B8DD-5A1B-4048-AB7D-F8C70CFDDB00}" srcOrd="0" destOrd="0" presId="urn:microsoft.com/office/officeart/2005/8/layout/hierarchy1"/>
    <dgm:cxn modelId="{33EC7373-1BFB-4C4B-99A3-4A2250C8EB17}" type="presOf" srcId="{1CC21FA1-0384-644D-985D-6F4175970241}" destId="{6D772119-5CB4-EA47-A830-69DEA3407E0C}" srcOrd="0" destOrd="0" presId="urn:microsoft.com/office/officeart/2005/8/layout/hierarchy1"/>
    <dgm:cxn modelId="{89A5E821-FE97-C44C-8B8C-D5347D267131}" srcId="{FCBEA9DF-9CB1-F24B-88F0-F57B262537EE}" destId="{8D596540-C7CC-A44E-9048-C2AABBEF85DB}" srcOrd="2" destOrd="0" parTransId="{DEB52552-1D78-0641-9307-14F9D2DBC8D5}" sibTransId="{3731E5BB-33B6-FE47-835A-FA12666DD6EC}"/>
    <dgm:cxn modelId="{E5069953-844E-0F44-B140-C6E30B6A4F84}" srcId="{FCBEA9DF-9CB1-F24B-88F0-F57B262537EE}" destId="{48AA6372-F2AB-6D4F-9F8A-E361896530A5}" srcOrd="1" destOrd="0" parTransId="{D1AD40EC-580C-3A47-A82F-9AB3FDADFC78}" sibTransId="{C223FED2-E7E3-774D-97E5-D9DFE433A93D}"/>
    <dgm:cxn modelId="{1491486B-E1C6-46DF-85E1-404EFEC7EE97}" type="presOf" srcId="{197DEBD6-670F-2B43-BBEA-467890255770}" destId="{8EE4E15A-50C3-3B40-9811-591E5758EC53}" srcOrd="0" destOrd="0" presId="urn:microsoft.com/office/officeart/2005/8/layout/hierarchy1"/>
    <dgm:cxn modelId="{829C1C26-C1DE-4187-B6B6-388CA41CE502}" type="presParOf" srcId="{11283E26-6901-0C4A-BE1C-A903A3A3058B}" destId="{9923C4C7-7C84-DE47-AA4A-9403380AE743}" srcOrd="0" destOrd="0" presId="urn:microsoft.com/office/officeart/2005/8/layout/hierarchy1"/>
    <dgm:cxn modelId="{485B084C-E4ED-4295-86C3-D353C778CB79}" type="presParOf" srcId="{9923C4C7-7C84-DE47-AA4A-9403380AE743}" destId="{C135151A-ECFD-F541-B95D-2A87F3B02C6B}" srcOrd="0" destOrd="0" presId="urn:microsoft.com/office/officeart/2005/8/layout/hierarchy1"/>
    <dgm:cxn modelId="{31404B42-4064-4CF5-9530-44CDAA260AAA}" type="presParOf" srcId="{C135151A-ECFD-F541-B95D-2A87F3B02C6B}" destId="{43D2655F-E24E-BB49-A5FF-0AF0FF0A35CE}" srcOrd="0" destOrd="0" presId="urn:microsoft.com/office/officeart/2005/8/layout/hierarchy1"/>
    <dgm:cxn modelId="{8D644ECE-1F43-4AA3-B34E-C06D6FB2BD70}" type="presParOf" srcId="{C135151A-ECFD-F541-B95D-2A87F3B02C6B}" destId="{B4D9A6E9-214F-6743-8AFF-781952E60E46}" srcOrd="1" destOrd="0" presId="urn:microsoft.com/office/officeart/2005/8/layout/hierarchy1"/>
    <dgm:cxn modelId="{983D4632-1F70-481B-A3E3-2F1A9581638C}" type="presParOf" srcId="{9923C4C7-7C84-DE47-AA4A-9403380AE743}" destId="{FDF02BA9-12D0-A243-AB8F-8DB21B67C3AA}" srcOrd="1" destOrd="0" presId="urn:microsoft.com/office/officeart/2005/8/layout/hierarchy1"/>
    <dgm:cxn modelId="{A7AB921E-4A45-4085-B613-32337E2687CA}" type="presParOf" srcId="{FDF02BA9-12D0-A243-AB8F-8DB21B67C3AA}" destId="{43FB48E2-8421-B440-B459-0D88CD6B894B}" srcOrd="0" destOrd="0" presId="urn:microsoft.com/office/officeart/2005/8/layout/hierarchy1"/>
    <dgm:cxn modelId="{DAFA59A1-BEEE-44A3-A0A9-9A3185775736}" type="presParOf" srcId="{FDF02BA9-12D0-A243-AB8F-8DB21B67C3AA}" destId="{66FB90CA-FBB6-D446-A0DD-95E70B8248E4}" srcOrd="1" destOrd="0" presId="urn:microsoft.com/office/officeart/2005/8/layout/hierarchy1"/>
    <dgm:cxn modelId="{BFD05272-AC8C-4FE3-87D1-0607B46C36F1}" type="presParOf" srcId="{66FB90CA-FBB6-D446-A0DD-95E70B8248E4}" destId="{E38D2B55-1012-6A47-B74B-B4F28A06A032}" srcOrd="0" destOrd="0" presId="urn:microsoft.com/office/officeart/2005/8/layout/hierarchy1"/>
    <dgm:cxn modelId="{5386B10E-FFD6-4526-8422-D85D7B683BD4}" type="presParOf" srcId="{E38D2B55-1012-6A47-B74B-B4F28A06A032}" destId="{7843D9B0-68CE-744B-9F47-8C6974283268}" srcOrd="0" destOrd="0" presId="urn:microsoft.com/office/officeart/2005/8/layout/hierarchy1"/>
    <dgm:cxn modelId="{CF343CE8-F45C-41C2-82E3-384AD7A7F57F}" type="presParOf" srcId="{E38D2B55-1012-6A47-B74B-B4F28A06A032}" destId="{467E87CA-4AB7-A847-BA83-99F6C34760A0}" srcOrd="1" destOrd="0" presId="urn:microsoft.com/office/officeart/2005/8/layout/hierarchy1"/>
    <dgm:cxn modelId="{A0C9FDEE-1964-4A5B-B3D2-FA99CC83F968}" type="presParOf" srcId="{66FB90CA-FBB6-D446-A0DD-95E70B8248E4}" destId="{E4D9824D-1478-8E4F-A055-146FC4B1BF4F}" srcOrd="1" destOrd="0" presId="urn:microsoft.com/office/officeart/2005/8/layout/hierarchy1"/>
    <dgm:cxn modelId="{38CD54EC-02E8-435D-8898-0D30BB624C28}" type="presParOf" srcId="{E4D9824D-1478-8E4F-A055-146FC4B1BF4F}" destId="{9719BD03-53C6-3F4C-AD6C-7AD950A0A0B8}" srcOrd="0" destOrd="0" presId="urn:microsoft.com/office/officeart/2005/8/layout/hierarchy1"/>
    <dgm:cxn modelId="{424FC890-7723-4C2B-8A53-52674E44B42D}" type="presParOf" srcId="{E4D9824D-1478-8E4F-A055-146FC4B1BF4F}" destId="{EED78039-4109-3F41-80BF-784B457B2FBB}" srcOrd="1" destOrd="0" presId="urn:microsoft.com/office/officeart/2005/8/layout/hierarchy1"/>
    <dgm:cxn modelId="{7B40694C-4A5C-4681-B02E-43B8A87699C8}" type="presParOf" srcId="{EED78039-4109-3F41-80BF-784B457B2FBB}" destId="{4B2D777D-567D-344E-95A4-37C9596F9525}" srcOrd="0" destOrd="0" presId="urn:microsoft.com/office/officeart/2005/8/layout/hierarchy1"/>
    <dgm:cxn modelId="{A38906B3-D0CF-49F0-A9BB-BD41DCEA4B0C}" type="presParOf" srcId="{4B2D777D-567D-344E-95A4-37C9596F9525}" destId="{D8356A88-BED7-FD4B-8171-B2AE68BE6CF4}" srcOrd="0" destOrd="0" presId="urn:microsoft.com/office/officeart/2005/8/layout/hierarchy1"/>
    <dgm:cxn modelId="{CF5F5F56-4A24-4E43-8C78-8F2DC9EB8D62}" type="presParOf" srcId="{4B2D777D-567D-344E-95A4-37C9596F9525}" destId="{9608B8DD-5A1B-4048-AB7D-F8C70CFDDB00}" srcOrd="1" destOrd="0" presId="urn:microsoft.com/office/officeart/2005/8/layout/hierarchy1"/>
    <dgm:cxn modelId="{A1091AF0-8E2F-46E8-9B9F-EF8AA43C3D59}" type="presParOf" srcId="{EED78039-4109-3F41-80BF-784B457B2FBB}" destId="{D798F593-3730-FA46-B748-43589ECCED7E}" srcOrd="1" destOrd="0" presId="urn:microsoft.com/office/officeart/2005/8/layout/hierarchy1"/>
    <dgm:cxn modelId="{32D2D3EC-9567-427C-B9D6-0FDCDC3C75A3}" type="presParOf" srcId="{E4D9824D-1478-8E4F-A055-146FC4B1BF4F}" destId="{8EE4E15A-50C3-3B40-9811-591E5758EC53}" srcOrd="2" destOrd="0" presId="urn:microsoft.com/office/officeart/2005/8/layout/hierarchy1"/>
    <dgm:cxn modelId="{6AA18219-C998-4C39-B788-2BC4497CC958}" type="presParOf" srcId="{E4D9824D-1478-8E4F-A055-146FC4B1BF4F}" destId="{993A0380-0119-EE40-8B84-D91CE6454BD0}" srcOrd="3" destOrd="0" presId="urn:microsoft.com/office/officeart/2005/8/layout/hierarchy1"/>
    <dgm:cxn modelId="{12F703E0-581C-487B-A49E-EF49589F5DD2}" type="presParOf" srcId="{993A0380-0119-EE40-8B84-D91CE6454BD0}" destId="{16B006AA-DC78-AB42-AB58-DC23031ACCFB}" srcOrd="0" destOrd="0" presId="urn:microsoft.com/office/officeart/2005/8/layout/hierarchy1"/>
    <dgm:cxn modelId="{5AF5D162-E940-4357-99FD-1E0DE08B2AB0}" type="presParOf" srcId="{16B006AA-DC78-AB42-AB58-DC23031ACCFB}" destId="{4571031C-ABA1-0241-9F27-4F878E5C55B6}" srcOrd="0" destOrd="0" presId="urn:microsoft.com/office/officeart/2005/8/layout/hierarchy1"/>
    <dgm:cxn modelId="{68278AD3-BCBC-466F-A97E-0FACD96163F9}" type="presParOf" srcId="{16B006AA-DC78-AB42-AB58-DC23031ACCFB}" destId="{6D772119-5CB4-EA47-A830-69DEA3407E0C}" srcOrd="1" destOrd="0" presId="urn:microsoft.com/office/officeart/2005/8/layout/hierarchy1"/>
    <dgm:cxn modelId="{CBECFD89-62DD-4798-A01A-3E2ABD88FFFD}" type="presParOf" srcId="{993A0380-0119-EE40-8B84-D91CE6454BD0}" destId="{A1A1DF26-F50B-214F-BC6A-5897CACF4503}" srcOrd="1" destOrd="0" presId="urn:microsoft.com/office/officeart/2005/8/layout/hierarchy1"/>
    <dgm:cxn modelId="{5FE746F2-00C1-4C29-A53B-D127D65A4532}" type="presParOf" srcId="{E4D9824D-1478-8E4F-A055-146FC4B1BF4F}" destId="{FD793C7D-0A43-164D-A48D-21B2E41CC0DB}" srcOrd="4" destOrd="0" presId="urn:microsoft.com/office/officeart/2005/8/layout/hierarchy1"/>
    <dgm:cxn modelId="{678CAC21-F64F-4C64-AD81-5A0FF815835F}" type="presParOf" srcId="{E4D9824D-1478-8E4F-A055-146FC4B1BF4F}" destId="{25E95F31-F5E1-4448-968A-2485C0FA6F05}" srcOrd="5" destOrd="0" presId="urn:microsoft.com/office/officeart/2005/8/layout/hierarchy1"/>
    <dgm:cxn modelId="{46AEA757-EA04-44BD-9809-C3C42B5E5870}" type="presParOf" srcId="{25E95F31-F5E1-4448-968A-2485C0FA6F05}" destId="{C0E7B398-05BA-2F42-8F3E-F8B30BE382B9}" srcOrd="0" destOrd="0" presId="urn:microsoft.com/office/officeart/2005/8/layout/hierarchy1"/>
    <dgm:cxn modelId="{BED93989-F667-4BE6-A210-7914054EF84C}" type="presParOf" srcId="{C0E7B398-05BA-2F42-8F3E-F8B30BE382B9}" destId="{4E043369-DCED-4741-B2FF-2C563D039865}" srcOrd="0" destOrd="0" presId="urn:microsoft.com/office/officeart/2005/8/layout/hierarchy1"/>
    <dgm:cxn modelId="{CE9D10C9-74F0-4D50-AC06-475CD3D001F6}" type="presParOf" srcId="{C0E7B398-05BA-2F42-8F3E-F8B30BE382B9}" destId="{D0D48F5E-D099-D846-9379-CEDE0D267618}" srcOrd="1" destOrd="0" presId="urn:microsoft.com/office/officeart/2005/8/layout/hierarchy1"/>
    <dgm:cxn modelId="{A6BB28D7-EADD-4D81-BF33-FB5910DB9ECA}" type="presParOf" srcId="{25E95F31-F5E1-4448-968A-2485C0FA6F05}" destId="{46D319F7-C155-E141-906B-5146C7F71197}" srcOrd="1" destOrd="0" presId="urn:microsoft.com/office/officeart/2005/8/layout/hierarchy1"/>
    <dgm:cxn modelId="{488E159A-55FE-4505-AFE6-EEE822DFEA79}" type="presParOf" srcId="{FDF02BA9-12D0-A243-AB8F-8DB21B67C3AA}" destId="{A996F336-A124-AF4F-AC5A-01E59E97E9DA}" srcOrd="2" destOrd="0" presId="urn:microsoft.com/office/officeart/2005/8/layout/hierarchy1"/>
    <dgm:cxn modelId="{4E8BAA5F-0549-410A-A58B-96AD91897AAE}" type="presParOf" srcId="{FDF02BA9-12D0-A243-AB8F-8DB21B67C3AA}" destId="{8A621344-08AE-424B-9732-1E67027C9128}" srcOrd="3" destOrd="0" presId="urn:microsoft.com/office/officeart/2005/8/layout/hierarchy1"/>
    <dgm:cxn modelId="{8BD6CFD9-8157-406F-BEC0-76C2DAC5ABD9}" type="presParOf" srcId="{8A621344-08AE-424B-9732-1E67027C9128}" destId="{561C5054-26E0-8A42-8587-E2B2AD6C399D}" srcOrd="0" destOrd="0" presId="urn:microsoft.com/office/officeart/2005/8/layout/hierarchy1"/>
    <dgm:cxn modelId="{90C847D9-75E1-47B2-9BAE-A388DBB623D9}" type="presParOf" srcId="{561C5054-26E0-8A42-8587-E2B2AD6C399D}" destId="{EB001A2A-38C3-F241-B754-A8A1FFAE80C7}" srcOrd="0" destOrd="0" presId="urn:microsoft.com/office/officeart/2005/8/layout/hierarchy1"/>
    <dgm:cxn modelId="{BB9C632E-C694-4185-85EA-B02816A73042}" type="presParOf" srcId="{561C5054-26E0-8A42-8587-E2B2AD6C399D}" destId="{F1BB34D0-D1D8-884A-BDCB-6165B4274D78}" srcOrd="1" destOrd="0" presId="urn:microsoft.com/office/officeart/2005/8/layout/hierarchy1"/>
    <dgm:cxn modelId="{F9F60DFE-1580-4D72-A7EE-D468A0484546}" type="presParOf" srcId="{8A621344-08AE-424B-9732-1E67027C9128}" destId="{037E6926-5276-FF48-A860-6B45D62BC071}" srcOrd="1" destOrd="0" presId="urn:microsoft.com/office/officeart/2005/8/layout/hierarchy1"/>
    <dgm:cxn modelId="{FC278DCD-EF68-423A-B6AD-F731DFA11028}" type="presParOf" srcId="{037E6926-5276-FF48-A860-6B45D62BC071}" destId="{D69679C3-5EE9-224D-8701-27B418A11414}" srcOrd="0" destOrd="0" presId="urn:microsoft.com/office/officeart/2005/8/layout/hierarchy1"/>
    <dgm:cxn modelId="{7EB03B7B-D29D-4CA2-844D-D67BBD8027A1}" type="presParOf" srcId="{037E6926-5276-FF48-A860-6B45D62BC071}" destId="{BCA97F4A-1D1C-BB40-8DBB-D2134A2C14DA}" srcOrd="1" destOrd="0" presId="urn:microsoft.com/office/officeart/2005/8/layout/hierarchy1"/>
    <dgm:cxn modelId="{4F8211E5-C952-4AD4-A7E0-23AEC5E5A12F}" type="presParOf" srcId="{BCA97F4A-1D1C-BB40-8DBB-D2134A2C14DA}" destId="{D9250FC3-B1D2-FD49-988E-2C91E0ADAB96}" srcOrd="0" destOrd="0" presId="urn:microsoft.com/office/officeart/2005/8/layout/hierarchy1"/>
    <dgm:cxn modelId="{D209D5FB-98EC-42F5-80FE-8899A9C6E02B}" type="presParOf" srcId="{D9250FC3-B1D2-FD49-988E-2C91E0ADAB96}" destId="{B93C0F18-D413-DA4D-85B4-5434C7DB7E7D}" srcOrd="0" destOrd="0" presId="urn:microsoft.com/office/officeart/2005/8/layout/hierarchy1"/>
    <dgm:cxn modelId="{F525E76D-DA95-4BA8-A5A7-13A0E2423A10}" type="presParOf" srcId="{D9250FC3-B1D2-FD49-988E-2C91E0ADAB96}" destId="{15DA255A-059C-2845-8403-CC0D31363355}" srcOrd="1" destOrd="0" presId="urn:microsoft.com/office/officeart/2005/8/layout/hierarchy1"/>
    <dgm:cxn modelId="{EEBE14DF-B792-4848-A0A4-7C237D3F78FC}" type="presParOf" srcId="{BCA97F4A-1D1C-BB40-8DBB-D2134A2C14DA}" destId="{76603724-D95D-7840-9D4C-36F91CE0E953}" srcOrd="1" destOrd="0" presId="urn:microsoft.com/office/officeart/2005/8/layout/hierarchy1"/>
    <dgm:cxn modelId="{603AC29F-A065-4ED9-B685-F76C5EB9EC3A}" type="presParOf" srcId="{037E6926-5276-FF48-A860-6B45D62BC071}" destId="{D3F942D8-B5A6-D846-A372-79EB3C515B6D}" srcOrd="2" destOrd="0" presId="urn:microsoft.com/office/officeart/2005/8/layout/hierarchy1"/>
    <dgm:cxn modelId="{34570C15-D6CB-4199-9D97-85085864E119}" type="presParOf" srcId="{037E6926-5276-FF48-A860-6B45D62BC071}" destId="{B6AD688B-3DC0-7C41-9AC3-091341570DA6}" srcOrd="3" destOrd="0" presId="urn:microsoft.com/office/officeart/2005/8/layout/hierarchy1"/>
    <dgm:cxn modelId="{25C3BC2A-93B9-4C2F-9DAD-3607D883E2D4}" type="presParOf" srcId="{B6AD688B-3DC0-7C41-9AC3-091341570DA6}" destId="{5521D09C-8B86-0B46-A962-5FF25C45C1E4}" srcOrd="0" destOrd="0" presId="urn:microsoft.com/office/officeart/2005/8/layout/hierarchy1"/>
    <dgm:cxn modelId="{B3D8A67E-A3CF-424A-AED6-F28DB9F38E31}" type="presParOf" srcId="{5521D09C-8B86-0B46-A962-5FF25C45C1E4}" destId="{21B8A053-47F9-3546-8028-9ADEC26C560A}" srcOrd="0" destOrd="0" presId="urn:microsoft.com/office/officeart/2005/8/layout/hierarchy1"/>
    <dgm:cxn modelId="{1111561A-5EB4-431B-B0AE-22C937A7C8FC}" type="presParOf" srcId="{5521D09C-8B86-0B46-A962-5FF25C45C1E4}" destId="{8E584CB8-EECC-0344-AC8F-4EA8E4A508F3}" srcOrd="1" destOrd="0" presId="urn:microsoft.com/office/officeart/2005/8/layout/hierarchy1"/>
    <dgm:cxn modelId="{EA832131-9B01-4DE6-9D49-98149001AB64}" type="presParOf" srcId="{B6AD688B-3DC0-7C41-9AC3-091341570DA6}" destId="{B64BE167-1D31-A34B-8731-F5B7C8F44EF7}" srcOrd="1" destOrd="0" presId="urn:microsoft.com/office/officeart/2005/8/layout/hierarchy1"/>
    <dgm:cxn modelId="{1A45EC0D-A187-442D-880A-3131EA90E4A7}" type="presParOf" srcId="{037E6926-5276-FF48-A860-6B45D62BC071}" destId="{6B3BE438-28DA-444C-AB45-C419EFC818BC}" srcOrd="4" destOrd="0" presId="urn:microsoft.com/office/officeart/2005/8/layout/hierarchy1"/>
    <dgm:cxn modelId="{83855992-BB3A-4465-AB72-4D56F72DE9FF}" type="presParOf" srcId="{037E6926-5276-FF48-A860-6B45D62BC071}" destId="{19594E86-EA12-6C48-9A7C-D69A05BA1DDB}" srcOrd="5" destOrd="0" presId="urn:microsoft.com/office/officeart/2005/8/layout/hierarchy1"/>
    <dgm:cxn modelId="{281D31F3-D4FE-497B-B044-8F894D3ECF64}" type="presParOf" srcId="{19594E86-EA12-6C48-9A7C-D69A05BA1DDB}" destId="{2A1D48FB-E36A-4048-ADE4-31777B3F550B}" srcOrd="0" destOrd="0" presId="urn:microsoft.com/office/officeart/2005/8/layout/hierarchy1"/>
    <dgm:cxn modelId="{80E8F020-75C9-46BA-B563-2F74D57BB993}" type="presParOf" srcId="{2A1D48FB-E36A-4048-ADE4-31777B3F550B}" destId="{DF9F8CCB-8908-1B48-85A1-C6FABC3EB2B0}" srcOrd="0" destOrd="0" presId="urn:microsoft.com/office/officeart/2005/8/layout/hierarchy1"/>
    <dgm:cxn modelId="{3CCB6FD3-C4A0-4649-94CA-745C9CE6CAF7}" type="presParOf" srcId="{2A1D48FB-E36A-4048-ADE4-31777B3F550B}" destId="{1A3B2B05-F759-E648-9906-29F9760729D0}" srcOrd="1" destOrd="0" presId="urn:microsoft.com/office/officeart/2005/8/layout/hierarchy1"/>
    <dgm:cxn modelId="{92791060-583B-4B1A-8AFF-D78C006D30BB}" type="presParOf" srcId="{19594E86-EA12-6C48-9A7C-D69A05BA1DDB}" destId="{885089E4-23EE-6B4F-A650-C25682B5CE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AC4138-2A9D-9742-8C18-9DC5D1A1ED3A}"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77A58E7-600B-4D41-B21D-3C26EDF3245D}">
      <dgm:prSet phldrT="[Text]"/>
      <dgm:spPr/>
      <dgm:t>
        <a:bodyPr/>
        <a:lstStyle/>
        <a:p>
          <a:r>
            <a:rPr lang="en-US" dirty="0" smtClean="0"/>
            <a:t>Cryptology</a:t>
          </a:r>
          <a:endParaRPr lang="en-US" dirty="0"/>
        </a:p>
      </dgm:t>
    </dgm:pt>
    <dgm:pt modelId="{F1CE7D02-6A0F-7941-9EBD-F5D338B44997}" type="parTrans" cxnId="{79E72DC8-1300-A147-ACC1-0607FDE7AF8A}">
      <dgm:prSet/>
      <dgm:spPr/>
      <dgm:t>
        <a:bodyPr/>
        <a:lstStyle/>
        <a:p>
          <a:endParaRPr lang="en-US"/>
        </a:p>
      </dgm:t>
    </dgm:pt>
    <dgm:pt modelId="{BBC2DCE9-C58F-DA4B-B676-55897414FE48}" type="sibTrans" cxnId="{79E72DC8-1300-A147-ACC1-0607FDE7AF8A}">
      <dgm:prSet/>
      <dgm:spPr/>
      <dgm:t>
        <a:bodyPr/>
        <a:lstStyle/>
        <a:p>
          <a:endParaRPr lang="en-US"/>
        </a:p>
      </dgm:t>
    </dgm:pt>
    <dgm:pt modelId="{3A21735B-F3FA-C046-8799-054813F89379}">
      <dgm:prSet phldrT="[Text]"/>
      <dgm:spPr/>
      <dgm:t>
        <a:bodyPr/>
        <a:lstStyle/>
        <a:p>
          <a:r>
            <a:rPr lang="en-US" dirty="0" smtClean="0"/>
            <a:t>Cryptography</a:t>
          </a:r>
          <a:endParaRPr lang="en-US" dirty="0"/>
        </a:p>
      </dgm:t>
    </dgm:pt>
    <dgm:pt modelId="{45CF5DEB-BE76-6C4A-B2E3-BD95E83960A0}" type="parTrans" cxnId="{EE2033E7-4A84-8842-BAF0-4BC373C558A3}">
      <dgm:prSet/>
      <dgm:spPr/>
      <dgm:t>
        <a:bodyPr/>
        <a:lstStyle/>
        <a:p>
          <a:endParaRPr lang="en-US"/>
        </a:p>
      </dgm:t>
    </dgm:pt>
    <dgm:pt modelId="{0D5FC4AC-9EFB-5640-AB6D-7B5C61C20807}" type="sibTrans" cxnId="{EE2033E7-4A84-8842-BAF0-4BC373C558A3}">
      <dgm:prSet/>
      <dgm:spPr/>
      <dgm:t>
        <a:bodyPr/>
        <a:lstStyle/>
        <a:p>
          <a:endParaRPr lang="en-US"/>
        </a:p>
      </dgm:t>
    </dgm:pt>
    <dgm:pt modelId="{0DC55E07-D221-A047-97DF-4F3DCEB182A9}">
      <dgm:prSet phldrT="[Text]" custT="1"/>
      <dgm:spPr/>
      <dgm:t>
        <a:bodyPr/>
        <a:lstStyle/>
        <a:p>
          <a:r>
            <a:rPr lang="en-US" sz="1100" b="0" dirty="0" smtClean="0"/>
            <a:t>Symmetric</a:t>
          </a:r>
          <a:endParaRPr lang="en-US" sz="1100" b="0" dirty="0"/>
        </a:p>
      </dgm:t>
    </dgm:pt>
    <dgm:pt modelId="{44A1D431-54E8-F949-86C3-39A2E0A25B69}" type="parTrans" cxnId="{A271772C-3B63-7E40-AAA1-8BBCBD4D2EE1}">
      <dgm:prSet/>
      <dgm:spPr/>
      <dgm:t>
        <a:bodyPr/>
        <a:lstStyle/>
        <a:p>
          <a:endParaRPr lang="en-US"/>
        </a:p>
      </dgm:t>
    </dgm:pt>
    <dgm:pt modelId="{EC7CD149-B417-1B42-8CB1-B863AB044AB5}" type="sibTrans" cxnId="{A271772C-3B63-7E40-AAA1-8BBCBD4D2EE1}">
      <dgm:prSet/>
      <dgm:spPr/>
      <dgm:t>
        <a:bodyPr/>
        <a:lstStyle/>
        <a:p>
          <a:endParaRPr lang="en-US"/>
        </a:p>
      </dgm:t>
    </dgm:pt>
    <dgm:pt modelId="{1CC21FA1-0384-644D-985D-6F4175970241}">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400" b="1" dirty="0" smtClean="0"/>
            <a:t>Asymmetric</a:t>
          </a:r>
          <a:endParaRPr lang="en-US" sz="1400" b="1" dirty="0"/>
        </a:p>
      </dgm:t>
    </dgm:pt>
    <dgm:pt modelId="{197DEBD6-670F-2B43-BBEA-467890255770}" type="parTrans" cxnId="{9A0745C4-B702-AC4C-BBDB-C5B1E1F79D43}">
      <dgm:prSet/>
      <dgm:spPr/>
      <dgm:t>
        <a:bodyPr/>
        <a:lstStyle/>
        <a:p>
          <a:endParaRPr lang="en-US"/>
        </a:p>
      </dgm:t>
    </dgm:pt>
    <dgm:pt modelId="{5ACC394A-0AC7-D347-9963-992D937B66CD}" type="sibTrans" cxnId="{9A0745C4-B702-AC4C-BBDB-C5B1E1F79D43}">
      <dgm:prSet/>
      <dgm:spPr/>
      <dgm:t>
        <a:bodyPr/>
        <a:lstStyle/>
        <a:p>
          <a:endParaRPr lang="en-US"/>
        </a:p>
      </dgm:t>
    </dgm:pt>
    <dgm:pt modelId="{FCBEA9DF-9CB1-F24B-88F0-F57B262537EE}">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Cryptanalysis</a:t>
          </a:r>
          <a:endParaRPr lang="en-US" dirty="0"/>
        </a:p>
      </dgm:t>
    </dgm:pt>
    <dgm:pt modelId="{BA6BF40E-9984-E64B-83CF-C609D6FC7DCF}" type="parTrans" cxnId="{B82F9220-7C0C-C442-AAF1-029C25DBD3BF}">
      <dgm:prSet/>
      <dgm:spPr/>
      <dgm:t>
        <a:bodyPr/>
        <a:lstStyle/>
        <a:p>
          <a:endParaRPr lang="en-US"/>
        </a:p>
      </dgm:t>
    </dgm:pt>
    <dgm:pt modelId="{447070C6-FB19-CF48-9551-A15F0F896DBC}" type="sibTrans" cxnId="{B82F9220-7C0C-C442-AAF1-029C25DBD3BF}">
      <dgm:prSet/>
      <dgm:spPr/>
      <dgm:t>
        <a:bodyPr/>
        <a:lstStyle/>
        <a:p>
          <a:endParaRPr lang="en-US"/>
        </a:p>
      </dgm:t>
    </dgm:pt>
    <dgm:pt modelId="{711221E7-D785-BE4A-A4E5-35EBDB5791C3}">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Protocols</a:t>
          </a:r>
          <a:endParaRPr lang="en-US" dirty="0"/>
        </a:p>
      </dgm:t>
    </dgm:pt>
    <dgm:pt modelId="{167C5EBD-82E4-384F-AB33-42912DF80F98}" type="parTrans" cxnId="{D2E1CE9D-AFC4-9F4E-BC92-673B63BFED8F}">
      <dgm:prSet/>
      <dgm:spPr/>
      <dgm:t>
        <a:bodyPr/>
        <a:lstStyle/>
        <a:p>
          <a:endParaRPr lang="en-US"/>
        </a:p>
      </dgm:t>
    </dgm:pt>
    <dgm:pt modelId="{18F15250-C311-CC4E-BA83-478799DA4DEA}" type="sibTrans" cxnId="{D2E1CE9D-AFC4-9F4E-BC92-673B63BFED8F}">
      <dgm:prSet/>
      <dgm:spPr/>
      <dgm:t>
        <a:bodyPr/>
        <a:lstStyle/>
        <a:p>
          <a:endParaRPr lang="en-US"/>
        </a:p>
      </dgm:t>
    </dgm:pt>
    <dgm:pt modelId="{D7912F35-2A06-9646-AEDE-D1E68FA0FDFA}">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Mathematical</a:t>
          </a:r>
          <a:endParaRPr lang="en-US" dirty="0"/>
        </a:p>
      </dgm:t>
    </dgm:pt>
    <dgm:pt modelId="{5A35FB2E-B105-9147-AAFA-28407B162FAA}" type="parTrans" cxnId="{059BADC5-A5EA-9E4D-B924-63D3288882A0}">
      <dgm:prSet/>
      <dgm:spPr/>
      <dgm:t>
        <a:bodyPr/>
        <a:lstStyle/>
        <a:p>
          <a:endParaRPr lang="en-US"/>
        </a:p>
      </dgm:t>
    </dgm:pt>
    <dgm:pt modelId="{9FC1722F-3B5E-DB4F-A741-3D69154C9AD9}" type="sibTrans" cxnId="{059BADC5-A5EA-9E4D-B924-63D3288882A0}">
      <dgm:prSet/>
      <dgm:spPr/>
      <dgm:t>
        <a:bodyPr/>
        <a:lstStyle/>
        <a:p>
          <a:endParaRPr lang="en-US"/>
        </a:p>
      </dgm:t>
    </dgm:pt>
    <dgm:pt modelId="{48AA6372-F2AB-6D4F-9F8A-E361896530A5}">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Implementation</a:t>
          </a:r>
          <a:endParaRPr lang="en-US" dirty="0"/>
        </a:p>
      </dgm:t>
    </dgm:pt>
    <dgm:pt modelId="{D1AD40EC-580C-3A47-A82F-9AB3FDADFC78}" type="parTrans" cxnId="{E5069953-844E-0F44-B140-C6E30B6A4F84}">
      <dgm:prSet/>
      <dgm:spPr/>
      <dgm:t>
        <a:bodyPr/>
        <a:lstStyle/>
        <a:p>
          <a:endParaRPr lang="en-US"/>
        </a:p>
      </dgm:t>
    </dgm:pt>
    <dgm:pt modelId="{C223FED2-E7E3-774D-97E5-D9DFE433A93D}" type="sibTrans" cxnId="{E5069953-844E-0F44-B140-C6E30B6A4F84}">
      <dgm:prSet/>
      <dgm:spPr/>
      <dgm:t>
        <a:bodyPr/>
        <a:lstStyle/>
        <a:p>
          <a:endParaRPr lang="en-US"/>
        </a:p>
      </dgm:t>
    </dgm:pt>
    <dgm:pt modelId="{8D596540-C7CC-A44E-9048-C2AABBEF85DB}">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Social</a:t>
          </a:r>
          <a:endParaRPr lang="en-US" dirty="0"/>
        </a:p>
      </dgm:t>
    </dgm:pt>
    <dgm:pt modelId="{DEB52552-1D78-0641-9307-14F9D2DBC8D5}" type="parTrans" cxnId="{89A5E821-FE97-C44C-8B8C-D5347D267131}">
      <dgm:prSet/>
      <dgm:spPr/>
      <dgm:t>
        <a:bodyPr/>
        <a:lstStyle/>
        <a:p>
          <a:endParaRPr lang="en-US"/>
        </a:p>
      </dgm:t>
    </dgm:pt>
    <dgm:pt modelId="{3731E5BB-33B6-FE47-835A-FA12666DD6EC}" type="sibTrans" cxnId="{89A5E821-FE97-C44C-8B8C-D5347D267131}">
      <dgm:prSet/>
      <dgm:spPr/>
      <dgm:t>
        <a:bodyPr/>
        <a:lstStyle/>
        <a:p>
          <a:endParaRPr lang="en-US"/>
        </a:p>
      </dgm:t>
    </dgm:pt>
    <dgm:pt modelId="{11283E26-6901-0C4A-BE1C-A903A3A3058B}" type="pres">
      <dgm:prSet presAssocID="{DAAC4138-2A9D-9742-8C18-9DC5D1A1ED3A}" presName="hierChild1" presStyleCnt="0">
        <dgm:presLayoutVars>
          <dgm:chPref val="1"/>
          <dgm:dir/>
          <dgm:animOne val="branch"/>
          <dgm:animLvl val="lvl"/>
          <dgm:resizeHandles/>
        </dgm:presLayoutVars>
      </dgm:prSet>
      <dgm:spPr/>
      <dgm:t>
        <a:bodyPr/>
        <a:lstStyle/>
        <a:p>
          <a:endParaRPr lang="en-US"/>
        </a:p>
      </dgm:t>
    </dgm:pt>
    <dgm:pt modelId="{9923C4C7-7C84-DE47-AA4A-9403380AE743}" type="pres">
      <dgm:prSet presAssocID="{D77A58E7-600B-4D41-B21D-3C26EDF3245D}" presName="hierRoot1" presStyleCnt="0"/>
      <dgm:spPr/>
      <dgm:t>
        <a:bodyPr/>
        <a:lstStyle/>
        <a:p>
          <a:endParaRPr lang="en-US"/>
        </a:p>
      </dgm:t>
    </dgm:pt>
    <dgm:pt modelId="{C135151A-ECFD-F541-B95D-2A87F3B02C6B}" type="pres">
      <dgm:prSet presAssocID="{D77A58E7-600B-4D41-B21D-3C26EDF3245D}" presName="composite" presStyleCnt="0"/>
      <dgm:spPr/>
      <dgm:t>
        <a:bodyPr/>
        <a:lstStyle/>
        <a:p>
          <a:endParaRPr lang="en-US"/>
        </a:p>
      </dgm:t>
    </dgm:pt>
    <dgm:pt modelId="{43D2655F-E24E-BB49-A5FF-0AF0FF0A35CE}" type="pres">
      <dgm:prSet presAssocID="{D77A58E7-600B-4D41-B21D-3C26EDF3245D}" presName="background" presStyleLbl="node0" presStyleIdx="0" presStyleCnt="1"/>
      <dgm:spPr/>
      <dgm:t>
        <a:bodyPr/>
        <a:lstStyle/>
        <a:p>
          <a:endParaRPr lang="en-US"/>
        </a:p>
      </dgm:t>
    </dgm:pt>
    <dgm:pt modelId="{B4D9A6E9-214F-6743-8AFF-781952E60E46}" type="pres">
      <dgm:prSet presAssocID="{D77A58E7-600B-4D41-B21D-3C26EDF3245D}" presName="text" presStyleLbl="fgAcc0" presStyleIdx="0" presStyleCnt="1">
        <dgm:presLayoutVars>
          <dgm:chPref val="3"/>
        </dgm:presLayoutVars>
      </dgm:prSet>
      <dgm:spPr/>
      <dgm:t>
        <a:bodyPr/>
        <a:lstStyle/>
        <a:p>
          <a:endParaRPr lang="en-US"/>
        </a:p>
      </dgm:t>
    </dgm:pt>
    <dgm:pt modelId="{FDF02BA9-12D0-A243-AB8F-8DB21B67C3AA}" type="pres">
      <dgm:prSet presAssocID="{D77A58E7-600B-4D41-B21D-3C26EDF3245D}" presName="hierChild2" presStyleCnt="0"/>
      <dgm:spPr/>
      <dgm:t>
        <a:bodyPr/>
        <a:lstStyle/>
        <a:p>
          <a:endParaRPr lang="en-US"/>
        </a:p>
      </dgm:t>
    </dgm:pt>
    <dgm:pt modelId="{43FB48E2-8421-B440-B459-0D88CD6B894B}" type="pres">
      <dgm:prSet presAssocID="{45CF5DEB-BE76-6C4A-B2E3-BD95E83960A0}" presName="Name10" presStyleLbl="parChTrans1D2" presStyleIdx="0" presStyleCnt="2"/>
      <dgm:spPr/>
      <dgm:t>
        <a:bodyPr/>
        <a:lstStyle/>
        <a:p>
          <a:endParaRPr lang="en-US"/>
        </a:p>
      </dgm:t>
    </dgm:pt>
    <dgm:pt modelId="{66FB90CA-FBB6-D446-A0DD-95E70B8248E4}" type="pres">
      <dgm:prSet presAssocID="{3A21735B-F3FA-C046-8799-054813F89379}" presName="hierRoot2" presStyleCnt="0"/>
      <dgm:spPr/>
      <dgm:t>
        <a:bodyPr/>
        <a:lstStyle/>
        <a:p>
          <a:endParaRPr lang="en-US"/>
        </a:p>
      </dgm:t>
    </dgm:pt>
    <dgm:pt modelId="{E38D2B55-1012-6A47-B74B-B4F28A06A032}" type="pres">
      <dgm:prSet presAssocID="{3A21735B-F3FA-C046-8799-054813F89379}" presName="composite2" presStyleCnt="0"/>
      <dgm:spPr/>
      <dgm:t>
        <a:bodyPr/>
        <a:lstStyle/>
        <a:p>
          <a:endParaRPr lang="en-US"/>
        </a:p>
      </dgm:t>
    </dgm:pt>
    <dgm:pt modelId="{7843D9B0-68CE-744B-9F47-8C6974283268}" type="pres">
      <dgm:prSet presAssocID="{3A21735B-F3FA-C046-8799-054813F89379}" presName="background2" presStyleLbl="node2" presStyleIdx="0" presStyleCnt="2"/>
      <dgm:spPr/>
      <dgm:t>
        <a:bodyPr/>
        <a:lstStyle/>
        <a:p>
          <a:endParaRPr lang="en-US"/>
        </a:p>
      </dgm:t>
    </dgm:pt>
    <dgm:pt modelId="{467E87CA-4AB7-A847-BA83-99F6C34760A0}" type="pres">
      <dgm:prSet presAssocID="{3A21735B-F3FA-C046-8799-054813F89379}" presName="text2" presStyleLbl="fgAcc2" presStyleIdx="0" presStyleCnt="2">
        <dgm:presLayoutVars>
          <dgm:chPref val="3"/>
        </dgm:presLayoutVars>
      </dgm:prSet>
      <dgm:spPr/>
      <dgm:t>
        <a:bodyPr/>
        <a:lstStyle/>
        <a:p>
          <a:endParaRPr lang="en-US"/>
        </a:p>
      </dgm:t>
    </dgm:pt>
    <dgm:pt modelId="{E4D9824D-1478-8E4F-A055-146FC4B1BF4F}" type="pres">
      <dgm:prSet presAssocID="{3A21735B-F3FA-C046-8799-054813F89379}" presName="hierChild3" presStyleCnt="0"/>
      <dgm:spPr/>
      <dgm:t>
        <a:bodyPr/>
        <a:lstStyle/>
        <a:p>
          <a:endParaRPr lang="en-US"/>
        </a:p>
      </dgm:t>
    </dgm:pt>
    <dgm:pt modelId="{9719BD03-53C6-3F4C-AD6C-7AD950A0A0B8}" type="pres">
      <dgm:prSet presAssocID="{44A1D431-54E8-F949-86C3-39A2E0A25B69}" presName="Name17" presStyleLbl="parChTrans1D3" presStyleIdx="0" presStyleCnt="6"/>
      <dgm:spPr/>
      <dgm:t>
        <a:bodyPr/>
        <a:lstStyle/>
        <a:p>
          <a:endParaRPr lang="en-US"/>
        </a:p>
      </dgm:t>
    </dgm:pt>
    <dgm:pt modelId="{EED78039-4109-3F41-80BF-784B457B2FBB}" type="pres">
      <dgm:prSet presAssocID="{0DC55E07-D221-A047-97DF-4F3DCEB182A9}" presName="hierRoot3" presStyleCnt="0"/>
      <dgm:spPr/>
      <dgm:t>
        <a:bodyPr/>
        <a:lstStyle/>
        <a:p>
          <a:endParaRPr lang="en-US"/>
        </a:p>
      </dgm:t>
    </dgm:pt>
    <dgm:pt modelId="{4B2D777D-567D-344E-95A4-37C9596F9525}" type="pres">
      <dgm:prSet presAssocID="{0DC55E07-D221-A047-97DF-4F3DCEB182A9}" presName="composite3" presStyleCnt="0"/>
      <dgm:spPr/>
      <dgm:t>
        <a:bodyPr/>
        <a:lstStyle/>
        <a:p>
          <a:endParaRPr lang="en-US"/>
        </a:p>
      </dgm:t>
    </dgm:pt>
    <dgm:pt modelId="{D8356A88-BED7-FD4B-8171-B2AE68BE6CF4}" type="pres">
      <dgm:prSet presAssocID="{0DC55E07-D221-A047-97DF-4F3DCEB182A9}" presName="background3" presStyleLbl="node3" presStyleIdx="0" presStyleCnt="6"/>
      <dgm:spPr/>
      <dgm:t>
        <a:bodyPr/>
        <a:lstStyle/>
        <a:p>
          <a:endParaRPr lang="en-US"/>
        </a:p>
      </dgm:t>
    </dgm:pt>
    <dgm:pt modelId="{9608B8DD-5A1B-4048-AB7D-F8C70CFDDB00}" type="pres">
      <dgm:prSet presAssocID="{0DC55E07-D221-A047-97DF-4F3DCEB182A9}" presName="text3" presStyleLbl="fgAcc3" presStyleIdx="0" presStyleCnt="6">
        <dgm:presLayoutVars>
          <dgm:chPref val="3"/>
        </dgm:presLayoutVars>
      </dgm:prSet>
      <dgm:spPr/>
      <dgm:t>
        <a:bodyPr/>
        <a:lstStyle/>
        <a:p>
          <a:endParaRPr lang="en-US"/>
        </a:p>
      </dgm:t>
    </dgm:pt>
    <dgm:pt modelId="{D798F593-3730-FA46-B748-43589ECCED7E}" type="pres">
      <dgm:prSet presAssocID="{0DC55E07-D221-A047-97DF-4F3DCEB182A9}" presName="hierChild4" presStyleCnt="0"/>
      <dgm:spPr/>
      <dgm:t>
        <a:bodyPr/>
        <a:lstStyle/>
        <a:p>
          <a:endParaRPr lang="en-US"/>
        </a:p>
      </dgm:t>
    </dgm:pt>
    <dgm:pt modelId="{8EE4E15A-50C3-3B40-9811-591E5758EC53}" type="pres">
      <dgm:prSet presAssocID="{197DEBD6-670F-2B43-BBEA-467890255770}" presName="Name17" presStyleLbl="parChTrans1D3" presStyleIdx="1" presStyleCnt="6"/>
      <dgm:spPr/>
      <dgm:t>
        <a:bodyPr/>
        <a:lstStyle/>
        <a:p>
          <a:endParaRPr lang="en-US"/>
        </a:p>
      </dgm:t>
    </dgm:pt>
    <dgm:pt modelId="{993A0380-0119-EE40-8B84-D91CE6454BD0}" type="pres">
      <dgm:prSet presAssocID="{1CC21FA1-0384-644D-985D-6F4175970241}" presName="hierRoot3" presStyleCnt="0"/>
      <dgm:spPr/>
      <dgm:t>
        <a:bodyPr/>
        <a:lstStyle/>
        <a:p>
          <a:endParaRPr lang="en-US"/>
        </a:p>
      </dgm:t>
    </dgm:pt>
    <dgm:pt modelId="{16B006AA-DC78-AB42-AB58-DC23031ACCFB}" type="pres">
      <dgm:prSet presAssocID="{1CC21FA1-0384-644D-985D-6F4175970241}" presName="composite3" presStyleCnt="0"/>
      <dgm:spPr/>
      <dgm:t>
        <a:bodyPr/>
        <a:lstStyle/>
        <a:p>
          <a:endParaRPr lang="en-US"/>
        </a:p>
      </dgm:t>
    </dgm:pt>
    <dgm:pt modelId="{4571031C-ABA1-0241-9F27-4F878E5C55B6}" type="pres">
      <dgm:prSet presAssocID="{1CC21FA1-0384-644D-985D-6F4175970241}" presName="background3" presStyleLbl="node3" presStyleIdx="1" presStyleCnt="6"/>
      <dgm:spPr/>
      <dgm:t>
        <a:bodyPr/>
        <a:lstStyle/>
        <a:p>
          <a:endParaRPr lang="en-US"/>
        </a:p>
      </dgm:t>
    </dgm:pt>
    <dgm:pt modelId="{6D772119-5CB4-EA47-A830-69DEA3407E0C}" type="pres">
      <dgm:prSet presAssocID="{1CC21FA1-0384-644D-985D-6F4175970241}" presName="text3" presStyleLbl="fgAcc3" presStyleIdx="1" presStyleCnt="6" custScaleX="110934">
        <dgm:presLayoutVars>
          <dgm:chPref val="3"/>
        </dgm:presLayoutVars>
      </dgm:prSet>
      <dgm:spPr/>
      <dgm:t>
        <a:bodyPr/>
        <a:lstStyle/>
        <a:p>
          <a:endParaRPr lang="en-US"/>
        </a:p>
      </dgm:t>
    </dgm:pt>
    <dgm:pt modelId="{A1A1DF26-F50B-214F-BC6A-5897CACF4503}" type="pres">
      <dgm:prSet presAssocID="{1CC21FA1-0384-644D-985D-6F4175970241}" presName="hierChild4" presStyleCnt="0"/>
      <dgm:spPr/>
      <dgm:t>
        <a:bodyPr/>
        <a:lstStyle/>
        <a:p>
          <a:endParaRPr lang="en-US"/>
        </a:p>
      </dgm:t>
    </dgm:pt>
    <dgm:pt modelId="{FD793C7D-0A43-164D-A48D-21B2E41CC0DB}" type="pres">
      <dgm:prSet presAssocID="{167C5EBD-82E4-384F-AB33-42912DF80F98}" presName="Name17" presStyleLbl="parChTrans1D3" presStyleIdx="2" presStyleCnt="6"/>
      <dgm:spPr/>
      <dgm:t>
        <a:bodyPr/>
        <a:lstStyle/>
        <a:p>
          <a:endParaRPr lang="en-US"/>
        </a:p>
      </dgm:t>
    </dgm:pt>
    <dgm:pt modelId="{25E95F31-F5E1-4448-968A-2485C0FA6F05}" type="pres">
      <dgm:prSet presAssocID="{711221E7-D785-BE4A-A4E5-35EBDB5791C3}" presName="hierRoot3" presStyleCnt="0"/>
      <dgm:spPr/>
      <dgm:t>
        <a:bodyPr/>
        <a:lstStyle/>
        <a:p>
          <a:endParaRPr lang="en-US"/>
        </a:p>
      </dgm:t>
    </dgm:pt>
    <dgm:pt modelId="{C0E7B398-05BA-2F42-8F3E-F8B30BE382B9}" type="pres">
      <dgm:prSet presAssocID="{711221E7-D785-BE4A-A4E5-35EBDB5791C3}" presName="composite3" presStyleCnt="0"/>
      <dgm:spPr/>
      <dgm:t>
        <a:bodyPr/>
        <a:lstStyle/>
        <a:p>
          <a:endParaRPr lang="en-US"/>
        </a:p>
      </dgm:t>
    </dgm:pt>
    <dgm:pt modelId="{4E043369-DCED-4741-B2FF-2C563D039865}" type="pres">
      <dgm:prSet presAssocID="{711221E7-D785-BE4A-A4E5-35EBDB5791C3}" presName="background3" presStyleLbl="node3" presStyleIdx="2" presStyleCnt="6"/>
      <dgm:spPr/>
      <dgm:t>
        <a:bodyPr/>
        <a:lstStyle/>
        <a:p>
          <a:endParaRPr lang="en-US"/>
        </a:p>
      </dgm:t>
    </dgm:pt>
    <dgm:pt modelId="{D0D48F5E-D099-D846-9379-CEDE0D267618}" type="pres">
      <dgm:prSet presAssocID="{711221E7-D785-BE4A-A4E5-35EBDB5791C3}" presName="text3" presStyleLbl="fgAcc3" presStyleIdx="2" presStyleCnt="6">
        <dgm:presLayoutVars>
          <dgm:chPref val="3"/>
        </dgm:presLayoutVars>
      </dgm:prSet>
      <dgm:spPr/>
      <dgm:t>
        <a:bodyPr/>
        <a:lstStyle/>
        <a:p>
          <a:endParaRPr lang="en-US"/>
        </a:p>
      </dgm:t>
    </dgm:pt>
    <dgm:pt modelId="{46D319F7-C155-E141-906B-5146C7F71197}" type="pres">
      <dgm:prSet presAssocID="{711221E7-D785-BE4A-A4E5-35EBDB5791C3}" presName="hierChild4" presStyleCnt="0"/>
      <dgm:spPr/>
      <dgm:t>
        <a:bodyPr/>
        <a:lstStyle/>
        <a:p>
          <a:endParaRPr lang="en-US"/>
        </a:p>
      </dgm:t>
    </dgm:pt>
    <dgm:pt modelId="{A996F336-A124-AF4F-AC5A-01E59E97E9DA}" type="pres">
      <dgm:prSet presAssocID="{BA6BF40E-9984-E64B-83CF-C609D6FC7DCF}" presName="Name10" presStyleLbl="parChTrans1D2" presStyleIdx="1" presStyleCnt="2"/>
      <dgm:spPr/>
      <dgm:t>
        <a:bodyPr/>
        <a:lstStyle/>
        <a:p>
          <a:endParaRPr lang="en-US"/>
        </a:p>
      </dgm:t>
    </dgm:pt>
    <dgm:pt modelId="{8A621344-08AE-424B-9732-1E67027C9128}" type="pres">
      <dgm:prSet presAssocID="{FCBEA9DF-9CB1-F24B-88F0-F57B262537EE}" presName="hierRoot2" presStyleCnt="0"/>
      <dgm:spPr/>
      <dgm:t>
        <a:bodyPr/>
        <a:lstStyle/>
        <a:p>
          <a:endParaRPr lang="en-US"/>
        </a:p>
      </dgm:t>
    </dgm:pt>
    <dgm:pt modelId="{561C5054-26E0-8A42-8587-E2B2AD6C399D}" type="pres">
      <dgm:prSet presAssocID="{FCBEA9DF-9CB1-F24B-88F0-F57B262537EE}" presName="composite2" presStyleCnt="0"/>
      <dgm:spPr/>
      <dgm:t>
        <a:bodyPr/>
        <a:lstStyle/>
        <a:p>
          <a:endParaRPr lang="en-US"/>
        </a:p>
      </dgm:t>
    </dgm:pt>
    <dgm:pt modelId="{EB001A2A-38C3-F241-B754-A8A1FFAE80C7}" type="pres">
      <dgm:prSet presAssocID="{FCBEA9DF-9CB1-F24B-88F0-F57B262537EE}" presName="background2" presStyleLbl="node2" presStyleIdx="1" presStyleCnt="2"/>
      <dgm:spPr/>
      <dgm:t>
        <a:bodyPr/>
        <a:lstStyle/>
        <a:p>
          <a:endParaRPr lang="en-US"/>
        </a:p>
      </dgm:t>
    </dgm:pt>
    <dgm:pt modelId="{F1BB34D0-D1D8-884A-BDCB-6165B4274D78}" type="pres">
      <dgm:prSet presAssocID="{FCBEA9DF-9CB1-F24B-88F0-F57B262537EE}" presName="text2" presStyleLbl="fgAcc2" presStyleIdx="1" presStyleCnt="2">
        <dgm:presLayoutVars>
          <dgm:chPref val="3"/>
        </dgm:presLayoutVars>
      </dgm:prSet>
      <dgm:spPr/>
      <dgm:t>
        <a:bodyPr/>
        <a:lstStyle/>
        <a:p>
          <a:endParaRPr lang="en-US"/>
        </a:p>
      </dgm:t>
    </dgm:pt>
    <dgm:pt modelId="{037E6926-5276-FF48-A860-6B45D62BC071}" type="pres">
      <dgm:prSet presAssocID="{FCBEA9DF-9CB1-F24B-88F0-F57B262537EE}" presName="hierChild3" presStyleCnt="0"/>
      <dgm:spPr/>
      <dgm:t>
        <a:bodyPr/>
        <a:lstStyle/>
        <a:p>
          <a:endParaRPr lang="en-US"/>
        </a:p>
      </dgm:t>
    </dgm:pt>
    <dgm:pt modelId="{D69679C3-5EE9-224D-8701-27B418A11414}" type="pres">
      <dgm:prSet presAssocID="{5A35FB2E-B105-9147-AAFA-28407B162FAA}" presName="Name17" presStyleLbl="parChTrans1D3" presStyleIdx="3" presStyleCnt="6"/>
      <dgm:spPr/>
      <dgm:t>
        <a:bodyPr/>
        <a:lstStyle/>
        <a:p>
          <a:endParaRPr lang="en-US"/>
        </a:p>
      </dgm:t>
    </dgm:pt>
    <dgm:pt modelId="{BCA97F4A-1D1C-BB40-8DBB-D2134A2C14DA}" type="pres">
      <dgm:prSet presAssocID="{D7912F35-2A06-9646-AEDE-D1E68FA0FDFA}" presName="hierRoot3" presStyleCnt="0"/>
      <dgm:spPr/>
      <dgm:t>
        <a:bodyPr/>
        <a:lstStyle/>
        <a:p>
          <a:endParaRPr lang="en-US"/>
        </a:p>
      </dgm:t>
    </dgm:pt>
    <dgm:pt modelId="{D9250FC3-B1D2-FD49-988E-2C91E0ADAB96}" type="pres">
      <dgm:prSet presAssocID="{D7912F35-2A06-9646-AEDE-D1E68FA0FDFA}" presName="composite3" presStyleCnt="0"/>
      <dgm:spPr/>
      <dgm:t>
        <a:bodyPr/>
        <a:lstStyle/>
        <a:p>
          <a:endParaRPr lang="en-US"/>
        </a:p>
      </dgm:t>
    </dgm:pt>
    <dgm:pt modelId="{B93C0F18-D413-DA4D-85B4-5434C7DB7E7D}" type="pres">
      <dgm:prSet presAssocID="{D7912F35-2A06-9646-AEDE-D1E68FA0FDFA}" presName="background3" presStyleLbl="node3" presStyleIdx="3" presStyleCnt="6"/>
      <dgm:spPr/>
      <dgm:t>
        <a:bodyPr/>
        <a:lstStyle/>
        <a:p>
          <a:endParaRPr lang="en-US"/>
        </a:p>
      </dgm:t>
    </dgm:pt>
    <dgm:pt modelId="{15DA255A-059C-2845-8403-CC0D31363355}" type="pres">
      <dgm:prSet presAssocID="{D7912F35-2A06-9646-AEDE-D1E68FA0FDFA}" presName="text3" presStyleLbl="fgAcc3" presStyleIdx="3" presStyleCnt="6">
        <dgm:presLayoutVars>
          <dgm:chPref val="3"/>
        </dgm:presLayoutVars>
      </dgm:prSet>
      <dgm:spPr/>
      <dgm:t>
        <a:bodyPr/>
        <a:lstStyle/>
        <a:p>
          <a:endParaRPr lang="en-US"/>
        </a:p>
      </dgm:t>
    </dgm:pt>
    <dgm:pt modelId="{76603724-D95D-7840-9D4C-36F91CE0E953}" type="pres">
      <dgm:prSet presAssocID="{D7912F35-2A06-9646-AEDE-D1E68FA0FDFA}" presName="hierChild4" presStyleCnt="0"/>
      <dgm:spPr/>
      <dgm:t>
        <a:bodyPr/>
        <a:lstStyle/>
        <a:p>
          <a:endParaRPr lang="en-US"/>
        </a:p>
      </dgm:t>
    </dgm:pt>
    <dgm:pt modelId="{D3F942D8-B5A6-D846-A372-79EB3C515B6D}" type="pres">
      <dgm:prSet presAssocID="{D1AD40EC-580C-3A47-A82F-9AB3FDADFC78}" presName="Name17" presStyleLbl="parChTrans1D3" presStyleIdx="4" presStyleCnt="6"/>
      <dgm:spPr/>
      <dgm:t>
        <a:bodyPr/>
        <a:lstStyle/>
        <a:p>
          <a:endParaRPr lang="en-US"/>
        </a:p>
      </dgm:t>
    </dgm:pt>
    <dgm:pt modelId="{B6AD688B-3DC0-7C41-9AC3-091341570DA6}" type="pres">
      <dgm:prSet presAssocID="{48AA6372-F2AB-6D4F-9F8A-E361896530A5}" presName="hierRoot3" presStyleCnt="0"/>
      <dgm:spPr/>
      <dgm:t>
        <a:bodyPr/>
        <a:lstStyle/>
        <a:p>
          <a:endParaRPr lang="en-US"/>
        </a:p>
      </dgm:t>
    </dgm:pt>
    <dgm:pt modelId="{5521D09C-8B86-0B46-A962-5FF25C45C1E4}" type="pres">
      <dgm:prSet presAssocID="{48AA6372-F2AB-6D4F-9F8A-E361896530A5}" presName="composite3" presStyleCnt="0"/>
      <dgm:spPr/>
      <dgm:t>
        <a:bodyPr/>
        <a:lstStyle/>
        <a:p>
          <a:endParaRPr lang="en-US"/>
        </a:p>
      </dgm:t>
    </dgm:pt>
    <dgm:pt modelId="{21B8A053-47F9-3546-8028-9ADEC26C560A}" type="pres">
      <dgm:prSet presAssocID="{48AA6372-F2AB-6D4F-9F8A-E361896530A5}" presName="background3" presStyleLbl="node3" presStyleIdx="4" presStyleCnt="6"/>
      <dgm:spPr/>
      <dgm:t>
        <a:bodyPr/>
        <a:lstStyle/>
        <a:p>
          <a:endParaRPr lang="en-US"/>
        </a:p>
      </dgm:t>
    </dgm:pt>
    <dgm:pt modelId="{8E584CB8-EECC-0344-AC8F-4EA8E4A508F3}" type="pres">
      <dgm:prSet presAssocID="{48AA6372-F2AB-6D4F-9F8A-E361896530A5}" presName="text3" presStyleLbl="fgAcc3" presStyleIdx="4" presStyleCnt="6">
        <dgm:presLayoutVars>
          <dgm:chPref val="3"/>
        </dgm:presLayoutVars>
      </dgm:prSet>
      <dgm:spPr/>
      <dgm:t>
        <a:bodyPr/>
        <a:lstStyle/>
        <a:p>
          <a:endParaRPr lang="en-US"/>
        </a:p>
      </dgm:t>
    </dgm:pt>
    <dgm:pt modelId="{B64BE167-1D31-A34B-8731-F5B7C8F44EF7}" type="pres">
      <dgm:prSet presAssocID="{48AA6372-F2AB-6D4F-9F8A-E361896530A5}" presName="hierChild4" presStyleCnt="0"/>
      <dgm:spPr/>
      <dgm:t>
        <a:bodyPr/>
        <a:lstStyle/>
        <a:p>
          <a:endParaRPr lang="en-US"/>
        </a:p>
      </dgm:t>
    </dgm:pt>
    <dgm:pt modelId="{6B3BE438-28DA-444C-AB45-C419EFC818BC}" type="pres">
      <dgm:prSet presAssocID="{DEB52552-1D78-0641-9307-14F9D2DBC8D5}" presName="Name17" presStyleLbl="parChTrans1D3" presStyleIdx="5" presStyleCnt="6"/>
      <dgm:spPr/>
      <dgm:t>
        <a:bodyPr/>
        <a:lstStyle/>
        <a:p>
          <a:endParaRPr lang="en-US"/>
        </a:p>
      </dgm:t>
    </dgm:pt>
    <dgm:pt modelId="{19594E86-EA12-6C48-9A7C-D69A05BA1DDB}" type="pres">
      <dgm:prSet presAssocID="{8D596540-C7CC-A44E-9048-C2AABBEF85DB}" presName="hierRoot3" presStyleCnt="0"/>
      <dgm:spPr/>
      <dgm:t>
        <a:bodyPr/>
        <a:lstStyle/>
        <a:p>
          <a:endParaRPr lang="en-US"/>
        </a:p>
      </dgm:t>
    </dgm:pt>
    <dgm:pt modelId="{2A1D48FB-E36A-4048-ADE4-31777B3F550B}" type="pres">
      <dgm:prSet presAssocID="{8D596540-C7CC-A44E-9048-C2AABBEF85DB}" presName="composite3" presStyleCnt="0"/>
      <dgm:spPr/>
      <dgm:t>
        <a:bodyPr/>
        <a:lstStyle/>
        <a:p>
          <a:endParaRPr lang="en-US"/>
        </a:p>
      </dgm:t>
    </dgm:pt>
    <dgm:pt modelId="{DF9F8CCB-8908-1B48-85A1-C6FABC3EB2B0}" type="pres">
      <dgm:prSet presAssocID="{8D596540-C7CC-A44E-9048-C2AABBEF85DB}" presName="background3" presStyleLbl="node3" presStyleIdx="5" presStyleCnt="6"/>
      <dgm:spPr/>
      <dgm:t>
        <a:bodyPr/>
        <a:lstStyle/>
        <a:p>
          <a:endParaRPr lang="en-US"/>
        </a:p>
      </dgm:t>
    </dgm:pt>
    <dgm:pt modelId="{1A3B2B05-F759-E648-9906-29F9760729D0}" type="pres">
      <dgm:prSet presAssocID="{8D596540-C7CC-A44E-9048-C2AABBEF85DB}" presName="text3" presStyleLbl="fgAcc3" presStyleIdx="5" presStyleCnt="6">
        <dgm:presLayoutVars>
          <dgm:chPref val="3"/>
        </dgm:presLayoutVars>
      </dgm:prSet>
      <dgm:spPr/>
      <dgm:t>
        <a:bodyPr/>
        <a:lstStyle/>
        <a:p>
          <a:endParaRPr lang="en-US"/>
        </a:p>
      </dgm:t>
    </dgm:pt>
    <dgm:pt modelId="{885089E4-23EE-6B4F-A650-C25682B5CE7A}" type="pres">
      <dgm:prSet presAssocID="{8D596540-C7CC-A44E-9048-C2AABBEF85DB}" presName="hierChild4" presStyleCnt="0"/>
      <dgm:spPr/>
      <dgm:t>
        <a:bodyPr/>
        <a:lstStyle/>
        <a:p>
          <a:endParaRPr lang="en-US"/>
        </a:p>
      </dgm:t>
    </dgm:pt>
  </dgm:ptLst>
  <dgm:cxnLst>
    <dgm:cxn modelId="{D2E1CE9D-AFC4-9F4E-BC92-673B63BFED8F}" srcId="{3A21735B-F3FA-C046-8799-054813F89379}" destId="{711221E7-D785-BE4A-A4E5-35EBDB5791C3}" srcOrd="2" destOrd="0" parTransId="{167C5EBD-82E4-384F-AB33-42912DF80F98}" sibTransId="{18F15250-C311-CC4E-BA83-478799DA4DEA}"/>
    <dgm:cxn modelId="{40486BBD-CCE4-4748-9925-1E1ED5A95F1C}" type="presOf" srcId="{45CF5DEB-BE76-6C4A-B2E3-BD95E83960A0}" destId="{43FB48E2-8421-B440-B459-0D88CD6B894B}" srcOrd="0" destOrd="0" presId="urn:microsoft.com/office/officeart/2005/8/layout/hierarchy1"/>
    <dgm:cxn modelId="{2CD18A86-B0BC-49BE-B8F2-54BCADFD62A5}" type="presOf" srcId="{D7912F35-2A06-9646-AEDE-D1E68FA0FDFA}" destId="{15DA255A-059C-2845-8403-CC0D31363355}" srcOrd="0" destOrd="0" presId="urn:microsoft.com/office/officeart/2005/8/layout/hierarchy1"/>
    <dgm:cxn modelId="{3B9BE541-837B-4462-A2B2-16C8AD5DF81C}" type="presOf" srcId="{BA6BF40E-9984-E64B-83CF-C609D6FC7DCF}" destId="{A996F336-A124-AF4F-AC5A-01E59E97E9DA}" srcOrd="0" destOrd="0" presId="urn:microsoft.com/office/officeart/2005/8/layout/hierarchy1"/>
    <dgm:cxn modelId="{B82F9220-7C0C-C442-AAF1-029C25DBD3BF}" srcId="{D77A58E7-600B-4D41-B21D-3C26EDF3245D}" destId="{FCBEA9DF-9CB1-F24B-88F0-F57B262537EE}" srcOrd="1" destOrd="0" parTransId="{BA6BF40E-9984-E64B-83CF-C609D6FC7DCF}" sibTransId="{447070C6-FB19-CF48-9551-A15F0F896DBC}"/>
    <dgm:cxn modelId="{D27F1F5F-B3A8-4F98-8B77-4AAF0F2F42F1}" type="presOf" srcId="{D1AD40EC-580C-3A47-A82F-9AB3FDADFC78}" destId="{D3F942D8-B5A6-D846-A372-79EB3C515B6D}" srcOrd="0" destOrd="0" presId="urn:microsoft.com/office/officeart/2005/8/layout/hierarchy1"/>
    <dgm:cxn modelId="{059BADC5-A5EA-9E4D-B924-63D3288882A0}" srcId="{FCBEA9DF-9CB1-F24B-88F0-F57B262537EE}" destId="{D7912F35-2A06-9646-AEDE-D1E68FA0FDFA}" srcOrd="0" destOrd="0" parTransId="{5A35FB2E-B105-9147-AAFA-28407B162FAA}" sibTransId="{9FC1722F-3B5E-DB4F-A741-3D69154C9AD9}"/>
    <dgm:cxn modelId="{E3B0C6A4-C270-4E34-AD62-933DB385C41E}" type="presOf" srcId="{DAAC4138-2A9D-9742-8C18-9DC5D1A1ED3A}" destId="{11283E26-6901-0C4A-BE1C-A903A3A3058B}" srcOrd="0" destOrd="0" presId="urn:microsoft.com/office/officeart/2005/8/layout/hierarchy1"/>
    <dgm:cxn modelId="{B7DE071B-7D6C-4C6F-930A-F1A0F76A3EC0}" type="presOf" srcId="{FCBEA9DF-9CB1-F24B-88F0-F57B262537EE}" destId="{F1BB34D0-D1D8-884A-BDCB-6165B4274D78}" srcOrd="0" destOrd="0" presId="urn:microsoft.com/office/officeart/2005/8/layout/hierarchy1"/>
    <dgm:cxn modelId="{A3ADCB2B-925F-46CA-9E2F-0E06C8982A17}" type="presOf" srcId="{167C5EBD-82E4-384F-AB33-42912DF80F98}" destId="{FD793C7D-0A43-164D-A48D-21B2E41CC0DB}" srcOrd="0" destOrd="0" presId="urn:microsoft.com/office/officeart/2005/8/layout/hierarchy1"/>
    <dgm:cxn modelId="{C59CFC35-3DA7-4204-BEC5-A1265EE71032}" type="presOf" srcId="{3A21735B-F3FA-C046-8799-054813F89379}" destId="{467E87CA-4AB7-A847-BA83-99F6C34760A0}" srcOrd="0" destOrd="0" presId="urn:microsoft.com/office/officeart/2005/8/layout/hierarchy1"/>
    <dgm:cxn modelId="{1711BD95-BC49-47D0-90FB-99FA979E1526}" type="presOf" srcId="{711221E7-D785-BE4A-A4E5-35EBDB5791C3}" destId="{D0D48F5E-D099-D846-9379-CEDE0D267618}" srcOrd="0" destOrd="0" presId="urn:microsoft.com/office/officeart/2005/8/layout/hierarchy1"/>
    <dgm:cxn modelId="{48ACBD64-4137-4280-A5B5-479072E12871}" type="presOf" srcId="{48AA6372-F2AB-6D4F-9F8A-E361896530A5}" destId="{8E584CB8-EECC-0344-AC8F-4EA8E4A508F3}" srcOrd="0" destOrd="0" presId="urn:microsoft.com/office/officeart/2005/8/layout/hierarchy1"/>
    <dgm:cxn modelId="{2726DB63-CD88-4821-AE8C-AA07F8361E7D}" type="presOf" srcId="{0DC55E07-D221-A047-97DF-4F3DCEB182A9}" destId="{9608B8DD-5A1B-4048-AB7D-F8C70CFDDB00}" srcOrd="0" destOrd="0" presId="urn:microsoft.com/office/officeart/2005/8/layout/hierarchy1"/>
    <dgm:cxn modelId="{E388BE30-2301-4FE2-B5F3-EF8F4CF7289E}" type="presOf" srcId="{DEB52552-1D78-0641-9307-14F9D2DBC8D5}" destId="{6B3BE438-28DA-444C-AB45-C419EFC818BC}" srcOrd="0" destOrd="0" presId="urn:microsoft.com/office/officeart/2005/8/layout/hierarchy1"/>
    <dgm:cxn modelId="{431E8C99-0A3A-45A6-9384-0B54D62AA4FE}" type="presOf" srcId="{8D596540-C7CC-A44E-9048-C2AABBEF85DB}" destId="{1A3B2B05-F759-E648-9906-29F9760729D0}" srcOrd="0" destOrd="0" presId="urn:microsoft.com/office/officeart/2005/8/layout/hierarchy1"/>
    <dgm:cxn modelId="{79E72DC8-1300-A147-ACC1-0607FDE7AF8A}" srcId="{DAAC4138-2A9D-9742-8C18-9DC5D1A1ED3A}" destId="{D77A58E7-600B-4D41-B21D-3C26EDF3245D}" srcOrd="0" destOrd="0" parTransId="{F1CE7D02-6A0F-7941-9EBD-F5D338B44997}" sibTransId="{BBC2DCE9-C58F-DA4B-B676-55897414FE48}"/>
    <dgm:cxn modelId="{EE2033E7-4A84-8842-BAF0-4BC373C558A3}" srcId="{D77A58E7-600B-4D41-B21D-3C26EDF3245D}" destId="{3A21735B-F3FA-C046-8799-054813F89379}" srcOrd="0" destOrd="0" parTransId="{45CF5DEB-BE76-6C4A-B2E3-BD95E83960A0}" sibTransId="{0D5FC4AC-9EFB-5640-AB6D-7B5C61C20807}"/>
    <dgm:cxn modelId="{B448089E-0A6D-4977-9BBF-F6D465E1553B}" type="presOf" srcId="{197DEBD6-670F-2B43-BBEA-467890255770}" destId="{8EE4E15A-50C3-3B40-9811-591E5758EC53}" srcOrd="0" destOrd="0" presId="urn:microsoft.com/office/officeart/2005/8/layout/hierarchy1"/>
    <dgm:cxn modelId="{9A0745C4-B702-AC4C-BBDB-C5B1E1F79D43}" srcId="{3A21735B-F3FA-C046-8799-054813F89379}" destId="{1CC21FA1-0384-644D-985D-6F4175970241}" srcOrd="1" destOrd="0" parTransId="{197DEBD6-670F-2B43-BBEA-467890255770}" sibTransId="{5ACC394A-0AC7-D347-9963-992D937B66CD}"/>
    <dgm:cxn modelId="{A271772C-3B63-7E40-AAA1-8BBCBD4D2EE1}" srcId="{3A21735B-F3FA-C046-8799-054813F89379}" destId="{0DC55E07-D221-A047-97DF-4F3DCEB182A9}" srcOrd="0" destOrd="0" parTransId="{44A1D431-54E8-F949-86C3-39A2E0A25B69}" sibTransId="{EC7CD149-B417-1B42-8CB1-B863AB044AB5}"/>
    <dgm:cxn modelId="{052168CA-F6E0-472C-8C21-6CA503F0C0F1}" type="presOf" srcId="{D77A58E7-600B-4D41-B21D-3C26EDF3245D}" destId="{B4D9A6E9-214F-6743-8AFF-781952E60E46}" srcOrd="0" destOrd="0" presId="urn:microsoft.com/office/officeart/2005/8/layout/hierarchy1"/>
    <dgm:cxn modelId="{206D2B57-4187-4D46-A58A-A086113BB937}" type="presOf" srcId="{5A35FB2E-B105-9147-AAFA-28407B162FAA}" destId="{D69679C3-5EE9-224D-8701-27B418A11414}" srcOrd="0" destOrd="0" presId="urn:microsoft.com/office/officeart/2005/8/layout/hierarchy1"/>
    <dgm:cxn modelId="{82257AA6-E4D3-4047-81A4-E680D7E88DD3}" type="presOf" srcId="{44A1D431-54E8-F949-86C3-39A2E0A25B69}" destId="{9719BD03-53C6-3F4C-AD6C-7AD950A0A0B8}" srcOrd="0" destOrd="0" presId="urn:microsoft.com/office/officeart/2005/8/layout/hierarchy1"/>
    <dgm:cxn modelId="{89A5E821-FE97-C44C-8B8C-D5347D267131}" srcId="{FCBEA9DF-9CB1-F24B-88F0-F57B262537EE}" destId="{8D596540-C7CC-A44E-9048-C2AABBEF85DB}" srcOrd="2" destOrd="0" parTransId="{DEB52552-1D78-0641-9307-14F9D2DBC8D5}" sibTransId="{3731E5BB-33B6-FE47-835A-FA12666DD6EC}"/>
    <dgm:cxn modelId="{E5069953-844E-0F44-B140-C6E30B6A4F84}" srcId="{FCBEA9DF-9CB1-F24B-88F0-F57B262537EE}" destId="{48AA6372-F2AB-6D4F-9F8A-E361896530A5}" srcOrd="1" destOrd="0" parTransId="{D1AD40EC-580C-3A47-A82F-9AB3FDADFC78}" sibTransId="{C223FED2-E7E3-774D-97E5-D9DFE433A93D}"/>
    <dgm:cxn modelId="{C708B511-F42F-4C24-8762-3E90C4150ACE}" type="presOf" srcId="{1CC21FA1-0384-644D-985D-6F4175970241}" destId="{6D772119-5CB4-EA47-A830-69DEA3407E0C}" srcOrd="0" destOrd="0" presId="urn:microsoft.com/office/officeart/2005/8/layout/hierarchy1"/>
    <dgm:cxn modelId="{44587BB4-E447-44C7-9228-B86D3DD133B5}" type="presParOf" srcId="{11283E26-6901-0C4A-BE1C-A903A3A3058B}" destId="{9923C4C7-7C84-DE47-AA4A-9403380AE743}" srcOrd="0" destOrd="0" presId="urn:microsoft.com/office/officeart/2005/8/layout/hierarchy1"/>
    <dgm:cxn modelId="{9A691565-080D-4EAF-86A2-AC6191CE7C68}" type="presParOf" srcId="{9923C4C7-7C84-DE47-AA4A-9403380AE743}" destId="{C135151A-ECFD-F541-B95D-2A87F3B02C6B}" srcOrd="0" destOrd="0" presId="urn:microsoft.com/office/officeart/2005/8/layout/hierarchy1"/>
    <dgm:cxn modelId="{452DF0D6-EE53-4D83-8303-C523EFD2C326}" type="presParOf" srcId="{C135151A-ECFD-F541-B95D-2A87F3B02C6B}" destId="{43D2655F-E24E-BB49-A5FF-0AF0FF0A35CE}" srcOrd="0" destOrd="0" presId="urn:microsoft.com/office/officeart/2005/8/layout/hierarchy1"/>
    <dgm:cxn modelId="{8BFD50BB-8E9E-4202-AAB5-2B1F147D15E8}" type="presParOf" srcId="{C135151A-ECFD-F541-B95D-2A87F3B02C6B}" destId="{B4D9A6E9-214F-6743-8AFF-781952E60E46}" srcOrd="1" destOrd="0" presId="urn:microsoft.com/office/officeart/2005/8/layout/hierarchy1"/>
    <dgm:cxn modelId="{B370175D-3114-48CB-BFEC-5542C7844D89}" type="presParOf" srcId="{9923C4C7-7C84-DE47-AA4A-9403380AE743}" destId="{FDF02BA9-12D0-A243-AB8F-8DB21B67C3AA}" srcOrd="1" destOrd="0" presId="urn:microsoft.com/office/officeart/2005/8/layout/hierarchy1"/>
    <dgm:cxn modelId="{4037FD11-F516-4A28-A9B7-65C77BE56974}" type="presParOf" srcId="{FDF02BA9-12D0-A243-AB8F-8DB21B67C3AA}" destId="{43FB48E2-8421-B440-B459-0D88CD6B894B}" srcOrd="0" destOrd="0" presId="urn:microsoft.com/office/officeart/2005/8/layout/hierarchy1"/>
    <dgm:cxn modelId="{184B4B32-AFBC-477D-B064-9AEB6482F596}" type="presParOf" srcId="{FDF02BA9-12D0-A243-AB8F-8DB21B67C3AA}" destId="{66FB90CA-FBB6-D446-A0DD-95E70B8248E4}" srcOrd="1" destOrd="0" presId="urn:microsoft.com/office/officeart/2005/8/layout/hierarchy1"/>
    <dgm:cxn modelId="{5D29576A-5152-4E5A-922A-ECE1D66B52FA}" type="presParOf" srcId="{66FB90CA-FBB6-D446-A0DD-95E70B8248E4}" destId="{E38D2B55-1012-6A47-B74B-B4F28A06A032}" srcOrd="0" destOrd="0" presId="urn:microsoft.com/office/officeart/2005/8/layout/hierarchy1"/>
    <dgm:cxn modelId="{079E61A9-04D8-477A-BD24-59135234E0AB}" type="presParOf" srcId="{E38D2B55-1012-6A47-B74B-B4F28A06A032}" destId="{7843D9B0-68CE-744B-9F47-8C6974283268}" srcOrd="0" destOrd="0" presId="urn:microsoft.com/office/officeart/2005/8/layout/hierarchy1"/>
    <dgm:cxn modelId="{AA07CE1F-EB2A-43FE-AAAB-0FCB43F8DB32}" type="presParOf" srcId="{E38D2B55-1012-6A47-B74B-B4F28A06A032}" destId="{467E87CA-4AB7-A847-BA83-99F6C34760A0}" srcOrd="1" destOrd="0" presId="urn:microsoft.com/office/officeart/2005/8/layout/hierarchy1"/>
    <dgm:cxn modelId="{EC7532B9-6427-4BE6-952D-D9B794AD3554}" type="presParOf" srcId="{66FB90CA-FBB6-D446-A0DD-95E70B8248E4}" destId="{E4D9824D-1478-8E4F-A055-146FC4B1BF4F}" srcOrd="1" destOrd="0" presId="urn:microsoft.com/office/officeart/2005/8/layout/hierarchy1"/>
    <dgm:cxn modelId="{74DC065A-BEF9-4719-BBAB-1294036238C2}" type="presParOf" srcId="{E4D9824D-1478-8E4F-A055-146FC4B1BF4F}" destId="{9719BD03-53C6-3F4C-AD6C-7AD950A0A0B8}" srcOrd="0" destOrd="0" presId="urn:microsoft.com/office/officeart/2005/8/layout/hierarchy1"/>
    <dgm:cxn modelId="{2D26EA49-7D60-42A1-8DA8-FFE5F62337F2}" type="presParOf" srcId="{E4D9824D-1478-8E4F-A055-146FC4B1BF4F}" destId="{EED78039-4109-3F41-80BF-784B457B2FBB}" srcOrd="1" destOrd="0" presId="urn:microsoft.com/office/officeart/2005/8/layout/hierarchy1"/>
    <dgm:cxn modelId="{587128D0-A7BD-4B55-9DD2-6345A569AEA5}" type="presParOf" srcId="{EED78039-4109-3F41-80BF-784B457B2FBB}" destId="{4B2D777D-567D-344E-95A4-37C9596F9525}" srcOrd="0" destOrd="0" presId="urn:microsoft.com/office/officeart/2005/8/layout/hierarchy1"/>
    <dgm:cxn modelId="{F70C8320-8A3D-4FDB-BAD2-BAB788873E56}" type="presParOf" srcId="{4B2D777D-567D-344E-95A4-37C9596F9525}" destId="{D8356A88-BED7-FD4B-8171-B2AE68BE6CF4}" srcOrd="0" destOrd="0" presId="urn:microsoft.com/office/officeart/2005/8/layout/hierarchy1"/>
    <dgm:cxn modelId="{C2F693F0-DA63-46B7-A721-93D90F9C2B78}" type="presParOf" srcId="{4B2D777D-567D-344E-95A4-37C9596F9525}" destId="{9608B8DD-5A1B-4048-AB7D-F8C70CFDDB00}" srcOrd="1" destOrd="0" presId="urn:microsoft.com/office/officeart/2005/8/layout/hierarchy1"/>
    <dgm:cxn modelId="{7D330591-CD1A-426C-873B-F8EB4A5B80FA}" type="presParOf" srcId="{EED78039-4109-3F41-80BF-784B457B2FBB}" destId="{D798F593-3730-FA46-B748-43589ECCED7E}" srcOrd="1" destOrd="0" presId="urn:microsoft.com/office/officeart/2005/8/layout/hierarchy1"/>
    <dgm:cxn modelId="{0294DFD5-04C6-4FC0-B495-913F48E670F8}" type="presParOf" srcId="{E4D9824D-1478-8E4F-A055-146FC4B1BF4F}" destId="{8EE4E15A-50C3-3B40-9811-591E5758EC53}" srcOrd="2" destOrd="0" presId="urn:microsoft.com/office/officeart/2005/8/layout/hierarchy1"/>
    <dgm:cxn modelId="{7A4D9DBD-C0D7-4DCB-A3D2-E5149A62926D}" type="presParOf" srcId="{E4D9824D-1478-8E4F-A055-146FC4B1BF4F}" destId="{993A0380-0119-EE40-8B84-D91CE6454BD0}" srcOrd="3" destOrd="0" presId="urn:microsoft.com/office/officeart/2005/8/layout/hierarchy1"/>
    <dgm:cxn modelId="{A014A420-31E0-4CBE-930C-5DFA68C098BD}" type="presParOf" srcId="{993A0380-0119-EE40-8B84-D91CE6454BD0}" destId="{16B006AA-DC78-AB42-AB58-DC23031ACCFB}" srcOrd="0" destOrd="0" presId="urn:microsoft.com/office/officeart/2005/8/layout/hierarchy1"/>
    <dgm:cxn modelId="{723BEDB6-22D9-4B70-A027-61CA3108ED7C}" type="presParOf" srcId="{16B006AA-DC78-AB42-AB58-DC23031ACCFB}" destId="{4571031C-ABA1-0241-9F27-4F878E5C55B6}" srcOrd="0" destOrd="0" presId="urn:microsoft.com/office/officeart/2005/8/layout/hierarchy1"/>
    <dgm:cxn modelId="{CABF86CD-4394-4EF0-9F53-207886895CBE}" type="presParOf" srcId="{16B006AA-DC78-AB42-AB58-DC23031ACCFB}" destId="{6D772119-5CB4-EA47-A830-69DEA3407E0C}" srcOrd="1" destOrd="0" presId="urn:microsoft.com/office/officeart/2005/8/layout/hierarchy1"/>
    <dgm:cxn modelId="{EEC2BDD5-BF4C-4B99-9CA8-303F331C64A1}" type="presParOf" srcId="{993A0380-0119-EE40-8B84-D91CE6454BD0}" destId="{A1A1DF26-F50B-214F-BC6A-5897CACF4503}" srcOrd="1" destOrd="0" presId="urn:microsoft.com/office/officeart/2005/8/layout/hierarchy1"/>
    <dgm:cxn modelId="{25D678FA-A487-4480-913B-24E70DFE96AD}" type="presParOf" srcId="{E4D9824D-1478-8E4F-A055-146FC4B1BF4F}" destId="{FD793C7D-0A43-164D-A48D-21B2E41CC0DB}" srcOrd="4" destOrd="0" presId="urn:microsoft.com/office/officeart/2005/8/layout/hierarchy1"/>
    <dgm:cxn modelId="{BB41D44C-299D-4C18-BF21-3905361FE0ED}" type="presParOf" srcId="{E4D9824D-1478-8E4F-A055-146FC4B1BF4F}" destId="{25E95F31-F5E1-4448-968A-2485C0FA6F05}" srcOrd="5" destOrd="0" presId="urn:microsoft.com/office/officeart/2005/8/layout/hierarchy1"/>
    <dgm:cxn modelId="{38922DFE-817B-43BE-9E98-9797CA8991BE}" type="presParOf" srcId="{25E95F31-F5E1-4448-968A-2485C0FA6F05}" destId="{C0E7B398-05BA-2F42-8F3E-F8B30BE382B9}" srcOrd="0" destOrd="0" presId="urn:microsoft.com/office/officeart/2005/8/layout/hierarchy1"/>
    <dgm:cxn modelId="{5C4D75ED-AC64-4922-A97D-20C29EDB3990}" type="presParOf" srcId="{C0E7B398-05BA-2F42-8F3E-F8B30BE382B9}" destId="{4E043369-DCED-4741-B2FF-2C563D039865}" srcOrd="0" destOrd="0" presId="urn:microsoft.com/office/officeart/2005/8/layout/hierarchy1"/>
    <dgm:cxn modelId="{D55D082B-0482-40D2-89C0-8D89DB00B364}" type="presParOf" srcId="{C0E7B398-05BA-2F42-8F3E-F8B30BE382B9}" destId="{D0D48F5E-D099-D846-9379-CEDE0D267618}" srcOrd="1" destOrd="0" presId="urn:microsoft.com/office/officeart/2005/8/layout/hierarchy1"/>
    <dgm:cxn modelId="{1ED04079-88A1-4174-89F3-38785EAC052D}" type="presParOf" srcId="{25E95F31-F5E1-4448-968A-2485C0FA6F05}" destId="{46D319F7-C155-E141-906B-5146C7F71197}" srcOrd="1" destOrd="0" presId="urn:microsoft.com/office/officeart/2005/8/layout/hierarchy1"/>
    <dgm:cxn modelId="{159C2395-ABDA-45E9-8F9B-4F97B5257368}" type="presParOf" srcId="{FDF02BA9-12D0-A243-AB8F-8DB21B67C3AA}" destId="{A996F336-A124-AF4F-AC5A-01E59E97E9DA}" srcOrd="2" destOrd="0" presId="urn:microsoft.com/office/officeart/2005/8/layout/hierarchy1"/>
    <dgm:cxn modelId="{966F178A-84E2-4444-B6A7-AEE81D6B5AD8}" type="presParOf" srcId="{FDF02BA9-12D0-A243-AB8F-8DB21B67C3AA}" destId="{8A621344-08AE-424B-9732-1E67027C9128}" srcOrd="3" destOrd="0" presId="urn:microsoft.com/office/officeart/2005/8/layout/hierarchy1"/>
    <dgm:cxn modelId="{5A4CF842-F800-4F67-B7C5-C07FAB842661}" type="presParOf" srcId="{8A621344-08AE-424B-9732-1E67027C9128}" destId="{561C5054-26E0-8A42-8587-E2B2AD6C399D}" srcOrd="0" destOrd="0" presId="urn:microsoft.com/office/officeart/2005/8/layout/hierarchy1"/>
    <dgm:cxn modelId="{5A682BB5-0CCB-4690-84F8-119204702DA5}" type="presParOf" srcId="{561C5054-26E0-8A42-8587-E2B2AD6C399D}" destId="{EB001A2A-38C3-F241-B754-A8A1FFAE80C7}" srcOrd="0" destOrd="0" presId="urn:microsoft.com/office/officeart/2005/8/layout/hierarchy1"/>
    <dgm:cxn modelId="{D3A918AC-62BA-43A4-A3BA-DF274BFBE56D}" type="presParOf" srcId="{561C5054-26E0-8A42-8587-E2B2AD6C399D}" destId="{F1BB34D0-D1D8-884A-BDCB-6165B4274D78}" srcOrd="1" destOrd="0" presId="urn:microsoft.com/office/officeart/2005/8/layout/hierarchy1"/>
    <dgm:cxn modelId="{634B5E8A-6572-4736-9085-91BFE5478028}" type="presParOf" srcId="{8A621344-08AE-424B-9732-1E67027C9128}" destId="{037E6926-5276-FF48-A860-6B45D62BC071}" srcOrd="1" destOrd="0" presId="urn:microsoft.com/office/officeart/2005/8/layout/hierarchy1"/>
    <dgm:cxn modelId="{AEBD681F-80B7-4202-A222-1A510982ED92}" type="presParOf" srcId="{037E6926-5276-FF48-A860-6B45D62BC071}" destId="{D69679C3-5EE9-224D-8701-27B418A11414}" srcOrd="0" destOrd="0" presId="urn:microsoft.com/office/officeart/2005/8/layout/hierarchy1"/>
    <dgm:cxn modelId="{1F76FD41-89CE-4AC1-BAF1-49A977DB8CFF}" type="presParOf" srcId="{037E6926-5276-FF48-A860-6B45D62BC071}" destId="{BCA97F4A-1D1C-BB40-8DBB-D2134A2C14DA}" srcOrd="1" destOrd="0" presId="urn:microsoft.com/office/officeart/2005/8/layout/hierarchy1"/>
    <dgm:cxn modelId="{2E8D361F-85B6-4B46-804F-0D11A53AACF5}" type="presParOf" srcId="{BCA97F4A-1D1C-BB40-8DBB-D2134A2C14DA}" destId="{D9250FC3-B1D2-FD49-988E-2C91E0ADAB96}" srcOrd="0" destOrd="0" presId="urn:microsoft.com/office/officeart/2005/8/layout/hierarchy1"/>
    <dgm:cxn modelId="{3610E68E-0819-4699-A567-92EB0A0FFE4B}" type="presParOf" srcId="{D9250FC3-B1D2-FD49-988E-2C91E0ADAB96}" destId="{B93C0F18-D413-DA4D-85B4-5434C7DB7E7D}" srcOrd="0" destOrd="0" presId="urn:microsoft.com/office/officeart/2005/8/layout/hierarchy1"/>
    <dgm:cxn modelId="{7D1B902D-AD15-4A48-9F6B-EBFDB7551BA1}" type="presParOf" srcId="{D9250FC3-B1D2-FD49-988E-2C91E0ADAB96}" destId="{15DA255A-059C-2845-8403-CC0D31363355}" srcOrd="1" destOrd="0" presId="urn:microsoft.com/office/officeart/2005/8/layout/hierarchy1"/>
    <dgm:cxn modelId="{10797FE5-177A-44B2-AFDB-BAA56646F577}" type="presParOf" srcId="{BCA97F4A-1D1C-BB40-8DBB-D2134A2C14DA}" destId="{76603724-D95D-7840-9D4C-36F91CE0E953}" srcOrd="1" destOrd="0" presId="urn:microsoft.com/office/officeart/2005/8/layout/hierarchy1"/>
    <dgm:cxn modelId="{5E4B5289-C04D-4F2D-AE52-4A6B91D425A8}" type="presParOf" srcId="{037E6926-5276-FF48-A860-6B45D62BC071}" destId="{D3F942D8-B5A6-D846-A372-79EB3C515B6D}" srcOrd="2" destOrd="0" presId="urn:microsoft.com/office/officeart/2005/8/layout/hierarchy1"/>
    <dgm:cxn modelId="{DDA884AE-618E-469B-94FE-B1288F1ABD96}" type="presParOf" srcId="{037E6926-5276-FF48-A860-6B45D62BC071}" destId="{B6AD688B-3DC0-7C41-9AC3-091341570DA6}" srcOrd="3" destOrd="0" presId="urn:microsoft.com/office/officeart/2005/8/layout/hierarchy1"/>
    <dgm:cxn modelId="{B93C2A0B-2084-4D02-8950-4D79A066B48C}" type="presParOf" srcId="{B6AD688B-3DC0-7C41-9AC3-091341570DA6}" destId="{5521D09C-8B86-0B46-A962-5FF25C45C1E4}" srcOrd="0" destOrd="0" presId="urn:microsoft.com/office/officeart/2005/8/layout/hierarchy1"/>
    <dgm:cxn modelId="{3B1E4995-C821-4881-B0B1-BC90898BE8C8}" type="presParOf" srcId="{5521D09C-8B86-0B46-A962-5FF25C45C1E4}" destId="{21B8A053-47F9-3546-8028-9ADEC26C560A}" srcOrd="0" destOrd="0" presId="urn:microsoft.com/office/officeart/2005/8/layout/hierarchy1"/>
    <dgm:cxn modelId="{2E4826CB-3A4B-484E-A80E-D02E9E7D4A83}" type="presParOf" srcId="{5521D09C-8B86-0B46-A962-5FF25C45C1E4}" destId="{8E584CB8-EECC-0344-AC8F-4EA8E4A508F3}" srcOrd="1" destOrd="0" presId="urn:microsoft.com/office/officeart/2005/8/layout/hierarchy1"/>
    <dgm:cxn modelId="{55D63980-9B97-46FA-B6A7-3E47062606C9}" type="presParOf" srcId="{B6AD688B-3DC0-7C41-9AC3-091341570DA6}" destId="{B64BE167-1D31-A34B-8731-F5B7C8F44EF7}" srcOrd="1" destOrd="0" presId="urn:microsoft.com/office/officeart/2005/8/layout/hierarchy1"/>
    <dgm:cxn modelId="{D3236C41-FD58-4A7E-8064-5B1CE78AA925}" type="presParOf" srcId="{037E6926-5276-FF48-A860-6B45D62BC071}" destId="{6B3BE438-28DA-444C-AB45-C419EFC818BC}" srcOrd="4" destOrd="0" presId="urn:microsoft.com/office/officeart/2005/8/layout/hierarchy1"/>
    <dgm:cxn modelId="{1A86A3D2-D9C1-43AE-A030-21E613B4622D}" type="presParOf" srcId="{037E6926-5276-FF48-A860-6B45D62BC071}" destId="{19594E86-EA12-6C48-9A7C-D69A05BA1DDB}" srcOrd="5" destOrd="0" presId="urn:microsoft.com/office/officeart/2005/8/layout/hierarchy1"/>
    <dgm:cxn modelId="{723057FB-470F-4B08-A5C0-059540224F00}" type="presParOf" srcId="{19594E86-EA12-6C48-9A7C-D69A05BA1DDB}" destId="{2A1D48FB-E36A-4048-ADE4-31777B3F550B}" srcOrd="0" destOrd="0" presId="urn:microsoft.com/office/officeart/2005/8/layout/hierarchy1"/>
    <dgm:cxn modelId="{2CF28ECE-17C2-49F3-B7D6-9D9EEC3AEB19}" type="presParOf" srcId="{2A1D48FB-E36A-4048-ADE4-31777B3F550B}" destId="{DF9F8CCB-8908-1B48-85A1-C6FABC3EB2B0}" srcOrd="0" destOrd="0" presId="urn:microsoft.com/office/officeart/2005/8/layout/hierarchy1"/>
    <dgm:cxn modelId="{3A4FA3CE-F140-4480-A18A-BC7580E34445}" type="presParOf" srcId="{2A1D48FB-E36A-4048-ADE4-31777B3F550B}" destId="{1A3B2B05-F759-E648-9906-29F9760729D0}" srcOrd="1" destOrd="0" presId="urn:microsoft.com/office/officeart/2005/8/layout/hierarchy1"/>
    <dgm:cxn modelId="{9E11B186-5AB3-4B73-9B6F-41DB22503445}" type="presParOf" srcId="{19594E86-EA12-6C48-9A7C-D69A05BA1DDB}" destId="{885089E4-23EE-6B4F-A650-C25682B5CE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AC4138-2A9D-9742-8C18-9DC5D1A1ED3A}"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77A58E7-600B-4D41-B21D-3C26EDF3245D}">
      <dgm:prSet phldrT="[Text]"/>
      <dgm:spPr/>
      <dgm:t>
        <a:bodyPr/>
        <a:lstStyle/>
        <a:p>
          <a:r>
            <a:rPr lang="en-US" dirty="0" smtClean="0"/>
            <a:t>Cryptology</a:t>
          </a:r>
          <a:endParaRPr lang="en-US" dirty="0"/>
        </a:p>
      </dgm:t>
    </dgm:pt>
    <dgm:pt modelId="{F1CE7D02-6A0F-7941-9EBD-F5D338B44997}" type="parTrans" cxnId="{79E72DC8-1300-A147-ACC1-0607FDE7AF8A}">
      <dgm:prSet/>
      <dgm:spPr/>
      <dgm:t>
        <a:bodyPr/>
        <a:lstStyle/>
        <a:p>
          <a:endParaRPr lang="en-US"/>
        </a:p>
      </dgm:t>
    </dgm:pt>
    <dgm:pt modelId="{BBC2DCE9-C58F-DA4B-B676-55897414FE48}" type="sibTrans" cxnId="{79E72DC8-1300-A147-ACC1-0607FDE7AF8A}">
      <dgm:prSet/>
      <dgm:spPr/>
      <dgm:t>
        <a:bodyPr/>
        <a:lstStyle/>
        <a:p>
          <a:endParaRPr lang="en-US"/>
        </a:p>
      </dgm:t>
    </dgm:pt>
    <dgm:pt modelId="{3A21735B-F3FA-C046-8799-054813F89379}">
      <dgm:prSet phldrT="[Text]"/>
      <dgm:spPr/>
      <dgm:t>
        <a:bodyPr/>
        <a:lstStyle/>
        <a:p>
          <a:r>
            <a:rPr lang="en-US" dirty="0" smtClean="0"/>
            <a:t>Cryptography</a:t>
          </a:r>
          <a:endParaRPr lang="en-US" dirty="0"/>
        </a:p>
      </dgm:t>
    </dgm:pt>
    <dgm:pt modelId="{45CF5DEB-BE76-6C4A-B2E3-BD95E83960A0}" type="parTrans" cxnId="{EE2033E7-4A84-8842-BAF0-4BC373C558A3}">
      <dgm:prSet/>
      <dgm:spPr/>
      <dgm:t>
        <a:bodyPr/>
        <a:lstStyle/>
        <a:p>
          <a:endParaRPr lang="en-US"/>
        </a:p>
      </dgm:t>
    </dgm:pt>
    <dgm:pt modelId="{0D5FC4AC-9EFB-5640-AB6D-7B5C61C20807}" type="sibTrans" cxnId="{EE2033E7-4A84-8842-BAF0-4BC373C558A3}">
      <dgm:prSet/>
      <dgm:spPr/>
      <dgm:t>
        <a:bodyPr/>
        <a:lstStyle/>
        <a:p>
          <a:endParaRPr lang="en-US"/>
        </a:p>
      </dgm:t>
    </dgm:pt>
    <dgm:pt modelId="{0DC55E07-D221-A047-97DF-4F3DCEB182A9}">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400" b="1" dirty="0" smtClean="0"/>
            <a:t>Symmetric</a:t>
          </a:r>
          <a:endParaRPr lang="en-US" sz="1400" b="1" dirty="0"/>
        </a:p>
      </dgm:t>
    </dgm:pt>
    <dgm:pt modelId="{44A1D431-54E8-F949-86C3-39A2E0A25B69}" type="parTrans" cxnId="{A271772C-3B63-7E40-AAA1-8BBCBD4D2EE1}">
      <dgm:prSet/>
      <dgm:spPr/>
      <dgm:t>
        <a:bodyPr/>
        <a:lstStyle/>
        <a:p>
          <a:endParaRPr lang="en-US"/>
        </a:p>
      </dgm:t>
    </dgm:pt>
    <dgm:pt modelId="{EC7CD149-B417-1B42-8CB1-B863AB044AB5}" type="sibTrans" cxnId="{A271772C-3B63-7E40-AAA1-8BBCBD4D2EE1}">
      <dgm:prSet/>
      <dgm:spPr/>
      <dgm:t>
        <a:bodyPr/>
        <a:lstStyle/>
        <a:p>
          <a:endParaRPr lang="en-US"/>
        </a:p>
      </dgm:t>
    </dgm:pt>
    <dgm:pt modelId="{1CC21FA1-0384-644D-985D-6F4175970241}">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400" b="1" dirty="0" smtClean="0"/>
            <a:t>Asymmetric</a:t>
          </a:r>
          <a:endParaRPr lang="en-US" sz="1400" b="1" dirty="0"/>
        </a:p>
      </dgm:t>
    </dgm:pt>
    <dgm:pt modelId="{197DEBD6-670F-2B43-BBEA-467890255770}" type="parTrans" cxnId="{9A0745C4-B702-AC4C-BBDB-C5B1E1F79D43}">
      <dgm:prSet/>
      <dgm:spPr/>
      <dgm:t>
        <a:bodyPr/>
        <a:lstStyle/>
        <a:p>
          <a:endParaRPr lang="en-US"/>
        </a:p>
      </dgm:t>
    </dgm:pt>
    <dgm:pt modelId="{5ACC394A-0AC7-D347-9963-992D937B66CD}" type="sibTrans" cxnId="{9A0745C4-B702-AC4C-BBDB-C5B1E1F79D43}">
      <dgm:prSet/>
      <dgm:spPr/>
      <dgm:t>
        <a:bodyPr/>
        <a:lstStyle/>
        <a:p>
          <a:endParaRPr lang="en-US"/>
        </a:p>
      </dgm:t>
    </dgm:pt>
    <dgm:pt modelId="{FCBEA9DF-9CB1-F24B-88F0-F57B262537EE}">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Cryptanalysis</a:t>
          </a:r>
          <a:endParaRPr lang="en-US" dirty="0"/>
        </a:p>
      </dgm:t>
    </dgm:pt>
    <dgm:pt modelId="{BA6BF40E-9984-E64B-83CF-C609D6FC7DCF}" type="parTrans" cxnId="{B82F9220-7C0C-C442-AAF1-029C25DBD3BF}">
      <dgm:prSet/>
      <dgm:spPr/>
      <dgm:t>
        <a:bodyPr/>
        <a:lstStyle/>
        <a:p>
          <a:endParaRPr lang="en-US"/>
        </a:p>
      </dgm:t>
    </dgm:pt>
    <dgm:pt modelId="{447070C6-FB19-CF48-9551-A15F0F896DBC}" type="sibTrans" cxnId="{B82F9220-7C0C-C442-AAF1-029C25DBD3BF}">
      <dgm:prSet/>
      <dgm:spPr/>
      <dgm:t>
        <a:bodyPr/>
        <a:lstStyle/>
        <a:p>
          <a:endParaRPr lang="en-US"/>
        </a:p>
      </dgm:t>
    </dgm:pt>
    <dgm:pt modelId="{711221E7-D785-BE4A-A4E5-35EBDB5791C3}">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Protocols</a:t>
          </a:r>
          <a:endParaRPr lang="en-US" dirty="0"/>
        </a:p>
      </dgm:t>
    </dgm:pt>
    <dgm:pt modelId="{167C5EBD-82E4-384F-AB33-42912DF80F98}" type="parTrans" cxnId="{D2E1CE9D-AFC4-9F4E-BC92-673B63BFED8F}">
      <dgm:prSet/>
      <dgm:spPr/>
      <dgm:t>
        <a:bodyPr/>
        <a:lstStyle/>
        <a:p>
          <a:endParaRPr lang="en-US"/>
        </a:p>
      </dgm:t>
    </dgm:pt>
    <dgm:pt modelId="{18F15250-C311-CC4E-BA83-478799DA4DEA}" type="sibTrans" cxnId="{D2E1CE9D-AFC4-9F4E-BC92-673B63BFED8F}">
      <dgm:prSet/>
      <dgm:spPr/>
      <dgm:t>
        <a:bodyPr/>
        <a:lstStyle/>
        <a:p>
          <a:endParaRPr lang="en-US"/>
        </a:p>
      </dgm:t>
    </dgm:pt>
    <dgm:pt modelId="{D7912F35-2A06-9646-AEDE-D1E68FA0FDFA}">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Mathematical</a:t>
          </a:r>
          <a:endParaRPr lang="en-US" dirty="0"/>
        </a:p>
      </dgm:t>
    </dgm:pt>
    <dgm:pt modelId="{5A35FB2E-B105-9147-AAFA-28407B162FAA}" type="parTrans" cxnId="{059BADC5-A5EA-9E4D-B924-63D3288882A0}">
      <dgm:prSet/>
      <dgm:spPr/>
      <dgm:t>
        <a:bodyPr/>
        <a:lstStyle/>
        <a:p>
          <a:endParaRPr lang="en-US"/>
        </a:p>
      </dgm:t>
    </dgm:pt>
    <dgm:pt modelId="{9FC1722F-3B5E-DB4F-A741-3D69154C9AD9}" type="sibTrans" cxnId="{059BADC5-A5EA-9E4D-B924-63D3288882A0}">
      <dgm:prSet/>
      <dgm:spPr/>
      <dgm:t>
        <a:bodyPr/>
        <a:lstStyle/>
        <a:p>
          <a:endParaRPr lang="en-US"/>
        </a:p>
      </dgm:t>
    </dgm:pt>
    <dgm:pt modelId="{48AA6372-F2AB-6D4F-9F8A-E361896530A5}">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Implementation</a:t>
          </a:r>
          <a:endParaRPr lang="en-US" dirty="0"/>
        </a:p>
      </dgm:t>
    </dgm:pt>
    <dgm:pt modelId="{D1AD40EC-580C-3A47-A82F-9AB3FDADFC78}" type="parTrans" cxnId="{E5069953-844E-0F44-B140-C6E30B6A4F84}">
      <dgm:prSet/>
      <dgm:spPr/>
      <dgm:t>
        <a:bodyPr/>
        <a:lstStyle/>
        <a:p>
          <a:endParaRPr lang="en-US"/>
        </a:p>
      </dgm:t>
    </dgm:pt>
    <dgm:pt modelId="{C223FED2-E7E3-774D-97E5-D9DFE433A93D}" type="sibTrans" cxnId="{E5069953-844E-0F44-B140-C6E30B6A4F84}">
      <dgm:prSet/>
      <dgm:spPr/>
      <dgm:t>
        <a:bodyPr/>
        <a:lstStyle/>
        <a:p>
          <a:endParaRPr lang="en-US"/>
        </a:p>
      </dgm:t>
    </dgm:pt>
    <dgm:pt modelId="{8D596540-C7CC-A44E-9048-C2AABBEF85DB}">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Social</a:t>
          </a:r>
          <a:endParaRPr lang="en-US" dirty="0"/>
        </a:p>
      </dgm:t>
    </dgm:pt>
    <dgm:pt modelId="{DEB52552-1D78-0641-9307-14F9D2DBC8D5}" type="parTrans" cxnId="{89A5E821-FE97-C44C-8B8C-D5347D267131}">
      <dgm:prSet/>
      <dgm:spPr/>
      <dgm:t>
        <a:bodyPr/>
        <a:lstStyle/>
        <a:p>
          <a:endParaRPr lang="en-US"/>
        </a:p>
      </dgm:t>
    </dgm:pt>
    <dgm:pt modelId="{3731E5BB-33B6-FE47-835A-FA12666DD6EC}" type="sibTrans" cxnId="{89A5E821-FE97-C44C-8B8C-D5347D267131}">
      <dgm:prSet/>
      <dgm:spPr/>
      <dgm:t>
        <a:bodyPr/>
        <a:lstStyle/>
        <a:p>
          <a:endParaRPr lang="en-US"/>
        </a:p>
      </dgm:t>
    </dgm:pt>
    <dgm:pt modelId="{11283E26-6901-0C4A-BE1C-A903A3A3058B}" type="pres">
      <dgm:prSet presAssocID="{DAAC4138-2A9D-9742-8C18-9DC5D1A1ED3A}" presName="hierChild1" presStyleCnt="0">
        <dgm:presLayoutVars>
          <dgm:chPref val="1"/>
          <dgm:dir/>
          <dgm:animOne val="branch"/>
          <dgm:animLvl val="lvl"/>
          <dgm:resizeHandles/>
        </dgm:presLayoutVars>
      </dgm:prSet>
      <dgm:spPr/>
      <dgm:t>
        <a:bodyPr/>
        <a:lstStyle/>
        <a:p>
          <a:endParaRPr lang="en-US"/>
        </a:p>
      </dgm:t>
    </dgm:pt>
    <dgm:pt modelId="{9923C4C7-7C84-DE47-AA4A-9403380AE743}" type="pres">
      <dgm:prSet presAssocID="{D77A58E7-600B-4D41-B21D-3C26EDF3245D}" presName="hierRoot1" presStyleCnt="0"/>
      <dgm:spPr/>
      <dgm:t>
        <a:bodyPr/>
        <a:lstStyle/>
        <a:p>
          <a:endParaRPr lang="en-US"/>
        </a:p>
      </dgm:t>
    </dgm:pt>
    <dgm:pt modelId="{C135151A-ECFD-F541-B95D-2A87F3B02C6B}" type="pres">
      <dgm:prSet presAssocID="{D77A58E7-600B-4D41-B21D-3C26EDF3245D}" presName="composite" presStyleCnt="0"/>
      <dgm:spPr/>
      <dgm:t>
        <a:bodyPr/>
        <a:lstStyle/>
        <a:p>
          <a:endParaRPr lang="en-US"/>
        </a:p>
      </dgm:t>
    </dgm:pt>
    <dgm:pt modelId="{43D2655F-E24E-BB49-A5FF-0AF0FF0A35CE}" type="pres">
      <dgm:prSet presAssocID="{D77A58E7-600B-4D41-B21D-3C26EDF3245D}" presName="background" presStyleLbl="node0" presStyleIdx="0" presStyleCnt="1"/>
      <dgm:spPr/>
      <dgm:t>
        <a:bodyPr/>
        <a:lstStyle/>
        <a:p>
          <a:endParaRPr lang="en-US"/>
        </a:p>
      </dgm:t>
    </dgm:pt>
    <dgm:pt modelId="{B4D9A6E9-214F-6743-8AFF-781952E60E46}" type="pres">
      <dgm:prSet presAssocID="{D77A58E7-600B-4D41-B21D-3C26EDF3245D}" presName="text" presStyleLbl="fgAcc0" presStyleIdx="0" presStyleCnt="1">
        <dgm:presLayoutVars>
          <dgm:chPref val="3"/>
        </dgm:presLayoutVars>
      </dgm:prSet>
      <dgm:spPr/>
      <dgm:t>
        <a:bodyPr/>
        <a:lstStyle/>
        <a:p>
          <a:endParaRPr lang="en-US"/>
        </a:p>
      </dgm:t>
    </dgm:pt>
    <dgm:pt modelId="{FDF02BA9-12D0-A243-AB8F-8DB21B67C3AA}" type="pres">
      <dgm:prSet presAssocID="{D77A58E7-600B-4D41-B21D-3C26EDF3245D}" presName="hierChild2" presStyleCnt="0"/>
      <dgm:spPr/>
      <dgm:t>
        <a:bodyPr/>
        <a:lstStyle/>
        <a:p>
          <a:endParaRPr lang="en-US"/>
        </a:p>
      </dgm:t>
    </dgm:pt>
    <dgm:pt modelId="{43FB48E2-8421-B440-B459-0D88CD6B894B}" type="pres">
      <dgm:prSet presAssocID="{45CF5DEB-BE76-6C4A-B2E3-BD95E83960A0}" presName="Name10" presStyleLbl="parChTrans1D2" presStyleIdx="0" presStyleCnt="2"/>
      <dgm:spPr/>
      <dgm:t>
        <a:bodyPr/>
        <a:lstStyle/>
        <a:p>
          <a:endParaRPr lang="en-US"/>
        </a:p>
      </dgm:t>
    </dgm:pt>
    <dgm:pt modelId="{66FB90CA-FBB6-D446-A0DD-95E70B8248E4}" type="pres">
      <dgm:prSet presAssocID="{3A21735B-F3FA-C046-8799-054813F89379}" presName="hierRoot2" presStyleCnt="0"/>
      <dgm:spPr/>
      <dgm:t>
        <a:bodyPr/>
        <a:lstStyle/>
        <a:p>
          <a:endParaRPr lang="en-US"/>
        </a:p>
      </dgm:t>
    </dgm:pt>
    <dgm:pt modelId="{E38D2B55-1012-6A47-B74B-B4F28A06A032}" type="pres">
      <dgm:prSet presAssocID="{3A21735B-F3FA-C046-8799-054813F89379}" presName="composite2" presStyleCnt="0"/>
      <dgm:spPr/>
      <dgm:t>
        <a:bodyPr/>
        <a:lstStyle/>
        <a:p>
          <a:endParaRPr lang="en-US"/>
        </a:p>
      </dgm:t>
    </dgm:pt>
    <dgm:pt modelId="{7843D9B0-68CE-744B-9F47-8C6974283268}" type="pres">
      <dgm:prSet presAssocID="{3A21735B-F3FA-C046-8799-054813F89379}" presName="background2" presStyleLbl="node2" presStyleIdx="0" presStyleCnt="2"/>
      <dgm:spPr/>
      <dgm:t>
        <a:bodyPr/>
        <a:lstStyle/>
        <a:p>
          <a:endParaRPr lang="en-US"/>
        </a:p>
      </dgm:t>
    </dgm:pt>
    <dgm:pt modelId="{467E87CA-4AB7-A847-BA83-99F6C34760A0}" type="pres">
      <dgm:prSet presAssocID="{3A21735B-F3FA-C046-8799-054813F89379}" presName="text2" presStyleLbl="fgAcc2" presStyleIdx="0" presStyleCnt="2">
        <dgm:presLayoutVars>
          <dgm:chPref val="3"/>
        </dgm:presLayoutVars>
      </dgm:prSet>
      <dgm:spPr/>
      <dgm:t>
        <a:bodyPr/>
        <a:lstStyle/>
        <a:p>
          <a:endParaRPr lang="en-US"/>
        </a:p>
      </dgm:t>
    </dgm:pt>
    <dgm:pt modelId="{E4D9824D-1478-8E4F-A055-146FC4B1BF4F}" type="pres">
      <dgm:prSet presAssocID="{3A21735B-F3FA-C046-8799-054813F89379}" presName="hierChild3" presStyleCnt="0"/>
      <dgm:spPr/>
      <dgm:t>
        <a:bodyPr/>
        <a:lstStyle/>
        <a:p>
          <a:endParaRPr lang="en-US"/>
        </a:p>
      </dgm:t>
    </dgm:pt>
    <dgm:pt modelId="{9719BD03-53C6-3F4C-AD6C-7AD950A0A0B8}" type="pres">
      <dgm:prSet presAssocID="{44A1D431-54E8-F949-86C3-39A2E0A25B69}" presName="Name17" presStyleLbl="parChTrans1D3" presStyleIdx="0" presStyleCnt="6"/>
      <dgm:spPr/>
      <dgm:t>
        <a:bodyPr/>
        <a:lstStyle/>
        <a:p>
          <a:endParaRPr lang="en-US"/>
        </a:p>
      </dgm:t>
    </dgm:pt>
    <dgm:pt modelId="{EED78039-4109-3F41-80BF-784B457B2FBB}" type="pres">
      <dgm:prSet presAssocID="{0DC55E07-D221-A047-97DF-4F3DCEB182A9}" presName="hierRoot3" presStyleCnt="0"/>
      <dgm:spPr/>
      <dgm:t>
        <a:bodyPr/>
        <a:lstStyle/>
        <a:p>
          <a:endParaRPr lang="en-US"/>
        </a:p>
      </dgm:t>
    </dgm:pt>
    <dgm:pt modelId="{4B2D777D-567D-344E-95A4-37C9596F9525}" type="pres">
      <dgm:prSet presAssocID="{0DC55E07-D221-A047-97DF-4F3DCEB182A9}" presName="composite3" presStyleCnt="0"/>
      <dgm:spPr/>
      <dgm:t>
        <a:bodyPr/>
        <a:lstStyle/>
        <a:p>
          <a:endParaRPr lang="en-US"/>
        </a:p>
      </dgm:t>
    </dgm:pt>
    <dgm:pt modelId="{D8356A88-BED7-FD4B-8171-B2AE68BE6CF4}" type="pres">
      <dgm:prSet presAssocID="{0DC55E07-D221-A047-97DF-4F3DCEB182A9}" presName="background3" presStyleLbl="node3" presStyleIdx="0" presStyleCnt="6"/>
      <dgm:spPr/>
      <dgm:t>
        <a:bodyPr/>
        <a:lstStyle/>
        <a:p>
          <a:endParaRPr lang="en-US"/>
        </a:p>
      </dgm:t>
    </dgm:pt>
    <dgm:pt modelId="{9608B8DD-5A1B-4048-AB7D-F8C70CFDDB00}" type="pres">
      <dgm:prSet presAssocID="{0DC55E07-D221-A047-97DF-4F3DCEB182A9}" presName="text3" presStyleLbl="fgAcc3" presStyleIdx="0" presStyleCnt="6">
        <dgm:presLayoutVars>
          <dgm:chPref val="3"/>
        </dgm:presLayoutVars>
      </dgm:prSet>
      <dgm:spPr/>
      <dgm:t>
        <a:bodyPr/>
        <a:lstStyle/>
        <a:p>
          <a:endParaRPr lang="en-US"/>
        </a:p>
      </dgm:t>
    </dgm:pt>
    <dgm:pt modelId="{D798F593-3730-FA46-B748-43589ECCED7E}" type="pres">
      <dgm:prSet presAssocID="{0DC55E07-D221-A047-97DF-4F3DCEB182A9}" presName="hierChild4" presStyleCnt="0"/>
      <dgm:spPr/>
      <dgm:t>
        <a:bodyPr/>
        <a:lstStyle/>
        <a:p>
          <a:endParaRPr lang="en-US"/>
        </a:p>
      </dgm:t>
    </dgm:pt>
    <dgm:pt modelId="{8EE4E15A-50C3-3B40-9811-591E5758EC53}" type="pres">
      <dgm:prSet presAssocID="{197DEBD6-670F-2B43-BBEA-467890255770}" presName="Name17" presStyleLbl="parChTrans1D3" presStyleIdx="1" presStyleCnt="6"/>
      <dgm:spPr/>
      <dgm:t>
        <a:bodyPr/>
        <a:lstStyle/>
        <a:p>
          <a:endParaRPr lang="en-US"/>
        </a:p>
      </dgm:t>
    </dgm:pt>
    <dgm:pt modelId="{993A0380-0119-EE40-8B84-D91CE6454BD0}" type="pres">
      <dgm:prSet presAssocID="{1CC21FA1-0384-644D-985D-6F4175970241}" presName="hierRoot3" presStyleCnt="0"/>
      <dgm:spPr/>
      <dgm:t>
        <a:bodyPr/>
        <a:lstStyle/>
        <a:p>
          <a:endParaRPr lang="en-US"/>
        </a:p>
      </dgm:t>
    </dgm:pt>
    <dgm:pt modelId="{16B006AA-DC78-AB42-AB58-DC23031ACCFB}" type="pres">
      <dgm:prSet presAssocID="{1CC21FA1-0384-644D-985D-6F4175970241}" presName="composite3" presStyleCnt="0"/>
      <dgm:spPr/>
      <dgm:t>
        <a:bodyPr/>
        <a:lstStyle/>
        <a:p>
          <a:endParaRPr lang="en-US"/>
        </a:p>
      </dgm:t>
    </dgm:pt>
    <dgm:pt modelId="{4571031C-ABA1-0241-9F27-4F878E5C55B6}" type="pres">
      <dgm:prSet presAssocID="{1CC21FA1-0384-644D-985D-6F4175970241}" presName="background3" presStyleLbl="node3" presStyleIdx="1" presStyleCnt="6"/>
      <dgm:spPr/>
      <dgm:t>
        <a:bodyPr/>
        <a:lstStyle/>
        <a:p>
          <a:endParaRPr lang="en-US"/>
        </a:p>
      </dgm:t>
    </dgm:pt>
    <dgm:pt modelId="{6D772119-5CB4-EA47-A830-69DEA3407E0C}" type="pres">
      <dgm:prSet presAssocID="{1CC21FA1-0384-644D-985D-6F4175970241}" presName="text3" presStyleLbl="fgAcc3" presStyleIdx="1" presStyleCnt="6" custScaleX="110934">
        <dgm:presLayoutVars>
          <dgm:chPref val="3"/>
        </dgm:presLayoutVars>
      </dgm:prSet>
      <dgm:spPr/>
      <dgm:t>
        <a:bodyPr/>
        <a:lstStyle/>
        <a:p>
          <a:endParaRPr lang="en-US"/>
        </a:p>
      </dgm:t>
    </dgm:pt>
    <dgm:pt modelId="{A1A1DF26-F50B-214F-BC6A-5897CACF4503}" type="pres">
      <dgm:prSet presAssocID="{1CC21FA1-0384-644D-985D-6F4175970241}" presName="hierChild4" presStyleCnt="0"/>
      <dgm:spPr/>
      <dgm:t>
        <a:bodyPr/>
        <a:lstStyle/>
        <a:p>
          <a:endParaRPr lang="en-US"/>
        </a:p>
      </dgm:t>
    </dgm:pt>
    <dgm:pt modelId="{FD793C7D-0A43-164D-A48D-21B2E41CC0DB}" type="pres">
      <dgm:prSet presAssocID="{167C5EBD-82E4-384F-AB33-42912DF80F98}" presName="Name17" presStyleLbl="parChTrans1D3" presStyleIdx="2" presStyleCnt="6"/>
      <dgm:spPr/>
      <dgm:t>
        <a:bodyPr/>
        <a:lstStyle/>
        <a:p>
          <a:endParaRPr lang="en-US"/>
        </a:p>
      </dgm:t>
    </dgm:pt>
    <dgm:pt modelId="{25E95F31-F5E1-4448-968A-2485C0FA6F05}" type="pres">
      <dgm:prSet presAssocID="{711221E7-D785-BE4A-A4E5-35EBDB5791C3}" presName="hierRoot3" presStyleCnt="0"/>
      <dgm:spPr/>
      <dgm:t>
        <a:bodyPr/>
        <a:lstStyle/>
        <a:p>
          <a:endParaRPr lang="en-US"/>
        </a:p>
      </dgm:t>
    </dgm:pt>
    <dgm:pt modelId="{C0E7B398-05BA-2F42-8F3E-F8B30BE382B9}" type="pres">
      <dgm:prSet presAssocID="{711221E7-D785-BE4A-A4E5-35EBDB5791C3}" presName="composite3" presStyleCnt="0"/>
      <dgm:spPr/>
      <dgm:t>
        <a:bodyPr/>
        <a:lstStyle/>
        <a:p>
          <a:endParaRPr lang="en-US"/>
        </a:p>
      </dgm:t>
    </dgm:pt>
    <dgm:pt modelId="{4E043369-DCED-4741-B2FF-2C563D039865}" type="pres">
      <dgm:prSet presAssocID="{711221E7-D785-BE4A-A4E5-35EBDB5791C3}" presName="background3" presStyleLbl="node3" presStyleIdx="2" presStyleCnt="6"/>
      <dgm:spPr/>
      <dgm:t>
        <a:bodyPr/>
        <a:lstStyle/>
        <a:p>
          <a:endParaRPr lang="en-US"/>
        </a:p>
      </dgm:t>
    </dgm:pt>
    <dgm:pt modelId="{D0D48F5E-D099-D846-9379-CEDE0D267618}" type="pres">
      <dgm:prSet presAssocID="{711221E7-D785-BE4A-A4E5-35EBDB5791C3}" presName="text3" presStyleLbl="fgAcc3" presStyleIdx="2" presStyleCnt="6">
        <dgm:presLayoutVars>
          <dgm:chPref val="3"/>
        </dgm:presLayoutVars>
      </dgm:prSet>
      <dgm:spPr/>
      <dgm:t>
        <a:bodyPr/>
        <a:lstStyle/>
        <a:p>
          <a:endParaRPr lang="en-US"/>
        </a:p>
      </dgm:t>
    </dgm:pt>
    <dgm:pt modelId="{46D319F7-C155-E141-906B-5146C7F71197}" type="pres">
      <dgm:prSet presAssocID="{711221E7-D785-BE4A-A4E5-35EBDB5791C3}" presName="hierChild4" presStyleCnt="0"/>
      <dgm:spPr/>
      <dgm:t>
        <a:bodyPr/>
        <a:lstStyle/>
        <a:p>
          <a:endParaRPr lang="en-US"/>
        </a:p>
      </dgm:t>
    </dgm:pt>
    <dgm:pt modelId="{A996F336-A124-AF4F-AC5A-01E59E97E9DA}" type="pres">
      <dgm:prSet presAssocID="{BA6BF40E-9984-E64B-83CF-C609D6FC7DCF}" presName="Name10" presStyleLbl="parChTrans1D2" presStyleIdx="1" presStyleCnt="2"/>
      <dgm:spPr/>
      <dgm:t>
        <a:bodyPr/>
        <a:lstStyle/>
        <a:p>
          <a:endParaRPr lang="en-US"/>
        </a:p>
      </dgm:t>
    </dgm:pt>
    <dgm:pt modelId="{8A621344-08AE-424B-9732-1E67027C9128}" type="pres">
      <dgm:prSet presAssocID="{FCBEA9DF-9CB1-F24B-88F0-F57B262537EE}" presName="hierRoot2" presStyleCnt="0"/>
      <dgm:spPr/>
      <dgm:t>
        <a:bodyPr/>
        <a:lstStyle/>
        <a:p>
          <a:endParaRPr lang="en-US"/>
        </a:p>
      </dgm:t>
    </dgm:pt>
    <dgm:pt modelId="{561C5054-26E0-8A42-8587-E2B2AD6C399D}" type="pres">
      <dgm:prSet presAssocID="{FCBEA9DF-9CB1-F24B-88F0-F57B262537EE}" presName="composite2" presStyleCnt="0"/>
      <dgm:spPr/>
      <dgm:t>
        <a:bodyPr/>
        <a:lstStyle/>
        <a:p>
          <a:endParaRPr lang="en-US"/>
        </a:p>
      </dgm:t>
    </dgm:pt>
    <dgm:pt modelId="{EB001A2A-38C3-F241-B754-A8A1FFAE80C7}" type="pres">
      <dgm:prSet presAssocID="{FCBEA9DF-9CB1-F24B-88F0-F57B262537EE}" presName="background2" presStyleLbl="node2" presStyleIdx="1" presStyleCnt="2"/>
      <dgm:spPr/>
      <dgm:t>
        <a:bodyPr/>
        <a:lstStyle/>
        <a:p>
          <a:endParaRPr lang="en-US"/>
        </a:p>
      </dgm:t>
    </dgm:pt>
    <dgm:pt modelId="{F1BB34D0-D1D8-884A-BDCB-6165B4274D78}" type="pres">
      <dgm:prSet presAssocID="{FCBEA9DF-9CB1-F24B-88F0-F57B262537EE}" presName="text2" presStyleLbl="fgAcc2" presStyleIdx="1" presStyleCnt="2">
        <dgm:presLayoutVars>
          <dgm:chPref val="3"/>
        </dgm:presLayoutVars>
      </dgm:prSet>
      <dgm:spPr/>
      <dgm:t>
        <a:bodyPr/>
        <a:lstStyle/>
        <a:p>
          <a:endParaRPr lang="en-US"/>
        </a:p>
      </dgm:t>
    </dgm:pt>
    <dgm:pt modelId="{037E6926-5276-FF48-A860-6B45D62BC071}" type="pres">
      <dgm:prSet presAssocID="{FCBEA9DF-9CB1-F24B-88F0-F57B262537EE}" presName="hierChild3" presStyleCnt="0"/>
      <dgm:spPr/>
      <dgm:t>
        <a:bodyPr/>
        <a:lstStyle/>
        <a:p>
          <a:endParaRPr lang="en-US"/>
        </a:p>
      </dgm:t>
    </dgm:pt>
    <dgm:pt modelId="{D69679C3-5EE9-224D-8701-27B418A11414}" type="pres">
      <dgm:prSet presAssocID="{5A35FB2E-B105-9147-AAFA-28407B162FAA}" presName="Name17" presStyleLbl="parChTrans1D3" presStyleIdx="3" presStyleCnt="6"/>
      <dgm:spPr/>
      <dgm:t>
        <a:bodyPr/>
        <a:lstStyle/>
        <a:p>
          <a:endParaRPr lang="en-US"/>
        </a:p>
      </dgm:t>
    </dgm:pt>
    <dgm:pt modelId="{BCA97F4A-1D1C-BB40-8DBB-D2134A2C14DA}" type="pres">
      <dgm:prSet presAssocID="{D7912F35-2A06-9646-AEDE-D1E68FA0FDFA}" presName="hierRoot3" presStyleCnt="0"/>
      <dgm:spPr/>
      <dgm:t>
        <a:bodyPr/>
        <a:lstStyle/>
        <a:p>
          <a:endParaRPr lang="en-US"/>
        </a:p>
      </dgm:t>
    </dgm:pt>
    <dgm:pt modelId="{D9250FC3-B1D2-FD49-988E-2C91E0ADAB96}" type="pres">
      <dgm:prSet presAssocID="{D7912F35-2A06-9646-AEDE-D1E68FA0FDFA}" presName="composite3" presStyleCnt="0"/>
      <dgm:spPr/>
      <dgm:t>
        <a:bodyPr/>
        <a:lstStyle/>
        <a:p>
          <a:endParaRPr lang="en-US"/>
        </a:p>
      </dgm:t>
    </dgm:pt>
    <dgm:pt modelId="{B93C0F18-D413-DA4D-85B4-5434C7DB7E7D}" type="pres">
      <dgm:prSet presAssocID="{D7912F35-2A06-9646-AEDE-D1E68FA0FDFA}" presName="background3" presStyleLbl="node3" presStyleIdx="3" presStyleCnt="6"/>
      <dgm:spPr/>
      <dgm:t>
        <a:bodyPr/>
        <a:lstStyle/>
        <a:p>
          <a:endParaRPr lang="en-US"/>
        </a:p>
      </dgm:t>
    </dgm:pt>
    <dgm:pt modelId="{15DA255A-059C-2845-8403-CC0D31363355}" type="pres">
      <dgm:prSet presAssocID="{D7912F35-2A06-9646-AEDE-D1E68FA0FDFA}" presName="text3" presStyleLbl="fgAcc3" presStyleIdx="3" presStyleCnt="6">
        <dgm:presLayoutVars>
          <dgm:chPref val="3"/>
        </dgm:presLayoutVars>
      </dgm:prSet>
      <dgm:spPr/>
      <dgm:t>
        <a:bodyPr/>
        <a:lstStyle/>
        <a:p>
          <a:endParaRPr lang="en-US"/>
        </a:p>
      </dgm:t>
    </dgm:pt>
    <dgm:pt modelId="{76603724-D95D-7840-9D4C-36F91CE0E953}" type="pres">
      <dgm:prSet presAssocID="{D7912F35-2A06-9646-AEDE-D1E68FA0FDFA}" presName="hierChild4" presStyleCnt="0"/>
      <dgm:spPr/>
      <dgm:t>
        <a:bodyPr/>
        <a:lstStyle/>
        <a:p>
          <a:endParaRPr lang="en-US"/>
        </a:p>
      </dgm:t>
    </dgm:pt>
    <dgm:pt modelId="{D3F942D8-B5A6-D846-A372-79EB3C515B6D}" type="pres">
      <dgm:prSet presAssocID="{D1AD40EC-580C-3A47-A82F-9AB3FDADFC78}" presName="Name17" presStyleLbl="parChTrans1D3" presStyleIdx="4" presStyleCnt="6"/>
      <dgm:spPr/>
      <dgm:t>
        <a:bodyPr/>
        <a:lstStyle/>
        <a:p>
          <a:endParaRPr lang="en-US"/>
        </a:p>
      </dgm:t>
    </dgm:pt>
    <dgm:pt modelId="{B6AD688B-3DC0-7C41-9AC3-091341570DA6}" type="pres">
      <dgm:prSet presAssocID="{48AA6372-F2AB-6D4F-9F8A-E361896530A5}" presName="hierRoot3" presStyleCnt="0"/>
      <dgm:spPr/>
      <dgm:t>
        <a:bodyPr/>
        <a:lstStyle/>
        <a:p>
          <a:endParaRPr lang="en-US"/>
        </a:p>
      </dgm:t>
    </dgm:pt>
    <dgm:pt modelId="{5521D09C-8B86-0B46-A962-5FF25C45C1E4}" type="pres">
      <dgm:prSet presAssocID="{48AA6372-F2AB-6D4F-9F8A-E361896530A5}" presName="composite3" presStyleCnt="0"/>
      <dgm:spPr/>
      <dgm:t>
        <a:bodyPr/>
        <a:lstStyle/>
        <a:p>
          <a:endParaRPr lang="en-US"/>
        </a:p>
      </dgm:t>
    </dgm:pt>
    <dgm:pt modelId="{21B8A053-47F9-3546-8028-9ADEC26C560A}" type="pres">
      <dgm:prSet presAssocID="{48AA6372-F2AB-6D4F-9F8A-E361896530A5}" presName="background3" presStyleLbl="node3" presStyleIdx="4" presStyleCnt="6"/>
      <dgm:spPr/>
      <dgm:t>
        <a:bodyPr/>
        <a:lstStyle/>
        <a:p>
          <a:endParaRPr lang="en-US"/>
        </a:p>
      </dgm:t>
    </dgm:pt>
    <dgm:pt modelId="{8E584CB8-EECC-0344-AC8F-4EA8E4A508F3}" type="pres">
      <dgm:prSet presAssocID="{48AA6372-F2AB-6D4F-9F8A-E361896530A5}" presName="text3" presStyleLbl="fgAcc3" presStyleIdx="4" presStyleCnt="6">
        <dgm:presLayoutVars>
          <dgm:chPref val="3"/>
        </dgm:presLayoutVars>
      </dgm:prSet>
      <dgm:spPr/>
      <dgm:t>
        <a:bodyPr/>
        <a:lstStyle/>
        <a:p>
          <a:endParaRPr lang="en-US"/>
        </a:p>
      </dgm:t>
    </dgm:pt>
    <dgm:pt modelId="{B64BE167-1D31-A34B-8731-F5B7C8F44EF7}" type="pres">
      <dgm:prSet presAssocID="{48AA6372-F2AB-6D4F-9F8A-E361896530A5}" presName="hierChild4" presStyleCnt="0"/>
      <dgm:spPr/>
      <dgm:t>
        <a:bodyPr/>
        <a:lstStyle/>
        <a:p>
          <a:endParaRPr lang="en-US"/>
        </a:p>
      </dgm:t>
    </dgm:pt>
    <dgm:pt modelId="{6B3BE438-28DA-444C-AB45-C419EFC818BC}" type="pres">
      <dgm:prSet presAssocID="{DEB52552-1D78-0641-9307-14F9D2DBC8D5}" presName="Name17" presStyleLbl="parChTrans1D3" presStyleIdx="5" presStyleCnt="6"/>
      <dgm:spPr/>
      <dgm:t>
        <a:bodyPr/>
        <a:lstStyle/>
        <a:p>
          <a:endParaRPr lang="en-US"/>
        </a:p>
      </dgm:t>
    </dgm:pt>
    <dgm:pt modelId="{19594E86-EA12-6C48-9A7C-D69A05BA1DDB}" type="pres">
      <dgm:prSet presAssocID="{8D596540-C7CC-A44E-9048-C2AABBEF85DB}" presName="hierRoot3" presStyleCnt="0"/>
      <dgm:spPr/>
      <dgm:t>
        <a:bodyPr/>
        <a:lstStyle/>
        <a:p>
          <a:endParaRPr lang="en-US"/>
        </a:p>
      </dgm:t>
    </dgm:pt>
    <dgm:pt modelId="{2A1D48FB-E36A-4048-ADE4-31777B3F550B}" type="pres">
      <dgm:prSet presAssocID="{8D596540-C7CC-A44E-9048-C2AABBEF85DB}" presName="composite3" presStyleCnt="0"/>
      <dgm:spPr/>
      <dgm:t>
        <a:bodyPr/>
        <a:lstStyle/>
        <a:p>
          <a:endParaRPr lang="en-US"/>
        </a:p>
      </dgm:t>
    </dgm:pt>
    <dgm:pt modelId="{DF9F8CCB-8908-1B48-85A1-C6FABC3EB2B0}" type="pres">
      <dgm:prSet presAssocID="{8D596540-C7CC-A44E-9048-C2AABBEF85DB}" presName="background3" presStyleLbl="node3" presStyleIdx="5" presStyleCnt="6"/>
      <dgm:spPr/>
      <dgm:t>
        <a:bodyPr/>
        <a:lstStyle/>
        <a:p>
          <a:endParaRPr lang="en-US"/>
        </a:p>
      </dgm:t>
    </dgm:pt>
    <dgm:pt modelId="{1A3B2B05-F759-E648-9906-29F9760729D0}" type="pres">
      <dgm:prSet presAssocID="{8D596540-C7CC-A44E-9048-C2AABBEF85DB}" presName="text3" presStyleLbl="fgAcc3" presStyleIdx="5" presStyleCnt="6">
        <dgm:presLayoutVars>
          <dgm:chPref val="3"/>
        </dgm:presLayoutVars>
      </dgm:prSet>
      <dgm:spPr/>
      <dgm:t>
        <a:bodyPr/>
        <a:lstStyle/>
        <a:p>
          <a:endParaRPr lang="en-US"/>
        </a:p>
      </dgm:t>
    </dgm:pt>
    <dgm:pt modelId="{885089E4-23EE-6B4F-A650-C25682B5CE7A}" type="pres">
      <dgm:prSet presAssocID="{8D596540-C7CC-A44E-9048-C2AABBEF85DB}" presName="hierChild4" presStyleCnt="0"/>
      <dgm:spPr/>
      <dgm:t>
        <a:bodyPr/>
        <a:lstStyle/>
        <a:p>
          <a:endParaRPr lang="en-US"/>
        </a:p>
      </dgm:t>
    </dgm:pt>
  </dgm:ptLst>
  <dgm:cxnLst>
    <dgm:cxn modelId="{D2E1CE9D-AFC4-9F4E-BC92-673B63BFED8F}" srcId="{3A21735B-F3FA-C046-8799-054813F89379}" destId="{711221E7-D785-BE4A-A4E5-35EBDB5791C3}" srcOrd="2" destOrd="0" parTransId="{167C5EBD-82E4-384F-AB33-42912DF80F98}" sibTransId="{18F15250-C311-CC4E-BA83-478799DA4DEA}"/>
    <dgm:cxn modelId="{FEDB0946-C875-4BDE-B25B-0D49C2C908B2}" type="presOf" srcId="{FCBEA9DF-9CB1-F24B-88F0-F57B262537EE}" destId="{F1BB34D0-D1D8-884A-BDCB-6165B4274D78}" srcOrd="0" destOrd="0" presId="urn:microsoft.com/office/officeart/2005/8/layout/hierarchy1"/>
    <dgm:cxn modelId="{227C63D3-4DD0-4F5B-AAF5-1242E9FAA9A5}" type="presOf" srcId="{1CC21FA1-0384-644D-985D-6F4175970241}" destId="{6D772119-5CB4-EA47-A830-69DEA3407E0C}" srcOrd="0" destOrd="0" presId="urn:microsoft.com/office/officeart/2005/8/layout/hierarchy1"/>
    <dgm:cxn modelId="{3027F155-40A1-4427-B5E1-F48318C3A212}" type="presOf" srcId="{D77A58E7-600B-4D41-B21D-3C26EDF3245D}" destId="{B4D9A6E9-214F-6743-8AFF-781952E60E46}" srcOrd="0" destOrd="0" presId="urn:microsoft.com/office/officeart/2005/8/layout/hierarchy1"/>
    <dgm:cxn modelId="{A07ACC64-026D-440B-8C83-2DE22080CA82}" type="presOf" srcId="{711221E7-D785-BE4A-A4E5-35EBDB5791C3}" destId="{D0D48F5E-D099-D846-9379-CEDE0D267618}" srcOrd="0" destOrd="0" presId="urn:microsoft.com/office/officeart/2005/8/layout/hierarchy1"/>
    <dgm:cxn modelId="{B82F9220-7C0C-C442-AAF1-029C25DBD3BF}" srcId="{D77A58E7-600B-4D41-B21D-3C26EDF3245D}" destId="{FCBEA9DF-9CB1-F24B-88F0-F57B262537EE}" srcOrd="1" destOrd="0" parTransId="{BA6BF40E-9984-E64B-83CF-C609D6FC7DCF}" sibTransId="{447070C6-FB19-CF48-9551-A15F0F896DBC}"/>
    <dgm:cxn modelId="{059BADC5-A5EA-9E4D-B924-63D3288882A0}" srcId="{FCBEA9DF-9CB1-F24B-88F0-F57B262537EE}" destId="{D7912F35-2A06-9646-AEDE-D1E68FA0FDFA}" srcOrd="0" destOrd="0" parTransId="{5A35FB2E-B105-9147-AAFA-28407B162FAA}" sibTransId="{9FC1722F-3B5E-DB4F-A741-3D69154C9AD9}"/>
    <dgm:cxn modelId="{86CE5DA0-4BA7-49BD-90BD-62C73EFC9D0C}" type="presOf" srcId="{48AA6372-F2AB-6D4F-9F8A-E361896530A5}" destId="{8E584CB8-EECC-0344-AC8F-4EA8E4A508F3}" srcOrd="0" destOrd="0" presId="urn:microsoft.com/office/officeart/2005/8/layout/hierarchy1"/>
    <dgm:cxn modelId="{F81D9E1F-1271-48AC-91E3-63B47B2C8ACF}" type="presOf" srcId="{BA6BF40E-9984-E64B-83CF-C609D6FC7DCF}" destId="{A996F336-A124-AF4F-AC5A-01E59E97E9DA}" srcOrd="0" destOrd="0" presId="urn:microsoft.com/office/officeart/2005/8/layout/hierarchy1"/>
    <dgm:cxn modelId="{4A6A86C6-49D0-4FBC-8325-0A23C44065FB}" type="presOf" srcId="{3A21735B-F3FA-C046-8799-054813F89379}" destId="{467E87CA-4AB7-A847-BA83-99F6C34760A0}" srcOrd="0" destOrd="0" presId="urn:microsoft.com/office/officeart/2005/8/layout/hierarchy1"/>
    <dgm:cxn modelId="{431A9E81-57E7-448E-A282-641A641768EE}" type="presOf" srcId="{D7912F35-2A06-9646-AEDE-D1E68FA0FDFA}" destId="{15DA255A-059C-2845-8403-CC0D31363355}" srcOrd="0" destOrd="0" presId="urn:microsoft.com/office/officeart/2005/8/layout/hierarchy1"/>
    <dgm:cxn modelId="{072E2CCE-BEE1-4706-9BF7-401E84074006}" type="presOf" srcId="{8D596540-C7CC-A44E-9048-C2AABBEF85DB}" destId="{1A3B2B05-F759-E648-9906-29F9760729D0}" srcOrd="0" destOrd="0" presId="urn:microsoft.com/office/officeart/2005/8/layout/hierarchy1"/>
    <dgm:cxn modelId="{543155BA-907B-4E8B-B7F3-C8D41DCAC83C}" type="presOf" srcId="{DEB52552-1D78-0641-9307-14F9D2DBC8D5}" destId="{6B3BE438-28DA-444C-AB45-C419EFC818BC}" srcOrd="0" destOrd="0" presId="urn:microsoft.com/office/officeart/2005/8/layout/hierarchy1"/>
    <dgm:cxn modelId="{7FFC03B2-0B1B-45BA-A9E3-21CD52A469A5}" type="presOf" srcId="{45CF5DEB-BE76-6C4A-B2E3-BD95E83960A0}" destId="{43FB48E2-8421-B440-B459-0D88CD6B894B}" srcOrd="0" destOrd="0" presId="urn:microsoft.com/office/officeart/2005/8/layout/hierarchy1"/>
    <dgm:cxn modelId="{2B064344-4E0D-46D8-8824-03B960681C83}" type="presOf" srcId="{D1AD40EC-580C-3A47-A82F-9AB3FDADFC78}" destId="{D3F942D8-B5A6-D846-A372-79EB3C515B6D}" srcOrd="0" destOrd="0" presId="urn:microsoft.com/office/officeart/2005/8/layout/hierarchy1"/>
    <dgm:cxn modelId="{79E72DC8-1300-A147-ACC1-0607FDE7AF8A}" srcId="{DAAC4138-2A9D-9742-8C18-9DC5D1A1ED3A}" destId="{D77A58E7-600B-4D41-B21D-3C26EDF3245D}" srcOrd="0" destOrd="0" parTransId="{F1CE7D02-6A0F-7941-9EBD-F5D338B44997}" sibTransId="{BBC2DCE9-C58F-DA4B-B676-55897414FE48}"/>
    <dgm:cxn modelId="{EE2033E7-4A84-8842-BAF0-4BC373C558A3}" srcId="{D77A58E7-600B-4D41-B21D-3C26EDF3245D}" destId="{3A21735B-F3FA-C046-8799-054813F89379}" srcOrd="0" destOrd="0" parTransId="{45CF5DEB-BE76-6C4A-B2E3-BD95E83960A0}" sibTransId="{0D5FC4AC-9EFB-5640-AB6D-7B5C61C20807}"/>
    <dgm:cxn modelId="{9A0745C4-B702-AC4C-BBDB-C5B1E1F79D43}" srcId="{3A21735B-F3FA-C046-8799-054813F89379}" destId="{1CC21FA1-0384-644D-985D-6F4175970241}" srcOrd="1" destOrd="0" parTransId="{197DEBD6-670F-2B43-BBEA-467890255770}" sibTransId="{5ACC394A-0AC7-D347-9963-992D937B66CD}"/>
    <dgm:cxn modelId="{A271772C-3B63-7E40-AAA1-8BBCBD4D2EE1}" srcId="{3A21735B-F3FA-C046-8799-054813F89379}" destId="{0DC55E07-D221-A047-97DF-4F3DCEB182A9}" srcOrd="0" destOrd="0" parTransId="{44A1D431-54E8-F949-86C3-39A2E0A25B69}" sibTransId="{EC7CD149-B417-1B42-8CB1-B863AB044AB5}"/>
    <dgm:cxn modelId="{4E0BD6F1-C39A-434C-A7D6-3E743901B280}" type="presOf" srcId="{44A1D431-54E8-F949-86C3-39A2E0A25B69}" destId="{9719BD03-53C6-3F4C-AD6C-7AD950A0A0B8}" srcOrd="0" destOrd="0" presId="urn:microsoft.com/office/officeart/2005/8/layout/hierarchy1"/>
    <dgm:cxn modelId="{74A1B54D-56CB-49FC-8594-9E094A04D73D}" type="presOf" srcId="{5A35FB2E-B105-9147-AAFA-28407B162FAA}" destId="{D69679C3-5EE9-224D-8701-27B418A11414}" srcOrd="0" destOrd="0" presId="urn:microsoft.com/office/officeart/2005/8/layout/hierarchy1"/>
    <dgm:cxn modelId="{E959C8EB-A4F5-4F6D-ACEC-EAB9D026CF63}" type="presOf" srcId="{167C5EBD-82E4-384F-AB33-42912DF80F98}" destId="{FD793C7D-0A43-164D-A48D-21B2E41CC0DB}" srcOrd="0" destOrd="0" presId="urn:microsoft.com/office/officeart/2005/8/layout/hierarchy1"/>
    <dgm:cxn modelId="{D07FD925-5F43-4E0A-83DB-E6D745EE2045}" type="presOf" srcId="{0DC55E07-D221-A047-97DF-4F3DCEB182A9}" destId="{9608B8DD-5A1B-4048-AB7D-F8C70CFDDB00}" srcOrd="0" destOrd="0" presId="urn:microsoft.com/office/officeart/2005/8/layout/hierarchy1"/>
    <dgm:cxn modelId="{64D94079-6CB4-4003-AA62-0F1C8BFB612C}" type="presOf" srcId="{DAAC4138-2A9D-9742-8C18-9DC5D1A1ED3A}" destId="{11283E26-6901-0C4A-BE1C-A903A3A3058B}" srcOrd="0" destOrd="0" presId="urn:microsoft.com/office/officeart/2005/8/layout/hierarchy1"/>
    <dgm:cxn modelId="{A4271870-7163-4160-A2E6-6E894F636535}" type="presOf" srcId="{197DEBD6-670F-2B43-BBEA-467890255770}" destId="{8EE4E15A-50C3-3B40-9811-591E5758EC53}" srcOrd="0" destOrd="0" presId="urn:microsoft.com/office/officeart/2005/8/layout/hierarchy1"/>
    <dgm:cxn modelId="{89A5E821-FE97-C44C-8B8C-D5347D267131}" srcId="{FCBEA9DF-9CB1-F24B-88F0-F57B262537EE}" destId="{8D596540-C7CC-A44E-9048-C2AABBEF85DB}" srcOrd="2" destOrd="0" parTransId="{DEB52552-1D78-0641-9307-14F9D2DBC8D5}" sibTransId="{3731E5BB-33B6-FE47-835A-FA12666DD6EC}"/>
    <dgm:cxn modelId="{E5069953-844E-0F44-B140-C6E30B6A4F84}" srcId="{FCBEA9DF-9CB1-F24B-88F0-F57B262537EE}" destId="{48AA6372-F2AB-6D4F-9F8A-E361896530A5}" srcOrd="1" destOrd="0" parTransId="{D1AD40EC-580C-3A47-A82F-9AB3FDADFC78}" sibTransId="{C223FED2-E7E3-774D-97E5-D9DFE433A93D}"/>
    <dgm:cxn modelId="{3B38DF9A-35A7-44D0-B735-AB1F9B09DEB7}" type="presParOf" srcId="{11283E26-6901-0C4A-BE1C-A903A3A3058B}" destId="{9923C4C7-7C84-DE47-AA4A-9403380AE743}" srcOrd="0" destOrd="0" presId="urn:microsoft.com/office/officeart/2005/8/layout/hierarchy1"/>
    <dgm:cxn modelId="{0A4506ED-A04B-4560-A1E5-D4236132A354}" type="presParOf" srcId="{9923C4C7-7C84-DE47-AA4A-9403380AE743}" destId="{C135151A-ECFD-F541-B95D-2A87F3B02C6B}" srcOrd="0" destOrd="0" presId="urn:microsoft.com/office/officeart/2005/8/layout/hierarchy1"/>
    <dgm:cxn modelId="{55A74AE0-D0D7-48D7-99F3-4216E7C236D8}" type="presParOf" srcId="{C135151A-ECFD-F541-B95D-2A87F3B02C6B}" destId="{43D2655F-E24E-BB49-A5FF-0AF0FF0A35CE}" srcOrd="0" destOrd="0" presId="urn:microsoft.com/office/officeart/2005/8/layout/hierarchy1"/>
    <dgm:cxn modelId="{309DC229-1BC0-4B69-85E4-2C68EDE00FC5}" type="presParOf" srcId="{C135151A-ECFD-F541-B95D-2A87F3B02C6B}" destId="{B4D9A6E9-214F-6743-8AFF-781952E60E46}" srcOrd="1" destOrd="0" presId="urn:microsoft.com/office/officeart/2005/8/layout/hierarchy1"/>
    <dgm:cxn modelId="{66D4F71B-699B-468E-9E09-9DF5FF66C8AC}" type="presParOf" srcId="{9923C4C7-7C84-DE47-AA4A-9403380AE743}" destId="{FDF02BA9-12D0-A243-AB8F-8DB21B67C3AA}" srcOrd="1" destOrd="0" presId="urn:microsoft.com/office/officeart/2005/8/layout/hierarchy1"/>
    <dgm:cxn modelId="{7565C2E3-7E10-4849-A4C5-81448621486B}" type="presParOf" srcId="{FDF02BA9-12D0-A243-AB8F-8DB21B67C3AA}" destId="{43FB48E2-8421-B440-B459-0D88CD6B894B}" srcOrd="0" destOrd="0" presId="urn:microsoft.com/office/officeart/2005/8/layout/hierarchy1"/>
    <dgm:cxn modelId="{5BB1E7DD-146D-4C89-8AC5-F0873395EB52}" type="presParOf" srcId="{FDF02BA9-12D0-A243-AB8F-8DB21B67C3AA}" destId="{66FB90CA-FBB6-D446-A0DD-95E70B8248E4}" srcOrd="1" destOrd="0" presId="urn:microsoft.com/office/officeart/2005/8/layout/hierarchy1"/>
    <dgm:cxn modelId="{475BA1D2-1E3F-4129-80FF-EA0505875DC5}" type="presParOf" srcId="{66FB90CA-FBB6-D446-A0DD-95E70B8248E4}" destId="{E38D2B55-1012-6A47-B74B-B4F28A06A032}" srcOrd="0" destOrd="0" presId="urn:microsoft.com/office/officeart/2005/8/layout/hierarchy1"/>
    <dgm:cxn modelId="{70B3CCD4-B384-4AD3-9432-DE34E723D25E}" type="presParOf" srcId="{E38D2B55-1012-6A47-B74B-B4F28A06A032}" destId="{7843D9B0-68CE-744B-9F47-8C6974283268}" srcOrd="0" destOrd="0" presId="urn:microsoft.com/office/officeart/2005/8/layout/hierarchy1"/>
    <dgm:cxn modelId="{8A89F04D-6B50-455D-92E2-8B08D46BA20A}" type="presParOf" srcId="{E38D2B55-1012-6A47-B74B-B4F28A06A032}" destId="{467E87CA-4AB7-A847-BA83-99F6C34760A0}" srcOrd="1" destOrd="0" presId="urn:microsoft.com/office/officeart/2005/8/layout/hierarchy1"/>
    <dgm:cxn modelId="{55284149-584C-4BA9-A4A0-E3E1BDC7EE6C}" type="presParOf" srcId="{66FB90CA-FBB6-D446-A0DD-95E70B8248E4}" destId="{E4D9824D-1478-8E4F-A055-146FC4B1BF4F}" srcOrd="1" destOrd="0" presId="urn:microsoft.com/office/officeart/2005/8/layout/hierarchy1"/>
    <dgm:cxn modelId="{66252D18-DF6A-4235-A074-C076EBA709FF}" type="presParOf" srcId="{E4D9824D-1478-8E4F-A055-146FC4B1BF4F}" destId="{9719BD03-53C6-3F4C-AD6C-7AD950A0A0B8}" srcOrd="0" destOrd="0" presId="urn:microsoft.com/office/officeart/2005/8/layout/hierarchy1"/>
    <dgm:cxn modelId="{EC024442-96E7-4D3B-BD3B-A5D7F0571A17}" type="presParOf" srcId="{E4D9824D-1478-8E4F-A055-146FC4B1BF4F}" destId="{EED78039-4109-3F41-80BF-784B457B2FBB}" srcOrd="1" destOrd="0" presId="urn:microsoft.com/office/officeart/2005/8/layout/hierarchy1"/>
    <dgm:cxn modelId="{01C468B3-4AE3-4C32-8E27-86299F459BE5}" type="presParOf" srcId="{EED78039-4109-3F41-80BF-784B457B2FBB}" destId="{4B2D777D-567D-344E-95A4-37C9596F9525}" srcOrd="0" destOrd="0" presId="urn:microsoft.com/office/officeart/2005/8/layout/hierarchy1"/>
    <dgm:cxn modelId="{63E224C8-D873-44D8-AAB5-9BC4617AAC2F}" type="presParOf" srcId="{4B2D777D-567D-344E-95A4-37C9596F9525}" destId="{D8356A88-BED7-FD4B-8171-B2AE68BE6CF4}" srcOrd="0" destOrd="0" presId="urn:microsoft.com/office/officeart/2005/8/layout/hierarchy1"/>
    <dgm:cxn modelId="{3640B0BE-13D7-4322-9A95-D43E96FE6739}" type="presParOf" srcId="{4B2D777D-567D-344E-95A4-37C9596F9525}" destId="{9608B8DD-5A1B-4048-AB7D-F8C70CFDDB00}" srcOrd="1" destOrd="0" presId="urn:microsoft.com/office/officeart/2005/8/layout/hierarchy1"/>
    <dgm:cxn modelId="{46F59784-11E6-4859-82A6-2408587D7BCB}" type="presParOf" srcId="{EED78039-4109-3F41-80BF-784B457B2FBB}" destId="{D798F593-3730-FA46-B748-43589ECCED7E}" srcOrd="1" destOrd="0" presId="urn:microsoft.com/office/officeart/2005/8/layout/hierarchy1"/>
    <dgm:cxn modelId="{7D00A548-FC89-45E4-A3A0-09708ED27B6F}" type="presParOf" srcId="{E4D9824D-1478-8E4F-A055-146FC4B1BF4F}" destId="{8EE4E15A-50C3-3B40-9811-591E5758EC53}" srcOrd="2" destOrd="0" presId="urn:microsoft.com/office/officeart/2005/8/layout/hierarchy1"/>
    <dgm:cxn modelId="{789F177F-DF7E-4756-91E7-B14654BB5270}" type="presParOf" srcId="{E4D9824D-1478-8E4F-A055-146FC4B1BF4F}" destId="{993A0380-0119-EE40-8B84-D91CE6454BD0}" srcOrd="3" destOrd="0" presId="urn:microsoft.com/office/officeart/2005/8/layout/hierarchy1"/>
    <dgm:cxn modelId="{F938A903-8867-4698-AF28-11B9550EA8FC}" type="presParOf" srcId="{993A0380-0119-EE40-8B84-D91CE6454BD0}" destId="{16B006AA-DC78-AB42-AB58-DC23031ACCFB}" srcOrd="0" destOrd="0" presId="urn:microsoft.com/office/officeart/2005/8/layout/hierarchy1"/>
    <dgm:cxn modelId="{FFE64F09-D79D-4F6C-8B55-62E10C2C44D2}" type="presParOf" srcId="{16B006AA-DC78-AB42-AB58-DC23031ACCFB}" destId="{4571031C-ABA1-0241-9F27-4F878E5C55B6}" srcOrd="0" destOrd="0" presId="urn:microsoft.com/office/officeart/2005/8/layout/hierarchy1"/>
    <dgm:cxn modelId="{9F3B7221-1881-4957-927C-C67399E3779E}" type="presParOf" srcId="{16B006AA-DC78-AB42-AB58-DC23031ACCFB}" destId="{6D772119-5CB4-EA47-A830-69DEA3407E0C}" srcOrd="1" destOrd="0" presId="urn:microsoft.com/office/officeart/2005/8/layout/hierarchy1"/>
    <dgm:cxn modelId="{BA0F962C-35DB-4114-9A28-EF758F23C32F}" type="presParOf" srcId="{993A0380-0119-EE40-8B84-D91CE6454BD0}" destId="{A1A1DF26-F50B-214F-BC6A-5897CACF4503}" srcOrd="1" destOrd="0" presId="urn:microsoft.com/office/officeart/2005/8/layout/hierarchy1"/>
    <dgm:cxn modelId="{5D4C41E5-158C-4D14-B571-B6B36859F59F}" type="presParOf" srcId="{E4D9824D-1478-8E4F-A055-146FC4B1BF4F}" destId="{FD793C7D-0A43-164D-A48D-21B2E41CC0DB}" srcOrd="4" destOrd="0" presId="urn:microsoft.com/office/officeart/2005/8/layout/hierarchy1"/>
    <dgm:cxn modelId="{725043B1-A2EA-48DA-8127-56243D53A458}" type="presParOf" srcId="{E4D9824D-1478-8E4F-A055-146FC4B1BF4F}" destId="{25E95F31-F5E1-4448-968A-2485C0FA6F05}" srcOrd="5" destOrd="0" presId="urn:microsoft.com/office/officeart/2005/8/layout/hierarchy1"/>
    <dgm:cxn modelId="{F883F157-65D7-447C-B35C-3407E0DDF6AB}" type="presParOf" srcId="{25E95F31-F5E1-4448-968A-2485C0FA6F05}" destId="{C0E7B398-05BA-2F42-8F3E-F8B30BE382B9}" srcOrd="0" destOrd="0" presId="urn:microsoft.com/office/officeart/2005/8/layout/hierarchy1"/>
    <dgm:cxn modelId="{BE52CF9E-A725-4047-8767-845FAC5BD575}" type="presParOf" srcId="{C0E7B398-05BA-2F42-8F3E-F8B30BE382B9}" destId="{4E043369-DCED-4741-B2FF-2C563D039865}" srcOrd="0" destOrd="0" presId="urn:microsoft.com/office/officeart/2005/8/layout/hierarchy1"/>
    <dgm:cxn modelId="{FDFFB314-4470-4CB4-8662-72F8136CF267}" type="presParOf" srcId="{C0E7B398-05BA-2F42-8F3E-F8B30BE382B9}" destId="{D0D48F5E-D099-D846-9379-CEDE0D267618}" srcOrd="1" destOrd="0" presId="urn:microsoft.com/office/officeart/2005/8/layout/hierarchy1"/>
    <dgm:cxn modelId="{981A0D2C-39A5-4C57-91F0-6EFA940552F3}" type="presParOf" srcId="{25E95F31-F5E1-4448-968A-2485C0FA6F05}" destId="{46D319F7-C155-E141-906B-5146C7F71197}" srcOrd="1" destOrd="0" presId="urn:microsoft.com/office/officeart/2005/8/layout/hierarchy1"/>
    <dgm:cxn modelId="{C5642CCD-B2D3-4DE2-8D54-4650BFDD9DC2}" type="presParOf" srcId="{FDF02BA9-12D0-A243-AB8F-8DB21B67C3AA}" destId="{A996F336-A124-AF4F-AC5A-01E59E97E9DA}" srcOrd="2" destOrd="0" presId="urn:microsoft.com/office/officeart/2005/8/layout/hierarchy1"/>
    <dgm:cxn modelId="{93251715-1EA0-4A25-9F9F-128C420EECC4}" type="presParOf" srcId="{FDF02BA9-12D0-A243-AB8F-8DB21B67C3AA}" destId="{8A621344-08AE-424B-9732-1E67027C9128}" srcOrd="3" destOrd="0" presId="urn:microsoft.com/office/officeart/2005/8/layout/hierarchy1"/>
    <dgm:cxn modelId="{CB5DB030-5A68-4C5C-84A9-92F093633241}" type="presParOf" srcId="{8A621344-08AE-424B-9732-1E67027C9128}" destId="{561C5054-26E0-8A42-8587-E2B2AD6C399D}" srcOrd="0" destOrd="0" presId="urn:microsoft.com/office/officeart/2005/8/layout/hierarchy1"/>
    <dgm:cxn modelId="{643D86C0-6B1B-4096-9C79-3875F263EA15}" type="presParOf" srcId="{561C5054-26E0-8A42-8587-E2B2AD6C399D}" destId="{EB001A2A-38C3-F241-B754-A8A1FFAE80C7}" srcOrd="0" destOrd="0" presId="urn:microsoft.com/office/officeart/2005/8/layout/hierarchy1"/>
    <dgm:cxn modelId="{81392F28-8F26-4B81-98D6-0B3E0A779E55}" type="presParOf" srcId="{561C5054-26E0-8A42-8587-E2B2AD6C399D}" destId="{F1BB34D0-D1D8-884A-BDCB-6165B4274D78}" srcOrd="1" destOrd="0" presId="urn:microsoft.com/office/officeart/2005/8/layout/hierarchy1"/>
    <dgm:cxn modelId="{2F9EF88A-DECB-4479-A813-08F2C1085F91}" type="presParOf" srcId="{8A621344-08AE-424B-9732-1E67027C9128}" destId="{037E6926-5276-FF48-A860-6B45D62BC071}" srcOrd="1" destOrd="0" presId="urn:microsoft.com/office/officeart/2005/8/layout/hierarchy1"/>
    <dgm:cxn modelId="{E7888E61-D356-4895-ABB5-97CD17C03DE1}" type="presParOf" srcId="{037E6926-5276-FF48-A860-6B45D62BC071}" destId="{D69679C3-5EE9-224D-8701-27B418A11414}" srcOrd="0" destOrd="0" presId="urn:microsoft.com/office/officeart/2005/8/layout/hierarchy1"/>
    <dgm:cxn modelId="{718D51C5-FFB3-429B-9846-90F2A7B9BBAB}" type="presParOf" srcId="{037E6926-5276-FF48-A860-6B45D62BC071}" destId="{BCA97F4A-1D1C-BB40-8DBB-D2134A2C14DA}" srcOrd="1" destOrd="0" presId="urn:microsoft.com/office/officeart/2005/8/layout/hierarchy1"/>
    <dgm:cxn modelId="{7DB3921F-0B50-4005-9654-AC634B696A15}" type="presParOf" srcId="{BCA97F4A-1D1C-BB40-8DBB-D2134A2C14DA}" destId="{D9250FC3-B1D2-FD49-988E-2C91E0ADAB96}" srcOrd="0" destOrd="0" presId="urn:microsoft.com/office/officeart/2005/8/layout/hierarchy1"/>
    <dgm:cxn modelId="{97F6E9D4-BAAD-4848-AC06-56AC326272AA}" type="presParOf" srcId="{D9250FC3-B1D2-FD49-988E-2C91E0ADAB96}" destId="{B93C0F18-D413-DA4D-85B4-5434C7DB7E7D}" srcOrd="0" destOrd="0" presId="urn:microsoft.com/office/officeart/2005/8/layout/hierarchy1"/>
    <dgm:cxn modelId="{168B7111-F855-43BF-B742-329E74834237}" type="presParOf" srcId="{D9250FC3-B1D2-FD49-988E-2C91E0ADAB96}" destId="{15DA255A-059C-2845-8403-CC0D31363355}" srcOrd="1" destOrd="0" presId="urn:microsoft.com/office/officeart/2005/8/layout/hierarchy1"/>
    <dgm:cxn modelId="{7DAEDC35-F2F8-4318-BB90-3F6E23BB5ADC}" type="presParOf" srcId="{BCA97F4A-1D1C-BB40-8DBB-D2134A2C14DA}" destId="{76603724-D95D-7840-9D4C-36F91CE0E953}" srcOrd="1" destOrd="0" presId="urn:microsoft.com/office/officeart/2005/8/layout/hierarchy1"/>
    <dgm:cxn modelId="{DB57A264-329C-4EBF-8A09-8F4720139FE0}" type="presParOf" srcId="{037E6926-5276-FF48-A860-6B45D62BC071}" destId="{D3F942D8-B5A6-D846-A372-79EB3C515B6D}" srcOrd="2" destOrd="0" presId="urn:microsoft.com/office/officeart/2005/8/layout/hierarchy1"/>
    <dgm:cxn modelId="{BF708D92-1594-416D-90E1-8976E29F9F92}" type="presParOf" srcId="{037E6926-5276-FF48-A860-6B45D62BC071}" destId="{B6AD688B-3DC0-7C41-9AC3-091341570DA6}" srcOrd="3" destOrd="0" presId="urn:microsoft.com/office/officeart/2005/8/layout/hierarchy1"/>
    <dgm:cxn modelId="{B76ADEB4-7BA2-453A-888D-5E722059EA69}" type="presParOf" srcId="{B6AD688B-3DC0-7C41-9AC3-091341570DA6}" destId="{5521D09C-8B86-0B46-A962-5FF25C45C1E4}" srcOrd="0" destOrd="0" presId="urn:microsoft.com/office/officeart/2005/8/layout/hierarchy1"/>
    <dgm:cxn modelId="{B2E1EFAC-01D4-4B5E-88A2-DAD9D64EA49C}" type="presParOf" srcId="{5521D09C-8B86-0B46-A962-5FF25C45C1E4}" destId="{21B8A053-47F9-3546-8028-9ADEC26C560A}" srcOrd="0" destOrd="0" presId="urn:microsoft.com/office/officeart/2005/8/layout/hierarchy1"/>
    <dgm:cxn modelId="{C685B649-EB92-4905-9E9D-A0FFCBE0558A}" type="presParOf" srcId="{5521D09C-8B86-0B46-A962-5FF25C45C1E4}" destId="{8E584CB8-EECC-0344-AC8F-4EA8E4A508F3}" srcOrd="1" destOrd="0" presId="urn:microsoft.com/office/officeart/2005/8/layout/hierarchy1"/>
    <dgm:cxn modelId="{8D0F572F-A01A-4023-92B2-9A2ECD68AA0C}" type="presParOf" srcId="{B6AD688B-3DC0-7C41-9AC3-091341570DA6}" destId="{B64BE167-1D31-A34B-8731-F5B7C8F44EF7}" srcOrd="1" destOrd="0" presId="urn:microsoft.com/office/officeart/2005/8/layout/hierarchy1"/>
    <dgm:cxn modelId="{5E16413C-CE3A-44F2-A5FD-34B9C8625FE2}" type="presParOf" srcId="{037E6926-5276-FF48-A860-6B45D62BC071}" destId="{6B3BE438-28DA-444C-AB45-C419EFC818BC}" srcOrd="4" destOrd="0" presId="urn:microsoft.com/office/officeart/2005/8/layout/hierarchy1"/>
    <dgm:cxn modelId="{855DD212-39EA-4990-82D8-02A67F26B75E}" type="presParOf" srcId="{037E6926-5276-FF48-A860-6B45D62BC071}" destId="{19594E86-EA12-6C48-9A7C-D69A05BA1DDB}" srcOrd="5" destOrd="0" presId="urn:microsoft.com/office/officeart/2005/8/layout/hierarchy1"/>
    <dgm:cxn modelId="{80DA5479-1E67-45F8-A4F9-D36EEE17C0E7}" type="presParOf" srcId="{19594E86-EA12-6C48-9A7C-D69A05BA1DDB}" destId="{2A1D48FB-E36A-4048-ADE4-31777B3F550B}" srcOrd="0" destOrd="0" presId="urn:microsoft.com/office/officeart/2005/8/layout/hierarchy1"/>
    <dgm:cxn modelId="{E385332E-7073-4CCF-8147-884CA4C081E3}" type="presParOf" srcId="{2A1D48FB-E36A-4048-ADE4-31777B3F550B}" destId="{DF9F8CCB-8908-1B48-85A1-C6FABC3EB2B0}" srcOrd="0" destOrd="0" presId="urn:microsoft.com/office/officeart/2005/8/layout/hierarchy1"/>
    <dgm:cxn modelId="{20308FE6-6AA0-409B-9186-309234F50F8C}" type="presParOf" srcId="{2A1D48FB-E36A-4048-ADE4-31777B3F550B}" destId="{1A3B2B05-F759-E648-9906-29F9760729D0}" srcOrd="1" destOrd="0" presId="urn:microsoft.com/office/officeart/2005/8/layout/hierarchy1"/>
    <dgm:cxn modelId="{45FA3C04-C459-4A18-8054-09450CC7EFDB}" type="presParOf" srcId="{19594E86-EA12-6C48-9A7C-D69A05BA1DDB}" destId="{885089E4-23EE-6B4F-A650-C25682B5CE7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AC4138-2A9D-9742-8C18-9DC5D1A1ED3A}"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77A58E7-600B-4D41-B21D-3C26EDF3245D}">
      <dgm:prSet phldrT="[Text]"/>
      <dgm:spPr/>
      <dgm:t>
        <a:bodyPr/>
        <a:lstStyle/>
        <a:p>
          <a:r>
            <a:rPr lang="en-US" dirty="0" smtClean="0"/>
            <a:t>Cryptology</a:t>
          </a:r>
          <a:endParaRPr lang="en-US" dirty="0"/>
        </a:p>
      </dgm:t>
    </dgm:pt>
    <dgm:pt modelId="{F1CE7D02-6A0F-7941-9EBD-F5D338B44997}" type="parTrans" cxnId="{79E72DC8-1300-A147-ACC1-0607FDE7AF8A}">
      <dgm:prSet/>
      <dgm:spPr/>
      <dgm:t>
        <a:bodyPr/>
        <a:lstStyle/>
        <a:p>
          <a:endParaRPr lang="en-US"/>
        </a:p>
      </dgm:t>
    </dgm:pt>
    <dgm:pt modelId="{BBC2DCE9-C58F-DA4B-B676-55897414FE48}" type="sibTrans" cxnId="{79E72DC8-1300-A147-ACC1-0607FDE7AF8A}">
      <dgm:prSet/>
      <dgm:spPr/>
      <dgm:t>
        <a:bodyPr/>
        <a:lstStyle/>
        <a:p>
          <a:endParaRPr lang="en-US"/>
        </a:p>
      </dgm:t>
    </dgm:pt>
    <dgm:pt modelId="{3A21735B-F3FA-C046-8799-054813F89379}">
      <dgm:prSet phldrT="[Text]"/>
      <dgm:spPr/>
      <dgm:t>
        <a:bodyPr/>
        <a:lstStyle/>
        <a:p>
          <a:r>
            <a:rPr lang="en-US" dirty="0" smtClean="0"/>
            <a:t>Cryptography</a:t>
          </a:r>
          <a:endParaRPr lang="en-US" dirty="0"/>
        </a:p>
      </dgm:t>
    </dgm:pt>
    <dgm:pt modelId="{45CF5DEB-BE76-6C4A-B2E3-BD95E83960A0}" type="parTrans" cxnId="{EE2033E7-4A84-8842-BAF0-4BC373C558A3}">
      <dgm:prSet/>
      <dgm:spPr/>
      <dgm:t>
        <a:bodyPr/>
        <a:lstStyle/>
        <a:p>
          <a:endParaRPr lang="en-US"/>
        </a:p>
      </dgm:t>
    </dgm:pt>
    <dgm:pt modelId="{0D5FC4AC-9EFB-5640-AB6D-7B5C61C20807}" type="sibTrans" cxnId="{EE2033E7-4A84-8842-BAF0-4BC373C558A3}">
      <dgm:prSet/>
      <dgm:spPr/>
      <dgm:t>
        <a:bodyPr/>
        <a:lstStyle/>
        <a:p>
          <a:endParaRPr lang="en-US"/>
        </a:p>
      </dgm:t>
    </dgm:pt>
    <dgm:pt modelId="{0DC55E07-D221-A047-97DF-4F3DCEB182A9}">
      <dgm:prSet phldrT="[Text]" custT="1"/>
      <dgm:spPr/>
      <dgm:t>
        <a:bodyPr/>
        <a:lstStyle/>
        <a:p>
          <a:r>
            <a:rPr lang="en-US" sz="1100" b="0" dirty="0" smtClean="0"/>
            <a:t>Symmetric</a:t>
          </a:r>
          <a:endParaRPr lang="en-US" sz="1100" b="0" dirty="0"/>
        </a:p>
      </dgm:t>
    </dgm:pt>
    <dgm:pt modelId="{44A1D431-54E8-F949-86C3-39A2E0A25B69}" type="parTrans" cxnId="{A271772C-3B63-7E40-AAA1-8BBCBD4D2EE1}">
      <dgm:prSet/>
      <dgm:spPr/>
      <dgm:t>
        <a:bodyPr/>
        <a:lstStyle/>
        <a:p>
          <a:endParaRPr lang="en-US"/>
        </a:p>
      </dgm:t>
    </dgm:pt>
    <dgm:pt modelId="{EC7CD149-B417-1B42-8CB1-B863AB044AB5}" type="sibTrans" cxnId="{A271772C-3B63-7E40-AAA1-8BBCBD4D2EE1}">
      <dgm:prSet/>
      <dgm:spPr/>
      <dgm:t>
        <a:bodyPr/>
        <a:lstStyle/>
        <a:p>
          <a:endParaRPr lang="en-US"/>
        </a:p>
      </dgm:t>
    </dgm:pt>
    <dgm:pt modelId="{1CC21FA1-0384-644D-985D-6F4175970241}">
      <dgm:prSet phldrT="[Text]"/>
      <dgm:spPr/>
      <dgm:t>
        <a:bodyPr/>
        <a:lstStyle/>
        <a:p>
          <a:r>
            <a:rPr lang="en-US" dirty="0" smtClean="0"/>
            <a:t>Asymmetric</a:t>
          </a:r>
          <a:endParaRPr lang="en-US" dirty="0"/>
        </a:p>
      </dgm:t>
    </dgm:pt>
    <dgm:pt modelId="{197DEBD6-670F-2B43-BBEA-467890255770}" type="parTrans" cxnId="{9A0745C4-B702-AC4C-BBDB-C5B1E1F79D43}">
      <dgm:prSet/>
      <dgm:spPr/>
      <dgm:t>
        <a:bodyPr/>
        <a:lstStyle/>
        <a:p>
          <a:endParaRPr lang="en-US"/>
        </a:p>
      </dgm:t>
    </dgm:pt>
    <dgm:pt modelId="{5ACC394A-0AC7-D347-9963-992D937B66CD}" type="sibTrans" cxnId="{9A0745C4-B702-AC4C-BBDB-C5B1E1F79D43}">
      <dgm:prSet/>
      <dgm:spPr/>
      <dgm:t>
        <a:bodyPr/>
        <a:lstStyle/>
        <a:p>
          <a:endParaRPr lang="en-US"/>
        </a:p>
      </dgm:t>
    </dgm:pt>
    <dgm:pt modelId="{FCBEA9DF-9CB1-F24B-88F0-F57B262537EE}">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Cryptanalysis</a:t>
          </a:r>
          <a:endParaRPr lang="en-US" dirty="0"/>
        </a:p>
      </dgm:t>
    </dgm:pt>
    <dgm:pt modelId="{BA6BF40E-9984-E64B-83CF-C609D6FC7DCF}" type="parTrans" cxnId="{B82F9220-7C0C-C442-AAF1-029C25DBD3BF}">
      <dgm:prSet/>
      <dgm:spPr/>
      <dgm:t>
        <a:bodyPr/>
        <a:lstStyle/>
        <a:p>
          <a:endParaRPr lang="en-US"/>
        </a:p>
      </dgm:t>
    </dgm:pt>
    <dgm:pt modelId="{447070C6-FB19-CF48-9551-A15F0F896DBC}" type="sibTrans" cxnId="{B82F9220-7C0C-C442-AAF1-029C25DBD3BF}">
      <dgm:prSet/>
      <dgm:spPr/>
      <dgm:t>
        <a:bodyPr/>
        <a:lstStyle/>
        <a:p>
          <a:endParaRPr lang="en-US"/>
        </a:p>
      </dgm:t>
    </dgm:pt>
    <dgm:pt modelId="{711221E7-D785-BE4A-A4E5-35EBDB5791C3}">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400" b="1" dirty="0" smtClean="0"/>
            <a:t>Protocols</a:t>
          </a:r>
          <a:endParaRPr lang="en-US" sz="1400" b="1" dirty="0"/>
        </a:p>
      </dgm:t>
    </dgm:pt>
    <dgm:pt modelId="{167C5EBD-82E4-384F-AB33-42912DF80F98}" type="parTrans" cxnId="{D2E1CE9D-AFC4-9F4E-BC92-673B63BFED8F}">
      <dgm:prSet/>
      <dgm:spPr/>
      <dgm:t>
        <a:bodyPr/>
        <a:lstStyle/>
        <a:p>
          <a:endParaRPr lang="en-US"/>
        </a:p>
      </dgm:t>
    </dgm:pt>
    <dgm:pt modelId="{18F15250-C311-CC4E-BA83-478799DA4DEA}" type="sibTrans" cxnId="{D2E1CE9D-AFC4-9F4E-BC92-673B63BFED8F}">
      <dgm:prSet/>
      <dgm:spPr/>
      <dgm:t>
        <a:bodyPr/>
        <a:lstStyle/>
        <a:p>
          <a:endParaRPr lang="en-US"/>
        </a:p>
      </dgm:t>
    </dgm:pt>
    <dgm:pt modelId="{D7912F35-2A06-9646-AEDE-D1E68FA0FDFA}">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Mathematical</a:t>
          </a:r>
          <a:endParaRPr lang="en-US" dirty="0"/>
        </a:p>
      </dgm:t>
    </dgm:pt>
    <dgm:pt modelId="{5A35FB2E-B105-9147-AAFA-28407B162FAA}" type="parTrans" cxnId="{059BADC5-A5EA-9E4D-B924-63D3288882A0}">
      <dgm:prSet/>
      <dgm:spPr/>
      <dgm:t>
        <a:bodyPr/>
        <a:lstStyle/>
        <a:p>
          <a:endParaRPr lang="en-US"/>
        </a:p>
      </dgm:t>
    </dgm:pt>
    <dgm:pt modelId="{9FC1722F-3B5E-DB4F-A741-3D69154C9AD9}" type="sibTrans" cxnId="{059BADC5-A5EA-9E4D-B924-63D3288882A0}">
      <dgm:prSet/>
      <dgm:spPr/>
      <dgm:t>
        <a:bodyPr/>
        <a:lstStyle/>
        <a:p>
          <a:endParaRPr lang="en-US"/>
        </a:p>
      </dgm:t>
    </dgm:pt>
    <dgm:pt modelId="{48AA6372-F2AB-6D4F-9F8A-E361896530A5}">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Implementation</a:t>
          </a:r>
          <a:endParaRPr lang="en-US" dirty="0"/>
        </a:p>
      </dgm:t>
    </dgm:pt>
    <dgm:pt modelId="{D1AD40EC-580C-3A47-A82F-9AB3FDADFC78}" type="parTrans" cxnId="{E5069953-844E-0F44-B140-C6E30B6A4F84}">
      <dgm:prSet/>
      <dgm:spPr/>
      <dgm:t>
        <a:bodyPr/>
        <a:lstStyle/>
        <a:p>
          <a:endParaRPr lang="en-US"/>
        </a:p>
      </dgm:t>
    </dgm:pt>
    <dgm:pt modelId="{C223FED2-E7E3-774D-97E5-D9DFE433A93D}" type="sibTrans" cxnId="{E5069953-844E-0F44-B140-C6E30B6A4F84}">
      <dgm:prSet/>
      <dgm:spPr/>
      <dgm:t>
        <a:bodyPr/>
        <a:lstStyle/>
        <a:p>
          <a:endParaRPr lang="en-US"/>
        </a:p>
      </dgm:t>
    </dgm:pt>
    <dgm:pt modelId="{8D596540-C7CC-A44E-9048-C2AABBEF85DB}">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Social</a:t>
          </a:r>
          <a:endParaRPr lang="en-US" dirty="0"/>
        </a:p>
      </dgm:t>
    </dgm:pt>
    <dgm:pt modelId="{DEB52552-1D78-0641-9307-14F9D2DBC8D5}" type="parTrans" cxnId="{89A5E821-FE97-C44C-8B8C-D5347D267131}">
      <dgm:prSet/>
      <dgm:spPr/>
      <dgm:t>
        <a:bodyPr/>
        <a:lstStyle/>
        <a:p>
          <a:endParaRPr lang="en-US"/>
        </a:p>
      </dgm:t>
    </dgm:pt>
    <dgm:pt modelId="{3731E5BB-33B6-FE47-835A-FA12666DD6EC}" type="sibTrans" cxnId="{89A5E821-FE97-C44C-8B8C-D5347D267131}">
      <dgm:prSet/>
      <dgm:spPr/>
      <dgm:t>
        <a:bodyPr/>
        <a:lstStyle/>
        <a:p>
          <a:endParaRPr lang="en-US"/>
        </a:p>
      </dgm:t>
    </dgm:pt>
    <dgm:pt modelId="{11283E26-6901-0C4A-BE1C-A903A3A3058B}" type="pres">
      <dgm:prSet presAssocID="{DAAC4138-2A9D-9742-8C18-9DC5D1A1ED3A}" presName="hierChild1" presStyleCnt="0">
        <dgm:presLayoutVars>
          <dgm:chPref val="1"/>
          <dgm:dir/>
          <dgm:animOne val="branch"/>
          <dgm:animLvl val="lvl"/>
          <dgm:resizeHandles/>
        </dgm:presLayoutVars>
      </dgm:prSet>
      <dgm:spPr/>
      <dgm:t>
        <a:bodyPr/>
        <a:lstStyle/>
        <a:p>
          <a:endParaRPr lang="en-US"/>
        </a:p>
      </dgm:t>
    </dgm:pt>
    <dgm:pt modelId="{9923C4C7-7C84-DE47-AA4A-9403380AE743}" type="pres">
      <dgm:prSet presAssocID="{D77A58E7-600B-4D41-B21D-3C26EDF3245D}" presName="hierRoot1" presStyleCnt="0"/>
      <dgm:spPr/>
      <dgm:t>
        <a:bodyPr/>
        <a:lstStyle/>
        <a:p>
          <a:endParaRPr lang="en-US"/>
        </a:p>
      </dgm:t>
    </dgm:pt>
    <dgm:pt modelId="{C135151A-ECFD-F541-B95D-2A87F3B02C6B}" type="pres">
      <dgm:prSet presAssocID="{D77A58E7-600B-4D41-B21D-3C26EDF3245D}" presName="composite" presStyleCnt="0"/>
      <dgm:spPr/>
      <dgm:t>
        <a:bodyPr/>
        <a:lstStyle/>
        <a:p>
          <a:endParaRPr lang="en-US"/>
        </a:p>
      </dgm:t>
    </dgm:pt>
    <dgm:pt modelId="{43D2655F-E24E-BB49-A5FF-0AF0FF0A35CE}" type="pres">
      <dgm:prSet presAssocID="{D77A58E7-600B-4D41-B21D-3C26EDF3245D}" presName="background" presStyleLbl="node0" presStyleIdx="0" presStyleCnt="1"/>
      <dgm:spPr/>
      <dgm:t>
        <a:bodyPr/>
        <a:lstStyle/>
        <a:p>
          <a:endParaRPr lang="en-US"/>
        </a:p>
      </dgm:t>
    </dgm:pt>
    <dgm:pt modelId="{B4D9A6E9-214F-6743-8AFF-781952E60E46}" type="pres">
      <dgm:prSet presAssocID="{D77A58E7-600B-4D41-B21D-3C26EDF3245D}" presName="text" presStyleLbl="fgAcc0" presStyleIdx="0" presStyleCnt="1">
        <dgm:presLayoutVars>
          <dgm:chPref val="3"/>
        </dgm:presLayoutVars>
      </dgm:prSet>
      <dgm:spPr/>
      <dgm:t>
        <a:bodyPr/>
        <a:lstStyle/>
        <a:p>
          <a:endParaRPr lang="en-US"/>
        </a:p>
      </dgm:t>
    </dgm:pt>
    <dgm:pt modelId="{FDF02BA9-12D0-A243-AB8F-8DB21B67C3AA}" type="pres">
      <dgm:prSet presAssocID="{D77A58E7-600B-4D41-B21D-3C26EDF3245D}" presName="hierChild2" presStyleCnt="0"/>
      <dgm:spPr/>
      <dgm:t>
        <a:bodyPr/>
        <a:lstStyle/>
        <a:p>
          <a:endParaRPr lang="en-US"/>
        </a:p>
      </dgm:t>
    </dgm:pt>
    <dgm:pt modelId="{43FB48E2-8421-B440-B459-0D88CD6B894B}" type="pres">
      <dgm:prSet presAssocID="{45CF5DEB-BE76-6C4A-B2E3-BD95E83960A0}" presName="Name10" presStyleLbl="parChTrans1D2" presStyleIdx="0" presStyleCnt="2"/>
      <dgm:spPr/>
      <dgm:t>
        <a:bodyPr/>
        <a:lstStyle/>
        <a:p>
          <a:endParaRPr lang="en-US"/>
        </a:p>
      </dgm:t>
    </dgm:pt>
    <dgm:pt modelId="{66FB90CA-FBB6-D446-A0DD-95E70B8248E4}" type="pres">
      <dgm:prSet presAssocID="{3A21735B-F3FA-C046-8799-054813F89379}" presName="hierRoot2" presStyleCnt="0"/>
      <dgm:spPr/>
      <dgm:t>
        <a:bodyPr/>
        <a:lstStyle/>
        <a:p>
          <a:endParaRPr lang="en-US"/>
        </a:p>
      </dgm:t>
    </dgm:pt>
    <dgm:pt modelId="{E38D2B55-1012-6A47-B74B-B4F28A06A032}" type="pres">
      <dgm:prSet presAssocID="{3A21735B-F3FA-C046-8799-054813F89379}" presName="composite2" presStyleCnt="0"/>
      <dgm:spPr/>
      <dgm:t>
        <a:bodyPr/>
        <a:lstStyle/>
        <a:p>
          <a:endParaRPr lang="en-US"/>
        </a:p>
      </dgm:t>
    </dgm:pt>
    <dgm:pt modelId="{7843D9B0-68CE-744B-9F47-8C6974283268}" type="pres">
      <dgm:prSet presAssocID="{3A21735B-F3FA-C046-8799-054813F89379}" presName="background2" presStyleLbl="node2" presStyleIdx="0" presStyleCnt="2"/>
      <dgm:spPr/>
      <dgm:t>
        <a:bodyPr/>
        <a:lstStyle/>
        <a:p>
          <a:endParaRPr lang="en-US"/>
        </a:p>
      </dgm:t>
    </dgm:pt>
    <dgm:pt modelId="{467E87CA-4AB7-A847-BA83-99F6C34760A0}" type="pres">
      <dgm:prSet presAssocID="{3A21735B-F3FA-C046-8799-054813F89379}" presName="text2" presStyleLbl="fgAcc2" presStyleIdx="0" presStyleCnt="2">
        <dgm:presLayoutVars>
          <dgm:chPref val="3"/>
        </dgm:presLayoutVars>
      </dgm:prSet>
      <dgm:spPr/>
      <dgm:t>
        <a:bodyPr/>
        <a:lstStyle/>
        <a:p>
          <a:endParaRPr lang="en-US"/>
        </a:p>
      </dgm:t>
    </dgm:pt>
    <dgm:pt modelId="{E4D9824D-1478-8E4F-A055-146FC4B1BF4F}" type="pres">
      <dgm:prSet presAssocID="{3A21735B-F3FA-C046-8799-054813F89379}" presName="hierChild3" presStyleCnt="0"/>
      <dgm:spPr/>
      <dgm:t>
        <a:bodyPr/>
        <a:lstStyle/>
        <a:p>
          <a:endParaRPr lang="en-US"/>
        </a:p>
      </dgm:t>
    </dgm:pt>
    <dgm:pt modelId="{9719BD03-53C6-3F4C-AD6C-7AD950A0A0B8}" type="pres">
      <dgm:prSet presAssocID="{44A1D431-54E8-F949-86C3-39A2E0A25B69}" presName="Name17" presStyleLbl="parChTrans1D3" presStyleIdx="0" presStyleCnt="6"/>
      <dgm:spPr/>
      <dgm:t>
        <a:bodyPr/>
        <a:lstStyle/>
        <a:p>
          <a:endParaRPr lang="en-US"/>
        </a:p>
      </dgm:t>
    </dgm:pt>
    <dgm:pt modelId="{EED78039-4109-3F41-80BF-784B457B2FBB}" type="pres">
      <dgm:prSet presAssocID="{0DC55E07-D221-A047-97DF-4F3DCEB182A9}" presName="hierRoot3" presStyleCnt="0"/>
      <dgm:spPr/>
      <dgm:t>
        <a:bodyPr/>
        <a:lstStyle/>
        <a:p>
          <a:endParaRPr lang="en-US"/>
        </a:p>
      </dgm:t>
    </dgm:pt>
    <dgm:pt modelId="{4B2D777D-567D-344E-95A4-37C9596F9525}" type="pres">
      <dgm:prSet presAssocID="{0DC55E07-D221-A047-97DF-4F3DCEB182A9}" presName="composite3" presStyleCnt="0"/>
      <dgm:spPr/>
      <dgm:t>
        <a:bodyPr/>
        <a:lstStyle/>
        <a:p>
          <a:endParaRPr lang="en-US"/>
        </a:p>
      </dgm:t>
    </dgm:pt>
    <dgm:pt modelId="{D8356A88-BED7-FD4B-8171-B2AE68BE6CF4}" type="pres">
      <dgm:prSet presAssocID="{0DC55E07-D221-A047-97DF-4F3DCEB182A9}" presName="background3" presStyleLbl="node3" presStyleIdx="0" presStyleCnt="6"/>
      <dgm:spPr/>
      <dgm:t>
        <a:bodyPr/>
        <a:lstStyle/>
        <a:p>
          <a:endParaRPr lang="en-US"/>
        </a:p>
      </dgm:t>
    </dgm:pt>
    <dgm:pt modelId="{9608B8DD-5A1B-4048-AB7D-F8C70CFDDB00}" type="pres">
      <dgm:prSet presAssocID="{0DC55E07-D221-A047-97DF-4F3DCEB182A9}" presName="text3" presStyleLbl="fgAcc3" presStyleIdx="0" presStyleCnt="6">
        <dgm:presLayoutVars>
          <dgm:chPref val="3"/>
        </dgm:presLayoutVars>
      </dgm:prSet>
      <dgm:spPr/>
      <dgm:t>
        <a:bodyPr/>
        <a:lstStyle/>
        <a:p>
          <a:endParaRPr lang="en-US"/>
        </a:p>
      </dgm:t>
    </dgm:pt>
    <dgm:pt modelId="{D798F593-3730-FA46-B748-43589ECCED7E}" type="pres">
      <dgm:prSet presAssocID="{0DC55E07-D221-A047-97DF-4F3DCEB182A9}" presName="hierChild4" presStyleCnt="0"/>
      <dgm:spPr/>
      <dgm:t>
        <a:bodyPr/>
        <a:lstStyle/>
        <a:p>
          <a:endParaRPr lang="en-US"/>
        </a:p>
      </dgm:t>
    </dgm:pt>
    <dgm:pt modelId="{8EE4E15A-50C3-3B40-9811-591E5758EC53}" type="pres">
      <dgm:prSet presAssocID="{197DEBD6-670F-2B43-BBEA-467890255770}" presName="Name17" presStyleLbl="parChTrans1D3" presStyleIdx="1" presStyleCnt="6"/>
      <dgm:spPr/>
      <dgm:t>
        <a:bodyPr/>
        <a:lstStyle/>
        <a:p>
          <a:endParaRPr lang="en-US"/>
        </a:p>
      </dgm:t>
    </dgm:pt>
    <dgm:pt modelId="{993A0380-0119-EE40-8B84-D91CE6454BD0}" type="pres">
      <dgm:prSet presAssocID="{1CC21FA1-0384-644D-985D-6F4175970241}" presName="hierRoot3" presStyleCnt="0"/>
      <dgm:spPr/>
      <dgm:t>
        <a:bodyPr/>
        <a:lstStyle/>
        <a:p>
          <a:endParaRPr lang="en-US"/>
        </a:p>
      </dgm:t>
    </dgm:pt>
    <dgm:pt modelId="{16B006AA-DC78-AB42-AB58-DC23031ACCFB}" type="pres">
      <dgm:prSet presAssocID="{1CC21FA1-0384-644D-985D-6F4175970241}" presName="composite3" presStyleCnt="0"/>
      <dgm:spPr/>
      <dgm:t>
        <a:bodyPr/>
        <a:lstStyle/>
        <a:p>
          <a:endParaRPr lang="en-US"/>
        </a:p>
      </dgm:t>
    </dgm:pt>
    <dgm:pt modelId="{4571031C-ABA1-0241-9F27-4F878E5C55B6}" type="pres">
      <dgm:prSet presAssocID="{1CC21FA1-0384-644D-985D-6F4175970241}" presName="background3" presStyleLbl="node3" presStyleIdx="1" presStyleCnt="6"/>
      <dgm:spPr/>
      <dgm:t>
        <a:bodyPr/>
        <a:lstStyle/>
        <a:p>
          <a:endParaRPr lang="en-US"/>
        </a:p>
      </dgm:t>
    </dgm:pt>
    <dgm:pt modelId="{6D772119-5CB4-EA47-A830-69DEA3407E0C}" type="pres">
      <dgm:prSet presAssocID="{1CC21FA1-0384-644D-985D-6F4175970241}" presName="text3" presStyleLbl="fgAcc3" presStyleIdx="1" presStyleCnt="6">
        <dgm:presLayoutVars>
          <dgm:chPref val="3"/>
        </dgm:presLayoutVars>
      </dgm:prSet>
      <dgm:spPr/>
      <dgm:t>
        <a:bodyPr/>
        <a:lstStyle/>
        <a:p>
          <a:endParaRPr lang="en-US"/>
        </a:p>
      </dgm:t>
    </dgm:pt>
    <dgm:pt modelId="{A1A1DF26-F50B-214F-BC6A-5897CACF4503}" type="pres">
      <dgm:prSet presAssocID="{1CC21FA1-0384-644D-985D-6F4175970241}" presName="hierChild4" presStyleCnt="0"/>
      <dgm:spPr/>
      <dgm:t>
        <a:bodyPr/>
        <a:lstStyle/>
        <a:p>
          <a:endParaRPr lang="en-US"/>
        </a:p>
      </dgm:t>
    </dgm:pt>
    <dgm:pt modelId="{FD793C7D-0A43-164D-A48D-21B2E41CC0DB}" type="pres">
      <dgm:prSet presAssocID="{167C5EBD-82E4-384F-AB33-42912DF80F98}" presName="Name17" presStyleLbl="parChTrans1D3" presStyleIdx="2" presStyleCnt="6"/>
      <dgm:spPr/>
      <dgm:t>
        <a:bodyPr/>
        <a:lstStyle/>
        <a:p>
          <a:endParaRPr lang="en-US"/>
        </a:p>
      </dgm:t>
    </dgm:pt>
    <dgm:pt modelId="{25E95F31-F5E1-4448-968A-2485C0FA6F05}" type="pres">
      <dgm:prSet presAssocID="{711221E7-D785-BE4A-A4E5-35EBDB5791C3}" presName="hierRoot3" presStyleCnt="0"/>
      <dgm:spPr/>
      <dgm:t>
        <a:bodyPr/>
        <a:lstStyle/>
        <a:p>
          <a:endParaRPr lang="en-US"/>
        </a:p>
      </dgm:t>
    </dgm:pt>
    <dgm:pt modelId="{C0E7B398-05BA-2F42-8F3E-F8B30BE382B9}" type="pres">
      <dgm:prSet presAssocID="{711221E7-D785-BE4A-A4E5-35EBDB5791C3}" presName="composite3" presStyleCnt="0"/>
      <dgm:spPr/>
      <dgm:t>
        <a:bodyPr/>
        <a:lstStyle/>
        <a:p>
          <a:endParaRPr lang="en-US"/>
        </a:p>
      </dgm:t>
    </dgm:pt>
    <dgm:pt modelId="{4E043369-DCED-4741-B2FF-2C563D039865}" type="pres">
      <dgm:prSet presAssocID="{711221E7-D785-BE4A-A4E5-35EBDB5791C3}" presName="background3" presStyleLbl="node3" presStyleIdx="2" presStyleCnt="6"/>
      <dgm:spPr/>
      <dgm:t>
        <a:bodyPr/>
        <a:lstStyle/>
        <a:p>
          <a:endParaRPr lang="en-US"/>
        </a:p>
      </dgm:t>
    </dgm:pt>
    <dgm:pt modelId="{D0D48F5E-D099-D846-9379-CEDE0D267618}" type="pres">
      <dgm:prSet presAssocID="{711221E7-D785-BE4A-A4E5-35EBDB5791C3}" presName="text3" presStyleLbl="fgAcc3" presStyleIdx="2" presStyleCnt="6">
        <dgm:presLayoutVars>
          <dgm:chPref val="3"/>
        </dgm:presLayoutVars>
      </dgm:prSet>
      <dgm:spPr/>
      <dgm:t>
        <a:bodyPr/>
        <a:lstStyle/>
        <a:p>
          <a:endParaRPr lang="en-US"/>
        </a:p>
      </dgm:t>
    </dgm:pt>
    <dgm:pt modelId="{46D319F7-C155-E141-906B-5146C7F71197}" type="pres">
      <dgm:prSet presAssocID="{711221E7-D785-BE4A-A4E5-35EBDB5791C3}" presName="hierChild4" presStyleCnt="0"/>
      <dgm:spPr/>
      <dgm:t>
        <a:bodyPr/>
        <a:lstStyle/>
        <a:p>
          <a:endParaRPr lang="en-US"/>
        </a:p>
      </dgm:t>
    </dgm:pt>
    <dgm:pt modelId="{A996F336-A124-AF4F-AC5A-01E59E97E9DA}" type="pres">
      <dgm:prSet presAssocID="{BA6BF40E-9984-E64B-83CF-C609D6FC7DCF}" presName="Name10" presStyleLbl="parChTrans1D2" presStyleIdx="1" presStyleCnt="2"/>
      <dgm:spPr/>
      <dgm:t>
        <a:bodyPr/>
        <a:lstStyle/>
        <a:p>
          <a:endParaRPr lang="en-US"/>
        </a:p>
      </dgm:t>
    </dgm:pt>
    <dgm:pt modelId="{8A621344-08AE-424B-9732-1E67027C9128}" type="pres">
      <dgm:prSet presAssocID="{FCBEA9DF-9CB1-F24B-88F0-F57B262537EE}" presName="hierRoot2" presStyleCnt="0"/>
      <dgm:spPr/>
      <dgm:t>
        <a:bodyPr/>
        <a:lstStyle/>
        <a:p>
          <a:endParaRPr lang="en-US"/>
        </a:p>
      </dgm:t>
    </dgm:pt>
    <dgm:pt modelId="{561C5054-26E0-8A42-8587-E2B2AD6C399D}" type="pres">
      <dgm:prSet presAssocID="{FCBEA9DF-9CB1-F24B-88F0-F57B262537EE}" presName="composite2" presStyleCnt="0"/>
      <dgm:spPr/>
      <dgm:t>
        <a:bodyPr/>
        <a:lstStyle/>
        <a:p>
          <a:endParaRPr lang="en-US"/>
        </a:p>
      </dgm:t>
    </dgm:pt>
    <dgm:pt modelId="{EB001A2A-38C3-F241-B754-A8A1FFAE80C7}" type="pres">
      <dgm:prSet presAssocID="{FCBEA9DF-9CB1-F24B-88F0-F57B262537EE}" presName="background2" presStyleLbl="node2" presStyleIdx="1" presStyleCnt="2"/>
      <dgm:spPr/>
      <dgm:t>
        <a:bodyPr/>
        <a:lstStyle/>
        <a:p>
          <a:endParaRPr lang="en-US"/>
        </a:p>
      </dgm:t>
    </dgm:pt>
    <dgm:pt modelId="{F1BB34D0-D1D8-884A-BDCB-6165B4274D78}" type="pres">
      <dgm:prSet presAssocID="{FCBEA9DF-9CB1-F24B-88F0-F57B262537EE}" presName="text2" presStyleLbl="fgAcc2" presStyleIdx="1" presStyleCnt="2" custLinFactNeighborX="88">
        <dgm:presLayoutVars>
          <dgm:chPref val="3"/>
        </dgm:presLayoutVars>
      </dgm:prSet>
      <dgm:spPr/>
      <dgm:t>
        <a:bodyPr/>
        <a:lstStyle/>
        <a:p>
          <a:endParaRPr lang="en-US"/>
        </a:p>
      </dgm:t>
    </dgm:pt>
    <dgm:pt modelId="{037E6926-5276-FF48-A860-6B45D62BC071}" type="pres">
      <dgm:prSet presAssocID="{FCBEA9DF-9CB1-F24B-88F0-F57B262537EE}" presName="hierChild3" presStyleCnt="0"/>
      <dgm:spPr/>
      <dgm:t>
        <a:bodyPr/>
        <a:lstStyle/>
        <a:p>
          <a:endParaRPr lang="en-US"/>
        </a:p>
      </dgm:t>
    </dgm:pt>
    <dgm:pt modelId="{D69679C3-5EE9-224D-8701-27B418A11414}" type="pres">
      <dgm:prSet presAssocID="{5A35FB2E-B105-9147-AAFA-28407B162FAA}" presName="Name17" presStyleLbl="parChTrans1D3" presStyleIdx="3" presStyleCnt="6"/>
      <dgm:spPr/>
      <dgm:t>
        <a:bodyPr/>
        <a:lstStyle/>
        <a:p>
          <a:endParaRPr lang="en-US"/>
        </a:p>
      </dgm:t>
    </dgm:pt>
    <dgm:pt modelId="{BCA97F4A-1D1C-BB40-8DBB-D2134A2C14DA}" type="pres">
      <dgm:prSet presAssocID="{D7912F35-2A06-9646-AEDE-D1E68FA0FDFA}" presName="hierRoot3" presStyleCnt="0"/>
      <dgm:spPr/>
      <dgm:t>
        <a:bodyPr/>
        <a:lstStyle/>
        <a:p>
          <a:endParaRPr lang="en-US"/>
        </a:p>
      </dgm:t>
    </dgm:pt>
    <dgm:pt modelId="{D9250FC3-B1D2-FD49-988E-2C91E0ADAB96}" type="pres">
      <dgm:prSet presAssocID="{D7912F35-2A06-9646-AEDE-D1E68FA0FDFA}" presName="composite3" presStyleCnt="0"/>
      <dgm:spPr/>
      <dgm:t>
        <a:bodyPr/>
        <a:lstStyle/>
        <a:p>
          <a:endParaRPr lang="en-US"/>
        </a:p>
      </dgm:t>
    </dgm:pt>
    <dgm:pt modelId="{B93C0F18-D413-DA4D-85B4-5434C7DB7E7D}" type="pres">
      <dgm:prSet presAssocID="{D7912F35-2A06-9646-AEDE-D1E68FA0FDFA}" presName="background3" presStyleLbl="node3" presStyleIdx="3" presStyleCnt="6"/>
      <dgm:spPr/>
      <dgm:t>
        <a:bodyPr/>
        <a:lstStyle/>
        <a:p>
          <a:endParaRPr lang="en-US"/>
        </a:p>
      </dgm:t>
    </dgm:pt>
    <dgm:pt modelId="{15DA255A-059C-2845-8403-CC0D31363355}" type="pres">
      <dgm:prSet presAssocID="{D7912F35-2A06-9646-AEDE-D1E68FA0FDFA}" presName="text3" presStyleLbl="fgAcc3" presStyleIdx="3" presStyleCnt="6" custLinFactNeighborX="88">
        <dgm:presLayoutVars>
          <dgm:chPref val="3"/>
        </dgm:presLayoutVars>
      </dgm:prSet>
      <dgm:spPr/>
      <dgm:t>
        <a:bodyPr/>
        <a:lstStyle/>
        <a:p>
          <a:endParaRPr lang="en-US"/>
        </a:p>
      </dgm:t>
    </dgm:pt>
    <dgm:pt modelId="{76603724-D95D-7840-9D4C-36F91CE0E953}" type="pres">
      <dgm:prSet presAssocID="{D7912F35-2A06-9646-AEDE-D1E68FA0FDFA}" presName="hierChild4" presStyleCnt="0"/>
      <dgm:spPr/>
      <dgm:t>
        <a:bodyPr/>
        <a:lstStyle/>
        <a:p>
          <a:endParaRPr lang="en-US"/>
        </a:p>
      </dgm:t>
    </dgm:pt>
    <dgm:pt modelId="{D3F942D8-B5A6-D846-A372-79EB3C515B6D}" type="pres">
      <dgm:prSet presAssocID="{D1AD40EC-580C-3A47-A82F-9AB3FDADFC78}" presName="Name17" presStyleLbl="parChTrans1D3" presStyleIdx="4" presStyleCnt="6"/>
      <dgm:spPr/>
      <dgm:t>
        <a:bodyPr/>
        <a:lstStyle/>
        <a:p>
          <a:endParaRPr lang="en-US"/>
        </a:p>
      </dgm:t>
    </dgm:pt>
    <dgm:pt modelId="{B6AD688B-3DC0-7C41-9AC3-091341570DA6}" type="pres">
      <dgm:prSet presAssocID="{48AA6372-F2AB-6D4F-9F8A-E361896530A5}" presName="hierRoot3" presStyleCnt="0"/>
      <dgm:spPr/>
      <dgm:t>
        <a:bodyPr/>
        <a:lstStyle/>
        <a:p>
          <a:endParaRPr lang="en-US"/>
        </a:p>
      </dgm:t>
    </dgm:pt>
    <dgm:pt modelId="{5521D09C-8B86-0B46-A962-5FF25C45C1E4}" type="pres">
      <dgm:prSet presAssocID="{48AA6372-F2AB-6D4F-9F8A-E361896530A5}" presName="composite3" presStyleCnt="0"/>
      <dgm:spPr/>
      <dgm:t>
        <a:bodyPr/>
        <a:lstStyle/>
        <a:p>
          <a:endParaRPr lang="en-US"/>
        </a:p>
      </dgm:t>
    </dgm:pt>
    <dgm:pt modelId="{21B8A053-47F9-3546-8028-9ADEC26C560A}" type="pres">
      <dgm:prSet presAssocID="{48AA6372-F2AB-6D4F-9F8A-E361896530A5}" presName="background3" presStyleLbl="node3" presStyleIdx="4" presStyleCnt="6"/>
      <dgm:spPr/>
      <dgm:t>
        <a:bodyPr/>
        <a:lstStyle/>
        <a:p>
          <a:endParaRPr lang="en-US"/>
        </a:p>
      </dgm:t>
    </dgm:pt>
    <dgm:pt modelId="{8E584CB8-EECC-0344-AC8F-4EA8E4A508F3}" type="pres">
      <dgm:prSet presAssocID="{48AA6372-F2AB-6D4F-9F8A-E361896530A5}" presName="text3" presStyleLbl="fgAcc3" presStyleIdx="4" presStyleCnt="6" custLinFactNeighborX="88">
        <dgm:presLayoutVars>
          <dgm:chPref val="3"/>
        </dgm:presLayoutVars>
      </dgm:prSet>
      <dgm:spPr/>
      <dgm:t>
        <a:bodyPr/>
        <a:lstStyle/>
        <a:p>
          <a:endParaRPr lang="en-US"/>
        </a:p>
      </dgm:t>
    </dgm:pt>
    <dgm:pt modelId="{B64BE167-1D31-A34B-8731-F5B7C8F44EF7}" type="pres">
      <dgm:prSet presAssocID="{48AA6372-F2AB-6D4F-9F8A-E361896530A5}" presName="hierChild4" presStyleCnt="0"/>
      <dgm:spPr/>
      <dgm:t>
        <a:bodyPr/>
        <a:lstStyle/>
        <a:p>
          <a:endParaRPr lang="en-US"/>
        </a:p>
      </dgm:t>
    </dgm:pt>
    <dgm:pt modelId="{6B3BE438-28DA-444C-AB45-C419EFC818BC}" type="pres">
      <dgm:prSet presAssocID="{DEB52552-1D78-0641-9307-14F9D2DBC8D5}" presName="Name17" presStyleLbl="parChTrans1D3" presStyleIdx="5" presStyleCnt="6"/>
      <dgm:spPr/>
      <dgm:t>
        <a:bodyPr/>
        <a:lstStyle/>
        <a:p>
          <a:endParaRPr lang="en-US"/>
        </a:p>
      </dgm:t>
    </dgm:pt>
    <dgm:pt modelId="{19594E86-EA12-6C48-9A7C-D69A05BA1DDB}" type="pres">
      <dgm:prSet presAssocID="{8D596540-C7CC-A44E-9048-C2AABBEF85DB}" presName="hierRoot3" presStyleCnt="0"/>
      <dgm:spPr/>
      <dgm:t>
        <a:bodyPr/>
        <a:lstStyle/>
        <a:p>
          <a:endParaRPr lang="en-US"/>
        </a:p>
      </dgm:t>
    </dgm:pt>
    <dgm:pt modelId="{2A1D48FB-E36A-4048-ADE4-31777B3F550B}" type="pres">
      <dgm:prSet presAssocID="{8D596540-C7CC-A44E-9048-C2AABBEF85DB}" presName="composite3" presStyleCnt="0"/>
      <dgm:spPr/>
      <dgm:t>
        <a:bodyPr/>
        <a:lstStyle/>
        <a:p>
          <a:endParaRPr lang="en-US"/>
        </a:p>
      </dgm:t>
    </dgm:pt>
    <dgm:pt modelId="{DF9F8CCB-8908-1B48-85A1-C6FABC3EB2B0}" type="pres">
      <dgm:prSet presAssocID="{8D596540-C7CC-A44E-9048-C2AABBEF85DB}" presName="background3" presStyleLbl="node3" presStyleIdx="5" presStyleCnt="6"/>
      <dgm:spPr/>
      <dgm:t>
        <a:bodyPr/>
        <a:lstStyle/>
        <a:p>
          <a:endParaRPr lang="en-US"/>
        </a:p>
      </dgm:t>
    </dgm:pt>
    <dgm:pt modelId="{1A3B2B05-F759-E648-9906-29F9760729D0}" type="pres">
      <dgm:prSet presAssocID="{8D596540-C7CC-A44E-9048-C2AABBEF85DB}" presName="text3" presStyleLbl="fgAcc3" presStyleIdx="5" presStyleCnt="6" custLinFactNeighborX="88">
        <dgm:presLayoutVars>
          <dgm:chPref val="3"/>
        </dgm:presLayoutVars>
      </dgm:prSet>
      <dgm:spPr/>
      <dgm:t>
        <a:bodyPr/>
        <a:lstStyle/>
        <a:p>
          <a:endParaRPr lang="en-US"/>
        </a:p>
      </dgm:t>
    </dgm:pt>
    <dgm:pt modelId="{885089E4-23EE-6B4F-A650-C25682B5CE7A}" type="pres">
      <dgm:prSet presAssocID="{8D596540-C7CC-A44E-9048-C2AABBEF85DB}" presName="hierChild4" presStyleCnt="0"/>
      <dgm:spPr/>
      <dgm:t>
        <a:bodyPr/>
        <a:lstStyle/>
        <a:p>
          <a:endParaRPr lang="en-US"/>
        </a:p>
      </dgm:t>
    </dgm:pt>
  </dgm:ptLst>
  <dgm:cxnLst>
    <dgm:cxn modelId="{D2E1CE9D-AFC4-9F4E-BC92-673B63BFED8F}" srcId="{3A21735B-F3FA-C046-8799-054813F89379}" destId="{711221E7-D785-BE4A-A4E5-35EBDB5791C3}" srcOrd="2" destOrd="0" parTransId="{167C5EBD-82E4-384F-AB33-42912DF80F98}" sibTransId="{18F15250-C311-CC4E-BA83-478799DA4DEA}"/>
    <dgm:cxn modelId="{8CCB6AEE-5CB0-49FD-9801-2A4539EA5D68}" type="presOf" srcId="{FCBEA9DF-9CB1-F24B-88F0-F57B262537EE}" destId="{F1BB34D0-D1D8-884A-BDCB-6165B4274D78}" srcOrd="0" destOrd="0" presId="urn:microsoft.com/office/officeart/2005/8/layout/hierarchy1"/>
    <dgm:cxn modelId="{6285086E-8611-4907-9833-1DCD035B1262}" type="presOf" srcId="{D77A58E7-600B-4D41-B21D-3C26EDF3245D}" destId="{B4D9A6E9-214F-6743-8AFF-781952E60E46}" srcOrd="0" destOrd="0" presId="urn:microsoft.com/office/officeart/2005/8/layout/hierarchy1"/>
    <dgm:cxn modelId="{B3D28156-67DE-495D-B2D2-CAD040FCC927}" type="presOf" srcId="{DAAC4138-2A9D-9742-8C18-9DC5D1A1ED3A}" destId="{11283E26-6901-0C4A-BE1C-A903A3A3058B}" srcOrd="0" destOrd="0" presId="urn:microsoft.com/office/officeart/2005/8/layout/hierarchy1"/>
    <dgm:cxn modelId="{B82F9220-7C0C-C442-AAF1-029C25DBD3BF}" srcId="{D77A58E7-600B-4D41-B21D-3C26EDF3245D}" destId="{FCBEA9DF-9CB1-F24B-88F0-F57B262537EE}" srcOrd="1" destOrd="0" parTransId="{BA6BF40E-9984-E64B-83CF-C609D6FC7DCF}" sibTransId="{447070C6-FB19-CF48-9551-A15F0F896DBC}"/>
    <dgm:cxn modelId="{059BADC5-A5EA-9E4D-B924-63D3288882A0}" srcId="{FCBEA9DF-9CB1-F24B-88F0-F57B262537EE}" destId="{D7912F35-2A06-9646-AEDE-D1E68FA0FDFA}" srcOrd="0" destOrd="0" parTransId="{5A35FB2E-B105-9147-AAFA-28407B162FAA}" sibTransId="{9FC1722F-3B5E-DB4F-A741-3D69154C9AD9}"/>
    <dgm:cxn modelId="{C6ED0EDC-119C-437D-A3A8-BFA47AC0F8EA}" type="presOf" srcId="{711221E7-D785-BE4A-A4E5-35EBDB5791C3}" destId="{D0D48F5E-D099-D846-9379-CEDE0D267618}" srcOrd="0" destOrd="0" presId="urn:microsoft.com/office/officeart/2005/8/layout/hierarchy1"/>
    <dgm:cxn modelId="{05FFD6EB-0D3A-4209-A02C-305188566E46}" type="presOf" srcId="{45CF5DEB-BE76-6C4A-B2E3-BD95E83960A0}" destId="{43FB48E2-8421-B440-B459-0D88CD6B894B}" srcOrd="0" destOrd="0" presId="urn:microsoft.com/office/officeart/2005/8/layout/hierarchy1"/>
    <dgm:cxn modelId="{6C53F08C-2E63-4C1C-BC8F-B3B860712DE7}" type="presOf" srcId="{BA6BF40E-9984-E64B-83CF-C609D6FC7DCF}" destId="{A996F336-A124-AF4F-AC5A-01E59E97E9DA}" srcOrd="0" destOrd="0" presId="urn:microsoft.com/office/officeart/2005/8/layout/hierarchy1"/>
    <dgm:cxn modelId="{0DAFD4B6-A52F-4C74-AD91-72B7A9E7ECDC}" type="presOf" srcId="{167C5EBD-82E4-384F-AB33-42912DF80F98}" destId="{FD793C7D-0A43-164D-A48D-21B2E41CC0DB}" srcOrd="0" destOrd="0" presId="urn:microsoft.com/office/officeart/2005/8/layout/hierarchy1"/>
    <dgm:cxn modelId="{39E8C4EE-EEDC-4E30-8B56-315F013B7F72}" type="presOf" srcId="{44A1D431-54E8-F949-86C3-39A2E0A25B69}" destId="{9719BD03-53C6-3F4C-AD6C-7AD950A0A0B8}" srcOrd="0" destOrd="0" presId="urn:microsoft.com/office/officeart/2005/8/layout/hierarchy1"/>
    <dgm:cxn modelId="{6FB20526-B49C-4877-BE03-CCEC929A234F}" type="presOf" srcId="{3A21735B-F3FA-C046-8799-054813F89379}" destId="{467E87CA-4AB7-A847-BA83-99F6C34760A0}" srcOrd="0" destOrd="0" presId="urn:microsoft.com/office/officeart/2005/8/layout/hierarchy1"/>
    <dgm:cxn modelId="{79E72DC8-1300-A147-ACC1-0607FDE7AF8A}" srcId="{DAAC4138-2A9D-9742-8C18-9DC5D1A1ED3A}" destId="{D77A58E7-600B-4D41-B21D-3C26EDF3245D}" srcOrd="0" destOrd="0" parTransId="{F1CE7D02-6A0F-7941-9EBD-F5D338B44997}" sibTransId="{BBC2DCE9-C58F-DA4B-B676-55897414FE48}"/>
    <dgm:cxn modelId="{EE2033E7-4A84-8842-BAF0-4BC373C558A3}" srcId="{D77A58E7-600B-4D41-B21D-3C26EDF3245D}" destId="{3A21735B-F3FA-C046-8799-054813F89379}" srcOrd="0" destOrd="0" parTransId="{45CF5DEB-BE76-6C4A-B2E3-BD95E83960A0}" sibTransId="{0D5FC4AC-9EFB-5640-AB6D-7B5C61C20807}"/>
    <dgm:cxn modelId="{9A0745C4-B702-AC4C-BBDB-C5B1E1F79D43}" srcId="{3A21735B-F3FA-C046-8799-054813F89379}" destId="{1CC21FA1-0384-644D-985D-6F4175970241}" srcOrd="1" destOrd="0" parTransId="{197DEBD6-670F-2B43-BBEA-467890255770}" sibTransId="{5ACC394A-0AC7-D347-9963-992D937B66CD}"/>
    <dgm:cxn modelId="{A271772C-3B63-7E40-AAA1-8BBCBD4D2EE1}" srcId="{3A21735B-F3FA-C046-8799-054813F89379}" destId="{0DC55E07-D221-A047-97DF-4F3DCEB182A9}" srcOrd="0" destOrd="0" parTransId="{44A1D431-54E8-F949-86C3-39A2E0A25B69}" sibTransId="{EC7CD149-B417-1B42-8CB1-B863AB044AB5}"/>
    <dgm:cxn modelId="{B7D4BE5A-7E5F-44B3-9E48-B67C661254AB}" type="presOf" srcId="{0DC55E07-D221-A047-97DF-4F3DCEB182A9}" destId="{9608B8DD-5A1B-4048-AB7D-F8C70CFDDB00}" srcOrd="0" destOrd="0" presId="urn:microsoft.com/office/officeart/2005/8/layout/hierarchy1"/>
    <dgm:cxn modelId="{732D5296-0855-47CD-A8A2-5543009BA9FB}" type="presOf" srcId="{48AA6372-F2AB-6D4F-9F8A-E361896530A5}" destId="{8E584CB8-EECC-0344-AC8F-4EA8E4A508F3}" srcOrd="0" destOrd="0" presId="urn:microsoft.com/office/officeart/2005/8/layout/hierarchy1"/>
    <dgm:cxn modelId="{518F1B91-C95A-4004-964A-A96178312E57}" type="presOf" srcId="{1CC21FA1-0384-644D-985D-6F4175970241}" destId="{6D772119-5CB4-EA47-A830-69DEA3407E0C}" srcOrd="0" destOrd="0" presId="urn:microsoft.com/office/officeart/2005/8/layout/hierarchy1"/>
    <dgm:cxn modelId="{F1EED026-4612-4119-9D81-21D9CFAB9AA0}" type="presOf" srcId="{D7912F35-2A06-9646-AEDE-D1E68FA0FDFA}" destId="{15DA255A-059C-2845-8403-CC0D31363355}" srcOrd="0" destOrd="0" presId="urn:microsoft.com/office/officeart/2005/8/layout/hierarchy1"/>
    <dgm:cxn modelId="{B5F8364A-0D78-4D71-8065-622412F0EF77}" type="presOf" srcId="{197DEBD6-670F-2B43-BBEA-467890255770}" destId="{8EE4E15A-50C3-3B40-9811-591E5758EC53}" srcOrd="0" destOrd="0" presId="urn:microsoft.com/office/officeart/2005/8/layout/hierarchy1"/>
    <dgm:cxn modelId="{F62E4F24-9B25-44C7-BF36-C32DA89B483D}" type="presOf" srcId="{8D596540-C7CC-A44E-9048-C2AABBEF85DB}" destId="{1A3B2B05-F759-E648-9906-29F9760729D0}" srcOrd="0" destOrd="0" presId="urn:microsoft.com/office/officeart/2005/8/layout/hierarchy1"/>
    <dgm:cxn modelId="{296CD5CD-06FF-4C26-BFDC-57D3A6C36A1A}" type="presOf" srcId="{DEB52552-1D78-0641-9307-14F9D2DBC8D5}" destId="{6B3BE438-28DA-444C-AB45-C419EFC818BC}" srcOrd="0" destOrd="0" presId="urn:microsoft.com/office/officeart/2005/8/layout/hierarchy1"/>
    <dgm:cxn modelId="{89A5E821-FE97-C44C-8B8C-D5347D267131}" srcId="{FCBEA9DF-9CB1-F24B-88F0-F57B262537EE}" destId="{8D596540-C7CC-A44E-9048-C2AABBEF85DB}" srcOrd="2" destOrd="0" parTransId="{DEB52552-1D78-0641-9307-14F9D2DBC8D5}" sibTransId="{3731E5BB-33B6-FE47-835A-FA12666DD6EC}"/>
    <dgm:cxn modelId="{E5069953-844E-0F44-B140-C6E30B6A4F84}" srcId="{FCBEA9DF-9CB1-F24B-88F0-F57B262537EE}" destId="{48AA6372-F2AB-6D4F-9F8A-E361896530A5}" srcOrd="1" destOrd="0" parTransId="{D1AD40EC-580C-3A47-A82F-9AB3FDADFC78}" sibTransId="{C223FED2-E7E3-774D-97E5-D9DFE433A93D}"/>
    <dgm:cxn modelId="{FD1941F4-4852-4772-916F-29FE1500A1FC}" type="presOf" srcId="{D1AD40EC-580C-3A47-A82F-9AB3FDADFC78}" destId="{D3F942D8-B5A6-D846-A372-79EB3C515B6D}" srcOrd="0" destOrd="0" presId="urn:microsoft.com/office/officeart/2005/8/layout/hierarchy1"/>
    <dgm:cxn modelId="{08DB1A72-5BF4-45F1-A430-862BFFC75DB8}" type="presOf" srcId="{5A35FB2E-B105-9147-AAFA-28407B162FAA}" destId="{D69679C3-5EE9-224D-8701-27B418A11414}" srcOrd="0" destOrd="0" presId="urn:microsoft.com/office/officeart/2005/8/layout/hierarchy1"/>
    <dgm:cxn modelId="{168DED6F-1D09-42D4-9EEB-207A5CE5CBCB}" type="presParOf" srcId="{11283E26-6901-0C4A-BE1C-A903A3A3058B}" destId="{9923C4C7-7C84-DE47-AA4A-9403380AE743}" srcOrd="0" destOrd="0" presId="urn:microsoft.com/office/officeart/2005/8/layout/hierarchy1"/>
    <dgm:cxn modelId="{4C82F69E-9D6C-4FD0-9C35-B8947FF0A407}" type="presParOf" srcId="{9923C4C7-7C84-DE47-AA4A-9403380AE743}" destId="{C135151A-ECFD-F541-B95D-2A87F3B02C6B}" srcOrd="0" destOrd="0" presId="urn:microsoft.com/office/officeart/2005/8/layout/hierarchy1"/>
    <dgm:cxn modelId="{E3BC545A-6173-40E6-842E-709FE9C6C776}" type="presParOf" srcId="{C135151A-ECFD-F541-B95D-2A87F3B02C6B}" destId="{43D2655F-E24E-BB49-A5FF-0AF0FF0A35CE}" srcOrd="0" destOrd="0" presId="urn:microsoft.com/office/officeart/2005/8/layout/hierarchy1"/>
    <dgm:cxn modelId="{49B3F92B-F859-494C-998C-4599CE5CF94C}" type="presParOf" srcId="{C135151A-ECFD-F541-B95D-2A87F3B02C6B}" destId="{B4D9A6E9-214F-6743-8AFF-781952E60E46}" srcOrd="1" destOrd="0" presId="urn:microsoft.com/office/officeart/2005/8/layout/hierarchy1"/>
    <dgm:cxn modelId="{B42F487C-D299-46A1-9FB9-4499D9A7CB19}" type="presParOf" srcId="{9923C4C7-7C84-DE47-AA4A-9403380AE743}" destId="{FDF02BA9-12D0-A243-AB8F-8DB21B67C3AA}" srcOrd="1" destOrd="0" presId="urn:microsoft.com/office/officeart/2005/8/layout/hierarchy1"/>
    <dgm:cxn modelId="{74E623EB-52FE-4D4E-9E2F-87EF8C61156F}" type="presParOf" srcId="{FDF02BA9-12D0-A243-AB8F-8DB21B67C3AA}" destId="{43FB48E2-8421-B440-B459-0D88CD6B894B}" srcOrd="0" destOrd="0" presId="urn:microsoft.com/office/officeart/2005/8/layout/hierarchy1"/>
    <dgm:cxn modelId="{1765C274-F5C5-4CB0-8101-950CF5803F5C}" type="presParOf" srcId="{FDF02BA9-12D0-A243-AB8F-8DB21B67C3AA}" destId="{66FB90CA-FBB6-D446-A0DD-95E70B8248E4}" srcOrd="1" destOrd="0" presId="urn:microsoft.com/office/officeart/2005/8/layout/hierarchy1"/>
    <dgm:cxn modelId="{8EC2C67A-9142-40D9-B4BC-82AE881ED592}" type="presParOf" srcId="{66FB90CA-FBB6-D446-A0DD-95E70B8248E4}" destId="{E38D2B55-1012-6A47-B74B-B4F28A06A032}" srcOrd="0" destOrd="0" presId="urn:microsoft.com/office/officeart/2005/8/layout/hierarchy1"/>
    <dgm:cxn modelId="{C2B0B444-52E8-4939-8CB4-212EA5BC477A}" type="presParOf" srcId="{E38D2B55-1012-6A47-B74B-B4F28A06A032}" destId="{7843D9B0-68CE-744B-9F47-8C6974283268}" srcOrd="0" destOrd="0" presId="urn:microsoft.com/office/officeart/2005/8/layout/hierarchy1"/>
    <dgm:cxn modelId="{0B4E5D97-537E-4C70-B005-E41427855309}" type="presParOf" srcId="{E38D2B55-1012-6A47-B74B-B4F28A06A032}" destId="{467E87CA-4AB7-A847-BA83-99F6C34760A0}" srcOrd="1" destOrd="0" presId="urn:microsoft.com/office/officeart/2005/8/layout/hierarchy1"/>
    <dgm:cxn modelId="{967E5A75-BD9F-40B0-96DA-4E172EA7551C}" type="presParOf" srcId="{66FB90CA-FBB6-D446-A0DD-95E70B8248E4}" destId="{E4D9824D-1478-8E4F-A055-146FC4B1BF4F}" srcOrd="1" destOrd="0" presId="urn:microsoft.com/office/officeart/2005/8/layout/hierarchy1"/>
    <dgm:cxn modelId="{3E17AF84-AD7E-4D72-8BF8-5FFEDFA8580D}" type="presParOf" srcId="{E4D9824D-1478-8E4F-A055-146FC4B1BF4F}" destId="{9719BD03-53C6-3F4C-AD6C-7AD950A0A0B8}" srcOrd="0" destOrd="0" presId="urn:microsoft.com/office/officeart/2005/8/layout/hierarchy1"/>
    <dgm:cxn modelId="{CB6367FE-FC0E-437A-975C-51DBA8B38686}" type="presParOf" srcId="{E4D9824D-1478-8E4F-A055-146FC4B1BF4F}" destId="{EED78039-4109-3F41-80BF-784B457B2FBB}" srcOrd="1" destOrd="0" presId="urn:microsoft.com/office/officeart/2005/8/layout/hierarchy1"/>
    <dgm:cxn modelId="{605F051A-9C4D-4C53-8628-FF49506B1E81}" type="presParOf" srcId="{EED78039-4109-3F41-80BF-784B457B2FBB}" destId="{4B2D777D-567D-344E-95A4-37C9596F9525}" srcOrd="0" destOrd="0" presId="urn:microsoft.com/office/officeart/2005/8/layout/hierarchy1"/>
    <dgm:cxn modelId="{8D3E7B8D-4665-4DCF-AEAE-F8045D6BE49F}" type="presParOf" srcId="{4B2D777D-567D-344E-95A4-37C9596F9525}" destId="{D8356A88-BED7-FD4B-8171-B2AE68BE6CF4}" srcOrd="0" destOrd="0" presId="urn:microsoft.com/office/officeart/2005/8/layout/hierarchy1"/>
    <dgm:cxn modelId="{02192D7A-77CF-402F-851F-2F6AC7A0E76D}" type="presParOf" srcId="{4B2D777D-567D-344E-95A4-37C9596F9525}" destId="{9608B8DD-5A1B-4048-AB7D-F8C70CFDDB00}" srcOrd="1" destOrd="0" presId="urn:microsoft.com/office/officeart/2005/8/layout/hierarchy1"/>
    <dgm:cxn modelId="{31541634-CA0C-41D9-A5C3-3B9B1CAF8D1C}" type="presParOf" srcId="{EED78039-4109-3F41-80BF-784B457B2FBB}" destId="{D798F593-3730-FA46-B748-43589ECCED7E}" srcOrd="1" destOrd="0" presId="urn:microsoft.com/office/officeart/2005/8/layout/hierarchy1"/>
    <dgm:cxn modelId="{0E1A6C55-2B9C-4F99-A4DD-EADBC53B0011}" type="presParOf" srcId="{E4D9824D-1478-8E4F-A055-146FC4B1BF4F}" destId="{8EE4E15A-50C3-3B40-9811-591E5758EC53}" srcOrd="2" destOrd="0" presId="urn:microsoft.com/office/officeart/2005/8/layout/hierarchy1"/>
    <dgm:cxn modelId="{75595B3C-4CDA-43FD-B279-AEA2EA3DE0C2}" type="presParOf" srcId="{E4D9824D-1478-8E4F-A055-146FC4B1BF4F}" destId="{993A0380-0119-EE40-8B84-D91CE6454BD0}" srcOrd="3" destOrd="0" presId="urn:microsoft.com/office/officeart/2005/8/layout/hierarchy1"/>
    <dgm:cxn modelId="{7CE88DF8-A689-40A8-8F7F-8C5C47A04D49}" type="presParOf" srcId="{993A0380-0119-EE40-8B84-D91CE6454BD0}" destId="{16B006AA-DC78-AB42-AB58-DC23031ACCFB}" srcOrd="0" destOrd="0" presId="urn:microsoft.com/office/officeart/2005/8/layout/hierarchy1"/>
    <dgm:cxn modelId="{ABB7ECC5-7D13-44B9-BA6A-2EDC2354AFA5}" type="presParOf" srcId="{16B006AA-DC78-AB42-AB58-DC23031ACCFB}" destId="{4571031C-ABA1-0241-9F27-4F878E5C55B6}" srcOrd="0" destOrd="0" presId="urn:microsoft.com/office/officeart/2005/8/layout/hierarchy1"/>
    <dgm:cxn modelId="{DE6411CC-94D6-4F09-990C-5B79CE711055}" type="presParOf" srcId="{16B006AA-DC78-AB42-AB58-DC23031ACCFB}" destId="{6D772119-5CB4-EA47-A830-69DEA3407E0C}" srcOrd="1" destOrd="0" presId="urn:microsoft.com/office/officeart/2005/8/layout/hierarchy1"/>
    <dgm:cxn modelId="{34F0361C-B4E1-4DF0-96B8-37AA1A4320CC}" type="presParOf" srcId="{993A0380-0119-EE40-8B84-D91CE6454BD0}" destId="{A1A1DF26-F50B-214F-BC6A-5897CACF4503}" srcOrd="1" destOrd="0" presId="urn:microsoft.com/office/officeart/2005/8/layout/hierarchy1"/>
    <dgm:cxn modelId="{F9BBD877-A038-4E1B-92B9-051B134AF100}" type="presParOf" srcId="{E4D9824D-1478-8E4F-A055-146FC4B1BF4F}" destId="{FD793C7D-0A43-164D-A48D-21B2E41CC0DB}" srcOrd="4" destOrd="0" presId="urn:microsoft.com/office/officeart/2005/8/layout/hierarchy1"/>
    <dgm:cxn modelId="{84CCC2C2-40D9-4460-AC88-DF29F18AE205}" type="presParOf" srcId="{E4D9824D-1478-8E4F-A055-146FC4B1BF4F}" destId="{25E95F31-F5E1-4448-968A-2485C0FA6F05}" srcOrd="5" destOrd="0" presId="urn:microsoft.com/office/officeart/2005/8/layout/hierarchy1"/>
    <dgm:cxn modelId="{034EA48C-08BA-4DC9-BCC7-F5106CC5F97E}" type="presParOf" srcId="{25E95F31-F5E1-4448-968A-2485C0FA6F05}" destId="{C0E7B398-05BA-2F42-8F3E-F8B30BE382B9}" srcOrd="0" destOrd="0" presId="urn:microsoft.com/office/officeart/2005/8/layout/hierarchy1"/>
    <dgm:cxn modelId="{8B1C36F3-5E2B-416A-8B1C-64C56BFBC6D6}" type="presParOf" srcId="{C0E7B398-05BA-2F42-8F3E-F8B30BE382B9}" destId="{4E043369-DCED-4741-B2FF-2C563D039865}" srcOrd="0" destOrd="0" presId="urn:microsoft.com/office/officeart/2005/8/layout/hierarchy1"/>
    <dgm:cxn modelId="{DCDA45CF-5806-48AC-9029-5A05440B0E96}" type="presParOf" srcId="{C0E7B398-05BA-2F42-8F3E-F8B30BE382B9}" destId="{D0D48F5E-D099-D846-9379-CEDE0D267618}" srcOrd="1" destOrd="0" presId="urn:microsoft.com/office/officeart/2005/8/layout/hierarchy1"/>
    <dgm:cxn modelId="{77B84E1C-37AA-4F0F-A3BD-58DCAF0DAB2D}" type="presParOf" srcId="{25E95F31-F5E1-4448-968A-2485C0FA6F05}" destId="{46D319F7-C155-E141-906B-5146C7F71197}" srcOrd="1" destOrd="0" presId="urn:microsoft.com/office/officeart/2005/8/layout/hierarchy1"/>
    <dgm:cxn modelId="{9629BE2B-9996-4064-B83C-6EF56F45B675}" type="presParOf" srcId="{FDF02BA9-12D0-A243-AB8F-8DB21B67C3AA}" destId="{A996F336-A124-AF4F-AC5A-01E59E97E9DA}" srcOrd="2" destOrd="0" presId="urn:microsoft.com/office/officeart/2005/8/layout/hierarchy1"/>
    <dgm:cxn modelId="{47BEB428-2636-4EF3-9A87-8085A1277F5E}" type="presParOf" srcId="{FDF02BA9-12D0-A243-AB8F-8DB21B67C3AA}" destId="{8A621344-08AE-424B-9732-1E67027C9128}" srcOrd="3" destOrd="0" presId="urn:microsoft.com/office/officeart/2005/8/layout/hierarchy1"/>
    <dgm:cxn modelId="{C20274A8-7290-459D-A137-315834D1369F}" type="presParOf" srcId="{8A621344-08AE-424B-9732-1E67027C9128}" destId="{561C5054-26E0-8A42-8587-E2B2AD6C399D}" srcOrd="0" destOrd="0" presId="urn:microsoft.com/office/officeart/2005/8/layout/hierarchy1"/>
    <dgm:cxn modelId="{81352BF2-1C2E-44E1-926B-CE027A5BD5C1}" type="presParOf" srcId="{561C5054-26E0-8A42-8587-E2B2AD6C399D}" destId="{EB001A2A-38C3-F241-B754-A8A1FFAE80C7}" srcOrd="0" destOrd="0" presId="urn:microsoft.com/office/officeart/2005/8/layout/hierarchy1"/>
    <dgm:cxn modelId="{61D6A425-31A7-4D7F-BA87-66DEF1BE750F}" type="presParOf" srcId="{561C5054-26E0-8A42-8587-E2B2AD6C399D}" destId="{F1BB34D0-D1D8-884A-BDCB-6165B4274D78}" srcOrd="1" destOrd="0" presId="urn:microsoft.com/office/officeart/2005/8/layout/hierarchy1"/>
    <dgm:cxn modelId="{FE88898C-330D-4E0A-9CD3-D3074566ECC7}" type="presParOf" srcId="{8A621344-08AE-424B-9732-1E67027C9128}" destId="{037E6926-5276-FF48-A860-6B45D62BC071}" srcOrd="1" destOrd="0" presId="urn:microsoft.com/office/officeart/2005/8/layout/hierarchy1"/>
    <dgm:cxn modelId="{CAFE1F2D-8279-4EAF-AD1E-C7B11BDFD821}" type="presParOf" srcId="{037E6926-5276-FF48-A860-6B45D62BC071}" destId="{D69679C3-5EE9-224D-8701-27B418A11414}" srcOrd="0" destOrd="0" presId="urn:microsoft.com/office/officeart/2005/8/layout/hierarchy1"/>
    <dgm:cxn modelId="{91C870C9-03B3-417D-AA0C-7EC9653C8965}" type="presParOf" srcId="{037E6926-5276-FF48-A860-6B45D62BC071}" destId="{BCA97F4A-1D1C-BB40-8DBB-D2134A2C14DA}" srcOrd="1" destOrd="0" presId="urn:microsoft.com/office/officeart/2005/8/layout/hierarchy1"/>
    <dgm:cxn modelId="{1D80C75D-13AC-4200-A3AF-19C7F1CFC7FE}" type="presParOf" srcId="{BCA97F4A-1D1C-BB40-8DBB-D2134A2C14DA}" destId="{D9250FC3-B1D2-FD49-988E-2C91E0ADAB96}" srcOrd="0" destOrd="0" presId="urn:microsoft.com/office/officeart/2005/8/layout/hierarchy1"/>
    <dgm:cxn modelId="{6FB349EC-6F99-4856-9304-02F28D5F27F5}" type="presParOf" srcId="{D9250FC3-B1D2-FD49-988E-2C91E0ADAB96}" destId="{B93C0F18-D413-DA4D-85B4-5434C7DB7E7D}" srcOrd="0" destOrd="0" presId="urn:microsoft.com/office/officeart/2005/8/layout/hierarchy1"/>
    <dgm:cxn modelId="{D23E9D9B-AA79-408B-AB39-C19D10C08A07}" type="presParOf" srcId="{D9250FC3-B1D2-FD49-988E-2C91E0ADAB96}" destId="{15DA255A-059C-2845-8403-CC0D31363355}" srcOrd="1" destOrd="0" presId="urn:microsoft.com/office/officeart/2005/8/layout/hierarchy1"/>
    <dgm:cxn modelId="{4A6B2802-BA79-425E-B46B-11A4A2686282}" type="presParOf" srcId="{BCA97F4A-1D1C-BB40-8DBB-D2134A2C14DA}" destId="{76603724-D95D-7840-9D4C-36F91CE0E953}" srcOrd="1" destOrd="0" presId="urn:microsoft.com/office/officeart/2005/8/layout/hierarchy1"/>
    <dgm:cxn modelId="{BC2E013D-A13B-4711-A984-727C692AA126}" type="presParOf" srcId="{037E6926-5276-FF48-A860-6B45D62BC071}" destId="{D3F942D8-B5A6-D846-A372-79EB3C515B6D}" srcOrd="2" destOrd="0" presId="urn:microsoft.com/office/officeart/2005/8/layout/hierarchy1"/>
    <dgm:cxn modelId="{9DC25612-2753-4792-BD8F-14F08D58E971}" type="presParOf" srcId="{037E6926-5276-FF48-A860-6B45D62BC071}" destId="{B6AD688B-3DC0-7C41-9AC3-091341570DA6}" srcOrd="3" destOrd="0" presId="urn:microsoft.com/office/officeart/2005/8/layout/hierarchy1"/>
    <dgm:cxn modelId="{7E6E66C7-BFBC-47FC-AA34-484C8FBF481D}" type="presParOf" srcId="{B6AD688B-3DC0-7C41-9AC3-091341570DA6}" destId="{5521D09C-8B86-0B46-A962-5FF25C45C1E4}" srcOrd="0" destOrd="0" presId="urn:microsoft.com/office/officeart/2005/8/layout/hierarchy1"/>
    <dgm:cxn modelId="{23F247C5-BD02-4DFE-8086-5AE7BAFC80E5}" type="presParOf" srcId="{5521D09C-8B86-0B46-A962-5FF25C45C1E4}" destId="{21B8A053-47F9-3546-8028-9ADEC26C560A}" srcOrd="0" destOrd="0" presId="urn:microsoft.com/office/officeart/2005/8/layout/hierarchy1"/>
    <dgm:cxn modelId="{BED28A56-791A-44FD-AE02-EE7F3C30DF42}" type="presParOf" srcId="{5521D09C-8B86-0B46-A962-5FF25C45C1E4}" destId="{8E584CB8-EECC-0344-AC8F-4EA8E4A508F3}" srcOrd="1" destOrd="0" presId="urn:microsoft.com/office/officeart/2005/8/layout/hierarchy1"/>
    <dgm:cxn modelId="{BEBB2894-D8C7-4D13-AD89-71C8DB120009}" type="presParOf" srcId="{B6AD688B-3DC0-7C41-9AC3-091341570DA6}" destId="{B64BE167-1D31-A34B-8731-F5B7C8F44EF7}" srcOrd="1" destOrd="0" presId="urn:microsoft.com/office/officeart/2005/8/layout/hierarchy1"/>
    <dgm:cxn modelId="{DED9F2C7-A947-4FAC-B318-782F03127372}" type="presParOf" srcId="{037E6926-5276-FF48-A860-6B45D62BC071}" destId="{6B3BE438-28DA-444C-AB45-C419EFC818BC}" srcOrd="4" destOrd="0" presId="urn:microsoft.com/office/officeart/2005/8/layout/hierarchy1"/>
    <dgm:cxn modelId="{86AC08A0-7144-46E3-B06D-C768541F9D16}" type="presParOf" srcId="{037E6926-5276-FF48-A860-6B45D62BC071}" destId="{19594E86-EA12-6C48-9A7C-D69A05BA1DDB}" srcOrd="5" destOrd="0" presId="urn:microsoft.com/office/officeart/2005/8/layout/hierarchy1"/>
    <dgm:cxn modelId="{E8FDFD59-4C46-42B5-91FE-8955EC5BE174}" type="presParOf" srcId="{19594E86-EA12-6C48-9A7C-D69A05BA1DDB}" destId="{2A1D48FB-E36A-4048-ADE4-31777B3F550B}" srcOrd="0" destOrd="0" presId="urn:microsoft.com/office/officeart/2005/8/layout/hierarchy1"/>
    <dgm:cxn modelId="{3354F3B9-1562-408E-9D0B-073125AD8924}" type="presParOf" srcId="{2A1D48FB-E36A-4048-ADE4-31777B3F550B}" destId="{DF9F8CCB-8908-1B48-85A1-C6FABC3EB2B0}" srcOrd="0" destOrd="0" presId="urn:microsoft.com/office/officeart/2005/8/layout/hierarchy1"/>
    <dgm:cxn modelId="{6A227600-1A1C-4285-B5AA-6EDCC2875226}" type="presParOf" srcId="{2A1D48FB-E36A-4048-ADE4-31777B3F550B}" destId="{1A3B2B05-F759-E648-9906-29F9760729D0}" srcOrd="1" destOrd="0" presId="urn:microsoft.com/office/officeart/2005/8/layout/hierarchy1"/>
    <dgm:cxn modelId="{8DE2C333-F8D1-4571-A2C4-01BB6FA89A30}" type="presParOf" srcId="{19594E86-EA12-6C48-9A7C-D69A05BA1DDB}" destId="{885089E4-23EE-6B4F-A650-C25682B5CE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AC4138-2A9D-9742-8C18-9DC5D1A1ED3A}"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77A58E7-600B-4D41-B21D-3C26EDF3245D}">
      <dgm:prSet phldrT="[Text]"/>
      <dgm:spPr/>
      <dgm:t>
        <a:bodyPr/>
        <a:lstStyle/>
        <a:p>
          <a:r>
            <a:rPr lang="en-US" dirty="0" smtClean="0"/>
            <a:t>Cryptology</a:t>
          </a:r>
          <a:endParaRPr lang="en-US" dirty="0"/>
        </a:p>
      </dgm:t>
    </dgm:pt>
    <dgm:pt modelId="{F1CE7D02-6A0F-7941-9EBD-F5D338B44997}" type="parTrans" cxnId="{79E72DC8-1300-A147-ACC1-0607FDE7AF8A}">
      <dgm:prSet/>
      <dgm:spPr/>
      <dgm:t>
        <a:bodyPr/>
        <a:lstStyle/>
        <a:p>
          <a:endParaRPr lang="en-US"/>
        </a:p>
      </dgm:t>
    </dgm:pt>
    <dgm:pt modelId="{BBC2DCE9-C58F-DA4B-B676-55897414FE48}" type="sibTrans" cxnId="{79E72DC8-1300-A147-ACC1-0607FDE7AF8A}">
      <dgm:prSet/>
      <dgm:spPr/>
      <dgm:t>
        <a:bodyPr/>
        <a:lstStyle/>
        <a:p>
          <a:endParaRPr lang="en-US"/>
        </a:p>
      </dgm:t>
    </dgm:pt>
    <dgm:pt modelId="{3A21735B-F3FA-C046-8799-054813F89379}">
      <dgm:prSet phldrT="[Text]"/>
      <dgm:spPr/>
      <dgm:t>
        <a:bodyPr/>
        <a:lstStyle/>
        <a:p>
          <a:r>
            <a:rPr lang="en-US" dirty="0" smtClean="0"/>
            <a:t>Cryptography</a:t>
          </a:r>
          <a:endParaRPr lang="en-US" dirty="0"/>
        </a:p>
      </dgm:t>
    </dgm:pt>
    <dgm:pt modelId="{45CF5DEB-BE76-6C4A-B2E3-BD95E83960A0}" type="parTrans" cxnId="{EE2033E7-4A84-8842-BAF0-4BC373C558A3}">
      <dgm:prSet/>
      <dgm:spPr/>
      <dgm:t>
        <a:bodyPr/>
        <a:lstStyle/>
        <a:p>
          <a:endParaRPr lang="en-US"/>
        </a:p>
      </dgm:t>
    </dgm:pt>
    <dgm:pt modelId="{0D5FC4AC-9EFB-5640-AB6D-7B5C61C20807}" type="sibTrans" cxnId="{EE2033E7-4A84-8842-BAF0-4BC373C558A3}">
      <dgm:prSet/>
      <dgm:spPr/>
      <dgm:t>
        <a:bodyPr/>
        <a:lstStyle/>
        <a:p>
          <a:endParaRPr lang="en-US"/>
        </a:p>
      </dgm:t>
    </dgm:pt>
    <dgm:pt modelId="{0DC55E07-D221-A047-97DF-4F3DCEB182A9}">
      <dgm:prSet phldrT="[Text]" custT="1"/>
      <dgm:spPr/>
      <dgm:t>
        <a:bodyPr/>
        <a:lstStyle/>
        <a:p>
          <a:r>
            <a:rPr lang="en-US" sz="1100" b="0" dirty="0" smtClean="0"/>
            <a:t>Symmetric</a:t>
          </a:r>
          <a:endParaRPr lang="en-US" sz="1100" b="0" dirty="0"/>
        </a:p>
      </dgm:t>
    </dgm:pt>
    <dgm:pt modelId="{44A1D431-54E8-F949-86C3-39A2E0A25B69}" type="parTrans" cxnId="{A271772C-3B63-7E40-AAA1-8BBCBD4D2EE1}">
      <dgm:prSet/>
      <dgm:spPr/>
      <dgm:t>
        <a:bodyPr/>
        <a:lstStyle/>
        <a:p>
          <a:endParaRPr lang="en-US"/>
        </a:p>
      </dgm:t>
    </dgm:pt>
    <dgm:pt modelId="{EC7CD149-B417-1B42-8CB1-B863AB044AB5}" type="sibTrans" cxnId="{A271772C-3B63-7E40-AAA1-8BBCBD4D2EE1}">
      <dgm:prSet/>
      <dgm:spPr/>
      <dgm:t>
        <a:bodyPr/>
        <a:lstStyle/>
        <a:p>
          <a:endParaRPr lang="en-US"/>
        </a:p>
      </dgm:t>
    </dgm:pt>
    <dgm:pt modelId="{1CC21FA1-0384-644D-985D-6F4175970241}">
      <dgm:prSet phldrT="[Text]"/>
      <dgm:spPr/>
      <dgm:t>
        <a:bodyPr/>
        <a:lstStyle/>
        <a:p>
          <a:r>
            <a:rPr lang="en-US" dirty="0" smtClean="0"/>
            <a:t>Asymmetric</a:t>
          </a:r>
          <a:endParaRPr lang="en-US" dirty="0"/>
        </a:p>
      </dgm:t>
    </dgm:pt>
    <dgm:pt modelId="{197DEBD6-670F-2B43-BBEA-467890255770}" type="parTrans" cxnId="{9A0745C4-B702-AC4C-BBDB-C5B1E1F79D43}">
      <dgm:prSet/>
      <dgm:spPr/>
      <dgm:t>
        <a:bodyPr/>
        <a:lstStyle/>
        <a:p>
          <a:endParaRPr lang="en-US"/>
        </a:p>
      </dgm:t>
    </dgm:pt>
    <dgm:pt modelId="{5ACC394A-0AC7-D347-9963-992D937B66CD}" type="sibTrans" cxnId="{9A0745C4-B702-AC4C-BBDB-C5B1E1F79D43}">
      <dgm:prSet/>
      <dgm:spPr/>
      <dgm:t>
        <a:bodyPr/>
        <a:lstStyle/>
        <a:p>
          <a:endParaRPr lang="en-US"/>
        </a:p>
      </dgm:t>
    </dgm:pt>
    <dgm:pt modelId="{FCBEA9DF-9CB1-F24B-88F0-F57B262537EE}">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400" b="1" dirty="0" smtClean="0"/>
            <a:t>Cryptanalysis</a:t>
          </a:r>
          <a:endParaRPr lang="en-US" sz="1400" b="1" dirty="0"/>
        </a:p>
      </dgm:t>
    </dgm:pt>
    <dgm:pt modelId="{BA6BF40E-9984-E64B-83CF-C609D6FC7DCF}" type="parTrans" cxnId="{B82F9220-7C0C-C442-AAF1-029C25DBD3BF}">
      <dgm:prSet/>
      <dgm:spPr/>
      <dgm:t>
        <a:bodyPr/>
        <a:lstStyle/>
        <a:p>
          <a:endParaRPr lang="en-US"/>
        </a:p>
      </dgm:t>
    </dgm:pt>
    <dgm:pt modelId="{447070C6-FB19-CF48-9551-A15F0F896DBC}" type="sibTrans" cxnId="{B82F9220-7C0C-C442-AAF1-029C25DBD3BF}">
      <dgm:prSet/>
      <dgm:spPr/>
      <dgm:t>
        <a:bodyPr/>
        <a:lstStyle/>
        <a:p>
          <a:endParaRPr lang="en-US"/>
        </a:p>
      </dgm:t>
    </dgm:pt>
    <dgm:pt modelId="{711221E7-D785-BE4A-A4E5-35EBDB5791C3}">
      <dgm:prSet phldrT="[Text]" custT="1"/>
      <dgm:spPr/>
      <dgm:t>
        <a:bodyPr/>
        <a:lstStyle/>
        <a:p>
          <a:r>
            <a:rPr lang="en-US" sz="1100" b="0" dirty="0" smtClean="0"/>
            <a:t>Protocols</a:t>
          </a:r>
          <a:endParaRPr lang="en-US" sz="1100" b="0" dirty="0"/>
        </a:p>
      </dgm:t>
    </dgm:pt>
    <dgm:pt modelId="{167C5EBD-82E4-384F-AB33-42912DF80F98}" type="parTrans" cxnId="{D2E1CE9D-AFC4-9F4E-BC92-673B63BFED8F}">
      <dgm:prSet/>
      <dgm:spPr/>
      <dgm:t>
        <a:bodyPr/>
        <a:lstStyle/>
        <a:p>
          <a:endParaRPr lang="en-US"/>
        </a:p>
      </dgm:t>
    </dgm:pt>
    <dgm:pt modelId="{18F15250-C311-CC4E-BA83-478799DA4DEA}" type="sibTrans" cxnId="{D2E1CE9D-AFC4-9F4E-BC92-673B63BFED8F}">
      <dgm:prSet/>
      <dgm:spPr/>
      <dgm:t>
        <a:bodyPr/>
        <a:lstStyle/>
        <a:p>
          <a:endParaRPr lang="en-US"/>
        </a:p>
      </dgm:t>
    </dgm:pt>
    <dgm:pt modelId="{D7912F35-2A06-9646-AEDE-D1E68FA0FDFA}">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Mathematical</a:t>
          </a:r>
          <a:endParaRPr lang="en-US" dirty="0"/>
        </a:p>
      </dgm:t>
    </dgm:pt>
    <dgm:pt modelId="{5A35FB2E-B105-9147-AAFA-28407B162FAA}" type="parTrans" cxnId="{059BADC5-A5EA-9E4D-B924-63D3288882A0}">
      <dgm:prSet/>
      <dgm:spPr/>
      <dgm:t>
        <a:bodyPr/>
        <a:lstStyle/>
        <a:p>
          <a:endParaRPr lang="en-US"/>
        </a:p>
      </dgm:t>
    </dgm:pt>
    <dgm:pt modelId="{9FC1722F-3B5E-DB4F-A741-3D69154C9AD9}" type="sibTrans" cxnId="{059BADC5-A5EA-9E4D-B924-63D3288882A0}">
      <dgm:prSet/>
      <dgm:spPr/>
      <dgm:t>
        <a:bodyPr/>
        <a:lstStyle/>
        <a:p>
          <a:endParaRPr lang="en-US"/>
        </a:p>
      </dgm:t>
    </dgm:pt>
    <dgm:pt modelId="{48AA6372-F2AB-6D4F-9F8A-E361896530A5}">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Implementation</a:t>
          </a:r>
          <a:endParaRPr lang="en-US" dirty="0"/>
        </a:p>
      </dgm:t>
    </dgm:pt>
    <dgm:pt modelId="{D1AD40EC-580C-3A47-A82F-9AB3FDADFC78}" type="parTrans" cxnId="{E5069953-844E-0F44-B140-C6E30B6A4F84}">
      <dgm:prSet/>
      <dgm:spPr/>
      <dgm:t>
        <a:bodyPr/>
        <a:lstStyle/>
        <a:p>
          <a:endParaRPr lang="en-US"/>
        </a:p>
      </dgm:t>
    </dgm:pt>
    <dgm:pt modelId="{C223FED2-E7E3-774D-97E5-D9DFE433A93D}" type="sibTrans" cxnId="{E5069953-844E-0F44-B140-C6E30B6A4F84}">
      <dgm:prSet/>
      <dgm:spPr/>
      <dgm:t>
        <a:bodyPr/>
        <a:lstStyle/>
        <a:p>
          <a:endParaRPr lang="en-US"/>
        </a:p>
      </dgm:t>
    </dgm:pt>
    <dgm:pt modelId="{8D596540-C7CC-A44E-9048-C2AABBEF85DB}">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Social</a:t>
          </a:r>
          <a:endParaRPr lang="en-US" dirty="0"/>
        </a:p>
      </dgm:t>
    </dgm:pt>
    <dgm:pt modelId="{DEB52552-1D78-0641-9307-14F9D2DBC8D5}" type="parTrans" cxnId="{89A5E821-FE97-C44C-8B8C-D5347D267131}">
      <dgm:prSet/>
      <dgm:spPr/>
      <dgm:t>
        <a:bodyPr/>
        <a:lstStyle/>
        <a:p>
          <a:endParaRPr lang="en-US"/>
        </a:p>
      </dgm:t>
    </dgm:pt>
    <dgm:pt modelId="{3731E5BB-33B6-FE47-835A-FA12666DD6EC}" type="sibTrans" cxnId="{89A5E821-FE97-C44C-8B8C-D5347D267131}">
      <dgm:prSet/>
      <dgm:spPr/>
      <dgm:t>
        <a:bodyPr/>
        <a:lstStyle/>
        <a:p>
          <a:endParaRPr lang="en-US"/>
        </a:p>
      </dgm:t>
    </dgm:pt>
    <dgm:pt modelId="{11283E26-6901-0C4A-BE1C-A903A3A3058B}" type="pres">
      <dgm:prSet presAssocID="{DAAC4138-2A9D-9742-8C18-9DC5D1A1ED3A}" presName="hierChild1" presStyleCnt="0">
        <dgm:presLayoutVars>
          <dgm:chPref val="1"/>
          <dgm:dir/>
          <dgm:animOne val="branch"/>
          <dgm:animLvl val="lvl"/>
          <dgm:resizeHandles/>
        </dgm:presLayoutVars>
      </dgm:prSet>
      <dgm:spPr/>
      <dgm:t>
        <a:bodyPr/>
        <a:lstStyle/>
        <a:p>
          <a:endParaRPr lang="en-US"/>
        </a:p>
      </dgm:t>
    </dgm:pt>
    <dgm:pt modelId="{9923C4C7-7C84-DE47-AA4A-9403380AE743}" type="pres">
      <dgm:prSet presAssocID="{D77A58E7-600B-4D41-B21D-3C26EDF3245D}" presName="hierRoot1" presStyleCnt="0"/>
      <dgm:spPr/>
      <dgm:t>
        <a:bodyPr/>
        <a:lstStyle/>
        <a:p>
          <a:endParaRPr lang="en-US"/>
        </a:p>
      </dgm:t>
    </dgm:pt>
    <dgm:pt modelId="{C135151A-ECFD-F541-B95D-2A87F3B02C6B}" type="pres">
      <dgm:prSet presAssocID="{D77A58E7-600B-4D41-B21D-3C26EDF3245D}" presName="composite" presStyleCnt="0"/>
      <dgm:spPr/>
      <dgm:t>
        <a:bodyPr/>
        <a:lstStyle/>
        <a:p>
          <a:endParaRPr lang="en-US"/>
        </a:p>
      </dgm:t>
    </dgm:pt>
    <dgm:pt modelId="{43D2655F-E24E-BB49-A5FF-0AF0FF0A35CE}" type="pres">
      <dgm:prSet presAssocID="{D77A58E7-600B-4D41-B21D-3C26EDF3245D}" presName="background" presStyleLbl="node0" presStyleIdx="0" presStyleCnt="1"/>
      <dgm:spPr/>
      <dgm:t>
        <a:bodyPr/>
        <a:lstStyle/>
        <a:p>
          <a:endParaRPr lang="en-US"/>
        </a:p>
      </dgm:t>
    </dgm:pt>
    <dgm:pt modelId="{B4D9A6E9-214F-6743-8AFF-781952E60E46}" type="pres">
      <dgm:prSet presAssocID="{D77A58E7-600B-4D41-B21D-3C26EDF3245D}" presName="text" presStyleLbl="fgAcc0" presStyleIdx="0" presStyleCnt="1">
        <dgm:presLayoutVars>
          <dgm:chPref val="3"/>
        </dgm:presLayoutVars>
      </dgm:prSet>
      <dgm:spPr/>
      <dgm:t>
        <a:bodyPr/>
        <a:lstStyle/>
        <a:p>
          <a:endParaRPr lang="en-US"/>
        </a:p>
      </dgm:t>
    </dgm:pt>
    <dgm:pt modelId="{FDF02BA9-12D0-A243-AB8F-8DB21B67C3AA}" type="pres">
      <dgm:prSet presAssocID="{D77A58E7-600B-4D41-B21D-3C26EDF3245D}" presName="hierChild2" presStyleCnt="0"/>
      <dgm:spPr/>
      <dgm:t>
        <a:bodyPr/>
        <a:lstStyle/>
        <a:p>
          <a:endParaRPr lang="en-US"/>
        </a:p>
      </dgm:t>
    </dgm:pt>
    <dgm:pt modelId="{43FB48E2-8421-B440-B459-0D88CD6B894B}" type="pres">
      <dgm:prSet presAssocID="{45CF5DEB-BE76-6C4A-B2E3-BD95E83960A0}" presName="Name10" presStyleLbl="parChTrans1D2" presStyleIdx="0" presStyleCnt="2"/>
      <dgm:spPr/>
      <dgm:t>
        <a:bodyPr/>
        <a:lstStyle/>
        <a:p>
          <a:endParaRPr lang="en-US"/>
        </a:p>
      </dgm:t>
    </dgm:pt>
    <dgm:pt modelId="{66FB90CA-FBB6-D446-A0DD-95E70B8248E4}" type="pres">
      <dgm:prSet presAssocID="{3A21735B-F3FA-C046-8799-054813F89379}" presName="hierRoot2" presStyleCnt="0"/>
      <dgm:spPr/>
      <dgm:t>
        <a:bodyPr/>
        <a:lstStyle/>
        <a:p>
          <a:endParaRPr lang="en-US"/>
        </a:p>
      </dgm:t>
    </dgm:pt>
    <dgm:pt modelId="{E38D2B55-1012-6A47-B74B-B4F28A06A032}" type="pres">
      <dgm:prSet presAssocID="{3A21735B-F3FA-C046-8799-054813F89379}" presName="composite2" presStyleCnt="0"/>
      <dgm:spPr/>
      <dgm:t>
        <a:bodyPr/>
        <a:lstStyle/>
        <a:p>
          <a:endParaRPr lang="en-US"/>
        </a:p>
      </dgm:t>
    </dgm:pt>
    <dgm:pt modelId="{7843D9B0-68CE-744B-9F47-8C6974283268}" type="pres">
      <dgm:prSet presAssocID="{3A21735B-F3FA-C046-8799-054813F89379}" presName="background2" presStyleLbl="node2" presStyleIdx="0" presStyleCnt="2"/>
      <dgm:spPr/>
      <dgm:t>
        <a:bodyPr/>
        <a:lstStyle/>
        <a:p>
          <a:endParaRPr lang="en-US"/>
        </a:p>
      </dgm:t>
    </dgm:pt>
    <dgm:pt modelId="{467E87CA-4AB7-A847-BA83-99F6C34760A0}" type="pres">
      <dgm:prSet presAssocID="{3A21735B-F3FA-C046-8799-054813F89379}" presName="text2" presStyleLbl="fgAcc2" presStyleIdx="0" presStyleCnt="2">
        <dgm:presLayoutVars>
          <dgm:chPref val="3"/>
        </dgm:presLayoutVars>
      </dgm:prSet>
      <dgm:spPr/>
      <dgm:t>
        <a:bodyPr/>
        <a:lstStyle/>
        <a:p>
          <a:endParaRPr lang="en-US"/>
        </a:p>
      </dgm:t>
    </dgm:pt>
    <dgm:pt modelId="{E4D9824D-1478-8E4F-A055-146FC4B1BF4F}" type="pres">
      <dgm:prSet presAssocID="{3A21735B-F3FA-C046-8799-054813F89379}" presName="hierChild3" presStyleCnt="0"/>
      <dgm:spPr/>
      <dgm:t>
        <a:bodyPr/>
        <a:lstStyle/>
        <a:p>
          <a:endParaRPr lang="en-US"/>
        </a:p>
      </dgm:t>
    </dgm:pt>
    <dgm:pt modelId="{9719BD03-53C6-3F4C-AD6C-7AD950A0A0B8}" type="pres">
      <dgm:prSet presAssocID="{44A1D431-54E8-F949-86C3-39A2E0A25B69}" presName="Name17" presStyleLbl="parChTrans1D3" presStyleIdx="0" presStyleCnt="6"/>
      <dgm:spPr/>
      <dgm:t>
        <a:bodyPr/>
        <a:lstStyle/>
        <a:p>
          <a:endParaRPr lang="en-US"/>
        </a:p>
      </dgm:t>
    </dgm:pt>
    <dgm:pt modelId="{EED78039-4109-3F41-80BF-784B457B2FBB}" type="pres">
      <dgm:prSet presAssocID="{0DC55E07-D221-A047-97DF-4F3DCEB182A9}" presName="hierRoot3" presStyleCnt="0"/>
      <dgm:spPr/>
      <dgm:t>
        <a:bodyPr/>
        <a:lstStyle/>
        <a:p>
          <a:endParaRPr lang="en-US"/>
        </a:p>
      </dgm:t>
    </dgm:pt>
    <dgm:pt modelId="{4B2D777D-567D-344E-95A4-37C9596F9525}" type="pres">
      <dgm:prSet presAssocID="{0DC55E07-D221-A047-97DF-4F3DCEB182A9}" presName="composite3" presStyleCnt="0"/>
      <dgm:spPr/>
      <dgm:t>
        <a:bodyPr/>
        <a:lstStyle/>
        <a:p>
          <a:endParaRPr lang="en-US"/>
        </a:p>
      </dgm:t>
    </dgm:pt>
    <dgm:pt modelId="{D8356A88-BED7-FD4B-8171-B2AE68BE6CF4}" type="pres">
      <dgm:prSet presAssocID="{0DC55E07-D221-A047-97DF-4F3DCEB182A9}" presName="background3" presStyleLbl="node3" presStyleIdx="0" presStyleCnt="6"/>
      <dgm:spPr/>
      <dgm:t>
        <a:bodyPr/>
        <a:lstStyle/>
        <a:p>
          <a:endParaRPr lang="en-US"/>
        </a:p>
      </dgm:t>
    </dgm:pt>
    <dgm:pt modelId="{9608B8DD-5A1B-4048-AB7D-F8C70CFDDB00}" type="pres">
      <dgm:prSet presAssocID="{0DC55E07-D221-A047-97DF-4F3DCEB182A9}" presName="text3" presStyleLbl="fgAcc3" presStyleIdx="0" presStyleCnt="6">
        <dgm:presLayoutVars>
          <dgm:chPref val="3"/>
        </dgm:presLayoutVars>
      </dgm:prSet>
      <dgm:spPr/>
      <dgm:t>
        <a:bodyPr/>
        <a:lstStyle/>
        <a:p>
          <a:endParaRPr lang="en-US"/>
        </a:p>
      </dgm:t>
    </dgm:pt>
    <dgm:pt modelId="{D798F593-3730-FA46-B748-43589ECCED7E}" type="pres">
      <dgm:prSet presAssocID="{0DC55E07-D221-A047-97DF-4F3DCEB182A9}" presName="hierChild4" presStyleCnt="0"/>
      <dgm:spPr/>
      <dgm:t>
        <a:bodyPr/>
        <a:lstStyle/>
        <a:p>
          <a:endParaRPr lang="en-US"/>
        </a:p>
      </dgm:t>
    </dgm:pt>
    <dgm:pt modelId="{8EE4E15A-50C3-3B40-9811-591E5758EC53}" type="pres">
      <dgm:prSet presAssocID="{197DEBD6-670F-2B43-BBEA-467890255770}" presName="Name17" presStyleLbl="parChTrans1D3" presStyleIdx="1" presStyleCnt="6"/>
      <dgm:spPr/>
      <dgm:t>
        <a:bodyPr/>
        <a:lstStyle/>
        <a:p>
          <a:endParaRPr lang="en-US"/>
        </a:p>
      </dgm:t>
    </dgm:pt>
    <dgm:pt modelId="{993A0380-0119-EE40-8B84-D91CE6454BD0}" type="pres">
      <dgm:prSet presAssocID="{1CC21FA1-0384-644D-985D-6F4175970241}" presName="hierRoot3" presStyleCnt="0"/>
      <dgm:spPr/>
      <dgm:t>
        <a:bodyPr/>
        <a:lstStyle/>
        <a:p>
          <a:endParaRPr lang="en-US"/>
        </a:p>
      </dgm:t>
    </dgm:pt>
    <dgm:pt modelId="{16B006AA-DC78-AB42-AB58-DC23031ACCFB}" type="pres">
      <dgm:prSet presAssocID="{1CC21FA1-0384-644D-985D-6F4175970241}" presName="composite3" presStyleCnt="0"/>
      <dgm:spPr/>
      <dgm:t>
        <a:bodyPr/>
        <a:lstStyle/>
        <a:p>
          <a:endParaRPr lang="en-US"/>
        </a:p>
      </dgm:t>
    </dgm:pt>
    <dgm:pt modelId="{4571031C-ABA1-0241-9F27-4F878E5C55B6}" type="pres">
      <dgm:prSet presAssocID="{1CC21FA1-0384-644D-985D-6F4175970241}" presName="background3" presStyleLbl="node3" presStyleIdx="1" presStyleCnt="6"/>
      <dgm:spPr/>
      <dgm:t>
        <a:bodyPr/>
        <a:lstStyle/>
        <a:p>
          <a:endParaRPr lang="en-US"/>
        </a:p>
      </dgm:t>
    </dgm:pt>
    <dgm:pt modelId="{6D772119-5CB4-EA47-A830-69DEA3407E0C}" type="pres">
      <dgm:prSet presAssocID="{1CC21FA1-0384-644D-985D-6F4175970241}" presName="text3" presStyleLbl="fgAcc3" presStyleIdx="1" presStyleCnt="6">
        <dgm:presLayoutVars>
          <dgm:chPref val="3"/>
        </dgm:presLayoutVars>
      </dgm:prSet>
      <dgm:spPr/>
      <dgm:t>
        <a:bodyPr/>
        <a:lstStyle/>
        <a:p>
          <a:endParaRPr lang="en-US"/>
        </a:p>
      </dgm:t>
    </dgm:pt>
    <dgm:pt modelId="{A1A1DF26-F50B-214F-BC6A-5897CACF4503}" type="pres">
      <dgm:prSet presAssocID="{1CC21FA1-0384-644D-985D-6F4175970241}" presName="hierChild4" presStyleCnt="0"/>
      <dgm:spPr/>
      <dgm:t>
        <a:bodyPr/>
        <a:lstStyle/>
        <a:p>
          <a:endParaRPr lang="en-US"/>
        </a:p>
      </dgm:t>
    </dgm:pt>
    <dgm:pt modelId="{FD793C7D-0A43-164D-A48D-21B2E41CC0DB}" type="pres">
      <dgm:prSet presAssocID="{167C5EBD-82E4-384F-AB33-42912DF80F98}" presName="Name17" presStyleLbl="parChTrans1D3" presStyleIdx="2" presStyleCnt="6"/>
      <dgm:spPr/>
      <dgm:t>
        <a:bodyPr/>
        <a:lstStyle/>
        <a:p>
          <a:endParaRPr lang="en-US"/>
        </a:p>
      </dgm:t>
    </dgm:pt>
    <dgm:pt modelId="{25E95F31-F5E1-4448-968A-2485C0FA6F05}" type="pres">
      <dgm:prSet presAssocID="{711221E7-D785-BE4A-A4E5-35EBDB5791C3}" presName="hierRoot3" presStyleCnt="0"/>
      <dgm:spPr/>
      <dgm:t>
        <a:bodyPr/>
        <a:lstStyle/>
        <a:p>
          <a:endParaRPr lang="en-US"/>
        </a:p>
      </dgm:t>
    </dgm:pt>
    <dgm:pt modelId="{C0E7B398-05BA-2F42-8F3E-F8B30BE382B9}" type="pres">
      <dgm:prSet presAssocID="{711221E7-D785-BE4A-A4E5-35EBDB5791C3}" presName="composite3" presStyleCnt="0"/>
      <dgm:spPr/>
      <dgm:t>
        <a:bodyPr/>
        <a:lstStyle/>
        <a:p>
          <a:endParaRPr lang="en-US"/>
        </a:p>
      </dgm:t>
    </dgm:pt>
    <dgm:pt modelId="{4E043369-DCED-4741-B2FF-2C563D039865}" type="pres">
      <dgm:prSet presAssocID="{711221E7-D785-BE4A-A4E5-35EBDB5791C3}" presName="background3" presStyleLbl="node3" presStyleIdx="2" presStyleCnt="6"/>
      <dgm:spPr/>
      <dgm:t>
        <a:bodyPr/>
        <a:lstStyle/>
        <a:p>
          <a:endParaRPr lang="en-US"/>
        </a:p>
      </dgm:t>
    </dgm:pt>
    <dgm:pt modelId="{D0D48F5E-D099-D846-9379-CEDE0D267618}" type="pres">
      <dgm:prSet presAssocID="{711221E7-D785-BE4A-A4E5-35EBDB5791C3}" presName="text3" presStyleLbl="fgAcc3" presStyleIdx="2" presStyleCnt="6">
        <dgm:presLayoutVars>
          <dgm:chPref val="3"/>
        </dgm:presLayoutVars>
      </dgm:prSet>
      <dgm:spPr/>
      <dgm:t>
        <a:bodyPr/>
        <a:lstStyle/>
        <a:p>
          <a:endParaRPr lang="en-US"/>
        </a:p>
      </dgm:t>
    </dgm:pt>
    <dgm:pt modelId="{46D319F7-C155-E141-906B-5146C7F71197}" type="pres">
      <dgm:prSet presAssocID="{711221E7-D785-BE4A-A4E5-35EBDB5791C3}" presName="hierChild4" presStyleCnt="0"/>
      <dgm:spPr/>
      <dgm:t>
        <a:bodyPr/>
        <a:lstStyle/>
        <a:p>
          <a:endParaRPr lang="en-US"/>
        </a:p>
      </dgm:t>
    </dgm:pt>
    <dgm:pt modelId="{A996F336-A124-AF4F-AC5A-01E59E97E9DA}" type="pres">
      <dgm:prSet presAssocID="{BA6BF40E-9984-E64B-83CF-C609D6FC7DCF}" presName="Name10" presStyleLbl="parChTrans1D2" presStyleIdx="1" presStyleCnt="2"/>
      <dgm:spPr/>
      <dgm:t>
        <a:bodyPr/>
        <a:lstStyle/>
        <a:p>
          <a:endParaRPr lang="en-US"/>
        </a:p>
      </dgm:t>
    </dgm:pt>
    <dgm:pt modelId="{8A621344-08AE-424B-9732-1E67027C9128}" type="pres">
      <dgm:prSet presAssocID="{FCBEA9DF-9CB1-F24B-88F0-F57B262537EE}" presName="hierRoot2" presStyleCnt="0"/>
      <dgm:spPr/>
      <dgm:t>
        <a:bodyPr/>
        <a:lstStyle/>
        <a:p>
          <a:endParaRPr lang="en-US"/>
        </a:p>
      </dgm:t>
    </dgm:pt>
    <dgm:pt modelId="{561C5054-26E0-8A42-8587-E2B2AD6C399D}" type="pres">
      <dgm:prSet presAssocID="{FCBEA9DF-9CB1-F24B-88F0-F57B262537EE}" presName="composite2" presStyleCnt="0"/>
      <dgm:spPr/>
      <dgm:t>
        <a:bodyPr/>
        <a:lstStyle/>
        <a:p>
          <a:endParaRPr lang="en-US"/>
        </a:p>
      </dgm:t>
    </dgm:pt>
    <dgm:pt modelId="{EB001A2A-38C3-F241-B754-A8A1FFAE80C7}" type="pres">
      <dgm:prSet presAssocID="{FCBEA9DF-9CB1-F24B-88F0-F57B262537EE}" presName="background2" presStyleLbl="node2" presStyleIdx="1" presStyleCnt="2"/>
      <dgm:spPr/>
      <dgm:t>
        <a:bodyPr/>
        <a:lstStyle/>
        <a:p>
          <a:endParaRPr lang="en-US"/>
        </a:p>
      </dgm:t>
    </dgm:pt>
    <dgm:pt modelId="{F1BB34D0-D1D8-884A-BDCB-6165B4274D78}" type="pres">
      <dgm:prSet presAssocID="{FCBEA9DF-9CB1-F24B-88F0-F57B262537EE}" presName="text2" presStyleLbl="fgAcc2" presStyleIdx="1" presStyleCnt="2" custScaleX="132488">
        <dgm:presLayoutVars>
          <dgm:chPref val="3"/>
        </dgm:presLayoutVars>
      </dgm:prSet>
      <dgm:spPr/>
      <dgm:t>
        <a:bodyPr/>
        <a:lstStyle/>
        <a:p>
          <a:endParaRPr lang="en-US"/>
        </a:p>
      </dgm:t>
    </dgm:pt>
    <dgm:pt modelId="{037E6926-5276-FF48-A860-6B45D62BC071}" type="pres">
      <dgm:prSet presAssocID="{FCBEA9DF-9CB1-F24B-88F0-F57B262537EE}" presName="hierChild3" presStyleCnt="0"/>
      <dgm:spPr/>
      <dgm:t>
        <a:bodyPr/>
        <a:lstStyle/>
        <a:p>
          <a:endParaRPr lang="en-US"/>
        </a:p>
      </dgm:t>
    </dgm:pt>
    <dgm:pt modelId="{D69679C3-5EE9-224D-8701-27B418A11414}" type="pres">
      <dgm:prSet presAssocID="{5A35FB2E-B105-9147-AAFA-28407B162FAA}" presName="Name17" presStyleLbl="parChTrans1D3" presStyleIdx="3" presStyleCnt="6"/>
      <dgm:spPr/>
      <dgm:t>
        <a:bodyPr/>
        <a:lstStyle/>
        <a:p>
          <a:endParaRPr lang="en-US"/>
        </a:p>
      </dgm:t>
    </dgm:pt>
    <dgm:pt modelId="{BCA97F4A-1D1C-BB40-8DBB-D2134A2C14DA}" type="pres">
      <dgm:prSet presAssocID="{D7912F35-2A06-9646-AEDE-D1E68FA0FDFA}" presName="hierRoot3" presStyleCnt="0"/>
      <dgm:spPr/>
      <dgm:t>
        <a:bodyPr/>
        <a:lstStyle/>
        <a:p>
          <a:endParaRPr lang="en-US"/>
        </a:p>
      </dgm:t>
    </dgm:pt>
    <dgm:pt modelId="{D9250FC3-B1D2-FD49-988E-2C91E0ADAB96}" type="pres">
      <dgm:prSet presAssocID="{D7912F35-2A06-9646-AEDE-D1E68FA0FDFA}" presName="composite3" presStyleCnt="0"/>
      <dgm:spPr/>
      <dgm:t>
        <a:bodyPr/>
        <a:lstStyle/>
        <a:p>
          <a:endParaRPr lang="en-US"/>
        </a:p>
      </dgm:t>
    </dgm:pt>
    <dgm:pt modelId="{B93C0F18-D413-DA4D-85B4-5434C7DB7E7D}" type="pres">
      <dgm:prSet presAssocID="{D7912F35-2A06-9646-AEDE-D1E68FA0FDFA}" presName="background3" presStyleLbl="node3" presStyleIdx="3" presStyleCnt="6"/>
      <dgm:spPr/>
      <dgm:t>
        <a:bodyPr/>
        <a:lstStyle/>
        <a:p>
          <a:endParaRPr lang="en-US"/>
        </a:p>
      </dgm:t>
    </dgm:pt>
    <dgm:pt modelId="{15DA255A-059C-2845-8403-CC0D31363355}" type="pres">
      <dgm:prSet presAssocID="{D7912F35-2A06-9646-AEDE-D1E68FA0FDFA}" presName="text3" presStyleLbl="fgAcc3" presStyleIdx="3" presStyleCnt="6">
        <dgm:presLayoutVars>
          <dgm:chPref val="3"/>
        </dgm:presLayoutVars>
      </dgm:prSet>
      <dgm:spPr/>
      <dgm:t>
        <a:bodyPr/>
        <a:lstStyle/>
        <a:p>
          <a:endParaRPr lang="en-US"/>
        </a:p>
      </dgm:t>
    </dgm:pt>
    <dgm:pt modelId="{76603724-D95D-7840-9D4C-36F91CE0E953}" type="pres">
      <dgm:prSet presAssocID="{D7912F35-2A06-9646-AEDE-D1E68FA0FDFA}" presName="hierChild4" presStyleCnt="0"/>
      <dgm:spPr/>
      <dgm:t>
        <a:bodyPr/>
        <a:lstStyle/>
        <a:p>
          <a:endParaRPr lang="en-US"/>
        </a:p>
      </dgm:t>
    </dgm:pt>
    <dgm:pt modelId="{D3F942D8-B5A6-D846-A372-79EB3C515B6D}" type="pres">
      <dgm:prSet presAssocID="{D1AD40EC-580C-3A47-A82F-9AB3FDADFC78}" presName="Name17" presStyleLbl="parChTrans1D3" presStyleIdx="4" presStyleCnt="6"/>
      <dgm:spPr/>
      <dgm:t>
        <a:bodyPr/>
        <a:lstStyle/>
        <a:p>
          <a:endParaRPr lang="en-US"/>
        </a:p>
      </dgm:t>
    </dgm:pt>
    <dgm:pt modelId="{B6AD688B-3DC0-7C41-9AC3-091341570DA6}" type="pres">
      <dgm:prSet presAssocID="{48AA6372-F2AB-6D4F-9F8A-E361896530A5}" presName="hierRoot3" presStyleCnt="0"/>
      <dgm:spPr/>
      <dgm:t>
        <a:bodyPr/>
        <a:lstStyle/>
        <a:p>
          <a:endParaRPr lang="en-US"/>
        </a:p>
      </dgm:t>
    </dgm:pt>
    <dgm:pt modelId="{5521D09C-8B86-0B46-A962-5FF25C45C1E4}" type="pres">
      <dgm:prSet presAssocID="{48AA6372-F2AB-6D4F-9F8A-E361896530A5}" presName="composite3" presStyleCnt="0"/>
      <dgm:spPr/>
      <dgm:t>
        <a:bodyPr/>
        <a:lstStyle/>
        <a:p>
          <a:endParaRPr lang="en-US"/>
        </a:p>
      </dgm:t>
    </dgm:pt>
    <dgm:pt modelId="{21B8A053-47F9-3546-8028-9ADEC26C560A}" type="pres">
      <dgm:prSet presAssocID="{48AA6372-F2AB-6D4F-9F8A-E361896530A5}" presName="background3" presStyleLbl="node3" presStyleIdx="4" presStyleCnt="6"/>
      <dgm:spPr/>
      <dgm:t>
        <a:bodyPr/>
        <a:lstStyle/>
        <a:p>
          <a:endParaRPr lang="en-US"/>
        </a:p>
      </dgm:t>
    </dgm:pt>
    <dgm:pt modelId="{8E584CB8-EECC-0344-AC8F-4EA8E4A508F3}" type="pres">
      <dgm:prSet presAssocID="{48AA6372-F2AB-6D4F-9F8A-E361896530A5}" presName="text3" presStyleLbl="fgAcc3" presStyleIdx="4" presStyleCnt="6">
        <dgm:presLayoutVars>
          <dgm:chPref val="3"/>
        </dgm:presLayoutVars>
      </dgm:prSet>
      <dgm:spPr/>
      <dgm:t>
        <a:bodyPr/>
        <a:lstStyle/>
        <a:p>
          <a:endParaRPr lang="en-US"/>
        </a:p>
      </dgm:t>
    </dgm:pt>
    <dgm:pt modelId="{B64BE167-1D31-A34B-8731-F5B7C8F44EF7}" type="pres">
      <dgm:prSet presAssocID="{48AA6372-F2AB-6D4F-9F8A-E361896530A5}" presName="hierChild4" presStyleCnt="0"/>
      <dgm:spPr/>
      <dgm:t>
        <a:bodyPr/>
        <a:lstStyle/>
        <a:p>
          <a:endParaRPr lang="en-US"/>
        </a:p>
      </dgm:t>
    </dgm:pt>
    <dgm:pt modelId="{6B3BE438-28DA-444C-AB45-C419EFC818BC}" type="pres">
      <dgm:prSet presAssocID="{DEB52552-1D78-0641-9307-14F9D2DBC8D5}" presName="Name17" presStyleLbl="parChTrans1D3" presStyleIdx="5" presStyleCnt="6"/>
      <dgm:spPr/>
      <dgm:t>
        <a:bodyPr/>
        <a:lstStyle/>
        <a:p>
          <a:endParaRPr lang="en-US"/>
        </a:p>
      </dgm:t>
    </dgm:pt>
    <dgm:pt modelId="{19594E86-EA12-6C48-9A7C-D69A05BA1DDB}" type="pres">
      <dgm:prSet presAssocID="{8D596540-C7CC-A44E-9048-C2AABBEF85DB}" presName="hierRoot3" presStyleCnt="0"/>
      <dgm:spPr/>
      <dgm:t>
        <a:bodyPr/>
        <a:lstStyle/>
        <a:p>
          <a:endParaRPr lang="en-US"/>
        </a:p>
      </dgm:t>
    </dgm:pt>
    <dgm:pt modelId="{2A1D48FB-E36A-4048-ADE4-31777B3F550B}" type="pres">
      <dgm:prSet presAssocID="{8D596540-C7CC-A44E-9048-C2AABBEF85DB}" presName="composite3" presStyleCnt="0"/>
      <dgm:spPr/>
      <dgm:t>
        <a:bodyPr/>
        <a:lstStyle/>
        <a:p>
          <a:endParaRPr lang="en-US"/>
        </a:p>
      </dgm:t>
    </dgm:pt>
    <dgm:pt modelId="{DF9F8CCB-8908-1B48-85A1-C6FABC3EB2B0}" type="pres">
      <dgm:prSet presAssocID="{8D596540-C7CC-A44E-9048-C2AABBEF85DB}" presName="background3" presStyleLbl="node3" presStyleIdx="5" presStyleCnt="6"/>
      <dgm:spPr/>
      <dgm:t>
        <a:bodyPr/>
        <a:lstStyle/>
        <a:p>
          <a:endParaRPr lang="en-US"/>
        </a:p>
      </dgm:t>
    </dgm:pt>
    <dgm:pt modelId="{1A3B2B05-F759-E648-9906-29F9760729D0}" type="pres">
      <dgm:prSet presAssocID="{8D596540-C7CC-A44E-9048-C2AABBEF85DB}" presName="text3" presStyleLbl="fgAcc3" presStyleIdx="5" presStyleCnt="6">
        <dgm:presLayoutVars>
          <dgm:chPref val="3"/>
        </dgm:presLayoutVars>
      </dgm:prSet>
      <dgm:spPr/>
      <dgm:t>
        <a:bodyPr/>
        <a:lstStyle/>
        <a:p>
          <a:endParaRPr lang="en-US"/>
        </a:p>
      </dgm:t>
    </dgm:pt>
    <dgm:pt modelId="{885089E4-23EE-6B4F-A650-C25682B5CE7A}" type="pres">
      <dgm:prSet presAssocID="{8D596540-C7CC-A44E-9048-C2AABBEF85DB}" presName="hierChild4" presStyleCnt="0"/>
      <dgm:spPr/>
      <dgm:t>
        <a:bodyPr/>
        <a:lstStyle/>
        <a:p>
          <a:endParaRPr lang="en-US"/>
        </a:p>
      </dgm:t>
    </dgm:pt>
  </dgm:ptLst>
  <dgm:cxnLst>
    <dgm:cxn modelId="{0F197123-4502-47B1-8531-BA5E61888A13}" type="presOf" srcId="{3A21735B-F3FA-C046-8799-054813F89379}" destId="{467E87CA-4AB7-A847-BA83-99F6C34760A0}" srcOrd="0" destOrd="0" presId="urn:microsoft.com/office/officeart/2005/8/layout/hierarchy1"/>
    <dgm:cxn modelId="{D2E1CE9D-AFC4-9F4E-BC92-673B63BFED8F}" srcId="{3A21735B-F3FA-C046-8799-054813F89379}" destId="{711221E7-D785-BE4A-A4E5-35EBDB5791C3}" srcOrd="2" destOrd="0" parTransId="{167C5EBD-82E4-384F-AB33-42912DF80F98}" sibTransId="{18F15250-C311-CC4E-BA83-478799DA4DEA}"/>
    <dgm:cxn modelId="{B82F9220-7C0C-C442-AAF1-029C25DBD3BF}" srcId="{D77A58E7-600B-4D41-B21D-3C26EDF3245D}" destId="{FCBEA9DF-9CB1-F24B-88F0-F57B262537EE}" srcOrd="1" destOrd="0" parTransId="{BA6BF40E-9984-E64B-83CF-C609D6FC7DCF}" sibTransId="{447070C6-FB19-CF48-9551-A15F0F896DBC}"/>
    <dgm:cxn modelId="{8DD9243A-7B36-446A-8460-705EF26D5C1C}" type="presOf" srcId="{711221E7-D785-BE4A-A4E5-35EBDB5791C3}" destId="{D0D48F5E-D099-D846-9379-CEDE0D267618}" srcOrd="0" destOrd="0" presId="urn:microsoft.com/office/officeart/2005/8/layout/hierarchy1"/>
    <dgm:cxn modelId="{059BADC5-A5EA-9E4D-B924-63D3288882A0}" srcId="{FCBEA9DF-9CB1-F24B-88F0-F57B262537EE}" destId="{D7912F35-2A06-9646-AEDE-D1E68FA0FDFA}" srcOrd="0" destOrd="0" parTransId="{5A35FB2E-B105-9147-AAFA-28407B162FAA}" sibTransId="{9FC1722F-3B5E-DB4F-A741-3D69154C9AD9}"/>
    <dgm:cxn modelId="{0C187DA4-4810-4B3F-82D5-7233B0C8FD70}" type="presOf" srcId="{1CC21FA1-0384-644D-985D-6F4175970241}" destId="{6D772119-5CB4-EA47-A830-69DEA3407E0C}" srcOrd="0" destOrd="0" presId="urn:microsoft.com/office/officeart/2005/8/layout/hierarchy1"/>
    <dgm:cxn modelId="{088CEADE-F393-45D3-A32D-0F6C423CB0E5}" type="presOf" srcId="{D7912F35-2A06-9646-AEDE-D1E68FA0FDFA}" destId="{15DA255A-059C-2845-8403-CC0D31363355}" srcOrd="0" destOrd="0" presId="urn:microsoft.com/office/officeart/2005/8/layout/hierarchy1"/>
    <dgm:cxn modelId="{45A422C7-C165-4829-968F-1E5BA21E2B27}" type="presOf" srcId="{D77A58E7-600B-4D41-B21D-3C26EDF3245D}" destId="{B4D9A6E9-214F-6743-8AFF-781952E60E46}" srcOrd="0" destOrd="0" presId="urn:microsoft.com/office/officeart/2005/8/layout/hierarchy1"/>
    <dgm:cxn modelId="{0588BA79-4070-4D24-A5D0-3024B7BED867}" type="presOf" srcId="{D1AD40EC-580C-3A47-A82F-9AB3FDADFC78}" destId="{D3F942D8-B5A6-D846-A372-79EB3C515B6D}" srcOrd="0" destOrd="0" presId="urn:microsoft.com/office/officeart/2005/8/layout/hierarchy1"/>
    <dgm:cxn modelId="{4D6E1A02-E072-4356-9F9E-2BC380CF3433}" type="presOf" srcId="{DEB52552-1D78-0641-9307-14F9D2DBC8D5}" destId="{6B3BE438-28DA-444C-AB45-C419EFC818BC}" srcOrd="0" destOrd="0" presId="urn:microsoft.com/office/officeart/2005/8/layout/hierarchy1"/>
    <dgm:cxn modelId="{DEB17367-0680-491D-97A9-A7AE5A6E940D}" type="presOf" srcId="{8D596540-C7CC-A44E-9048-C2AABBEF85DB}" destId="{1A3B2B05-F759-E648-9906-29F9760729D0}" srcOrd="0" destOrd="0" presId="urn:microsoft.com/office/officeart/2005/8/layout/hierarchy1"/>
    <dgm:cxn modelId="{02771BF1-4D9C-4C0D-9F62-7B34D98BACBE}" type="presOf" srcId="{44A1D431-54E8-F949-86C3-39A2E0A25B69}" destId="{9719BD03-53C6-3F4C-AD6C-7AD950A0A0B8}" srcOrd="0" destOrd="0" presId="urn:microsoft.com/office/officeart/2005/8/layout/hierarchy1"/>
    <dgm:cxn modelId="{8C75253C-7D8E-447E-A8C3-A6698ED17BE3}" type="presOf" srcId="{DAAC4138-2A9D-9742-8C18-9DC5D1A1ED3A}" destId="{11283E26-6901-0C4A-BE1C-A903A3A3058B}" srcOrd="0" destOrd="0" presId="urn:microsoft.com/office/officeart/2005/8/layout/hierarchy1"/>
    <dgm:cxn modelId="{79E72DC8-1300-A147-ACC1-0607FDE7AF8A}" srcId="{DAAC4138-2A9D-9742-8C18-9DC5D1A1ED3A}" destId="{D77A58E7-600B-4D41-B21D-3C26EDF3245D}" srcOrd="0" destOrd="0" parTransId="{F1CE7D02-6A0F-7941-9EBD-F5D338B44997}" sibTransId="{BBC2DCE9-C58F-DA4B-B676-55897414FE48}"/>
    <dgm:cxn modelId="{174A4AE4-BC24-44AD-9E0C-3750B1EEE995}" type="presOf" srcId="{0DC55E07-D221-A047-97DF-4F3DCEB182A9}" destId="{9608B8DD-5A1B-4048-AB7D-F8C70CFDDB00}" srcOrd="0" destOrd="0" presId="urn:microsoft.com/office/officeart/2005/8/layout/hierarchy1"/>
    <dgm:cxn modelId="{EE2033E7-4A84-8842-BAF0-4BC373C558A3}" srcId="{D77A58E7-600B-4D41-B21D-3C26EDF3245D}" destId="{3A21735B-F3FA-C046-8799-054813F89379}" srcOrd="0" destOrd="0" parTransId="{45CF5DEB-BE76-6C4A-B2E3-BD95E83960A0}" sibTransId="{0D5FC4AC-9EFB-5640-AB6D-7B5C61C20807}"/>
    <dgm:cxn modelId="{9A0745C4-B702-AC4C-BBDB-C5B1E1F79D43}" srcId="{3A21735B-F3FA-C046-8799-054813F89379}" destId="{1CC21FA1-0384-644D-985D-6F4175970241}" srcOrd="1" destOrd="0" parTransId="{197DEBD6-670F-2B43-BBEA-467890255770}" sibTransId="{5ACC394A-0AC7-D347-9963-992D937B66CD}"/>
    <dgm:cxn modelId="{A271772C-3B63-7E40-AAA1-8BBCBD4D2EE1}" srcId="{3A21735B-F3FA-C046-8799-054813F89379}" destId="{0DC55E07-D221-A047-97DF-4F3DCEB182A9}" srcOrd="0" destOrd="0" parTransId="{44A1D431-54E8-F949-86C3-39A2E0A25B69}" sibTransId="{EC7CD149-B417-1B42-8CB1-B863AB044AB5}"/>
    <dgm:cxn modelId="{998E2810-C68C-4E0B-8DF8-76427206AA41}" type="presOf" srcId="{197DEBD6-670F-2B43-BBEA-467890255770}" destId="{8EE4E15A-50C3-3B40-9811-591E5758EC53}" srcOrd="0" destOrd="0" presId="urn:microsoft.com/office/officeart/2005/8/layout/hierarchy1"/>
    <dgm:cxn modelId="{4677708A-DC87-4DB4-9A37-C398ECE5C99D}" type="presOf" srcId="{167C5EBD-82E4-384F-AB33-42912DF80F98}" destId="{FD793C7D-0A43-164D-A48D-21B2E41CC0DB}" srcOrd="0" destOrd="0" presId="urn:microsoft.com/office/officeart/2005/8/layout/hierarchy1"/>
    <dgm:cxn modelId="{E4739B95-A229-4B5A-9E79-476904FCB6C9}" type="presOf" srcId="{45CF5DEB-BE76-6C4A-B2E3-BD95E83960A0}" destId="{43FB48E2-8421-B440-B459-0D88CD6B894B}" srcOrd="0" destOrd="0" presId="urn:microsoft.com/office/officeart/2005/8/layout/hierarchy1"/>
    <dgm:cxn modelId="{20A8050C-725B-4487-A10B-F580D4EB5867}" type="presOf" srcId="{5A35FB2E-B105-9147-AAFA-28407B162FAA}" destId="{D69679C3-5EE9-224D-8701-27B418A11414}" srcOrd="0" destOrd="0" presId="urn:microsoft.com/office/officeart/2005/8/layout/hierarchy1"/>
    <dgm:cxn modelId="{89A5E821-FE97-C44C-8B8C-D5347D267131}" srcId="{FCBEA9DF-9CB1-F24B-88F0-F57B262537EE}" destId="{8D596540-C7CC-A44E-9048-C2AABBEF85DB}" srcOrd="2" destOrd="0" parTransId="{DEB52552-1D78-0641-9307-14F9D2DBC8D5}" sibTransId="{3731E5BB-33B6-FE47-835A-FA12666DD6EC}"/>
    <dgm:cxn modelId="{24F9AEC0-7256-403E-85A7-74C411F3DF53}" type="presOf" srcId="{FCBEA9DF-9CB1-F24B-88F0-F57B262537EE}" destId="{F1BB34D0-D1D8-884A-BDCB-6165B4274D78}" srcOrd="0" destOrd="0" presId="urn:microsoft.com/office/officeart/2005/8/layout/hierarchy1"/>
    <dgm:cxn modelId="{E5069953-844E-0F44-B140-C6E30B6A4F84}" srcId="{FCBEA9DF-9CB1-F24B-88F0-F57B262537EE}" destId="{48AA6372-F2AB-6D4F-9F8A-E361896530A5}" srcOrd="1" destOrd="0" parTransId="{D1AD40EC-580C-3A47-A82F-9AB3FDADFC78}" sibTransId="{C223FED2-E7E3-774D-97E5-D9DFE433A93D}"/>
    <dgm:cxn modelId="{195704C1-ACEF-47CA-9361-708EB774B606}" type="presOf" srcId="{48AA6372-F2AB-6D4F-9F8A-E361896530A5}" destId="{8E584CB8-EECC-0344-AC8F-4EA8E4A508F3}" srcOrd="0" destOrd="0" presId="urn:microsoft.com/office/officeart/2005/8/layout/hierarchy1"/>
    <dgm:cxn modelId="{7840E906-72EE-46A3-9EA1-7EEB5DD9DD4C}" type="presOf" srcId="{BA6BF40E-9984-E64B-83CF-C609D6FC7DCF}" destId="{A996F336-A124-AF4F-AC5A-01E59E97E9DA}" srcOrd="0" destOrd="0" presId="urn:microsoft.com/office/officeart/2005/8/layout/hierarchy1"/>
    <dgm:cxn modelId="{8E0CF41C-E47F-4391-9960-B8F54B8F9559}" type="presParOf" srcId="{11283E26-6901-0C4A-BE1C-A903A3A3058B}" destId="{9923C4C7-7C84-DE47-AA4A-9403380AE743}" srcOrd="0" destOrd="0" presId="urn:microsoft.com/office/officeart/2005/8/layout/hierarchy1"/>
    <dgm:cxn modelId="{74E54149-F563-4C9F-9BF5-2321970B996F}" type="presParOf" srcId="{9923C4C7-7C84-DE47-AA4A-9403380AE743}" destId="{C135151A-ECFD-F541-B95D-2A87F3B02C6B}" srcOrd="0" destOrd="0" presId="urn:microsoft.com/office/officeart/2005/8/layout/hierarchy1"/>
    <dgm:cxn modelId="{B2A951CF-5686-4BAD-A665-247CFC72D988}" type="presParOf" srcId="{C135151A-ECFD-F541-B95D-2A87F3B02C6B}" destId="{43D2655F-E24E-BB49-A5FF-0AF0FF0A35CE}" srcOrd="0" destOrd="0" presId="urn:microsoft.com/office/officeart/2005/8/layout/hierarchy1"/>
    <dgm:cxn modelId="{791E2D74-A110-4E1C-BF88-72BCDC818D12}" type="presParOf" srcId="{C135151A-ECFD-F541-B95D-2A87F3B02C6B}" destId="{B4D9A6E9-214F-6743-8AFF-781952E60E46}" srcOrd="1" destOrd="0" presId="urn:microsoft.com/office/officeart/2005/8/layout/hierarchy1"/>
    <dgm:cxn modelId="{21913720-7A14-4D5E-BDC9-26E4EE111B45}" type="presParOf" srcId="{9923C4C7-7C84-DE47-AA4A-9403380AE743}" destId="{FDF02BA9-12D0-A243-AB8F-8DB21B67C3AA}" srcOrd="1" destOrd="0" presId="urn:microsoft.com/office/officeart/2005/8/layout/hierarchy1"/>
    <dgm:cxn modelId="{723D8ABB-CC26-430A-9F10-7DDE1C9B2C2F}" type="presParOf" srcId="{FDF02BA9-12D0-A243-AB8F-8DB21B67C3AA}" destId="{43FB48E2-8421-B440-B459-0D88CD6B894B}" srcOrd="0" destOrd="0" presId="urn:microsoft.com/office/officeart/2005/8/layout/hierarchy1"/>
    <dgm:cxn modelId="{DC694939-F306-49F8-B5D0-E15CF149AB0C}" type="presParOf" srcId="{FDF02BA9-12D0-A243-AB8F-8DB21B67C3AA}" destId="{66FB90CA-FBB6-D446-A0DD-95E70B8248E4}" srcOrd="1" destOrd="0" presId="urn:microsoft.com/office/officeart/2005/8/layout/hierarchy1"/>
    <dgm:cxn modelId="{4BA5DADA-F4FA-439B-AC19-67F263335FE0}" type="presParOf" srcId="{66FB90CA-FBB6-D446-A0DD-95E70B8248E4}" destId="{E38D2B55-1012-6A47-B74B-B4F28A06A032}" srcOrd="0" destOrd="0" presId="urn:microsoft.com/office/officeart/2005/8/layout/hierarchy1"/>
    <dgm:cxn modelId="{3524B6C1-F6C4-43B5-98E6-71B754F5EEC9}" type="presParOf" srcId="{E38D2B55-1012-6A47-B74B-B4F28A06A032}" destId="{7843D9B0-68CE-744B-9F47-8C6974283268}" srcOrd="0" destOrd="0" presId="urn:microsoft.com/office/officeart/2005/8/layout/hierarchy1"/>
    <dgm:cxn modelId="{DC32F81C-FF43-48F8-8EA5-46BEF4CB5A67}" type="presParOf" srcId="{E38D2B55-1012-6A47-B74B-B4F28A06A032}" destId="{467E87CA-4AB7-A847-BA83-99F6C34760A0}" srcOrd="1" destOrd="0" presId="urn:microsoft.com/office/officeart/2005/8/layout/hierarchy1"/>
    <dgm:cxn modelId="{19A0E796-FB61-4969-B281-977C895E47B8}" type="presParOf" srcId="{66FB90CA-FBB6-D446-A0DD-95E70B8248E4}" destId="{E4D9824D-1478-8E4F-A055-146FC4B1BF4F}" srcOrd="1" destOrd="0" presId="urn:microsoft.com/office/officeart/2005/8/layout/hierarchy1"/>
    <dgm:cxn modelId="{8BEA7A74-5497-46C9-AB93-67F44C5CC941}" type="presParOf" srcId="{E4D9824D-1478-8E4F-A055-146FC4B1BF4F}" destId="{9719BD03-53C6-3F4C-AD6C-7AD950A0A0B8}" srcOrd="0" destOrd="0" presId="urn:microsoft.com/office/officeart/2005/8/layout/hierarchy1"/>
    <dgm:cxn modelId="{AB8ED94E-1F1B-4251-BD73-0DF24FEA86DA}" type="presParOf" srcId="{E4D9824D-1478-8E4F-A055-146FC4B1BF4F}" destId="{EED78039-4109-3F41-80BF-784B457B2FBB}" srcOrd="1" destOrd="0" presId="urn:microsoft.com/office/officeart/2005/8/layout/hierarchy1"/>
    <dgm:cxn modelId="{21F51C8C-DC7B-41B7-9243-1DF826941138}" type="presParOf" srcId="{EED78039-4109-3F41-80BF-784B457B2FBB}" destId="{4B2D777D-567D-344E-95A4-37C9596F9525}" srcOrd="0" destOrd="0" presId="urn:microsoft.com/office/officeart/2005/8/layout/hierarchy1"/>
    <dgm:cxn modelId="{095699E8-9062-4C11-876A-31A094AA188C}" type="presParOf" srcId="{4B2D777D-567D-344E-95A4-37C9596F9525}" destId="{D8356A88-BED7-FD4B-8171-B2AE68BE6CF4}" srcOrd="0" destOrd="0" presId="urn:microsoft.com/office/officeart/2005/8/layout/hierarchy1"/>
    <dgm:cxn modelId="{B21C1037-A026-4D35-838E-0F20BE1672D5}" type="presParOf" srcId="{4B2D777D-567D-344E-95A4-37C9596F9525}" destId="{9608B8DD-5A1B-4048-AB7D-F8C70CFDDB00}" srcOrd="1" destOrd="0" presId="urn:microsoft.com/office/officeart/2005/8/layout/hierarchy1"/>
    <dgm:cxn modelId="{45AE2D1F-8D29-4184-B26A-EEBBDE552A95}" type="presParOf" srcId="{EED78039-4109-3F41-80BF-784B457B2FBB}" destId="{D798F593-3730-FA46-B748-43589ECCED7E}" srcOrd="1" destOrd="0" presId="urn:microsoft.com/office/officeart/2005/8/layout/hierarchy1"/>
    <dgm:cxn modelId="{81DF3847-FE87-4D53-BCAF-0CF9ED71F83A}" type="presParOf" srcId="{E4D9824D-1478-8E4F-A055-146FC4B1BF4F}" destId="{8EE4E15A-50C3-3B40-9811-591E5758EC53}" srcOrd="2" destOrd="0" presId="urn:microsoft.com/office/officeart/2005/8/layout/hierarchy1"/>
    <dgm:cxn modelId="{983986D4-29DB-442F-9E95-A11ACC82DB88}" type="presParOf" srcId="{E4D9824D-1478-8E4F-A055-146FC4B1BF4F}" destId="{993A0380-0119-EE40-8B84-D91CE6454BD0}" srcOrd="3" destOrd="0" presId="urn:microsoft.com/office/officeart/2005/8/layout/hierarchy1"/>
    <dgm:cxn modelId="{1A12B24E-32F3-4220-91E5-992253F57006}" type="presParOf" srcId="{993A0380-0119-EE40-8B84-D91CE6454BD0}" destId="{16B006AA-DC78-AB42-AB58-DC23031ACCFB}" srcOrd="0" destOrd="0" presId="urn:microsoft.com/office/officeart/2005/8/layout/hierarchy1"/>
    <dgm:cxn modelId="{70D0291E-B690-4C47-9427-8FC3C4A4B77B}" type="presParOf" srcId="{16B006AA-DC78-AB42-AB58-DC23031ACCFB}" destId="{4571031C-ABA1-0241-9F27-4F878E5C55B6}" srcOrd="0" destOrd="0" presId="urn:microsoft.com/office/officeart/2005/8/layout/hierarchy1"/>
    <dgm:cxn modelId="{C4C9904F-0C4F-4609-B013-686A152CFC14}" type="presParOf" srcId="{16B006AA-DC78-AB42-AB58-DC23031ACCFB}" destId="{6D772119-5CB4-EA47-A830-69DEA3407E0C}" srcOrd="1" destOrd="0" presId="urn:microsoft.com/office/officeart/2005/8/layout/hierarchy1"/>
    <dgm:cxn modelId="{615C0B26-550A-469F-BC46-4E8269D696A3}" type="presParOf" srcId="{993A0380-0119-EE40-8B84-D91CE6454BD0}" destId="{A1A1DF26-F50B-214F-BC6A-5897CACF4503}" srcOrd="1" destOrd="0" presId="urn:microsoft.com/office/officeart/2005/8/layout/hierarchy1"/>
    <dgm:cxn modelId="{DAF22D38-AFE8-4A19-9BF3-821D522BBA47}" type="presParOf" srcId="{E4D9824D-1478-8E4F-A055-146FC4B1BF4F}" destId="{FD793C7D-0A43-164D-A48D-21B2E41CC0DB}" srcOrd="4" destOrd="0" presId="urn:microsoft.com/office/officeart/2005/8/layout/hierarchy1"/>
    <dgm:cxn modelId="{0FEB4A2C-F9E3-41E3-B503-CC4120A5EC6E}" type="presParOf" srcId="{E4D9824D-1478-8E4F-A055-146FC4B1BF4F}" destId="{25E95F31-F5E1-4448-968A-2485C0FA6F05}" srcOrd="5" destOrd="0" presId="urn:microsoft.com/office/officeart/2005/8/layout/hierarchy1"/>
    <dgm:cxn modelId="{109E13A6-C97C-4E7B-A916-09BDFBD2FF98}" type="presParOf" srcId="{25E95F31-F5E1-4448-968A-2485C0FA6F05}" destId="{C0E7B398-05BA-2F42-8F3E-F8B30BE382B9}" srcOrd="0" destOrd="0" presId="urn:microsoft.com/office/officeart/2005/8/layout/hierarchy1"/>
    <dgm:cxn modelId="{7A5EFAA7-94C2-489D-BD10-65A065D128DE}" type="presParOf" srcId="{C0E7B398-05BA-2F42-8F3E-F8B30BE382B9}" destId="{4E043369-DCED-4741-B2FF-2C563D039865}" srcOrd="0" destOrd="0" presId="urn:microsoft.com/office/officeart/2005/8/layout/hierarchy1"/>
    <dgm:cxn modelId="{44DE333C-9D2F-4C3B-A5FA-E42BC64BAAFE}" type="presParOf" srcId="{C0E7B398-05BA-2F42-8F3E-F8B30BE382B9}" destId="{D0D48F5E-D099-D846-9379-CEDE0D267618}" srcOrd="1" destOrd="0" presId="urn:microsoft.com/office/officeart/2005/8/layout/hierarchy1"/>
    <dgm:cxn modelId="{C09CBAFB-AB4F-435C-B171-C532E1E32CB4}" type="presParOf" srcId="{25E95F31-F5E1-4448-968A-2485C0FA6F05}" destId="{46D319F7-C155-E141-906B-5146C7F71197}" srcOrd="1" destOrd="0" presId="urn:microsoft.com/office/officeart/2005/8/layout/hierarchy1"/>
    <dgm:cxn modelId="{8ECCABD6-839C-48AE-87D0-1642831574F4}" type="presParOf" srcId="{FDF02BA9-12D0-A243-AB8F-8DB21B67C3AA}" destId="{A996F336-A124-AF4F-AC5A-01E59E97E9DA}" srcOrd="2" destOrd="0" presId="urn:microsoft.com/office/officeart/2005/8/layout/hierarchy1"/>
    <dgm:cxn modelId="{D26023EC-0324-42CB-88D5-FF19C6ACC186}" type="presParOf" srcId="{FDF02BA9-12D0-A243-AB8F-8DB21B67C3AA}" destId="{8A621344-08AE-424B-9732-1E67027C9128}" srcOrd="3" destOrd="0" presId="urn:microsoft.com/office/officeart/2005/8/layout/hierarchy1"/>
    <dgm:cxn modelId="{1F5F8FFF-9830-4AF6-8520-B3CC9DC86FE3}" type="presParOf" srcId="{8A621344-08AE-424B-9732-1E67027C9128}" destId="{561C5054-26E0-8A42-8587-E2B2AD6C399D}" srcOrd="0" destOrd="0" presId="urn:microsoft.com/office/officeart/2005/8/layout/hierarchy1"/>
    <dgm:cxn modelId="{268B6BE7-6D27-4574-A014-E937128D03A1}" type="presParOf" srcId="{561C5054-26E0-8A42-8587-E2B2AD6C399D}" destId="{EB001A2A-38C3-F241-B754-A8A1FFAE80C7}" srcOrd="0" destOrd="0" presId="urn:microsoft.com/office/officeart/2005/8/layout/hierarchy1"/>
    <dgm:cxn modelId="{8308EDF3-3D45-4766-807A-D439ED8E605B}" type="presParOf" srcId="{561C5054-26E0-8A42-8587-E2B2AD6C399D}" destId="{F1BB34D0-D1D8-884A-BDCB-6165B4274D78}" srcOrd="1" destOrd="0" presId="urn:microsoft.com/office/officeart/2005/8/layout/hierarchy1"/>
    <dgm:cxn modelId="{8162B06D-42DE-4BCD-BEFD-C7B50FF2D3E3}" type="presParOf" srcId="{8A621344-08AE-424B-9732-1E67027C9128}" destId="{037E6926-5276-FF48-A860-6B45D62BC071}" srcOrd="1" destOrd="0" presId="urn:microsoft.com/office/officeart/2005/8/layout/hierarchy1"/>
    <dgm:cxn modelId="{930B791A-CB50-4D6D-9161-8921E5127B61}" type="presParOf" srcId="{037E6926-5276-FF48-A860-6B45D62BC071}" destId="{D69679C3-5EE9-224D-8701-27B418A11414}" srcOrd="0" destOrd="0" presId="urn:microsoft.com/office/officeart/2005/8/layout/hierarchy1"/>
    <dgm:cxn modelId="{21C089F6-FF95-4864-8601-331F8656EC15}" type="presParOf" srcId="{037E6926-5276-FF48-A860-6B45D62BC071}" destId="{BCA97F4A-1D1C-BB40-8DBB-D2134A2C14DA}" srcOrd="1" destOrd="0" presId="urn:microsoft.com/office/officeart/2005/8/layout/hierarchy1"/>
    <dgm:cxn modelId="{9DC164CA-E5F1-4660-AEFD-8BC5CD51D051}" type="presParOf" srcId="{BCA97F4A-1D1C-BB40-8DBB-D2134A2C14DA}" destId="{D9250FC3-B1D2-FD49-988E-2C91E0ADAB96}" srcOrd="0" destOrd="0" presId="urn:microsoft.com/office/officeart/2005/8/layout/hierarchy1"/>
    <dgm:cxn modelId="{C5F8639D-1429-4926-B3BE-19A449390E2E}" type="presParOf" srcId="{D9250FC3-B1D2-FD49-988E-2C91E0ADAB96}" destId="{B93C0F18-D413-DA4D-85B4-5434C7DB7E7D}" srcOrd="0" destOrd="0" presId="urn:microsoft.com/office/officeart/2005/8/layout/hierarchy1"/>
    <dgm:cxn modelId="{0CFB654F-25BC-440A-9003-85863D6D192F}" type="presParOf" srcId="{D9250FC3-B1D2-FD49-988E-2C91E0ADAB96}" destId="{15DA255A-059C-2845-8403-CC0D31363355}" srcOrd="1" destOrd="0" presId="urn:microsoft.com/office/officeart/2005/8/layout/hierarchy1"/>
    <dgm:cxn modelId="{55EA8922-CF16-41B4-9446-0CB26FFD57CF}" type="presParOf" srcId="{BCA97F4A-1D1C-BB40-8DBB-D2134A2C14DA}" destId="{76603724-D95D-7840-9D4C-36F91CE0E953}" srcOrd="1" destOrd="0" presId="urn:microsoft.com/office/officeart/2005/8/layout/hierarchy1"/>
    <dgm:cxn modelId="{47BE1E34-022B-4148-88E1-E0E29223B995}" type="presParOf" srcId="{037E6926-5276-FF48-A860-6B45D62BC071}" destId="{D3F942D8-B5A6-D846-A372-79EB3C515B6D}" srcOrd="2" destOrd="0" presId="urn:microsoft.com/office/officeart/2005/8/layout/hierarchy1"/>
    <dgm:cxn modelId="{EC91292E-B642-46AA-BAD8-8334E3EAB454}" type="presParOf" srcId="{037E6926-5276-FF48-A860-6B45D62BC071}" destId="{B6AD688B-3DC0-7C41-9AC3-091341570DA6}" srcOrd="3" destOrd="0" presId="urn:microsoft.com/office/officeart/2005/8/layout/hierarchy1"/>
    <dgm:cxn modelId="{C43677E8-3F06-4A2F-9C28-BBE3AD4D803D}" type="presParOf" srcId="{B6AD688B-3DC0-7C41-9AC3-091341570DA6}" destId="{5521D09C-8B86-0B46-A962-5FF25C45C1E4}" srcOrd="0" destOrd="0" presId="urn:microsoft.com/office/officeart/2005/8/layout/hierarchy1"/>
    <dgm:cxn modelId="{C88332CB-1132-472B-A4B1-A3DF18A60937}" type="presParOf" srcId="{5521D09C-8B86-0B46-A962-5FF25C45C1E4}" destId="{21B8A053-47F9-3546-8028-9ADEC26C560A}" srcOrd="0" destOrd="0" presId="urn:microsoft.com/office/officeart/2005/8/layout/hierarchy1"/>
    <dgm:cxn modelId="{AFFC099B-4FB0-47E2-8124-313ACF8B5530}" type="presParOf" srcId="{5521D09C-8B86-0B46-A962-5FF25C45C1E4}" destId="{8E584CB8-EECC-0344-AC8F-4EA8E4A508F3}" srcOrd="1" destOrd="0" presId="urn:microsoft.com/office/officeart/2005/8/layout/hierarchy1"/>
    <dgm:cxn modelId="{D1407A91-F7AA-46AE-AC72-2E10EEC7D739}" type="presParOf" srcId="{B6AD688B-3DC0-7C41-9AC3-091341570DA6}" destId="{B64BE167-1D31-A34B-8731-F5B7C8F44EF7}" srcOrd="1" destOrd="0" presId="urn:microsoft.com/office/officeart/2005/8/layout/hierarchy1"/>
    <dgm:cxn modelId="{711828E4-BDF0-49F7-921D-5D260E74DAA0}" type="presParOf" srcId="{037E6926-5276-FF48-A860-6B45D62BC071}" destId="{6B3BE438-28DA-444C-AB45-C419EFC818BC}" srcOrd="4" destOrd="0" presId="urn:microsoft.com/office/officeart/2005/8/layout/hierarchy1"/>
    <dgm:cxn modelId="{0ADC35BC-CD33-4CD9-B633-A9A0AD92E657}" type="presParOf" srcId="{037E6926-5276-FF48-A860-6B45D62BC071}" destId="{19594E86-EA12-6C48-9A7C-D69A05BA1DDB}" srcOrd="5" destOrd="0" presId="urn:microsoft.com/office/officeart/2005/8/layout/hierarchy1"/>
    <dgm:cxn modelId="{477E5A16-7D20-4EB3-ABB2-C1D8938D748A}" type="presParOf" srcId="{19594E86-EA12-6C48-9A7C-D69A05BA1DDB}" destId="{2A1D48FB-E36A-4048-ADE4-31777B3F550B}" srcOrd="0" destOrd="0" presId="urn:microsoft.com/office/officeart/2005/8/layout/hierarchy1"/>
    <dgm:cxn modelId="{FD7C82AD-30F2-405F-9DAF-1E05B47CEFD0}" type="presParOf" srcId="{2A1D48FB-E36A-4048-ADE4-31777B3F550B}" destId="{DF9F8CCB-8908-1B48-85A1-C6FABC3EB2B0}" srcOrd="0" destOrd="0" presId="urn:microsoft.com/office/officeart/2005/8/layout/hierarchy1"/>
    <dgm:cxn modelId="{9F48FE8B-0721-4015-93FE-51C822AB0281}" type="presParOf" srcId="{2A1D48FB-E36A-4048-ADE4-31777B3F550B}" destId="{1A3B2B05-F759-E648-9906-29F9760729D0}" srcOrd="1" destOrd="0" presId="urn:microsoft.com/office/officeart/2005/8/layout/hierarchy1"/>
    <dgm:cxn modelId="{09843A17-BB77-423B-931E-F984175A1C79}" type="presParOf" srcId="{19594E86-EA12-6C48-9A7C-D69A05BA1DDB}" destId="{885089E4-23EE-6B4F-A650-C25682B5CE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623C3B-4FE8-D941-A7D9-BBC3C8F3E6A1}"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52448796-A009-6646-9D04-5E31B078717F}">
      <dgm:prSet phldrT="[Text]"/>
      <dgm:spPr/>
      <dgm:t>
        <a:bodyPr/>
        <a:lstStyle/>
        <a:p>
          <a:r>
            <a:rPr lang="en-US" dirty="0" smtClean="0"/>
            <a:t>Physical access to computation</a:t>
          </a:r>
          <a:endParaRPr lang="en-US" dirty="0"/>
        </a:p>
      </dgm:t>
    </dgm:pt>
    <dgm:pt modelId="{4402BAE4-2E02-0440-9BEF-F044588454D8}" type="parTrans" cxnId="{14E7959E-4977-1C44-A519-8DAFE37CD7EA}">
      <dgm:prSet/>
      <dgm:spPr/>
      <dgm:t>
        <a:bodyPr/>
        <a:lstStyle/>
        <a:p>
          <a:endParaRPr lang="en-US"/>
        </a:p>
      </dgm:t>
    </dgm:pt>
    <dgm:pt modelId="{D491A604-5B6E-6842-89C1-C46BED29C33C}" type="sibTrans" cxnId="{14E7959E-4977-1C44-A519-8DAFE37CD7EA}">
      <dgm:prSet/>
      <dgm:spPr/>
      <dgm:t>
        <a:bodyPr/>
        <a:lstStyle/>
        <a:p>
          <a:endParaRPr lang="en-US"/>
        </a:p>
      </dgm:t>
    </dgm:pt>
    <dgm:pt modelId="{3DD132AD-41FC-9149-8631-3E686160F4FE}">
      <dgm:prSet phldrT="[Text]"/>
      <dgm:spPr/>
      <dgm:t>
        <a:bodyPr/>
        <a:lstStyle/>
        <a:p>
          <a:r>
            <a:rPr lang="en-US" dirty="0" smtClean="0"/>
            <a:t>Implementation attack</a:t>
          </a:r>
          <a:endParaRPr lang="en-US" dirty="0"/>
        </a:p>
      </dgm:t>
    </dgm:pt>
    <dgm:pt modelId="{E0DD6E34-0EE4-D646-B641-D726B8CA4F9A}" type="parTrans" cxnId="{30B37CAC-AAEA-9146-B3FD-0DA8A48EA6DC}">
      <dgm:prSet/>
      <dgm:spPr/>
      <dgm:t>
        <a:bodyPr/>
        <a:lstStyle/>
        <a:p>
          <a:endParaRPr lang="en-US"/>
        </a:p>
      </dgm:t>
    </dgm:pt>
    <dgm:pt modelId="{0DBD5901-248B-C641-89F1-8213804DF58A}" type="sibTrans" cxnId="{30B37CAC-AAEA-9146-B3FD-0DA8A48EA6DC}">
      <dgm:prSet/>
      <dgm:spPr/>
      <dgm:t>
        <a:bodyPr/>
        <a:lstStyle/>
        <a:p>
          <a:endParaRPr lang="en-US"/>
        </a:p>
      </dgm:t>
    </dgm:pt>
    <dgm:pt modelId="{51814B2C-EFDE-8F4C-A6C6-C57A67FFE68E}">
      <dgm:prSet phldrT="[Text]"/>
      <dgm:spPr/>
      <dgm:t>
        <a:bodyPr/>
        <a:lstStyle/>
        <a:p>
          <a:r>
            <a:rPr lang="en-US" dirty="0" smtClean="0"/>
            <a:t>Access to encryption procedure</a:t>
          </a:r>
          <a:endParaRPr lang="en-US" dirty="0"/>
        </a:p>
      </dgm:t>
    </dgm:pt>
    <dgm:pt modelId="{E5FBADDC-983D-8F4E-AAF8-3AC75A7E8CA2}" type="parTrans" cxnId="{CC0FD1EC-06EF-DD42-803B-DF3ED1BA4533}">
      <dgm:prSet/>
      <dgm:spPr/>
      <dgm:t>
        <a:bodyPr/>
        <a:lstStyle/>
        <a:p>
          <a:endParaRPr lang="en-US"/>
        </a:p>
      </dgm:t>
    </dgm:pt>
    <dgm:pt modelId="{2C11F99C-7A71-EF49-83D9-8CE106321660}" type="sibTrans" cxnId="{CC0FD1EC-06EF-DD42-803B-DF3ED1BA4533}">
      <dgm:prSet/>
      <dgm:spPr/>
      <dgm:t>
        <a:bodyPr/>
        <a:lstStyle/>
        <a:p>
          <a:endParaRPr lang="en-US"/>
        </a:p>
      </dgm:t>
    </dgm:pt>
    <dgm:pt modelId="{92596486-6765-8B46-AD3B-EA44A7D9EE8C}">
      <dgm:prSet phldrT="[Text]"/>
      <dgm:spPr/>
      <dgm:t>
        <a:bodyPr/>
        <a:lstStyle/>
        <a:p>
          <a:r>
            <a:rPr lang="en-US" dirty="0" smtClean="0"/>
            <a:t>Chosen plaintext</a:t>
          </a:r>
          <a:endParaRPr lang="en-US" dirty="0"/>
        </a:p>
      </dgm:t>
    </dgm:pt>
    <dgm:pt modelId="{7E811278-F4EB-F94E-A782-358F7DE6C967}" type="parTrans" cxnId="{44993AD2-5162-BE4E-8FA9-ACA745B78BB7}">
      <dgm:prSet/>
      <dgm:spPr/>
      <dgm:t>
        <a:bodyPr/>
        <a:lstStyle/>
        <a:p>
          <a:endParaRPr lang="en-US"/>
        </a:p>
      </dgm:t>
    </dgm:pt>
    <dgm:pt modelId="{54DFF31E-9D25-6E47-96C5-23E07C707130}" type="sibTrans" cxnId="{44993AD2-5162-BE4E-8FA9-ACA745B78BB7}">
      <dgm:prSet/>
      <dgm:spPr/>
      <dgm:t>
        <a:bodyPr/>
        <a:lstStyle/>
        <a:p>
          <a:endParaRPr lang="en-US"/>
        </a:p>
      </dgm:t>
    </dgm:pt>
    <dgm:pt modelId="{89347716-E0B8-D441-9384-03EE9406C2FA}">
      <dgm:prSet phldrT="[Text]"/>
      <dgm:spPr/>
      <dgm:t>
        <a:bodyPr/>
        <a:lstStyle/>
        <a:p>
          <a:r>
            <a:rPr lang="en-US" dirty="0" smtClean="0"/>
            <a:t>Access to decryption procedure</a:t>
          </a:r>
          <a:endParaRPr lang="en-US" dirty="0"/>
        </a:p>
      </dgm:t>
    </dgm:pt>
    <dgm:pt modelId="{2BE79DF7-944E-1247-85D1-35CBD2CA5C89}" type="parTrans" cxnId="{48B37516-BFC1-4B48-932F-C7DC46CFB961}">
      <dgm:prSet/>
      <dgm:spPr/>
      <dgm:t>
        <a:bodyPr/>
        <a:lstStyle/>
        <a:p>
          <a:endParaRPr lang="en-US"/>
        </a:p>
      </dgm:t>
    </dgm:pt>
    <dgm:pt modelId="{596457AB-D3E1-9F45-814D-415383451307}" type="sibTrans" cxnId="{48B37516-BFC1-4B48-932F-C7DC46CFB961}">
      <dgm:prSet/>
      <dgm:spPr/>
      <dgm:t>
        <a:bodyPr/>
        <a:lstStyle/>
        <a:p>
          <a:endParaRPr lang="en-US"/>
        </a:p>
      </dgm:t>
    </dgm:pt>
    <dgm:pt modelId="{0C4325DE-BE74-F04C-805A-F1948B570461}">
      <dgm:prSet phldrT="[Text]"/>
      <dgm:spPr/>
      <dgm:t>
        <a:bodyPr/>
        <a:lstStyle/>
        <a:p>
          <a:r>
            <a:rPr lang="en-US" dirty="0" smtClean="0"/>
            <a:t>Chosen ciphertext</a:t>
          </a:r>
          <a:endParaRPr lang="en-US" dirty="0"/>
        </a:p>
      </dgm:t>
    </dgm:pt>
    <dgm:pt modelId="{48AB1708-AB09-994F-B49E-ABF92DE9E52E}" type="parTrans" cxnId="{3014CEE7-5B27-CA43-B634-2A65084459D2}">
      <dgm:prSet/>
      <dgm:spPr/>
      <dgm:t>
        <a:bodyPr/>
        <a:lstStyle/>
        <a:p>
          <a:endParaRPr lang="en-US"/>
        </a:p>
      </dgm:t>
    </dgm:pt>
    <dgm:pt modelId="{CDE232E5-41AA-4C4A-A5A7-9324195B6862}" type="sibTrans" cxnId="{3014CEE7-5B27-CA43-B634-2A65084459D2}">
      <dgm:prSet/>
      <dgm:spPr/>
      <dgm:t>
        <a:bodyPr/>
        <a:lstStyle/>
        <a:p>
          <a:endParaRPr lang="en-US"/>
        </a:p>
      </dgm:t>
    </dgm:pt>
    <dgm:pt modelId="{EEE497AC-CFEA-884F-B4BE-5F96CF605713}">
      <dgm:prSet phldrT="[Text]"/>
      <dgm:spPr/>
      <dgm:t>
        <a:bodyPr/>
        <a:lstStyle/>
        <a:p>
          <a:r>
            <a:rPr lang="en-US" dirty="0" smtClean="0"/>
            <a:t>Interception only</a:t>
          </a:r>
          <a:endParaRPr lang="en-US" dirty="0"/>
        </a:p>
      </dgm:t>
    </dgm:pt>
    <dgm:pt modelId="{0E9F14CE-946C-9949-BEF8-AEDF288B40E7}" type="parTrans" cxnId="{974D00EE-0362-694B-AFD6-5443BD8BD217}">
      <dgm:prSet/>
      <dgm:spPr/>
      <dgm:t>
        <a:bodyPr/>
        <a:lstStyle/>
        <a:p>
          <a:endParaRPr lang="en-US"/>
        </a:p>
      </dgm:t>
    </dgm:pt>
    <dgm:pt modelId="{034AFA96-3642-584F-AD55-B835EA235F84}" type="sibTrans" cxnId="{974D00EE-0362-694B-AFD6-5443BD8BD217}">
      <dgm:prSet/>
      <dgm:spPr/>
      <dgm:t>
        <a:bodyPr/>
        <a:lstStyle/>
        <a:p>
          <a:endParaRPr lang="en-US"/>
        </a:p>
      </dgm:t>
    </dgm:pt>
    <dgm:pt modelId="{899889E5-B691-AD47-8D54-B157D84E3196}">
      <dgm:prSet phldrT="[Text]"/>
      <dgm:spPr/>
      <dgm:t>
        <a:bodyPr/>
        <a:lstStyle/>
        <a:p>
          <a:r>
            <a:rPr lang="en-US" dirty="0" smtClean="0"/>
            <a:t>Ciphertext only</a:t>
          </a:r>
          <a:endParaRPr lang="en-US" dirty="0"/>
        </a:p>
      </dgm:t>
    </dgm:pt>
    <dgm:pt modelId="{5D38DB9D-DF25-D642-8B50-BEE2B63A5A54}" type="parTrans" cxnId="{685E1C1D-B5A9-4048-9EE7-006363AA9E64}">
      <dgm:prSet/>
      <dgm:spPr/>
      <dgm:t>
        <a:bodyPr/>
        <a:lstStyle/>
        <a:p>
          <a:endParaRPr lang="en-US"/>
        </a:p>
      </dgm:t>
    </dgm:pt>
    <dgm:pt modelId="{72CD51DE-789B-0842-95E4-AA5CDD02950C}" type="sibTrans" cxnId="{685E1C1D-B5A9-4048-9EE7-006363AA9E64}">
      <dgm:prSet/>
      <dgm:spPr/>
      <dgm:t>
        <a:bodyPr/>
        <a:lstStyle/>
        <a:p>
          <a:endParaRPr lang="en-US"/>
        </a:p>
      </dgm:t>
    </dgm:pt>
    <dgm:pt modelId="{5D2C3787-27CD-7B42-A52F-7EF2A6AFCF67}">
      <dgm:prSet phldrT="[Text]"/>
      <dgm:spPr/>
      <dgm:t>
        <a:bodyPr/>
        <a:lstStyle/>
        <a:p>
          <a:r>
            <a:rPr lang="en-US" dirty="0" smtClean="0"/>
            <a:t>Known plaintext</a:t>
          </a:r>
          <a:endParaRPr lang="en-US" dirty="0"/>
        </a:p>
      </dgm:t>
    </dgm:pt>
    <dgm:pt modelId="{CBA71F1F-C723-764D-8A05-BCC667EDA3BC}" type="parTrans" cxnId="{66895135-A823-5143-94CA-57337A4BF3DB}">
      <dgm:prSet/>
      <dgm:spPr/>
      <dgm:t>
        <a:bodyPr/>
        <a:lstStyle/>
        <a:p>
          <a:endParaRPr lang="en-US"/>
        </a:p>
      </dgm:t>
    </dgm:pt>
    <dgm:pt modelId="{FE446FD0-CC3A-CC43-A465-17589A45BA48}" type="sibTrans" cxnId="{66895135-A823-5143-94CA-57337A4BF3DB}">
      <dgm:prSet/>
      <dgm:spPr/>
      <dgm:t>
        <a:bodyPr/>
        <a:lstStyle/>
        <a:p>
          <a:endParaRPr lang="en-US"/>
        </a:p>
      </dgm:t>
    </dgm:pt>
    <dgm:pt modelId="{315636C3-9B68-469B-B9EC-FF079825186D}">
      <dgm:prSet phldrT="[Text]"/>
      <dgm:spPr/>
      <dgm:t>
        <a:bodyPr/>
        <a:lstStyle/>
        <a:p>
          <a:r>
            <a:rPr lang="en-US" dirty="0" smtClean="0"/>
            <a:t>Get the info from the binary or device</a:t>
          </a:r>
          <a:endParaRPr lang="en-US" dirty="0"/>
        </a:p>
      </dgm:t>
    </dgm:pt>
    <dgm:pt modelId="{BFD36EF3-5825-418D-920D-4758CBEBC890}" type="parTrans" cxnId="{97B7730E-BA05-4F1E-8AA9-EEB431655E44}">
      <dgm:prSet/>
      <dgm:spPr/>
      <dgm:t>
        <a:bodyPr/>
        <a:lstStyle/>
        <a:p>
          <a:endParaRPr lang="en-US"/>
        </a:p>
      </dgm:t>
    </dgm:pt>
    <dgm:pt modelId="{CC0050CC-7F23-4E71-A1E4-A0FC32A7CDD9}" type="sibTrans" cxnId="{97B7730E-BA05-4F1E-8AA9-EEB431655E44}">
      <dgm:prSet/>
      <dgm:spPr/>
      <dgm:t>
        <a:bodyPr/>
        <a:lstStyle/>
        <a:p>
          <a:endParaRPr lang="en-US"/>
        </a:p>
      </dgm:t>
    </dgm:pt>
    <dgm:pt modelId="{22572D43-5FE5-F84E-A2B8-97512764FD13}" type="pres">
      <dgm:prSet presAssocID="{83623C3B-4FE8-D941-A7D9-BBC3C8F3E6A1}" presName="diagram" presStyleCnt="0">
        <dgm:presLayoutVars>
          <dgm:chPref val="1"/>
          <dgm:dir/>
          <dgm:animOne val="branch"/>
          <dgm:animLvl val="lvl"/>
          <dgm:resizeHandles/>
        </dgm:presLayoutVars>
      </dgm:prSet>
      <dgm:spPr/>
      <dgm:t>
        <a:bodyPr/>
        <a:lstStyle/>
        <a:p>
          <a:endParaRPr lang="en-US"/>
        </a:p>
      </dgm:t>
    </dgm:pt>
    <dgm:pt modelId="{616B590A-84C4-F940-A555-71337D459E32}" type="pres">
      <dgm:prSet presAssocID="{52448796-A009-6646-9D04-5E31B078717F}" presName="root" presStyleCnt="0"/>
      <dgm:spPr/>
    </dgm:pt>
    <dgm:pt modelId="{092C2F01-1C88-E24E-90D1-6F93A6A51FD8}" type="pres">
      <dgm:prSet presAssocID="{52448796-A009-6646-9D04-5E31B078717F}" presName="rootComposite" presStyleCnt="0"/>
      <dgm:spPr/>
    </dgm:pt>
    <dgm:pt modelId="{47F99E2C-3C9A-7646-AF7A-DF0B522B32B9}" type="pres">
      <dgm:prSet presAssocID="{52448796-A009-6646-9D04-5E31B078717F}" presName="rootText" presStyleLbl="node1" presStyleIdx="0" presStyleCnt="4"/>
      <dgm:spPr/>
      <dgm:t>
        <a:bodyPr/>
        <a:lstStyle/>
        <a:p>
          <a:endParaRPr lang="en-US"/>
        </a:p>
      </dgm:t>
    </dgm:pt>
    <dgm:pt modelId="{72A3CE6F-A85B-DC47-A833-54F6376EF81F}" type="pres">
      <dgm:prSet presAssocID="{52448796-A009-6646-9D04-5E31B078717F}" presName="rootConnector" presStyleLbl="node1" presStyleIdx="0" presStyleCnt="4"/>
      <dgm:spPr/>
      <dgm:t>
        <a:bodyPr/>
        <a:lstStyle/>
        <a:p>
          <a:endParaRPr lang="en-US"/>
        </a:p>
      </dgm:t>
    </dgm:pt>
    <dgm:pt modelId="{B0E09ED7-B0AE-8241-AE36-B5FD59168AE8}" type="pres">
      <dgm:prSet presAssocID="{52448796-A009-6646-9D04-5E31B078717F}" presName="childShape" presStyleCnt="0"/>
      <dgm:spPr/>
    </dgm:pt>
    <dgm:pt modelId="{21C71AD0-114A-9643-9785-128626E2CA87}" type="pres">
      <dgm:prSet presAssocID="{E0DD6E34-0EE4-D646-B641-D726B8CA4F9A}" presName="Name13" presStyleLbl="parChTrans1D2" presStyleIdx="0" presStyleCnt="5"/>
      <dgm:spPr/>
      <dgm:t>
        <a:bodyPr/>
        <a:lstStyle/>
        <a:p>
          <a:endParaRPr lang="en-US"/>
        </a:p>
      </dgm:t>
    </dgm:pt>
    <dgm:pt modelId="{A769ED65-B251-CE49-A5DE-61182DF15CA4}" type="pres">
      <dgm:prSet presAssocID="{3DD132AD-41FC-9149-8631-3E686160F4FE}" presName="childText" presStyleLbl="bgAcc1" presStyleIdx="0" presStyleCnt="5">
        <dgm:presLayoutVars>
          <dgm:bulletEnabled val="1"/>
        </dgm:presLayoutVars>
      </dgm:prSet>
      <dgm:spPr/>
      <dgm:t>
        <a:bodyPr/>
        <a:lstStyle/>
        <a:p>
          <a:endParaRPr lang="en-US"/>
        </a:p>
      </dgm:t>
    </dgm:pt>
    <dgm:pt modelId="{40F3621E-84D6-1447-9BB3-EE430193D86A}" type="pres">
      <dgm:prSet presAssocID="{51814B2C-EFDE-8F4C-A6C6-C57A67FFE68E}" presName="root" presStyleCnt="0"/>
      <dgm:spPr/>
    </dgm:pt>
    <dgm:pt modelId="{593DD07F-D08A-F344-9347-FED7CA97FBE8}" type="pres">
      <dgm:prSet presAssocID="{51814B2C-EFDE-8F4C-A6C6-C57A67FFE68E}" presName="rootComposite" presStyleCnt="0"/>
      <dgm:spPr/>
    </dgm:pt>
    <dgm:pt modelId="{FC2F3830-B28D-674B-A3C2-91BACCAD03B7}" type="pres">
      <dgm:prSet presAssocID="{51814B2C-EFDE-8F4C-A6C6-C57A67FFE68E}" presName="rootText" presStyleLbl="node1" presStyleIdx="1" presStyleCnt="4"/>
      <dgm:spPr/>
      <dgm:t>
        <a:bodyPr/>
        <a:lstStyle/>
        <a:p>
          <a:endParaRPr lang="en-US"/>
        </a:p>
      </dgm:t>
    </dgm:pt>
    <dgm:pt modelId="{45FD3410-F42D-5347-91A8-41209DAD01FC}" type="pres">
      <dgm:prSet presAssocID="{51814B2C-EFDE-8F4C-A6C6-C57A67FFE68E}" presName="rootConnector" presStyleLbl="node1" presStyleIdx="1" presStyleCnt="4"/>
      <dgm:spPr/>
      <dgm:t>
        <a:bodyPr/>
        <a:lstStyle/>
        <a:p>
          <a:endParaRPr lang="en-US"/>
        </a:p>
      </dgm:t>
    </dgm:pt>
    <dgm:pt modelId="{2C67FA82-7D12-8942-932F-E68B528ECF48}" type="pres">
      <dgm:prSet presAssocID="{51814B2C-EFDE-8F4C-A6C6-C57A67FFE68E}" presName="childShape" presStyleCnt="0"/>
      <dgm:spPr/>
    </dgm:pt>
    <dgm:pt modelId="{5CD5E413-C0E8-534D-BFD6-C3D267EC2950}" type="pres">
      <dgm:prSet presAssocID="{7E811278-F4EB-F94E-A782-358F7DE6C967}" presName="Name13" presStyleLbl="parChTrans1D2" presStyleIdx="1" presStyleCnt="5"/>
      <dgm:spPr/>
      <dgm:t>
        <a:bodyPr/>
        <a:lstStyle/>
        <a:p>
          <a:endParaRPr lang="en-US"/>
        </a:p>
      </dgm:t>
    </dgm:pt>
    <dgm:pt modelId="{6CEC0302-24D0-5947-850D-354CE426DE7E}" type="pres">
      <dgm:prSet presAssocID="{92596486-6765-8B46-AD3B-EA44A7D9EE8C}" presName="childText" presStyleLbl="bgAcc1" presStyleIdx="1" presStyleCnt="5">
        <dgm:presLayoutVars>
          <dgm:bulletEnabled val="1"/>
        </dgm:presLayoutVars>
      </dgm:prSet>
      <dgm:spPr/>
      <dgm:t>
        <a:bodyPr/>
        <a:lstStyle/>
        <a:p>
          <a:endParaRPr lang="en-US"/>
        </a:p>
      </dgm:t>
    </dgm:pt>
    <dgm:pt modelId="{14117E8C-7BB6-4F4C-AA17-55731D28C021}" type="pres">
      <dgm:prSet presAssocID="{89347716-E0B8-D441-9384-03EE9406C2FA}" presName="root" presStyleCnt="0"/>
      <dgm:spPr/>
    </dgm:pt>
    <dgm:pt modelId="{187F6117-24F2-0847-A24C-4EEC1E2FFACA}" type="pres">
      <dgm:prSet presAssocID="{89347716-E0B8-D441-9384-03EE9406C2FA}" presName="rootComposite" presStyleCnt="0"/>
      <dgm:spPr/>
    </dgm:pt>
    <dgm:pt modelId="{3B179C75-E96E-BD4E-BEB2-6AC06FF860B2}" type="pres">
      <dgm:prSet presAssocID="{89347716-E0B8-D441-9384-03EE9406C2FA}" presName="rootText" presStyleLbl="node1" presStyleIdx="2" presStyleCnt="4"/>
      <dgm:spPr/>
      <dgm:t>
        <a:bodyPr/>
        <a:lstStyle/>
        <a:p>
          <a:endParaRPr lang="en-US"/>
        </a:p>
      </dgm:t>
    </dgm:pt>
    <dgm:pt modelId="{BD745829-7BCB-4C4B-B495-86D4BDCE5BA9}" type="pres">
      <dgm:prSet presAssocID="{89347716-E0B8-D441-9384-03EE9406C2FA}" presName="rootConnector" presStyleLbl="node1" presStyleIdx="2" presStyleCnt="4"/>
      <dgm:spPr/>
      <dgm:t>
        <a:bodyPr/>
        <a:lstStyle/>
        <a:p>
          <a:endParaRPr lang="en-US"/>
        </a:p>
      </dgm:t>
    </dgm:pt>
    <dgm:pt modelId="{4234435A-C314-0D48-8344-D9A3C4A3B53F}" type="pres">
      <dgm:prSet presAssocID="{89347716-E0B8-D441-9384-03EE9406C2FA}" presName="childShape" presStyleCnt="0"/>
      <dgm:spPr/>
    </dgm:pt>
    <dgm:pt modelId="{3FC0F4F3-6CBB-3341-B73F-85F8102EF5BC}" type="pres">
      <dgm:prSet presAssocID="{48AB1708-AB09-994F-B49E-ABF92DE9E52E}" presName="Name13" presStyleLbl="parChTrans1D2" presStyleIdx="2" presStyleCnt="5"/>
      <dgm:spPr/>
      <dgm:t>
        <a:bodyPr/>
        <a:lstStyle/>
        <a:p>
          <a:endParaRPr lang="en-US"/>
        </a:p>
      </dgm:t>
    </dgm:pt>
    <dgm:pt modelId="{D812FA1D-7474-2D42-BC1F-E44ADB9CBE55}" type="pres">
      <dgm:prSet presAssocID="{0C4325DE-BE74-F04C-805A-F1948B570461}" presName="childText" presStyleLbl="bgAcc1" presStyleIdx="2" presStyleCnt="5">
        <dgm:presLayoutVars>
          <dgm:bulletEnabled val="1"/>
        </dgm:presLayoutVars>
      </dgm:prSet>
      <dgm:spPr/>
      <dgm:t>
        <a:bodyPr/>
        <a:lstStyle/>
        <a:p>
          <a:endParaRPr lang="en-US"/>
        </a:p>
      </dgm:t>
    </dgm:pt>
    <dgm:pt modelId="{1E11BFA2-9E7B-C540-8EAD-8D4A25E78E79}" type="pres">
      <dgm:prSet presAssocID="{EEE497AC-CFEA-884F-B4BE-5F96CF605713}" presName="root" presStyleCnt="0"/>
      <dgm:spPr/>
    </dgm:pt>
    <dgm:pt modelId="{F33B1473-7CFB-6A45-A7F5-F025E1CD18DD}" type="pres">
      <dgm:prSet presAssocID="{EEE497AC-CFEA-884F-B4BE-5F96CF605713}" presName="rootComposite" presStyleCnt="0"/>
      <dgm:spPr/>
    </dgm:pt>
    <dgm:pt modelId="{174CAC12-D3FF-5444-98A5-5EA0A65A4B9B}" type="pres">
      <dgm:prSet presAssocID="{EEE497AC-CFEA-884F-B4BE-5F96CF605713}" presName="rootText" presStyleLbl="node1" presStyleIdx="3" presStyleCnt="4"/>
      <dgm:spPr/>
      <dgm:t>
        <a:bodyPr/>
        <a:lstStyle/>
        <a:p>
          <a:endParaRPr lang="en-US"/>
        </a:p>
      </dgm:t>
    </dgm:pt>
    <dgm:pt modelId="{33495E43-8E8E-264F-AC19-981FE6228C91}" type="pres">
      <dgm:prSet presAssocID="{EEE497AC-CFEA-884F-B4BE-5F96CF605713}" presName="rootConnector" presStyleLbl="node1" presStyleIdx="3" presStyleCnt="4"/>
      <dgm:spPr/>
      <dgm:t>
        <a:bodyPr/>
        <a:lstStyle/>
        <a:p>
          <a:endParaRPr lang="en-US"/>
        </a:p>
      </dgm:t>
    </dgm:pt>
    <dgm:pt modelId="{24CA8EDE-BDAF-1245-A42A-063C873CAA84}" type="pres">
      <dgm:prSet presAssocID="{EEE497AC-CFEA-884F-B4BE-5F96CF605713}" presName="childShape" presStyleCnt="0"/>
      <dgm:spPr/>
    </dgm:pt>
    <dgm:pt modelId="{EBC8EB02-8C8C-324A-BA45-55993FE4C187}" type="pres">
      <dgm:prSet presAssocID="{5D38DB9D-DF25-D642-8B50-BEE2B63A5A54}" presName="Name13" presStyleLbl="parChTrans1D2" presStyleIdx="3" presStyleCnt="5"/>
      <dgm:spPr/>
      <dgm:t>
        <a:bodyPr/>
        <a:lstStyle/>
        <a:p>
          <a:endParaRPr lang="en-US"/>
        </a:p>
      </dgm:t>
    </dgm:pt>
    <dgm:pt modelId="{7ECC0DEF-8FA7-2743-ADC4-6D028915CCA1}" type="pres">
      <dgm:prSet presAssocID="{899889E5-B691-AD47-8D54-B157D84E3196}" presName="childText" presStyleLbl="bgAcc1" presStyleIdx="3" presStyleCnt="5">
        <dgm:presLayoutVars>
          <dgm:bulletEnabled val="1"/>
        </dgm:presLayoutVars>
      </dgm:prSet>
      <dgm:spPr/>
      <dgm:t>
        <a:bodyPr/>
        <a:lstStyle/>
        <a:p>
          <a:endParaRPr lang="en-US"/>
        </a:p>
      </dgm:t>
    </dgm:pt>
    <dgm:pt modelId="{6C6AADFE-96C3-264B-9E0F-AC9A21D863D2}" type="pres">
      <dgm:prSet presAssocID="{CBA71F1F-C723-764D-8A05-BCC667EDA3BC}" presName="Name13" presStyleLbl="parChTrans1D2" presStyleIdx="4" presStyleCnt="5"/>
      <dgm:spPr/>
      <dgm:t>
        <a:bodyPr/>
        <a:lstStyle/>
        <a:p>
          <a:endParaRPr lang="en-US"/>
        </a:p>
      </dgm:t>
    </dgm:pt>
    <dgm:pt modelId="{C5BF3050-1B24-634F-89C0-A34283899E85}" type="pres">
      <dgm:prSet presAssocID="{5D2C3787-27CD-7B42-A52F-7EF2A6AFCF67}" presName="childText" presStyleLbl="bgAcc1" presStyleIdx="4" presStyleCnt="5">
        <dgm:presLayoutVars>
          <dgm:bulletEnabled val="1"/>
        </dgm:presLayoutVars>
      </dgm:prSet>
      <dgm:spPr/>
      <dgm:t>
        <a:bodyPr/>
        <a:lstStyle/>
        <a:p>
          <a:endParaRPr lang="en-US"/>
        </a:p>
      </dgm:t>
    </dgm:pt>
  </dgm:ptLst>
  <dgm:cxnLst>
    <dgm:cxn modelId="{3014CEE7-5B27-CA43-B634-2A65084459D2}" srcId="{89347716-E0B8-D441-9384-03EE9406C2FA}" destId="{0C4325DE-BE74-F04C-805A-F1948B570461}" srcOrd="0" destOrd="0" parTransId="{48AB1708-AB09-994F-B49E-ABF92DE9E52E}" sibTransId="{CDE232E5-41AA-4C4A-A5A7-9324195B6862}"/>
    <dgm:cxn modelId="{4C297AA9-7C25-D84C-8188-C5AEC76D87E2}" type="presOf" srcId="{52448796-A009-6646-9D04-5E31B078717F}" destId="{72A3CE6F-A85B-DC47-A833-54F6376EF81F}" srcOrd="1" destOrd="0" presId="urn:microsoft.com/office/officeart/2005/8/layout/hierarchy3"/>
    <dgm:cxn modelId="{44993AD2-5162-BE4E-8FA9-ACA745B78BB7}" srcId="{51814B2C-EFDE-8F4C-A6C6-C57A67FFE68E}" destId="{92596486-6765-8B46-AD3B-EA44A7D9EE8C}" srcOrd="0" destOrd="0" parTransId="{7E811278-F4EB-F94E-A782-358F7DE6C967}" sibTransId="{54DFF31E-9D25-6E47-96C5-23E07C707130}"/>
    <dgm:cxn modelId="{B237F92A-CB54-FA4C-AAFE-75FD3466867D}" type="presOf" srcId="{5D2C3787-27CD-7B42-A52F-7EF2A6AFCF67}" destId="{C5BF3050-1B24-634F-89C0-A34283899E85}" srcOrd="0" destOrd="0" presId="urn:microsoft.com/office/officeart/2005/8/layout/hierarchy3"/>
    <dgm:cxn modelId="{F7CE3EDF-9C35-B44A-A899-3AE650AE0920}" type="presOf" srcId="{3DD132AD-41FC-9149-8631-3E686160F4FE}" destId="{A769ED65-B251-CE49-A5DE-61182DF15CA4}" srcOrd="0" destOrd="0" presId="urn:microsoft.com/office/officeart/2005/8/layout/hierarchy3"/>
    <dgm:cxn modelId="{CC0FD1EC-06EF-DD42-803B-DF3ED1BA4533}" srcId="{83623C3B-4FE8-D941-A7D9-BBC3C8F3E6A1}" destId="{51814B2C-EFDE-8F4C-A6C6-C57A67FFE68E}" srcOrd="1" destOrd="0" parTransId="{E5FBADDC-983D-8F4E-AAF8-3AC75A7E8CA2}" sibTransId="{2C11F99C-7A71-EF49-83D9-8CE106321660}"/>
    <dgm:cxn modelId="{6364604A-12F1-CF40-9A6C-1F46EF8DF86B}" type="presOf" srcId="{48AB1708-AB09-994F-B49E-ABF92DE9E52E}" destId="{3FC0F4F3-6CBB-3341-B73F-85F8102EF5BC}" srcOrd="0" destOrd="0" presId="urn:microsoft.com/office/officeart/2005/8/layout/hierarchy3"/>
    <dgm:cxn modelId="{685E1C1D-B5A9-4048-9EE7-006363AA9E64}" srcId="{EEE497AC-CFEA-884F-B4BE-5F96CF605713}" destId="{899889E5-B691-AD47-8D54-B157D84E3196}" srcOrd="0" destOrd="0" parTransId="{5D38DB9D-DF25-D642-8B50-BEE2B63A5A54}" sibTransId="{72CD51DE-789B-0842-95E4-AA5CDD02950C}"/>
    <dgm:cxn modelId="{30B37CAC-AAEA-9146-B3FD-0DA8A48EA6DC}" srcId="{52448796-A009-6646-9D04-5E31B078717F}" destId="{3DD132AD-41FC-9149-8631-3E686160F4FE}" srcOrd="0" destOrd="0" parTransId="{E0DD6E34-0EE4-D646-B641-D726B8CA4F9A}" sibTransId="{0DBD5901-248B-C641-89F1-8213804DF58A}"/>
    <dgm:cxn modelId="{02A7AFC6-0090-4823-A91F-9545039CC4F1}" type="presOf" srcId="{315636C3-9B68-469B-B9EC-FF079825186D}" destId="{A769ED65-B251-CE49-A5DE-61182DF15CA4}" srcOrd="0" destOrd="1" presId="urn:microsoft.com/office/officeart/2005/8/layout/hierarchy3"/>
    <dgm:cxn modelId="{0FDC6D41-33A2-B245-9F25-1036A1A08D49}" type="presOf" srcId="{CBA71F1F-C723-764D-8A05-BCC667EDA3BC}" destId="{6C6AADFE-96C3-264B-9E0F-AC9A21D863D2}" srcOrd="0" destOrd="0" presId="urn:microsoft.com/office/officeart/2005/8/layout/hierarchy3"/>
    <dgm:cxn modelId="{BB37AA1F-0ADE-E043-8091-D0F0FBF056AC}" type="presOf" srcId="{E0DD6E34-0EE4-D646-B641-D726B8CA4F9A}" destId="{21C71AD0-114A-9643-9785-128626E2CA87}" srcOrd="0" destOrd="0" presId="urn:microsoft.com/office/officeart/2005/8/layout/hierarchy3"/>
    <dgm:cxn modelId="{0384BB12-684F-D64B-940A-4D722ECE2A12}" type="presOf" srcId="{EEE497AC-CFEA-884F-B4BE-5F96CF605713}" destId="{33495E43-8E8E-264F-AC19-981FE6228C91}" srcOrd="1" destOrd="0" presId="urn:microsoft.com/office/officeart/2005/8/layout/hierarchy3"/>
    <dgm:cxn modelId="{48B37516-BFC1-4B48-932F-C7DC46CFB961}" srcId="{83623C3B-4FE8-D941-A7D9-BBC3C8F3E6A1}" destId="{89347716-E0B8-D441-9384-03EE9406C2FA}" srcOrd="2" destOrd="0" parTransId="{2BE79DF7-944E-1247-85D1-35CBD2CA5C89}" sibTransId="{596457AB-D3E1-9F45-814D-415383451307}"/>
    <dgm:cxn modelId="{20D4D330-645D-5D4D-9BE3-7937FBA34755}" type="presOf" srcId="{0C4325DE-BE74-F04C-805A-F1948B570461}" destId="{D812FA1D-7474-2D42-BC1F-E44ADB9CBE55}" srcOrd="0" destOrd="0" presId="urn:microsoft.com/office/officeart/2005/8/layout/hierarchy3"/>
    <dgm:cxn modelId="{14E7959E-4977-1C44-A519-8DAFE37CD7EA}" srcId="{83623C3B-4FE8-D941-A7D9-BBC3C8F3E6A1}" destId="{52448796-A009-6646-9D04-5E31B078717F}" srcOrd="0" destOrd="0" parTransId="{4402BAE4-2E02-0440-9BEF-F044588454D8}" sibTransId="{D491A604-5B6E-6842-89C1-C46BED29C33C}"/>
    <dgm:cxn modelId="{74D8809D-2382-824E-8990-BA7164AA39FB}" type="presOf" srcId="{52448796-A009-6646-9D04-5E31B078717F}" destId="{47F99E2C-3C9A-7646-AF7A-DF0B522B32B9}" srcOrd="0" destOrd="0" presId="urn:microsoft.com/office/officeart/2005/8/layout/hierarchy3"/>
    <dgm:cxn modelId="{EBE36234-3C12-B248-911F-A441DC11ECE9}" type="presOf" srcId="{51814B2C-EFDE-8F4C-A6C6-C57A67FFE68E}" destId="{FC2F3830-B28D-674B-A3C2-91BACCAD03B7}" srcOrd="0" destOrd="0" presId="urn:microsoft.com/office/officeart/2005/8/layout/hierarchy3"/>
    <dgm:cxn modelId="{689D3242-C20C-7846-87A1-0287B2948999}" type="presOf" srcId="{7E811278-F4EB-F94E-A782-358F7DE6C967}" destId="{5CD5E413-C0E8-534D-BFD6-C3D267EC2950}" srcOrd="0" destOrd="0" presId="urn:microsoft.com/office/officeart/2005/8/layout/hierarchy3"/>
    <dgm:cxn modelId="{0AC11270-236E-E64F-A058-BFDECF4F5595}" type="presOf" srcId="{83623C3B-4FE8-D941-A7D9-BBC3C8F3E6A1}" destId="{22572D43-5FE5-F84E-A2B8-97512764FD13}" srcOrd="0" destOrd="0" presId="urn:microsoft.com/office/officeart/2005/8/layout/hierarchy3"/>
    <dgm:cxn modelId="{090FFAF2-1B29-784F-A684-F572D0722230}" type="presOf" srcId="{899889E5-B691-AD47-8D54-B157D84E3196}" destId="{7ECC0DEF-8FA7-2743-ADC4-6D028915CCA1}" srcOrd="0" destOrd="0" presId="urn:microsoft.com/office/officeart/2005/8/layout/hierarchy3"/>
    <dgm:cxn modelId="{9EC36B7C-0CC3-0A4D-8A4F-E2811E81C7E3}" type="presOf" srcId="{89347716-E0B8-D441-9384-03EE9406C2FA}" destId="{BD745829-7BCB-4C4B-B495-86D4BDCE5BA9}" srcOrd="1" destOrd="0" presId="urn:microsoft.com/office/officeart/2005/8/layout/hierarchy3"/>
    <dgm:cxn modelId="{622EE28D-1928-F74B-B26E-56389F7E3D71}" type="presOf" srcId="{92596486-6765-8B46-AD3B-EA44A7D9EE8C}" destId="{6CEC0302-24D0-5947-850D-354CE426DE7E}" srcOrd="0" destOrd="0" presId="urn:microsoft.com/office/officeart/2005/8/layout/hierarchy3"/>
    <dgm:cxn modelId="{654E43B3-1F7C-034F-985E-B16F9967E29B}" type="presOf" srcId="{EEE497AC-CFEA-884F-B4BE-5F96CF605713}" destId="{174CAC12-D3FF-5444-98A5-5EA0A65A4B9B}" srcOrd="0" destOrd="0" presId="urn:microsoft.com/office/officeart/2005/8/layout/hierarchy3"/>
    <dgm:cxn modelId="{66895135-A823-5143-94CA-57337A4BF3DB}" srcId="{EEE497AC-CFEA-884F-B4BE-5F96CF605713}" destId="{5D2C3787-27CD-7B42-A52F-7EF2A6AFCF67}" srcOrd="1" destOrd="0" parTransId="{CBA71F1F-C723-764D-8A05-BCC667EDA3BC}" sibTransId="{FE446FD0-CC3A-CC43-A465-17589A45BA48}"/>
    <dgm:cxn modelId="{97B7730E-BA05-4F1E-8AA9-EEB431655E44}" srcId="{3DD132AD-41FC-9149-8631-3E686160F4FE}" destId="{315636C3-9B68-469B-B9EC-FF079825186D}" srcOrd="0" destOrd="0" parTransId="{BFD36EF3-5825-418D-920D-4758CBEBC890}" sibTransId="{CC0050CC-7F23-4E71-A1E4-A0FC32A7CDD9}"/>
    <dgm:cxn modelId="{F5F26181-52BC-594D-AAAE-6165DE8B0ABE}" type="presOf" srcId="{51814B2C-EFDE-8F4C-A6C6-C57A67FFE68E}" destId="{45FD3410-F42D-5347-91A8-41209DAD01FC}" srcOrd="1" destOrd="0" presId="urn:microsoft.com/office/officeart/2005/8/layout/hierarchy3"/>
    <dgm:cxn modelId="{974D00EE-0362-694B-AFD6-5443BD8BD217}" srcId="{83623C3B-4FE8-D941-A7D9-BBC3C8F3E6A1}" destId="{EEE497AC-CFEA-884F-B4BE-5F96CF605713}" srcOrd="3" destOrd="0" parTransId="{0E9F14CE-946C-9949-BEF8-AEDF288B40E7}" sibTransId="{034AFA96-3642-584F-AD55-B835EA235F84}"/>
    <dgm:cxn modelId="{F05F294D-60D6-A244-BFF6-5F2C37DA0E23}" type="presOf" srcId="{89347716-E0B8-D441-9384-03EE9406C2FA}" destId="{3B179C75-E96E-BD4E-BEB2-6AC06FF860B2}" srcOrd="0" destOrd="0" presId="urn:microsoft.com/office/officeart/2005/8/layout/hierarchy3"/>
    <dgm:cxn modelId="{E0BABCE9-58AA-2941-8385-69C57EEFA14B}" type="presOf" srcId="{5D38DB9D-DF25-D642-8B50-BEE2B63A5A54}" destId="{EBC8EB02-8C8C-324A-BA45-55993FE4C187}" srcOrd="0" destOrd="0" presId="urn:microsoft.com/office/officeart/2005/8/layout/hierarchy3"/>
    <dgm:cxn modelId="{0AC34CF0-12E7-4E42-AAFC-968660FB3D79}" type="presParOf" srcId="{22572D43-5FE5-F84E-A2B8-97512764FD13}" destId="{616B590A-84C4-F940-A555-71337D459E32}" srcOrd="0" destOrd="0" presId="urn:microsoft.com/office/officeart/2005/8/layout/hierarchy3"/>
    <dgm:cxn modelId="{FC092A26-6C56-2D4C-B059-0462998850D6}" type="presParOf" srcId="{616B590A-84C4-F940-A555-71337D459E32}" destId="{092C2F01-1C88-E24E-90D1-6F93A6A51FD8}" srcOrd="0" destOrd="0" presId="urn:microsoft.com/office/officeart/2005/8/layout/hierarchy3"/>
    <dgm:cxn modelId="{9913D209-1FF3-184F-892A-DBD30158D67E}" type="presParOf" srcId="{092C2F01-1C88-E24E-90D1-6F93A6A51FD8}" destId="{47F99E2C-3C9A-7646-AF7A-DF0B522B32B9}" srcOrd="0" destOrd="0" presId="urn:microsoft.com/office/officeart/2005/8/layout/hierarchy3"/>
    <dgm:cxn modelId="{A8BB6800-58CA-3A41-8471-35DAAC160F13}" type="presParOf" srcId="{092C2F01-1C88-E24E-90D1-6F93A6A51FD8}" destId="{72A3CE6F-A85B-DC47-A833-54F6376EF81F}" srcOrd="1" destOrd="0" presId="urn:microsoft.com/office/officeart/2005/8/layout/hierarchy3"/>
    <dgm:cxn modelId="{F2F3FF56-673C-8D44-A8F7-521FFF6D5F34}" type="presParOf" srcId="{616B590A-84C4-F940-A555-71337D459E32}" destId="{B0E09ED7-B0AE-8241-AE36-B5FD59168AE8}" srcOrd="1" destOrd="0" presId="urn:microsoft.com/office/officeart/2005/8/layout/hierarchy3"/>
    <dgm:cxn modelId="{DB505437-40BA-814A-BD47-E5C19C1D51BD}" type="presParOf" srcId="{B0E09ED7-B0AE-8241-AE36-B5FD59168AE8}" destId="{21C71AD0-114A-9643-9785-128626E2CA87}" srcOrd="0" destOrd="0" presId="urn:microsoft.com/office/officeart/2005/8/layout/hierarchy3"/>
    <dgm:cxn modelId="{FA392F87-7F1F-6F4D-8DAC-3770510DA841}" type="presParOf" srcId="{B0E09ED7-B0AE-8241-AE36-B5FD59168AE8}" destId="{A769ED65-B251-CE49-A5DE-61182DF15CA4}" srcOrd="1" destOrd="0" presId="urn:microsoft.com/office/officeart/2005/8/layout/hierarchy3"/>
    <dgm:cxn modelId="{2548972F-22BB-D34C-860F-F7758911453D}" type="presParOf" srcId="{22572D43-5FE5-F84E-A2B8-97512764FD13}" destId="{40F3621E-84D6-1447-9BB3-EE430193D86A}" srcOrd="1" destOrd="0" presId="urn:microsoft.com/office/officeart/2005/8/layout/hierarchy3"/>
    <dgm:cxn modelId="{83FFEFE3-A655-B74B-BD0C-D5CF2672332E}" type="presParOf" srcId="{40F3621E-84D6-1447-9BB3-EE430193D86A}" destId="{593DD07F-D08A-F344-9347-FED7CA97FBE8}" srcOrd="0" destOrd="0" presId="urn:microsoft.com/office/officeart/2005/8/layout/hierarchy3"/>
    <dgm:cxn modelId="{071DA7DF-D395-1641-AB57-2BE3063BB678}" type="presParOf" srcId="{593DD07F-D08A-F344-9347-FED7CA97FBE8}" destId="{FC2F3830-B28D-674B-A3C2-91BACCAD03B7}" srcOrd="0" destOrd="0" presId="urn:microsoft.com/office/officeart/2005/8/layout/hierarchy3"/>
    <dgm:cxn modelId="{C1F73403-EE29-3947-BEE4-C1CFCFA5BA81}" type="presParOf" srcId="{593DD07F-D08A-F344-9347-FED7CA97FBE8}" destId="{45FD3410-F42D-5347-91A8-41209DAD01FC}" srcOrd="1" destOrd="0" presId="urn:microsoft.com/office/officeart/2005/8/layout/hierarchy3"/>
    <dgm:cxn modelId="{88B25BCA-4786-2D4B-A5A9-2AF4EA4F474D}" type="presParOf" srcId="{40F3621E-84D6-1447-9BB3-EE430193D86A}" destId="{2C67FA82-7D12-8942-932F-E68B528ECF48}" srcOrd="1" destOrd="0" presId="urn:microsoft.com/office/officeart/2005/8/layout/hierarchy3"/>
    <dgm:cxn modelId="{A7D23340-F3E9-6747-B7B0-48E104448CFB}" type="presParOf" srcId="{2C67FA82-7D12-8942-932F-E68B528ECF48}" destId="{5CD5E413-C0E8-534D-BFD6-C3D267EC2950}" srcOrd="0" destOrd="0" presId="urn:microsoft.com/office/officeart/2005/8/layout/hierarchy3"/>
    <dgm:cxn modelId="{7C94BC21-76ED-8B46-9557-1CE6C98C9B5F}" type="presParOf" srcId="{2C67FA82-7D12-8942-932F-E68B528ECF48}" destId="{6CEC0302-24D0-5947-850D-354CE426DE7E}" srcOrd="1" destOrd="0" presId="urn:microsoft.com/office/officeart/2005/8/layout/hierarchy3"/>
    <dgm:cxn modelId="{F248FD1D-DD06-9343-B2B2-A73310DFC6C0}" type="presParOf" srcId="{22572D43-5FE5-F84E-A2B8-97512764FD13}" destId="{14117E8C-7BB6-4F4C-AA17-55731D28C021}" srcOrd="2" destOrd="0" presId="urn:microsoft.com/office/officeart/2005/8/layout/hierarchy3"/>
    <dgm:cxn modelId="{ED14181E-2068-8C41-A0F4-80B20725790B}" type="presParOf" srcId="{14117E8C-7BB6-4F4C-AA17-55731D28C021}" destId="{187F6117-24F2-0847-A24C-4EEC1E2FFACA}" srcOrd="0" destOrd="0" presId="urn:microsoft.com/office/officeart/2005/8/layout/hierarchy3"/>
    <dgm:cxn modelId="{BE21AF01-C628-1749-8313-7986B8A46251}" type="presParOf" srcId="{187F6117-24F2-0847-A24C-4EEC1E2FFACA}" destId="{3B179C75-E96E-BD4E-BEB2-6AC06FF860B2}" srcOrd="0" destOrd="0" presId="urn:microsoft.com/office/officeart/2005/8/layout/hierarchy3"/>
    <dgm:cxn modelId="{4F160E98-3320-9F4D-BEFD-3AE296DF3EC8}" type="presParOf" srcId="{187F6117-24F2-0847-A24C-4EEC1E2FFACA}" destId="{BD745829-7BCB-4C4B-B495-86D4BDCE5BA9}" srcOrd="1" destOrd="0" presId="urn:microsoft.com/office/officeart/2005/8/layout/hierarchy3"/>
    <dgm:cxn modelId="{5A63F2DA-C948-A24A-9CD2-25C0E0BBA34E}" type="presParOf" srcId="{14117E8C-7BB6-4F4C-AA17-55731D28C021}" destId="{4234435A-C314-0D48-8344-D9A3C4A3B53F}" srcOrd="1" destOrd="0" presId="urn:microsoft.com/office/officeart/2005/8/layout/hierarchy3"/>
    <dgm:cxn modelId="{26FF4CB1-7DCA-7948-B66A-441557404C48}" type="presParOf" srcId="{4234435A-C314-0D48-8344-D9A3C4A3B53F}" destId="{3FC0F4F3-6CBB-3341-B73F-85F8102EF5BC}" srcOrd="0" destOrd="0" presId="urn:microsoft.com/office/officeart/2005/8/layout/hierarchy3"/>
    <dgm:cxn modelId="{DB624D7F-8331-9D4E-B3F0-292E43836318}" type="presParOf" srcId="{4234435A-C314-0D48-8344-D9A3C4A3B53F}" destId="{D812FA1D-7474-2D42-BC1F-E44ADB9CBE55}" srcOrd="1" destOrd="0" presId="urn:microsoft.com/office/officeart/2005/8/layout/hierarchy3"/>
    <dgm:cxn modelId="{F5DF2AB3-A0A0-E049-9D45-4312383BC92A}" type="presParOf" srcId="{22572D43-5FE5-F84E-A2B8-97512764FD13}" destId="{1E11BFA2-9E7B-C540-8EAD-8D4A25E78E79}" srcOrd="3" destOrd="0" presId="urn:microsoft.com/office/officeart/2005/8/layout/hierarchy3"/>
    <dgm:cxn modelId="{18F496FC-0CA8-7546-99D1-F2FE0365F69B}" type="presParOf" srcId="{1E11BFA2-9E7B-C540-8EAD-8D4A25E78E79}" destId="{F33B1473-7CFB-6A45-A7F5-F025E1CD18DD}" srcOrd="0" destOrd="0" presId="urn:microsoft.com/office/officeart/2005/8/layout/hierarchy3"/>
    <dgm:cxn modelId="{B13A678F-BC23-EF44-8ABD-59689BABCE93}" type="presParOf" srcId="{F33B1473-7CFB-6A45-A7F5-F025E1CD18DD}" destId="{174CAC12-D3FF-5444-98A5-5EA0A65A4B9B}" srcOrd="0" destOrd="0" presId="urn:microsoft.com/office/officeart/2005/8/layout/hierarchy3"/>
    <dgm:cxn modelId="{2B44BD8E-EBAF-B94C-AB64-E92A89C2DCA7}" type="presParOf" srcId="{F33B1473-7CFB-6A45-A7F5-F025E1CD18DD}" destId="{33495E43-8E8E-264F-AC19-981FE6228C91}" srcOrd="1" destOrd="0" presId="urn:microsoft.com/office/officeart/2005/8/layout/hierarchy3"/>
    <dgm:cxn modelId="{C166AAB1-4D8E-A54A-9BCB-A5A30D9DC5CF}" type="presParOf" srcId="{1E11BFA2-9E7B-C540-8EAD-8D4A25E78E79}" destId="{24CA8EDE-BDAF-1245-A42A-063C873CAA84}" srcOrd="1" destOrd="0" presId="urn:microsoft.com/office/officeart/2005/8/layout/hierarchy3"/>
    <dgm:cxn modelId="{C0EDE788-B209-9044-9A68-2C2A7B6CFA32}" type="presParOf" srcId="{24CA8EDE-BDAF-1245-A42A-063C873CAA84}" destId="{EBC8EB02-8C8C-324A-BA45-55993FE4C187}" srcOrd="0" destOrd="0" presId="urn:microsoft.com/office/officeart/2005/8/layout/hierarchy3"/>
    <dgm:cxn modelId="{40D85CA6-AFEE-294E-9C7C-1EBA8A802B0E}" type="presParOf" srcId="{24CA8EDE-BDAF-1245-A42A-063C873CAA84}" destId="{7ECC0DEF-8FA7-2743-ADC4-6D028915CCA1}" srcOrd="1" destOrd="0" presId="urn:microsoft.com/office/officeart/2005/8/layout/hierarchy3"/>
    <dgm:cxn modelId="{E3B59AF5-4208-3649-8349-DD656517A44E}" type="presParOf" srcId="{24CA8EDE-BDAF-1245-A42A-063C873CAA84}" destId="{6C6AADFE-96C3-264B-9E0F-AC9A21D863D2}" srcOrd="2" destOrd="0" presId="urn:microsoft.com/office/officeart/2005/8/layout/hierarchy3"/>
    <dgm:cxn modelId="{41AB01A2-EBAA-0646-8928-F76D567CD3EE}" type="presParOf" srcId="{24CA8EDE-BDAF-1245-A42A-063C873CAA84}" destId="{C5BF3050-1B24-634F-89C0-A34283899E85}"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AC4138-2A9D-9742-8C18-9DC5D1A1ED3A}"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77A58E7-600B-4D41-B21D-3C26EDF3245D}">
      <dgm:prSet phldrT="[Text]"/>
      <dgm:spPr/>
      <dgm:t>
        <a:bodyPr/>
        <a:lstStyle/>
        <a:p>
          <a:r>
            <a:rPr lang="en-US" dirty="0" smtClean="0"/>
            <a:t>Cryptology</a:t>
          </a:r>
          <a:endParaRPr lang="en-US" dirty="0"/>
        </a:p>
      </dgm:t>
    </dgm:pt>
    <dgm:pt modelId="{F1CE7D02-6A0F-7941-9EBD-F5D338B44997}" type="parTrans" cxnId="{79E72DC8-1300-A147-ACC1-0607FDE7AF8A}">
      <dgm:prSet/>
      <dgm:spPr/>
      <dgm:t>
        <a:bodyPr/>
        <a:lstStyle/>
        <a:p>
          <a:endParaRPr lang="en-US"/>
        </a:p>
      </dgm:t>
    </dgm:pt>
    <dgm:pt modelId="{BBC2DCE9-C58F-DA4B-B676-55897414FE48}" type="sibTrans" cxnId="{79E72DC8-1300-A147-ACC1-0607FDE7AF8A}">
      <dgm:prSet/>
      <dgm:spPr/>
      <dgm:t>
        <a:bodyPr/>
        <a:lstStyle/>
        <a:p>
          <a:endParaRPr lang="en-US"/>
        </a:p>
      </dgm:t>
    </dgm:pt>
    <dgm:pt modelId="{3A21735B-F3FA-C046-8799-054813F89379}">
      <dgm:prSet phldrT="[Text]"/>
      <dgm:spPr/>
      <dgm:t>
        <a:bodyPr/>
        <a:lstStyle/>
        <a:p>
          <a:r>
            <a:rPr lang="en-US" dirty="0" smtClean="0"/>
            <a:t>Cryptography</a:t>
          </a:r>
          <a:endParaRPr lang="en-US" dirty="0"/>
        </a:p>
      </dgm:t>
    </dgm:pt>
    <dgm:pt modelId="{45CF5DEB-BE76-6C4A-B2E3-BD95E83960A0}" type="parTrans" cxnId="{EE2033E7-4A84-8842-BAF0-4BC373C558A3}">
      <dgm:prSet/>
      <dgm:spPr/>
      <dgm:t>
        <a:bodyPr/>
        <a:lstStyle/>
        <a:p>
          <a:endParaRPr lang="en-US"/>
        </a:p>
      </dgm:t>
    </dgm:pt>
    <dgm:pt modelId="{0D5FC4AC-9EFB-5640-AB6D-7B5C61C20807}" type="sibTrans" cxnId="{EE2033E7-4A84-8842-BAF0-4BC373C558A3}">
      <dgm:prSet/>
      <dgm:spPr/>
      <dgm:t>
        <a:bodyPr/>
        <a:lstStyle/>
        <a:p>
          <a:endParaRPr lang="en-US"/>
        </a:p>
      </dgm:t>
    </dgm:pt>
    <dgm:pt modelId="{0DC55E07-D221-A047-97DF-4F3DCEB182A9}">
      <dgm:prSet phldrT="[Text]" custT="1"/>
      <dgm:spPr/>
      <dgm:t>
        <a:bodyPr/>
        <a:lstStyle/>
        <a:p>
          <a:r>
            <a:rPr lang="en-US" sz="1100" b="0" dirty="0" smtClean="0"/>
            <a:t>Symmetric</a:t>
          </a:r>
          <a:endParaRPr lang="en-US" sz="1100" b="0" dirty="0"/>
        </a:p>
      </dgm:t>
    </dgm:pt>
    <dgm:pt modelId="{44A1D431-54E8-F949-86C3-39A2E0A25B69}" type="parTrans" cxnId="{A271772C-3B63-7E40-AAA1-8BBCBD4D2EE1}">
      <dgm:prSet/>
      <dgm:spPr/>
      <dgm:t>
        <a:bodyPr/>
        <a:lstStyle/>
        <a:p>
          <a:endParaRPr lang="en-US"/>
        </a:p>
      </dgm:t>
    </dgm:pt>
    <dgm:pt modelId="{EC7CD149-B417-1B42-8CB1-B863AB044AB5}" type="sibTrans" cxnId="{A271772C-3B63-7E40-AAA1-8BBCBD4D2EE1}">
      <dgm:prSet/>
      <dgm:spPr/>
      <dgm:t>
        <a:bodyPr/>
        <a:lstStyle/>
        <a:p>
          <a:endParaRPr lang="en-US"/>
        </a:p>
      </dgm:t>
    </dgm:pt>
    <dgm:pt modelId="{1CC21FA1-0384-644D-985D-6F4175970241}">
      <dgm:prSet phldrT="[Text]"/>
      <dgm:spPr/>
      <dgm:t>
        <a:bodyPr/>
        <a:lstStyle/>
        <a:p>
          <a:r>
            <a:rPr lang="en-US" dirty="0" smtClean="0"/>
            <a:t>Asymmetric</a:t>
          </a:r>
          <a:endParaRPr lang="en-US" dirty="0"/>
        </a:p>
      </dgm:t>
    </dgm:pt>
    <dgm:pt modelId="{197DEBD6-670F-2B43-BBEA-467890255770}" type="parTrans" cxnId="{9A0745C4-B702-AC4C-BBDB-C5B1E1F79D43}">
      <dgm:prSet/>
      <dgm:spPr/>
      <dgm:t>
        <a:bodyPr/>
        <a:lstStyle/>
        <a:p>
          <a:endParaRPr lang="en-US"/>
        </a:p>
      </dgm:t>
    </dgm:pt>
    <dgm:pt modelId="{5ACC394A-0AC7-D347-9963-992D937B66CD}" type="sibTrans" cxnId="{9A0745C4-B702-AC4C-BBDB-C5B1E1F79D43}">
      <dgm:prSet/>
      <dgm:spPr/>
      <dgm:t>
        <a:bodyPr/>
        <a:lstStyle/>
        <a:p>
          <a:endParaRPr lang="en-US"/>
        </a:p>
      </dgm:t>
    </dgm:pt>
    <dgm:pt modelId="{FCBEA9DF-9CB1-F24B-88F0-F57B262537EE}">
      <dgm:prSet phldrT="[Text]"/>
      <dgm:spPr/>
      <dgm:t>
        <a:bodyPr/>
        <a:lstStyle/>
        <a:p>
          <a:r>
            <a:rPr lang="en-US" dirty="0" smtClean="0"/>
            <a:t>Cryptanalysis</a:t>
          </a:r>
          <a:endParaRPr lang="en-US" dirty="0"/>
        </a:p>
      </dgm:t>
    </dgm:pt>
    <dgm:pt modelId="{BA6BF40E-9984-E64B-83CF-C609D6FC7DCF}" type="parTrans" cxnId="{B82F9220-7C0C-C442-AAF1-029C25DBD3BF}">
      <dgm:prSet/>
      <dgm:spPr/>
      <dgm:t>
        <a:bodyPr/>
        <a:lstStyle/>
        <a:p>
          <a:endParaRPr lang="en-US"/>
        </a:p>
      </dgm:t>
    </dgm:pt>
    <dgm:pt modelId="{447070C6-FB19-CF48-9551-A15F0F896DBC}" type="sibTrans" cxnId="{B82F9220-7C0C-C442-AAF1-029C25DBD3BF}">
      <dgm:prSet/>
      <dgm:spPr/>
      <dgm:t>
        <a:bodyPr/>
        <a:lstStyle/>
        <a:p>
          <a:endParaRPr lang="en-US"/>
        </a:p>
      </dgm:t>
    </dgm:pt>
    <dgm:pt modelId="{711221E7-D785-BE4A-A4E5-35EBDB5791C3}">
      <dgm:prSet phldrT="[Text]" custT="1"/>
      <dgm:spPr/>
      <dgm:t>
        <a:bodyPr/>
        <a:lstStyle/>
        <a:p>
          <a:r>
            <a:rPr lang="en-US" sz="1100" b="0" dirty="0" smtClean="0"/>
            <a:t>Protocols</a:t>
          </a:r>
          <a:endParaRPr lang="en-US" sz="1100" b="0" dirty="0"/>
        </a:p>
      </dgm:t>
    </dgm:pt>
    <dgm:pt modelId="{167C5EBD-82E4-384F-AB33-42912DF80F98}" type="parTrans" cxnId="{D2E1CE9D-AFC4-9F4E-BC92-673B63BFED8F}">
      <dgm:prSet/>
      <dgm:spPr/>
      <dgm:t>
        <a:bodyPr/>
        <a:lstStyle/>
        <a:p>
          <a:endParaRPr lang="en-US"/>
        </a:p>
      </dgm:t>
    </dgm:pt>
    <dgm:pt modelId="{18F15250-C311-CC4E-BA83-478799DA4DEA}" type="sibTrans" cxnId="{D2E1CE9D-AFC4-9F4E-BC92-673B63BFED8F}">
      <dgm:prSet/>
      <dgm:spPr/>
      <dgm:t>
        <a:bodyPr/>
        <a:lstStyle/>
        <a:p>
          <a:endParaRPr lang="en-US"/>
        </a:p>
      </dgm:t>
    </dgm:pt>
    <dgm:pt modelId="{D7912F35-2A06-9646-AEDE-D1E68FA0FDFA}">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Mathematical</a:t>
          </a:r>
          <a:endParaRPr lang="en-US" dirty="0"/>
        </a:p>
      </dgm:t>
    </dgm:pt>
    <dgm:pt modelId="{5A35FB2E-B105-9147-AAFA-28407B162FAA}" type="parTrans" cxnId="{059BADC5-A5EA-9E4D-B924-63D3288882A0}">
      <dgm:prSet/>
      <dgm:spPr/>
      <dgm:t>
        <a:bodyPr/>
        <a:lstStyle/>
        <a:p>
          <a:endParaRPr lang="en-US"/>
        </a:p>
      </dgm:t>
    </dgm:pt>
    <dgm:pt modelId="{9FC1722F-3B5E-DB4F-A741-3D69154C9AD9}" type="sibTrans" cxnId="{059BADC5-A5EA-9E4D-B924-63D3288882A0}">
      <dgm:prSet/>
      <dgm:spPr/>
      <dgm:t>
        <a:bodyPr/>
        <a:lstStyle/>
        <a:p>
          <a:endParaRPr lang="en-US"/>
        </a:p>
      </dgm:t>
    </dgm:pt>
    <dgm:pt modelId="{48AA6372-F2AB-6D4F-9F8A-E361896530A5}">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Implementation</a:t>
          </a:r>
          <a:endParaRPr lang="en-US" dirty="0"/>
        </a:p>
      </dgm:t>
    </dgm:pt>
    <dgm:pt modelId="{D1AD40EC-580C-3A47-A82F-9AB3FDADFC78}" type="parTrans" cxnId="{E5069953-844E-0F44-B140-C6E30B6A4F84}">
      <dgm:prSet/>
      <dgm:spPr/>
      <dgm:t>
        <a:bodyPr/>
        <a:lstStyle/>
        <a:p>
          <a:endParaRPr lang="en-US"/>
        </a:p>
      </dgm:t>
    </dgm:pt>
    <dgm:pt modelId="{C223FED2-E7E3-774D-97E5-D9DFE433A93D}" type="sibTrans" cxnId="{E5069953-844E-0F44-B140-C6E30B6A4F84}">
      <dgm:prSet/>
      <dgm:spPr/>
      <dgm:t>
        <a:bodyPr/>
        <a:lstStyle/>
        <a:p>
          <a:endParaRPr lang="en-US"/>
        </a:p>
      </dgm:t>
    </dgm:pt>
    <dgm:pt modelId="{8D596540-C7CC-A44E-9048-C2AABBEF85DB}">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Social</a:t>
          </a:r>
          <a:endParaRPr lang="en-US" dirty="0"/>
        </a:p>
      </dgm:t>
    </dgm:pt>
    <dgm:pt modelId="{DEB52552-1D78-0641-9307-14F9D2DBC8D5}" type="parTrans" cxnId="{89A5E821-FE97-C44C-8B8C-D5347D267131}">
      <dgm:prSet/>
      <dgm:spPr/>
      <dgm:t>
        <a:bodyPr/>
        <a:lstStyle/>
        <a:p>
          <a:endParaRPr lang="en-US"/>
        </a:p>
      </dgm:t>
    </dgm:pt>
    <dgm:pt modelId="{3731E5BB-33B6-FE47-835A-FA12666DD6EC}" type="sibTrans" cxnId="{89A5E821-FE97-C44C-8B8C-D5347D267131}">
      <dgm:prSet/>
      <dgm:spPr/>
      <dgm:t>
        <a:bodyPr/>
        <a:lstStyle/>
        <a:p>
          <a:endParaRPr lang="en-US"/>
        </a:p>
      </dgm:t>
    </dgm:pt>
    <dgm:pt modelId="{11283E26-6901-0C4A-BE1C-A903A3A3058B}" type="pres">
      <dgm:prSet presAssocID="{DAAC4138-2A9D-9742-8C18-9DC5D1A1ED3A}" presName="hierChild1" presStyleCnt="0">
        <dgm:presLayoutVars>
          <dgm:chPref val="1"/>
          <dgm:dir/>
          <dgm:animOne val="branch"/>
          <dgm:animLvl val="lvl"/>
          <dgm:resizeHandles/>
        </dgm:presLayoutVars>
      </dgm:prSet>
      <dgm:spPr/>
      <dgm:t>
        <a:bodyPr/>
        <a:lstStyle/>
        <a:p>
          <a:endParaRPr lang="en-US"/>
        </a:p>
      </dgm:t>
    </dgm:pt>
    <dgm:pt modelId="{9923C4C7-7C84-DE47-AA4A-9403380AE743}" type="pres">
      <dgm:prSet presAssocID="{D77A58E7-600B-4D41-B21D-3C26EDF3245D}" presName="hierRoot1" presStyleCnt="0"/>
      <dgm:spPr/>
      <dgm:t>
        <a:bodyPr/>
        <a:lstStyle/>
        <a:p>
          <a:endParaRPr lang="en-US"/>
        </a:p>
      </dgm:t>
    </dgm:pt>
    <dgm:pt modelId="{C135151A-ECFD-F541-B95D-2A87F3B02C6B}" type="pres">
      <dgm:prSet presAssocID="{D77A58E7-600B-4D41-B21D-3C26EDF3245D}" presName="composite" presStyleCnt="0"/>
      <dgm:spPr/>
      <dgm:t>
        <a:bodyPr/>
        <a:lstStyle/>
        <a:p>
          <a:endParaRPr lang="en-US"/>
        </a:p>
      </dgm:t>
    </dgm:pt>
    <dgm:pt modelId="{43D2655F-E24E-BB49-A5FF-0AF0FF0A35CE}" type="pres">
      <dgm:prSet presAssocID="{D77A58E7-600B-4D41-B21D-3C26EDF3245D}" presName="background" presStyleLbl="node0" presStyleIdx="0" presStyleCnt="1"/>
      <dgm:spPr/>
      <dgm:t>
        <a:bodyPr/>
        <a:lstStyle/>
        <a:p>
          <a:endParaRPr lang="en-US"/>
        </a:p>
      </dgm:t>
    </dgm:pt>
    <dgm:pt modelId="{B4D9A6E9-214F-6743-8AFF-781952E60E46}" type="pres">
      <dgm:prSet presAssocID="{D77A58E7-600B-4D41-B21D-3C26EDF3245D}" presName="text" presStyleLbl="fgAcc0" presStyleIdx="0" presStyleCnt="1">
        <dgm:presLayoutVars>
          <dgm:chPref val="3"/>
        </dgm:presLayoutVars>
      </dgm:prSet>
      <dgm:spPr/>
      <dgm:t>
        <a:bodyPr/>
        <a:lstStyle/>
        <a:p>
          <a:endParaRPr lang="en-US"/>
        </a:p>
      </dgm:t>
    </dgm:pt>
    <dgm:pt modelId="{FDF02BA9-12D0-A243-AB8F-8DB21B67C3AA}" type="pres">
      <dgm:prSet presAssocID="{D77A58E7-600B-4D41-B21D-3C26EDF3245D}" presName="hierChild2" presStyleCnt="0"/>
      <dgm:spPr/>
      <dgm:t>
        <a:bodyPr/>
        <a:lstStyle/>
        <a:p>
          <a:endParaRPr lang="en-US"/>
        </a:p>
      </dgm:t>
    </dgm:pt>
    <dgm:pt modelId="{43FB48E2-8421-B440-B459-0D88CD6B894B}" type="pres">
      <dgm:prSet presAssocID="{45CF5DEB-BE76-6C4A-B2E3-BD95E83960A0}" presName="Name10" presStyleLbl="parChTrans1D2" presStyleIdx="0" presStyleCnt="2"/>
      <dgm:spPr/>
      <dgm:t>
        <a:bodyPr/>
        <a:lstStyle/>
        <a:p>
          <a:endParaRPr lang="en-US"/>
        </a:p>
      </dgm:t>
    </dgm:pt>
    <dgm:pt modelId="{66FB90CA-FBB6-D446-A0DD-95E70B8248E4}" type="pres">
      <dgm:prSet presAssocID="{3A21735B-F3FA-C046-8799-054813F89379}" presName="hierRoot2" presStyleCnt="0"/>
      <dgm:spPr/>
      <dgm:t>
        <a:bodyPr/>
        <a:lstStyle/>
        <a:p>
          <a:endParaRPr lang="en-US"/>
        </a:p>
      </dgm:t>
    </dgm:pt>
    <dgm:pt modelId="{E38D2B55-1012-6A47-B74B-B4F28A06A032}" type="pres">
      <dgm:prSet presAssocID="{3A21735B-F3FA-C046-8799-054813F89379}" presName="composite2" presStyleCnt="0"/>
      <dgm:spPr/>
      <dgm:t>
        <a:bodyPr/>
        <a:lstStyle/>
        <a:p>
          <a:endParaRPr lang="en-US"/>
        </a:p>
      </dgm:t>
    </dgm:pt>
    <dgm:pt modelId="{7843D9B0-68CE-744B-9F47-8C6974283268}" type="pres">
      <dgm:prSet presAssocID="{3A21735B-F3FA-C046-8799-054813F89379}" presName="background2" presStyleLbl="node2" presStyleIdx="0" presStyleCnt="2"/>
      <dgm:spPr/>
      <dgm:t>
        <a:bodyPr/>
        <a:lstStyle/>
        <a:p>
          <a:endParaRPr lang="en-US"/>
        </a:p>
      </dgm:t>
    </dgm:pt>
    <dgm:pt modelId="{467E87CA-4AB7-A847-BA83-99F6C34760A0}" type="pres">
      <dgm:prSet presAssocID="{3A21735B-F3FA-C046-8799-054813F89379}" presName="text2" presStyleLbl="fgAcc2" presStyleIdx="0" presStyleCnt="2">
        <dgm:presLayoutVars>
          <dgm:chPref val="3"/>
        </dgm:presLayoutVars>
      </dgm:prSet>
      <dgm:spPr/>
      <dgm:t>
        <a:bodyPr/>
        <a:lstStyle/>
        <a:p>
          <a:endParaRPr lang="en-US"/>
        </a:p>
      </dgm:t>
    </dgm:pt>
    <dgm:pt modelId="{E4D9824D-1478-8E4F-A055-146FC4B1BF4F}" type="pres">
      <dgm:prSet presAssocID="{3A21735B-F3FA-C046-8799-054813F89379}" presName="hierChild3" presStyleCnt="0"/>
      <dgm:spPr/>
      <dgm:t>
        <a:bodyPr/>
        <a:lstStyle/>
        <a:p>
          <a:endParaRPr lang="en-US"/>
        </a:p>
      </dgm:t>
    </dgm:pt>
    <dgm:pt modelId="{9719BD03-53C6-3F4C-AD6C-7AD950A0A0B8}" type="pres">
      <dgm:prSet presAssocID="{44A1D431-54E8-F949-86C3-39A2E0A25B69}" presName="Name17" presStyleLbl="parChTrans1D3" presStyleIdx="0" presStyleCnt="6"/>
      <dgm:spPr/>
      <dgm:t>
        <a:bodyPr/>
        <a:lstStyle/>
        <a:p>
          <a:endParaRPr lang="en-US"/>
        </a:p>
      </dgm:t>
    </dgm:pt>
    <dgm:pt modelId="{EED78039-4109-3F41-80BF-784B457B2FBB}" type="pres">
      <dgm:prSet presAssocID="{0DC55E07-D221-A047-97DF-4F3DCEB182A9}" presName="hierRoot3" presStyleCnt="0"/>
      <dgm:spPr/>
      <dgm:t>
        <a:bodyPr/>
        <a:lstStyle/>
        <a:p>
          <a:endParaRPr lang="en-US"/>
        </a:p>
      </dgm:t>
    </dgm:pt>
    <dgm:pt modelId="{4B2D777D-567D-344E-95A4-37C9596F9525}" type="pres">
      <dgm:prSet presAssocID="{0DC55E07-D221-A047-97DF-4F3DCEB182A9}" presName="composite3" presStyleCnt="0"/>
      <dgm:spPr/>
      <dgm:t>
        <a:bodyPr/>
        <a:lstStyle/>
        <a:p>
          <a:endParaRPr lang="en-US"/>
        </a:p>
      </dgm:t>
    </dgm:pt>
    <dgm:pt modelId="{D8356A88-BED7-FD4B-8171-B2AE68BE6CF4}" type="pres">
      <dgm:prSet presAssocID="{0DC55E07-D221-A047-97DF-4F3DCEB182A9}" presName="background3" presStyleLbl="node3" presStyleIdx="0" presStyleCnt="6"/>
      <dgm:spPr/>
      <dgm:t>
        <a:bodyPr/>
        <a:lstStyle/>
        <a:p>
          <a:endParaRPr lang="en-US"/>
        </a:p>
      </dgm:t>
    </dgm:pt>
    <dgm:pt modelId="{9608B8DD-5A1B-4048-AB7D-F8C70CFDDB00}" type="pres">
      <dgm:prSet presAssocID="{0DC55E07-D221-A047-97DF-4F3DCEB182A9}" presName="text3" presStyleLbl="fgAcc3" presStyleIdx="0" presStyleCnt="6">
        <dgm:presLayoutVars>
          <dgm:chPref val="3"/>
        </dgm:presLayoutVars>
      </dgm:prSet>
      <dgm:spPr/>
      <dgm:t>
        <a:bodyPr/>
        <a:lstStyle/>
        <a:p>
          <a:endParaRPr lang="en-US"/>
        </a:p>
      </dgm:t>
    </dgm:pt>
    <dgm:pt modelId="{D798F593-3730-FA46-B748-43589ECCED7E}" type="pres">
      <dgm:prSet presAssocID="{0DC55E07-D221-A047-97DF-4F3DCEB182A9}" presName="hierChild4" presStyleCnt="0"/>
      <dgm:spPr/>
      <dgm:t>
        <a:bodyPr/>
        <a:lstStyle/>
        <a:p>
          <a:endParaRPr lang="en-US"/>
        </a:p>
      </dgm:t>
    </dgm:pt>
    <dgm:pt modelId="{8EE4E15A-50C3-3B40-9811-591E5758EC53}" type="pres">
      <dgm:prSet presAssocID="{197DEBD6-670F-2B43-BBEA-467890255770}" presName="Name17" presStyleLbl="parChTrans1D3" presStyleIdx="1" presStyleCnt="6"/>
      <dgm:spPr/>
      <dgm:t>
        <a:bodyPr/>
        <a:lstStyle/>
        <a:p>
          <a:endParaRPr lang="en-US"/>
        </a:p>
      </dgm:t>
    </dgm:pt>
    <dgm:pt modelId="{993A0380-0119-EE40-8B84-D91CE6454BD0}" type="pres">
      <dgm:prSet presAssocID="{1CC21FA1-0384-644D-985D-6F4175970241}" presName="hierRoot3" presStyleCnt="0"/>
      <dgm:spPr/>
      <dgm:t>
        <a:bodyPr/>
        <a:lstStyle/>
        <a:p>
          <a:endParaRPr lang="en-US"/>
        </a:p>
      </dgm:t>
    </dgm:pt>
    <dgm:pt modelId="{16B006AA-DC78-AB42-AB58-DC23031ACCFB}" type="pres">
      <dgm:prSet presAssocID="{1CC21FA1-0384-644D-985D-6F4175970241}" presName="composite3" presStyleCnt="0"/>
      <dgm:spPr/>
      <dgm:t>
        <a:bodyPr/>
        <a:lstStyle/>
        <a:p>
          <a:endParaRPr lang="en-US"/>
        </a:p>
      </dgm:t>
    </dgm:pt>
    <dgm:pt modelId="{4571031C-ABA1-0241-9F27-4F878E5C55B6}" type="pres">
      <dgm:prSet presAssocID="{1CC21FA1-0384-644D-985D-6F4175970241}" presName="background3" presStyleLbl="node3" presStyleIdx="1" presStyleCnt="6"/>
      <dgm:spPr/>
      <dgm:t>
        <a:bodyPr/>
        <a:lstStyle/>
        <a:p>
          <a:endParaRPr lang="en-US"/>
        </a:p>
      </dgm:t>
    </dgm:pt>
    <dgm:pt modelId="{6D772119-5CB4-EA47-A830-69DEA3407E0C}" type="pres">
      <dgm:prSet presAssocID="{1CC21FA1-0384-644D-985D-6F4175970241}" presName="text3" presStyleLbl="fgAcc3" presStyleIdx="1" presStyleCnt="6">
        <dgm:presLayoutVars>
          <dgm:chPref val="3"/>
        </dgm:presLayoutVars>
      </dgm:prSet>
      <dgm:spPr/>
      <dgm:t>
        <a:bodyPr/>
        <a:lstStyle/>
        <a:p>
          <a:endParaRPr lang="en-US"/>
        </a:p>
      </dgm:t>
    </dgm:pt>
    <dgm:pt modelId="{A1A1DF26-F50B-214F-BC6A-5897CACF4503}" type="pres">
      <dgm:prSet presAssocID="{1CC21FA1-0384-644D-985D-6F4175970241}" presName="hierChild4" presStyleCnt="0"/>
      <dgm:spPr/>
      <dgm:t>
        <a:bodyPr/>
        <a:lstStyle/>
        <a:p>
          <a:endParaRPr lang="en-US"/>
        </a:p>
      </dgm:t>
    </dgm:pt>
    <dgm:pt modelId="{FD793C7D-0A43-164D-A48D-21B2E41CC0DB}" type="pres">
      <dgm:prSet presAssocID="{167C5EBD-82E4-384F-AB33-42912DF80F98}" presName="Name17" presStyleLbl="parChTrans1D3" presStyleIdx="2" presStyleCnt="6"/>
      <dgm:spPr/>
      <dgm:t>
        <a:bodyPr/>
        <a:lstStyle/>
        <a:p>
          <a:endParaRPr lang="en-US"/>
        </a:p>
      </dgm:t>
    </dgm:pt>
    <dgm:pt modelId="{25E95F31-F5E1-4448-968A-2485C0FA6F05}" type="pres">
      <dgm:prSet presAssocID="{711221E7-D785-BE4A-A4E5-35EBDB5791C3}" presName="hierRoot3" presStyleCnt="0"/>
      <dgm:spPr/>
      <dgm:t>
        <a:bodyPr/>
        <a:lstStyle/>
        <a:p>
          <a:endParaRPr lang="en-US"/>
        </a:p>
      </dgm:t>
    </dgm:pt>
    <dgm:pt modelId="{C0E7B398-05BA-2F42-8F3E-F8B30BE382B9}" type="pres">
      <dgm:prSet presAssocID="{711221E7-D785-BE4A-A4E5-35EBDB5791C3}" presName="composite3" presStyleCnt="0"/>
      <dgm:spPr/>
      <dgm:t>
        <a:bodyPr/>
        <a:lstStyle/>
        <a:p>
          <a:endParaRPr lang="en-US"/>
        </a:p>
      </dgm:t>
    </dgm:pt>
    <dgm:pt modelId="{4E043369-DCED-4741-B2FF-2C563D039865}" type="pres">
      <dgm:prSet presAssocID="{711221E7-D785-BE4A-A4E5-35EBDB5791C3}" presName="background3" presStyleLbl="node3" presStyleIdx="2" presStyleCnt="6"/>
      <dgm:spPr/>
      <dgm:t>
        <a:bodyPr/>
        <a:lstStyle/>
        <a:p>
          <a:endParaRPr lang="en-US"/>
        </a:p>
      </dgm:t>
    </dgm:pt>
    <dgm:pt modelId="{D0D48F5E-D099-D846-9379-CEDE0D267618}" type="pres">
      <dgm:prSet presAssocID="{711221E7-D785-BE4A-A4E5-35EBDB5791C3}" presName="text3" presStyleLbl="fgAcc3" presStyleIdx="2" presStyleCnt="6">
        <dgm:presLayoutVars>
          <dgm:chPref val="3"/>
        </dgm:presLayoutVars>
      </dgm:prSet>
      <dgm:spPr/>
      <dgm:t>
        <a:bodyPr/>
        <a:lstStyle/>
        <a:p>
          <a:endParaRPr lang="en-US"/>
        </a:p>
      </dgm:t>
    </dgm:pt>
    <dgm:pt modelId="{46D319F7-C155-E141-906B-5146C7F71197}" type="pres">
      <dgm:prSet presAssocID="{711221E7-D785-BE4A-A4E5-35EBDB5791C3}" presName="hierChild4" presStyleCnt="0"/>
      <dgm:spPr/>
      <dgm:t>
        <a:bodyPr/>
        <a:lstStyle/>
        <a:p>
          <a:endParaRPr lang="en-US"/>
        </a:p>
      </dgm:t>
    </dgm:pt>
    <dgm:pt modelId="{A996F336-A124-AF4F-AC5A-01E59E97E9DA}" type="pres">
      <dgm:prSet presAssocID="{BA6BF40E-9984-E64B-83CF-C609D6FC7DCF}" presName="Name10" presStyleLbl="parChTrans1D2" presStyleIdx="1" presStyleCnt="2"/>
      <dgm:spPr/>
      <dgm:t>
        <a:bodyPr/>
        <a:lstStyle/>
        <a:p>
          <a:endParaRPr lang="en-US"/>
        </a:p>
      </dgm:t>
    </dgm:pt>
    <dgm:pt modelId="{8A621344-08AE-424B-9732-1E67027C9128}" type="pres">
      <dgm:prSet presAssocID="{FCBEA9DF-9CB1-F24B-88F0-F57B262537EE}" presName="hierRoot2" presStyleCnt="0"/>
      <dgm:spPr/>
      <dgm:t>
        <a:bodyPr/>
        <a:lstStyle/>
        <a:p>
          <a:endParaRPr lang="en-US"/>
        </a:p>
      </dgm:t>
    </dgm:pt>
    <dgm:pt modelId="{561C5054-26E0-8A42-8587-E2B2AD6C399D}" type="pres">
      <dgm:prSet presAssocID="{FCBEA9DF-9CB1-F24B-88F0-F57B262537EE}" presName="composite2" presStyleCnt="0"/>
      <dgm:spPr/>
      <dgm:t>
        <a:bodyPr/>
        <a:lstStyle/>
        <a:p>
          <a:endParaRPr lang="en-US"/>
        </a:p>
      </dgm:t>
    </dgm:pt>
    <dgm:pt modelId="{EB001A2A-38C3-F241-B754-A8A1FFAE80C7}" type="pres">
      <dgm:prSet presAssocID="{FCBEA9DF-9CB1-F24B-88F0-F57B262537EE}" presName="background2" presStyleLbl="node2" presStyleIdx="1" presStyleCnt="2"/>
      <dgm:spPr/>
      <dgm:t>
        <a:bodyPr/>
        <a:lstStyle/>
        <a:p>
          <a:endParaRPr lang="en-US"/>
        </a:p>
      </dgm:t>
    </dgm:pt>
    <dgm:pt modelId="{F1BB34D0-D1D8-884A-BDCB-6165B4274D78}" type="pres">
      <dgm:prSet presAssocID="{FCBEA9DF-9CB1-F24B-88F0-F57B262537EE}" presName="text2" presStyleLbl="fgAcc2" presStyleIdx="1" presStyleCnt="2" custLinFactNeighborX="88">
        <dgm:presLayoutVars>
          <dgm:chPref val="3"/>
        </dgm:presLayoutVars>
      </dgm:prSet>
      <dgm:spPr/>
      <dgm:t>
        <a:bodyPr/>
        <a:lstStyle/>
        <a:p>
          <a:endParaRPr lang="en-US"/>
        </a:p>
      </dgm:t>
    </dgm:pt>
    <dgm:pt modelId="{037E6926-5276-FF48-A860-6B45D62BC071}" type="pres">
      <dgm:prSet presAssocID="{FCBEA9DF-9CB1-F24B-88F0-F57B262537EE}" presName="hierChild3" presStyleCnt="0"/>
      <dgm:spPr/>
      <dgm:t>
        <a:bodyPr/>
        <a:lstStyle/>
        <a:p>
          <a:endParaRPr lang="en-US"/>
        </a:p>
      </dgm:t>
    </dgm:pt>
    <dgm:pt modelId="{D69679C3-5EE9-224D-8701-27B418A11414}" type="pres">
      <dgm:prSet presAssocID="{5A35FB2E-B105-9147-AAFA-28407B162FAA}" presName="Name17" presStyleLbl="parChTrans1D3" presStyleIdx="3" presStyleCnt="6"/>
      <dgm:spPr/>
      <dgm:t>
        <a:bodyPr/>
        <a:lstStyle/>
        <a:p>
          <a:endParaRPr lang="en-US"/>
        </a:p>
      </dgm:t>
    </dgm:pt>
    <dgm:pt modelId="{BCA97F4A-1D1C-BB40-8DBB-D2134A2C14DA}" type="pres">
      <dgm:prSet presAssocID="{D7912F35-2A06-9646-AEDE-D1E68FA0FDFA}" presName="hierRoot3" presStyleCnt="0"/>
      <dgm:spPr/>
      <dgm:t>
        <a:bodyPr/>
        <a:lstStyle/>
        <a:p>
          <a:endParaRPr lang="en-US"/>
        </a:p>
      </dgm:t>
    </dgm:pt>
    <dgm:pt modelId="{D9250FC3-B1D2-FD49-988E-2C91E0ADAB96}" type="pres">
      <dgm:prSet presAssocID="{D7912F35-2A06-9646-AEDE-D1E68FA0FDFA}" presName="composite3" presStyleCnt="0"/>
      <dgm:spPr/>
      <dgm:t>
        <a:bodyPr/>
        <a:lstStyle/>
        <a:p>
          <a:endParaRPr lang="en-US"/>
        </a:p>
      </dgm:t>
    </dgm:pt>
    <dgm:pt modelId="{B93C0F18-D413-DA4D-85B4-5434C7DB7E7D}" type="pres">
      <dgm:prSet presAssocID="{D7912F35-2A06-9646-AEDE-D1E68FA0FDFA}" presName="background3" presStyleLbl="node3" presStyleIdx="3" presStyleCnt="6"/>
      <dgm:spPr/>
      <dgm:t>
        <a:bodyPr/>
        <a:lstStyle/>
        <a:p>
          <a:endParaRPr lang="en-US"/>
        </a:p>
      </dgm:t>
    </dgm:pt>
    <dgm:pt modelId="{15DA255A-059C-2845-8403-CC0D31363355}" type="pres">
      <dgm:prSet presAssocID="{D7912F35-2A06-9646-AEDE-D1E68FA0FDFA}" presName="text3" presStyleLbl="fgAcc3" presStyleIdx="3" presStyleCnt="6" custLinFactNeighborX="88">
        <dgm:presLayoutVars>
          <dgm:chPref val="3"/>
        </dgm:presLayoutVars>
      </dgm:prSet>
      <dgm:spPr/>
      <dgm:t>
        <a:bodyPr/>
        <a:lstStyle/>
        <a:p>
          <a:endParaRPr lang="en-US"/>
        </a:p>
      </dgm:t>
    </dgm:pt>
    <dgm:pt modelId="{76603724-D95D-7840-9D4C-36F91CE0E953}" type="pres">
      <dgm:prSet presAssocID="{D7912F35-2A06-9646-AEDE-D1E68FA0FDFA}" presName="hierChild4" presStyleCnt="0"/>
      <dgm:spPr/>
      <dgm:t>
        <a:bodyPr/>
        <a:lstStyle/>
        <a:p>
          <a:endParaRPr lang="en-US"/>
        </a:p>
      </dgm:t>
    </dgm:pt>
    <dgm:pt modelId="{D3F942D8-B5A6-D846-A372-79EB3C515B6D}" type="pres">
      <dgm:prSet presAssocID="{D1AD40EC-580C-3A47-A82F-9AB3FDADFC78}" presName="Name17" presStyleLbl="parChTrans1D3" presStyleIdx="4" presStyleCnt="6"/>
      <dgm:spPr/>
      <dgm:t>
        <a:bodyPr/>
        <a:lstStyle/>
        <a:p>
          <a:endParaRPr lang="en-US"/>
        </a:p>
      </dgm:t>
    </dgm:pt>
    <dgm:pt modelId="{B6AD688B-3DC0-7C41-9AC3-091341570DA6}" type="pres">
      <dgm:prSet presAssocID="{48AA6372-F2AB-6D4F-9F8A-E361896530A5}" presName="hierRoot3" presStyleCnt="0"/>
      <dgm:spPr/>
      <dgm:t>
        <a:bodyPr/>
        <a:lstStyle/>
        <a:p>
          <a:endParaRPr lang="en-US"/>
        </a:p>
      </dgm:t>
    </dgm:pt>
    <dgm:pt modelId="{5521D09C-8B86-0B46-A962-5FF25C45C1E4}" type="pres">
      <dgm:prSet presAssocID="{48AA6372-F2AB-6D4F-9F8A-E361896530A5}" presName="composite3" presStyleCnt="0"/>
      <dgm:spPr/>
      <dgm:t>
        <a:bodyPr/>
        <a:lstStyle/>
        <a:p>
          <a:endParaRPr lang="en-US"/>
        </a:p>
      </dgm:t>
    </dgm:pt>
    <dgm:pt modelId="{21B8A053-47F9-3546-8028-9ADEC26C560A}" type="pres">
      <dgm:prSet presAssocID="{48AA6372-F2AB-6D4F-9F8A-E361896530A5}" presName="background3" presStyleLbl="node3" presStyleIdx="4" presStyleCnt="6"/>
      <dgm:spPr/>
      <dgm:t>
        <a:bodyPr/>
        <a:lstStyle/>
        <a:p>
          <a:endParaRPr lang="en-US"/>
        </a:p>
      </dgm:t>
    </dgm:pt>
    <dgm:pt modelId="{8E584CB8-EECC-0344-AC8F-4EA8E4A508F3}" type="pres">
      <dgm:prSet presAssocID="{48AA6372-F2AB-6D4F-9F8A-E361896530A5}" presName="text3" presStyleLbl="fgAcc3" presStyleIdx="4" presStyleCnt="6" custLinFactNeighborX="88">
        <dgm:presLayoutVars>
          <dgm:chPref val="3"/>
        </dgm:presLayoutVars>
      </dgm:prSet>
      <dgm:spPr/>
      <dgm:t>
        <a:bodyPr/>
        <a:lstStyle/>
        <a:p>
          <a:endParaRPr lang="en-US"/>
        </a:p>
      </dgm:t>
    </dgm:pt>
    <dgm:pt modelId="{B64BE167-1D31-A34B-8731-F5B7C8F44EF7}" type="pres">
      <dgm:prSet presAssocID="{48AA6372-F2AB-6D4F-9F8A-E361896530A5}" presName="hierChild4" presStyleCnt="0"/>
      <dgm:spPr/>
      <dgm:t>
        <a:bodyPr/>
        <a:lstStyle/>
        <a:p>
          <a:endParaRPr lang="en-US"/>
        </a:p>
      </dgm:t>
    </dgm:pt>
    <dgm:pt modelId="{6B3BE438-28DA-444C-AB45-C419EFC818BC}" type="pres">
      <dgm:prSet presAssocID="{DEB52552-1D78-0641-9307-14F9D2DBC8D5}" presName="Name17" presStyleLbl="parChTrans1D3" presStyleIdx="5" presStyleCnt="6"/>
      <dgm:spPr/>
      <dgm:t>
        <a:bodyPr/>
        <a:lstStyle/>
        <a:p>
          <a:endParaRPr lang="en-US"/>
        </a:p>
      </dgm:t>
    </dgm:pt>
    <dgm:pt modelId="{19594E86-EA12-6C48-9A7C-D69A05BA1DDB}" type="pres">
      <dgm:prSet presAssocID="{8D596540-C7CC-A44E-9048-C2AABBEF85DB}" presName="hierRoot3" presStyleCnt="0"/>
      <dgm:spPr/>
      <dgm:t>
        <a:bodyPr/>
        <a:lstStyle/>
        <a:p>
          <a:endParaRPr lang="en-US"/>
        </a:p>
      </dgm:t>
    </dgm:pt>
    <dgm:pt modelId="{2A1D48FB-E36A-4048-ADE4-31777B3F550B}" type="pres">
      <dgm:prSet presAssocID="{8D596540-C7CC-A44E-9048-C2AABBEF85DB}" presName="composite3" presStyleCnt="0"/>
      <dgm:spPr/>
      <dgm:t>
        <a:bodyPr/>
        <a:lstStyle/>
        <a:p>
          <a:endParaRPr lang="en-US"/>
        </a:p>
      </dgm:t>
    </dgm:pt>
    <dgm:pt modelId="{DF9F8CCB-8908-1B48-85A1-C6FABC3EB2B0}" type="pres">
      <dgm:prSet presAssocID="{8D596540-C7CC-A44E-9048-C2AABBEF85DB}" presName="background3" presStyleLbl="node3" presStyleIdx="5" presStyleCnt="6"/>
      <dgm:spPr/>
      <dgm:t>
        <a:bodyPr/>
        <a:lstStyle/>
        <a:p>
          <a:endParaRPr lang="en-US"/>
        </a:p>
      </dgm:t>
    </dgm:pt>
    <dgm:pt modelId="{1A3B2B05-F759-E648-9906-29F9760729D0}" type="pres">
      <dgm:prSet presAssocID="{8D596540-C7CC-A44E-9048-C2AABBEF85DB}" presName="text3" presStyleLbl="fgAcc3" presStyleIdx="5" presStyleCnt="6" custLinFactNeighborX="88">
        <dgm:presLayoutVars>
          <dgm:chPref val="3"/>
        </dgm:presLayoutVars>
      </dgm:prSet>
      <dgm:spPr/>
      <dgm:t>
        <a:bodyPr/>
        <a:lstStyle/>
        <a:p>
          <a:endParaRPr lang="en-US"/>
        </a:p>
      </dgm:t>
    </dgm:pt>
    <dgm:pt modelId="{885089E4-23EE-6B4F-A650-C25682B5CE7A}" type="pres">
      <dgm:prSet presAssocID="{8D596540-C7CC-A44E-9048-C2AABBEF85DB}" presName="hierChild4" presStyleCnt="0"/>
      <dgm:spPr/>
      <dgm:t>
        <a:bodyPr/>
        <a:lstStyle/>
        <a:p>
          <a:endParaRPr lang="en-US"/>
        </a:p>
      </dgm:t>
    </dgm:pt>
  </dgm:ptLst>
  <dgm:cxnLst>
    <dgm:cxn modelId="{9561A341-F43E-405C-B57D-6C13388BD94E}" type="presOf" srcId="{DAAC4138-2A9D-9742-8C18-9DC5D1A1ED3A}" destId="{11283E26-6901-0C4A-BE1C-A903A3A3058B}" srcOrd="0" destOrd="0" presId="urn:microsoft.com/office/officeart/2005/8/layout/hierarchy1"/>
    <dgm:cxn modelId="{D2E1CE9D-AFC4-9F4E-BC92-673B63BFED8F}" srcId="{3A21735B-F3FA-C046-8799-054813F89379}" destId="{711221E7-D785-BE4A-A4E5-35EBDB5791C3}" srcOrd="2" destOrd="0" parTransId="{167C5EBD-82E4-384F-AB33-42912DF80F98}" sibTransId="{18F15250-C311-CC4E-BA83-478799DA4DEA}"/>
    <dgm:cxn modelId="{80168AA4-794C-4CB1-B45E-CE754F739BD0}" type="presOf" srcId="{711221E7-D785-BE4A-A4E5-35EBDB5791C3}" destId="{D0D48F5E-D099-D846-9379-CEDE0D267618}" srcOrd="0" destOrd="0" presId="urn:microsoft.com/office/officeart/2005/8/layout/hierarchy1"/>
    <dgm:cxn modelId="{B82F9220-7C0C-C442-AAF1-029C25DBD3BF}" srcId="{D77A58E7-600B-4D41-B21D-3C26EDF3245D}" destId="{FCBEA9DF-9CB1-F24B-88F0-F57B262537EE}" srcOrd="1" destOrd="0" parTransId="{BA6BF40E-9984-E64B-83CF-C609D6FC7DCF}" sibTransId="{447070C6-FB19-CF48-9551-A15F0F896DBC}"/>
    <dgm:cxn modelId="{059BADC5-A5EA-9E4D-B924-63D3288882A0}" srcId="{FCBEA9DF-9CB1-F24B-88F0-F57B262537EE}" destId="{D7912F35-2A06-9646-AEDE-D1E68FA0FDFA}" srcOrd="0" destOrd="0" parTransId="{5A35FB2E-B105-9147-AAFA-28407B162FAA}" sibTransId="{9FC1722F-3B5E-DB4F-A741-3D69154C9AD9}"/>
    <dgm:cxn modelId="{5A4A3D2A-82F9-4E31-8133-C510A19471DE}" type="presOf" srcId="{BA6BF40E-9984-E64B-83CF-C609D6FC7DCF}" destId="{A996F336-A124-AF4F-AC5A-01E59E97E9DA}" srcOrd="0" destOrd="0" presId="urn:microsoft.com/office/officeart/2005/8/layout/hierarchy1"/>
    <dgm:cxn modelId="{F599DBF0-6A8A-427E-9566-614230B603C5}" type="presOf" srcId="{44A1D431-54E8-F949-86C3-39A2E0A25B69}" destId="{9719BD03-53C6-3F4C-AD6C-7AD950A0A0B8}" srcOrd="0" destOrd="0" presId="urn:microsoft.com/office/officeart/2005/8/layout/hierarchy1"/>
    <dgm:cxn modelId="{0D33F42D-5913-429C-AC19-00F22BFF1976}" type="presOf" srcId="{1CC21FA1-0384-644D-985D-6F4175970241}" destId="{6D772119-5CB4-EA47-A830-69DEA3407E0C}" srcOrd="0" destOrd="0" presId="urn:microsoft.com/office/officeart/2005/8/layout/hierarchy1"/>
    <dgm:cxn modelId="{C5CF85A2-F2EF-44A0-AF1E-066595143780}" type="presOf" srcId="{48AA6372-F2AB-6D4F-9F8A-E361896530A5}" destId="{8E584CB8-EECC-0344-AC8F-4EA8E4A508F3}" srcOrd="0" destOrd="0" presId="urn:microsoft.com/office/officeart/2005/8/layout/hierarchy1"/>
    <dgm:cxn modelId="{FA2A7BC8-04C7-4ED2-A0A7-38713080250D}" type="presOf" srcId="{167C5EBD-82E4-384F-AB33-42912DF80F98}" destId="{FD793C7D-0A43-164D-A48D-21B2E41CC0DB}" srcOrd="0" destOrd="0" presId="urn:microsoft.com/office/officeart/2005/8/layout/hierarchy1"/>
    <dgm:cxn modelId="{BF8DFD6F-1DB2-4F8A-806E-E49E87365355}" type="presOf" srcId="{D7912F35-2A06-9646-AEDE-D1E68FA0FDFA}" destId="{15DA255A-059C-2845-8403-CC0D31363355}" srcOrd="0" destOrd="0" presId="urn:microsoft.com/office/officeart/2005/8/layout/hierarchy1"/>
    <dgm:cxn modelId="{BDBBFF54-8F79-4E57-8ED8-F57474BADA80}" type="presOf" srcId="{FCBEA9DF-9CB1-F24B-88F0-F57B262537EE}" destId="{F1BB34D0-D1D8-884A-BDCB-6165B4274D78}" srcOrd="0" destOrd="0" presId="urn:microsoft.com/office/officeart/2005/8/layout/hierarchy1"/>
    <dgm:cxn modelId="{79E72DC8-1300-A147-ACC1-0607FDE7AF8A}" srcId="{DAAC4138-2A9D-9742-8C18-9DC5D1A1ED3A}" destId="{D77A58E7-600B-4D41-B21D-3C26EDF3245D}" srcOrd="0" destOrd="0" parTransId="{F1CE7D02-6A0F-7941-9EBD-F5D338B44997}" sibTransId="{BBC2DCE9-C58F-DA4B-B676-55897414FE48}"/>
    <dgm:cxn modelId="{EE2033E7-4A84-8842-BAF0-4BC373C558A3}" srcId="{D77A58E7-600B-4D41-B21D-3C26EDF3245D}" destId="{3A21735B-F3FA-C046-8799-054813F89379}" srcOrd="0" destOrd="0" parTransId="{45CF5DEB-BE76-6C4A-B2E3-BD95E83960A0}" sibTransId="{0D5FC4AC-9EFB-5640-AB6D-7B5C61C20807}"/>
    <dgm:cxn modelId="{218A8AC1-5836-4548-B5C4-82E66D45316E}" type="presOf" srcId="{3A21735B-F3FA-C046-8799-054813F89379}" destId="{467E87CA-4AB7-A847-BA83-99F6C34760A0}" srcOrd="0" destOrd="0" presId="urn:microsoft.com/office/officeart/2005/8/layout/hierarchy1"/>
    <dgm:cxn modelId="{2A102EA4-E68A-4B69-9A29-37C24C0C5741}" type="presOf" srcId="{5A35FB2E-B105-9147-AAFA-28407B162FAA}" destId="{D69679C3-5EE9-224D-8701-27B418A11414}" srcOrd="0" destOrd="0" presId="urn:microsoft.com/office/officeart/2005/8/layout/hierarchy1"/>
    <dgm:cxn modelId="{9A0745C4-B702-AC4C-BBDB-C5B1E1F79D43}" srcId="{3A21735B-F3FA-C046-8799-054813F89379}" destId="{1CC21FA1-0384-644D-985D-6F4175970241}" srcOrd="1" destOrd="0" parTransId="{197DEBD6-670F-2B43-BBEA-467890255770}" sibTransId="{5ACC394A-0AC7-D347-9963-992D937B66CD}"/>
    <dgm:cxn modelId="{A271772C-3B63-7E40-AAA1-8BBCBD4D2EE1}" srcId="{3A21735B-F3FA-C046-8799-054813F89379}" destId="{0DC55E07-D221-A047-97DF-4F3DCEB182A9}" srcOrd="0" destOrd="0" parTransId="{44A1D431-54E8-F949-86C3-39A2E0A25B69}" sibTransId="{EC7CD149-B417-1B42-8CB1-B863AB044AB5}"/>
    <dgm:cxn modelId="{2599688E-90F1-41AE-8226-1FFED73AFCCF}" type="presOf" srcId="{45CF5DEB-BE76-6C4A-B2E3-BD95E83960A0}" destId="{43FB48E2-8421-B440-B459-0D88CD6B894B}" srcOrd="0" destOrd="0" presId="urn:microsoft.com/office/officeart/2005/8/layout/hierarchy1"/>
    <dgm:cxn modelId="{225E7D6D-12C6-4B62-94F8-31D14A94E46E}" type="presOf" srcId="{197DEBD6-670F-2B43-BBEA-467890255770}" destId="{8EE4E15A-50C3-3B40-9811-591E5758EC53}" srcOrd="0" destOrd="0" presId="urn:microsoft.com/office/officeart/2005/8/layout/hierarchy1"/>
    <dgm:cxn modelId="{CD494A64-2E1F-429A-97CC-8D14D8B11296}" type="presOf" srcId="{0DC55E07-D221-A047-97DF-4F3DCEB182A9}" destId="{9608B8DD-5A1B-4048-AB7D-F8C70CFDDB00}" srcOrd="0" destOrd="0" presId="urn:microsoft.com/office/officeart/2005/8/layout/hierarchy1"/>
    <dgm:cxn modelId="{F114DA93-98D5-45EE-B141-C08FEE189368}" type="presOf" srcId="{DEB52552-1D78-0641-9307-14F9D2DBC8D5}" destId="{6B3BE438-28DA-444C-AB45-C419EFC818BC}" srcOrd="0" destOrd="0" presId="urn:microsoft.com/office/officeart/2005/8/layout/hierarchy1"/>
    <dgm:cxn modelId="{4D7B178D-B141-4660-BD18-3F2EA30AE66C}" type="presOf" srcId="{D1AD40EC-580C-3A47-A82F-9AB3FDADFC78}" destId="{D3F942D8-B5A6-D846-A372-79EB3C515B6D}" srcOrd="0" destOrd="0" presId="urn:microsoft.com/office/officeart/2005/8/layout/hierarchy1"/>
    <dgm:cxn modelId="{89A5E821-FE97-C44C-8B8C-D5347D267131}" srcId="{FCBEA9DF-9CB1-F24B-88F0-F57B262537EE}" destId="{8D596540-C7CC-A44E-9048-C2AABBEF85DB}" srcOrd="2" destOrd="0" parTransId="{DEB52552-1D78-0641-9307-14F9D2DBC8D5}" sibTransId="{3731E5BB-33B6-FE47-835A-FA12666DD6EC}"/>
    <dgm:cxn modelId="{84CCD488-4576-497B-956E-BF9C9522F82D}" type="presOf" srcId="{D77A58E7-600B-4D41-B21D-3C26EDF3245D}" destId="{B4D9A6E9-214F-6743-8AFF-781952E60E46}" srcOrd="0" destOrd="0" presId="urn:microsoft.com/office/officeart/2005/8/layout/hierarchy1"/>
    <dgm:cxn modelId="{E5069953-844E-0F44-B140-C6E30B6A4F84}" srcId="{FCBEA9DF-9CB1-F24B-88F0-F57B262537EE}" destId="{48AA6372-F2AB-6D4F-9F8A-E361896530A5}" srcOrd="1" destOrd="0" parTransId="{D1AD40EC-580C-3A47-A82F-9AB3FDADFC78}" sibTransId="{C223FED2-E7E3-774D-97E5-D9DFE433A93D}"/>
    <dgm:cxn modelId="{2AED3A4D-EE2C-4D4C-894B-F373B17716CB}" type="presOf" srcId="{8D596540-C7CC-A44E-9048-C2AABBEF85DB}" destId="{1A3B2B05-F759-E648-9906-29F9760729D0}" srcOrd="0" destOrd="0" presId="urn:microsoft.com/office/officeart/2005/8/layout/hierarchy1"/>
    <dgm:cxn modelId="{6EDD4B4E-2D5C-4B5D-BCDF-7C464E779B3E}" type="presParOf" srcId="{11283E26-6901-0C4A-BE1C-A903A3A3058B}" destId="{9923C4C7-7C84-DE47-AA4A-9403380AE743}" srcOrd="0" destOrd="0" presId="urn:microsoft.com/office/officeart/2005/8/layout/hierarchy1"/>
    <dgm:cxn modelId="{551D88EA-9AF8-49F6-8A87-C9C9F2EAFB4C}" type="presParOf" srcId="{9923C4C7-7C84-DE47-AA4A-9403380AE743}" destId="{C135151A-ECFD-F541-B95D-2A87F3B02C6B}" srcOrd="0" destOrd="0" presId="urn:microsoft.com/office/officeart/2005/8/layout/hierarchy1"/>
    <dgm:cxn modelId="{893115E7-1DCB-4293-B531-4739382F5D2D}" type="presParOf" srcId="{C135151A-ECFD-F541-B95D-2A87F3B02C6B}" destId="{43D2655F-E24E-BB49-A5FF-0AF0FF0A35CE}" srcOrd="0" destOrd="0" presId="urn:microsoft.com/office/officeart/2005/8/layout/hierarchy1"/>
    <dgm:cxn modelId="{442A86A5-7F00-457A-940D-E7965310E5B1}" type="presParOf" srcId="{C135151A-ECFD-F541-B95D-2A87F3B02C6B}" destId="{B4D9A6E9-214F-6743-8AFF-781952E60E46}" srcOrd="1" destOrd="0" presId="urn:microsoft.com/office/officeart/2005/8/layout/hierarchy1"/>
    <dgm:cxn modelId="{40C191F6-8C86-4A5E-9353-C45D852EAE5A}" type="presParOf" srcId="{9923C4C7-7C84-DE47-AA4A-9403380AE743}" destId="{FDF02BA9-12D0-A243-AB8F-8DB21B67C3AA}" srcOrd="1" destOrd="0" presId="urn:microsoft.com/office/officeart/2005/8/layout/hierarchy1"/>
    <dgm:cxn modelId="{E9FD6015-D413-4F86-AB8D-65E929679C87}" type="presParOf" srcId="{FDF02BA9-12D0-A243-AB8F-8DB21B67C3AA}" destId="{43FB48E2-8421-B440-B459-0D88CD6B894B}" srcOrd="0" destOrd="0" presId="urn:microsoft.com/office/officeart/2005/8/layout/hierarchy1"/>
    <dgm:cxn modelId="{5DC8F89F-F8CB-4233-A9CF-B288E627B36C}" type="presParOf" srcId="{FDF02BA9-12D0-A243-AB8F-8DB21B67C3AA}" destId="{66FB90CA-FBB6-D446-A0DD-95E70B8248E4}" srcOrd="1" destOrd="0" presId="urn:microsoft.com/office/officeart/2005/8/layout/hierarchy1"/>
    <dgm:cxn modelId="{C40C6191-4037-4C14-BAFA-0CD45999E082}" type="presParOf" srcId="{66FB90CA-FBB6-D446-A0DD-95E70B8248E4}" destId="{E38D2B55-1012-6A47-B74B-B4F28A06A032}" srcOrd="0" destOrd="0" presId="urn:microsoft.com/office/officeart/2005/8/layout/hierarchy1"/>
    <dgm:cxn modelId="{459F482C-55A6-4051-B868-BB0D44DB8615}" type="presParOf" srcId="{E38D2B55-1012-6A47-B74B-B4F28A06A032}" destId="{7843D9B0-68CE-744B-9F47-8C6974283268}" srcOrd="0" destOrd="0" presId="urn:microsoft.com/office/officeart/2005/8/layout/hierarchy1"/>
    <dgm:cxn modelId="{4F9F880A-78DD-4930-96C4-358A59DE6C88}" type="presParOf" srcId="{E38D2B55-1012-6A47-B74B-B4F28A06A032}" destId="{467E87CA-4AB7-A847-BA83-99F6C34760A0}" srcOrd="1" destOrd="0" presId="urn:microsoft.com/office/officeart/2005/8/layout/hierarchy1"/>
    <dgm:cxn modelId="{2AAE721D-C600-43F0-BBE7-80CD27C43784}" type="presParOf" srcId="{66FB90CA-FBB6-D446-A0DD-95E70B8248E4}" destId="{E4D9824D-1478-8E4F-A055-146FC4B1BF4F}" srcOrd="1" destOrd="0" presId="urn:microsoft.com/office/officeart/2005/8/layout/hierarchy1"/>
    <dgm:cxn modelId="{1B81B088-4BB1-4E73-908D-3ED3BEC04666}" type="presParOf" srcId="{E4D9824D-1478-8E4F-A055-146FC4B1BF4F}" destId="{9719BD03-53C6-3F4C-AD6C-7AD950A0A0B8}" srcOrd="0" destOrd="0" presId="urn:microsoft.com/office/officeart/2005/8/layout/hierarchy1"/>
    <dgm:cxn modelId="{6426C7BB-630C-4803-94DA-9718DD8538BF}" type="presParOf" srcId="{E4D9824D-1478-8E4F-A055-146FC4B1BF4F}" destId="{EED78039-4109-3F41-80BF-784B457B2FBB}" srcOrd="1" destOrd="0" presId="urn:microsoft.com/office/officeart/2005/8/layout/hierarchy1"/>
    <dgm:cxn modelId="{7D7AB8EA-BB38-4243-A92A-D775C270F338}" type="presParOf" srcId="{EED78039-4109-3F41-80BF-784B457B2FBB}" destId="{4B2D777D-567D-344E-95A4-37C9596F9525}" srcOrd="0" destOrd="0" presId="urn:microsoft.com/office/officeart/2005/8/layout/hierarchy1"/>
    <dgm:cxn modelId="{12D4F347-7418-494A-A413-CF02BEBD4E46}" type="presParOf" srcId="{4B2D777D-567D-344E-95A4-37C9596F9525}" destId="{D8356A88-BED7-FD4B-8171-B2AE68BE6CF4}" srcOrd="0" destOrd="0" presId="urn:microsoft.com/office/officeart/2005/8/layout/hierarchy1"/>
    <dgm:cxn modelId="{690C8796-2EA5-4B7E-B543-DCCB9B2C7085}" type="presParOf" srcId="{4B2D777D-567D-344E-95A4-37C9596F9525}" destId="{9608B8DD-5A1B-4048-AB7D-F8C70CFDDB00}" srcOrd="1" destOrd="0" presId="urn:microsoft.com/office/officeart/2005/8/layout/hierarchy1"/>
    <dgm:cxn modelId="{7E425F43-832D-468E-BDCD-C7DE265D7B5F}" type="presParOf" srcId="{EED78039-4109-3F41-80BF-784B457B2FBB}" destId="{D798F593-3730-FA46-B748-43589ECCED7E}" srcOrd="1" destOrd="0" presId="urn:microsoft.com/office/officeart/2005/8/layout/hierarchy1"/>
    <dgm:cxn modelId="{7FF4E8DD-E49A-4A5C-BE2A-0FA06D2816CB}" type="presParOf" srcId="{E4D9824D-1478-8E4F-A055-146FC4B1BF4F}" destId="{8EE4E15A-50C3-3B40-9811-591E5758EC53}" srcOrd="2" destOrd="0" presId="urn:microsoft.com/office/officeart/2005/8/layout/hierarchy1"/>
    <dgm:cxn modelId="{DBB5B638-4917-47CD-A56A-62A675489C21}" type="presParOf" srcId="{E4D9824D-1478-8E4F-A055-146FC4B1BF4F}" destId="{993A0380-0119-EE40-8B84-D91CE6454BD0}" srcOrd="3" destOrd="0" presId="urn:microsoft.com/office/officeart/2005/8/layout/hierarchy1"/>
    <dgm:cxn modelId="{08C627F8-C6C6-43B3-B791-458CDC4D855D}" type="presParOf" srcId="{993A0380-0119-EE40-8B84-D91CE6454BD0}" destId="{16B006AA-DC78-AB42-AB58-DC23031ACCFB}" srcOrd="0" destOrd="0" presId="urn:microsoft.com/office/officeart/2005/8/layout/hierarchy1"/>
    <dgm:cxn modelId="{A946B85A-8655-4267-B9DB-671AF1D97CB1}" type="presParOf" srcId="{16B006AA-DC78-AB42-AB58-DC23031ACCFB}" destId="{4571031C-ABA1-0241-9F27-4F878E5C55B6}" srcOrd="0" destOrd="0" presId="urn:microsoft.com/office/officeart/2005/8/layout/hierarchy1"/>
    <dgm:cxn modelId="{9A3F17DF-7868-4B10-B748-5C57A70456FC}" type="presParOf" srcId="{16B006AA-DC78-AB42-AB58-DC23031ACCFB}" destId="{6D772119-5CB4-EA47-A830-69DEA3407E0C}" srcOrd="1" destOrd="0" presId="urn:microsoft.com/office/officeart/2005/8/layout/hierarchy1"/>
    <dgm:cxn modelId="{33CC41EF-213F-4E0A-99F8-8144CE716953}" type="presParOf" srcId="{993A0380-0119-EE40-8B84-D91CE6454BD0}" destId="{A1A1DF26-F50B-214F-BC6A-5897CACF4503}" srcOrd="1" destOrd="0" presId="urn:microsoft.com/office/officeart/2005/8/layout/hierarchy1"/>
    <dgm:cxn modelId="{5695B273-1738-4720-A697-908A865E892F}" type="presParOf" srcId="{E4D9824D-1478-8E4F-A055-146FC4B1BF4F}" destId="{FD793C7D-0A43-164D-A48D-21B2E41CC0DB}" srcOrd="4" destOrd="0" presId="urn:microsoft.com/office/officeart/2005/8/layout/hierarchy1"/>
    <dgm:cxn modelId="{E260507D-C104-4847-83AB-87C774316174}" type="presParOf" srcId="{E4D9824D-1478-8E4F-A055-146FC4B1BF4F}" destId="{25E95F31-F5E1-4448-968A-2485C0FA6F05}" srcOrd="5" destOrd="0" presId="urn:microsoft.com/office/officeart/2005/8/layout/hierarchy1"/>
    <dgm:cxn modelId="{32FD1FA7-D88E-4C43-96C2-7152BDED86CD}" type="presParOf" srcId="{25E95F31-F5E1-4448-968A-2485C0FA6F05}" destId="{C0E7B398-05BA-2F42-8F3E-F8B30BE382B9}" srcOrd="0" destOrd="0" presId="urn:microsoft.com/office/officeart/2005/8/layout/hierarchy1"/>
    <dgm:cxn modelId="{07A23F74-00DE-4CFA-87F7-0EFCDB9F0FBA}" type="presParOf" srcId="{C0E7B398-05BA-2F42-8F3E-F8B30BE382B9}" destId="{4E043369-DCED-4741-B2FF-2C563D039865}" srcOrd="0" destOrd="0" presId="urn:microsoft.com/office/officeart/2005/8/layout/hierarchy1"/>
    <dgm:cxn modelId="{04987E5B-DF2C-4D17-8698-F978AB6C48E0}" type="presParOf" srcId="{C0E7B398-05BA-2F42-8F3E-F8B30BE382B9}" destId="{D0D48F5E-D099-D846-9379-CEDE0D267618}" srcOrd="1" destOrd="0" presId="urn:microsoft.com/office/officeart/2005/8/layout/hierarchy1"/>
    <dgm:cxn modelId="{B709E005-BC9A-4595-AC23-18410C87B2E9}" type="presParOf" srcId="{25E95F31-F5E1-4448-968A-2485C0FA6F05}" destId="{46D319F7-C155-E141-906B-5146C7F71197}" srcOrd="1" destOrd="0" presId="urn:microsoft.com/office/officeart/2005/8/layout/hierarchy1"/>
    <dgm:cxn modelId="{73A35B24-BA73-4B7B-8952-3D6EA9004A20}" type="presParOf" srcId="{FDF02BA9-12D0-A243-AB8F-8DB21B67C3AA}" destId="{A996F336-A124-AF4F-AC5A-01E59E97E9DA}" srcOrd="2" destOrd="0" presId="urn:microsoft.com/office/officeart/2005/8/layout/hierarchy1"/>
    <dgm:cxn modelId="{BC154884-780E-4990-9E66-486D467C3AD2}" type="presParOf" srcId="{FDF02BA9-12D0-A243-AB8F-8DB21B67C3AA}" destId="{8A621344-08AE-424B-9732-1E67027C9128}" srcOrd="3" destOrd="0" presId="urn:microsoft.com/office/officeart/2005/8/layout/hierarchy1"/>
    <dgm:cxn modelId="{BBBF958B-EBE9-449C-937D-C224C2EA792D}" type="presParOf" srcId="{8A621344-08AE-424B-9732-1E67027C9128}" destId="{561C5054-26E0-8A42-8587-E2B2AD6C399D}" srcOrd="0" destOrd="0" presId="urn:microsoft.com/office/officeart/2005/8/layout/hierarchy1"/>
    <dgm:cxn modelId="{E1BEC8F8-4DD7-4ADC-AF03-C0ACFCD59699}" type="presParOf" srcId="{561C5054-26E0-8A42-8587-E2B2AD6C399D}" destId="{EB001A2A-38C3-F241-B754-A8A1FFAE80C7}" srcOrd="0" destOrd="0" presId="urn:microsoft.com/office/officeart/2005/8/layout/hierarchy1"/>
    <dgm:cxn modelId="{2FD8A247-FB20-4B89-98A6-9E96ED25F950}" type="presParOf" srcId="{561C5054-26E0-8A42-8587-E2B2AD6C399D}" destId="{F1BB34D0-D1D8-884A-BDCB-6165B4274D78}" srcOrd="1" destOrd="0" presId="urn:microsoft.com/office/officeart/2005/8/layout/hierarchy1"/>
    <dgm:cxn modelId="{F18106AC-B94D-45C3-8C64-92C0B79C9355}" type="presParOf" srcId="{8A621344-08AE-424B-9732-1E67027C9128}" destId="{037E6926-5276-FF48-A860-6B45D62BC071}" srcOrd="1" destOrd="0" presId="urn:microsoft.com/office/officeart/2005/8/layout/hierarchy1"/>
    <dgm:cxn modelId="{359C6826-B265-4844-83E0-2E71A48D2222}" type="presParOf" srcId="{037E6926-5276-FF48-A860-6B45D62BC071}" destId="{D69679C3-5EE9-224D-8701-27B418A11414}" srcOrd="0" destOrd="0" presId="urn:microsoft.com/office/officeart/2005/8/layout/hierarchy1"/>
    <dgm:cxn modelId="{D88397DD-5E81-44BD-9E3C-CF4A35CAA210}" type="presParOf" srcId="{037E6926-5276-FF48-A860-6B45D62BC071}" destId="{BCA97F4A-1D1C-BB40-8DBB-D2134A2C14DA}" srcOrd="1" destOrd="0" presId="urn:microsoft.com/office/officeart/2005/8/layout/hierarchy1"/>
    <dgm:cxn modelId="{5D6B3879-9118-493F-BABA-3CF5686D426F}" type="presParOf" srcId="{BCA97F4A-1D1C-BB40-8DBB-D2134A2C14DA}" destId="{D9250FC3-B1D2-FD49-988E-2C91E0ADAB96}" srcOrd="0" destOrd="0" presId="urn:microsoft.com/office/officeart/2005/8/layout/hierarchy1"/>
    <dgm:cxn modelId="{27085C47-0EA3-42DB-B90A-791E0716D694}" type="presParOf" srcId="{D9250FC3-B1D2-FD49-988E-2C91E0ADAB96}" destId="{B93C0F18-D413-DA4D-85B4-5434C7DB7E7D}" srcOrd="0" destOrd="0" presId="urn:microsoft.com/office/officeart/2005/8/layout/hierarchy1"/>
    <dgm:cxn modelId="{B75407BA-7A58-4172-A5E2-BCE9B1266B34}" type="presParOf" srcId="{D9250FC3-B1D2-FD49-988E-2C91E0ADAB96}" destId="{15DA255A-059C-2845-8403-CC0D31363355}" srcOrd="1" destOrd="0" presId="urn:microsoft.com/office/officeart/2005/8/layout/hierarchy1"/>
    <dgm:cxn modelId="{1428BD86-BA25-4615-9C08-99FDF9D2150E}" type="presParOf" srcId="{BCA97F4A-1D1C-BB40-8DBB-D2134A2C14DA}" destId="{76603724-D95D-7840-9D4C-36F91CE0E953}" srcOrd="1" destOrd="0" presId="urn:microsoft.com/office/officeart/2005/8/layout/hierarchy1"/>
    <dgm:cxn modelId="{C5B3B981-6428-4687-9F0A-552A36537A59}" type="presParOf" srcId="{037E6926-5276-FF48-A860-6B45D62BC071}" destId="{D3F942D8-B5A6-D846-A372-79EB3C515B6D}" srcOrd="2" destOrd="0" presId="urn:microsoft.com/office/officeart/2005/8/layout/hierarchy1"/>
    <dgm:cxn modelId="{1F9EF424-EB55-4BD3-844B-8D25914DB95E}" type="presParOf" srcId="{037E6926-5276-FF48-A860-6B45D62BC071}" destId="{B6AD688B-3DC0-7C41-9AC3-091341570DA6}" srcOrd="3" destOrd="0" presId="urn:microsoft.com/office/officeart/2005/8/layout/hierarchy1"/>
    <dgm:cxn modelId="{F39D02D6-C5A0-4A4C-877C-B22870E2E57C}" type="presParOf" srcId="{B6AD688B-3DC0-7C41-9AC3-091341570DA6}" destId="{5521D09C-8B86-0B46-A962-5FF25C45C1E4}" srcOrd="0" destOrd="0" presId="urn:microsoft.com/office/officeart/2005/8/layout/hierarchy1"/>
    <dgm:cxn modelId="{78D3FB3C-A713-411B-BDFE-3F29DFC6D597}" type="presParOf" srcId="{5521D09C-8B86-0B46-A962-5FF25C45C1E4}" destId="{21B8A053-47F9-3546-8028-9ADEC26C560A}" srcOrd="0" destOrd="0" presId="urn:microsoft.com/office/officeart/2005/8/layout/hierarchy1"/>
    <dgm:cxn modelId="{27B464E5-E99C-4AAC-9AF3-F534424B3D99}" type="presParOf" srcId="{5521D09C-8B86-0B46-A962-5FF25C45C1E4}" destId="{8E584CB8-EECC-0344-AC8F-4EA8E4A508F3}" srcOrd="1" destOrd="0" presId="urn:microsoft.com/office/officeart/2005/8/layout/hierarchy1"/>
    <dgm:cxn modelId="{DC27D754-46D7-4B7A-8372-DF8DBE0C0949}" type="presParOf" srcId="{B6AD688B-3DC0-7C41-9AC3-091341570DA6}" destId="{B64BE167-1D31-A34B-8731-F5B7C8F44EF7}" srcOrd="1" destOrd="0" presId="urn:microsoft.com/office/officeart/2005/8/layout/hierarchy1"/>
    <dgm:cxn modelId="{46ABC17B-2D54-4CED-B6DE-2C5DBD0DEEAA}" type="presParOf" srcId="{037E6926-5276-FF48-A860-6B45D62BC071}" destId="{6B3BE438-28DA-444C-AB45-C419EFC818BC}" srcOrd="4" destOrd="0" presId="urn:microsoft.com/office/officeart/2005/8/layout/hierarchy1"/>
    <dgm:cxn modelId="{6B8D00A7-30F8-465E-91E5-46AA00E429BD}" type="presParOf" srcId="{037E6926-5276-FF48-A860-6B45D62BC071}" destId="{19594E86-EA12-6C48-9A7C-D69A05BA1DDB}" srcOrd="5" destOrd="0" presId="urn:microsoft.com/office/officeart/2005/8/layout/hierarchy1"/>
    <dgm:cxn modelId="{03248C15-C332-4775-99DA-2E7C667CF7D2}" type="presParOf" srcId="{19594E86-EA12-6C48-9A7C-D69A05BA1DDB}" destId="{2A1D48FB-E36A-4048-ADE4-31777B3F550B}" srcOrd="0" destOrd="0" presId="urn:microsoft.com/office/officeart/2005/8/layout/hierarchy1"/>
    <dgm:cxn modelId="{5BBD65A1-32E3-410E-9EA8-BF74D4A79DB6}" type="presParOf" srcId="{2A1D48FB-E36A-4048-ADE4-31777B3F550B}" destId="{DF9F8CCB-8908-1B48-85A1-C6FABC3EB2B0}" srcOrd="0" destOrd="0" presId="urn:microsoft.com/office/officeart/2005/8/layout/hierarchy1"/>
    <dgm:cxn modelId="{A9C21DA5-EF63-4D30-82BC-F8FEA6677782}" type="presParOf" srcId="{2A1D48FB-E36A-4048-ADE4-31777B3F550B}" destId="{1A3B2B05-F759-E648-9906-29F9760729D0}" srcOrd="1" destOrd="0" presId="urn:microsoft.com/office/officeart/2005/8/layout/hierarchy1"/>
    <dgm:cxn modelId="{7C8A8F9A-B627-428E-B3FD-1BF240724797}" type="presParOf" srcId="{19594E86-EA12-6C48-9A7C-D69A05BA1DDB}" destId="{885089E4-23EE-6B4F-A650-C25682B5CE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438-28DA-444C-AB45-C419EFC818BC}">
      <dsp:nvSpPr>
        <dsp:cNvPr id="0" name=""/>
        <dsp:cNvSpPr/>
      </dsp:nvSpPr>
      <dsp:spPr>
        <a:xfrm>
          <a:off x="6140053" y="2496291"/>
          <a:ext cx="1392361" cy="331318"/>
        </a:xfrm>
        <a:custGeom>
          <a:avLst/>
          <a:gdLst/>
          <a:ahLst/>
          <a:cxnLst/>
          <a:rect l="0" t="0" r="0" b="0"/>
          <a:pathLst>
            <a:path>
              <a:moveTo>
                <a:pt x="0" y="0"/>
              </a:moveTo>
              <a:lnTo>
                <a:pt x="0" y="225784"/>
              </a:lnTo>
              <a:lnTo>
                <a:pt x="1392361" y="225784"/>
              </a:lnTo>
              <a:lnTo>
                <a:pt x="1392361" y="33131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F942D8-B5A6-D846-A372-79EB3C515B6D}">
      <dsp:nvSpPr>
        <dsp:cNvPr id="0" name=""/>
        <dsp:cNvSpPr/>
      </dsp:nvSpPr>
      <dsp:spPr>
        <a:xfrm>
          <a:off x="6094333" y="2496291"/>
          <a:ext cx="91440" cy="331318"/>
        </a:xfrm>
        <a:custGeom>
          <a:avLst/>
          <a:gdLst/>
          <a:ahLst/>
          <a:cxnLst/>
          <a:rect l="0" t="0" r="0" b="0"/>
          <a:pathLst>
            <a:path>
              <a:moveTo>
                <a:pt x="45720" y="0"/>
              </a:moveTo>
              <a:lnTo>
                <a:pt x="45720" y="33131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9679C3-5EE9-224D-8701-27B418A11414}">
      <dsp:nvSpPr>
        <dsp:cNvPr id="0" name=""/>
        <dsp:cNvSpPr/>
      </dsp:nvSpPr>
      <dsp:spPr>
        <a:xfrm>
          <a:off x="4747691" y="2496291"/>
          <a:ext cx="1392361" cy="331318"/>
        </a:xfrm>
        <a:custGeom>
          <a:avLst/>
          <a:gdLst/>
          <a:ahLst/>
          <a:cxnLst/>
          <a:rect l="0" t="0" r="0" b="0"/>
          <a:pathLst>
            <a:path>
              <a:moveTo>
                <a:pt x="1392361" y="0"/>
              </a:moveTo>
              <a:lnTo>
                <a:pt x="1392361" y="225784"/>
              </a:lnTo>
              <a:lnTo>
                <a:pt x="0" y="225784"/>
              </a:lnTo>
              <a:lnTo>
                <a:pt x="0" y="33131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996F336-A124-AF4F-AC5A-01E59E97E9DA}">
      <dsp:nvSpPr>
        <dsp:cNvPr id="0" name=""/>
        <dsp:cNvSpPr/>
      </dsp:nvSpPr>
      <dsp:spPr>
        <a:xfrm>
          <a:off x="4051510" y="1441577"/>
          <a:ext cx="2088542" cy="331318"/>
        </a:xfrm>
        <a:custGeom>
          <a:avLst/>
          <a:gdLst/>
          <a:ahLst/>
          <a:cxnLst/>
          <a:rect l="0" t="0" r="0" b="0"/>
          <a:pathLst>
            <a:path>
              <a:moveTo>
                <a:pt x="0" y="0"/>
              </a:moveTo>
              <a:lnTo>
                <a:pt x="0" y="225784"/>
              </a:lnTo>
              <a:lnTo>
                <a:pt x="2088542" y="225784"/>
              </a:lnTo>
              <a:lnTo>
                <a:pt x="2088542" y="33131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D793C7D-0A43-164D-A48D-21B2E41CC0DB}">
      <dsp:nvSpPr>
        <dsp:cNvPr id="0" name=""/>
        <dsp:cNvSpPr/>
      </dsp:nvSpPr>
      <dsp:spPr>
        <a:xfrm>
          <a:off x="1962968" y="2496291"/>
          <a:ext cx="1392361" cy="331318"/>
        </a:xfrm>
        <a:custGeom>
          <a:avLst/>
          <a:gdLst/>
          <a:ahLst/>
          <a:cxnLst/>
          <a:rect l="0" t="0" r="0" b="0"/>
          <a:pathLst>
            <a:path>
              <a:moveTo>
                <a:pt x="0" y="0"/>
              </a:moveTo>
              <a:lnTo>
                <a:pt x="0" y="225784"/>
              </a:lnTo>
              <a:lnTo>
                <a:pt x="1392361" y="225784"/>
              </a:lnTo>
              <a:lnTo>
                <a:pt x="1392361" y="33131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EE4E15A-50C3-3B40-9811-591E5758EC53}">
      <dsp:nvSpPr>
        <dsp:cNvPr id="0" name=""/>
        <dsp:cNvSpPr/>
      </dsp:nvSpPr>
      <dsp:spPr>
        <a:xfrm>
          <a:off x="1917248" y="2496291"/>
          <a:ext cx="91440" cy="331318"/>
        </a:xfrm>
        <a:custGeom>
          <a:avLst/>
          <a:gdLst/>
          <a:ahLst/>
          <a:cxnLst/>
          <a:rect l="0" t="0" r="0" b="0"/>
          <a:pathLst>
            <a:path>
              <a:moveTo>
                <a:pt x="45720" y="0"/>
              </a:moveTo>
              <a:lnTo>
                <a:pt x="45720" y="33131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19BD03-53C6-3F4C-AD6C-7AD950A0A0B8}">
      <dsp:nvSpPr>
        <dsp:cNvPr id="0" name=""/>
        <dsp:cNvSpPr/>
      </dsp:nvSpPr>
      <dsp:spPr>
        <a:xfrm>
          <a:off x="570607" y="2496291"/>
          <a:ext cx="1392361" cy="331318"/>
        </a:xfrm>
        <a:custGeom>
          <a:avLst/>
          <a:gdLst/>
          <a:ahLst/>
          <a:cxnLst/>
          <a:rect l="0" t="0" r="0" b="0"/>
          <a:pathLst>
            <a:path>
              <a:moveTo>
                <a:pt x="1392361" y="0"/>
              </a:moveTo>
              <a:lnTo>
                <a:pt x="1392361" y="225784"/>
              </a:lnTo>
              <a:lnTo>
                <a:pt x="0" y="225784"/>
              </a:lnTo>
              <a:lnTo>
                <a:pt x="0" y="33131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FB48E2-8421-B440-B459-0D88CD6B894B}">
      <dsp:nvSpPr>
        <dsp:cNvPr id="0" name=""/>
        <dsp:cNvSpPr/>
      </dsp:nvSpPr>
      <dsp:spPr>
        <a:xfrm>
          <a:off x="1962968" y="1441577"/>
          <a:ext cx="2088542" cy="331318"/>
        </a:xfrm>
        <a:custGeom>
          <a:avLst/>
          <a:gdLst/>
          <a:ahLst/>
          <a:cxnLst/>
          <a:rect l="0" t="0" r="0" b="0"/>
          <a:pathLst>
            <a:path>
              <a:moveTo>
                <a:pt x="2088542" y="0"/>
              </a:moveTo>
              <a:lnTo>
                <a:pt x="2088542" y="225784"/>
              </a:lnTo>
              <a:lnTo>
                <a:pt x="0" y="225784"/>
              </a:lnTo>
              <a:lnTo>
                <a:pt x="0" y="33131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D2655F-E24E-BB49-A5FF-0AF0FF0A35CE}">
      <dsp:nvSpPr>
        <dsp:cNvPr id="0" name=""/>
        <dsp:cNvSpPr/>
      </dsp:nvSpPr>
      <dsp:spPr>
        <a:xfrm>
          <a:off x="3481908" y="718182"/>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B4D9A6E9-214F-6743-8AFF-781952E60E46}">
      <dsp:nvSpPr>
        <dsp:cNvPr id="0" name=""/>
        <dsp:cNvSpPr/>
      </dsp:nvSpPr>
      <dsp:spPr>
        <a:xfrm>
          <a:off x="3608486" y="838431"/>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Cryptology</a:t>
          </a:r>
          <a:endParaRPr lang="en-US" sz="1100" kern="1200" dirty="0"/>
        </a:p>
      </dsp:txBody>
      <dsp:txXfrm>
        <a:off x="3629674" y="859619"/>
        <a:ext cx="1096828" cy="681019"/>
      </dsp:txXfrm>
    </dsp:sp>
    <dsp:sp modelId="{7843D9B0-68CE-744B-9F47-8C6974283268}">
      <dsp:nvSpPr>
        <dsp:cNvPr id="0" name=""/>
        <dsp:cNvSpPr/>
      </dsp:nvSpPr>
      <dsp:spPr>
        <a:xfrm>
          <a:off x="1393366" y="1772896"/>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467E87CA-4AB7-A847-BA83-99F6C34760A0}">
      <dsp:nvSpPr>
        <dsp:cNvPr id="0" name=""/>
        <dsp:cNvSpPr/>
      </dsp:nvSpPr>
      <dsp:spPr>
        <a:xfrm>
          <a:off x="1519944" y="1893145"/>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Cryptography</a:t>
          </a:r>
          <a:endParaRPr lang="en-US" sz="1100" kern="1200" dirty="0"/>
        </a:p>
      </dsp:txBody>
      <dsp:txXfrm>
        <a:off x="1541132" y="1914333"/>
        <a:ext cx="1096828" cy="681019"/>
      </dsp:txXfrm>
    </dsp:sp>
    <dsp:sp modelId="{D8356A88-BED7-FD4B-8171-B2AE68BE6CF4}">
      <dsp:nvSpPr>
        <dsp:cNvPr id="0" name=""/>
        <dsp:cNvSpPr/>
      </dsp:nvSpPr>
      <dsp:spPr>
        <a:xfrm>
          <a:off x="1004" y="2827610"/>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9608B8DD-5A1B-4048-AB7D-F8C70CFDDB00}">
      <dsp:nvSpPr>
        <dsp:cNvPr id="0" name=""/>
        <dsp:cNvSpPr/>
      </dsp:nvSpPr>
      <dsp:spPr>
        <a:xfrm>
          <a:off x="127582" y="2947859"/>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Symmetric</a:t>
          </a:r>
          <a:endParaRPr lang="en-US" sz="1100" kern="1200" dirty="0"/>
        </a:p>
      </dsp:txBody>
      <dsp:txXfrm>
        <a:off x="148770" y="2969047"/>
        <a:ext cx="1096828" cy="681019"/>
      </dsp:txXfrm>
    </dsp:sp>
    <dsp:sp modelId="{4571031C-ABA1-0241-9F27-4F878E5C55B6}">
      <dsp:nvSpPr>
        <dsp:cNvPr id="0" name=""/>
        <dsp:cNvSpPr/>
      </dsp:nvSpPr>
      <dsp:spPr>
        <a:xfrm>
          <a:off x="1393366" y="2827610"/>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6D772119-5CB4-EA47-A830-69DEA3407E0C}">
      <dsp:nvSpPr>
        <dsp:cNvPr id="0" name=""/>
        <dsp:cNvSpPr/>
      </dsp:nvSpPr>
      <dsp:spPr>
        <a:xfrm>
          <a:off x="1519944" y="2947859"/>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Asymmetric</a:t>
          </a:r>
          <a:endParaRPr lang="en-US" sz="1100" kern="1200" dirty="0"/>
        </a:p>
      </dsp:txBody>
      <dsp:txXfrm>
        <a:off x="1541132" y="2969047"/>
        <a:ext cx="1096828" cy="681019"/>
      </dsp:txXfrm>
    </dsp:sp>
    <dsp:sp modelId="{4E043369-DCED-4741-B2FF-2C563D039865}">
      <dsp:nvSpPr>
        <dsp:cNvPr id="0" name=""/>
        <dsp:cNvSpPr/>
      </dsp:nvSpPr>
      <dsp:spPr>
        <a:xfrm>
          <a:off x="2785727" y="2827610"/>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D0D48F5E-D099-D846-9379-CEDE0D267618}">
      <dsp:nvSpPr>
        <dsp:cNvPr id="0" name=""/>
        <dsp:cNvSpPr/>
      </dsp:nvSpPr>
      <dsp:spPr>
        <a:xfrm>
          <a:off x="2912305" y="2947859"/>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Protocols</a:t>
          </a:r>
          <a:endParaRPr lang="en-US" sz="1100" kern="1200" dirty="0"/>
        </a:p>
      </dsp:txBody>
      <dsp:txXfrm>
        <a:off x="2933493" y="2969047"/>
        <a:ext cx="1096828" cy="681019"/>
      </dsp:txXfrm>
    </dsp:sp>
    <dsp:sp modelId="{EB001A2A-38C3-F241-B754-A8A1FFAE80C7}">
      <dsp:nvSpPr>
        <dsp:cNvPr id="0" name=""/>
        <dsp:cNvSpPr/>
      </dsp:nvSpPr>
      <dsp:spPr>
        <a:xfrm>
          <a:off x="5570450" y="1772896"/>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F1BB34D0-D1D8-884A-BDCB-6165B4274D78}">
      <dsp:nvSpPr>
        <dsp:cNvPr id="0" name=""/>
        <dsp:cNvSpPr/>
      </dsp:nvSpPr>
      <dsp:spPr>
        <a:xfrm>
          <a:off x="5697029" y="1893145"/>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Cryptanalysis</a:t>
          </a:r>
          <a:endParaRPr lang="en-US" sz="1100" kern="1200" dirty="0"/>
        </a:p>
      </dsp:txBody>
      <dsp:txXfrm>
        <a:off x="5718217" y="1914333"/>
        <a:ext cx="1096828" cy="681019"/>
      </dsp:txXfrm>
    </dsp:sp>
    <dsp:sp modelId="{B93C0F18-D413-DA4D-85B4-5434C7DB7E7D}">
      <dsp:nvSpPr>
        <dsp:cNvPr id="0" name=""/>
        <dsp:cNvSpPr/>
      </dsp:nvSpPr>
      <dsp:spPr>
        <a:xfrm>
          <a:off x="4178089" y="2827610"/>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15DA255A-059C-2845-8403-CC0D31363355}">
      <dsp:nvSpPr>
        <dsp:cNvPr id="0" name=""/>
        <dsp:cNvSpPr/>
      </dsp:nvSpPr>
      <dsp:spPr>
        <a:xfrm>
          <a:off x="4304667" y="2947859"/>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Mathematical</a:t>
          </a:r>
          <a:endParaRPr lang="en-US" sz="1100" kern="1200" dirty="0"/>
        </a:p>
      </dsp:txBody>
      <dsp:txXfrm>
        <a:off x="4325855" y="2969047"/>
        <a:ext cx="1096828" cy="681019"/>
      </dsp:txXfrm>
    </dsp:sp>
    <dsp:sp modelId="{21B8A053-47F9-3546-8028-9ADEC26C560A}">
      <dsp:nvSpPr>
        <dsp:cNvPr id="0" name=""/>
        <dsp:cNvSpPr/>
      </dsp:nvSpPr>
      <dsp:spPr>
        <a:xfrm>
          <a:off x="5570450" y="2827610"/>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8E584CB8-EECC-0344-AC8F-4EA8E4A508F3}">
      <dsp:nvSpPr>
        <dsp:cNvPr id="0" name=""/>
        <dsp:cNvSpPr/>
      </dsp:nvSpPr>
      <dsp:spPr>
        <a:xfrm>
          <a:off x="5697029" y="2947859"/>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Implementation</a:t>
          </a:r>
          <a:endParaRPr lang="en-US" sz="1100" kern="1200" dirty="0"/>
        </a:p>
      </dsp:txBody>
      <dsp:txXfrm>
        <a:off x="5718217" y="2969047"/>
        <a:ext cx="1096828" cy="681019"/>
      </dsp:txXfrm>
    </dsp:sp>
    <dsp:sp modelId="{DF9F8CCB-8908-1B48-85A1-C6FABC3EB2B0}">
      <dsp:nvSpPr>
        <dsp:cNvPr id="0" name=""/>
        <dsp:cNvSpPr/>
      </dsp:nvSpPr>
      <dsp:spPr>
        <a:xfrm>
          <a:off x="6962812" y="2827610"/>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1A3B2B05-F759-E648-9906-29F9760729D0}">
      <dsp:nvSpPr>
        <dsp:cNvPr id="0" name=""/>
        <dsp:cNvSpPr/>
      </dsp:nvSpPr>
      <dsp:spPr>
        <a:xfrm>
          <a:off x="7089390" y="2947859"/>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Social</a:t>
          </a:r>
          <a:endParaRPr lang="en-US" sz="1100" kern="1200" dirty="0"/>
        </a:p>
      </dsp:txBody>
      <dsp:txXfrm>
        <a:off x="7110578" y="2969047"/>
        <a:ext cx="1096828" cy="6810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438-28DA-444C-AB45-C419EFC818BC}">
      <dsp:nvSpPr>
        <dsp:cNvPr id="0" name=""/>
        <dsp:cNvSpPr/>
      </dsp:nvSpPr>
      <dsp:spPr>
        <a:xfrm>
          <a:off x="6140053" y="2496291"/>
          <a:ext cx="1392361" cy="331318"/>
        </a:xfrm>
        <a:custGeom>
          <a:avLst/>
          <a:gdLst/>
          <a:ahLst/>
          <a:cxnLst/>
          <a:rect l="0" t="0" r="0" b="0"/>
          <a:pathLst>
            <a:path>
              <a:moveTo>
                <a:pt x="0" y="0"/>
              </a:moveTo>
              <a:lnTo>
                <a:pt x="0" y="225784"/>
              </a:lnTo>
              <a:lnTo>
                <a:pt x="1392361" y="225784"/>
              </a:lnTo>
              <a:lnTo>
                <a:pt x="1392361" y="33131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F942D8-B5A6-D846-A372-79EB3C515B6D}">
      <dsp:nvSpPr>
        <dsp:cNvPr id="0" name=""/>
        <dsp:cNvSpPr/>
      </dsp:nvSpPr>
      <dsp:spPr>
        <a:xfrm>
          <a:off x="6094333" y="2496291"/>
          <a:ext cx="91440" cy="331318"/>
        </a:xfrm>
        <a:custGeom>
          <a:avLst/>
          <a:gdLst/>
          <a:ahLst/>
          <a:cxnLst/>
          <a:rect l="0" t="0" r="0" b="0"/>
          <a:pathLst>
            <a:path>
              <a:moveTo>
                <a:pt x="45720" y="0"/>
              </a:moveTo>
              <a:lnTo>
                <a:pt x="45720" y="33131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9679C3-5EE9-224D-8701-27B418A11414}">
      <dsp:nvSpPr>
        <dsp:cNvPr id="0" name=""/>
        <dsp:cNvSpPr/>
      </dsp:nvSpPr>
      <dsp:spPr>
        <a:xfrm>
          <a:off x="4747691" y="2496291"/>
          <a:ext cx="1392361" cy="331318"/>
        </a:xfrm>
        <a:custGeom>
          <a:avLst/>
          <a:gdLst/>
          <a:ahLst/>
          <a:cxnLst/>
          <a:rect l="0" t="0" r="0" b="0"/>
          <a:pathLst>
            <a:path>
              <a:moveTo>
                <a:pt x="1392361" y="0"/>
              </a:moveTo>
              <a:lnTo>
                <a:pt x="1392361" y="225784"/>
              </a:lnTo>
              <a:lnTo>
                <a:pt x="0" y="225784"/>
              </a:lnTo>
              <a:lnTo>
                <a:pt x="0" y="33131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996F336-A124-AF4F-AC5A-01E59E97E9DA}">
      <dsp:nvSpPr>
        <dsp:cNvPr id="0" name=""/>
        <dsp:cNvSpPr/>
      </dsp:nvSpPr>
      <dsp:spPr>
        <a:xfrm>
          <a:off x="4002826" y="1441577"/>
          <a:ext cx="2137226" cy="331318"/>
        </a:xfrm>
        <a:custGeom>
          <a:avLst/>
          <a:gdLst/>
          <a:ahLst/>
          <a:cxnLst/>
          <a:rect l="0" t="0" r="0" b="0"/>
          <a:pathLst>
            <a:path>
              <a:moveTo>
                <a:pt x="0" y="0"/>
              </a:moveTo>
              <a:lnTo>
                <a:pt x="0" y="225784"/>
              </a:lnTo>
              <a:lnTo>
                <a:pt x="2137226" y="225784"/>
              </a:lnTo>
              <a:lnTo>
                <a:pt x="2137226" y="33131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D793C7D-0A43-164D-A48D-21B2E41CC0DB}">
      <dsp:nvSpPr>
        <dsp:cNvPr id="0" name=""/>
        <dsp:cNvSpPr/>
      </dsp:nvSpPr>
      <dsp:spPr>
        <a:xfrm>
          <a:off x="1962968" y="2496291"/>
          <a:ext cx="1392361" cy="331318"/>
        </a:xfrm>
        <a:custGeom>
          <a:avLst/>
          <a:gdLst/>
          <a:ahLst/>
          <a:cxnLst/>
          <a:rect l="0" t="0" r="0" b="0"/>
          <a:pathLst>
            <a:path>
              <a:moveTo>
                <a:pt x="0" y="0"/>
              </a:moveTo>
              <a:lnTo>
                <a:pt x="0" y="225784"/>
              </a:lnTo>
              <a:lnTo>
                <a:pt x="1392361" y="225784"/>
              </a:lnTo>
              <a:lnTo>
                <a:pt x="1392361" y="33131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EE4E15A-50C3-3B40-9811-591E5758EC53}">
      <dsp:nvSpPr>
        <dsp:cNvPr id="0" name=""/>
        <dsp:cNvSpPr/>
      </dsp:nvSpPr>
      <dsp:spPr>
        <a:xfrm>
          <a:off x="1917248" y="2496291"/>
          <a:ext cx="91440" cy="331318"/>
        </a:xfrm>
        <a:custGeom>
          <a:avLst/>
          <a:gdLst/>
          <a:ahLst/>
          <a:cxnLst/>
          <a:rect l="0" t="0" r="0" b="0"/>
          <a:pathLst>
            <a:path>
              <a:moveTo>
                <a:pt x="45720" y="0"/>
              </a:moveTo>
              <a:lnTo>
                <a:pt x="45720" y="33131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19BD03-53C6-3F4C-AD6C-7AD950A0A0B8}">
      <dsp:nvSpPr>
        <dsp:cNvPr id="0" name=""/>
        <dsp:cNvSpPr/>
      </dsp:nvSpPr>
      <dsp:spPr>
        <a:xfrm>
          <a:off x="570607" y="2496291"/>
          <a:ext cx="1392361" cy="331318"/>
        </a:xfrm>
        <a:custGeom>
          <a:avLst/>
          <a:gdLst/>
          <a:ahLst/>
          <a:cxnLst/>
          <a:rect l="0" t="0" r="0" b="0"/>
          <a:pathLst>
            <a:path>
              <a:moveTo>
                <a:pt x="1392361" y="0"/>
              </a:moveTo>
              <a:lnTo>
                <a:pt x="1392361" y="225784"/>
              </a:lnTo>
              <a:lnTo>
                <a:pt x="0" y="225784"/>
              </a:lnTo>
              <a:lnTo>
                <a:pt x="0" y="33131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FB48E2-8421-B440-B459-0D88CD6B894B}">
      <dsp:nvSpPr>
        <dsp:cNvPr id="0" name=""/>
        <dsp:cNvSpPr/>
      </dsp:nvSpPr>
      <dsp:spPr>
        <a:xfrm>
          <a:off x="1962968" y="1441577"/>
          <a:ext cx="2039858" cy="331318"/>
        </a:xfrm>
        <a:custGeom>
          <a:avLst/>
          <a:gdLst/>
          <a:ahLst/>
          <a:cxnLst/>
          <a:rect l="0" t="0" r="0" b="0"/>
          <a:pathLst>
            <a:path>
              <a:moveTo>
                <a:pt x="2039858" y="0"/>
              </a:moveTo>
              <a:lnTo>
                <a:pt x="2039858" y="225784"/>
              </a:lnTo>
              <a:lnTo>
                <a:pt x="0" y="225784"/>
              </a:lnTo>
              <a:lnTo>
                <a:pt x="0" y="33131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D2655F-E24E-BB49-A5FF-0AF0FF0A35CE}">
      <dsp:nvSpPr>
        <dsp:cNvPr id="0" name=""/>
        <dsp:cNvSpPr/>
      </dsp:nvSpPr>
      <dsp:spPr>
        <a:xfrm>
          <a:off x="3433224" y="718182"/>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B4D9A6E9-214F-6743-8AFF-781952E60E46}">
      <dsp:nvSpPr>
        <dsp:cNvPr id="0" name=""/>
        <dsp:cNvSpPr/>
      </dsp:nvSpPr>
      <dsp:spPr>
        <a:xfrm>
          <a:off x="3559802" y="838431"/>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Cryptology</a:t>
          </a:r>
          <a:endParaRPr lang="en-US" sz="1100" kern="1200" dirty="0"/>
        </a:p>
      </dsp:txBody>
      <dsp:txXfrm>
        <a:off x="3580990" y="859619"/>
        <a:ext cx="1096828" cy="681019"/>
      </dsp:txXfrm>
    </dsp:sp>
    <dsp:sp modelId="{7843D9B0-68CE-744B-9F47-8C6974283268}">
      <dsp:nvSpPr>
        <dsp:cNvPr id="0" name=""/>
        <dsp:cNvSpPr/>
      </dsp:nvSpPr>
      <dsp:spPr>
        <a:xfrm>
          <a:off x="1295998" y="1772896"/>
          <a:ext cx="1333940"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467E87CA-4AB7-A847-BA83-99F6C34760A0}">
      <dsp:nvSpPr>
        <dsp:cNvPr id="0" name=""/>
        <dsp:cNvSpPr/>
      </dsp:nvSpPr>
      <dsp:spPr>
        <a:xfrm>
          <a:off x="1422576" y="1893145"/>
          <a:ext cx="1333940" cy="723395"/>
        </a:xfrm>
        <a:prstGeom prst="roundRect">
          <a:avLst>
            <a:gd name="adj" fmla="val 10000"/>
          </a:avLst>
        </a:prstGeom>
        <a:gradFill rotWithShape="1">
          <a:gsLst>
            <a:gs pos="0">
              <a:schemeClr val="accent5">
                <a:tint val="70000"/>
                <a:satMod val="130000"/>
              </a:schemeClr>
            </a:gs>
            <a:gs pos="43000">
              <a:schemeClr val="accent5">
                <a:tint val="44000"/>
                <a:satMod val="165000"/>
              </a:schemeClr>
            </a:gs>
            <a:gs pos="93000">
              <a:schemeClr val="accent5">
                <a:tint val="15000"/>
                <a:satMod val="165000"/>
              </a:schemeClr>
            </a:gs>
            <a:gs pos="100000">
              <a:schemeClr val="accent5">
                <a:tint val="5000"/>
                <a:satMod val="250000"/>
              </a:schemeClr>
            </a:gs>
          </a:gsLst>
          <a:path path="circle">
            <a:fillToRect l="50000" t="130000" r="50000" b="-30000"/>
          </a:path>
        </a:gradFill>
        <a:ln w="9525" cap="flat" cmpd="sng" algn="ctr">
          <a:solidFill>
            <a:schemeClr val="accent5">
              <a:shade val="50000"/>
              <a:satMod val="103000"/>
            </a:schemeClr>
          </a:solidFill>
          <a:prstDash val="solid"/>
        </a:ln>
        <a:effectLst>
          <a:outerShdw blurRad="57150" dist="38100" dir="5400000" algn="ctr" rotWithShape="0">
            <a:schemeClr val="accent5">
              <a:shade val="9000"/>
              <a:alpha val="48000"/>
              <a:satMod val="105000"/>
            </a:scheme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Cryptography</a:t>
          </a:r>
          <a:endParaRPr lang="en-US" sz="1400" b="1" kern="1200" dirty="0"/>
        </a:p>
      </dsp:txBody>
      <dsp:txXfrm>
        <a:off x="1443764" y="1914333"/>
        <a:ext cx="1291564" cy="681019"/>
      </dsp:txXfrm>
    </dsp:sp>
    <dsp:sp modelId="{D8356A88-BED7-FD4B-8171-B2AE68BE6CF4}">
      <dsp:nvSpPr>
        <dsp:cNvPr id="0" name=""/>
        <dsp:cNvSpPr/>
      </dsp:nvSpPr>
      <dsp:spPr>
        <a:xfrm>
          <a:off x="1004" y="2827610"/>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9608B8DD-5A1B-4048-AB7D-F8C70CFDDB00}">
      <dsp:nvSpPr>
        <dsp:cNvPr id="0" name=""/>
        <dsp:cNvSpPr/>
      </dsp:nvSpPr>
      <dsp:spPr>
        <a:xfrm>
          <a:off x="127582" y="2947859"/>
          <a:ext cx="1139204" cy="723395"/>
        </a:xfrm>
        <a:prstGeom prst="roundRect">
          <a:avLst>
            <a:gd name="adj" fmla="val 10000"/>
          </a:avLst>
        </a:prstGeom>
        <a:gradFill rotWithShape="1">
          <a:gsLst>
            <a:gs pos="0">
              <a:schemeClr val="dk1">
                <a:tint val="70000"/>
                <a:satMod val="130000"/>
              </a:schemeClr>
            </a:gs>
            <a:gs pos="43000">
              <a:schemeClr val="dk1">
                <a:tint val="44000"/>
                <a:satMod val="165000"/>
              </a:schemeClr>
            </a:gs>
            <a:gs pos="93000">
              <a:schemeClr val="dk1">
                <a:tint val="15000"/>
                <a:satMod val="165000"/>
              </a:schemeClr>
            </a:gs>
            <a:gs pos="100000">
              <a:schemeClr val="dk1">
                <a:tint val="5000"/>
                <a:satMod val="250000"/>
              </a:schemeClr>
            </a:gs>
          </a:gsLst>
          <a:path path="circle">
            <a:fillToRect l="50000" t="130000" r="50000" b="-30000"/>
          </a:path>
        </a:gradFill>
        <a:ln w="9525" cap="flat" cmpd="sng" algn="ctr">
          <a:solidFill>
            <a:schemeClr val="dk1">
              <a:shade val="50000"/>
              <a:satMod val="103000"/>
            </a:schemeClr>
          </a:solidFill>
          <a:prstDash val="solid"/>
        </a:ln>
        <a:effectLst>
          <a:outerShdw blurRad="57150" dist="38100" dir="5400000" algn="ctr" rotWithShape="0">
            <a:schemeClr val="dk1">
              <a:shade val="9000"/>
              <a:alpha val="48000"/>
              <a:satMod val="105000"/>
            </a:scheme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Symmetric</a:t>
          </a:r>
          <a:endParaRPr lang="en-US" sz="1100" kern="1200" dirty="0"/>
        </a:p>
      </dsp:txBody>
      <dsp:txXfrm>
        <a:off x="148770" y="2969047"/>
        <a:ext cx="1096828" cy="681019"/>
      </dsp:txXfrm>
    </dsp:sp>
    <dsp:sp modelId="{4571031C-ABA1-0241-9F27-4F878E5C55B6}">
      <dsp:nvSpPr>
        <dsp:cNvPr id="0" name=""/>
        <dsp:cNvSpPr/>
      </dsp:nvSpPr>
      <dsp:spPr>
        <a:xfrm>
          <a:off x="1393366" y="2827610"/>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6D772119-5CB4-EA47-A830-69DEA3407E0C}">
      <dsp:nvSpPr>
        <dsp:cNvPr id="0" name=""/>
        <dsp:cNvSpPr/>
      </dsp:nvSpPr>
      <dsp:spPr>
        <a:xfrm>
          <a:off x="1519944" y="2947859"/>
          <a:ext cx="1139204" cy="723395"/>
        </a:xfrm>
        <a:prstGeom prst="roundRect">
          <a:avLst>
            <a:gd name="adj" fmla="val 10000"/>
          </a:avLst>
        </a:prstGeom>
        <a:gradFill rotWithShape="1">
          <a:gsLst>
            <a:gs pos="0">
              <a:schemeClr val="dk1">
                <a:tint val="70000"/>
                <a:satMod val="130000"/>
              </a:schemeClr>
            </a:gs>
            <a:gs pos="43000">
              <a:schemeClr val="dk1">
                <a:tint val="44000"/>
                <a:satMod val="165000"/>
              </a:schemeClr>
            </a:gs>
            <a:gs pos="93000">
              <a:schemeClr val="dk1">
                <a:tint val="15000"/>
                <a:satMod val="165000"/>
              </a:schemeClr>
            </a:gs>
            <a:gs pos="100000">
              <a:schemeClr val="dk1">
                <a:tint val="5000"/>
                <a:satMod val="250000"/>
              </a:schemeClr>
            </a:gs>
          </a:gsLst>
          <a:path path="circle">
            <a:fillToRect l="50000" t="130000" r="50000" b="-30000"/>
          </a:path>
        </a:gradFill>
        <a:ln w="9525" cap="flat" cmpd="sng" algn="ctr">
          <a:solidFill>
            <a:schemeClr val="dk1">
              <a:shade val="50000"/>
              <a:satMod val="103000"/>
            </a:schemeClr>
          </a:solidFill>
          <a:prstDash val="solid"/>
        </a:ln>
        <a:effectLst>
          <a:outerShdw blurRad="57150" dist="38100" dir="5400000" algn="ctr" rotWithShape="0">
            <a:schemeClr val="dk1">
              <a:shade val="9000"/>
              <a:alpha val="48000"/>
              <a:satMod val="105000"/>
            </a:scheme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Asymmetric</a:t>
          </a:r>
          <a:endParaRPr lang="en-US" sz="1100" kern="1200" dirty="0"/>
        </a:p>
      </dsp:txBody>
      <dsp:txXfrm>
        <a:off x="1541132" y="2969047"/>
        <a:ext cx="1096828" cy="681019"/>
      </dsp:txXfrm>
    </dsp:sp>
    <dsp:sp modelId="{4E043369-DCED-4741-B2FF-2C563D039865}">
      <dsp:nvSpPr>
        <dsp:cNvPr id="0" name=""/>
        <dsp:cNvSpPr/>
      </dsp:nvSpPr>
      <dsp:spPr>
        <a:xfrm>
          <a:off x="2785727" y="2827610"/>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D0D48F5E-D099-D846-9379-CEDE0D267618}">
      <dsp:nvSpPr>
        <dsp:cNvPr id="0" name=""/>
        <dsp:cNvSpPr/>
      </dsp:nvSpPr>
      <dsp:spPr>
        <a:xfrm>
          <a:off x="2912305" y="2947859"/>
          <a:ext cx="1139204" cy="723395"/>
        </a:xfrm>
        <a:prstGeom prst="roundRect">
          <a:avLst>
            <a:gd name="adj" fmla="val 10000"/>
          </a:avLst>
        </a:prstGeom>
        <a:gradFill rotWithShape="1">
          <a:gsLst>
            <a:gs pos="0">
              <a:schemeClr val="dk1">
                <a:tint val="70000"/>
                <a:satMod val="130000"/>
              </a:schemeClr>
            </a:gs>
            <a:gs pos="43000">
              <a:schemeClr val="dk1">
                <a:tint val="44000"/>
                <a:satMod val="165000"/>
              </a:schemeClr>
            </a:gs>
            <a:gs pos="93000">
              <a:schemeClr val="dk1">
                <a:tint val="15000"/>
                <a:satMod val="165000"/>
              </a:schemeClr>
            </a:gs>
            <a:gs pos="100000">
              <a:schemeClr val="dk1">
                <a:tint val="5000"/>
                <a:satMod val="250000"/>
              </a:schemeClr>
            </a:gs>
          </a:gsLst>
          <a:path path="circle">
            <a:fillToRect l="50000" t="130000" r="50000" b="-30000"/>
          </a:path>
        </a:gradFill>
        <a:ln w="9525" cap="flat" cmpd="sng" algn="ctr">
          <a:solidFill>
            <a:schemeClr val="dk1">
              <a:shade val="50000"/>
              <a:satMod val="103000"/>
            </a:schemeClr>
          </a:solidFill>
          <a:prstDash val="solid"/>
        </a:ln>
        <a:effectLst>
          <a:outerShdw blurRad="57150" dist="38100" dir="5400000" algn="ctr" rotWithShape="0">
            <a:schemeClr val="dk1">
              <a:shade val="9000"/>
              <a:alpha val="48000"/>
              <a:satMod val="105000"/>
            </a:scheme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Protocols</a:t>
          </a:r>
          <a:endParaRPr lang="en-US" sz="1100" kern="1200" dirty="0"/>
        </a:p>
      </dsp:txBody>
      <dsp:txXfrm>
        <a:off x="2933493" y="2969047"/>
        <a:ext cx="1096828" cy="681019"/>
      </dsp:txXfrm>
    </dsp:sp>
    <dsp:sp modelId="{EB001A2A-38C3-F241-B754-A8A1FFAE80C7}">
      <dsp:nvSpPr>
        <dsp:cNvPr id="0" name=""/>
        <dsp:cNvSpPr/>
      </dsp:nvSpPr>
      <dsp:spPr>
        <a:xfrm>
          <a:off x="5570450" y="1772896"/>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F1BB34D0-D1D8-884A-BDCB-6165B4274D78}">
      <dsp:nvSpPr>
        <dsp:cNvPr id="0" name=""/>
        <dsp:cNvSpPr/>
      </dsp:nvSpPr>
      <dsp:spPr>
        <a:xfrm>
          <a:off x="5697029" y="1893145"/>
          <a:ext cx="1139204" cy="723395"/>
        </a:xfrm>
        <a:prstGeom prst="roundRect">
          <a:avLst>
            <a:gd name="adj" fmla="val 10000"/>
          </a:avLst>
        </a:prstGeom>
        <a:gradFill rotWithShape="1">
          <a:gsLst>
            <a:gs pos="0">
              <a:schemeClr val="dk1">
                <a:tint val="70000"/>
                <a:satMod val="130000"/>
              </a:schemeClr>
            </a:gs>
            <a:gs pos="43000">
              <a:schemeClr val="dk1">
                <a:tint val="44000"/>
                <a:satMod val="165000"/>
              </a:schemeClr>
            </a:gs>
            <a:gs pos="93000">
              <a:schemeClr val="dk1">
                <a:tint val="15000"/>
                <a:satMod val="165000"/>
              </a:schemeClr>
            </a:gs>
            <a:gs pos="100000">
              <a:schemeClr val="dk1">
                <a:tint val="5000"/>
                <a:satMod val="250000"/>
              </a:schemeClr>
            </a:gs>
          </a:gsLst>
          <a:path path="circle">
            <a:fillToRect l="50000" t="130000" r="50000" b="-30000"/>
          </a:path>
        </a:gradFill>
        <a:ln w="9525" cap="flat" cmpd="sng" algn="ctr">
          <a:solidFill>
            <a:schemeClr val="dk1">
              <a:shade val="50000"/>
              <a:satMod val="103000"/>
            </a:schemeClr>
          </a:solidFill>
          <a:prstDash val="solid"/>
        </a:ln>
        <a:effectLst>
          <a:outerShdw blurRad="57150" dist="38100" dir="5400000" algn="ctr" rotWithShape="0">
            <a:schemeClr val="dk1">
              <a:shade val="9000"/>
              <a:alpha val="48000"/>
              <a:satMod val="105000"/>
            </a:scheme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Cryptanalysis</a:t>
          </a:r>
          <a:endParaRPr lang="en-US" sz="1100" kern="1200" dirty="0"/>
        </a:p>
      </dsp:txBody>
      <dsp:txXfrm>
        <a:off x="5718217" y="1914333"/>
        <a:ext cx="1096828" cy="681019"/>
      </dsp:txXfrm>
    </dsp:sp>
    <dsp:sp modelId="{B93C0F18-D413-DA4D-85B4-5434C7DB7E7D}">
      <dsp:nvSpPr>
        <dsp:cNvPr id="0" name=""/>
        <dsp:cNvSpPr/>
      </dsp:nvSpPr>
      <dsp:spPr>
        <a:xfrm>
          <a:off x="4178089" y="2827610"/>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15DA255A-059C-2845-8403-CC0D31363355}">
      <dsp:nvSpPr>
        <dsp:cNvPr id="0" name=""/>
        <dsp:cNvSpPr/>
      </dsp:nvSpPr>
      <dsp:spPr>
        <a:xfrm>
          <a:off x="4304667" y="2947859"/>
          <a:ext cx="1139204" cy="723395"/>
        </a:xfrm>
        <a:prstGeom prst="roundRect">
          <a:avLst>
            <a:gd name="adj" fmla="val 10000"/>
          </a:avLst>
        </a:prstGeom>
        <a:gradFill rotWithShape="1">
          <a:gsLst>
            <a:gs pos="0">
              <a:schemeClr val="dk1">
                <a:tint val="70000"/>
                <a:satMod val="130000"/>
              </a:schemeClr>
            </a:gs>
            <a:gs pos="43000">
              <a:schemeClr val="dk1">
                <a:tint val="44000"/>
                <a:satMod val="165000"/>
              </a:schemeClr>
            </a:gs>
            <a:gs pos="93000">
              <a:schemeClr val="dk1">
                <a:tint val="15000"/>
                <a:satMod val="165000"/>
              </a:schemeClr>
            </a:gs>
            <a:gs pos="100000">
              <a:schemeClr val="dk1">
                <a:tint val="5000"/>
                <a:satMod val="250000"/>
              </a:schemeClr>
            </a:gs>
          </a:gsLst>
          <a:path path="circle">
            <a:fillToRect l="50000" t="130000" r="50000" b="-30000"/>
          </a:path>
        </a:gradFill>
        <a:ln w="9525" cap="flat" cmpd="sng" algn="ctr">
          <a:solidFill>
            <a:schemeClr val="dk1">
              <a:shade val="50000"/>
              <a:satMod val="103000"/>
            </a:schemeClr>
          </a:solidFill>
          <a:prstDash val="solid"/>
        </a:ln>
        <a:effectLst>
          <a:outerShdw blurRad="57150" dist="38100" dir="5400000" algn="ctr" rotWithShape="0">
            <a:schemeClr val="dk1">
              <a:shade val="9000"/>
              <a:alpha val="48000"/>
              <a:satMod val="105000"/>
            </a:scheme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Mathematical</a:t>
          </a:r>
          <a:endParaRPr lang="en-US" sz="1100" kern="1200" dirty="0"/>
        </a:p>
      </dsp:txBody>
      <dsp:txXfrm>
        <a:off x="4325855" y="2969047"/>
        <a:ext cx="1096828" cy="681019"/>
      </dsp:txXfrm>
    </dsp:sp>
    <dsp:sp modelId="{21B8A053-47F9-3546-8028-9ADEC26C560A}">
      <dsp:nvSpPr>
        <dsp:cNvPr id="0" name=""/>
        <dsp:cNvSpPr/>
      </dsp:nvSpPr>
      <dsp:spPr>
        <a:xfrm>
          <a:off x="5570450" y="2827610"/>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8E584CB8-EECC-0344-AC8F-4EA8E4A508F3}">
      <dsp:nvSpPr>
        <dsp:cNvPr id="0" name=""/>
        <dsp:cNvSpPr/>
      </dsp:nvSpPr>
      <dsp:spPr>
        <a:xfrm>
          <a:off x="5697029" y="2947859"/>
          <a:ext cx="1139204" cy="723395"/>
        </a:xfrm>
        <a:prstGeom prst="roundRect">
          <a:avLst>
            <a:gd name="adj" fmla="val 10000"/>
          </a:avLst>
        </a:prstGeom>
        <a:gradFill rotWithShape="1">
          <a:gsLst>
            <a:gs pos="0">
              <a:schemeClr val="dk1">
                <a:tint val="70000"/>
                <a:satMod val="130000"/>
              </a:schemeClr>
            </a:gs>
            <a:gs pos="43000">
              <a:schemeClr val="dk1">
                <a:tint val="44000"/>
                <a:satMod val="165000"/>
              </a:schemeClr>
            </a:gs>
            <a:gs pos="93000">
              <a:schemeClr val="dk1">
                <a:tint val="15000"/>
                <a:satMod val="165000"/>
              </a:schemeClr>
            </a:gs>
            <a:gs pos="100000">
              <a:schemeClr val="dk1">
                <a:tint val="5000"/>
                <a:satMod val="250000"/>
              </a:schemeClr>
            </a:gs>
          </a:gsLst>
          <a:path path="circle">
            <a:fillToRect l="50000" t="130000" r="50000" b="-30000"/>
          </a:path>
        </a:gradFill>
        <a:ln w="9525" cap="flat" cmpd="sng" algn="ctr">
          <a:solidFill>
            <a:schemeClr val="dk1">
              <a:shade val="50000"/>
              <a:satMod val="103000"/>
            </a:schemeClr>
          </a:solidFill>
          <a:prstDash val="solid"/>
        </a:ln>
        <a:effectLst>
          <a:outerShdw blurRad="57150" dist="38100" dir="5400000" algn="ctr" rotWithShape="0">
            <a:schemeClr val="dk1">
              <a:shade val="9000"/>
              <a:alpha val="48000"/>
              <a:satMod val="105000"/>
            </a:scheme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Implementation</a:t>
          </a:r>
          <a:endParaRPr lang="en-US" sz="1100" kern="1200" dirty="0"/>
        </a:p>
      </dsp:txBody>
      <dsp:txXfrm>
        <a:off x="5718217" y="2969047"/>
        <a:ext cx="1096828" cy="681019"/>
      </dsp:txXfrm>
    </dsp:sp>
    <dsp:sp modelId="{DF9F8CCB-8908-1B48-85A1-C6FABC3EB2B0}">
      <dsp:nvSpPr>
        <dsp:cNvPr id="0" name=""/>
        <dsp:cNvSpPr/>
      </dsp:nvSpPr>
      <dsp:spPr>
        <a:xfrm>
          <a:off x="6962812" y="2827610"/>
          <a:ext cx="1139204" cy="723395"/>
        </a:xfrm>
        <a:prstGeom prst="roundRect">
          <a:avLst>
            <a:gd name="adj" fmla="val 10000"/>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sp>
    <dsp:sp modelId="{1A3B2B05-F759-E648-9906-29F9760729D0}">
      <dsp:nvSpPr>
        <dsp:cNvPr id="0" name=""/>
        <dsp:cNvSpPr/>
      </dsp:nvSpPr>
      <dsp:spPr>
        <a:xfrm>
          <a:off x="7089390" y="2947859"/>
          <a:ext cx="1139204" cy="723395"/>
        </a:xfrm>
        <a:prstGeom prst="roundRect">
          <a:avLst>
            <a:gd name="adj" fmla="val 10000"/>
          </a:avLst>
        </a:prstGeom>
        <a:gradFill rotWithShape="1">
          <a:gsLst>
            <a:gs pos="0">
              <a:schemeClr val="dk1">
                <a:tint val="70000"/>
                <a:satMod val="130000"/>
              </a:schemeClr>
            </a:gs>
            <a:gs pos="43000">
              <a:schemeClr val="dk1">
                <a:tint val="44000"/>
                <a:satMod val="165000"/>
              </a:schemeClr>
            </a:gs>
            <a:gs pos="93000">
              <a:schemeClr val="dk1">
                <a:tint val="15000"/>
                <a:satMod val="165000"/>
              </a:schemeClr>
            </a:gs>
            <a:gs pos="100000">
              <a:schemeClr val="dk1">
                <a:tint val="5000"/>
                <a:satMod val="250000"/>
              </a:schemeClr>
            </a:gs>
          </a:gsLst>
          <a:path path="circle">
            <a:fillToRect l="50000" t="130000" r="50000" b="-30000"/>
          </a:path>
        </a:gradFill>
        <a:ln w="9525" cap="flat" cmpd="sng" algn="ctr">
          <a:solidFill>
            <a:schemeClr val="dk1">
              <a:shade val="50000"/>
              <a:satMod val="103000"/>
            </a:schemeClr>
          </a:solidFill>
          <a:prstDash val="solid"/>
        </a:ln>
        <a:effectLst>
          <a:outerShdw blurRad="57150" dist="38100" dir="5400000" algn="ctr" rotWithShape="0">
            <a:schemeClr val="dk1">
              <a:shade val="9000"/>
              <a:alpha val="48000"/>
              <a:satMod val="105000"/>
            </a:scheme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Social</a:t>
          </a:r>
          <a:endParaRPr lang="en-US" sz="1100" kern="1200" dirty="0"/>
        </a:p>
      </dsp:txBody>
      <dsp:txXfrm>
        <a:off x="7110578" y="2969047"/>
        <a:ext cx="1096828" cy="681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FE321626-06F2-485B-B0C2-7443E71969B0}" type="datetimeFigureOut">
              <a:rPr lang="en-US" smtClean="0"/>
              <a:t>5/29/13</a:t>
            </a:fld>
            <a:endParaRPr lang="en-US"/>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1505C634-6BC8-4115-9CF5-89E1077F8D62}" type="slidenum">
              <a:rPr lang="en-US" smtClean="0"/>
              <a:t>‹#›</a:t>
            </a:fld>
            <a:endParaRPr lang="en-US"/>
          </a:p>
        </p:txBody>
      </p:sp>
    </p:spTree>
    <p:extLst>
      <p:ext uri="{BB962C8B-B14F-4D97-AF65-F5344CB8AC3E}">
        <p14:creationId xmlns:p14="http://schemas.microsoft.com/office/powerpoint/2010/main" val="3085605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D3051F30-0DD7-4A17-B84E-DCFA60E6B82C}" type="datetimeFigureOut">
              <a:rPr lang="en-US" smtClean="0"/>
              <a:t>5/29/13</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FFC46BCA-EBF5-45BC-8A9B-2ED92F4CFEC6}" type="slidenum">
              <a:rPr lang="en-US" smtClean="0"/>
              <a:t>‹#›</a:t>
            </a:fld>
            <a:endParaRPr lang="en-US"/>
          </a:p>
        </p:txBody>
      </p:sp>
    </p:spTree>
    <p:extLst>
      <p:ext uri="{BB962C8B-B14F-4D97-AF65-F5344CB8AC3E}">
        <p14:creationId xmlns:p14="http://schemas.microsoft.com/office/powerpoint/2010/main" val="1651097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3</a:t>
            </a:fld>
            <a:endParaRPr lang="en-US" dirty="0"/>
          </a:p>
        </p:txBody>
      </p:sp>
    </p:spTree>
    <p:extLst>
      <p:ext uri="{BB962C8B-B14F-4D97-AF65-F5344CB8AC3E}">
        <p14:creationId xmlns:p14="http://schemas.microsoft.com/office/powerpoint/2010/main" val="146229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Multiplication (mod 5): 1 is inverse of 1, 3 is inverse of 2, 2 is inverse of 3, 4 is inverse of 4</a:t>
            </a:r>
          </a:p>
          <a:p>
            <a:r>
              <a:rPr lang="en-US" baseline="0" dirty="0" smtClean="0"/>
              <a:t>Would need inverse key stream to decrypt.</a:t>
            </a:r>
          </a:p>
          <a:p>
            <a:endParaRPr lang="en-US" baseline="0" dirty="0" smtClean="0"/>
          </a:p>
          <a:p>
            <a:r>
              <a:rPr lang="en-US" baseline="0" dirty="0" smtClean="0"/>
              <a:t>Could also invert addition with addition and different key stream </a:t>
            </a:r>
          </a:p>
        </p:txBody>
      </p:sp>
      <p:sp>
        <p:nvSpPr>
          <p:cNvPr id="4" name="Slide Number Placeholder 3"/>
          <p:cNvSpPr>
            <a:spLocks noGrp="1"/>
          </p:cNvSpPr>
          <p:nvPr>
            <p:ph type="sldNum" sz="quarter" idx="10"/>
          </p:nvPr>
        </p:nvSpPr>
        <p:spPr/>
        <p:txBody>
          <a:bodyPr/>
          <a:lstStyle/>
          <a:p>
            <a:fld id="{FFC46BCA-EBF5-45BC-8A9B-2ED92F4CFEC6}" type="slidenum">
              <a:rPr lang="en-US" smtClean="0"/>
              <a:t>63</a:t>
            </a:fld>
            <a:endParaRPr lang="en-US"/>
          </a:p>
        </p:txBody>
      </p:sp>
    </p:spTree>
    <p:extLst>
      <p:ext uri="{BB962C8B-B14F-4D97-AF65-F5344CB8AC3E}">
        <p14:creationId xmlns:p14="http://schemas.microsoft.com/office/powerpoint/2010/main" val="3618966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83</a:t>
            </a:fld>
            <a:endParaRPr lang="en-US"/>
          </a:p>
        </p:txBody>
      </p:sp>
    </p:spTree>
    <p:extLst>
      <p:ext uri="{BB962C8B-B14F-4D97-AF65-F5344CB8AC3E}">
        <p14:creationId xmlns:p14="http://schemas.microsoft.com/office/powerpoint/2010/main" val="2057272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85</a:t>
            </a:fld>
            <a:endParaRPr lang="en-US"/>
          </a:p>
        </p:txBody>
      </p:sp>
    </p:spTree>
    <p:extLst>
      <p:ext uri="{BB962C8B-B14F-4D97-AF65-F5344CB8AC3E}">
        <p14:creationId xmlns:p14="http://schemas.microsoft.com/office/powerpoint/2010/main" val="4289223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adversary can call encrypt</a:t>
            </a:r>
            <a:r>
              <a:rPr lang="en-US" baseline="0" dirty="0" smtClean="0"/>
              <a:t> w/o knowing key (i.e. on a smartcard)?</a:t>
            </a:r>
          </a:p>
          <a:p>
            <a:r>
              <a:rPr lang="en-US" baseline="0" dirty="0" smtClean="0"/>
              <a:t>- They can generate the key stream and find the plaintext</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87</a:t>
            </a:fld>
            <a:endParaRPr lang="en-US"/>
          </a:p>
        </p:txBody>
      </p:sp>
    </p:spTree>
    <p:extLst>
      <p:ext uri="{BB962C8B-B14F-4D97-AF65-F5344CB8AC3E}">
        <p14:creationId xmlns:p14="http://schemas.microsoft.com/office/powerpoint/2010/main" val="3184451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FC46BCA-EBF5-45BC-8A9B-2ED92F4CFEC6}" type="slidenum">
              <a:rPr lang="en-US" smtClean="0"/>
              <a:t>88</a:t>
            </a:fld>
            <a:endParaRPr lang="en-US"/>
          </a:p>
        </p:txBody>
      </p:sp>
    </p:spTree>
    <p:extLst>
      <p:ext uri="{BB962C8B-B14F-4D97-AF65-F5344CB8AC3E}">
        <p14:creationId xmlns:p14="http://schemas.microsoft.com/office/powerpoint/2010/main" val="2274371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slide attack on board</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94</a:t>
            </a:fld>
            <a:endParaRPr lang="en-US"/>
          </a:p>
        </p:txBody>
      </p:sp>
    </p:spTree>
    <p:extLst>
      <p:ext uri="{BB962C8B-B14F-4D97-AF65-F5344CB8AC3E}">
        <p14:creationId xmlns:p14="http://schemas.microsoft.com/office/powerpoint/2010/main" val="1179999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n-bit key,</a:t>
            </a:r>
            <a:r>
              <a:rPr lang="en-US" baseline="0" dirty="0" smtClean="0"/>
              <a:t> a</a:t>
            </a:r>
            <a:r>
              <a:rPr lang="en-US" dirty="0" smtClean="0"/>
              <a:t>ll 2</a:t>
            </a:r>
            <a:r>
              <a:rPr lang="en-US" baseline="30000" dirty="0" smtClean="0"/>
              <a:t>n</a:t>
            </a:r>
            <a:r>
              <a:rPr lang="en-US" dirty="0" smtClean="0"/>
              <a:t> keys not equally likely.</a:t>
            </a:r>
          </a:p>
          <a:p>
            <a:r>
              <a:rPr lang="en-US" dirty="0" smtClean="0"/>
              <a:t>Not</a:t>
            </a:r>
            <a:r>
              <a:rPr lang="en-US" baseline="0" dirty="0" smtClean="0"/>
              <a:t> every x in </a:t>
            </a:r>
            <a:r>
              <a:rPr lang="en-US" dirty="0" smtClean="0"/>
              <a:t>2</a:t>
            </a:r>
            <a:r>
              <a:rPr lang="en-US" baseline="30000" dirty="0" smtClean="0"/>
              <a:t>n</a:t>
            </a:r>
            <a:r>
              <a:rPr lang="en-US" baseline="0" dirty="0" smtClean="0"/>
              <a:t> is a possible key (because of structure)</a:t>
            </a:r>
          </a:p>
          <a:p>
            <a:pPr marL="171450" indent="-171450">
              <a:buFontTx/>
              <a:buChar char="-"/>
            </a:pPr>
            <a:r>
              <a:rPr lang="en-US" baseline="0" dirty="0" smtClean="0"/>
              <a:t>Factoring problems require primes</a:t>
            </a:r>
          </a:p>
          <a:p>
            <a:pPr marL="628650" lvl="1" indent="-171450">
              <a:buFontTx/>
              <a:buChar char="-"/>
            </a:pPr>
            <a:r>
              <a:rPr lang="en-US" baseline="0" dirty="0" smtClean="0"/>
              <a:t>Composites not candidates</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109</a:t>
            </a:fld>
            <a:endParaRPr lang="en-US"/>
          </a:p>
        </p:txBody>
      </p:sp>
    </p:spTree>
    <p:extLst>
      <p:ext uri="{BB962C8B-B14F-4D97-AF65-F5344CB8AC3E}">
        <p14:creationId xmlns:p14="http://schemas.microsoft.com/office/powerpoint/2010/main" val="1556793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110</a:t>
            </a:fld>
            <a:endParaRPr lang="en-US"/>
          </a:p>
        </p:txBody>
      </p:sp>
    </p:spTree>
    <p:extLst>
      <p:ext uri="{BB962C8B-B14F-4D97-AF65-F5344CB8AC3E}">
        <p14:creationId xmlns:p14="http://schemas.microsoft.com/office/powerpoint/2010/main" val="1287598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here was h(x) = x mod 2</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125</a:t>
            </a:fld>
            <a:endParaRPr lang="en-US"/>
          </a:p>
        </p:txBody>
      </p:sp>
    </p:spTree>
    <p:extLst>
      <p:ext uri="{BB962C8B-B14F-4D97-AF65-F5344CB8AC3E}">
        <p14:creationId xmlns:p14="http://schemas.microsoft.com/office/powerpoint/2010/main" val="3054157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like block</a:t>
            </a:r>
            <a:r>
              <a:rPr lang="en-US" baseline="0" dirty="0" smtClean="0"/>
              <a:t> cipher, but blocks combined</a:t>
            </a:r>
          </a:p>
          <a:p>
            <a:endParaRPr lang="en-US" baseline="0" dirty="0" smtClean="0"/>
          </a:p>
          <a:p>
            <a:r>
              <a:rPr lang="en-US" baseline="0" dirty="0" smtClean="0"/>
              <a:t>Dough analogy</a:t>
            </a:r>
          </a:p>
          <a:p>
            <a:pPr marL="171450" indent="-171450">
              <a:buFontTx/>
              <a:buChar char="-"/>
            </a:pPr>
            <a:r>
              <a:rPr lang="en-US" baseline="0" dirty="0" smtClean="0"/>
              <a:t>Flatten dough (add a block)</a:t>
            </a:r>
          </a:p>
          <a:p>
            <a:pPr marL="171450" indent="-171450">
              <a:buFontTx/>
              <a:buChar char="-"/>
            </a:pPr>
            <a:r>
              <a:rPr lang="en-US" baseline="0" dirty="0" smtClean="0"/>
              <a:t>Fold dough (compression function)</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126</a:t>
            </a:fld>
            <a:endParaRPr lang="en-US"/>
          </a:p>
        </p:txBody>
      </p:sp>
    </p:spTree>
    <p:extLst>
      <p:ext uri="{BB962C8B-B14F-4D97-AF65-F5344CB8AC3E}">
        <p14:creationId xmlns:p14="http://schemas.microsoft.com/office/powerpoint/2010/main" val="228549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14</a:t>
            </a:fld>
            <a:endParaRPr lang="en-US"/>
          </a:p>
        </p:txBody>
      </p:sp>
    </p:spTree>
    <p:extLst>
      <p:ext uri="{BB962C8B-B14F-4D97-AF65-F5344CB8AC3E}">
        <p14:creationId xmlns:p14="http://schemas.microsoft.com/office/powerpoint/2010/main" val="3258384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f(x)=y : y is image of x under f</a:t>
            </a:r>
          </a:p>
          <a:p>
            <a:r>
              <a:rPr lang="en-US" dirty="0" smtClean="0"/>
              <a:t>f</a:t>
            </a:r>
            <a:r>
              <a:rPr lang="en-US" baseline="30000" dirty="0" smtClean="0"/>
              <a:t>-1</a:t>
            </a:r>
            <a:r>
              <a:rPr lang="en-US" dirty="0" smtClean="0"/>
              <a:t>(y)=x : x is preimage</a:t>
            </a:r>
            <a:r>
              <a:rPr lang="en-US" baseline="0" dirty="0" smtClean="0"/>
              <a:t> of y under f (all x that map to y)</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127</a:t>
            </a:fld>
            <a:endParaRPr lang="en-US"/>
          </a:p>
        </p:txBody>
      </p:sp>
    </p:spTree>
    <p:extLst>
      <p:ext uri="{BB962C8B-B14F-4D97-AF65-F5344CB8AC3E}">
        <p14:creationId xmlns:p14="http://schemas.microsoft.com/office/powerpoint/2010/main" val="2072065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135</a:t>
            </a:fld>
            <a:endParaRPr lang="en-US"/>
          </a:p>
        </p:txBody>
      </p:sp>
    </p:spTree>
    <p:extLst>
      <p:ext uri="{BB962C8B-B14F-4D97-AF65-F5344CB8AC3E}">
        <p14:creationId xmlns:p14="http://schemas.microsoft.com/office/powerpoint/2010/main" val="4008058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140</a:t>
            </a:fld>
            <a:endParaRPr lang="en-US"/>
          </a:p>
        </p:txBody>
      </p:sp>
    </p:spTree>
    <p:extLst>
      <p:ext uri="{BB962C8B-B14F-4D97-AF65-F5344CB8AC3E}">
        <p14:creationId xmlns:p14="http://schemas.microsoft.com/office/powerpoint/2010/main" val="90054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image from the text does not show Bob receiving y and </a:t>
            </a:r>
            <a:r>
              <a:rPr lang="en-US" baseline="0" dirty="0" err="1" smtClean="0"/>
              <a:t>y_B</a:t>
            </a:r>
            <a:r>
              <a:rPr lang="en-US" baseline="0" dirty="0" smtClean="0"/>
              <a:t>, but he does</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143</a:t>
            </a:fld>
            <a:endParaRPr lang="en-US"/>
          </a:p>
        </p:txBody>
      </p:sp>
    </p:spTree>
    <p:extLst>
      <p:ext uri="{BB962C8B-B14F-4D97-AF65-F5344CB8AC3E}">
        <p14:creationId xmlns:p14="http://schemas.microsoft.com/office/powerpoint/2010/main" val="3563666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144</a:t>
            </a:fld>
            <a:endParaRPr lang="en-US"/>
          </a:p>
        </p:txBody>
      </p:sp>
    </p:spTree>
    <p:extLst>
      <p:ext uri="{BB962C8B-B14F-4D97-AF65-F5344CB8AC3E}">
        <p14:creationId xmlns:p14="http://schemas.microsoft.com/office/powerpoint/2010/main" val="4017670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146</a:t>
            </a:fld>
            <a:endParaRPr lang="en-US"/>
          </a:p>
        </p:txBody>
      </p:sp>
    </p:spTree>
    <p:extLst>
      <p:ext uri="{BB962C8B-B14F-4D97-AF65-F5344CB8AC3E}">
        <p14:creationId xmlns:p14="http://schemas.microsoft.com/office/powerpoint/2010/main" val="2876689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153</a:t>
            </a:fld>
            <a:endParaRPr lang="en-US"/>
          </a:p>
        </p:txBody>
      </p:sp>
    </p:spTree>
    <p:extLst>
      <p:ext uri="{BB962C8B-B14F-4D97-AF65-F5344CB8AC3E}">
        <p14:creationId xmlns:p14="http://schemas.microsoft.com/office/powerpoint/2010/main" val="46461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Typo in</a:t>
            </a:r>
            <a:r>
              <a:rPr lang="en-US" baseline="0" dirty="0" smtClean="0"/>
              <a:t> this image. On the right, should be B=</a:t>
            </a:r>
            <a:r>
              <a:rPr lang="en-US" baseline="0" dirty="0" err="1" smtClean="0"/>
              <a:t>K</a:t>
            </a:r>
            <a:r>
              <a:rPr lang="en-US" baseline="-25000" dirty="0" err="1" smtClean="0"/>
              <a:t>pub,B</a:t>
            </a:r>
            <a:r>
              <a:rPr lang="en-US" baseline="0" dirty="0" smtClean="0"/>
              <a:t> = </a:t>
            </a:r>
            <a:r>
              <a:rPr lang="en-US" baseline="0" dirty="0" err="1" smtClean="0"/>
              <a:t>alpha</a:t>
            </a:r>
            <a:r>
              <a:rPr lang="en-US" b="1" baseline="30000" dirty="0" err="1" smtClean="0"/>
              <a:t>b</a:t>
            </a:r>
            <a:r>
              <a:rPr lang="en-US" baseline="0" dirty="0" smtClean="0"/>
              <a:t> mod p</a:t>
            </a:r>
          </a:p>
          <a:p>
            <a:r>
              <a:rPr lang="en-US" baseline="0" dirty="0" smtClean="0"/>
              <a:t>(wrong case of b in image)</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157</a:t>
            </a:fld>
            <a:endParaRPr lang="en-US"/>
          </a:p>
        </p:txBody>
      </p:sp>
    </p:spTree>
    <p:extLst>
      <p:ext uri="{BB962C8B-B14F-4D97-AF65-F5344CB8AC3E}">
        <p14:creationId xmlns:p14="http://schemas.microsoft.com/office/powerpoint/2010/main" val="224927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Server authentication, client-server authentication</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160</a:t>
            </a:fld>
            <a:endParaRPr lang="en-US"/>
          </a:p>
        </p:txBody>
      </p:sp>
    </p:spTree>
    <p:extLst>
      <p:ext uri="{BB962C8B-B14F-4D97-AF65-F5344CB8AC3E}">
        <p14:creationId xmlns:p14="http://schemas.microsoft.com/office/powerpoint/2010/main" val="1175845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HAC 13.6.2</a:t>
            </a:r>
            <a:endParaRPr lang="en-US" dirty="0"/>
          </a:p>
        </p:txBody>
      </p:sp>
      <p:sp>
        <p:nvSpPr>
          <p:cNvPr id="4" name="Slide Number Placeholder 3"/>
          <p:cNvSpPr>
            <a:spLocks noGrp="1"/>
          </p:cNvSpPr>
          <p:nvPr>
            <p:ph type="sldNum" sz="quarter" idx="10"/>
          </p:nvPr>
        </p:nvSpPr>
        <p:spPr/>
        <p:txBody>
          <a:bodyPr/>
          <a:lstStyle/>
          <a:p>
            <a:fld id="{A7134D94-A159-4111-8B2E-69165B8096F6}" type="slidenum">
              <a:rPr lang="en-US" smtClean="0"/>
              <a:t>162</a:t>
            </a:fld>
            <a:endParaRPr lang="en-US"/>
          </a:p>
        </p:txBody>
      </p:sp>
    </p:spTree>
    <p:extLst>
      <p:ext uri="{BB962C8B-B14F-4D97-AF65-F5344CB8AC3E}">
        <p14:creationId xmlns:p14="http://schemas.microsoft.com/office/powerpoint/2010/main" val="321233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32</a:t>
            </a:fld>
            <a:endParaRPr lang="en-US"/>
          </a:p>
        </p:txBody>
      </p:sp>
    </p:spTree>
    <p:extLst>
      <p:ext uri="{BB962C8B-B14F-4D97-AF65-F5344CB8AC3E}">
        <p14:creationId xmlns:p14="http://schemas.microsoft.com/office/powerpoint/2010/main" val="3129072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168</a:t>
            </a:fld>
            <a:endParaRPr lang="en-US"/>
          </a:p>
        </p:txBody>
      </p:sp>
    </p:spTree>
    <p:extLst>
      <p:ext uri="{BB962C8B-B14F-4D97-AF65-F5344CB8AC3E}">
        <p14:creationId xmlns:p14="http://schemas.microsoft.com/office/powerpoint/2010/main" val="2550295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access to computations</a:t>
            </a:r>
            <a:r>
              <a:rPr lang="en-US" baseline="0" dirty="0" smtClean="0"/>
              <a:t> allows bypass of many protective mechanisms.</a:t>
            </a:r>
          </a:p>
          <a:p>
            <a:r>
              <a:rPr lang="en-US" baseline="0" dirty="0" smtClean="0"/>
              <a:t>Protocols give a lot of options.</a:t>
            </a:r>
          </a:p>
          <a:p>
            <a:r>
              <a:rPr lang="en-US" baseline="0" dirty="0" smtClean="0"/>
              <a:t>More information gives the adversary greater abilities</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179</a:t>
            </a:fld>
            <a:endParaRPr lang="en-US"/>
          </a:p>
        </p:txBody>
      </p:sp>
    </p:spTree>
    <p:extLst>
      <p:ext uri="{BB962C8B-B14F-4D97-AF65-F5344CB8AC3E}">
        <p14:creationId xmlns:p14="http://schemas.microsoft.com/office/powerpoint/2010/main" val="1010314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two keys</a:t>
            </a:r>
            <a:r>
              <a:rPr lang="en-US" baseline="0" dirty="0" smtClean="0"/>
              <a:t> share half their bits, can use collected data from both keys to find shared portion</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180</a:t>
            </a:fld>
            <a:endParaRPr lang="en-US"/>
          </a:p>
        </p:txBody>
      </p:sp>
    </p:spTree>
    <p:extLst>
      <p:ext uri="{BB962C8B-B14F-4D97-AF65-F5344CB8AC3E}">
        <p14:creationId xmlns:p14="http://schemas.microsoft.com/office/powerpoint/2010/main" val="14885045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a:t>
            </a:r>
            <a:r>
              <a:rPr lang="en-US" baseline="0" dirty="0" smtClean="0"/>
              <a:t> search for key possible</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191</a:t>
            </a:fld>
            <a:endParaRPr lang="en-US"/>
          </a:p>
        </p:txBody>
      </p:sp>
    </p:spTree>
    <p:extLst>
      <p:ext uri="{BB962C8B-B14F-4D97-AF65-F5344CB8AC3E}">
        <p14:creationId xmlns:p14="http://schemas.microsoft.com/office/powerpoint/2010/main" val="19231485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Image from “Differential Power Analysis” by Kocher et al.</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192</a:t>
            </a:fld>
            <a:endParaRPr lang="en-US"/>
          </a:p>
        </p:txBody>
      </p:sp>
    </p:spTree>
    <p:extLst>
      <p:ext uri="{BB962C8B-B14F-4D97-AF65-F5344CB8AC3E}">
        <p14:creationId xmlns:p14="http://schemas.microsoft.com/office/powerpoint/2010/main" val="3680637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193</a:t>
            </a:fld>
            <a:endParaRPr lang="en-US"/>
          </a:p>
        </p:txBody>
      </p:sp>
    </p:spTree>
    <p:extLst>
      <p:ext uri="{BB962C8B-B14F-4D97-AF65-F5344CB8AC3E}">
        <p14:creationId xmlns:p14="http://schemas.microsoft.com/office/powerpoint/2010/main" val="39230173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194</a:t>
            </a:fld>
            <a:endParaRPr lang="en-US"/>
          </a:p>
        </p:txBody>
      </p:sp>
    </p:spTree>
    <p:extLst>
      <p:ext uri="{BB962C8B-B14F-4D97-AF65-F5344CB8AC3E}">
        <p14:creationId xmlns:p14="http://schemas.microsoft.com/office/powerpoint/2010/main" val="3150765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left is hard and expensive.</a:t>
            </a:r>
            <a:r>
              <a:rPr lang="en-US" baseline="0" dirty="0" smtClean="0"/>
              <a:t> The right is easy and cheap.</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199</a:t>
            </a:fld>
            <a:endParaRPr lang="en-US"/>
          </a:p>
        </p:txBody>
      </p:sp>
    </p:spTree>
    <p:extLst>
      <p:ext uri="{BB962C8B-B14F-4D97-AF65-F5344CB8AC3E}">
        <p14:creationId xmlns:p14="http://schemas.microsoft.com/office/powerpoint/2010/main" val="1473951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key generated from password,</a:t>
            </a:r>
            <a:r>
              <a:rPr lang="en-US" baseline="0" dirty="0" smtClean="0"/>
              <a:t> lack of entropy in the password results in lack of entropy in the key.</a:t>
            </a:r>
          </a:p>
          <a:p>
            <a:r>
              <a:rPr lang="en-US" baseline="0" dirty="0" smtClean="0"/>
              <a:t>This gives the adversary an advantage.</a:t>
            </a:r>
          </a:p>
          <a:p>
            <a:r>
              <a:rPr lang="en-US" baseline="0" dirty="0" smtClean="0"/>
              <a:t>Dictionary attack.</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203</a:t>
            </a:fld>
            <a:endParaRPr lang="en-US"/>
          </a:p>
        </p:txBody>
      </p:sp>
    </p:spTree>
    <p:extLst>
      <p:ext uri="{BB962C8B-B14F-4D97-AF65-F5344CB8AC3E}">
        <p14:creationId xmlns:p14="http://schemas.microsoft.com/office/powerpoint/2010/main" val="29096523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206</a:t>
            </a:fld>
            <a:endParaRPr lang="en-US"/>
          </a:p>
        </p:txBody>
      </p:sp>
    </p:spTree>
    <p:extLst>
      <p:ext uri="{BB962C8B-B14F-4D97-AF65-F5344CB8AC3E}">
        <p14:creationId xmlns:p14="http://schemas.microsoft.com/office/powerpoint/2010/main" val="296908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38</a:t>
            </a:fld>
            <a:endParaRPr lang="en-US"/>
          </a:p>
        </p:txBody>
      </p:sp>
    </p:spTree>
    <p:extLst>
      <p:ext uri="{BB962C8B-B14F-4D97-AF65-F5344CB8AC3E}">
        <p14:creationId xmlns:p14="http://schemas.microsoft.com/office/powerpoint/2010/main" val="6744782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34D94-A159-4111-8B2E-69165B8096F6}" type="slidenum">
              <a:rPr lang="en-US" smtClean="0"/>
              <a:t>213</a:t>
            </a:fld>
            <a:endParaRPr lang="en-US"/>
          </a:p>
        </p:txBody>
      </p:sp>
    </p:spTree>
    <p:extLst>
      <p:ext uri="{BB962C8B-B14F-4D97-AF65-F5344CB8AC3E}">
        <p14:creationId xmlns:p14="http://schemas.microsoft.com/office/powerpoint/2010/main" val="37185599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a:t>
            </a:r>
          </a:p>
          <a:p>
            <a:pPr marL="171450" indent="-171450">
              <a:buFontTx/>
              <a:buChar char="-"/>
            </a:pPr>
            <a:r>
              <a:rPr lang="en-US" dirty="0" smtClean="0"/>
              <a:t>TTP</a:t>
            </a:r>
            <a:r>
              <a:rPr lang="en-US" baseline="0" dirty="0" smtClean="0"/>
              <a:t> doesn’t check authentication (Alice thinks she’s talking to Bob, but TTP never verified Bob)</a:t>
            </a:r>
          </a:p>
          <a:p>
            <a:pPr marL="171450" indent="-171450">
              <a:buFontTx/>
              <a:buChar char="-"/>
            </a:pPr>
            <a:r>
              <a:rPr lang="en-US" baseline="0" dirty="0" smtClean="0"/>
              <a:t>TTP leaks your info and voids security</a:t>
            </a:r>
          </a:p>
        </p:txBody>
      </p:sp>
      <p:sp>
        <p:nvSpPr>
          <p:cNvPr id="4" name="Slide Number Placeholder 3"/>
          <p:cNvSpPr>
            <a:spLocks noGrp="1"/>
          </p:cNvSpPr>
          <p:nvPr>
            <p:ph type="sldNum" sz="quarter" idx="10"/>
          </p:nvPr>
        </p:nvSpPr>
        <p:spPr/>
        <p:txBody>
          <a:bodyPr/>
          <a:lstStyle/>
          <a:p>
            <a:fld id="{FFC46BCA-EBF5-45BC-8A9B-2ED92F4CFEC6}" type="slidenum">
              <a:rPr lang="en-US" smtClean="0"/>
              <a:t>214</a:t>
            </a:fld>
            <a:endParaRPr lang="en-US"/>
          </a:p>
        </p:txBody>
      </p:sp>
    </p:spTree>
    <p:extLst>
      <p:ext uri="{BB962C8B-B14F-4D97-AF65-F5344CB8AC3E}">
        <p14:creationId xmlns:p14="http://schemas.microsoft.com/office/powerpoint/2010/main" val="3923253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Imprecise analogy</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216</a:t>
            </a:fld>
            <a:endParaRPr lang="en-US"/>
          </a:p>
        </p:txBody>
      </p:sp>
    </p:spTree>
    <p:extLst>
      <p:ext uri="{BB962C8B-B14F-4D97-AF65-F5344CB8AC3E}">
        <p14:creationId xmlns:p14="http://schemas.microsoft.com/office/powerpoint/2010/main" val="21785929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attacks than discussed</a:t>
            </a:r>
            <a:r>
              <a:rPr lang="en-US" baseline="0" dirty="0" smtClean="0"/>
              <a:t> here.</a:t>
            </a:r>
          </a:p>
          <a:p>
            <a:endParaRPr lang="en-US" baseline="0" dirty="0" smtClean="0"/>
          </a:p>
          <a:p>
            <a:r>
              <a:rPr lang="en-US" baseline="0" dirty="0" smtClean="0"/>
              <a:t>In NSRL, only preimage attacks relevant, so collision attacks on hash functions it uses don’t change security</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218</a:t>
            </a:fld>
            <a:endParaRPr lang="en-US"/>
          </a:p>
        </p:txBody>
      </p:sp>
    </p:spTree>
    <p:extLst>
      <p:ext uri="{BB962C8B-B14F-4D97-AF65-F5344CB8AC3E}">
        <p14:creationId xmlns:p14="http://schemas.microsoft.com/office/powerpoint/2010/main" val="36990203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Cardholder verification byte of TVR only set if verification attempted and failed.</a:t>
            </a:r>
          </a:p>
          <a:p>
            <a:r>
              <a:rPr lang="en-US" dirty="0" smtClean="0"/>
              <a:t>Only failure</a:t>
            </a:r>
            <a:r>
              <a:rPr lang="en-US" baseline="0" dirty="0" smtClean="0"/>
              <a:t> condition records are required.</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230</a:t>
            </a:fld>
            <a:endParaRPr lang="en-US"/>
          </a:p>
        </p:txBody>
      </p:sp>
    </p:spTree>
    <p:extLst>
      <p:ext uri="{BB962C8B-B14F-4D97-AF65-F5344CB8AC3E}">
        <p14:creationId xmlns:p14="http://schemas.microsoft.com/office/powerpoint/2010/main" val="32789077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 not end-to-end</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231</a:t>
            </a:fld>
            <a:endParaRPr lang="en-US"/>
          </a:p>
        </p:txBody>
      </p:sp>
    </p:spTree>
    <p:extLst>
      <p:ext uri="{BB962C8B-B14F-4D97-AF65-F5344CB8AC3E}">
        <p14:creationId xmlns:p14="http://schemas.microsoft.com/office/powerpoint/2010/main" val="33710192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difficulty and required skills to do this</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235</a:t>
            </a:fld>
            <a:endParaRPr lang="en-US"/>
          </a:p>
        </p:txBody>
      </p:sp>
    </p:spTree>
    <p:extLst>
      <p:ext uri="{BB962C8B-B14F-4D97-AF65-F5344CB8AC3E}">
        <p14:creationId xmlns:p14="http://schemas.microsoft.com/office/powerpoint/2010/main" val="5494184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237</a:t>
            </a:fld>
            <a:endParaRPr lang="en-US"/>
          </a:p>
        </p:txBody>
      </p:sp>
    </p:spTree>
    <p:extLst>
      <p:ext uri="{BB962C8B-B14F-4D97-AF65-F5344CB8AC3E}">
        <p14:creationId xmlns:p14="http://schemas.microsoft.com/office/powerpoint/2010/main" val="3289741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245</a:t>
            </a:fld>
            <a:endParaRPr lang="en-US"/>
          </a:p>
        </p:txBody>
      </p:sp>
    </p:spTree>
    <p:extLst>
      <p:ext uri="{BB962C8B-B14F-4D97-AF65-F5344CB8AC3E}">
        <p14:creationId xmlns:p14="http://schemas.microsoft.com/office/powerpoint/2010/main" val="3642819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exercise should</a:t>
            </a:r>
            <a:r>
              <a:rPr lang="en-US" baseline="0" dirty="0" smtClean="0"/>
              <a:t> take about 10 minutes</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40</a:t>
            </a:fld>
            <a:endParaRPr lang="en-US"/>
          </a:p>
        </p:txBody>
      </p:sp>
    </p:spTree>
    <p:extLst>
      <p:ext uri="{BB962C8B-B14F-4D97-AF65-F5344CB8AC3E}">
        <p14:creationId xmlns:p14="http://schemas.microsoft.com/office/powerpoint/2010/main" val="3300422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41</a:t>
            </a:fld>
            <a:endParaRPr lang="en-US"/>
          </a:p>
        </p:txBody>
      </p:sp>
    </p:spTree>
    <p:extLst>
      <p:ext uri="{BB962C8B-B14F-4D97-AF65-F5344CB8AC3E}">
        <p14:creationId xmlns:p14="http://schemas.microsoft.com/office/powerpoint/2010/main" val="994069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more wrong then right</a:t>
            </a:r>
            <a:r>
              <a:rPr lang="en-US" smtClean="0"/>
              <a:t>, reverse</a:t>
            </a:r>
            <a:r>
              <a:rPr lang="en-US" baseline="0" smtClean="0"/>
              <a:t> </a:t>
            </a:r>
            <a:r>
              <a:rPr lang="en-US" baseline="0" dirty="0" smtClean="0"/>
              <a:t>intuition</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42</a:t>
            </a:fld>
            <a:endParaRPr lang="en-US"/>
          </a:p>
        </p:txBody>
      </p:sp>
    </p:spTree>
    <p:extLst>
      <p:ext uri="{BB962C8B-B14F-4D97-AF65-F5344CB8AC3E}">
        <p14:creationId xmlns:p14="http://schemas.microsoft.com/office/powerpoint/2010/main" val="2653528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Encrypt</a:t>
            </a:r>
            <a:r>
              <a:rPr lang="en-US" baseline="0" dirty="0" smtClean="0"/>
              <a:t> </a:t>
            </a:r>
            <a:r>
              <a:rPr lang="en-US" dirty="0" smtClean="0"/>
              <a:t>HELLO</a:t>
            </a:r>
            <a:r>
              <a:rPr lang="en-US" baseline="0" dirty="0" smtClean="0"/>
              <a:t> and YELLO</a:t>
            </a:r>
          </a:p>
          <a:p>
            <a:r>
              <a:rPr lang="en-US" baseline="0" dirty="0" smtClean="0"/>
              <a:t>Only the first symbol (letter) of the ciphertext changes</a:t>
            </a:r>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47</a:t>
            </a:fld>
            <a:endParaRPr lang="en-US"/>
          </a:p>
        </p:txBody>
      </p:sp>
    </p:spTree>
    <p:extLst>
      <p:ext uri="{BB962C8B-B14F-4D97-AF65-F5344CB8AC3E}">
        <p14:creationId xmlns:p14="http://schemas.microsoft.com/office/powerpoint/2010/main" val="3686521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46BCA-EBF5-45BC-8A9B-2ED92F4CFEC6}" type="slidenum">
              <a:rPr lang="en-US" smtClean="0"/>
              <a:t>57</a:t>
            </a:fld>
            <a:endParaRPr lang="en-US"/>
          </a:p>
        </p:txBody>
      </p:sp>
    </p:spTree>
    <p:extLst>
      <p:ext uri="{BB962C8B-B14F-4D97-AF65-F5344CB8AC3E}">
        <p14:creationId xmlns:p14="http://schemas.microsoft.com/office/powerpoint/2010/main" val="335190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6BD6CBA-5C71-4A0F-9EBD-4E3EE42DE0A1}" type="datetime1">
              <a:rPr lang="en-US" smtClean="0"/>
              <a:t>5/29/13</a:t>
            </a:fld>
            <a:endParaRPr lang="en-US"/>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2575F65-B106-1543-A028-DEA58393CD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F68837-00FF-481B-8CC4-6F06C58ED0C1}" type="datetime1">
              <a:rPr lang="en-US" smtClean="0"/>
              <a:t>5/29/13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575F65-B106-1543-A028-DEA58393CD08}"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EBFD44-016F-4B1D-A4CA-526D13129759}" type="datetime1">
              <a:rPr lang="en-US" smtClean="0"/>
              <a:t>5/29/13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575F65-B106-1543-A028-DEA58393CD08}"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AF5825B-1205-402B-B2C3-23D970EC47B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185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BB27780-005D-4943-B793-7EFD1978EF7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79256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2A2954-35D3-4284-8904-55268486825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33625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1763C25-1DF1-4080-A9C4-8A412B8E9A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37237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E63F366B-24C5-4758-B2B3-67494AE9152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11161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B06D8991-711B-42F8-97C6-6EF3FD18F1A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318945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987B44D6-ECC9-4E9E-801D-1D7ABF46408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26635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4AACD4C8-7A6B-49BA-93DF-198B34A3F00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3269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16C97E-D41D-4677-8D49-5A31D841B25A}" type="datetime1">
              <a:rPr lang="en-US" smtClean="0"/>
              <a:t>5/29/13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575F65-B106-1543-A028-DEA58393CD08}"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9330B58A-2AF0-421E-9B48-9E1C3D140F3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89851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BC3247B9-98C2-40A3-87F5-5ABABB1CDC9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198522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876BBD62-6E2E-43AC-8426-871527C0DEE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1332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9FFAEB-97D1-48B5-AB8A-1E35B48B2EA1}" type="datetime1">
              <a:rPr lang="en-US" smtClean="0"/>
              <a:t>5/29/13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575F65-B106-1543-A028-DEA58393CD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3306C5-A677-4C12-8886-A20EFC5C0248}" type="datetime1">
              <a:rPr lang="en-US" smtClean="0"/>
              <a:t>5/29/13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575F65-B106-1543-A028-DEA58393CD08}"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D36E086-1E94-4F31-B8E3-7988C5A5C21C}" type="datetime1">
              <a:rPr lang="en-US" smtClean="0"/>
              <a:t>5/29/13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575F65-B106-1543-A028-DEA58393CD08}"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EC2D68-4E59-4704-81BD-7D768AE29D67}" type="datetime1">
              <a:rPr lang="en-US" smtClean="0"/>
              <a:t>5/29/13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4C55F-DCB1-49C0-B424-79F9EDAEFD3A}" type="datetime1">
              <a:rPr lang="en-US" smtClean="0"/>
              <a:t>5/29/13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764F0D-7F77-4A75-9297-79D78DED043E}" type="datetime1">
              <a:rPr lang="en-US" smtClean="0"/>
              <a:t>5/29/13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575F65-B106-1543-A028-DEA58393CD08}"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D81977-EE14-4C8A-B30E-28F628F08D1C}" type="datetime1">
              <a:rPr lang="en-US" smtClean="0"/>
              <a:t>5/29/13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2575F65-B106-1543-A028-DEA58393CD0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5940C34-9737-4D6B-9614-285DBAA2DDED}" type="datetime1">
              <a:rPr lang="en-US" smtClean="0"/>
              <a:t>5/29/13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575F65-B106-1543-A028-DEA58393CD0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iming>
    <p:tnLst>
      <p:par>
        <p:cTn xmlns:p14="http://schemas.microsoft.com/office/powerpoint/2010/main" id="1" dur="indefinite" restart="never" nodeType="tmRoot"/>
      </p:par>
    </p:tnLst>
  </p:timing>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pitchFamily="-116" charset="-128"/>
                <a:cs typeface="+mn-cs"/>
              </a:defRPr>
            </a:lvl1pPr>
          </a:lstStyle>
          <a:p>
            <a:pPr defTabSz="914400"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pitchFamily="-116" charset="-128"/>
                <a:cs typeface="+mn-cs"/>
              </a:defRPr>
            </a:lvl1pPr>
          </a:lstStyle>
          <a:p>
            <a:pPr defTabSz="914400"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defTabSz="914400" eaLnBrk="0" fontAlgn="base" hangingPunct="0">
              <a:spcBef>
                <a:spcPct val="0"/>
              </a:spcBef>
              <a:spcAft>
                <a:spcPct val="0"/>
              </a:spcAft>
            </a:pPr>
            <a:fld id="{E1569B18-5215-452A-8601-11A51380053F}" type="slidenum">
              <a:rPr lang="en-US" smtClean="0">
                <a:solidFill>
                  <a:srgbClr val="000000"/>
                </a:solidFill>
              </a:rPr>
              <a:pPr defTabSz="914400" eaLnBrk="0" fontAlgn="base" hangingPunct="0">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660909124"/>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pitchFamily="-116"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pitchFamily="-116"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pitchFamily="-116"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pitchFamily="-116"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pitchFamily="-116" charset="-128"/>
        </a:defRPr>
      </a:lvl6pPr>
      <a:lvl7pPr marL="914400" algn="ctr" rtl="0" fontAlgn="base">
        <a:spcBef>
          <a:spcPct val="0"/>
        </a:spcBef>
        <a:spcAft>
          <a:spcPct val="0"/>
        </a:spcAft>
        <a:defRPr sz="4400">
          <a:solidFill>
            <a:schemeClr val="tx2"/>
          </a:solidFill>
          <a:latin typeface="Arial" charset="0"/>
          <a:ea typeface="ＭＳ Ｐゴシック" pitchFamily="-116" charset="-128"/>
        </a:defRPr>
      </a:lvl7pPr>
      <a:lvl8pPr marL="1371600" algn="ctr" rtl="0" fontAlgn="base">
        <a:spcBef>
          <a:spcPct val="0"/>
        </a:spcBef>
        <a:spcAft>
          <a:spcPct val="0"/>
        </a:spcAft>
        <a:defRPr sz="4400">
          <a:solidFill>
            <a:schemeClr val="tx2"/>
          </a:solidFill>
          <a:latin typeface="Arial" charset="0"/>
          <a:ea typeface="ＭＳ Ｐゴシック" pitchFamily="-116" charset="-128"/>
        </a:defRPr>
      </a:lvl8pPr>
      <a:lvl9pPr marL="1828800" algn="ctr" rtl="0" fontAlgn="base">
        <a:spcBef>
          <a:spcPct val="0"/>
        </a:spcBef>
        <a:spcAft>
          <a:spcPct val="0"/>
        </a:spcAft>
        <a:defRPr sz="4400">
          <a:solidFill>
            <a:schemeClr val="tx2"/>
          </a:solidFill>
          <a:latin typeface="Arial" charset="0"/>
          <a:ea typeface="ＭＳ Ｐゴシック" pitchFamily="-116"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10.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38.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www.schneier.com/crypto-gram-0205.html" TargetMode="External"/></Relationships>
</file>

<file path=ppt/slides/_rels/slide169.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181.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4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acr.math.uwaterloo.ca/hac/" TargetMode="External"/></Relationships>
</file>

<file path=ppt/slides/_rels/slide256.xml.rels><?xml version="1.0" encoding="UTF-8" standalone="yes"?>
<Relationships xmlns="http://schemas.openxmlformats.org/package/2006/relationships"><Relationship Id="rId3" Type="http://schemas.openxmlformats.org/officeDocument/2006/relationships/hyperlink" Target="http://csrc.nist.gov/groups/ST/toolkit/index.html" TargetMode="External"/><Relationship Id="rId4" Type="http://schemas.openxmlformats.org/officeDocument/2006/relationships/hyperlink" Target="http://eprint.iacr.org/" TargetMode="External"/><Relationship Id="rId5" Type="http://schemas.openxmlformats.org/officeDocument/2006/relationships/hyperlink" Target="http://www.ecrypt.eu.org/stream/" TargetMode="External"/><Relationship Id="rId1" Type="http://schemas.openxmlformats.org/officeDocument/2006/relationships/slideLayout" Target="../slideLayouts/slideLayout2.xml"/><Relationship Id="rId2" Type="http://schemas.openxmlformats.org/officeDocument/2006/relationships/hyperlink" Target="http://csrc.nist.gov/groups/S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rypto-textbook.com/" TargetMode="External"/><Relationship Id="rId3" Type="http://schemas.openxmlformats.org/officeDocument/2006/relationships/image" Target="../media/image3.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Layout" Target="../slideLayouts/slideLayout5.xml"/><Relationship Id="rId2" Type="http://schemas.openxmlformats.org/officeDocument/2006/relationships/image" Target="../media/image4.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Cryptology</a:t>
            </a:r>
            <a:endParaRPr lang="en-US" dirty="0"/>
          </a:p>
        </p:txBody>
      </p:sp>
      <p:sp>
        <p:nvSpPr>
          <p:cNvPr id="3" name="Subtitle 2"/>
          <p:cNvSpPr>
            <a:spLocks noGrp="1"/>
          </p:cNvSpPr>
          <p:nvPr>
            <p:ph type="subTitle" idx="1"/>
          </p:nvPr>
        </p:nvSpPr>
        <p:spPr/>
        <p:txBody>
          <a:bodyPr/>
          <a:lstStyle/>
          <a:p>
            <a:r>
              <a:rPr lang="en-US" dirty="0" smtClean="0"/>
              <a:t>Core Concepts</a:t>
            </a:r>
          </a:p>
          <a:p>
            <a:endParaRPr lang="en-US" dirty="0"/>
          </a:p>
          <a:p>
            <a:r>
              <a:rPr lang="en-US" dirty="0" smtClean="0"/>
              <a:t>Dr. Kerry A. McKay</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a:t>
            </a:fld>
            <a:endParaRPr lang="en-US" dirty="0"/>
          </a:p>
        </p:txBody>
      </p:sp>
      <p:sp>
        <p:nvSpPr>
          <p:cNvPr id="4" name="TextBox 3"/>
          <p:cNvSpPr txBox="1"/>
          <p:nvPr/>
        </p:nvSpPr>
        <p:spPr>
          <a:xfrm>
            <a:off x="132735" y="6504039"/>
            <a:ext cx="4491614" cy="276999"/>
          </a:xfrm>
          <a:prstGeom prst="rect">
            <a:avLst/>
          </a:prstGeom>
          <a:noFill/>
        </p:spPr>
        <p:txBody>
          <a:bodyPr wrap="none" rtlCol="0">
            <a:spAutoFit/>
          </a:bodyPr>
          <a:lstStyle/>
          <a:p>
            <a:r>
              <a:rPr lang="en-US" sz="1200" b="1" dirty="0" smtClean="0"/>
              <a:t>Approved for Public Release. Distribution Unlimited 13-1379</a:t>
            </a:r>
            <a:endParaRPr lang="en-US" sz="1200" b="1"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Crypto topics covered in this course</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 Picture</a:t>
            </a:r>
            <a:endParaRPr lang="en-US" dirty="0"/>
          </a:p>
        </p:txBody>
      </p:sp>
      <p:sp>
        <p:nvSpPr>
          <p:cNvPr id="3" name="Content Placeholder 2"/>
          <p:cNvSpPr>
            <a:spLocks noGrp="1"/>
          </p:cNvSpPr>
          <p:nvPr>
            <p:ph idx="1"/>
          </p:nvPr>
        </p:nvSpPr>
        <p:spPr>
          <a:xfrm>
            <a:off x="457200" y="3973286"/>
            <a:ext cx="8229600" cy="2351314"/>
          </a:xfrm>
        </p:spPr>
        <p:txBody>
          <a:bodyPr/>
          <a:lstStyle/>
          <a:p>
            <a:r>
              <a:rPr lang="en-US" dirty="0" smtClean="0"/>
              <a:t>Bob gives Alice his public key, </a:t>
            </a:r>
            <a:r>
              <a:rPr lang="en-US" dirty="0" err="1" smtClean="0"/>
              <a:t>k</a:t>
            </a:r>
            <a:r>
              <a:rPr lang="en-US" baseline="-25000" dirty="0" err="1" smtClean="0"/>
              <a:t>pub</a:t>
            </a:r>
            <a:endParaRPr lang="en-US" baseline="-25000" dirty="0" smtClean="0"/>
          </a:p>
          <a:p>
            <a:r>
              <a:rPr lang="en-US" dirty="0" smtClean="0"/>
              <a:t>Alice can send Bob </a:t>
            </a:r>
            <a:r>
              <a:rPr lang="en-US" i="1" dirty="0" smtClean="0"/>
              <a:t>x</a:t>
            </a:r>
            <a:r>
              <a:rPr lang="en-US" dirty="0" smtClean="0"/>
              <a:t>, encrypted with Bob’s public key</a:t>
            </a:r>
          </a:p>
          <a:p>
            <a:r>
              <a:rPr lang="en-US" dirty="0" smtClean="0"/>
              <a:t>Only a person who knows Bob’s private key can decrypt it and get </a:t>
            </a:r>
            <a:r>
              <a:rPr lang="en-US" i="1" dirty="0" smtClean="0"/>
              <a:t>x</a:t>
            </a:r>
            <a:r>
              <a:rPr lang="en-US" dirty="0" smtClean="0"/>
              <a:t> </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100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2096861"/>
            <a:ext cx="69056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3015668"/>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Principles of asymmetric ciphers</a:t>
            </a:r>
            <a:endParaRPr lang="en-US" dirty="0"/>
          </a:p>
        </p:txBody>
      </p:sp>
      <p:sp>
        <p:nvSpPr>
          <p:cNvPr id="3" name="Content Placeholder 2"/>
          <p:cNvSpPr>
            <a:spLocks noGrp="1"/>
          </p:cNvSpPr>
          <p:nvPr>
            <p:ph idx="1"/>
          </p:nvPr>
        </p:nvSpPr>
        <p:spPr/>
        <p:txBody>
          <a:bodyPr/>
          <a:lstStyle/>
          <a:p>
            <a:endParaRPr lang="en-US" dirty="0" smtClean="0"/>
          </a:p>
          <a:p>
            <a:r>
              <a:rPr lang="en-US" dirty="0" smtClean="0"/>
              <a:t>Based on hard problems</a:t>
            </a:r>
          </a:p>
          <a:p>
            <a:pPr lvl="1"/>
            <a:r>
              <a:rPr lang="en-US" dirty="0" smtClean="0"/>
              <a:t>Not confusion and diffusion</a:t>
            </a:r>
          </a:p>
          <a:p>
            <a:r>
              <a:rPr lang="en-US" dirty="0" smtClean="0"/>
              <a:t>As long as there is no polynomial-time algorithm to solve underlying problem, algorithm secure</a:t>
            </a:r>
          </a:p>
          <a:p>
            <a:pPr lvl="1"/>
            <a:r>
              <a:rPr lang="en-US" dirty="0" smtClean="0"/>
              <a:t>*with reasonable key length</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101</a:t>
            </a:fld>
            <a:endParaRPr lang="en-US"/>
          </a:p>
        </p:txBody>
      </p:sp>
    </p:spTree>
    <p:extLst>
      <p:ext uri="{BB962C8B-B14F-4D97-AF65-F5344CB8AC3E}">
        <p14:creationId xmlns:p14="http://schemas.microsoft.com/office/powerpoint/2010/main" val="3911981556"/>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Factoring</a:t>
            </a:r>
            <a:endParaRPr lang="en-US" dirty="0"/>
          </a:p>
        </p:txBody>
      </p:sp>
      <p:sp>
        <p:nvSpPr>
          <p:cNvPr id="3" name="Content Placeholder 2"/>
          <p:cNvSpPr>
            <a:spLocks noGrp="1"/>
          </p:cNvSpPr>
          <p:nvPr>
            <p:ph idx="1"/>
          </p:nvPr>
        </p:nvSpPr>
        <p:spPr/>
        <p:txBody>
          <a:bodyPr/>
          <a:lstStyle/>
          <a:p>
            <a:r>
              <a:rPr lang="en-US" dirty="0" smtClean="0"/>
              <a:t>Given an integer n, find the prime factorization</a:t>
            </a:r>
          </a:p>
          <a:p>
            <a:pPr lvl="1"/>
            <a:r>
              <a:rPr lang="en-US" dirty="0" smtClean="0"/>
              <a:t>42 = 2 * 21 = 2 * 3 * 7</a:t>
            </a:r>
          </a:p>
          <a:p>
            <a:r>
              <a:rPr lang="en-US" dirty="0" smtClean="0"/>
              <a:t>Now do it for a 2048-bit integer</a:t>
            </a:r>
          </a:p>
          <a:p>
            <a:pPr lvl="1"/>
            <a:r>
              <a:rPr lang="en-US" dirty="0" smtClean="0"/>
              <a:t>Yea… it is tough</a:t>
            </a:r>
          </a:p>
          <a:p>
            <a:r>
              <a:rPr lang="en-US" dirty="0" smtClean="0"/>
              <a:t>Trapdoor function that requires knowledge of factorization</a:t>
            </a:r>
          </a:p>
          <a:p>
            <a:pPr lvl="1"/>
            <a:r>
              <a:rPr lang="en-US" dirty="0" smtClean="0"/>
              <a:t>Primes are part of the private key</a:t>
            </a:r>
          </a:p>
          <a:p>
            <a:pPr lvl="1"/>
            <a:r>
              <a:rPr lang="en-US" dirty="0" smtClean="0"/>
              <a:t>Adversary only gets the product</a:t>
            </a:r>
          </a:p>
          <a:p>
            <a:pPr lvl="2"/>
            <a:r>
              <a:rPr lang="en-US" dirty="0" smtClean="0"/>
              <a:t>Has a lot of work ahead</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102</a:t>
            </a:fld>
            <a:endParaRPr lang="en-US"/>
          </a:p>
        </p:txBody>
      </p:sp>
    </p:spTree>
    <p:extLst>
      <p:ext uri="{BB962C8B-B14F-4D97-AF65-F5344CB8AC3E}">
        <p14:creationId xmlns:p14="http://schemas.microsoft.com/office/powerpoint/2010/main" val="2667994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Factoring: RSA</a:t>
            </a:r>
            <a:endParaRPr lang="en-US" dirty="0"/>
          </a:p>
        </p:txBody>
      </p:sp>
      <p:sp>
        <p:nvSpPr>
          <p:cNvPr id="3" name="Content Placeholder 2"/>
          <p:cNvSpPr>
            <a:spLocks noGrp="1"/>
          </p:cNvSpPr>
          <p:nvPr>
            <p:ph idx="1"/>
          </p:nvPr>
        </p:nvSpPr>
        <p:spPr/>
        <p:txBody>
          <a:bodyPr/>
          <a:lstStyle/>
          <a:p>
            <a:r>
              <a:rPr lang="en-US" dirty="0" smtClean="0"/>
              <a:t>N=p*q, p and q are primes</a:t>
            </a:r>
          </a:p>
          <a:p>
            <a:r>
              <a:rPr lang="en-US" dirty="0" smtClean="0"/>
              <a:t>Encryption: </a:t>
            </a:r>
            <a:r>
              <a:rPr lang="en-US" dirty="0" err="1" smtClean="0"/>
              <a:t>x</a:t>
            </a:r>
            <a:r>
              <a:rPr lang="en-US" baseline="30000" dirty="0" err="1" smtClean="0"/>
              <a:t>e</a:t>
            </a:r>
            <a:r>
              <a:rPr lang="en-US" dirty="0" smtClean="0"/>
              <a:t> mod N</a:t>
            </a:r>
          </a:p>
          <a:p>
            <a:r>
              <a:rPr lang="en-US" dirty="0" smtClean="0"/>
              <a:t>Decryption</a:t>
            </a:r>
            <a:r>
              <a:rPr lang="en-US" dirty="0"/>
              <a:t>: </a:t>
            </a:r>
            <a:r>
              <a:rPr lang="en-US" dirty="0" err="1" smtClean="0"/>
              <a:t>x</a:t>
            </a:r>
            <a:r>
              <a:rPr lang="en-US" baseline="30000" dirty="0" err="1" smtClean="0"/>
              <a:t>d</a:t>
            </a:r>
            <a:r>
              <a:rPr lang="en-US" dirty="0" smtClean="0"/>
              <a:t> </a:t>
            </a:r>
            <a:r>
              <a:rPr lang="en-US" dirty="0"/>
              <a:t>mod </a:t>
            </a:r>
            <a:r>
              <a:rPr lang="en-US" dirty="0" smtClean="0"/>
              <a:t>N</a:t>
            </a:r>
            <a:endParaRPr lang="en-US" dirty="0"/>
          </a:p>
          <a:p>
            <a:endParaRPr lang="en-US" dirty="0" smtClean="0"/>
          </a:p>
          <a:p>
            <a:r>
              <a:rPr lang="en-US" dirty="0" smtClean="0"/>
              <a:t>RSA public key has (e, N)</a:t>
            </a:r>
          </a:p>
          <a:p>
            <a:r>
              <a:rPr lang="en-US" dirty="0" smtClean="0"/>
              <a:t>Decryption exponent d derived from e, p and q</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103</a:t>
            </a:fld>
            <a:endParaRPr lang="en-US"/>
          </a:p>
        </p:txBody>
      </p:sp>
    </p:spTree>
    <p:extLst>
      <p:ext uri="{BB962C8B-B14F-4D97-AF65-F5344CB8AC3E}">
        <p14:creationId xmlns:p14="http://schemas.microsoft.com/office/powerpoint/2010/main" val="160413557"/>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logarithm</a:t>
            </a:r>
            <a:endParaRPr lang="en-US" dirty="0"/>
          </a:p>
        </p:txBody>
      </p:sp>
      <p:sp>
        <p:nvSpPr>
          <p:cNvPr id="3" name="Content Placeholder 2"/>
          <p:cNvSpPr>
            <a:spLocks noGrp="1"/>
          </p:cNvSpPr>
          <p:nvPr>
            <p:ph idx="1"/>
          </p:nvPr>
        </p:nvSpPr>
        <p:spPr/>
        <p:txBody>
          <a:bodyPr/>
          <a:lstStyle/>
          <a:p>
            <a:r>
              <a:rPr lang="en-US" dirty="0" smtClean="0"/>
              <a:t>Given </a:t>
            </a:r>
            <a:r>
              <a:rPr lang="en-US" i="1" dirty="0" err="1" smtClean="0"/>
              <a:t>x</a:t>
            </a:r>
            <a:r>
              <a:rPr lang="en-US" i="1" baseline="30000" dirty="0" err="1" smtClean="0"/>
              <a:t>a</a:t>
            </a:r>
            <a:r>
              <a:rPr lang="en-US" dirty="0" smtClean="0"/>
              <a:t> = </a:t>
            </a:r>
            <a:r>
              <a:rPr lang="en-US" i="1" dirty="0" smtClean="0"/>
              <a:t>y</a:t>
            </a:r>
            <a:r>
              <a:rPr lang="en-US" dirty="0" smtClean="0"/>
              <a:t> and </a:t>
            </a:r>
            <a:r>
              <a:rPr lang="en-US" i="1" dirty="0" smtClean="0"/>
              <a:t>x</a:t>
            </a:r>
            <a:r>
              <a:rPr lang="en-US" dirty="0" smtClean="0"/>
              <a:t>, what is </a:t>
            </a:r>
            <a:r>
              <a:rPr lang="en-US" i="1" dirty="0" smtClean="0"/>
              <a:t>a</a:t>
            </a:r>
            <a:r>
              <a:rPr lang="en-US" dirty="0" smtClean="0"/>
              <a:t>?</a:t>
            </a:r>
          </a:p>
          <a:p>
            <a:r>
              <a:rPr lang="en-US" dirty="0" smtClean="0"/>
              <a:t>There are conditions </a:t>
            </a:r>
          </a:p>
          <a:p>
            <a:pPr lvl="1"/>
            <a:r>
              <a:rPr lang="en-US" dirty="0" smtClean="0"/>
              <a:t>Only certain set/operation combinations can be used for crypto</a:t>
            </a:r>
          </a:p>
          <a:p>
            <a:pPr lvl="1"/>
            <a:r>
              <a:rPr lang="en-US" i="1" dirty="0" smtClean="0"/>
              <a:t>x</a:t>
            </a:r>
            <a:r>
              <a:rPr lang="en-US" dirty="0" smtClean="0"/>
              <a:t> must be a generator (</a:t>
            </a:r>
            <a:r>
              <a:rPr lang="en-US" i="1" dirty="0" smtClean="0"/>
              <a:t>x</a:t>
            </a:r>
            <a:r>
              <a:rPr lang="en-US" dirty="0" smtClean="0"/>
              <a:t> has to create all elements of set when you keep multiplying it by itself)</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104</a:t>
            </a:fld>
            <a:endParaRPr lang="en-US"/>
          </a:p>
        </p:txBody>
      </p:sp>
    </p:spTree>
    <p:extLst>
      <p:ext uri="{BB962C8B-B14F-4D97-AF65-F5344CB8AC3E}">
        <p14:creationId xmlns:p14="http://schemas.microsoft.com/office/powerpoint/2010/main" val="3197020655"/>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Post-quantum</a:t>
            </a:r>
            <a:endParaRPr lang="en-US" dirty="0"/>
          </a:p>
        </p:txBody>
      </p:sp>
      <p:sp>
        <p:nvSpPr>
          <p:cNvPr id="3" name="Content Placeholder 2"/>
          <p:cNvSpPr>
            <a:spLocks noGrp="1"/>
          </p:cNvSpPr>
          <p:nvPr>
            <p:ph idx="1"/>
          </p:nvPr>
        </p:nvSpPr>
        <p:spPr/>
        <p:txBody>
          <a:bodyPr>
            <a:normAutofit/>
          </a:bodyPr>
          <a:lstStyle/>
          <a:p>
            <a:r>
              <a:rPr lang="en-US" dirty="0" smtClean="0"/>
              <a:t>Solve factoring and you also solve discrete log</a:t>
            </a:r>
          </a:p>
          <a:p>
            <a:r>
              <a:rPr lang="en-US" dirty="0" err="1" smtClean="0"/>
              <a:t>Shor’s</a:t>
            </a:r>
            <a:r>
              <a:rPr lang="en-US" dirty="0" smtClean="0"/>
              <a:t> algorithm does just that</a:t>
            </a:r>
          </a:p>
          <a:p>
            <a:pPr lvl="1"/>
            <a:r>
              <a:rPr lang="en-US" dirty="0" smtClean="0"/>
              <a:t>The catch is that you </a:t>
            </a:r>
            <a:r>
              <a:rPr lang="en-US" smtClean="0"/>
              <a:t>need a quantum computer to run it</a:t>
            </a:r>
            <a:endParaRPr lang="en-US" dirty="0" smtClean="0"/>
          </a:p>
          <a:p>
            <a:r>
              <a:rPr lang="en-US" dirty="0" smtClean="0">
                <a:sym typeface="Wingdings" pitchFamily="2" charset="2"/>
              </a:rPr>
              <a:t>Research in post-quantum asymmetric algorithms</a:t>
            </a:r>
          </a:p>
          <a:p>
            <a:pPr lvl="1"/>
            <a:r>
              <a:rPr lang="en-US" dirty="0" smtClean="0"/>
              <a:t>Multivariate public key</a:t>
            </a:r>
          </a:p>
          <a:p>
            <a:pPr lvl="2"/>
            <a:r>
              <a:rPr lang="en-US" dirty="0" smtClean="0"/>
              <a:t>The coefficients of polynomials are polynomials</a:t>
            </a:r>
          </a:p>
          <a:p>
            <a:pPr lvl="1"/>
            <a:r>
              <a:rPr lang="en-US" dirty="0" smtClean="0"/>
              <a:t>Lattice-based cryptography</a:t>
            </a:r>
          </a:p>
          <a:p>
            <a:pPr lvl="1"/>
            <a:r>
              <a:rPr lang="en-US" dirty="0" smtClean="0"/>
              <a:t>Code-based cryptography</a:t>
            </a:r>
          </a:p>
          <a:p>
            <a:pPr lvl="2"/>
            <a:r>
              <a:rPr lang="en-US" dirty="0" smtClean="0"/>
              <a:t>Error-correcting codes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105</a:t>
            </a:fld>
            <a:endParaRPr lang="en-US"/>
          </a:p>
        </p:txBody>
      </p:sp>
    </p:spTree>
    <p:extLst>
      <p:ext uri="{BB962C8B-B14F-4D97-AF65-F5344CB8AC3E}">
        <p14:creationId xmlns:p14="http://schemas.microsoft.com/office/powerpoint/2010/main" val="1593782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Vs. Asymmetric</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34164791"/>
              </p:ext>
            </p:extLst>
          </p:nvPr>
        </p:nvGraphicFramePr>
        <p:xfrm>
          <a:off x="457200" y="2435906"/>
          <a:ext cx="8229600" cy="1752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Symmetric</a:t>
                      </a:r>
                      <a:endParaRPr lang="en-US" dirty="0"/>
                    </a:p>
                  </a:txBody>
                  <a:tcPr/>
                </a:tc>
                <a:tc>
                  <a:txBody>
                    <a:bodyPr/>
                    <a:lstStyle/>
                    <a:p>
                      <a:r>
                        <a:rPr lang="en-US" dirty="0" smtClean="0"/>
                        <a:t>Asymmetric</a:t>
                      </a:r>
                      <a:endParaRPr lang="en-US" dirty="0"/>
                    </a:p>
                  </a:txBody>
                  <a:tcPr/>
                </a:tc>
              </a:tr>
              <a:tr h="370840">
                <a:tc>
                  <a:txBody>
                    <a:bodyPr/>
                    <a:lstStyle/>
                    <a:p>
                      <a:r>
                        <a:rPr lang="en-US" dirty="0" smtClean="0"/>
                        <a:t>Same</a:t>
                      </a:r>
                      <a:r>
                        <a:rPr lang="en-US" baseline="0" dirty="0" smtClean="0"/>
                        <a:t> key for encryption and decryption</a:t>
                      </a:r>
                      <a:endParaRPr lang="en-US" dirty="0"/>
                    </a:p>
                  </a:txBody>
                  <a:tcPr/>
                </a:tc>
                <a:tc>
                  <a:txBody>
                    <a:bodyPr/>
                    <a:lstStyle/>
                    <a:p>
                      <a:r>
                        <a:rPr lang="en-US" dirty="0" smtClean="0"/>
                        <a:t>Different keys for encryption and decryption</a:t>
                      </a:r>
                      <a:endParaRPr lang="en-US" dirty="0"/>
                    </a:p>
                  </a:txBody>
                  <a:tcPr/>
                </a:tc>
              </a:tr>
              <a:tr h="370840">
                <a:tc>
                  <a:txBody>
                    <a:bodyPr/>
                    <a:lstStyle/>
                    <a:p>
                      <a:r>
                        <a:rPr lang="en-US" dirty="0" smtClean="0"/>
                        <a:t>Based</a:t>
                      </a:r>
                      <a:r>
                        <a:rPr lang="en-US" baseline="0" dirty="0" smtClean="0"/>
                        <a:t> on c</a:t>
                      </a:r>
                      <a:r>
                        <a:rPr lang="en-US" dirty="0" smtClean="0"/>
                        <a:t>onfusion and diffusion</a:t>
                      </a:r>
                      <a:endParaRPr lang="en-US" dirty="0"/>
                    </a:p>
                  </a:txBody>
                  <a:tcPr/>
                </a:tc>
                <a:tc>
                  <a:txBody>
                    <a:bodyPr/>
                    <a:lstStyle/>
                    <a:p>
                      <a:r>
                        <a:rPr lang="en-US" dirty="0" smtClean="0"/>
                        <a:t>Based on number theoretic problems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Repeated</a:t>
                      </a:r>
                      <a:r>
                        <a:rPr lang="en-US" baseline="0" dirty="0" smtClean="0"/>
                        <a:t> iterations of simple function</a:t>
                      </a:r>
                      <a:endParaRPr lang="en-US" dirty="0" smtClean="0"/>
                    </a:p>
                  </a:txBody>
                  <a:tcPr/>
                </a:tc>
                <a:tc>
                  <a:txBody>
                    <a:bodyPr/>
                    <a:lstStyle/>
                    <a:p>
                      <a:r>
                        <a:rPr lang="en-US" baseline="0" dirty="0" smtClean="0"/>
                        <a:t>Can be expressed as simple equation</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106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I use what?</a:t>
            </a:r>
            <a:endParaRPr lang="en-US" dirty="0"/>
          </a:p>
        </p:txBody>
      </p:sp>
      <p:sp>
        <p:nvSpPr>
          <p:cNvPr id="3" name="Content Placeholder 2"/>
          <p:cNvSpPr>
            <a:spLocks noGrp="1"/>
          </p:cNvSpPr>
          <p:nvPr>
            <p:ph idx="1"/>
          </p:nvPr>
        </p:nvSpPr>
        <p:spPr/>
        <p:txBody>
          <a:bodyPr>
            <a:normAutofit lnSpcReduction="10000"/>
          </a:bodyPr>
          <a:lstStyle/>
          <a:p>
            <a:r>
              <a:rPr lang="en-US" dirty="0" smtClean="0"/>
              <a:t>Symmetric algorithms </a:t>
            </a:r>
          </a:p>
          <a:p>
            <a:pPr lvl="1"/>
            <a:r>
              <a:rPr lang="en-US" dirty="0"/>
              <a:t>M</a:t>
            </a:r>
            <a:r>
              <a:rPr lang="en-US" dirty="0" smtClean="0"/>
              <a:t>ore computationally efficient</a:t>
            </a:r>
          </a:p>
          <a:p>
            <a:pPr lvl="1"/>
            <a:r>
              <a:rPr lang="en-US" dirty="0" smtClean="0"/>
              <a:t>Key distribution is a problem</a:t>
            </a:r>
          </a:p>
          <a:p>
            <a:r>
              <a:rPr lang="en-US" dirty="0" smtClean="0"/>
              <a:t>Asymmetric algorithms</a:t>
            </a:r>
          </a:p>
          <a:p>
            <a:pPr lvl="1"/>
            <a:r>
              <a:rPr lang="en-US" dirty="0" smtClean="0"/>
              <a:t>More computationally expensive</a:t>
            </a:r>
          </a:p>
          <a:p>
            <a:pPr lvl="1"/>
            <a:r>
              <a:rPr lang="en-US" dirty="0" smtClean="0"/>
              <a:t>Do not need to agree upon a key</a:t>
            </a:r>
          </a:p>
          <a:p>
            <a:pPr lvl="1"/>
            <a:r>
              <a:rPr lang="en-US" dirty="0" smtClean="0"/>
              <a:t>Need to establish authenticity of public key</a:t>
            </a:r>
            <a:endParaRPr lang="en-US" dirty="0"/>
          </a:p>
          <a:p>
            <a:r>
              <a:rPr lang="en-US" dirty="0" smtClean="0"/>
              <a:t>Symmetric better for sending data</a:t>
            </a:r>
          </a:p>
          <a:p>
            <a:r>
              <a:rPr lang="en-US" dirty="0" smtClean="0"/>
              <a:t>Asymmetric better for sending symmetric keys</a:t>
            </a:r>
          </a:p>
          <a:p>
            <a:pPr lvl="1"/>
            <a:r>
              <a:rPr lang="en-US" dirty="0" smtClean="0"/>
              <a:t>Wrap symmetric key</a:t>
            </a:r>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107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length</a:t>
            </a:r>
            <a:endParaRPr lang="en-US" dirty="0"/>
          </a:p>
        </p:txBody>
      </p:sp>
      <p:sp>
        <p:nvSpPr>
          <p:cNvPr id="3" name="Content Placeholder 2"/>
          <p:cNvSpPr>
            <a:spLocks noGrp="1"/>
          </p:cNvSpPr>
          <p:nvPr>
            <p:ph idx="1"/>
          </p:nvPr>
        </p:nvSpPr>
        <p:spPr>
          <a:xfrm>
            <a:off x="457200" y="1935480"/>
            <a:ext cx="8229600" cy="2135777"/>
          </a:xfrm>
        </p:spPr>
        <p:txBody>
          <a:bodyPr/>
          <a:lstStyle/>
          <a:p>
            <a:r>
              <a:rPr lang="en-US" dirty="0" smtClean="0"/>
              <a:t>Key lengths for asymmetric algorithms are different from symmetric</a:t>
            </a:r>
          </a:p>
          <a:p>
            <a:r>
              <a:rPr lang="en-US" dirty="0" smtClean="0"/>
              <a:t>In general, it takes a longer key to have the same protection against brute force attacks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108</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6" y="3900488"/>
            <a:ext cx="808672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3483424" y="5769429"/>
            <a:ext cx="3518014" cy="586671"/>
            <a:chOff x="3483424" y="5769429"/>
            <a:chExt cx="3518014" cy="586671"/>
          </a:xfrm>
        </p:grpSpPr>
        <p:sp>
          <p:nvSpPr>
            <p:cNvPr id="9" name="Up Arrow 8"/>
            <p:cNvSpPr/>
            <p:nvPr/>
          </p:nvSpPr>
          <p:spPr>
            <a:xfrm>
              <a:off x="5029200" y="5769429"/>
              <a:ext cx="213231" cy="217339"/>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TextBox 5"/>
            <p:cNvSpPr txBox="1"/>
            <p:nvPr/>
          </p:nvSpPr>
          <p:spPr>
            <a:xfrm>
              <a:off x="3483424" y="5986768"/>
              <a:ext cx="3518014"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Note: This is no longer sufficient</a:t>
              </a:r>
              <a:endParaRPr lang="en-US" dirty="0"/>
            </a:p>
          </p:txBody>
        </p:sp>
      </p:grpSp>
    </p:spTree>
    <p:extLst>
      <p:ext uri="{BB962C8B-B14F-4D97-AF65-F5344CB8AC3E}">
        <p14:creationId xmlns:p14="http://schemas.microsoft.com/office/powerpoint/2010/main" val="10559724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length (continued) </a:t>
            </a:r>
            <a:endParaRPr lang="en-US" dirty="0"/>
          </a:p>
        </p:txBody>
      </p:sp>
      <p:sp>
        <p:nvSpPr>
          <p:cNvPr id="3" name="Content Placeholder 2"/>
          <p:cNvSpPr>
            <a:spLocks noGrp="1"/>
          </p:cNvSpPr>
          <p:nvPr>
            <p:ph idx="1"/>
          </p:nvPr>
        </p:nvSpPr>
        <p:spPr/>
        <p:txBody>
          <a:bodyPr/>
          <a:lstStyle/>
          <a:p>
            <a:r>
              <a:rPr lang="en-US" dirty="0" smtClean="0"/>
              <a:t>Why do you think that asymmetric algorithms require longer keys?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109</a:t>
            </a:fld>
            <a:endParaRPr lang="en-US"/>
          </a:p>
        </p:txBody>
      </p:sp>
    </p:spTree>
    <p:extLst>
      <p:ext uri="{BB962C8B-B14F-4D97-AF65-F5344CB8AC3E}">
        <p14:creationId xmlns:p14="http://schemas.microsoft.com/office/powerpoint/2010/main" val="23070811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Cryptography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8211527"/>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11</a:t>
            </a:fld>
            <a:endParaRPr lang="en-US"/>
          </a:p>
        </p:txBody>
      </p:sp>
    </p:spTree>
    <p:extLst>
      <p:ext uri="{BB962C8B-B14F-4D97-AF65-F5344CB8AC3E}">
        <p14:creationId xmlns:p14="http://schemas.microsoft.com/office/powerpoint/2010/main" val="3049460178"/>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primitives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2206192"/>
              </p:ext>
            </p:extLst>
          </p:nvPr>
        </p:nvGraphicFramePr>
        <p:xfrm>
          <a:off x="467475" y="213010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110</a:t>
            </a:fld>
            <a:endParaRPr lang="en-US"/>
          </a:p>
        </p:txBody>
      </p:sp>
      <p:sp>
        <p:nvSpPr>
          <p:cNvPr id="6" name="TextBox 5"/>
          <p:cNvSpPr txBox="1"/>
          <p:nvPr/>
        </p:nvSpPr>
        <p:spPr>
          <a:xfrm>
            <a:off x="467475" y="2130103"/>
            <a:ext cx="7084031" cy="646331"/>
          </a:xfrm>
          <a:prstGeom prst="rect">
            <a:avLst/>
          </a:prstGeom>
          <a:noFill/>
        </p:spPr>
        <p:txBody>
          <a:bodyPr wrap="square" rtlCol="0">
            <a:spAutoFit/>
          </a:bodyPr>
          <a:lstStyle/>
          <a:p>
            <a:r>
              <a:rPr lang="en-US" dirty="0" smtClean="0"/>
              <a:t>Now that we’ve looked at symmetric and asymmetric topics, we’ll dive a little further into both areas</a:t>
            </a:r>
            <a:endParaRPr lang="en-US" dirty="0"/>
          </a:p>
        </p:txBody>
      </p:sp>
    </p:spTree>
    <p:extLst>
      <p:ext uri="{BB962C8B-B14F-4D97-AF65-F5344CB8AC3E}">
        <p14:creationId xmlns:p14="http://schemas.microsoft.com/office/powerpoint/2010/main" val="2392308139"/>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lstStyle/>
          <a:p>
            <a:r>
              <a:rPr lang="en-US" dirty="0" smtClean="0"/>
              <a:t>Do not encrypt/decrypt</a:t>
            </a:r>
          </a:p>
          <a:p>
            <a:pPr lvl="1"/>
            <a:r>
              <a:rPr lang="en-US" dirty="0" smtClean="0"/>
              <a:t>Do not provide confidentiality</a:t>
            </a:r>
          </a:p>
          <a:p>
            <a:r>
              <a:rPr lang="en-US" dirty="0" smtClean="0"/>
              <a:t>Do fall under symmetric cryptography</a:t>
            </a:r>
          </a:p>
          <a:p>
            <a:pPr lvl="1"/>
            <a:r>
              <a:rPr lang="en-US" dirty="0" smtClean="0"/>
              <a:t>Constructed with symmetric primitives</a:t>
            </a:r>
          </a:p>
          <a:p>
            <a:pPr lvl="1"/>
            <a:endParaRPr lang="en-US" dirty="0"/>
          </a:p>
          <a:p>
            <a:pPr lvl="1"/>
            <a:endParaRPr lang="en-US" dirty="0" smtClean="0"/>
          </a:p>
          <a:p>
            <a:r>
              <a:rPr lang="en-US" dirty="0" smtClean="0"/>
              <a:t>Provide means of integrity checking</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111</a:t>
            </a:fld>
            <a:endParaRPr lang="en-US"/>
          </a:p>
        </p:txBody>
      </p:sp>
    </p:spTree>
    <p:extLst>
      <p:ext uri="{BB962C8B-B14F-4D97-AF65-F5344CB8AC3E}">
        <p14:creationId xmlns:p14="http://schemas.microsoft.com/office/powerpoint/2010/main" val="1902625467"/>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hash function?</a:t>
            </a:r>
            <a:endParaRPr lang="en-US" dirty="0"/>
          </a:p>
        </p:txBody>
      </p:sp>
      <p:sp>
        <p:nvSpPr>
          <p:cNvPr id="3" name="Content Placeholder 2"/>
          <p:cNvSpPr>
            <a:spLocks noGrp="1"/>
          </p:cNvSpPr>
          <p:nvPr>
            <p:ph idx="1"/>
          </p:nvPr>
        </p:nvSpPr>
        <p:spPr>
          <a:xfrm>
            <a:off x="457200" y="1935480"/>
            <a:ext cx="8229600" cy="1515291"/>
          </a:xfrm>
        </p:spPr>
        <p:txBody>
          <a:bodyPr>
            <a:normAutofit fontScale="92500" lnSpcReduction="20000"/>
          </a:bodyPr>
          <a:lstStyle/>
          <a:p>
            <a:r>
              <a:rPr lang="en-US" dirty="0" smtClean="0"/>
              <a:t>Function that maps arbitrary-length input to fixed size output</a:t>
            </a:r>
          </a:p>
          <a:p>
            <a:r>
              <a:rPr lang="en-US" dirty="0" smtClean="0"/>
              <a:t>Output space is smaller</a:t>
            </a:r>
          </a:p>
          <a:p>
            <a:pPr lvl="1"/>
            <a:r>
              <a:rPr lang="en-US" dirty="0" smtClean="0"/>
              <a:t>Multiple inputs map to same output</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112</a:t>
            </a:fld>
            <a:endParaRPr lang="en-US"/>
          </a:p>
        </p:txBody>
      </p:sp>
      <p:sp>
        <p:nvSpPr>
          <p:cNvPr id="6" name="Oval 5"/>
          <p:cNvSpPr/>
          <p:nvPr/>
        </p:nvSpPr>
        <p:spPr>
          <a:xfrm>
            <a:off x="827313" y="3347357"/>
            <a:ext cx="2982685" cy="276497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Oval 6"/>
          <p:cNvSpPr/>
          <p:nvPr/>
        </p:nvSpPr>
        <p:spPr>
          <a:xfrm>
            <a:off x="6019800" y="3940629"/>
            <a:ext cx="1480457" cy="139337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9" name="Straight Arrow Connector 8"/>
          <p:cNvCxnSpPr/>
          <p:nvPr/>
        </p:nvCxnSpPr>
        <p:spPr>
          <a:xfrm>
            <a:off x="2318655" y="3940629"/>
            <a:ext cx="4321631" cy="293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752600" y="4321629"/>
            <a:ext cx="5355771" cy="174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079171" y="4321629"/>
            <a:ext cx="50292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378268"/>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hash 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we say “hash functions”, we often mean “cryptographic hash functions”</a:t>
            </a:r>
          </a:p>
          <a:p>
            <a:r>
              <a:rPr lang="en-US" dirty="0" smtClean="0"/>
              <a:t>Create a “digital fingerprint” of data</a:t>
            </a:r>
          </a:p>
          <a:p>
            <a:endParaRPr lang="en-US" dirty="0" smtClean="0"/>
          </a:p>
          <a:p>
            <a:r>
              <a:rPr lang="en-US" dirty="0" smtClean="0"/>
              <a:t>Three properties</a:t>
            </a:r>
          </a:p>
          <a:p>
            <a:pPr lvl="1"/>
            <a:r>
              <a:rPr lang="en-US" dirty="0" smtClean="0"/>
              <a:t>Collision resistance (strong collision resistance)</a:t>
            </a:r>
          </a:p>
          <a:p>
            <a:pPr lvl="1"/>
            <a:r>
              <a:rPr lang="en-US" dirty="0" err="1" smtClean="0"/>
              <a:t>Preimage</a:t>
            </a:r>
            <a:r>
              <a:rPr lang="en-US" dirty="0" smtClean="0"/>
              <a:t> resistance</a:t>
            </a:r>
          </a:p>
          <a:p>
            <a:pPr lvl="1"/>
            <a:r>
              <a:rPr lang="en-US" dirty="0" smtClean="0"/>
              <a:t>Second </a:t>
            </a:r>
            <a:r>
              <a:rPr lang="en-US" dirty="0" err="1" smtClean="0"/>
              <a:t>preimage</a:t>
            </a:r>
            <a:r>
              <a:rPr lang="en-US" dirty="0" smtClean="0"/>
              <a:t> resistance (weak collision resistance)</a:t>
            </a:r>
          </a:p>
          <a:p>
            <a:pPr lvl="1"/>
            <a:endParaRPr lang="en-US" dirty="0"/>
          </a:p>
          <a:p>
            <a:r>
              <a:rPr lang="en-US" dirty="0" smtClean="0"/>
              <a:t>There are variants for each of these, but only main concept covered here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113</a:t>
            </a:fld>
            <a:endParaRPr lang="en-US"/>
          </a:p>
        </p:txBody>
      </p:sp>
    </p:spTree>
    <p:extLst>
      <p:ext uri="{BB962C8B-B14F-4D97-AF65-F5344CB8AC3E}">
        <p14:creationId xmlns:p14="http://schemas.microsoft.com/office/powerpoint/2010/main" val="637603063"/>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resistance</a:t>
            </a:r>
            <a:endParaRPr lang="en-US" dirty="0"/>
          </a:p>
        </p:txBody>
      </p:sp>
      <p:sp>
        <p:nvSpPr>
          <p:cNvPr id="3" name="Content Placeholder 2"/>
          <p:cNvSpPr>
            <a:spLocks noGrp="1"/>
          </p:cNvSpPr>
          <p:nvPr>
            <p:ph idx="1"/>
          </p:nvPr>
        </p:nvSpPr>
        <p:spPr/>
        <p:txBody>
          <a:bodyPr/>
          <a:lstStyle/>
          <a:p>
            <a:r>
              <a:rPr lang="en-US" dirty="0" smtClean="0"/>
              <a:t>Infeasible to find x ≠ y such that h(x) = h(y)</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Resistance is upper-bounded by the birthday problem</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114</a:t>
            </a:fld>
            <a:endParaRPr lang="en-US"/>
          </a:p>
        </p:txBody>
      </p:sp>
      <p:sp>
        <p:nvSpPr>
          <p:cNvPr id="6" name="Oval 5"/>
          <p:cNvSpPr/>
          <p:nvPr/>
        </p:nvSpPr>
        <p:spPr>
          <a:xfrm>
            <a:off x="1034141" y="2569028"/>
            <a:ext cx="2982685" cy="276497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Oval 6"/>
          <p:cNvSpPr/>
          <p:nvPr/>
        </p:nvSpPr>
        <p:spPr>
          <a:xfrm>
            <a:off x="6226628" y="3162300"/>
            <a:ext cx="1480457" cy="139337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9" name="Straight Arrow Connector 8"/>
          <p:cNvCxnSpPr/>
          <p:nvPr/>
        </p:nvCxnSpPr>
        <p:spPr>
          <a:xfrm flipV="1">
            <a:off x="1959428" y="3543300"/>
            <a:ext cx="5355771" cy="174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285999" y="3543300"/>
            <a:ext cx="50292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8331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Birthday problem</a:t>
            </a:r>
            <a:endParaRPr lang="en-US" dirty="0"/>
          </a:p>
        </p:txBody>
      </p:sp>
      <p:sp>
        <p:nvSpPr>
          <p:cNvPr id="3" name="Content Placeholder 2"/>
          <p:cNvSpPr>
            <a:spLocks noGrp="1"/>
          </p:cNvSpPr>
          <p:nvPr>
            <p:ph idx="1"/>
          </p:nvPr>
        </p:nvSpPr>
        <p:spPr/>
        <p:txBody>
          <a:bodyPr/>
          <a:lstStyle/>
          <a:p>
            <a:r>
              <a:rPr lang="en-US" dirty="0" smtClean="0"/>
              <a:t>Deals with probability that two people have the same birthday</a:t>
            </a:r>
          </a:p>
          <a:p>
            <a:r>
              <a:rPr lang="en-US" dirty="0" smtClean="0"/>
              <a:t>We have </a:t>
            </a:r>
            <a:r>
              <a:rPr lang="en-US" i="1" dirty="0" smtClean="0"/>
              <a:t>n</a:t>
            </a:r>
            <a:r>
              <a:rPr lang="en-US" dirty="0" smtClean="0"/>
              <a:t> people in this room</a:t>
            </a:r>
          </a:p>
          <a:p>
            <a:r>
              <a:rPr lang="en-US" dirty="0" smtClean="0"/>
              <a:t>There are 365 days in a year</a:t>
            </a:r>
          </a:p>
          <a:p>
            <a:pPr lvl="1"/>
            <a:r>
              <a:rPr lang="en-US" dirty="0" smtClean="0"/>
              <a:t>366 if February 29 included</a:t>
            </a:r>
          </a:p>
          <a:p>
            <a:pPr lvl="1"/>
            <a:endParaRPr lang="en-US" dirty="0"/>
          </a:p>
          <a:p>
            <a:r>
              <a:rPr lang="en-US" dirty="0" smtClean="0"/>
              <a:t>Probability of two of the same birthday is about 0.5 when n=23 </a:t>
            </a:r>
          </a:p>
        </p:txBody>
      </p:sp>
      <p:sp>
        <p:nvSpPr>
          <p:cNvPr id="5" name="Slide Number Placeholder 4"/>
          <p:cNvSpPr>
            <a:spLocks noGrp="1"/>
          </p:cNvSpPr>
          <p:nvPr>
            <p:ph type="sldNum" sz="quarter" idx="12"/>
          </p:nvPr>
        </p:nvSpPr>
        <p:spPr/>
        <p:txBody>
          <a:bodyPr/>
          <a:lstStyle/>
          <a:p>
            <a:fld id="{02575F65-B106-1543-A028-DEA58393CD08}" type="slidenum">
              <a:rPr lang="en-US" smtClean="0"/>
              <a:pPr/>
              <a:t>115</a:t>
            </a:fld>
            <a:endParaRPr lang="en-US"/>
          </a:p>
        </p:txBody>
      </p:sp>
    </p:spTree>
    <p:extLst>
      <p:ext uri="{BB962C8B-B14F-4D97-AF65-F5344CB8AC3E}">
        <p14:creationId xmlns:p14="http://schemas.microsoft.com/office/powerpoint/2010/main" val="4199608109"/>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Birthday </a:t>
            </a:r>
            <a:r>
              <a:rPr lang="en-US" dirty="0" smtClean="0"/>
              <a:t>problem (continued)</a:t>
            </a:r>
            <a:endParaRPr lang="en-US" dirty="0"/>
          </a:p>
        </p:txBody>
      </p:sp>
      <p:sp>
        <p:nvSpPr>
          <p:cNvPr id="3" name="Content Placeholder 2"/>
          <p:cNvSpPr>
            <a:spLocks noGrp="1"/>
          </p:cNvSpPr>
          <p:nvPr>
            <p:ph idx="1"/>
          </p:nvPr>
        </p:nvSpPr>
        <p:spPr/>
        <p:txBody>
          <a:bodyPr>
            <a:normAutofit/>
          </a:bodyPr>
          <a:lstStyle/>
          <a:p>
            <a:r>
              <a:rPr lang="en-US" dirty="0" smtClean="0"/>
              <a:t>Assume only 365 days</a:t>
            </a:r>
          </a:p>
          <a:p>
            <a:r>
              <a:rPr lang="en-US" dirty="0" smtClean="0"/>
              <a:t>Start with two people</a:t>
            </a:r>
          </a:p>
          <a:p>
            <a:pPr lvl="1"/>
            <a:r>
              <a:rPr lang="en-US" dirty="0" err="1" smtClean="0"/>
              <a:t>Pr</a:t>
            </a:r>
            <a:r>
              <a:rPr lang="en-US" dirty="0" smtClean="0"/>
              <a:t>(2 people no same birthday) = 1 – 1/365</a:t>
            </a:r>
          </a:p>
          <a:p>
            <a:r>
              <a:rPr lang="en-US" dirty="0" smtClean="0"/>
              <a:t>Add a third person</a:t>
            </a:r>
          </a:p>
          <a:p>
            <a:pPr lvl="1"/>
            <a:r>
              <a:rPr lang="en-US" dirty="0" err="1" smtClean="0"/>
              <a:t>Pr</a:t>
            </a:r>
            <a:r>
              <a:rPr lang="en-US" dirty="0" smtClean="0"/>
              <a:t>(3 people no </a:t>
            </a:r>
            <a:r>
              <a:rPr lang="en-US" dirty="0"/>
              <a:t>same birthday) = </a:t>
            </a:r>
            <a:r>
              <a:rPr lang="en-US" dirty="0" smtClean="0"/>
              <a:t>(1 </a:t>
            </a:r>
            <a:r>
              <a:rPr lang="en-US" dirty="0"/>
              <a:t>– </a:t>
            </a:r>
            <a:r>
              <a:rPr lang="en-US" dirty="0" smtClean="0"/>
              <a:t>1/365)(1 - 2/365)</a:t>
            </a:r>
          </a:p>
          <a:p>
            <a:r>
              <a:rPr lang="en-US" dirty="0"/>
              <a:t>Add </a:t>
            </a:r>
            <a:r>
              <a:rPr lang="en-US" i="1" dirty="0" smtClean="0"/>
              <a:t>t </a:t>
            </a:r>
            <a:r>
              <a:rPr lang="en-US" dirty="0" smtClean="0"/>
              <a:t>more people</a:t>
            </a:r>
          </a:p>
          <a:p>
            <a:pPr lvl="1"/>
            <a:r>
              <a:rPr lang="en-US" dirty="0" err="1" smtClean="0"/>
              <a:t>Pr</a:t>
            </a:r>
            <a:r>
              <a:rPr lang="en-US" dirty="0" smtClean="0"/>
              <a:t>(</a:t>
            </a:r>
            <a:r>
              <a:rPr lang="en-US" i="1" dirty="0" smtClean="0"/>
              <a:t>n</a:t>
            </a:r>
            <a:r>
              <a:rPr lang="en-US" dirty="0" smtClean="0"/>
              <a:t> </a:t>
            </a:r>
            <a:r>
              <a:rPr lang="en-US" dirty="0"/>
              <a:t>people no same birthday) = </a:t>
            </a:r>
            <a:endParaRPr lang="en-US" dirty="0" smtClean="0"/>
          </a:p>
          <a:p>
            <a:pPr marL="274320" lvl="2" indent="0">
              <a:buClr>
                <a:schemeClr val="accent3"/>
              </a:buClr>
              <a:buSzPct val="95000"/>
              <a:buNone/>
            </a:pPr>
            <a:r>
              <a:rPr lang="en-US" dirty="0"/>
              <a:t>	</a:t>
            </a:r>
            <a:r>
              <a:rPr lang="en-US" dirty="0" smtClean="0"/>
              <a:t>(</a:t>
            </a:r>
            <a:r>
              <a:rPr lang="en-US" dirty="0"/>
              <a:t>1 – 1/365)(1 - 2/365</a:t>
            </a:r>
            <a:r>
              <a:rPr lang="en-US" dirty="0" smtClean="0"/>
              <a:t>)…(1 – (</a:t>
            </a:r>
            <a:r>
              <a:rPr lang="en-US" i="1" dirty="0" smtClean="0"/>
              <a:t>n</a:t>
            </a:r>
            <a:r>
              <a:rPr lang="en-US" dirty="0" smtClean="0"/>
              <a:t>-1)/365) </a:t>
            </a:r>
          </a:p>
          <a:p>
            <a:pPr marL="274320" lvl="1" indent="-274320">
              <a:buSzPct val="95000"/>
            </a:pPr>
            <a:endParaRPr lang="en-US" dirty="0"/>
          </a:p>
          <a:p>
            <a:pPr marL="274320" lvl="1" indent="-274320">
              <a:buClr>
                <a:schemeClr val="accent3"/>
              </a:buClr>
              <a:buSzPct val="95000"/>
            </a:pPr>
            <a:endParaRPr lang="en-US" dirty="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116</a:t>
            </a:fld>
            <a:endParaRPr lang="en-US"/>
          </a:p>
        </p:txBody>
      </p:sp>
    </p:spTree>
    <p:extLst>
      <p:ext uri="{BB962C8B-B14F-4D97-AF65-F5344CB8AC3E}">
        <p14:creationId xmlns:p14="http://schemas.microsoft.com/office/powerpoint/2010/main" val="3828685331"/>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Birthday problem (continued)</a:t>
            </a:r>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dirty="0" err="1"/>
              <a:t>Pr</a:t>
            </a:r>
            <a:r>
              <a:rPr lang="en-US" dirty="0"/>
              <a:t>(at least one collision) = 1 – </a:t>
            </a:r>
            <a:r>
              <a:rPr lang="en-US" dirty="0" err="1"/>
              <a:t>Pr</a:t>
            </a:r>
            <a:r>
              <a:rPr lang="en-US" dirty="0"/>
              <a:t>(no collision)</a:t>
            </a:r>
          </a:p>
          <a:p>
            <a:pPr marL="548640" lvl="2" indent="-274320">
              <a:buSzPct val="95000"/>
            </a:pPr>
            <a:r>
              <a:rPr lang="en-US" dirty="0"/>
              <a:t> 1 - (1 – 1/365)(1 - 2/365)…(1 – </a:t>
            </a:r>
            <a:r>
              <a:rPr lang="en-US" dirty="0" smtClean="0"/>
              <a:t>(n-1</a:t>
            </a:r>
            <a:r>
              <a:rPr lang="en-US" dirty="0"/>
              <a:t>)/365) </a:t>
            </a:r>
            <a:endParaRPr lang="en-US" dirty="0" smtClean="0"/>
          </a:p>
          <a:p>
            <a:pPr marL="274320" lvl="1" indent="-274320">
              <a:buSzPct val="95000"/>
            </a:pPr>
            <a:endParaRPr lang="en-US" dirty="0"/>
          </a:p>
          <a:p>
            <a:pPr marL="274320" lvl="1" indent="-274320">
              <a:buSzPct val="95000"/>
            </a:pPr>
            <a:r>
              <a:rPr lang="en-US" dirty="0" smtClean="0"/>
              <a:t>Let n=23</a:t>
            </a:r>
          </a:p>
          <a:p>
            <a:pPr marL="548640" lvl="2" indent="-274320">
              <a:buSzPct val="95000"/>
            </a:pPr>
            <a:r>
              <a:rPr lang="en-US" dirty="0"/>
              <a:t>1 - (1 – 1/365)(1 - 2/365)…(1 – </a:t>
            </a:r>
            <a:r>
              <a:rPr lang="en-US" dirty="0" smtClean="0"/>
              <a:t>(23-1</a:t>
            </a:r>
            <a:r>
              <a:rPr lang="en-US" dirty="0"/>
              <a:t>)/365) </a:t>
            </a:r>
            <a:r>
              <a:rPr lang="en-US" dirty="0" smtClean="0"/>
              <a:t>= 0.507 ≈ 0.5</a:t>
            </a:r>
          </a:p>
          <a:p>
            <a:pPr marL="548640" lvl="2" indent="-274320">
              <a:buSzPct val="95000"/>
            </a:pPr>
            <a:endParaRPr lang="en-US" dirty="0"/>
          </a:p>
          <a:p>
            <a:pPr marL="274320" lvl="1" indent="-274320">
              <a:buSzPct val="95000"/>
            </a:pPr>
            <a:r>
              <a:rPr lang="en-US" dirty="0" smtClean="0"/>
              <a:t>Let’s try it with this group</a:t>
            </a:r>
            <a:endParaRPr lang="en-US" dirty="0"/>
          </a:p>
          <a:p>
            <a:pPr marL="548640" lvl="2" indent="-274320">
              <a:buSzPct val="95000"/>
            </a:pPr>
            <a:endParaRPr lang="en-US" dirty="0"/>
          </a:p>
          <a:p>
            <a:endParaRPr lang="en-US" dirty="0" smtClean="0"/>
          </a:p>
          <a:p>
            <a:r>
              <a:rPr lang="en-US" dirty="0" smtClean="0"/>
              <a:t>When can we guarantee a collision? </a:t>
            </a:r>
          </a:p>
          <a:p>
            <a:pPr lvl="1"/>
            <a:r>
              <a:rPr lang="en-US" dirty="0" err="1" smtClean="0"/>
              <a:t>Pr</a:t>
            </a:r>
            <a:r>
              <a:rPr lang="en-US" dirty="0" smtClean="0"/>
              <a:t>(collision) = 1</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117</a:t>
            </a:fld>
            <a:endParaRPr lang="en-US"/>
          </a:p>
        </p:txBody>
      </p:sp>
    </p:spTree>
    <p:extLst>
      <p:ext uri="{BB962C8B-B14F-4D97-AF65-F5344CB8AC3E}">
        <p14:creationId xmlns:p14="http://schemas.microsoft.com/office/powerpoint/2010/main" val="213779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Pigeon hole principle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118</a:t>
            </a:fld>
            <a:endParaRPr lang="en-US"/>
          </a:p>
        </p:txBody>
      </p:sp>
      <p:sp>
        <p:nvSpPr>
          <p:cNvPr id="9" name="Content Placeholder 8"/>
          <p:cNvSpPr>
            <a:spLocks noGrp="1"/>
          </p:cNvSpPr>
          <p:nvPr>
            <p:ph idx="1"/>
          </p:nvPr>
        </p:nvSpPr>
        <p:spPr>
          <a:xfrm>
            <a:off x="457200" y="1935480"/>
            <a:ext cx="8229600" cy="1384663"/>
          </a:xfrm>
        </p:spPr>
        <p:txBody>
          <a:bodyPr>
            <a:normAutofit/>
          </a:bodyPr>
          <a:lstStyle/>
          <a:p>
            <a:r>
              <a:rPr lang="en-US" dirty="0"/>
              <a:t>If </a:t>
            </a:r>
            <a:r>
              <a:rPr lang="en-US" i="1" dirty="0"/>
              <a:t>n</a:t>
            </a:r>
            <a:r>
              <a:rPr lang="en-US" dirty="0"/>
              <a:t> pigeons are put in </a:t>
            </a:r>
            <a:r>
              <a:rPr lang="en-US" i="1" dirty="0"/>
              <a:t>m</a:t>
            </a:r>
            <a:r>
              <a:rPr lang="en-US" dirty="0"/>
              <a:t> pigeon holes, </a:t>
            </a:r>
            <a:r>
              <a:rPr lang="en-US" i="1" dirty="0"/>
              <a:t>n &gt; m</a:t>
            </a:r>
            <a:r>
              <a:rPr lang="en-US" dirty="0"/>
              <a:t>, then at least one hole contains more than one </a:t>
            </a:r>
            <a:r>
              <a:rPr lang="en-US" dirty="0" smtClean="0"/>
              <a:t>pigeon</a:t>
            </a:r>
          </a:p>
          <a:p>
            <a:pPr marL="548640" lvl="2" indent="-274320">
              <a:buClr>
                <a:schemeClr val="accent3"/>
              </a:buClr>
              <a:buSzPct val="95000"/>
            </a:pPr>
            <a:r>
              <a:rPr lang="en-US" dirty="0"/>
              <a:t>Note that some holes may be empty</a:t>
            </a:r>
          </a:p>
          <a:p>
            <a:pPr marL="0" indent="0">
              <a:buNone/>
            </a:pPr>
            <a:endParaRPr lang="en-US" dirty="0"/>
          </a:p>
        </p:txBody>
      </p:sp>
      <p:sp>
        <p:nvSpPr>
          <p:cNvPr id="11" name="Rectangle 10"/>
          <p:cNvSpPr/>
          <p:nvPr/>
        </p:nvSpPr>
        <p:spPr>
          <a:xfrm>
            <a:off x="1081241" y="3775214"/>
            <a:ext cx="2307771" cy="12627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3389012" y="3775214"/>
            <a:ext cx="2307771" cy="12627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5696783" y="3775213"/>
            <a:ext cx="2307771" cy="12627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5" name="Picture 2" descr="C:\Users\kmckay\AppData\Local\Microsoft\Windows\Temporary Internet Files\Content.IE5\1BIL7ZDE\MC900084008[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393" y="5207744"/>
            <a:ext cx="826660" cy="77076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kmckay\AppData\Local\Microsoft\Windows\Temporary Internet Files\Content.IE5\1BIL7ZDE\MC900084008[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733" y="5207745"/>
            <a:ext cx="826660" cy="77076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kmckay\AppData\Local\Microsoft\Windows\Temporary Internet Files\Content.IE5\1BIL7ZDE\MC900084008[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46" y="5207745"/>
            <a:ext cx="826660" cy="7707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kmckay\AppData\Local\Microsoft\Windows\Temporary Internet Files\Content.IE5\1BIL7ZDE\MC900084008[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073" y="5207745"/>
            <a:ext cx="826660" cy="77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627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7.40741E-7 L 0.15937 -0.17616 " pathEditMode="relative" rAng="0" ptsTypes="AA">
                                      <p:cBhvr>
                                        <p:cTn id="6" dur="2000" fill="hold"/>
                                        <p:tgtEl>
                                          <p:spTgt spid="17"/>
                                        </p:tgtEl>
                                        <p:attrNameLst>
                                          <p:attrName>ppt_x</p:attrName>
                                          <p:attrName>ppt_y</p:attrName>
                                        </p:attrNameLst>
                                      </p:cBhvr>
                                      <p:rCtr x="7969" y="-8819"/>
                                    </p:animMotion>
                                  </p:childTnLst>
                                </p:cTn>
                              </p:par>
                              <p:par>
                                <p:cTn id="7" presetID="42" presetClass="path" presetSubtype="0" accel="50000" decel="50000" fill="hold" nodeType="withEffect">
                                  <p:stCondLst>
                                    <p:cond delay="0"/>
                                  </p:stCondLst>
                                  <p:childTnLst>
                                    <p:animMotion origin="layout" path="M 1.11111E-6 7.40741E-7 L 0.26528 -0.19653 " pathEditMode="relative" rAng="0" ptsTypes="AA">
                                      <p:cBhvr>
                                        <p:cTn id="8" dur="2000" fill="hold"/>
                                        <p:tgtEl>
                                          <p:spTgt spid="10"/>
                                        </p:tgtEl>
                                        <p:attrNameLst>
                                          <p:attrName>ppt_x</p:attrName>
                                          <p:attrName>ppt_y</p:attrName>
                                        </p:attrNameLst>
                                      </p:cBhvr>
                                      <p:rCtr x="13264" y="-9838"/>
                                    </p:animMotion>
                                  </p:childTnLst>
                                </p:cTn>
                              </p:par>
                              <p:par>
                                <p:cTn id="9" presetID="42" presetClass="path" presetSubtype="0" accel="50000" decel="50000" fill="hold" nodeType="withEffect">
                                  <p:stCondLst>
                                    <p:cond delay="0"/>
                                  </p:stCondLst>
                                  <p:childTnLst>
                                    <p:animMotion origin="layout" path="M 1.94444E-6 7.40741E-7 L 0.41788 -0.17616 " pathEditMode="relative" rAng="0" ptsTypes="AA">
                                      <p:cBhvr>
                                        <p:cTn id="10" dur="2000" fill="hold"/>
                                        <p:tgtEl>
                                          <p:spTgt spid="15"/>
                                        </p:tgtEl>
                                        <p:attrNameLst>
                                          <p:attrName>ppt_x</p:attrName>
                                          <p:attrName>ppt_y</p:attrName>
                                        </p:attrNameLst>
                                      </p:cBhvr>
                                      <p:rCtr x="20885" y="-8819"/>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3.33333E-6 7.40741E-7 L 0.29635 -0.19653 " pathEditMode="relative" rAng="0" ptsTypes="AA">
                                      <p:cBhvr>
                                        <p:cTn id="14" dur="2000" fill="hold"/>
                                        <p:tgtEl>
                                          <p:spTgt spid="16"/>
                                        </p:tgtEl>
                                        <p:attrNameLst>
                                          <p:attrName>ppt_x</p:attrName>
                                          <p:attrName>ppt_y</p:attrName>
                                        </p:attrNameLst>
                                      </p:cBhvr>
                                      <p:rCtr x="14809" y="-9838"/>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15938 -0.17616 L 0.3882 -0.14097 " pathEditMode="relative" rAng="0" ptsTypes="AA">
                                      <p:cBhvr>
                                        <p:cTn id="18" dur="2000" fill="hold"/>
                                        <p:tgtEl>
                                          <p:spTgt spid="17"/>
                                        </p:tgtEl>
                                        <p:attrNameLst>
                                          <p:attrName>ppt_x</p:attrName>
                                          <p:attrName>ppt_y</p:attrName>
                                        </p:attrNameLst>
                                      </p:cBhvr>
                                      <p:rCtr x="11441" y="1759"/>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41788 -0.17616 L 0.24288 -0.14097 " pathEditMode="relative" rAng="0" ptsTypes="AA">
                                      <p:cBhvr>
                                        <p:cTn id="22" dur="2000" fill="hold"/>
                                        <p:tgtEl>
                                          <p:spTgt spid="15"/>
                                        </p:tgtEl>
                                        <p:attrNameLst>
                                          <p:attrName>ppt_x</p:attrName>
                                          <p:attrName>ppt_y</p:attrName>
                                        </p:attrNameLst>
                                      </p:cBhvr>
                                      <p:rCtr x="-875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Pigeon hole and collisions</a:t>
            </a:r>
            <a:endParaRPr lang="en-US" dirty="0"/>
          </a:p>
        </p:txBody>
      </p:sp>
      <p:sp>
        <p:nvSpPr>
          <p:cNvPr id="3" name="Content Placeholder 2"/>
          <p:cNvSpPr>
            <a:spLocks noGrp="1"/>
          </p:cNvSpPr>
          <p:nvPr>
            <p:ph idx="1"/>
          </p:nvPr>
        </p:nvSpPr>
        <p:spPr/>
        <p:txBody>
          <a:bodyPr>
            <a:normAutofit/>
          </a:bodyPr>
          <a:lstStyle/>
          <a:p>
            <a:r>
              <a:rPr lang="en-US" dirty="0" smtClean="0"/>
              <a:t>If the output space size is </a:t>
            </a:r>
            <a:r>
              <a:rPr lang="en-US" i="1" dirty="0" smtClean="0"/>
              <a:t>m</a:t>
            </a:r>
            <a:r>
              <a:rPr lang="en-US" dirty="0" smtClean="0"/>
              <a:t>, then </a:t>
            </a:r>
            <a:r>
              <a:rPr lang="en-US" i="1" dirty="0" smtClean="0"/>
              <a:t>m+1</a:t>
            </a:r>
            <a:r>
              <a:rPr lang="en-US" dirty="0" smtClean="0"/>
              <a:t> inputs needed to guarantee a collision</a:t>
            </a:r>
          </a:p>
          <a:p>
            <a:endParaRPr lang="en-US" dirty="0"/>
          </a:p>
          <a:p>
            <a:r>
              <a:rPr lang="en-US" dirty="0" smtClean="0"/>
              <a:t>Assuming 365 days, need 366 people to guarantee at least two share a birthday</a:t>
            </a:r>
          </a:p>
          <a:p>
            <a:pPr lvl="1"/>
            <a:r>
              <a:rPr lang="en-US" dirty="0" smtClean="0"/>
              <a:t>Need 367 people if assuming 366 days</a:t>
            </a:r>
          </a:p>
          <a:p>
            <a:endParaRPr lang="en-US" dirty="0"/>
          </a:p>
          <a:p>
            <a:r>
              <a:rPr lang="en-US" dirty="0" smtClean="0"/>
              <a:t>For hash function with </a:t>
            </a:r>
            <a:r>
              <a:rPr lang="en-US" i="1" dirty="0" smtClean="0"/>
              <a:t>n</a:t>
            </a:r>
            <a:r>
              <a:rPr lang="en-US" dirty="0" smtClean="0"/>
              <a:t>-bit output (</a:t>
            </a:r>
            <a:r>
              <a:rPr lang="en-US" i="1" dirty="0" smtClean="0"/>
              <a:t>m</a:t>
            </a:r>
            <a:r>
              <a:rPr lang="en-US" dirty="0" smtClean="0"/>
              <a:t>=2</a:t>
            </a:r>
            <a:r>
              <a:rPr lang="en-US" i="1" baseline="30000" dirty="0" smtClean="0"/>
              <a:t>n</a:t>
            </a:r>
            <a:r>
              <a:rPr lang="en-US" dirty="0" smtClean="0"/>
              <a:t>), </a:t>
            </a:r>
            <a:r>
              <a:rPr lang="en-US" dirty="0"/>
              <a:t>then </a:t>
            </a:r>
            <a:r>
              <a:rPr lang="en-US" dirty="0" smtClean="0"/>
              <a:t>2</a:t>
            </a:r>
            <a:r>
              <a:rPr lang="en-US" i="1" baseline="30000" dirty="0" smtClean="0"/>
              <a:t>n</a:t>
            </a:r>
            <a:r>
              <a:rPr lang="en-US" i="1" dirty="0" smtClean="0"/>
              <a:t>+1</a:t>
            </a:r>
            <a:r>
              <a:rPr lang="en-US" dirty="0" smtClean="0"/>
              <a:t> message blocks needed for collision</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119</a:t>
            </a:fld>
            <a:endParaRPr lang="en-US"/>
          </a:p>
        </p:txBody>
      </p:sp>
    </p:spTree>
    <p:extLst>
      <p:ext uri="{BB962C8B-B14F-4D97-AF65-F5344CB8AC3E}">
        <p14:creationId xmlns:p14="http://schemas.microsoft.com/office/powerpoint/2010/main" val="18391210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a:t>
            </a:r>
            <a:endParaRPr lang="en-US" dirty="0"/>
          </a:p>
        </p:txBody>
      </p:sp>
      <p:sp>
        <p:nvSpPr>
          <p:cNvPr id="3" name="Content Placeholder 2"/>
          <p:cNvSpPr>
            <a:spLocks noGrp="1"/>
          </p:cNvSpPr>
          <p:nvPr>
            <p:ph idx="1"/>
          </p:nvPr>
        </p:nvSpPr>
        <p:spPr/>
        <p:txBody>
          <a:bodyPr>
            <a:normAutofit lnSpcReduction="10000"/>
          </a:bodyPr>
          <a:lstStyle/>
          <a:p>
            <a:r>
              <a:rPr lang="en-US" dirty="0" smtClean="0"/>
              <a:t>Cryptography has expanded over the years</a:t>
            </a:r>
          </a:p>
          <a:p>
            <a:r>
              <a:rPr lang="en-US" dirty="0" smtClean="0"/>
              <a:t>Symmetric ciphers</a:t>
            </a:r>
          </a:p>
          <a:p>
            <a:pPr lvl="1"/>
            <a:r>
              <a:rPr lang="en-US" dirty="0" smtClean="0"/>
              <a:t>Both encryption and decryption use the same key</a:t>
            </a:r>
          </a:p>
          <a:p>
            <a:r>
              <a:rPr lang="en-US" dirty="0" smtClean="0"/>
              <a:t>Asymmetric ciphers</a:t>
            </a:r>
          </a:p>
          <a:p>
            <a:pPr lvl="1"/>
            <a:r>
              <a:rPr lang="en-US" dirty="0" smtClean="0"/>
              <a:t>Different keys for encryption and decryption</a:t>
            </a:r>
          </a:p>
          <a:p>
            <a:r>
              <a:rPr lang="en-US" dirty="0" smtClean="0"/>
              <a:t>Protocols</a:t>
            </a:r>
          </a:p>
          <a:p>
            <a:pPr lvl="1"/>
            <a:r>
              <a:rPr lang="en-US" dirty="0" smtClean="0"/>
              <a:t>Inherently cryptographic</a:t>
            </a:r>
          </a:p>
          <a:p>
            <a:pPr lvl="1"/>
            <a:r>
              <a:rPr lang="en-US" dirty="0" smtClean="0"/>
              <a:t>Applied cryptography</a:t>
            </a:r>
          </a:p>
          <a:p>
            <a:endParaRPr lang="en-US" dirty="0" smtClean="0"/>
          </a:p>
          <a:p>
            <a:r>
              <a:rPr lang="en-US" dirty="0" smtClean="0"/>
              <a:t>We’ll talk about each of these more later</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Birthday bound</a:t>
            </a:r>
            <a:endParaRPr lang="en-US" dirty="0"/>
          </a:p>
        </p:txBody>
      </p:sp>
      <p:sp>
        <p:nvSpPr>
          <p:cNvPr id="3" name="Content Placeholder 2"/>
          <p:cNvSpPr>
            <a:spLocks noGrp="1"/>
          </p:cNvSpPr>
          <p:nvPr>
            <p:ph idx="1"/>
          </p:nvPr>
        </p:nvSpPr>
        <p:spPr>
          <a:xfrm>
            <a:off x="457200" y="1935479"/>
            <a:ext cx="8229600" cy="2712721"/>
          </a:xfrm>
        </p:spPr>
        <p:txBody>
          <a:bodyPr>
            <a:normAutofit fontScale="92500" lnSpcReduction="10000"/>
          </a:bodyPr>
          <a:lstStyle/>
          <a:p>
            <a:r>
              <a:rPr lang="en-US" dirty="0" smtClean="0"/>
              <a:t>Output should be too large for </a:t>
            </a:r>
            <a:r>
              <a:rPr lang="en-US" i="1" dirty="0" smtClean="0"/>
              <a:t>m+1</a:t>
            </a:r>
            <a:r>
              <a:rPr lang="en-US" dirty="0" smtClean="0"/>
              <a:t> blocks to be feasible</a:t>
            </a:r>
          </a:p>
          <a:p>
            <a:r>
              <a:rPr lang="en-US" dirty="0" smtClean="0"/>
              <a:t>Birthday attack (based on birthday problem) bigger concern</a:t>
            </a:r>
          </a:p>
          <a:p>
            <a:pPr lvl="1"/>
            <a:r>
              <a:rPr lang="en-US" dirty="0" smtClean="0"/>
              <a:t>Generic attack that works on any hash function</a:t>
            </a:r>
          </a:p>
          <a:p>
            <a:pPr lvl="1"/>
            <a:r>
              <a:rPr lang="en-US" dirty="0" smtClean="0"/>
              <a:t>Not guaranteed to be best attack on any specific hash function</a:t>
            </a:r>
          </a:p>
          <a:p>
            <a:pPr lvl="1"/>
            <a:r>
              <a:rPr lang="en-US" dirty="0" smtClean="0"/>
              <a:t>Provides the </a:t>
            </a:r>
            <a:r>
              <a:rPr lang="en-US" dirty="0"/>
              <a:t>birthday </a:t>
            </a:r>
            <a:r>
              <a:rPr lang="en-US" dirty="0" smtClean="0"/>
              <a:t>bound</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120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8" y="4731889"/>
            <a:ext cx="39338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779572" y="5954361"/>
            <a:ext cx="5708679"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Recall that 80-bits is ok for now, but moving towards 112</a:t>
            </a:r>
            <a:endParaRPr lang="en-US" dirty="0"/>
          </a:p>
        </p:txBody>
      </p:sp>
    </p:spTree>
    <p:extLst>
      <p:ext uri="{BB962C8B-B14F-4D97-AF65-F5344CB8AC3E}">
        <p14:creationId xmlns:p14="http://schemas.microsoft.com/office/powerpoint/2010/main" val="24658528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oracle model</a:t>
            </a:r>
            <a:endParaRPr lang="en-US" dirty="0"/>
          </a:p>
        </p:txBody>
      </p:sp>
      <p:sp>
        <p:nvSpPr>
          <p:cNvPr id="3" name="Content Placeholder 2"/>
          <p:cNvSpPr>
            <a:spLocks noGrp="1"/>
          </p:cNvSpPr>
          <p:nvPr>
            <p:ph idx="1"/>
          </p:nvPr>
        </p:nvSpPr>
        <p:spPr/>
        <p:txBody>
          <a:bodyPr/>
          <a:lstStyle/>
          <a:p>
            <a:r>
              <a:rPr lang="en-US" dirty="0" smtClean="0"/>
              <a:t>Captures the “ideal” hash function</a:t>
            </a:r>
          </a:p>
          <a:p>
            <a:pPr lvl="1"/>
            <a:r>
              <a:rPr lang="en-US" dirty="0" smtClean="0"/>
              <a:t>Give the oracle x</a:t>
            </a:r>
          </a:p>
          <a:p>
            <a:pPr lvl="1"/>
            <a:r>
              <a:rPr lang="en-US" dirty="0" smtClean="0"/>
              <a:t>Oracle responds with a seemingly random value</a:t>
            </a:r>
          </a:p>
          <a:p>
            <a:pPr lvl="1"/>
            <a:r>
              <a:rPr lang="en-US" dirty="0" smtClean="0"/>
              <a:t>Always responds in the same way for the same input</a:t>
            </a:r>
          </a:p>
          <a:p>
            <a:r>
              <a:rPr lang="en-US" dirty="0" smtClean="0"/>
              <a:t>Think of as looking up h(x) in a massive book of truly random numbers</a:t>
            </a:r>
          </a:p>
          <a:p>
            <a:endParaRPr lang="en-US" dirty="0"/>
          </a:p>
          <a:p>
            <a:r>
              <a:rPr lang="en-US" dirty="0" smtClean="0"/>
              <a:t>There is no such thing as a true random oracle</a:t>
            </a:r>
          </a:p>
          <a:p>
            <a:pPr lvl="1"/>
            <a:r>
              <a:rPr lang="en-US" dirty="0" smtClean="0"/>
              <a:t>But we want our hash functions to act like one</a:t>
            </a:r>
          </a:p>
          <a:p>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121</a:t>
            </a:fld>
            <a:endParaRPr lang="en-US"/>
          </a:p>
        </p:txBody>
      </p:sp>
    </p:spTree>
    <p:extLst>
      <p:ext uri="{BB962C8B-B14F-4D97-AF65-F5344CB8AC3E}">
        <p14:creationId xmlns:p14="http://schemas.microsoft.com/office/powerpoint/2010/main" val="2697027395"/>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oracle </a:t>
            </a:r>
            <a:r>
              <a:rPr lang="en-US" dirty="0" smtClean="0"/>
              <a:t>model (continued)</a:t>
            </a:r>
            <a:endParaRPr lang="en-US" dirty="0"/>
          </a:p>
        </p:txBody>
      </p:sp>
      <p:sp>
        <p:nvSpPr>
          <p:cNvPr id="3" name="Content Placeholder 2"/>
          <p:cNvSpPr>
            <a:spLocks noGrp="1"/>
          </p:cNvSpPr>
          <p:nvPr>
            <p:ph idx="1"/>
          </p:nvPr>
        </p:nvSpPr>
        <p:spPr/>
        <p:txBody>
          <a:bodyPr>
            <a:normAutofit/>
          </a:bodyPr>
          <a:lstStyle/>
          <a:p>
            <a:r>
              <a:rPr lang="en-US" dirty="0" smtClean="0"/>
              <a:t>We were thinking in this model just now</a:t>
            </a:r>
          </a:p>
          <a:p>
            <a:r>
              <a:rPr lang="en-US" dirty="0" smtClean="0"/>
              <a:t>“All birthdays not equally likely”</a:t>
            </a:r>
          </a:p>
          <a:p>
            <a:pPr lvl="1"/>
            <a:r>
              <a:rPr lang="en-US" dirty="0" smtClean="0"/>
              <a:t>Probably true, but when we think in the ROM, they are</a:t>
            </a:r>
          </a:p>
          <a:p>
            <a:r>
              <a:rPr lang="en-US" dirty="0" err="1" smtClean="0"/>
              <a:t>Pr</a:t>
            </a:r>
            <a:r>
              <a:rPr lang="en-US" dirty="0" smtClean="0"/>
              <a:t>[h(x) = y] = 1/M</a:t>
            </a:r>
          </a:p>
          <a:p>
            <a:pPr lvl="1"/>
            <a:r>
              <a:rPr lang="en-US" dirty="0" smtClean="0"/>
              <a:t>Where M is the size of the output</a:t>
            </a:r>
          </a:p>
          <a:p>
            <a:r>
              <a:rPr lang="en-US" dirty="0" smtClean="0"/>
              <a:t>Knowing h(x) should give no insight about the result of any other value</a:t>
            </a:r>
          </a:p>
          <a:p>
            <a:pPr lvl="1"/>
            <a:r>
              <a:rPr lang="en-US" dirty="0" smtClean="0"/>
              <a:t>Must query oracle to find h(x’)</a:t>
            </a:r>
          </a:p>
        </p:txBody>
      </p:sp>
      <p:sp>
        <p:nvSpPr>
          <p:cNvPr id="4" name="Slide Number Placeholder 3"/>
          <p:cNvSpPr>
            <a:spLocks noGrp="1"/>
          </p:cNvSpPr>
          <p:nvPr>
            <p:ph type="sldNum" sz="quarter" idx="12"/>
          </p:nvPr>
        </p:nvSpPr>
        <p:spPr/>
        <p:txBody>
          <a:bodyPr/>
          <a:lstStyle/>
          <a:p>
            <a:fld id="{02575F65-B106-1543-A028-DEA58393CD08}" type="slidenum">
              <a:rPr lang="en-US" smtClean="0"/>
              <a:pPr/>
              <a:t>122</a:t>
            </a:fld>
            <a:endParaRPr lang="en-US"/>
          </a:p>
        </p:txBody>
      </p:sp>
    </p:spTree>
    <p:extLst>
      <p:ext uri="{BB962C8B-B14F-4D97-AF65-F5344CB8AC3E}">
        <p14:creationId xmlns:p14="http://schemas.microsoft.com/office/powerpoint/2010/main" val="2921060619"/>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oracle model (continued)</a:t>
            </a:r>
          </a:p>
        </p:txBody>
      </p:sp>
      <p:sp>
        <p:nvSpPr>
          <p:cNvPr id="3" name="Content Placeholder 2"/>
          <p:cNvSpPr>
            <a:spLocks noGrp="1"/>
          </p:cNvSpPr>
          <p:nvPr>
            <p:ph idx="1"/>
          </p:nvPr>
        </p:nvSpPr>
        <p:spPr/>
        <p:txBody>
          <a:bodyPr/>
          <a:lstStyle/>
          <a:p>
            <a:r>
              <a:rPr lang="en-US" dirty="0"/>
              <a:t>If a hash function can be reliably distinguished from a random oracle, then there is trouble</a:t>
            </a:r>
          </a:p>
          <a:p>
            <a:r>
              <a:rPr lang="en-US" dirty="0" smtClean="0"/>
              <a:t>In the ROM, interesting things can be proven</a:t>
            </a:r>
          </a:p>
          <a:p>
            <a:r>
              <a:rPr lang="en-US" dirty="0" smtClean="0"/>
              <a:t>Collision resistance implies </a:t>
            </a:r>
            <a:r>
              <a:rPr lang="en-US" dirty="0" err="1" smtClean="0"/>
              <a:t>preimage</a:t>
            </a:r>
            <a:r>
              <a:rPr lang="en-US" dirty="0" smtClean="0"/>
              <a:t> resistance</a:t>
            </a:r>
          </a:p>
        </p:txBody>
      </p:sp>
      <p:sp>
        <p:nvSpPr>
          <p:cNvPr id="4" name="Slide Number Placeholder 3"/>
          <p:cNvSpPr>
            <a:spLocks noGrp="1"/>
          </p:cNvSpPr>
          <p:nvPr>
            <p:ph type="sldNum" sz="quarter" idx="12"/>
          </p:nvPr>
        </p:nvSpPr>
        <p:spPr/>
        <p:txBody>
          <a:bodyPr/>
          <a:lstStyle/>
          <a:p>
            <a:fld id="{02575F65-B106-1543-A028-DEA58393CD08}" type="slidenum">
              <a:rPr lang="en-US" smtClean="0"/>
              <a:pPr/>
              <a:t>123</a:t>
            </a:fld>
            <a:endParaRPr lang="en-US"/>
          </a:p>
        </p:txBody>
      </p:sp>
    </p:spTree>
    <p:extLst>
      <p:ext uri="{BB962C8B-B14F-4D97-AF65-F5344CB8AC3E}">
        <p14:creationId xmlns:p14="http://schemas.microsoft.com/office/powerpoint/2010/main" val="65745998"/>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random oracle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Break into pairs</a:t>
            </a:r>
          </a:p>
          <a:p>
            <a:pPr lvl="1"/>
            <a:r>
              <a:rPr lang="en-US" dirty="0" smtClean="0"/>
              <a:t>Decide who will be player 1 and who will be player 2</a:t>
            </a:r>
          </a:p>
          <a:p>
            <a:r>
              <a:rPr lang="en-US" dirty="0" smtClean="0"/>
              <a:t>Player 1 acts as oracle</a:t>
            </a:r>
          </a:p>
          <a:p>
            <a:pPr lvl="1"/>
            <a:r>
              <a:rPr lang="en-US" dirty="0" smtClean="0"/>
              <a:t>Come up with a simple hash function (not cryptographic) on integers</a:t>
            </a:r>
          </a:p>
          <a:p>
            <a:pPr lvl="2"/>
            <a:r>
              <a:rPr lang="en-US" dirty="0" smtClean="0"/>
              <a:t>Example: h(x) = 2x+3 mod 5</a:t>
            </a:r>
          </a:p>
          <a:p>
            <a:pPr lvl="2"/>
            <a:r>
              <a:rPr lang="en-US" dirty="0" smtClean="0"/>
              <a:t>Make sure you have a modular operation to keep the output size fixed</a:t>
            </a:r>
          </a:p>
          <a:p>
            <a:pPr lvl="1"/>
            <a:r>
              <a:rPr lang="en-US" dirty="0" smtClean="0"/>
              <a:t>Don’t tell player 2 your function</a:t>
            </a:r>
          </a:p>
          <a:p>
            <a:r>
              <a:rPr lang="en-US" dirty="0" smtClean="0"/>
              <a:t>Player 2</a:t>
            </a:r>
          </a:p>
          <a:p>
            <a:pPr lvl="1"/>
            <a:r>
              <a:rPr lang="en-US" dirty="0" smtClean="0"/>
              <a:t>Query the oracle with integers</a:t>
            </a:r>
          </a:p>
          <a:p>
            <a:pPr lvl="1"/>
            <a:r>
              <a:rPr lang="en-US" dirty="0" smtClean="0"/>
              <a:t>Given the result of several queries, try to guess the results for other values you haven’t queried with yet</a:t>
            </a:r>
          </a:p>
          <a:p>
            <a:pPr lvl="2"/>
            <a:r>
              <a:rPr lang="en-US" dirty="0" smtClean="0"/>
              <a:t>Tell player 1, and they will tell you if you are right or wrong</a:t>
            </a:r>
          </a:p>
          <a:p>
            <a:pPr lvl="1"/>
            <a:r>
              <a:rPr lang="en-US" dirty="0" smtClean="0"/>
              <a:t>Keep track of right and wrong</a:t>
            </a:r>
          </a:p>
          <a:p>
            <a:r>
              <a:rPr lang="en-US" dirty="0" smtClean="0"/>
              <a:t>Switch roles</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124</a:t>
            </a:fld>
            <a:endParaRPr lang="en-US"/>
          </a:p>
        </p:txBody>
      </p:sp>
    </p:spTree>
    <p:extLst>
      <p:ext uri="{BB962C8B-B14F-4D97-AF65-F5344CB8AC3E}">
        <p14:creationId xmlns:p14="http://schemas.microsoft.com/office/powerpoint/2010/main" val="2546039489"/>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 random </a:t>
            </a:r>
            <a:r>
              <a:rPr lang="en-US" dirty="0" smtClean="0"/>
              <a:t>oracle (continued)</a:t>
            </a:r>
            <a:endParaRPr lang="en-US" dirty="0"/>
          </a:p>
        </p:txBody>
      </p:sp>
      <p:sp>
        <p:nvSpPr>
          <p:cNvPr id="3" name="Content Placeholder 2"/>
          <p:cNvSpPr>
            <a:spLocks noGrp="1"/>
          </p:cNvSpPr>
          <p:nvPr>
            <p:ph idx="1"/>
          </p:nvPr>
        </p:nvSpPr>
        <p:spPr>
          <a:xfrm>
            <a:off x="457199" y="1935480"/>
            <a:ext cx="4158343" cy="4389120"/>
          </a:xfrm>
        </p:spPr>
        <p:txBody>
          <a:bodyPr/>
          <a:lstStyle/>
          <a:p>
            <a:r>
              <a:rPr lang="en-US" dirty="0" smtClean="0"/>
              <a:t>It is helpful to make a table to capture what you’ve learned so far</a:t>
            </a:r>
          </a:p>
          <a:p>
            <a:r>
              <a:rPr lang="en-US" dirty="0" smtClean="0"/>
              <a:t>Based on this table, what do you think h(20) is?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125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77670671"/>
              </p:ext>
            </p:extLst>
          </p:nvPr>
        </p:nvGraphicFramePr>
        <p:xfrm>
          <a:off x="4855028" y="2689497"/>
          <a:ext cx="3668484" cy="2225040"/>
        </p:xfrm>
        <a:graphic>
          <a:graphicData uri="http://schemas.openxmlformats.org/drawingml/2006/table">
            <a:tbl>
              <a:tblPr firstRow="1" bandRow="1">
                <a:tableStyleId>{5C22544A-7EE6-4342-B048-85BDC9FD1C3A}</a:tableStyleId>
              </a:tblPr>
              <a:tblGrid>
                <a:gridCol w="1834242"/>
                <a:gridCol w="1834242"/>
              </a:tblGrid>
              <a:tr h="370840">
                <a:tc>
                  <a:txBody>
                    <a:bodyPr/>
                    <a:lstStyle/>
                    <a:p>
                      <a:r>
                        <a:rPr lang="en-US" dirty="0" smtClean="0"/>
                        <a:t>x</a:t>
                      </a:r>
                      <a:endParaRPr lang="en-US" dirty="0"/>
                    </a:p>
                  </a:txBody>
                  <a:tcPr/>
                </a:tc>
                <a:tc>
                  <a:txBody>
                    <a:bodyPr/>
                    <a:lstStyle/>
                    <a:p>
                      <a:r>
                        <a:rPr lang="en-US" dirty="0" smtClean="0"/>
                        <a:t>h(x)</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50</a:t>
                      </a:r>
                      <a:endParaRPr lang="en-US" dirty="0"/>
                    </a:p>
                  </a:txBody>
                  <a:tcPr/>
                </a:tc>
                <a:tc>
                  <a:txBody>
                    <a:bodyPr/>
                    <a:lstStyle/>
                    <a:p>
                      <a:r>
                        <a:rPr lang="en-US" dirty="0" smtClean="0"/>
                        <a:t>0</a:t>
                      </a:r>
                      <a:endParaRPr lang="en-US" dirty="0"/>
                    </a:p>
                  </a:txBody>
                  <a:tcPr/>
                </a:tc>
              </a:tr>
              <a:tr h="370840">
                <a:tc>
                  <a:txBody>
                    <a:bodyPr/>
                    <a:lstStyle/>
                    <a:p>
                      <a:r>
                        <a:rPr lang="en-US" dirty="0" smtClean="0"/>
                        <a:t>10</a:t>
                      </a:r>
                      <a:endParaRPr lang="en-US" dirty="0"/>
                    </a:p>
                  </a:txBody>
                  <a:tcPr/>
                </a:tc>
                <a:tc>
                  <a:txBody>
                    <a:bodyPr/>
                    <a:lstStyle/>
                    <a:p>
                      <a:r>
                        <a:rPr lang="en-US" dirty="0" smtClean="0"/>
                        <a:t>0</a:t>
                      </a:r>
                      <a:endParaRPr lang="en-US" dirty="0"/>
                    </a:p>
                  </a:txBody>
                  <a:tcPr/>
                </a:tc>
              </a:tr>
              <a:tr h="370840">
                <a:tc>
                  <a:txBody>
                    <a:bodyPr/>
                    <a:lstStyle/>
                    <a:p>
                      <a:r>
                        <a:rPr lang="en-US" dirty="0" smtClean="0"/>
                        <a:t>15</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486370506"/>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Iterated hash construction</a:t>
            </a:r>
            <a:endParaRPr lang="en-US" dirty="0"/>
          </a:p>
        </p:txBody>
      </p:sp>
      <p:sp>
        <p:nvSpPr>
          <p:cNvPr id="3" name="Content Placeholder 2"/>
          <p:cNvSpPr>
            <a:spLocks noGrp="1"/>
          </p:cNvSpPr>
          <p:nvPr>
            <p:ph idx="1"/>
          </p:nvPr>
        </p:nvSpPr>
        <p:spPr>
          <a:xfrm>
            <a:off x="457200" y="1935480"/>
            <a:ext cx="3276600" cy="4389120"/>
          </a:xfrm>
        </p:spPr>
        <p:txBody>
          <a:bodyPr/>
          <a:lstStyle/>
          <a:p>
            <a:r>
              <a:rPr lang="en-US" dirty="0" smtClean="0"/>
              <a:t>Fixed-size blocks as input</a:t>
            </a:r>
          </a:p>
          <a:p>
            <a:r>
              <a:rPr lang="en-US" dirty="0" smtClean="0"/>
              <a:t>Compression function acts as a random mapping</a:t>
            </a:r>
          </a:p>
          <a:p>
            <a:r>
              <a:rPr lang="en-US" dirty="0" smtClean="0"/>
              <a:t>Ingests a block of the message </a:t>
            </a:r>
          </a:p>
          <a:p>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126</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000" y="1935480"/>
            <a:ext cx="3143125" cy="455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879381"/>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Preimage</a:t>
            </a:r>
            <a:r>
              <a:rPr lang="en-US" dirty="0"/>
              <a:t> resistance</a:t>
            </a:r>
          </a:p>
        </p:txBody>
      </p:sp>
      <p:sp>
        <p:nvSpPr>
          <p:cNvPr id="3" name="Content Placeholder 2"/>
          <p:cNvSpPr>
            <a:spLocks noGrp="1"/>
          </p:cNvSpPr>
          <p:nvPr>
            <p:ph idx="1"/>
          </p:nvPr>
        </p:nvSpPr>
        <p:spPr>
          <a:xfrm>
            <a:off x="457200" y="1935480"/>
            <a:ext cx="8229600" cy="1133384"/>
          </a:xfrm>
        </p:spPr>
        <p:txBody>
          <a:bodyPr/>
          <a:lstStyle/>
          <a:p>
            <a:r>
              <a:rPr lang="en-US" dirty="0" smtClean="0"/>
              <a:t>Given z, infeasible to find x such that h(x) = z</a:t>
            </a:r>
          </a:p>
          <a:p>
            <a:pPr lvl="1"/>
            <a:r>
              <a:rPr lang="en-US" dirty="0" smtClean="0"/>
              <a:t>Infeasible to find a value that maps to h(x)</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127</a:t>
            </a:fld>
            <a:endParaRPr lang="en-US"/>
          </a:p>
        </p:txBody>
      </p:sp>
      <p:sp>
        <p:nvSpPr>
          <p:cNvPr id="6" name="Oval 5"/>
          <p:cNvSpPr/>
          <p:nvPr/>
        </p:nvSpPr>
        <p:spPr>
          <a:xfrm>
            <a:off x="1077685" y="3068864"/>
            <a:ext cx="2982685" cy="276497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Oval 6"/>
          <p:cNvSpPr/>
          <p:nvPr/>
        </p:nvSpPr>
        <p:spPr>
          <a:xfrm>
            <a:off x="6368142" y="3754664"/>
            <a:ext cx="1480457" cy="139337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0" name="Straight Arrow Connector 9"/>
          <p:cNvCxnSpPr/>
          <p:nvPr/>
        </p:nvCxnSpPr>
        <p:spPr>
          <a:xfrm flipH="1" flipV="1">
            <a:off x="2852058" y="3989614"/>
            <a:ext cx="4016828" cy="538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14740" y="5987018"/>
            <a:ext cx="1108573" cy="369332"/>
          </a:xfrm>
          <a:prstGeom prst="rect">
            <a:avLst/>
          </a:prstGeom>
          <a:noFill/>
        </p:spPr>
        <p:txBody>
          <a:bodyPr wrap="none" rtlCol="0">
            <a:spAutoFit/>
          </a:bodyPr>
          <a:lstStyle/>
          <a:p>
            <a:r>
              <a:rPr lang="en-US" dirty="0" err="1" smtClean="0"/>
              <a:t>preimage</a:t>
            </a:r>
            <a:endParaRPr lang="en-US" dirty="0"/>
          </a:p>
        </p:txBody>
      </p:sp>
      <p:sp>
        <p:nvSpPr>
          <p:cNvPr id="15" name="TextBox 14"/>
          <p:cNvSpPr txBox="1"/>
          <p:nvPr/>
        </p:nvSpPr>
        <p:spPr>
          <a:xfrm>
            <a:off x="6716692" y="5279963"/>
            <a:ext cx="783356" cy="369332"/>
          </a:xfrm>
          <a:prstGeom prst="rect">
            <a:avLst/>
          </a:prstGeom>
          <a:noFill/>
        </p:spPr>
        <p:txBody>
          <a:bodyPr wrap="none" rtlCol="0">
            <a:spAutoFit/>
          </a:bodyPr>
          <a:lstStyle/>
          <a:p>
            <a:r>
              <a:rPr lang="en-US" dirty="0" smtClean="0"/>
              <a:t>image</a:t>
            </a:r>
            <a:endParaRPr lang="en-US" dirty="0"/>
          </a:p>
        </p:txBody>
      </p:sp>
    </p:spTree>
    <p:extLst>
      <p:ext uri="{BB962C8B-B14F-4D97-AF65-F5344CB8AC3E}">
        <p14:creationId xmlns:p14="http://schemas.microsoft.com/office/powerpoint/2010/main" val="21790159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a:t>
            </a:r>
            <a:r>
              <a:rPr lang="en-US" dirty="0" err="1" smtClean="0"/>
              <a:t>preimage</a:t>
            </a:r>
            <a:r>
              <a:rPr lang="en-US" dirty="0" smtClean="0"/>
              <a:t> </a:t>
            </a:r>
            <a:r>
              <a:rPr lang="en-US" dirty="0"/>
              <a:t>resistance</a:t>
            </a:r>
          </a:p>
        </p:txBody>
      </p:sp>
      <p:sp>
        <p:nvSpPr>
          <p:cNvPr id="3" name="Content Placeholder 2"/>
          <p:cNvSpPr>
            <a:spLocks noGrp="1"/>
          </p:cNvSpPr>
          <p:nvPr>
            <p:ph idx="1"/>
          </p:nvPr>
        </p:nvSpPr>
        <p:spPr>
          <a:xfrm>
            <a:off x="457200" y="1935480"/>
            <a:ext cx="8229600" cy="1133384"/>
          </a:xfrm>
        </p:spPr>
        <p:txBody>
          <a:bodyPr/>
          <a:lstStyle/>
          <a:p>
            <a:r>
              <a:rPr lang="en-US" dirty="0" smtClean="0"/>
              <a:t>Given x, infeasible to find y ≠ x such that h(x) = h(y)</a:t>
            </a:r>
          </a:p>
          <a:p>
            <a:pPr lvl="1"/>
            <a:r>
              <a:rPr lang="en-US" dirty="0" smtClean="0"/>
              <a:t>Infeasible to find second value that maps to h(x)</a:t>
            </a:r>
          </a:p>
          <a:p>
            <a:pPr marL="0" indent="0">
              <a:buNone/>
            </a:pPr>
            <a:endParaRPr lang="en-US" dirty="0"/>
          </a:p>
          <a:p>
            <a:endParaRPr lang="en-US" dirty="0" smtClean="0"/>
          </a:p>
          <a:p>
            <a:endParaRPr lang="en-US" dirty="0"/>
          </a:p>
          <a:p>
            <a:endParaRPr lang="en-US" dirty="0" smtClean="0"/>
          </a:p>
          <a:p>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128</a:t>
            </a:fld>
            <a:endParaRPr lang="en-US"/>
          </a:p>
        </p:txBody>
      </p:sp>
      <p:sp>
        <p:nvSpPr>
          <p:cNvPr id="6" name="Oval 5"/>
          <p:cNvSpPr/>
          <p:nvPr/>
        </p:nvSpPr>
        <p:spPr>
          <a:xfrm>
            <a:off x="1077685" y="3068864"/>
            <a:ext cx="2982685" cy="276497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Oval 6"/>
          <p:cNvSpPr/>
          <p:nvPr/>
        </p:nvSpPr>
        <p:spPr>
          <a:xfrm>
            <a:off x="6368142" y="3754664"/>
            <a:ext cx="1480457" cy="139337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0" name="Straight Arrow Connector 9"/>
          <p:cNvCxnSpPr/>
          <p:nvPr/>
        </p:nvCxnSpPr>
        <p:spPr>
          <a:xfrm flipH="1" flipV="1">
            <a:off x="2852058" y="3989614"/>
            <a:ext cx="4016828" cy="538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155371" y="4528458"/>
            <a:ext cx="4713515" cy="413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14740" y="5987018"/>
            <a:ext cx="1108573" cy="369332"/>
          </a:xfrm>
          <a:prstGeom prst="rect">
            <a:avLst/>
          </a:prstGeom>
          <a:noFill/>
        </p:spPr>
        <p:txBody>
          <a:bodyPr wrap="none" rtlCol="0">
            <a:spAutoFit/>
          </a:bodyPr>
          <a:lstStyle/>
          <a:p>
            <a:r>
              <a:rPr lang="en-US" dirty="0" err="1" smtClean="0"/>
              <a:t>preimage</a:t>
            </a:r>
            <a:endParaRPr lang="en-US" dirty="0"/>
          </a:p>
        </p:txBody>
      </p:sp>
      <p:sp>
        <p:nvSpPr>
          <p:cNvPr id="12" name="TextBox 11"/>
          <p:cNvSpPr txBox="1"/>
          <p:nvPr/>
        </p:nvSpPr>
        <p:spPr>
          <a:xfrm>
            <a:off x="6716692" y="5279963"/>
            <a:ext cx="783356" cy="369332"/>
          </a:xfrm>
          <a:prstGeom prst="rect">
            <a:avLst/>
          </a:prstGeom>
          <a:noFill/>
        </p:spPr>
        <p:txBody>
          <a:bodyPr wrap="none" rtlCol="0">
            <a:spAutoFit/>
          </a:bodyPr>
          <a:lstStyle/>
          <a:p>
            <a:r>
              <a:rPr lang="en-US" dirty="0" smtClean="0"/>
              <a:t>image</a:t>
            </a:r>
            <a:endParaRPr lang="en-US" dirty="0"/>
          </a:p>
        </p:txBody>
      </p:sp>
    </p:spTree>
    <p:extLst>
      <p:ext uri="{BB962C8B-B14F-4D97-AF65-F5344CB8AC3E}">
        <p14:creationId xmlns:p14="http://schemas.microsoft.com/office/powerpoint/2010/main" val="27298622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authentication codes</a:t>
            </a:r>
            <a:endParaRPr lang="en-US" dirty="0"/>
          </a:p>
        </p:txBody>
      </p:sp>
      <p:sp>
        <p:nvSpPr>
          <p:cNvPr id="3" name="Content Placeholder 2"/>
          <p:cNvSpPr>
            <a:spLocks noGrp="1"/>
          </p:cNvSpPr>
          <p:nvPr>
            <p:ph idx="1"/>
          </p:nvPr>
        </p:nvSpPr>
        <p:spPr>
          <a:xfrm>
            <a:off x="457200" y="1935480"/>
            <a:ext cx="8229600" cy="1798320"/>
          </a:xfrm>
        </p:spPr>
        <p:txBody>
          <a:bodyPr>
            <a:normAutofit lnSpcReduction="10000"/>
          </a:bodyPr>
          <a:lstStyle/>
          <a:p>
            <a:r>
              <a:rPr lang="en-US" dirty="0" smtClean="0"/>
              <a:t>Authentication</a:t>
            </a:r>
          </a:p>
          <a:p>
            <a:pPr lvl="1"/>
            <a:r>
              <a:rPr lang="en-US" dirty="0" smtClean="0"/>
              <a:t>Someone who knows the key created this MAC</a:t>
            </a:r>
          </a:p>
          <a:p>
            <a:r>
              <a:rPr lang="en-US" dirty="0" smtClean="0"/>
              <a:t>Integrity</a:t>
            </a:r>
          </a:p>
          <a:p>
            <a:pPr lvl="1"/>
            <a:r>
              <a:rPr lang="en-US" dirty="0" smtClean="0"/>
              <a:t>If the message is altered, the MAC will not match</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129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040" y="3851275"/>
            <a:ext cx="4407935" cy="2766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6894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can cryptography do for you?</a:t>
            </a:r>
            <a:endParaRPr lang="en-US" dirty="0"/>
          </a:p>
        </p:txBody>
      </p:sp>
      <p:sp>
        <p:nvSpPr>
          <p:cNvPr id="3" name="Content Placeholder 2"/>
          <p:cNvSpPr>
            <a:spLocks noGrp="1"/>
          </p:cNvSpPr>
          <p:nvPr>
            <p:ph idx="1"/>
          </p:nvPr>
        </p:nvSpPr>
        <p:spPr/>
        <p:txBody>
          <a:bodyPr/>
          <a:lstStyle/>
          <a:p>
            <a:r>
              <a:rPr lang="en-US" dirty="0" smtClean="0"/>
              <a:t>People sometimes think that adding cryptography makes something secure</a:t>
            </a:r>
          </a:p>
          <a:p>
            <a:pPr lvl="1"/>
            <a:r>
              <a:rPr lang="en-US" dirty="0" smtClean="0"/>
              <a:t>Not true</a:t>
            </a:r>
          </a:p>
          <a:p>
            <a:r>
              <a:rPr lang="en-US" dirty="0" smtClean="0"/>
              <a:t>Cryptography can’t solve everything</a:t>
            </a:r>
          </a:p>
          <a:p>
            <a:pPr lvl="1"/>
            <a:r>
              <a:rPr lang="en-US" dirty="0" smtClean="0"/>
              <a:t>Buffer overflow, social engineering, malware, etc.</a:t>
            </a:r>
          </a:p>
          <a:p>
            <a:r>
              <a:rPr lang="en-US" dirty="0" smtClean="0"/>
              <a:t>For the problems it can solve, it needs to be used correctly</a:t>
            </a:r>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integrity</a:t>
            </a:r>
            <a:endParaRPr lang="en-US" dirty="0"/>
          </a:p>
        </p:txBody>
      </p:sp>
      <p:sp>
        <p:nvSpPr>
          <p:cNvPr id="3" name="Content Placeholder 2"/>
          <p:cNvSpPr>
            <a:spLocks noGrp="1"/>
          </p:cNvSpPr>
          <p:nvPr>
            <p:ph idx="1"/>
          </p:nvPr>
        </p:nvSpPr>
        <p:spPr/>
        <p:txBody>
          <a:bodyPr/>
          <a:lstStyle/>
          <a:p>
            <a:r>
              <a:rPr lang="en-US" dirty="0"/>
              <a:t>Integrity + authentication</a:t>
            </a:r>
          </a:p>
          <a:p>
            <a:pPr lvl="1"/>
            <a:r>
              <a:rPr lang="en-US" dirty="0"/>
              <a:t>Can detect accidental or nefarious modifications</a:t>
            </a:r>
          </a:p>
          <a:p>
            <a:endParaRPr lang="en-US" dirty="0" smtClean="0"/>
          </a:p>
          <a:p>
            <a:r>
              <a:rPr lang="en-US" dirty="0" smtClean="0"/>
              <a:t>Can have variable length MAC</a:t>
            </a:r>
          </a:p>
          <a:p>
            <a:r>
              <a:rPr lang="en-US" dirty="0" smtClean="0"/>
              <a:t>Fixed length MAC nicer</a:t>
            </a:r>
          </a:p>
          <a:p>
            <a:pPr lvl="1"/>
            <a:r>
              <a:rPr lang="en-US" dirty="0" smtClean="0"/>
              <a:t>Sign a hash</a:t>
            </a:r>
          </a:p>
          <a:p>
            <a:pPr lvl="2"/>
            <a:r>
              <a:rPr lang="en-US" dirty="0" smtClean="0"/>
              <a:t>Hash function provides additional integrity check</a:t>
            </a:r>
          </a:p>
        </p:txBody>
      </p:sp>
      <p:sp>
        <p:nvSpPr>
          <p:cNvPr id="5" name="Slide Number Placeholder 4"/>
          <p:cNvSpPr>
            <a:spLocks noGrp="1"/>
          </p:cNvSpPr>
          <p:nvPr>
            <p:ph type="sldNum" sz="quarter" idx="12"/>
          </p:nvPr>
        </p:nvSpPr>
        <p:spPr/>
        <p:txBody>
          <a:bodyPr/>
          <a:lstStyle/>
          <a:p>
            <a:fld id="{02575F65-B106-1543-A028-DEA58393CD08}" type="slidenum">
              <a:rPr lang="en-US" smtClean="0"/>
              <a:pPr/>
              <a:t>130</a:t>
            </a:fld>
            <a:endParaRPr lang="en-US"/>
          </a:p>
        </p:txBody>
      </p:sp>
    </p:spTree>
    <p:extLst>
      <p:ext uri="{BB962C8B-B14F-4D97-AF65-F5344CB8AC3E}">
        <p14:creationId xmlns:p14="http://schemas.microsoft.com/office/powerpoint/2010/main" val="1619858216"/>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created the message?</a:t>
            </a:r>
          </a:p>
        </p:txBody>
      </p:sp>
      <p:sp>
        <p:nvSpPr>
          <p:cNvPr id="3" name="Content Placeholder 2"/>
          <p:cNvSpPr>
            <a:spLocks noGrp="1"/>
          </p:cNvSpPr>
          <p:nvPr>
            <p:ph idx="1"/>
          </p:nvPr>
        </p:nvSpPr>
        <p:spPr/>
        <p:txBody>
          <a:bodyPr>
            <a:normAutofit lnSpcReduction="10000"/>
          </a:bodyPr>
          <a:lstStyle/>
          <a:p>
            <a:r>
              <a:rPr lang="en-US" dirty="0" smtClean="0"/>
              <a:t>Alice, Bob, and Charlie share a key</a:t>
            </a:r>
          </a:p>
          <a:p>
            <a:r>
              <a:rPr lang="en-US" dirty="0" smtClean="0"/>
              <a:t>Message: “Charlie is stupid”</a:t>
            </a:r>
          </a:p>
          <a:p>
            <a:r>
              <a:rPr lang="en-US" dirty="0" smtClean="0"/>
              <a:t>Charlie is upset and wants to know who wrote it</a:t>
            </a:r>
          </a:p>
          <a:p>
            <a:r>
              <a:rPr lang="en-US" dirty="0" smtClean="0"/>
              <a:t>Alice says Bob did</a:t>
            </a:r>
          </a:p>
          <a:p>
            <a:r>
              <a:rPr lang="en-US" dirty="0" smtClean="0"/>
              <a:t>Bob says Alice did</a:t>
            </a:r>
          </a:p>
          <a:p>
            <a:r>
              <a:rPr lang="en-US" dirty="0" smtClean="0"/>
              <a:t>Because they both know the key, it could have been either of them</a:t>
            </a:r>
          </a:p>
          <a:p>
            <a:pPr lvl="1"/>
            <a:r>
              <a:rPr lang="en-US" dirty="0" smtClean="0"/>
              <a:t>No definitive proof which one created it</a:t>
            </a:r>
          </a:p>
          <a:p>
            <a:r>
              <a:rPr lang="en-US" dirty="0" smtClean="0"/>
              <a:t>It may have even been Charlie, as far as Alice and Bob are concerned</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131</a:t>
            </a:fld>
            <a:endParaRPr lang="en-US"/>
          </a:p>
        </p:txBody>
      </p:sp>
    </p:spTree>
    <p:extLst>
      <p:ext uri="{BB962C8B-B14F-4D97-AF65-F5344CB8AC3E}">
        <p14:creationId xmlns:p14="http://schemas.microsoft.com/office/powerpoint/2010/main" val="139378880"/>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p:txBody>
          <a:bodyPr>
            <a:normAutofit lnSpcReduction="10000"/>
          </a:bodyPr>
          <a:lstStyle/>
          <a:p>
            <a:r>
              <a:rPr lang="en-US" dirty="0" smtClean="0"/>
              <a:t>In the real world, contracts are finalized with signatures</a:t>
            </a:r>
          </a:p>
          <a:p>
            <a:r>
              <a:rPr lang="en-US" dirty="0" smtClean="0"/>
              <a:t>Signing indicates that you agree to terms</a:t>
            </a:r>
          </a:p>
          <a:p>
            <a:r>
              <a:rPr lang="en-US" dirty="0" smtClean="0"/>
              <a:t>Signature assumed to be unique to individual</a:t>
            </a:r>
          </a:p>
          <a:p>
            <a:pPr lvl="1"/>
            <a:r>
              <a:rPr lang="en-US" dirty="0" smtClean="0"/>
              <a:t>Legal and social barriers to prevent forgeries</a:t>
            </a:r>
          </a:p>
          <a:p>
            <a:pPr lvl="1"/>
            <a:endParaRPr lang="en-US" dirty="0"/>
          </a:p>
          <a:p>
            <a:r>
              <a:rPr lang="en-US" dirty="0" smtClean="0"/>
              <a:t>Only the person who knows a key can generate a valid signature</a:t>
            </a:r>
          </a:p>
          <a:p>
            <a:pPr lvl="1"/>
            <a:r>
              <a:rPr lang="en-US" dirty="0" smtClean="0"/>
              <a:t>Only one person knows that key (supposedly)</a:t>
            </a:r>
          </a:p>
          <a:p>
            <a:pPr lvl="1"/>
            <a:r>
              <a:rPr lang="en-US" dirty="0" smtClean="0"/>
              <a:t>Authenticates signer</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132</a:t>
            </a:fld>
            <a:endParaRPr lang="en-US"/>
          </a:p>
        </p:txBody>
      </p:sp>
    </p:spTree>
    <p:extLst>
      <p:ext uri="{BB962C8B-B14F-4D97-AF65-F5344CB8AC3E}">
        <p14:creationId xmlns:p14="http://schemas.microsoft.com/office/powerpoint/2010/main" val="2335963269"/>
      </p:ext>
    </p:extLst>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 (continued)</a:t>
            </a:r>
            <a:endParaRPr lang="en-US" dirty="0"/>
          </a:p>
        </p:txBody>
      </p:sp>
      <p:sp>
        <p:nvSpPr>
          <p:cNvPr id="3" name="Content Placeholder 2"/>
          <p:cNvSpPr>
            <a:spLocks noGrp="1"/>
          </p:cNvSpPr>
          <p:nvPr>
            <p:ph idx="1"/>
          </p:nvPr>
        </p:nvSpPr>
        <p:spPr/>
        <p:txBody>
          <a:bodyPr>
            <a:normAutofit/>
          </a:bodyPr>
          <a:lstStyle/>
          <a:p>
            <a:r>
              <a:rPr lang="en-US" dirty="0" smtClean="0"/>
              <a:t>Uses asymmetric encryption and hash functions</a:t>
            </a:r>
          </a:p>
          <a:p>
            <a:r>
              <a:rPr lang="en-US" dirty="0" smtClean="0"/>
              <a:t>Sign with private key</a:t>
            </a:r>
          </a:p>
          <a:p>
            <a:pPr lvl="1"/>
            <a:r>
              <a:rPr lang="en-US" dirty="0" smtClean="0"/>
              <a:t>Anyone can verify signature using public key</a:t>
            </a:r>
          </a:p>
          <a:p>
            <a:r>
              <a:rPr lang="en-US" dirty="0" smtClean="0"/>
              <a:t>But asymmetric operations expensive</a:t>
            </a:r>
          </a:p>
          <a:p>
            <a:pPr lvl="1"/>
            <a:r>
              <a:rPr lang="en-US" dirty="0" smtClean="0"/>
              <a:t>What if message is longer than allowed?</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133</a:t>
            </a:fld>
            <a:endParaRPr lang="en-US"/>
          </a:p>
        </p:txBody>
      </p:sp>
    </p:spTree>
    <p:extLst>
      <p:ext uri="{BB962C8B-B14F-4D97-AF65-F5344CB8AC3E}">
        <p14:creationId xmlns:p14="http://schemas.microsoft.com/office/powerpoint/2010/main" val="2977776467"/>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RSA digital signatures work</a:t>
            </a:r>
            <a:endParaRPr lang="en-US" dirty="0"/>
          </a:p>
        </p:txBody>
      </p:sp>
      <p:sp>
        <p:nvSpPr>
          <p:cNvPr id="3" name="Content Placeholder 2"/>
          <p:cNvSpPr>
            <a:spLocks noGrp="1"/>
          </p:cNvSpPr>
          <p:nvPr>
            <p:ph sz="half" idx="1"/>
          </p:nvPr>
        </p:nvSpPr>
        <p:spPr>
          <a:xfrm>
            <a:off x="457200" y="1920085"/>
            <a:ext cx="4038600" cy="2336229"/>
          </a:xfrm>
        </p:spPr>
        <p:txBody>
          <a:bodyPr>
            <a:normAutofit lnSpcReduction="10000"/>
          </a:bodyPr>
          <a:lstStyle/>
          <a:p>
            <a:r>
              <a:rPr lang="en-US" dirty="0" smtClean="0"/>
              <a:t>Bob hashes </a:t>
            </a:r>
            <a:r>
              <a:rPr lang="en-US" dirty="0"/>
              <a:t>plaintext message</a:t>
            </a:r>
          </a:p>
          <a:p>
            <a:pPr lvl="1"/>
            <a:r>
              <a:rPr lang="en-US" dirty="0"/>
              <a:t>Make fixed size input</a:t>
            </a:r>
          </a:p>
          <a:p>
            <a:r>
              <a:rPr lang="en-US" dirty="0"/>
              <a:t>Sign </a:t>
            </a:r>
            <a:r>
              <a:rPr lang="en-US" dirty="0" smtClean="0"/>
              <a:t>(encrypt) hash with his private key</a:t>
            </a:r>
            <a:endParaRPr lang="en-US" dirty="0"/>
          </a:p>
          <a:p>
            <a:endParaRPr lang="en-US" dirty="0"/>
          </a:p>
        </p:txBody>
      </p:sp>
      <p:sp>
        <p:nvSpPr>
          <p:cNvPr id="6" name="Content Placeholder 5"/>
          <p:cNvSpPr>
            <a:spLocks noGrp="1"/>
          </p:cNvSpPr>
          <p:nvPr>
            <p:ph sz="half" idx="2"/>
          </p:nvPr>
        </p:nvSpPr>
        <p:spPr>
          <a:xfrm>
            <a:off x="4648200" y="1920085"/>
            <a:ext cx="4038600" cy="2096744"/>
          </a:xfrm>
        </p:spPr>
        <p:txBody>
          <a:bodyPr>
            <a:normAutofit lnSpcReduction="10000"/>
          </a:bodyPr>
          <a:lstStyle/>
          <a:p>
            <a:r>
              <a:rPr lang="en-US" dirty="0" smtClean="0"/>
              <a:t>Alice decrypts signature with Bob’s public key</a:t>
            </a:r>
          </a:p>
          <a:p>
            <a:r>
              <a:rPr lang="en-US" dirty="0" smtClean="0"/>
              <a:t>Hashes message</a:t>
            </a:r>
          </a:p>
          <a:p>
            <a:r>
              <a:rPr lang="en-US" dirty="0" smtClean="0"/>
              <a:t>Verifies that the two match</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134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146550"/>
            <a:ext cx="41719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351720"/>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Nonrepudiation and confidentiality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Nonrepudiation</a:t>
            </a:r>
          </a:p>
          <a:p>
            <a:pPr lvl="1"/>
            <a:r>
              <a:rPr lang="en-US" dirty="0" smtClean="0"/>
              <a:t>Bob can’t deny creating the signature</a:t>
            </a:r>
            <a:endParaRPr lang="en-US" dirty="0"/>
          </a:p>
          <a:p>
            <a:endParaRPr lang="en-US" dirty="0" smtClean="0"/>
          </a:p>
          <a:p>
            <a:r>
              <a:rPr lang="en-US" dirty="0" smtClean="0"/>
              <a:t>If confidentiality needed on message</a:t>
            </a:r>
          </a:p>
          <a:p>
            <a:pPr lvl="1"/>
            <a:r>
              <a:rPr lang="en-US" dirty="0" smtClean="0"/>
              <a:t>Sign, then encrypt message (or message + signature)</a:t>
            </a:r>
          </a:p>
          <a:p>
            <a:r>
              <a:rPr lang="en-US" dirty="0" smtClean="0"/>
              <a:t>Why not sign the encrypted data?</a:t>
            </a:r>
          </a:p>
          <a:p>
            <a:pPr lvl="1"/>
            <a:r>
              <a:rPr lang="en-US" dirty="0" smtClean="0"/>
              <a:t>May inadvertently sign wrong info</a:t>
            </a:r>
          </a:p>
          <a:p>
            <a:pPr lvl="2"/>
            <a:r>
              <a:rPr lang="en-US" dirty="0" smtClean="0"/>
              <a:t>Allows bait and switch by party sharing symmetric key</a:t>
            </a:r>
          </a:p>
          <a:p>
            <a:pPr lvl="2"/>
            <a:r>
              <a:rPr lang="en-US" dirty="0" smtClean="0"/>
              <a:t>Would you sign an envelope containing a contract, hoping the contract is the one you think it is?</a:t>
            </a:r>
          </a:p>
          <a:p>
            <a:r>
              <a:rPr lang="en-US" dirty="0" smtClean="0"/>
              <a:t>Signing message then encrypting both is analogous to signing a contract, then putting it in an envelope</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135</a:t>
            </a:fld>
            <a:endParaRPr lang="en-US"/>
          </a:p>
        </p:txBody>
      </p:sp>
    </p:spTree>
    <p:extLst>
      <p:ext uri="{BB962C8B-B14F-4D97-AF65-F5344CB8AC3E}">
        <p14:creationId xmlns:p14="http://schemas.microsoft.com/office/powerpoint/2010/main" val="3656718277"/>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Signatures and encryption</a:t>
            </a:r>
            <a:endParaRPr lang="en-US" dirty="0"/>
          </a:p>
        </p:txBody>
      </p:sp>
      <p:sp>
        <p:nvSpPr>
          <p:cNvPr id="3" name="Content Placeholder 2"/>
          <p:cNvSpPr>
            <a:spLocks noGrp="1"/>
          </p:cNvSpPr>
          <p:nvPr>
            <p:ph idx="1"/>
          </p:nvPr>
        </p:nvSpPr>
        <p:spPr/>
        <p:txBody>
          <a:bodyPr/>
          <a:lstStyle/>
          <a:p>
            <a:r>
              <a:rPr lang="en-US" dirty="0" smtClean="0"/>
              <a:t>Sign and encrypt message</a:t>
            </a:r>
          </a:p>
          <a:p>
            <a:r>
              <a:rPr lang="en-US" dirty="0" smtClean="0"/>
              <a:t>Sign and encrypt message + signature</a:t>
            </a:r>
          </a:p>
          <a:p>
            <a:endParaRPr lang="en-US" dirty="0"/>
          </a:p>
          <a:p>
            <a:r>
              <a:rPr lang="en-US" dirty="0" smtClean="0"/>
              <a:t>Why might one be better than the other?</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136</a:t>
            </a:fld>
            <a:endParaRPr lang="en-US"/>
          </a:p>
        </p:txBody>
      </p:sp>
    </p:spTree>
    <p:extLst>
      <p:ext uri="{BB962C8B-B14F-4D97-AF65-F5344CB8AC3E}">
        <p14:creationId xmlns:p14="http://schemas.microsoft.com/office/powerpoint/2010/main" val="2986594215"/>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2575F65-B106-1543-A028-DEA58393CD08}" type="slidenum">
              <a:rPr lang="en-US" smtClean="0"/>
              <a:pPr/>
              <a:t>137</a:t>
            </a:fld>
            <a:endParaRPr lang="en-US"/>
          </a:p>
        </p:txBody>
      </p:sp>
      <p:pic>
        <p:nvPicPr>
          <p:cNvPr id="7170" name="Picture 2" descr="Alice and Bo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190587"/>
            <a:ext cx="5638800" cy="35737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461657" y="5922219"/>
            <a:ext cx="2282035" cy="369332"/>
          </a:xfrm>
          <a:prstGeom prst="rect">
            <a:avLst/>
          </a:prstGeom>
          <a:noFill/>
        </p:spPr>
        <p:txBody>
          <a:bodyPr wrap="none" rtlCol="0">
            <a:spAutoFit/>
          </a:bodyPr>
          <a:lstStyle/>
          <a:p>
            <a:r>
              <a:rPr lang="en-US" dirty="0"/>
              <a:t>http://xkcd.com/177/</a:t>
            </a:r>
          </a:p>
        </p:txBody>
      </p:sp>
    </p:spTree>
    <p:extLst>
      <p:ext uri="{BB962C8B-B14F-4D97-AF65-F5344CB8AC3E}">
        <p14:creationId xmlns:p14="http://schemas.microsoft.com/office/powerpoint/2010/main" val="1140969901"/>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5148833"/>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138</a:t>
            </a:fld>
            <a:endParaRPr lang="en-US"/>
          </a:p>
        </p:txBody>
      </p:sp>
    </p:spTree>
    <p:extLst>
      <p:ext uri="{BB962C8B-B14F-4D97-AF65-F5344CB8AC3E}">
        <p14:creationId xmlns:p14="http://schemas.microsoft.com/office/powerpoint/2010/main" val="111613583"/>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crypto protocols</a:t>
            </a:r>
            <a:endParaRPr lang="en-US" dirty="0"/>
          </a:p>
        </p:txBody>
      </p:sp>
      <p:sp>
        <p:nvSpPr>
          <p:cNvPr id="3" name="Content Placeholder 2"/>
          <p:cNvSpPr>
            <a:spLocks noGrp="1"/>
          </p:cNvSpPr>
          <p:nvPr>
            <p:ph idx="1"/>
          </p:nvPr>
        </p:nvSpPr>
        <p:spPr/>
        <p:txBody>
          <a:bodyPr/>
          <a:lstStyle/>
          <a:p>
            <a:r>
              <a:rPr lang="en-US" dirty="0" smtClean="0"/>
              <a:t>There are lots of crypto protocols</a:t>
            </a:r>
          </a:p>
          <a:p>
            <a:pPr lvl="1"/>
            <a:r>
              <a:rPr lang="en-US" dirty="0" smtClean="0"/>
              <a:t>Key distribution</a:t>
            </a:r>
          </a:p>
          <a:p>
            <a:pPr lvl="1"/>
            <a:r>
              <a:rPr lang="en-US" dirty="0" smtClean="0"/>
              <a:t>Multiparty computation</a:t>
            </a:r>
          </a:p>
          <a:p>
            <a:pPr lvl="1"/>
            <a:r>
              <a:rPr lang="en-US" dirty="0" smtClean="0"/>
              <a:t>Zero-knowledge</a:t>
            </a:r>
          </a:p>
          <a:p>
            <a:pPr lvl="1"/>
            <a:r>
              <a:rPr lang="en-US" dirty="0" smtClean="0"/>
              <a:t>Voting</a:t>
            </a:r>
          </a:p>
          <a:p>
            <a:pPr lvl="1"/>
            <a:r>
              <a:rPr lang="en-US" dirty="0" smtClean="0"/>
              <a:t>And many more</a:t>
            </a:r>
          </a:p>
          <a:p>
            <a:r>
              <a:rPr lang="en-US" dirty="0" smtClean="0"/>
              <a:t>We’ll focus on the most common: key distribution</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139</a:t>
            </a:fld>
            <a:endParaRPr lang="en-US"/>
          </a:p>
        </p:txBody>
      </p:sp>
    </p:spTree>
    <p:extLst>
      <p:ext uri="{BB962C8B-B14F-4D97-AF65-F5344CB8AC3E}">
        <p14:creationId xmlns:p14="http://schemas.microsoft.com/office/powerpoint/2010/main" val="10528221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Cryptography in information assurance</a:t>
            </a:r>
            <a:endParaRPr lang="en-US" dirty="0"/>
          </a:p>
        </p:txBody>
      </p:sp>
      <p:sp>
        <p:nvSpPr>
          <p:cNvPr id="3" name="Content Placeholder 2"/>
          <p:cNvSpPr>
            <a:spLocks noGrp="1"/>
          </p:cNvSpPr>
          <p:nvPr>
            <p:ph idx="1"/>
          </p:nvPr>
        </p:nvSpPr>
        <p:spPr/>
        <p:txBody>
          <a:bodyPr>
            <a:normAutofit fontScale="92500"/>
          </a:bodyPr>
          <a:lstStyle/>
          <a:p>
            <a:r>
              <a:rPr lang="en-US" dirty="0" smtClean="0"/>
              <a:t>Confidentiality</a:t>
            </a:r>
          </a:p>
          <a:p>
            <a:pPr lvl="1"/>
            <a:r>
              <a:rPr lang="en-US" dirty="0" smtClean="0"/>
              <a:t>Prevents unauthorized parties from accessing information</a:t>
            </a:r>
          </a:p>
          <a:p>
            <a:pPr lvl="2"/>
            <a:r>
              <a:rPr lang="en-US" dirty="0" smtClean="0"/>
              <a:t>Encryption removes meaning from information</a:t>
            </a:r>
          </a:p>
          <a:p>
            <a:pPr lvl="1"/>
            <a:endParaRPr lang="en-US" dirty="0" smtClean="0"/>
          </a:p>
          <a:p>
            <a:r>
              <a:rPr lang="en-US" dirty="0" smtClean="0"/>
              <a:t>Integrity</a:t>
            </a:r>
          </a:p>
          <a:p>
            <a:pPr lvl="1"/>
            <a:r>
              <a:rPr lang="en-US" dirty="0" smtClean="0"/>
              <a:t>Ensures that data cannot be modified without detection</a:t>
            </a:r>
          </a:p>
          <a:p>
            <a:pPr lvl="2"/>
            <a:r>
              <a:rPr lang="en-US" dirty="0" smtClean="0"/>
              <a:t>Hash functions make it extremely difficult to change information</a:t>
            </a:r>
          </a:p>
          <a:p>
            <a:pPr lvl="2"/>
            <a:endParaRPr lang="en-US" dirty="0"/>
          </a:p>
          <a:p>
            <a:r>
              <a:rPr lang="en-US" dirty="0" smtClean="0"/>
              <a:t>Authentication</a:t>
            </a:r>
          </a:p>
          <a:p>
            <a:pPr lvl="1"/>
            <a:r>
              <a:rPr lang="en-US" dirty="0" smtClean="0"/>
              <a:t>Ensure that a message was created by a particular party</a:t>
            </a:r>
          </a:p>
          <a:p>
            <a:pPr lvl="2"/>
            <a:r>
              <a:rPr lang="en-US" dirty="0" smtClean="0"/>
              <a:t>Key only known by party</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distribution problem</a:t>
            </a:r>
            <a:endParaRPr lang="en-US" dirty="0"/>
          </a:p>
        </p:txBody>
      </p:sp>
      <p:sp>
        <p:nvSpPr>
          <p:cNvPr id="3" name="Content Placeholder 2"/>
          <p:cNvSpPr>
            <a:spLocks noGrp="1"/>
          </p:cNvSpPr>
          <p:nvPr>
            <p:ph idx="1"/>
          </p:nvPr>
        </p:nvSpPr>
        <p:spPr>
          <a:xfrm>
            <a:off x="457200" y="1935480"/>
            <a:ext cx="8229600" cy="2135777"/>
          </a:xfrm>
        </p:spPr>
        <p:txBody>
          <a:bodyPr>
            <a:normAutofit/>
          </a:bodyPr>
          <a:lstStyle/>
          <a:p>
            <a:r>
              <a:rPr lang="en-US" dirty="0" smtClean="0"/>
              <a:t>Assume every user in a network must share a symmetric key with every other user</a:t>
            </a:r>
          </a:p>
          <a:p>
            <a:pPr lvl="1"/>
            <a:r>
              <a:rPr lang="en-US" dirty="0" smtClean="0"/>
              <a:t>N users means on the order of N</a:t>
            </a:r>
            <a:r>
              <a:rPr lang="en-US" baseline="30000" dirty="0" smtClean="0"/>
              <a:t>2</a:t>
            </a:r>
            <a:r>
              <a:rPr lang="en-US" dirty="0" smtClean="0"/>
              <a:t> keys</a:t>
            </a:r>
          </a:p>
          <a:p>
            <a:pPr lvl="2"/>
            <a:r>
              <a:rPr lang="en-US" dirty="0" smtClean="0"/>
              <a:t>Imagine that this network is the Internet</a:t>
            </a:r>
          </a:p>
          <a:p>
            <a:pPr lvl="2"/>
            <a:r>
              <a:rPr lang="en-US" dirty="0" smtClean="0"/>
              <a:t>Management nightmare</a:t>
            </a:r>
          </a:p>
          <a:p>
            <a:pPr marL="667512" lvl="2" indent="0">
              <a:buNone/>
            </a:pP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140</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7203" y="4213225"/>
            <a:ext cx="30956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281120"/>
      </p:ext>
    </p:extLst>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Agreement</a:t>
            </a:r>
            <a:endParaRPr lang="en-US" dirty="0"/>
          </a:p>
        </p:txBody>
      </p:sp>
      <p:sp>
        <p:nvSpPr>
          <p:cNvPr id="3" name="Content Placeholder 2"/>
          <p:cNvSpPr>
            <a:spLocks noGrp="1"/>
          </p:cNvSpPr>
          <p:nvPr>
            <p:ph idx="1"/>
          </p:nvPr>
        </p:nvSpPr>
        <p:spPr/>
        <p:txBody>
          <a:bodyPr/>
          <a:lstStyle/>
          <a:p>
            <a:r>
              <a:rPr lang="en-US" dirty="0" smtClean="0"/>
              <a:t>Key agreement is a very important concept in using cryptography</a:t>
            </a:r>
          </a:p>
          <a:p>
            <a:r>
              <a:rPr lang="en-US" dirty="0" smtClean="0"/>
              <a:t>Security of communications relies on secrecy of key</a:t>
            </a:r>
          </a:p>
          <a:p>
            <a:r>
              <a:rPr lang="en-US" dirty="0" smtClean="0"/>
              <a:t>How can parties exchange keys without compromising the key?</a:t>
            </a:r>
          </a:p>
          <a:p>
            <a:pPr lvl="1"/>
            <a:r>
              <a:rPr lang="en-US" dirty="0" smtClean="0"/>
              <a:t>Parties create key together</a:t>
            </a:r>
          </a:p>
          <a:p>
            <a:pPr lvl="1"/>
            <a:r>
              <a:rPr lang="en-US" dirty="0" smtClean="0"/>
              <a:t>One party creates key and sends to the other</a:t>
            </a:r>
          </a:p>
          <a:p>
            <a:pPr lvl="1"/>
            <a:r>
              <a:rPr lang="en-US" dirty="0" smtClean="0"/>
              <a:t>Key derived by trusted third party and sent to both</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141</a:t>
            </a:fld>
            <a:endParaRPr lang="en-US"/>
          </a:p>
        </p:txBody>
      </p:sp>
    </p:spTree>
    <p:extLst>
      <p:ext uri="{BB962C8B-B14F-4D97-AF65-F5344CB8AC3E}">
        <p14:creationId xmlns:p14="http://schemas.microsoft.com/office/powerpoint/2010/main" val="2654035202"/>
      </p:ext>
    </p:extLst>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distribution center</a:t>
            </a:r>
            <a:endParaRPr lang="en-US" dirty="0"/>
          </a:p>
        </p:txBody>
      </p:sp>
      <p:sp>
        <p:nvSpPr>
          <p:cNvPr id="3" name="Content Placeholder 2"/>
          <p:cNvSpPr>
            <a:spLocks noGrp="1"/>
          </p:cNvSpPr>
          <p:nvPr>
            <p:ph idx="1"/>
          </p:nvPr>
        </p:nvSpPr>
        <p:spPr>
          <a:xfrm>
            <a:off x="457200" y="1935479"/>
            <a:ext cx="8229600" cy="4116977"/>
          </a:xfrm>
        </p:spPr>
        <p:txBody>
          <a:bodyPr>
            <a:normAutofit lnSpcReduction="10000"/>
          </a:bodyPr>
          <a:lstStyle/>
          <a:p>
            <a:r>
              <a:rPr lang="en-US" dirty="0" smtClean="0"/>
              <a:t>Can use symmetric keys to create a session key</a:t>
            </a:r>
          </a:p>
          <a:p>
            <a:r>
              <a:rPr lang="en-US" dirty="0" smtClean="0"/>
              <a:t>Requires a trusted third party, KDC</a:t>
            </a:r>
          </a:p>
          <a:p>
            <a:r>
              <a:rPr lang="en-US" dirty="0" smtClean="0"/>
              <a:t>Alice and KDC share a key encrypting key (KEK)</a:t>
            </a:r>
          </a:p>
          <a:p>
            <a:pPr lvl="1"/>
            <a:r>
              <a:rPr lang="en-US" dirty="0" smtClean="0"/>
              <a:t>Same for Bob</a:t>
            </a:r>
          </a:p>
          <a:p>
            <a:r>
              <a:rPr lang="en-US" dirty="0" smtClean="0"/>
              <a:t>Alice establishes key with Bob</a:t>
            </a:r>
          </a:p>
          <a:p>
            <a:pPr lvl="1"/>
            <a:r>
              <a:rPr lang="en-US" dirty="0" smtClean="0"/>
              <a:t>Requests a key from KDC</a:t>
            </a:r>
          </a:p>
          <a:p>
            <a:pPr lvl="1"/>
            <a:r>
              <a:rPr lang="en-US" dirty="0" smtClean="0"/>
              <a:t>KDC generates a short-term key</a:t>
            </a:r>
          </a:p>
          <a:p>
            <a:pPr lvl="1"/>
            <a:r>
              <a:rPr lang="en-US" dirty="0" smtClean="0"/>
              <a:t>Distributes key to Alice and Bob, encrypted by respective KEKs</a:t>
            </a:r>
          </a:p>
          <a:p>
            <a:pPr lvl="1"/>
            <a:r>
              <a:rPr lang="en-US" dirty="0" smtClean="0"/>
              <a:t>Alice and Bob now share a key</a:t>
            </a:r>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142</a:t>
            </a:fld>
            <a:endParaRPr lang="en-US"/>
          </a:p>
        </p:txBody>
      </p:sp>
    </p:spTree>
    <p:extLst>
      <p:ext uri="{BB962C8B-B14F-4D97-AF65-F5344CB8AC3E}">
        <p14:creationId xmlns:p14="http://schemas.microsoft.com/office/powerpoint/2010/main" val="420160890"/>
      </p:ext>
    </p:extLst>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KDC example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143</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057" y="2503714"/>
            <a:ext cx="59436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3421294" y="5291191"/>
            <a:ext cx="23630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568311"/>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KDC pros and cons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Pros</a:t>
            </a:r>
          </a:p>
          <a:p>
            <a:pPr lvl="1"/>
            <a:r>
              <a:rPr lang="en-US" dirty="0" smtClean="0"/>
              <a:t>KDC stores N KEKs</a:t>
            </a:r>
          </a:p>
          <a:p>
            <a:pPr lvl="1"/>
            <a:r>
              <a:rPr lang="en-US" dirty="0" smtClean="0"/>
              <a:t>Each user only needs KEK</a:t>
            </a:r>
          </a:p>
          <a:p>
            <a:pPr lvl="1"/>
            <a:r>
              <a:rPr lang="en-US" dirty="0" smtClean="0"/>
              <a:t>Key establishment once for each new user</a:t>
            </a:r>
          </a:p>
          <a:p>
            <a:pPr lvl="2"/>
            <a:r>
              <a:rPr lang="en-US" dirty="0" smtClean="0"/>
              <a:t>This secure channel outside scope of discussion</a:t>
            </a:r>
          </a:p>
          <a:p>
            <a:r>
              <a:rPr lang="en-US" dirty="0" smtClean="0"/>
              <a:t>Cons</a:t>
            </a:r>
          </a:p>
          <a:p>
            <a:pPr lvl="1"/>
            <a:r>
              <a:rPr lang="en-US" dirty="0" smtClean="0"/>
              <a:t>If KEK compromised, adversary can masquerade as Alice</a:t>
            </a:r>
          </a:p>
          <a:p>
            <a:pPr lvl="1"/>
            <a:r>
              <a:rPr lang="en-US" dirty="0" smtClean="0"/>
              <a:t>Replay</a:t>
            </a:r>
          </a:p>
          <a:p>
            <a:pPr lvl="2"/>
            <a:r>
              <a:rPr lang="en-US" dirty="0"/>
              <a:t>A</a:t>
            </a:r>
            <a:r>
              <a:rPr lang="en-US" dirty="0" smtClean="0"/>
              <a:t>dversary </a:t>
            </a:r>
            <a:r>
              <a:rPr lang="en-US" dirty="0"/>
              <a:t>can impersonate KDC and send Alice and Bob old </a:t>
            </a:r>
            <a:r>
              <a:rPr lang="en-US" dirty="0" smtClean="0"/>
              <a:t>keys</a:t>
            </a:r>
          </a:p>
          <a:p>
            <a:pPr lvl="2"/>
            <a:r>
              <a:rPr lang="en-US" dirty="0" smtClean="0"/>
              <a:t>No </a:t>
            </a:r>
            <a:r>
              <a:rPr lang="en-US" dirty="0"/>
              <a:t>way to ensure freshness</a:t>
            </a:r>
            <a:endParaRPr lang="en-US" dirty="0" smtClean="0"/>
          </a:p>
          <a:p>
            <a:pPr lvl="1"/>
            <a:r>
              <a:rPr lang="en-US" dirty="0" smtClean="0"/>
              <a:t>Trusts that session key is with Bob, but may not be able to verify</a:t>
            </a:r>
          </a:p>
          <a:p>
            <a:pPr lvl="2"/>
            <a:r>
              <a:rPr lang="en-US" dirty="0" smtClean="0"/>
              <a:t>Adversary can change request</a:t>
            </a:r>
          </a:p>
          <a:p>
            <a:pPr lvl="1"/>
            <a:r>
              <a:rPr lang="en-US" dirty="0" smtClean="0"/>
              <a:t>Single point of failure</a:t>
            </a:r>
          </a:p>
          <a:p>
            <a:pPr lvl="2"/>
            <a:r>
              <a:rPr lang="en-US" dirty="0" smtClean="0"/>
              <a:t>KDC compromise brings system to a halt </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144</a:t>
            </a:fld>
            <a:endParaRPr lang="en-US"/>
          </a:p>
        </p:txBody>
      </p:sp>
    </p:spTree>
    <p:extLst>
      <p:ext uri="{BB962C8B-B14F-4D97-AF65-F5344CB8AC3E}">
        <p14:creationId xmlns:p14="http://schemas.microsoft.com/office/powerpoint/2010/main" val="1981318288"/>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Kerberos</a:t>
            </a:r>
            <a:endParaRPr lang="en-US" dirty="0"/>
          </a:p>
        </p:txBody>
      </p:sp>
      <p:sp>
        <p:nvSpPr>
          <p:cNvPr id="3" name="Content Placeholder 2"/>
          <p:cNvSpPr>
            <a:spLocks noGrp="1"/>
          </p:cNvSpPr>
          <p:nvPr>
            <p:ph idx="1"/>
          </p:nvPr>
        </p:nvSpPr>
        <p:spPr>
          <a:xfrm>
            <a:off x="457200" y="1935479"/>
            <a:ext cx="8229600" cy="4334691"/>
          </a:xfrm>
        </p:spPr>
        <p:txBody>
          <a:bodyPr/>
          <a:lstStyle/>
          <a:p>
            <a:r>
              <a:rPr lang="en-US" dirty="0" smtClean="0"/>
              <a:t>Well-known KDC protocol</a:t>
            </a:r>
          </a:p>
          <a:p>
            <a:r>
              <a:rPr lang="en-US" dirty="0" smtClean="0"/>
              <a:t>Time matters</a:t>
            </a:r>
          </a:p>
          <a:p>
            <a:pPr lvl="1"/>
            <a:r>
              <a:rPr lang="en-US" dirty="0" smtClean="0"/>
              <a:t>Session keys have lifetime</a:t>
            </a:r>
          </a:p>
          <a:p>
            <a:pPr lvl="2"/>
            <a:r>
              <a:rPr lang="en-US" dirty="0" smtClean="0"/>
              <a:t>Lifetime encrypted</a:t>
            </a:r>
          </a:p>
          <a:p>
            <a:pPr lvl="1"/>
            <a:r>
              <a:rPr lang="en-US" dirty="0" smtClean="0"/>
              <a:t>Prevents replay</a:t>
            </a:r>
          </a:p>
          <a:p>
            <a:r>
              <a:rPr lang="en-US" dirty="0" smtClean="0"/>
              <a:t>Challenge to KDC</a:t>
            </a:r>
          </a:p>
          <a:p>
            <a:pPr lvl="1"/>
            <a:r>
              <a:rPr lang="en-US" dirty="0" smtClean="0"/>
              <a:t>Alice knows she’s talking to KDC, not adversary</a:t>
            </a:r>
          </a:p>
          <a:p>
            <a:endParaRPr lang="en-US" dirty="0" smtClean="0"/>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145</a:t>
            </a:fld>
            <a:endParaRPr lang="en-US"/>
          </a:p>
        </p:txBody>
      </p:sp>
    </p:spTree>
    <p:extLst>
      <p:ext uri="{BB962C8B-B14F-4D97-AF65-F5344CB8AC3E}">
        <p14:creationId xmlns:p14="http://schemas.microsoft.com/office/powerpoint/2010/main" val="2909001558"/>
      </p:ext>
    </p:extLst>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Kerberos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146</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199" y="1941385"/>
            <a:ext cx="5590495" cy="441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3667873" y="4921322"/>
            <a:ext cx="205483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667873" y="6000108"/>
            <a:ext cx="19829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7443"/>
      </p:ext>
    </p:extLst>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r>
              <a:rPr lang="en-US" dirty="0" smtClean="0"/>
              <a:t>Fixed some of the cons of first KDC protocol</a:t>
            </a:r>
          </a:p>
          <a:p>
            <a:r>
              <a:rPr lang="en-US" dirty="0" smtClean="0"/>
              <a:t>Remaining</a:t>
            </a:r>
          </a:p>
          <a:p>
            <a:pPr lvl="1"/>
            <a:r>
              <a:rPr lang="en-US" dirty="0" smtClean="0"/>
              <a:t>Single point of failure</a:t>
            </a:r>
          </a:p>
          <a:p>
            <a:pPr lvl="1"/>
            <a:r>
              <a:rPr lang="en-US" dirty="0" smtClean="0"/>
              <a:t>Lack of forward secrecy</a:t>
            </a:r>
          </a:p>
          <a:p>
            <a:pPr lvl="2"/>
            <a:r>
              <a:rPr lang="en-US" dirty="0" smtClean="0"/>
              <a:t>If adversary compromises session key, all communications under that key are at risk</a:t>
            </a:r>
          </a:p>
          <a:p>
            <a:pPr lvl="2"/>
            <a:r>
              <a:rPr lang="en-US" dirty="0" smtClean="0"/>
              <a:t>Only for duration of key lifetime</a:t>
            </a:r>
          </a:p>
          <a:p>
            <a:pPr lvl="1"/>
            <a:r>
              <a:rPr lang="en-US" dirty="0" smtClean="0"/>
              <a:t>Setting up KEK for new user</a:t>
            </a:r>
          </a:p>
        </p:txBody>
      </p:sp>
      <p:sp>
        <p:nvSpPr>
          <p:cNvPr id="5" name="Slide Number Placeholder 4"/>
          <p:cNvSpPr>
            <a:spLocks noGrp="1"/>
          </p:cNvSpPr>
          <p:nvPr>
            <p:ph type="sldNum" sz="quarter" idx="12"/>
          </p:nvPr>
        </p:nvSpPr>
        <p:spPr/>
        <p:txBody>
          <a:bodyPr/>
          <a:lstStyle/>
          <a:p>
            <a:fld id="{02575F65-B106-1543-A028-DEA58393CD08}" type="slidenum">
              <a:rPr lang="en-US" smtClean="0"/>
              <a:pPr/>
              <a:t>147</a:t>
            </a:fld>
            <a:endParaRPr lang="en-US"/>
          </a:p>
        </p:txBody>
      </p:sp>
    </p:spTree>
    <p:extLst>
      <p:ext uri="{BB962C8B-B14F-4D97-AF65-F5344CB8AC3E}">
        <p14:creationId xmlns:p14="http://schemas.microsoft.com/office/powerpoint/2010/main" val="1135493834"/>
      </p:ext>
    </p:extLst>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establishment models</a:t>
            </a:r>
            <a:endParaRPr lang="en-US" dirty="0"/>
          </a:p>
        </p:txBody>
      </p:sp>
      <p:sp>
        <p:nvSpPr>
          <p:cNvPr id="2" name="Slide Number Placeholder 1"/>
          <p:cNvSpPr>
            <a:spLocks noGrp="1"/>
          </p:cNvSpPr>
          <p:nvPr>
            <p:ph type="sldNum" sz="quarter" idx="12"/>
          </p:nvPr>
        </p:nvSpPr>
        <p:spPr/>
        <p:txBody>
          <a:bodyPr/>
          <a:lstStyle/>
          <a:p>
            <a:fld id="{02575F65-B106-1543-A028-DEA58393CD08}" type="slidenum">
              <a:rPr lang="en-US" smtClean="0"/>
              <a:pPr/>
              <a:t>148</a:t>
            </a:fld>
            <a:endParaRPr lang="en-US"/>
          </a:p>
        </p:txBody>
      </p:sp>
    </p:spTree>
    <p:extLst>
      <p:ext uri="{BB962C8B-B14F-4D97-AF65-F5344CB8AC3E}">
        <p14:creationId xmlns:p14="http://schemas.microsoft.com/office/powerpoint/2010/main" val="2250750869"/>
      </p:ext>
    </p:extLst>
  </p:cSld>
  <p:clrMapOvr>
    <a:masterClrMapping/>
  </p:clrMapOvr>
  <p:timing>
    <p:tnLst>
      <p:par>
        <p:cTn xmlns:p14="http://schemas.microsoft.com/office/powerpoint/2010/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Point-to-point centralized</a:t>
            </a:r>
            <a:endParaRPr lang="en-US" dirty="0"/>
          </a:p>
        </p:txBody>
      </p:sp>
      <p:sp>
        <p:nvSpPr>
          <p:cNvPr id="3" name="Content Placeholder 2"/>
          <p:cNvSpPr>
            <a:spLocks noGrp="1"/>
          </p:cNvSpPr>
          <p:nvPr>
            <p:ph idx="1"/>
          </p:nvPr>
        </p:nvSpPr>
        <p:spPr>
          <a:xfrm>
            <a:off x="457200" y="1935480"/>
            <a:ext cx="8229600" cy="2407920"/>
          </a:xfrm>
        </p:spPr>
        <p:txBody>
          <a:bodyPr/>
          <a:lstStyle/>
          <a:p>
            <a:r>
              <a:rPr lang="en-US" dirty="0" smtClean="0"/>
              <a:t>One party gives the key to the other party</a:t>
            </a:r>
          </a:p>
          <a:p>
            <a:r>
              <a:rPr lang="en-US" dirty="0" smtClean="0"/>
              <a:t>Direct communication</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149</a:t>
            </a:fld>
            <a:endParaRPr lang="en-US"/>
          </a:p>
        </p:txBody>
      </p:sp>
      <p:sp>
        <p:nvSpPr>
          <p:cNvPr id="6" name="Rectangle 5"/>
          <p:cNvSpPr/>
          <p:nvPr/>
        </p:nvSpPr>
        <p:spPr>
          <a:xfrm>
            <a:off x="2871004" y="4772249"/>
            <a:ext cx="914400" cy="542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7" name="Rectangle 6"/>
          <p:cNvSpPr/>
          <p:nvPr/>
        </p:nvSpPr>
        <p:spPr>
          <a:xfrm>
            <a:off x="5392819" y="4772249"/>
            <a:ext cx="914400" cy="542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8" name="Straight Arrow Connector 7"/>
          <p:cNvCxnSpPr>
            <a:stCxn id="6" idx="3"/>
            <a:endCxn id="7" idx="1"/>
          </p:cNvCxnSpPr>
          <p:nvPr/>
        </p:nvCxnSpPr>
        <p:spPr>
          <a:xfrm>
            <a:off x="3785404" y="5043379"/>
            <a:ext cx="1607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20635" y="4674047"/>
            <a:ext cx="336952" cy="369332"/>
          </a:xfrm>
          <a:prstGeom prst="rect">
            <a:avLst/>
          </a:prstGeom>
          <a:noFill/>
        </p:spPr>
        <p:txBody>
          <a:bodyPr wrap="none" rtlCol="0">
            <a:spAutoFit/>
          </a:bodyPr>
          <a:lstStyle/>
          <a:p>
            <a:r>
              <a:rPr lang="en-US" dirty="0" smtClean="0"/>
              <a:t>K</a:t>
            </a:r>
            <a:endParaRPr lang="en-US" dirty="0"/>
          </a:p>
        </p:txBody>
      </p:sp>
    </p:spTree>
    <p:extLst>
      <p:ext uri="{BB962C8B-B14F-4D97-AF65-F5344CB8AC3E}">
        <p14:creationId xmlns:p14="http://schemas.microsoft.com/office/powerpoint/2010/main" val="18067411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 with a classic</a:t>
            </a:r>
            <a:endParaRPr lang="en-US" dirty="0"/>
          </a:p>
        </p:txBody>
      </p:sp>
      <p:sp>
        <p:nvSpPr>
          <p:cNvPr id="5" name="Content Placeholder 4"/>
          <p:cNvSpPr>
            <a:spLocks noGrp="1"/>
          </p:cNvSpPr>
          <p:nvPr>
            <p:ph idx="1"/>
          </p:nvPr>
        </p:nvSpPr>
        <p:spPr/>
        <p:txBody>
          <a:bodyPr/>
          <a:lstStyle/>
          <a:p>
            <a:r>
              <a:rPr lang="en-US" dirty="0" smtClean="0"/>
              <a:t>Let’s begin with a concrete example</a:t>
            </a:r>
          </a:p>
          <a:p>
            <a:r>
              <a:rPr lang="en-US" dirty="0" smtClean="0"/>
              <a:t>Caesar (shift) cipher</a:t>
            </a:r>
          </a:p>
          <a:p>
            <a:endParaRPr lang="en-US" dirty="0"/>
          </a:p>
          <a:p>
            <a:r>
              <a:rPr lang="en-US" dirty="0" smtClean="0"/>
              <a:t>To do this, we need to take a quick look at modular addition</a:t>
            </a:r>
            <a:endParaRPr lang="en-US" dirty="0"/>
          </a:p>
        </p:txBody>
      </p:sp>
      <p:sp>
        <p:nvSpPr>
          <p:cNvPr id="3" name="Slide Number Placeholder 2"/>
          <p:cNvSpPr>
            <a:spLocks noGrp="1"/>
          </p:cNvSpPr>
          <p:nvPr>
            <p:ph type="sldNum" sz="quarter" idx="12"/>
          </p:nvPr>
        </p:nvSpPr>
        <p:spPr/>
        <p:txBody>
          <a:bodyPr/>
          <a:lstStyle/>
          <a:p>
            <a:fld id="{02575F65-B106-1543-A028-DEA58393CD08}" type="slidenum">
              <a:rPr lang="en-US" smtClean="0"/>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key management</a:t>
            </a:r>
            <a:endParaRPr lang="en-US" dirty="0"/>
          </a:p>
        </p:txBody>
      </p:sp>
      <p:sp>
        <p:nvSpPr>
          <p:cNvPr id="3" name="Content Placeholder 2"/>
          <p:cNvSpPr>
            <a:spLocks noGrp="1"/>
          </p:cNvSpPr>
          <p:nvPr>
            <p:ph idx="1"/>
          </p:nvPr>
        </p:nvSpPr>
        <p:spPr>
          <a:xfrm>
            <a:off x="457200" y="1935480"/>
            <a:ext cx="8229600" cy="2255520"/>
          </a:xfrm>
        </p:spPr>
        <p:txBody>
          <a:bodyPr>
            <a:normAutofit fontScale="92500" lnSpcReduction="20000"/>
          </a:bodyPr>
          <a:lstStyle/>
          <a:p>
            <a:r>
              <a:rPr lang="en-US" dirty="0" smtClean="0"/>
              <a:t>A single party generates and manages keys</a:t>
            </a:r>
          </a:p>
          <a:p>
            <a:pPr lvl="1"/>
            <a:r>
              <a:rPr lang="en-US" dirty="0" smtClean="0"/>
              <a:t>May distribute to both parties</a:t>
            </a:r>
          </a:p>
          <a:p>
            <a:pPr lvl="1"/>
            <a:r>
              <a:rPr lang="en-US" dirty="0" smtClean="0"/>
              <a:t>One party may be responsible for passing it on</a:t>
            </a:r>
          </a:p>
          <a:p>
            <a:r>
              <a:rPr lang="en-US" dirty="0" smtClean="0"/>
              <a:t>Each party shares a distinct key with the KDC, but not each other</a:t>
            </a:r>
          </a:p>
          <a:p>
            <a:r>
              <a:rPr lang="en-US" dirty="0" smtClean="0"/>
              <a:t>Centralized key generation</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150</a:t>
            </a:fld>
            <a:endParaRPr lang="en-US"/>
          </a:p>
        </p:txBody>
      </p:sp>
      <p:sp>
        <p:nvSpPr>
          <p:cNvPr id="5" name="Rectangle 4"/>
          <p:cNvSpPr/>
          <p:nvPr/>
        </p:nvSpPr>
        <p:spPr>
          <a:xfrm>
            <a:off x="6581554" y="4369981"/>
            <a:ext cx="914400" cy="552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KDC</a:t>
            </a:r>
            <a:endParaRPr lang="en-US" dirty="0"/>
          </a:p>
        </p:txBody>
      </p:sp>
      <p:sp>
        <p:nvSpPr>
          <p:cNvPr id="6" name="Rectangle 5"/>
          <p:cNvSpPr/>
          <p:nvPr/>
        </p:nvSpPr>
        <p:spPr>
          <a:xfrm>
            <a:off x="4901609" y="5603358"/>
            <a:ext cx="914400" cy="542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7" name="Rectangle 6"/>
          <p:cNvSpPr/>
          <p:nvPr/>
        </p:nvSpPr>
        <p:spPr>
          <a:xfrm>
            <a:off x="7368363" y="5613991"/>
            <a:ext cx="914400" cy="542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9" name="Straight Arrow Connector 8"/>
          <p:cNvCxnSpPr>
            <a:stCxn id="6" idx="0"/>
            <a:endCxn id="5" idx="1"/>
          </p:cNvCxnSpPr>
          <p:nvPr/>
        </p:nvCxnSpPr>
        <p:spPr>
          <a:xfrm flipV="1">
            <a:off x="5358809" y="4646428"/>
            <a:ext cx="1222745" cy="956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816010" y="5007934"/>
            <a:ext cx="765544" cy="595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81824" y="5244659"/>
            <a:ext cx="336952" cy="369332"/>
          </a:xfrm>
          <a:prstGeom prst="rect">
            <a:avLst/>
          </a:prstGeom>
          <a:noFill/>
        </p:spPr>
        <p:txBody>
          <a:bodyPr wrap="none" rtlCol="0">
            <a:spAutoFit/>
          </a:bodyPr>
          <a:lstStyle/>
          <a:p>
            <a:r>
              <a:rPr lang="en-US" dirty="0" smtClean="0"/>
              <a:t>K</a:t>
            </a:r>
            <a:endParaRPr lang="en-US" dirty="0"/>
          </a:p>
        </p:txBody>
      </p:sp>
      <p:cxnSp>
        <p:nvCxnSpPr>
          <p:cNvPr id="15" name="Straight Arrow Connector 14"/>
          <p:cNvCxnSpPr>
            <a:stCxn id="6" idx="3"/>
            <a:endCxn id="7" idx="1"/>
          </p:cNvCxnSpPr>
          <p:nvPr/>
        </p:nvCxnSpPr>
        <p:spPr>
          <a:xfrm>
            <a:off x="5816009" y="5874488"/>
            <a:ext cx="1552354" cy="10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92186" y="5429325"/>
            <a:ext cx="336952" cy="369332"/>
          </a:xfrm>
          <a:prstGeom prst="rect">
            <a:avLst/>
          </a:prstGeom>
          <a:noFill/>
        </p:spPr>
        <p:txBody>
          <a:bodyPr wrap="none" rtlCol="0">
            <a:spAutoFit/>
          </a:bodyPr>
          <a:lstStyle/>
          <a:p>
            <a:r>
              <a:rPr lang="en-US" dirty="0" smtClean="0"/>
              <a:t>K</a:t>
            </a:r>
            <a:endParaRPr lang="en-US" dirty="0"/>
          </a:p>
        </p:txBody>
      </p:sp>
      <p:sp>
        <p:nvSpPr>
          <p:cNvPr id="30" name="Rectangle 29"/>
          <p:cNvSpPr/>
          <p:nvPr/>
        </p:nvSpPr>
        <p:spPr>
          <a:xfrm>
            <a:off x="2289801" y="4370719"/>
            <a:ext cx="914400" cy="552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KDC</a:t>
            </a:r>
            <a:endParaRPr lang="en-US" dirty="0"/>
          </a:p>
        </p:txBody>
      </p:sp>
      <p:sp>
        <p:nvSpPr>
          <p:cNvPr id="31" name="Rectangle 30"/>
          <p:cNvSpPr/>
          <p:nvPr/>
        </p:nvSpPr>
        <p:spPr>
          <a:xfrm>
            <a:off x="843517" y="5603358"/>
            <a:ext cx="914400" cy="542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32" name="Rectangle 31"/>
          <p:cNvSpPr/>
          <p:nvPr/>
        </p:nvSpPr>
        <p:spPr>
          <a:xfrm>
            <a:off x="3522922" y="5614729"/>
            <a:ext cx="914400" cy="542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33" name="Straight Arrow Connector 32"/>
          <p:cNvCxnSpPr>
            <a:stCxn id="31" idx="0"/>
            <a:endCxn id="30" idx="1"/>
          </p:cNvCxnSpPr>
          <p:nvPr/>
        </p:nvCxnSpPr>
        <p:spPr>
          <a:xfrm flipV="1">
            <a:off x="1300717" y="4647166"/>
            <a:ext cx="989084" cy="956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757917" y="5007934"/>
            <a:ext cx="646942" cy="595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912912" y="4960387"/>
            <a:ext cx="336952" cy="369332"/>
          </a:xfrm>
          <a:prstGeom prst="rect">
            <a:avLst/>
          </a:prstGeom>
          <a:noFill/>
        </p:spPr>
        <p:txBody>
          <a:bodyPr wrap="none" rtlCol="0">
            <a:spAutoFit/>
          </a:bodyPr>
          <a:lstStyle/>
          <a:p>
            <a:r>
              <a:rPr lang="en-US" dirty="0" smtClean="0"/>
              <a:t>K</a:t>
            </a:r>
            <a:endParaRPr lang="en-US" dirty="0"/>
          </a:p>
        </p:txBody>
      </p:sp>
      <p:cxnSp>
        <p:nvCxnSpPr>
          <p:cNvPr id="36" name="Straight Arrow Connector 35"/>
          <p:cNvCxnSpPr>
            <a:stCxn id="30" idx="3"/>
            <a:endCxn id="32" idx="0"/>
          </p:cNvCxnSpPr>
          <p:nvPr/>
        </p:nvCxnSpPr>
        <p:spPr>
          <a:xfrm>
            <a:off x="3204201" y="4647166"/>
            <a:ext cx="775921" cy="967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19633" y="4875327"/>
            <a:ext cx="336952" cy="369332"/>
          </a:xfrm>
          <a:prstGeom prst="rect">
            <a:avLst/>
          </a:prstGeom>
          <a:noFill/>
        </p:spPr>
        <p:txBody>
          <a:bodyPr wrap="none" rtlCol="0">
            <a:spAutoFit/>
          </a:bodyPr>
          <a:lstStyle/>
          <a:p>
            <a:r>
              <a:rPr lang="en-US" dirty="0" smtClean="0"/>
              <a:t>K</a:t>
            </a:r>
            <a:endParaRPr lang="en-US" dirty="0"/>
          </a:p>
        </p:txBody>
      </p:sp>
    </p:spTree>
    <p:extLst>
      <p:ext uri="{BB962C8B-B14F-4D97-AF65-F5344CB8AC3E}">
        <p14:creationId xmlns:p14="http://schemas.microsoft.com/office/powerpoint/2010/main" val="30739796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13" grpId="0"/>
      <p:bldP spid="17" grpId="0"/>
      <p:bldP spid="30" grpId="0" animBg="1"/>
      <p:bldP spid="31" grpId="0" animBg="1"/>
      <p:bldP spid="32" grpId="0" animBg="1"/>
      <p:bldP spid="35" grpId="0"/>
      <p:bldP spid="37"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translation center</a:t>
            </a:r>
            <a:endParaRPr lang="en-US" dirty="0"/>
          </a:p>
        </p:txBody>
      </p:sp>
      <p:sp>
        <p:nvSpPr>
          <p:cNvPr id="3" name="Content Placeholder 2"/>
          <p:cNvSpPr>
            <a:spLocks noGrp="1"/>
          </p:cNvSpPr>
          <p:nvPr>
            <p:ph idx="1"/>
          </p:nvPr>
        </p:nvSpPr>
        <p:spPr>
          <a:xfrm>
            <a:off x="457200" y="1935480"/>
            <a:ext cx="8229600" cy="1950720"/>
          </a:xfrm>
        </p:spPr>
        <p:txBody>
          <a:bodyPr/>
          <a:lstStyle/>
          <a:p>
            <a:r>
              <a:rPr lang="en-US" dirty="0" smtClean="0"/>
              <a:t>Like centralized key management, but key generated by a party</a:t>
            </a:r>
          </a:p>
          <a:p>
            <a:r>
              <a:rPr lang="en-US" dirty="0" smtClean="0"/>
              <a:t>Distributed key generation</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151</a:t>
            </a:fld>
            <a:endParaRPr lang="en-US"/>
          </a:p>
        </p:txBody>
      </p:sp>
      <p:sp>
        <p:nvSpPr>
          <p:cNvPr id="6" name="Rectangle 5"/>
          <p:cNvSpPr/>
          <p:nvPr/>
        </p:nvSpPr>
        <p:spPr>
          <a:xfrm>
            <a:off x="4087779" y="4226881"/>
            <a:ext cx="914400" cy="552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KTC</a:t>
            </a:r>
            <a:endParaRPr lang="en-US" dirty="0"/>
          </a:p>
        </p:txBody>
      </p:sp>
      <p:sp>
        <p:nvSpPr>
          <p:cNvPr id="7" name="Rectangle 6"/>
          <p:cNvSpPr/>
          <p:nvPr/>
        </p:nvSpPr>
        <p:spPr>
          <a:xfrm>
            <a:off x="2799085" y="5470891"/>
            <a:ext cx="914400" cy="542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8" name="Rectangle 7"/>
          <p:cNvSpPr/>
          <p:nvPr/>
        </p:nvSpPr>
        <p:spPr>
          <a:xfrm>
            <a:off x="5320900" y="5470891"/>
            <a:ext cx="914400" cy="542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9" name="Straight Arrow Connector 8"/>
          <p:cNvCxnSpPr>
            <a:stCxn id="7" idx="0"/>
            <a:endCxn id="6" idx="1"/>
          </p:cNvCxnSpPr>
          <p:nvPr/>
        </p:nvCxnSpPr>
        <p:spPr>
          <a:xfrm flipV="1">
            <a:off x="3256285" y="4503328"/>
            <a:ext cx="831494" cy="967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8" idx="0"/>
          </p:cNvCxnSpPr>
          <p:nvPr/>
        </p:nvCxnSpPr>
        <p:spPr>
          <a:xfrm>
            <a:off x="5002179" y="4503328"/>
            <a:ext cx="775921" cy="967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17611" y="4731489"/>
            <a:ext cx="336952" cy="369332"/>
          </a:xfrm>
          <a:prstGeom prst="rect">
            <a:avLst/>
          </a:prstGeom>
          <a:noFill/>
        </p:spPr>
        <p:txBody>
          <a:bodyPr wrap="none" rtlCol="0">
            <a:spAutoFit/>
          </a:bodyPr>
          <a:lstStyle/>
          <a:p>
            <a:r>
              <a:rPr lang="en-US" dirty="0" smtClean="0"/>
              <a:t>K</a:t>
            </a:r>
            <a:endParaRPr lang="en-US" dirty="0"/>
          </a:p>
        </p:txBody>
      </p:sp>
      <p:sp>
        <p:nvSpPr>
          <p:cNvPr id="14" name="TextBox 13"/>
          <p:cNvSpPr txBox="1"/>
          <p:nvPr/>
        </p:nvSpPr>
        <p:spPr>
          <a:xfrm>
            <a:off x="3335080" y="4631883"/>
            <a:ext cx="336952" cy="369332"/>
          </a:xfrm>
          <a:prstGeom prst="rect">
            <a:avLst/>
          </a:prstGeom>
          <a:noFill/>
        </p:spPr>
        <p:txBody>
          <a:bodyPr wrap="none" rtlCol="0">
            <a:spAutoFit/>
          </a:bodyPr>
          <a:lstStyle/>
          <a:p>
            <a:r>
              <a:rPr lang="en-US" dirty="0" smtClean="0"/>
              <a:t>K</a:t>
            </a:r>
            <a:endParaRPr lang="en-US" dirty="0"/>
          </a:p>
        </p:txBody>
      </p:sp>
    </p:spTree>
    <p:extLst>
      <p:ext uri="{BB962C8B-B14F-4D97-AF65-F5344CB8AC3E}">
        <p14:creationId xmlns:p14="http://schemas.microsoft.com/office/powerpoint/2010/main" val="2541554095"/>
      </p:ext>
    </p:extLst>
  </p:cSld>
  <p:clrMapOvr>
    <a:masterClrMapping/>
  </p:clrMapOvr>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Diffie</a:t>
            </a:r>
            <a:r>
              <a:rPr lang="en-US" dirty="0" smtClean="0"/>
              <a:t>-Hellman key agreement</a:t>
            </a:r>
            <a:endParaRPr lang="en-US" dirty="0"/>
          </a:p>
        </p:txBody>
      </p:sp>
      <p:sp>
        <p:nvSpPr>
          <p:cNvPr id="3" name="Content Placeholder 2"/>
          <p:cNvSpPr>
            <a:spLocks noGrp="1"/>
          </p:cNvSpPr>
          <p:nvPr>
            <p:ph idx="1"/>
          </p:nvPr>
        </p:nvSpPr>
        <p:spPr>
          <a:xfrm>
            <a:off x="457200" y="1935480"/>
            <a:ext cx="8229600" cy="1711234"/>
          </a:xfrm>
        </p:spPr>
        <p:txBody>
          <a:bodyPr/>
          <a:lstStyle/>
          <a:p>
            <a:r>
              <a:rPr lang="en-US" dirty="0" smtClean="0"/>
              <a:t>Asymmetric method</a:t>
            </a:r>
          </a:p>
          <a:p>
            <a:r>
              <a:rPr lang="en-US" dirty="0" smtClean="0"/>
              <a:t>Both parties agree on parameters </a:t>
            </a:r>
            <a:r>
              <a:rPr lang="el-GR" dirty="0" smtClean="0"/>
              <a:t>α</a:t>
            </a:r>
            <a:r>
              <a:rPr lang="en-US" dirty="0" smtClean="0"/>
              <a:t> and p</a:t>
            </a:r>
          </a:p>
          <a:p>
            <a:r>
              <a:rPr lang="en-US" dirty="0" smtClean="0"/>
              <a:t>Each party chooses a secret exponent</a:t>
            </a:r>
          </a:p>
          <a:p>
            <a:endParaRPr lang="en-US" dirty="0" smtClean="0"/>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152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029" y="3874635"/>
            <a:ext cx="59436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438718"/>
      </p:ext>
    </p:extLst>
  </p:cSld>
  <p:clrMapOvr>
    <a:masterClrMapping/>
  </p:clrMapOvr>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 pros and cons</a:t>
            </a:r>
            <a:endParaRPr lang="en-US" dirty="0"/>
          </a:p>
        </p:txBody>
      </p:sp>
      <p:sp>
        <p:nvSpPr>
          <p:cNvPr id="3" name="Content Placeholder 2"/>
          <p:cNvSpPr>
            <a:spLocks noGrp="1"/>
          </p:cNvSpPr>
          <p:nvPr>
            <p:ph idx="1"/>
          </p:nvPr>
        </p:nvSpPr>
        <p:spPr>
          <a:xfrm>
            <a:off x="457200" y="1935480"/>
            <a:ext cx="8229600" cy="2287653"/>
          </a:xfrm>
        </p:spPr>
        <p:txBody>
          <a:bodyPr>
            <a:normAutofit fontScale="92500" lnSpcReduction="20000"/>
          </a:bodyPr>
          <a:lstStyle/>
          <a:p>
            <a:r>
              <a:rPr lang="en-US" dirty="0" smtClean="0"/>
              <a:t>Pros</a:t>
            </a:r>
          </a:p>
          <a:p>
            <a:pPr lvl="1"/>
            <a:r>
              <a:rPr lang="en-US" dirty="0" smtClean="0"/>
              <a:t>Does not require a trusted third party</a:t>
            </a:r>
          </a:p>
          <a:p>
            <a:pPr lvl="1"/>
            <a:r>
              <a:rPr lang="en-US" dirty="0" smtClean="0"/>
              <a:t>Does not require any other keys</a:t>
            </a:r>
          </a:p>
          <a:p>
            <a:r>
              <a:rPr lang="en-US" dirty="0" smtClean="0"/>
              <a:t>Cons</a:t>
            </a:r>
          </a:p>
          <a:p>
            <a:pPr lvl="1"/>
            <a:r>
              <a:rPr lang="en-US" dirty="0" smtClean="0"/>
              <a:t>Does not authenticate either party (may not be a con)</a:t>
            </a:r>
          </a:p>
          <a:p>
            <a:pPr lvl="1"/>
            <a:r>
              <a:rPr lang="en-US" dirty="0" smtClean="0"/>
              <a:t>Allows man-in-the-middle (MITM) attack</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153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884" y="4223133"/>
            <a:ext cx="4878161" cy="2133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605937"/>
      </p:ext>
    </p:extLst>
  </p:cSld>
  <p:clrMapOvr>
    <a:masterClrMapping/>
  </p:clrMapOvr>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Certificates</a:t>
            </a:r>
            <a:endParaRPr lang="en-US" dirty="0"/>
          </a:p>
        </p:txBody>
      </p:sp>
      <p:sp>
        <p:nvSpPr>
          <p:cNvPr id="3" name="Content Placeholder 2"/>
          <p:cNvSpPr>
            <a:spLocks noGrp="1"/>
          </p:cNvSpPr>
          <p:nvPr>
            <p:ph idx="1"/>
          </p:nvPr>
        </p:nvSpPr>
        <p:spPr/>
        <p:txBody>
          <a:bodyPr/>
          <a:lstStyle/>
          <a:p>
            <a:r>
              <a:rPr lang="en-US" dirty="0" smtClean="0"/>
              <a:t>Provide binding between public key and party</a:t>
            </a:r>
          </a:p>
          <a:p>
            <a:pPr lvl="1"/>
            <a:r>
              <a:rPr lang="en-US" dirty="0" smtClean="0"/>
              <a:t>Public key bound to Alice</a:t>
            </a:r>
          </a:p>
          <a:p>
            <a:pPr lvl="1"/>
            <a:r>
              <a:rPr lang="en-US" dirty="0" smtClean="0"/>
              <a:t>Public key bound to Bob</a:t>
            </a:r>
          </a:p>
          <a:p>
            <a:r>
              <a:rPr lang="en-US" dirty="0" smtClean="0"/>
              <a:t>Alice and Bob can verify that they are talking to each other, not someone in the middle</a:t>
            </a:r>
          </a:p>
          <a:p>
            <a:r>
              <a:rPr lang="en-US" dirty="0" smtClean="0"/>
              <a:t>Generated by certificate authority (CA)</a:t>
            </a:r>
          </a:p>
          <a:p>
            <a:pPr lvl="1"/>
            <a:r>
              <a:rPr lang="en-US" dirty="0" smtClean="0"/>
              <a:t>Trusted third party</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154</a:t>
            </a:fld>
            <a:endParaRPr lang="en-US"/>
          </a:p>
        </p:txBody>
      </p:sp>
    </p:spTree>
    <p:extLst>
      <p:ext uri="{BB962C8B-B14F-4D97-AF65-F5344CB8AC3E}">
        <p14:creationId xmlns:p14="http://schemas.microsoft.com/office/powerpoint/2010/main" val="675460420"/>
      </p:ext>
    </p:extLst>
  </p:cSld>
  <p:clrMapOvr>
    <a:masterClrMapping/>
  </p:clrMapOvr>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transport with CAs</a:t>
            </a:r>
            <a:endParaRPr lang="en-US" dirty="0"/>
          </a:p>
        </p:txBody>
      </p:sp>
      <p:sp>
        <p:nvSpPr>
          <p:cNvPr id="3" name="Content Placeholder 2"/>
          <p:cNvSpPr>
            <a:spLocks noGrp="1"/>
          </p:cNvSpPr>
          <p:nvPr>
            <p:ph idx="1"/>
          </p:nvPr>
        </p:nvSpPr>
        <p:spPr/>
        <p:txBody>
          <a:bodyPr>
            <a:normAutofit lnSpcReduction="10000"/>
          </a:bodyPr>
          <a:lstStyle/>
          <a:p>
            <a:r>
              <a:rPr lang="en-US" dirty="0" smtClean="0"/>
              <a:t>Trusted authority issues certificates</a:t>
            </a:r>
          </a:p>
          <a:p>
            <a:pPr lvl="1"/>
            <a:r>
              <a:rPr lang="en-US" dirty="0" smtClean="0"/>
              <a:t>Signed by trusted authority</a:t>
            </a:r>
          </a:p>
          <a:p>
            <a:r>
              <a:rPr lang="en-US" dirty="0" smtClean="0"/>
              <a:t>Key exchange with certificates</a:t>
            </a:r>
          </a:p>
          <a:p>
            <a:pPr lvl="1"/>
            <a:r>
              <a:rPr lang="en-US" dirty="0" smtClean="0"/>
              <a:t>Alice gets Bob’s certificate from Bob</a:t>
            </a:r>
          </a:p>
          <a:p>
            <a:pPr lvl="1"/>
            <a:r>
              <a:rPr lang="en-US" dirty="0" smtClean="0"/>
              <a:t>Verify that Bob’s certificate is valid using CA public key</a:t>
            </a:r>
          </a:p>
          <a:p>
            <a:pPr lvl="1"/>
            <a:r>
              <a:rPr lang="en-US" dirty="0" smtClean="0"/>
              <a:t>Create session key</a:t>
            </a:r>
          </a:p>
          <a:p>
            <a:pPr lvl="1"/>
            <a:r>
              <a:rPr lang="en-US" dirty="0" smtClean="0"/>
              <a:t>Encrypt session key with Bob’s public key (in certificate)</a:t>
            </a:r>
          </a:p>
          <a:p>
            <a:pPr lvl="1"/>
            <a:r>
              <a:rPr lang="en-US" dirty="0" smtClean="0"/>
              <a:t>Send to Bob</a:t>
            </a:r>
          </a:p>
          <a:p>
            <a:pPr lvl="1"/>
            <a:r>
              <a:rPr lang="en-US" dirty="0" smtClean="0"/>
              <a:t>Bob decrypts with private key</a:t>
            </a:r>
          </a:p>
          <a:p>
            <a:pPr lvl="1"/>
            <a:r>
              <a:rPr lang="en-US" dirty="0" smtClean="0"/>
              <a:t>Session key established</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155</a:t>
            </a:fld>
            <a:endParaRPr lang="en-US"/>
          </a:p>
        </p:txBody>
      </p:sp>
    </p:spTree>
    <p:extLst>
      <p:ext uri="{BB962C8B-B14F-4D97-AF65-F5344CB8AC3E}">
        <p14:creationId xmlns:p14="http://schemas.microsoft.com/office/powerpoint/2010/main" val="913250565"/>
      </p:ext>
    </p:extLst>
  </p:cSld>
  <p:clrMapOvr>
    <a:masterClrMapping/>
  </p:clrMapOvr>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keys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156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28" y="2054002"/>
            <a:ext cx="4907415" cy="201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28" y="4212774"/>
            <a:ext cx="4923985" cy="201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811650"/>
      </p:ext>
    </p:extLst>
  </p:cSld>
  <p:clrMapOvr>
    <a:masterClrMapping/>
  </p:clrMapOvr>
  <p:timing>
    <p:tnLst>
      <p:par>
        <p:cTn xmlns:p14="http://schemas.microsoft.com/office/powerpoint/2010/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 with certificates</a:t>
            </a:r>
            <a:endParaRPr lang="en-US" dirty="0"/>
          </a:p>
        </p:txBody>
      </p:sp>
      <p:sp>
        <p:nvSpPr>
          <p:cNvPr id="3" name="Content Placeholder 2"/>
          <p:cNvSpPr>
            <a:spLocks noGrp="1"/>
          </p:cNvSpPr>
          <p:nvPr>
            <p:ph idx="1"/>
          </p:nvPr>
        </p:nvSpPr>
        <p:spPr>
          <a:xfrm>
            <a:off x="457200" y="1935480"/>
            <a:ext cx="8229600" cy="960120"/>
          </a:xfrm>
        </p:spPr>
        <p:txBody>
          <a:bodyPr/>
          <a:lstStyle/>
          <a:p>
            <a:r>
              <a:rPr lang="en-US" dirty="0" smtClean="0"/>
              <a:t>Certificates for authentication</a:t>
            </a:r>
          </a:p>
          <a:p>
            <a:pPr lvl="1"/>
            <a:r>
              <a:rPr lang="en-US" dirty="0" smtClean="0"/>
              <a:t>Requires trusted certificate authority</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157</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409" y="3182030"/>
            <a:ext cx="595312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Callout 2 6"/>
          <p:cNvSpPr/>
          <p:nvPr/>
        </p:nvSpPr>
        <p:spPr>
          <a:xfrm>
            <a:off x="7189334" y="3331030"/>
            <a:ext cx="914400" cy="1197428"/>
          </a:xfrm>
          <a:prstGeom prst="borderCallout2">
            <a:avLst>
              <a:gd name="adj1" fmla="val 18750"/>
              <a:gd name="adj2" fmla="val -8333"/>
              <a:gd name="adj3" fmla="val 18750"/>
              <a:gd name="adj4" fmla="val -16667"/>
              <a:gd name="adj5" fmla="val 67955"/>
              <a:gd name="adj6" fmla="val -8714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Typo in book</a:t>
            </a:r>
            <a:r>
              <a:rPr lang="en-US" dirty="0" smtClean="0"/>
              <a:t>: </a:t>
            </a:r>
            <a:r>
              <a:rPr lang="en-US" sz="1400" dirty="0" smtClean="0"/>
              <a:t>should be </a:t>
            </a:r>
            <a:r>
              <a:rPr lang="el-GR" sz="1400" dirty="0" smtClean="0"/>
              <a:t>α</a:t>
            </a:r>
            <a:r>
              <a:rPr lang="en-US" sz="1400" baseline="30000" dirty="0" smtClean="0"/>
              <a:t>b</a:t>
            </a:r>
            <a:endParaRPr lang="en-US" sz="1400" baseline="30000" dirty="0"/>
          </a:p>
        </p:txBody>
      </p:sp>
    </p:spTree>
    <p:extLst>
      <p:ext uri="{BB962C8B-B14F-4D97-AF65-F5344CB8AC3E}">
        <p14:creationId xmlns:p14="http://schemas.microsoft.com/office/powerpoint/2010/main" val="2288969458"/>
      </p:ext>
    </p:extLst>
  </p:cSld>
  <p:clrMapOvr>
    <a:masterClrMapping/>
  </p:clrMapOvr>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 and PKI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Public-key infrastructure (PKI) </a:t>
            </a:r>
          </a:p>
          <a:p>
            <a:pPr lvl="1"/>
            <a:r>
              <a:rPr lang="en-US" dirty="0" smtClean="0"/>
              <a:t>CAs + support</a:t>
            </a:r>
          </a:p>
          <a:p>
            <a:pPr lvl="2"/>
            <a:r>
              <a:rPr lang="en-US" dirty="0" smtClean="0"/>
              <a:t>Key storage, distribution, etc.</a:t>
            </a:r>
          </a:p>
          <a:p>
            <a:r>
              <a:rPr lang="en-US" dirty="0" smtClean="0"/>
              <a:t>CA1 signs CA2, CA2 signs CA1</a:t>
            </a:r>
          </a:p>
          <a:p>
            <a:pPr lvl="2"/>
            <a:r>
              <a:rPr lang="en-US" dirty="0" smtClean="0"/>
              <a:t>Parties with CA1 certificates can now talk to parties with CA2 certificates</a:t>
            </a:r>
          </a:p>
          <a:p>
            <a:r>
              <a:rPr lang="en-US" dirty="0" smtClean="0"/>
              <a:t>Ability to revoke certificates</a:t>
            </a:r>
          </a:p>
          <a:p>
            <a:pPr lvl="1"/>
            <a:r>
              <a:rPr lang="en-US" dirty="0" smtClean="0"/>
              <a:t>Certificate Revocation List (CRL)</a:t>
            </a:r>
          </a:p>
          <a:p>
            <a:pPr lvl="2"/>
            <a:r>
              <a:rPr lang="en-US" dirty="0" smtClean="0"/>
              <a:t>Blacklist</a:t>
            </a:r>
          </a:p>
          <a:p>
            <a:pPr lvl="1"/>
            <a:r>
              <a:rPr lang="en-US" dirty="0" smtClean="0"/>
              <a:t>Alice </a:t>
            </a:r>
            <a:r>
              <a:rPr lang="en-US" smtClean="0"/>
              <a:t>checks CRL to </a:t>
            </a:r>
            <a:r>
              <a:rPr lang="en-US" dirty="0" smtClean="0"/>
              <a:t>verify that Bob’s certificate is not on the list</a:t>
            </a:r>
          </a:p>
          <a:p>
            <a:pPr lvl="1"/>
            <a:r>
              <a:rPr lang="en-US" dirty="0" smtClean="0"/>
              <a:t>If it is on the list, reject it</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158</a:t>
            </a:fld>
            <a:endParaRPr lang="en-US"/>
          </a:p>
        </p:txBody>
      </p:sp>
    </p:spTree>
    <p:extLst>
      <p:ext uri="{BB962C8B-B14F-4D97-AF65-F5344CB8AC3E}">
        <p14:creationId xmlns:p14="http://schemas.microsoft.com/office/powerpoint/2010/main" val="677104477"/>
      </p:ext>
    </p:extLst>
  </p:cSld>
  <p:clrMapOvr>
    <a:masterClrMapping/>
  </p:clrMapOvr>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X.509</a:t>
            </a:r>
            <a:endParaRPr lang="en-US" dirty="0"/>
          </a:p>
        </p:txBody>
      </p:sp>
      <p:sp>
        <p:nvSpPr>
          <p:cNvPr id="3" name="Content Placeholder 2"/>
          <p:cNvSpPr>
            <a:spLocks noGrp="1"/>
          </p:cNvSpPr>
          <p:nvPr>
            <p:ph idx="1"/>
          </p:nvPr>
        </p:nvSpPr>
        <p:spPr>
          <a:xfrm>
            <a:off x="457200" y="1935480"/>
            <a:ext cx="5823857" cy="4389120"/>
          </a:xfrm>
        </p:spPr>
        <p:txBody>
          <a:bodyPr>
            <a:normAutofit fontScale="92500" lnSpcReduction="10000"/>
          </a:bodyPr>
          <a:lstStyle/>
          <a:p>
            <a:r>
              <a:rPr lang="en-US" dirty="0" smtClean="0"/>
              <a:t>Minimum certificate contains key and identity</a:t>
            </a:r>
          </a:p>
          <a:p>
            <a:r>
              <a:rPr lang="en-US" dirty="0" smtClean="0"/>
              <a:t>X.509 contains a lot more</a:t>
            </a:r>
          </a:p>
          <a:p>
            <a:endParaRPr lang="en-US" dirty="0"/>
          </a:p>
          <a:p>
            <a:r>
              <a:rPr lang="en-US" dirty="0" smtClean="0"/>
              <a:t>In IE, go to Tools &gt; Internet Options &gt; Content &gt; Certificates</a:t>
            </a:r>
          </a:p>
          <a:p>
            <a:pPr lvl="1"/>
            <a:r>
              <a:rPr lang="en-US" dirty="0" smtClean="0"/>
              <a:t>Browse certificates</a:t>
            </a:r>
          </a:p>
          <a:p>
            <a:r>
              <a:rPr lang="en-US" dirty="0" smtClean="0"/>
              <a:t>Go to your favorite login page (e.g. </a:t>
            </a:r>
            <a:r>
              <a:rPr lang="en-US" dirty="0" err="1" smtClean="0"/>
              <a:t>gmail</a:t>
            </a:r>
            <a:r>
              <a:rPr lang="en-US" dirty="0" smtClean="0"/>
              <a:t>)</a:t>
            </a:r>
          </a:p>
          <a:p>
            <a:pPr lvl="1"/>
            <a:r>
              <a:rPr lang="en-US" dirty="0" smtClean="0"/>
              <a:t>Right-click on the page</a:t>
            </a:r>
          </a:p>
          <a:p>
            <a:pPr lvl="1"/>
            <a:r>
              <a:rPr lang="en-US" dirty="0" smtClean="0"/>
              <a:t>Properties &gt; certificates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159</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050" y="1546225"/>
            <a:ext cx="2190750"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9083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Arithmetic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time is it?</a:t>
            </a:r>
          </a:p>
          <a:p>
            <a:r>
              <a:rPr lang="en-US" dirty="0" smtClean="0"/>
              <a:t>What time will it be in 24 hours?</a:t>
            </a:r>
          </a:p>
          <a:p>
            <a:endParaRPr lang="en-US" dirty="0" smtClean="0"/>
          </a:p>
          <a:p>
            <a:r>
              <a:rPr lang="en-US" dirty="0" smtClean="0"/>
              <a:t>Modular arithmetic deals with operations in finite sets</a:t>
            </a:r>
          </a:p>
          <a:p>
            <a:pPr lvl="1"/>
            <a:r>
              <a:rPr lang="en-US" dirty="0" smtClean="0"/>
              <a:t>Hours are mod 24 for military time</a:t>
            </a:r>
          </a:p>
          <a:p>
            <a:pPr lvl="2"/>
            <a:r>
              <a:rPr lang="en-US" dirty="0" smtClean="0"/>
              <a:t>{0,1,2,…,23}</a:t>
            </a:r>
          </a:p>
          <a:p>
            <a:pPr lvl="1"/>
            <a:r>
              <a:rPr lang="en-US" dirty="0" smtClean="0"/>
              <a:t>Hours are mod 12 on standard clocks </a:t>
            </a:r>
          </a:p>
          <a:p>
            <a:pPr lvl="2"/>
            <a:r>
              <a:rPr lang="en-US" dirty="0" smtClean="0"/>
              <a:t>{12, 1, 2, …, 11}</a:t>
            </a:r>
          </a:p>
          <a:p>
            <a:pPr lvl="2"/>
            <a:r>
              <a:rPr lang="en-US" dirty="0" smtClean="0"/>
              <a:t>The zero is written as 12 (12 mod 12 = 0)</a:t>
            </a:r>
          </a:p>
          <a:p>
            <a:pPr lvl="1"/>
            <a:r>
              <a:rPr lang="en-US" dirty="0" smtClean="0"/>
              <a:t>Minutes are mod 60</a:t>
            </a:r>
          </a:p>
          <a:p>
            <a:pPr lvl="2"/>
            <a:r>
              <a:rPr lang="en-US" dirty="0" smtClean="0"/>
              <a:t>{0, 1, 2, …, 59}</a:t>
            </a:r>
            <a:endParaRPr lang="en-US" dirty="0"/>
          </a:p>
          <a:p>
            <a:pPr lvl="1"/>
            <a:r>
              <a:rPr lang="en-US" dirty="0" smtClean="0"/>
              <a:t>Days, weeks, months etc. can also be expressed this way</a:t>
            </a:r>
          </a:p>
        </p:txBody>
      </p:sp>
      <p:sp>
        <p:nvSpPr>
          <p:cNvPr id="5" name="Slide Number Placeholder 4"/>
          <p:cNvSpPr>
            <a:spLocks noGrp="1"/>
          </p:cNvSpPr>
          <p:nvPr>
            <p:ph type="sldNum" sz="quarter" idx="12"/>
          </p:nvPr>
        </p:nvSpPr>
        <p:spPr/>
        <p:txBody>
          <a:bodyPr/>
          <a:lstStyle/>
          <a:p>
            <a:fld id="{02575F65-B106-1543-A028-DEA58393CD08}" type="slidenum">
              <a:rPr lang="en-US" smtClean="0"/>
              <a:pPr/>
              <a:t>16</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certificates and RSA</a:t>
            </a:r>
            <a:endParaRPr lang="en-US" dirty="0"/>
          </a:p>
        </p:txBody>
      </p:sp>
      <p:sp>
        <p:nvSpPr>
          <p:cNvPr id="3" name="Content Placeholder 2"/>
          <p:cNvSpPr>
            <a:spLocks noGrp="1"/>
          </p:cNvSpPr>
          <p:nvPr>
            <p:ph idx="1"/>
          </p:nvPr>
        </p:nvSpPr>
        <p:spPr/>
        <p:txBody>
          <a:bodyPr/>
          <a:lstStyle/>
          <a:p>
            <a:r>
              <a:rPr lang="en-US" dirty="0" smtClean="0"/>
              <a:t>Most (if not all) the certificates just seen were RSA</a:t>
            </a:r>
          </a:p>
          <a:p>
            <a:r>
              <a:rPr lang="en-US" dirty="0" smtClean="0"/>
              <a:t>What might an RSA key exchange with certificates look like?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160</a:t>
            </a:fld>
            <a:endParaRPr lang="en-US"/>
          </a:p>
        </p:txBody>
      </p:sp>
    </p:spTree>
    <p:extLst>
      <p:ext uri="{BB962C8B-B14F-4D97-AF65-F5344CB8AC3E}">
        <p14:creationId xmlns:p14="http://schemas.microsoft.com/office/powerpoint/2010/main" val="59886246"/>
      </p:ext>
    </p:extLst>
  </p:cSld>
  <p:clrMapOvr>
    <a:masterClrMapping/>
  </p:clrMapOvr>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 trust models</a:t>
            </a:r>
          </a:p>
        </p:txBody>
      </p:sp>
      <p:sp>
        <p:nvSpPr>
          <p:cNvPr id="3" name="Slide Number Placeholder 2"/>
          <p:cNvSpPr>
            <a:spLocks noGrp="1"/>
          </p:cNvSpPr>
          <p:nvPr>
            <p:ph type="sldNum" sz="quarter" idx="12"/>
          </p:nvPr>
        </p:nvSpPr>
        <p:spPr/>
        <p:txBody>
          <a:bodyPr/>
          <a:lstStyle/>
          <a:p>
            <a:fld id="{02575F65-B106-1543-A028-DEA58393CD08}" type="slidenum">
              <a:rPr lang="en-US" smtClean="0"/>
              <a:pPr/>
              <a:t>161</a:t>
            </a:fld>
            <a:endParaRPr lang="en-US"/>
          </a:p>
        </p:txBody>
      </p:sp>
    </p:spTree>
    <p:extLst>
      <p:ext uri="{BB962C8B-B14F-4D97-AF65-F5344CB8AC3E}">
        <p14:creationId xmlns:p14="http://schemas.microsoft.com/office/powerpoint/2010/main" val="763443186"/>
      </p:ext>
    </p:extLst>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 with separate domains</a:t>
            </a:r>
            <a:endParaRPr lang="en-US" dirty="0"/>
          </a:p>
        </p:txBody>
      </p:sp>
      <p:sp>
        <p:nvSpPr>
          <p:cNvPr id="3" name="Content Placeholder 2"/>
          <p:cNvSpPr>
            <a:spLocks noGrp="1"/>
          </p:cNvSpPr>
          <p:nvPr>
            <p:ph idx="1"/>
          </p:nvPr>
        </p:nvSpPr>
        <p:spPr>
          <a:xfrm>
            <a:off x="457200" y="1935480"/>
            <a:ext cx="4495800" cy="4389120"/>
          </a:xfrm>
        </p:spPr>
        <p:txBody>
          <a:bodyPr/>
          <a:lstStyle/>
          <a:p>
            <a:r>
              <a:rPr lang="en-US" dirty="0" smtClean="0"/>
              <a:t>Two CA’s have no trust relationship</a:t>
            </a:r>
          </a:p>
          <a:p>
            <a:r>
              <a:rPr lang="en-US" dirty="0" smtClean="0"/>
              <a:t>Each CA is part of its own domain</a:t>
            </a:r>
          </a:p>
          <a:p>
            <a:r>
              <a:rPr lang="en-US" dirty="0" smtClean="0"/>
              <a:t>Users in one domain unable to verify authenticity of certificates originating from other domain</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162</a:t>
            </a:fld>
            <a:endParaRPr lang="en-US"/>
          </a:p>
        </p:txBody>
      </p:sp>
      <p:sp>
        <p:nvSpPr>
          <p:cNvPr id="5" name="Rectangle 4"/>
          <p:cNvSpPr/>
          <p:nvPr/>
        </p:nvSpPr>
        <p:spPr>
          <a:xfrm>
            <a:off x="5732981" y="3113066"/>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1</a:t>
            </a:r>
            <a:endParaRPr lang="en-US" dirty="0"/>
          </a:p>
        </p:txBody>
      </p:sp>
      <p:sp>
        <p:nvSpPr>
          <p:cNvPr id="7" name="Rectangle 6"/>
          <p:cNvSpPr/>
          <p:nvPr/>
        </p:nvSpPr>
        <p:spPr>
          <a:xfrm>
            <a:off x="7578903" y="3113067"/>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2</a:t>
            </a:r>
            <a:endParaRPr lang="en-US" dirty="0"/>
          </a:p>
        </p:txBody>
      </p:sp>
      <p:sp>
        <p:nvSpPr>
          <p:cNvPr id="8" name="Rounded Rectangle 7"/>
          <p:cNvSpPr/>
          <p:nvPr/>
        </p:nvSpPr>
        <p:spPr>
          <a:xfrm>
            <a:off x="5188450" y="4119937"/>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User1</a:t>
            </a:r>
            <a:r>
              <a:rPr lang="en-US" sz="1400" baseline="-25000" dirty="0" smtClean="0"/>
              <a:t>1</a:t>
            </a:r>
            <a:endParaRPr lang="en-US" sz="1400" dirty="0"/>
          </a:p>
        </p:txBody>
      </p:sp>
      <p:sp>
        <p:nvSpPr>
          <p:cNvPr id="10" name="Rounded Rectangle 9"/>
          <p:cNvSpPr/>
          <p:nvPr/>
        </p:nvSpPr>
        <p:spPr>
          <a:xfrm>
            <a:off x="6020657" y="4119937"/>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User1</a:t>
            </a:r>
            <a:r>
              <a:rPr lang="en-US" sz="1400" baseline="-25000" dirty="0" smtClean="0"/>
              <a:t>2</a:t>
            </a:r>
            <a:endParaRPr lang="en-US" sz="1400" dirty="0"/>
          </a:p>
        </p:txBody>
      </p:sp>
      <p:sp>
        <p:nvSpPr>
          <p:cNvPr id="11" name="Rounded Rectangle 10"/>
          <p:cNvSpPr/>
          <p:nvPr/>
        </p:nvSpPr>
        <p:spPr>
          <a:xfrm>
            <a:off x="7116567" y="4097676"/>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User2</a:t>
            </a:r>
            <a:r>
              <a:rPr lang="en-US" sz="1400" baseline="-25000" dirty="0" smtClean="0"/>
              <a:t>1</a:t>
            </a:r>
            <a:endParaRPr lang="en-US" sz="1400" dirty="0"/>
          </a:p>
        </p:txBody>
      </p:sp>
      <p:sp>
        <p:nvSpPr>
          <p:cNvPr id="12" name="Rounded Rectangle 11"/>
          <p:cNvSpPr/>
          <p:nvPr/>
        </p:nvSpPr>
        <p:spPr>
          <a:xfrm>
            <a:off x="7926512" y="4097676"/>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User2</a:t>
            </a:r>
            <a:r>
              <a:rPr lang="en-US" sz="1400" baseline="-25000" dirty="0" smtClean="0"/>
              <a:t>2</a:t>
            </a:r>
            <a:endParaRPr lang="en-US" sz="1400" dirty="0"/>
          </a:p>
        </p:txBody>
      </p:sp>
      <p:cxnSp>
        <p:nvCxnSpPr>
          <p:cNvPr id="13" name="Straight Arrow Connector 12"/>
          <p:cNvCxnSpPr>
            <a:stCxn id="5" idx="2"/>
            <a:endCxn id="8" idx="0"/>
          </p:cNvCxnSpPr>
          <p:nvPr/>
        </p:nvCxnSpPr>
        <p:spPr>
          <a:xfrm flipH="1">
            <a:off x="5568594" y="3657597"/>
            <a:ext cx="498297" cy="462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10" idx="0"/>
          </p:cNvCxnSpPr>
          <p:nvPr/>
        </p:nvCxnSpPr>
        <p:spPr>
          <a:xfrm>
            <a:off x="6066891" y="3657597"/>
            <a:ext cx="333910" cy="462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11" idx="0"/>
          </p:cNvCxnSpPr>
          <p:nvPr/>
        </p:nvCxnSpPr>
        <p:spPr>
          <a:xfrm flipH="1">
            <a:off x="7496711" y="3657598"/>
            <a:ext cx="416102" cy="440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12" idx="0"/>
          </p:cNvCxnSpPr>
          <p:nvPr/>
        </p:nvCxnSpPr>
        <p:spPr>
          <a:xfrm>
            <a:off x="7912813" y="3657598"/>
            <a:ext cx="393843" cy="440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898641"/>
      </p:ext>
    </p:extLst>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hierarchical trust model</a:t>
            </a:r>
            <a:endParaRPr lang="en-US" dirty="0"/>
          </a:p>
        </p:txBody>
      </p:sp>
      <p:sp>
        <p:nvSpPr>
          <p:cNvPr id="3" name="Content Placeholder 2"/>
          <p:cNvSpPr>
            <a:spLocks noGrp="1"/>
          </p:cNvSpPr>
          <p:nvPr>
            <p:ph idx="1"/>
          </p:nvPr>
        </p:nvSpPr>
        <p:spPr>
          <a:xfrm>
            <a:off x="457200" y="1935480"/>
            <a:ext cx="4038600" cy="4389120"/>
          </a:xfrm>
        </p:spPr>
        <p:txBody>
          <a:bodyPr/>
          <a:lstStyle/>
          <a:p>
            <a:r>
              <a:rPr lang="en-US" dirty="0" smtClean="0"/>
              <a:t>Interoperability between domains</a:t>
            </a:r>
          </a:p>
          <a:p>
            <a:r>
              <a:rPr lang="en-US" dirty="0" smtClean="0"/>
              <a:t>Rooted tree</a:t>
            </a:r>
          </a:p>
          <a:p>
            <a:r>
              <a:rPr lang="en-US" dirty="0" smtClean="0"/>
              <a:t>Verify certificates all the way up to the root</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163</a:t>
            </a:fld>
            <a:endParaRPr lang="en-US"/>
          </a:p>
        </p:txBody>
      </p:sp>
      <p:sp>
        <p:nvSpPr>
          <p:cNvPr id="6" name="Rectangle 5"/>
          <p:cNvSpPr/>
          <p:nvPr/>
        </p:nvSpPr>
        <p:spPr>
          <a:xfrm>
            <a:off x="6330598" y="3113066"/>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3</a:t>
            </a:r>
            <a:endParaRPr lang="en-US" dirty="0"/>
          </a:p>
        </p:txBody>
      </p:sp>
      <p:sp>
        <p:nvSpPr>
          <p:cNvPr id="19" name="Rectangle 18"/>
          <p:cNvSpPr/>
          <p:nvPr/>
        </p:nvSpPr>
        <p:spPr>
          <a:xfrm>
            <a:off x="5399071" y="4145616"/>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1</a:t>
            </a:r>
            <a:endParaRPr lang="en-US" dirty="0"/>
          </a:p>
        </p:txBody>
      </p:sp>
      <p:sp>
        <p:nvSpPr>
          <p:cNvPr id="20" name="Rectangle 19"/>
          <p:cNvSpPr/>
          <p:nvPr/>
        </p:nvSpPr>
        <p:spPr>
          <a:xfrm>
            <a:off x="7244993" y="4145617"/>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2</a:t>
            </a:r>
            <a:endParaRPr lang="en-US" dirty="0"/>
          </a:p>
        </p:txBody>
      </p:sp>
      <p:sp>
        <p:nvSpPr>
          <p:cNvPr id="21" name="Rounded Rectangle 20"/>
          <p:cNvSpPr/>
          <p:nvPr/>
        </p:nvSpPr>
        <p:spPr>
          <a:xfrm>
            <a:off x="4854540" y="5152487"/>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User1</a:t>
            </a:r>
            <a:r>
              <a:rPr lang="en-US" sz="1400" baseline="-25000" dirty="0" smtClean="0"/>
              <a:t>1</a:t>
            </a:r>
            <a:endParaRPr lang="en-US" sz="1400" dirty="0"/>
          </a:p>
        </p:txBody>
      </p:sp>
      <p:sp>
        <p:nvSpPr>
          <p:cNvPr id="22" name="Rounded Rectangle 21"/>
          <p:cNvSpPr/>
          <p:nvPr/>
        </p:nvSpPr>
        <p:spPr>
          <a:xfrm>
            <a:off x="5686747" y="5152487"/>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User1</a:t>
            </a:r>
            <a:r>
              <a:rPr lang="en-US" sz="1400" baseline="-25000" dirty="0" smtClean="0"/>
              <a:t>2</a:t>
            </a:r>
            <a:endParaRPr lang="en-US" sz="1400" dirty="0"/>
          </a:p>
        </p:txBody>
      </p:sp>
      <p:sp>
        <p:nvSpPr>
          <p:cNvPr id="23" name="Rounded Rectangle 22"/>
          <p:cNvSpPr/>
          <p:nvPr/>
        </p:nvSpPr>
        <p:spPr>
          <a:xfrm>
            <a:off x="6782657" y="5130226"/>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User2</a:t>
            </a:r>
            <a:r>
              <a:rPr lang="en-US" sz="1400" baseline="-25000" dirty="0" smtClean="0"/>
              <a:t>1</a:t>
            </a:r>
            <a:endParaRPr lang="en-US" sz="1400" dirty="0"/>
          </a:p>
        </p:txBody>
      </p:sp>
      <p:sp>
        <p:nvSpPr>
          <p:cNvPr id="24" name="Rounded Rectangle 23"/>
          <p:cNvSpPr/>
          <p:nvPr/>
        </p:nvSpPr>
        <p:spPr>
          <a:xfrm>
            <a:off x="7592602" y="5130226"/>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User2</a:t>
            </a:r>
            <a:r>
              <a:rPr lang="en-US" sz="1400" baseline="-25000" dirty="0" smtClean="0"/>
              <a:t>2</a:t>
            </a:r>
            <a:endParaRPr lang="en-US" sz="1400" dirty="0"/>
          </a:p>
        </p:txBody>
      </p:sp>
      <p:cxnSp>
        <p:nvCxnSpPr>
          <p:cNvPr id="25" name="Straight Arrow Connector 24"/>
          <p:cNvCxnSpPr>
            <a:stCxn id="19" idx="2"/>
            <a:endCxn id="21" idx="0"/>
          </p:cNvCxnSpPr>
          <p:nvPr/>
        </p:nvCxnSpPr>
        <p:spPr>
          <a:xfrm flipH="1">
            <a:off x="5234684" y="4690147"/>
            <a:ext cx="498297" cy="462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22" idx="0"/>
          </p:cNvCxnSpPr>
          <p:nvPr/>
        </p:nvCxnSpPr>
        <p:spPr>
          <a:xfrm>
            <a:off x="5732981" y="4690147"/>
            <a:ext cx="333910" cy="462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2"/>
            <a:endCxn id="23" idx="0"/>
          </p:cNvCxnSpPr>
          <p:nvPr/>
        </p:nvCxnSpPr>
        <p:spPr>
          <a:xfrm flipH="1">
            <a:off x="7162801" y="4690148"/>
            <a:ext cx="416102" cy="440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2"/>
            <a:endCxn id="24" idx="0"/>
          </p:cNvCxnSpPr>
          <p:nvPr/>
        </p:nvCxnSpPr>
        <p:spPr>
          <a:xfrm>
            <a:off x="7578903" y="4690148"/>
            <a:ext cx="393843" cy="440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0"/>
          </p:cNvCxnSpPr>
          <p:nvPr/>
        </p:nvCxnSpPr>
        <p:spPr>
          <a:xfrm flipH="1">
            <a:off x="5732981" y="3657597"/>
            <a:ext cx="931527" cy="488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2"/>
            <a:endCxn id="20" idx="0"/>
          </p:cNvCxnSpPr>
          <p:nvPr/>
        </p:nvCxnSpPr>
        <p:spPr>
          <a:xfrm>
            <a:off x="6664508" y="3657597"/>
            <a:ext cx="914395" cy="488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708532"/>
      </p:ext>
    </p:extLst>
  </p:cSld>
  <p:clrMapOvr>
    <a:masterClrMapping/>
  </p:clrMapOvr>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rooted tree</a:t>
            </a:r>
            <a:endParaRPr lang="en-US" dirty="0"/>
          </a:p>
        </p:txBody>
      </p:sp>
      <p:sp>
        <p:nvSpPr>
          <p:cNvPr id="3" name="Content Placeholder 2"/>
          <p:cNvSpPr>
            <a:spLocks noGrp="1"/>
          </p:cNvSpPr>
          <p:nvPr>
            <p:ph idx="1"/>
          </p:nvPr>
        </p:nvSpPr>
        <p:spPr>
          <a:xfrm>
            <a:off x="457200" y="1935480"/>
            <a:ext cx="8077200" cy="1950720"/>
          </a:xfrm>
        </p:spPr>
        <p:txBody>
          <a:bodyPr/>
          <a:lstStyle/>
          <a:p>
            <a:r>
              <a:rPr lang="en-US" dirty="0" smtClean="0"/>
              <a:t>Cross-certificate between two CAs</a:t>
            </a:r>
          </a:p>
          <a:p>
            <a:pPr lvl="1"/>
            <a:r>
              <a:rPr lang="en-US" dirty="0" smtClean="0"/>
              <a:t>Certificate for X signed by Y</a:t>
            </a:r>
          </a:p>
          <a:p>
            <a:pPr lvl="1"/>
            <a:r>
              <a:rPr lang="en-US" dirty="0" smtClean="0"/>
              <a:t>Certificate for Y signed by X</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164</a:t>
            </a:fld>
            <a:endParaRPr lang="en-US"/>
          </a:p>
        </p:txBody>
      </p:sp>
      <p:sp>
        <p:nvSpPr>
          <p:cNvPr id="18" name="Rectangle 17"/>
          <p:cNvSpPr/>
          <p:nvPr/>
        </p:nvSpPr>
        <p:spPr>
          <a:xfrm>
            <a:off x="2590805" y="3553145"/>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3</a:t>
            </a:r>
            <a:endParaRPr lang="en-US" dirty="0"/>
          </a:p>
        </p:txBody>
      </p:sp>
      <p:sp>
        <p:nvSpPr>
          <p:cNvPr id="19" name="Rectangle 18"/>
          <p:cNvSpPr/>
          <p:nvPr/>
        </p:nvSpPr>
        <p:spPr>
          <a:xfrm>
            <a:off x="1659278" y="4585695"/>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1</a:t>
            </a:r>
            <a:endParaRPr lang="en-US" dirty="0"/>
          </a:p>
        </p:txBody>
      </p:sp>
      <p:sp>
        <p:nvSpPr>
          <p:cNvPr id="20" name="Rectangle 19"/>
          <p:cNvSpPr/>
          <p:nvPr/>
        </p:nvSpPr>
        <p:spPr>
          <a:xfrm>
            <a:off x="3505200" y="4585696"/>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2</a:t>
            </a:r>
            <a:endParaRPr lang="en-US" dirty="0"/>
          </a:p>
        </p:txBody>
      </p:sp>
      <p:sp>
        <p:nvSpPr>
          <p:cNvPr id="21" name="Rounded Rectangle 20"/>
          <p:cNvSpPr/>
          <p:nvPr/>
        </p:nvSpPr>
        <p:spPr>
          <a:xfrm>
            <a:off x="1114747" y="5592566"/>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User1</a:t>
            </a:r>
            <a:r>
              <a:rPr lang="en-US" sz="1400" baseline="-25000" dirty="0" smtClean="0"/>
              <a:t>1</a:t>
            </a:r>
            <a:endParaRPr lang="en-US" sz="1400" dirty="0"/>
          </a:p>
        </p:txBody>
      </p:sp>
      <p:sp>
        <p:nvSpPr>
          <p:cNvPr id="22" name="Rounded Rectangle 21"/>
          <p:cNvSpPr/>
          <p:nvPr/>
        </p:nvSpPr>
        <p:spPr>
          <a:xfrm>
            <a:off x="1946954" y="5592566"/>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User1</a:t>
            </a:r>
            <a:r>
              <a:rPr lang="en-US" sz="1400" baseline="-25000" dirty="0" smtClean="0"/>
              <a:t>2</a:t>
            </a:r>
            <a:endParaRPr lang="en-US" sz="1400" dirty="0"/>
          </a:p>
        </p:txBody>
      </p:sp>
      <p:sp>
        <p:nvSpPr>
          <p:cNvPr id="23" name="Rounded Rectangle 22"/>
          <p:cNvSpPr/>
          <p:nvPr/>
        </p:nvSpPr>
        <p:spPr>
          <a:xfrm>
            <a:off x="3042864" y="5570305"/>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User2</a:t>
            </a:r>
            <a:r>
              <a:rPr lang="en-US" sz="1400" baseline="-25000" dirty="0" smtClean="0"/>
              <a:t>1</a:t>
            </a:r>
            <a:endParaRPr lang="en-US" sz="1400" dirty="0"/>
          </a:p>
        </p:txBody>
      </p:sp>
      <p:sp>
        <p:nvSpPr>
          <p:cNvPr id="24" name="Rounded Rectangle 23"/>
          <p:cNvSpPr/>
          <p:nvPr/>
        </p:nvSpPr>
        <p:spPr>
          <a:xfrm>
            <a:off x="3852809" y="5570305"/>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User2</a:t>
            </a:r>
            <a:r>
              <a:rPr lang="en-US" sz="1400" baseline="-25000" dirty="0" smtClean="0"/>
              <a:t>2</a:t>
            </a:r>
            <a:endParaRPr lang="en-US" sz="1400" dirty="0"/>
          </a:p>
        </p:txBody>
      </p:sp>
      <p:cxnSp>
        <p:nvCxnSpPr>
          <p:cNvPr id="25" name="Straight Arrow Connector 24"/>
          <p:cNvCxnSpPr>
            <a:stCxn id="19" idx="2"/>
            <a:endCxn id="21" idx="0"/>
          </p:cNvCxnSpPr>
          <p:nvPr/>
        </p:nvCxnSpPr>
        <p:spPr>
          <a:xfrm flipH="1">
            <a:off x="1494891" y="5130226"/>
            <a:ext cx="498297" cy="462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22" idx="0"/>
          </p:cNvCxnSpPr>
          <p:nvPr/>
        </p:nvCxnSpPr>
        <p:spPr>
          <a:xfrm>
            <a:off x="1993188" y="5130226"/>
            <a:ext cx="333910" cy="462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2"/>
            <a:endCxn id="23" idx="0"/>
          </p:cNvCxnSpPr>
          <p:nvPr/>
        </p:nvCxnSpPr>
        <p:spPr>
          <a:xfrm flipH="1">
            <a:off x="3423008" y="5130227"/>
            <a:ext cx="416102" cy="440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2"/>
            <a:endCxn id="24" idx="0"/>
          </p:cNvCxnSpPr>
          <p:nvPr/>
        </p:nvCxnSpPr>
        <p:spPr>
          <a:xfrm>
            <a:off x="3839110" y="5130227"/>
            <a:ext cx="393843" cy="440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0"/>
          </p:cNvCxnSpPr>
          <p:nvPr/>
        </p:nvCxnSpPr>
        <p:spPr>
          <a:xfrm flipH="1">
            <a:off x="1993188" y="4097676"/>
            <a:ext cx="931527" cy="488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2"/>
            <a:endCxn id="20" idx="0"/>
          </p:cNvCxnSpPr>
          <p:nvPr/>
        </p:nvCxnSpPr>
        <p:spPr>
          <a:xfrm>
            <a:off x="2924715" y="4097676"/>
            <a:ext cx="914395" cy="488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315188" y="3553144"/>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6</a:t>
            </a:r>
            <a:endParaRPr lang="en-US" dirty="0"/>
          </a:p>
        </p:txBody>
      </p:sp>
      <p:sp>
        <p:nvSpPr>
          <p:cNvPr id="32" name="Rectangle 31"/>
          <p:cNvSpPr/>
          <p:nvPr/>
        </p:nvSpPr>
        <p:spPr>
          <a:xfrm>
            <a:off x="5383661" y="4585694"/>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4</a:t>
            </a:r>
            <a:endParaRPr lang="en-US" dirty="0"/>
          </a:p>
        </p:txBody>
      </p:sp>
      <p:sp>
        <p:nvSpPr>
          <p:cNvPr id="33" name="Rectangle 32"/>
          <p:cNvSpPr/>
          <p:nvPr/>
        </p:nvSpPr>
        <p:spPr>
          <a:xfrm>
            <a:off x="7229583" y="4585695"/>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5</a:t>
            </a:r>
            <a:endParaRPr lang="en-US" dirty="0"/>
          </a:p>
        </p:txBody>
      </p:sp>
      <p:sp>
        <p:nvSpPr>
          <p:cNvPr id="34" name="Rounded Rectangle 33"/>
          <p:cNvSpPr/>
          <p:nvPr/>
        </p:nvSpPr>
        <p:spPr>
          <a:xfrm>
            <a:off x="4839130" y="5592565"/>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User4</a:t>
            </a:r>
            <a:r>
              <a:rPr lang="en-US" sz="1400" baseline="-25000" dirty="0" smtClean="0"/>
              <a:t>1</a:t>
            </a:r>
            <a:endParaRPr lang="en-US" sz="1400" dirty="0"/>
          </a:p>
        </p:txBody>
      </p:sp>
      <p:sp>
        <p:nvSpPr>
          <p:cNvPr id="35" name="Rounded Rectangle 34"/>
          <p:cNvSpPr/>
          <p:nvPr/>
        </p:nvSpPr>
        <p:spPr>
          <a:xfrm>
            <a:off x="5671337" y="5592565"/>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User4</a:t>
            </a:r>
            <a:r>
              <a:rPr lang="en-US" sz="1400" baseline="-25000" dirty="0" smtClean="0"/>
              <a:t>2</a:t>
            </a:r>
            <a:endParaRPr lang="en-US" sz="1400" dirty="0"/>
          </a:p>
        </p:txBody>
      </p:sp>
      <p:sp>
        <p:nvSpPr>
          <p:cNvPr id="36" name="Rounded Rectangle 35"/>
          <p:cNvSpPr/>
          <p:nvPr/>
        </p:nvSpPr>
        <p:spPr>
          <a:xfrm>
            <a:off x="6767247" y="5570304"/>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User4</a:t>
            </a:r>
            <a:r>
              <a:rPr lang="en-US" sz="1400" baseline="-25000" dirty="0" smtClean="0"/>
              <a:t>1</a:t>
            </a:r>
            <a:endParaRPr lang="en-US" sz="1400" dirty="0"/>
          </a:p>
        </p:txBody>
      </p:sp>
      <p:sp>
        <p:nvSpPr>
          <p:cNvPr id="37" name="Rounded Rectangle 36"/>
          <p:cNvSpPr/>
          <p:nvPr/>
        </p:nvSpPr>
        <p:spPr>
          <a:xfrm>
            <a:off x="7577192" y="5570304"/>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User4</a:t>
            </a:r>
            <a:r>
              <a:rPr lang="en-US" sz="1400" baseline="-25000" dirty="0" smtClean="0"/>
              <a:t>2</a:t>
            </a:r>
            <a:endParaRPr lang="en-US" sz="1400" dirty="0"/>
          </a:p>
        </p:txBody>
      </p:sp>
      <p:cxnSp>
        <p:nvCxnSpPr>
          <p:cNvPr id="38" name="Straight Arrow Connector 37"/>
          <p:cNvCxnSpPr>
            <a:stCxn id="32" idx="2"/>
            <a:endCxn id="34" idx="0"/>
          </p:cNvCxnSpPr>
          <p:nvPr/>
        </p:nvCxnSpPr>
        <p:spPr>
          <a:xfrm flipH="1">
            <a:off x="5219274" y="5130225"/>
            <a:ext cx="498297" cy="462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2"/>
            <a:endCxn id="35" idx="0"/>
          </p:cNvCxnSpPr>
          <p:nvPr/>
        </p:nvCxnSpPr>
        <p:spPr>
          <a:xfrm>
            <a:off x="5717571" y="5130225"/>
            <a:ext cx="333910" cy="462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2"/>
            <a:endCxn id="36" idx="0"/>
          </p:cNvCxnSpPr>
          <p:nvPr/>
        </p:nvCxnSpPr>
        <p:spPr>
          <a:xfrm flipH="1">
            <a:off x="7147391" y="5130226"/>
            <a:ext cx="416102" cy="440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3" idx="2"/>
            <a:endCxn id="37" idx="0"/>
          </p:cNvCxnSpPr>
          <p:nvPr/>
        </p:nvCxnSpPr>
        <p:spPr>
          <a:xfrm>
            <a:off x="7563493" y="5130226"/>
            <a:ext cx="393843" cy="440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2" idx="0"/>
          </p:cNvCxnSpPr>
          <p:nvPr/>
        </p:nvCxnSpPr>
        <p:spPr>
          <a:xfrm flipH="1">
            <a:off x="5717571" y="4097675"/>
            <a:ext cx="931527" cy="488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1" idx="2"/>
            <a:endCxn id="33" idx="0"/>
          </p:cNvCxnSpPr>
          <p:nvPr/>
        </p:nvCxnSpPr>
        <p:spPr>
          <a:xfrm>
            <a:off x="6649098" y="4097675"/>
            <a:ext cx="914395" cy="488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8" idx="3"/>
            <a:endCxn id="31" idx="1"/>
          </p:cNvCxnSpPr>
          <p:nvPr/>
        </p:nvCxnSpPr>
        <p:spPr>
          <a:xfrm flipV="1">
            <a:off x="3258625" y="3825410"/>
            <a:ext cx="3056563"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871569"/>
      </p:ext>
    </p:extLst>
  </p:cSld>
  <p:clrMapOvr>
    <a:masterClrMapping/>
  </p:clrMapOvr>
  <p:timing>
    <p:tnLst>
      <p:par>
        <p:cTn xmlns:p14="http://schemas.microsoft.com/office/powerpoint/2010/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certificates</a:t>
            </a:r>
            <a:endParaRPr lang="en-US" dirty="0"/>
          </a:p>
        </p:txBody>
      </p:sp>
      <p:sp>
        <p:nvSpPr>
          <p:cNvPr id="3" name="Content Placeholder 2"/>
          <p:cNvSpPr>
            <a:spLocks noGrp="1"/>
          </p:cNvSpPr>
          <p:nvPr>
            <p:ph idx="1"/>
          </p:nvPr>
        </p:nvSpPr>
        <p:spPr>
          <a:xfrm>
            <a:off x="457200" y="1935480"/>
            <a:ext cx="4267200" cy="4389120"/>
          </a:xfrm>
        </p:spPr>
        <p:txBody>
          <a:bodyPr/>
          <a:lstStyle/>
          <a:p>
            <a:r>
              <a:rPr lang="en-US" dirty="0" smtClean="0"/>
              <a:t>CAs lower in the hierarchy also sign for CAs that are higher</a:t>
            </a:r>
          </a:p>
          <a:p>
            <a:r>
              <a:rPr lang="en-US" dirty="0" smtClean="0"/>
              <a:t>Forward certificate</a:t>
            </a:r>
          </a:p>
          <a:p>
            <a:pPr lvl="1"/>
            <a:r>
              <a:rPr lang="en-US" dirty="0" smtClean="0"/>
              <a:t>Child certificate signed by immediate parent</a:t>
            </a:r>
          </a:p>
          <a:p>
            <a:r>
              <a:rPr lang="en-US" dirty="0" smtClean="0"/>
              <a:t>Reverse certificate</a:t>
            </a:r>
          </a:p>
          <a:p>
            <a:pPr lvl="1"/>
            <a:r>
              <a:rPr lang="en-US" dirty="0" smtClean="0"/>
              <a:t>Parent certificate signed by immediate child</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165</a:t>
            </a:fld>
            <a:endParaRPr lang="en-US"/>
          </a:p>
        </p:txBody>
      </p:sp>
      <p:sp>
        <p:nvSpPr>
          <p:cNvPr id="6" name="Rectangle 5"/>
          <p:cNvSpPr/>
          <p:nvPr/>
        </p:nvSpPr>
        <p:spPr>
          <a:xfrm>
            <a:off x="6330598" y="3113066"/>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3</a:t>
            </a:r>
            <a:endParaRPr lang="en-US" dirty="0"/>
          </a:p>
        </p:txBody>
      </p:sp>
      <p:sp>
        <p:nvSpPr>
          <p:cNvPr id="7" name="Rectangle 6"/>
          <p:cNvSpPr/>
          <p:nvPr/>
        </p:nvSpPr>
        <p:spPr>
          <a:xfrm>
            <a:off x="5399071" y="4145616"/>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1</a:t>
            </a:r>
            <a:endParaRPr lang="en-US" dirty="0"/>
          </a:p>
        </p:txBody>
      </p:sp>
      <p:sp>
        <p:nvSpPr>
          <p:cNvPr id="8" name="Rectangle 7"/>
          <p:cNvSpPr/>
          <p:nvPr/>
        </p:nvSpPr>
        <p:spPr>
          <a:xfrm>
            <a:off x="7244993" y="4145617"/>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2</a:t>
            </a:r>
            <a:endParaRPr lang="en-US" dirty="0"/>
          </a:p>
        </p:txBody>
      </p:sp>
      <p:sp>
        <p:nvSpPr>
          <p:cNvPr id="9" name="Rounded Rectangle 8"/>
          <p:cNvSpPr/>
          <p:nvPr/>
        </p:nvSpPr>
        <p:spPr>
          <a:xfrm>
            <a:off x="4854540" y="5152487"/>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User1</a:t>
            </a:r>
            <a:r>
              <a:rPr lang="en-US" sz="1400" baseline="-25000" dirty="0" smtClean="0"/>
              <a:t>1</a:t>
            </a:r>
            <a:endParaRPr lang="en-US" sz="1400" dirty="0"/>
          </a:p>
        </p:txBody>
      </p:sp>
      <p:sp>
        <p:nvSpPr>
          <p:cNvPr id="10" name="Rounded Rectangle 9"/>
          <p:cNvSpPr/>
          <p:nvPr/>
        </p:nvSpPr>
        <p:spPr>
          <a:xfrm>
            <a:off x="5686747" y="5152487"/>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User1</a:t>
            </a:r>
            <a:r>
              <a:rPr lang="en-US" sz="1400" baseline="-25000" dirty="0" smtClean="0"/>
              <a:t>2</a:t>
            </a:r>
            <a:endParaRPr lang="en-US" sz="1400" dirty="0"/>
          </a:p>
        </p:txBody>
      </p:sp>
      <p:sp>
        <p:nvSpPr>
          <p:cNvPr id="11" name="Rounded Rectangle 10"/>
          <p:cNvSpPr/>
          <p:nvPr/>
        </p:nvSpPr>
        <p:spPr>
          <a:xfrm>
            <a:off x="6782657" y="5130226"/>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User2</a:t>
            </a:r>
            <a:r>
              <a:rPr lang="en-US" sz="1400" baseline="-25000" dirty="0" smtClean="0"/>
              <a:t>1</a:t>
            </a:r>
            <a:endParaRPr lang="en-US" sz="1400" dirty="0"/>
          </a:p>
        </p:txBody>
      </p:sp>
      <p:sp>
        <p:nvSpPr>
          <p:cNvPr id="12" name="Rounded Rectangle 11"/>
          <p:cNvSpPr/>
          <p:nvPr/>
        </p:nvSpPr>
        <p:spPr>
          <a:xfrm>
            <a:off x="7592602" y="5130226"/>
            <a:ext cx="760288" cy="52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User2</a:t>
            </a:r>
            <a:r>
              <a:rPr lang="en-US" sz="1400" baseline="-25000" dirty="0" smtClean="0"/>
              <a:t>2</a:t>
            </a:r>
            <a:endParaRPr lang="en-US" sz="1400" dirty="0"/>
          </a:p>
        </p:txBody>
      </p:sp>
      <p:cxnSp>
        <p:nvCxnSpPr>
          <p:cNvPr id="13" name="Straight Arrow Connector 12"/>
          <p:cNvCxnSpPr>
            <a:stCxn id="7" idx="2"/>
            <a:endCxn id="9" idx="0"/>
          </p:cNvCxnSpPr>
          <p:nvPr/>
        </p:nvCxnSpPr>
        <p:spPr>
          <a:xfrm flipH="1">
            <a:off x="5234684" y="4690147"/>
            <a:ext cx="498297" cy="462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10" idx="0"/>
          </p:cNvCxnSpPr>
          <p:nvPr/>
        </p:nvCxnSpPr>
        <p:spPr>
          <a:xfrm>
            <a:off x="5732981" y="4690147"/>
            <a:ext cx="333910" cy="462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1" idx="0"/>
          </p:cNvCxnSpPr>
          <p:nvPr/>
        </p:nvCxnSpPr>
        <p:spPr>
          <a:xfrm flipH="1">
            <a:off x="7162801" y="4690148"/>
            <a:ext cx="416102" cy="440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2" idx="0"/>
          </p:cNvCxnSpPr>
          <p:nvPr/>
        </p:nvCxnSpPr>
        <p:spPr>
          <a:xfrm>
            <a:off x="7578903" y="4690148"/>
            <a:ext cx="393843" cy="440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0"/>
            <a:endCxn id="6" idx="2"/>
          </p:cNvCxnSpPr>
          <p:nvPr/>
        </p:nvCxnSpPr>
        <p:spPr>
          <a:xfrm flipV="1">
            <a:off x="5732980" y="3657597"/>
            <a:ext cx="914400" cy="488019"/>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0"/>
            <a:endCxn id="6" idx="2"/>
          </p:cNvCxnSpPr>
          <p:nvPr/>
        </p:nvCxnSpPr>
        <p:spPr>
          <a:xfrm flipH="1" flipV="1">
            <a:off x="6664508" y="3657597"/>
            <a:ext cx="914395" cy="488020"/>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747475"/>
      </p:ext>
    </p:extLst>
  </p:cSld>
  <p:clrMapOvr>
    <a:masterClrMapping/>
  </p:clrMapOvr>
  <p:timing>
    <p:tnLst>
      <p:par>
        <p:cTn xmlns:p14="http://schemas.microsoft.com/office/powerpoint/2010/mai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certificates (continued)</a:t>
            </a:r>
            <a:endParaRPr lang="en-US" dirty="0"/>
          </a:p>
        </p:txBody>
      </p:sp>
      <p:sp>
        <p:nvSpPr>
          <p:cNvPr id="3" name="Content Placeholder 2"/>
          <p:cNvSpPr>
            <a:spLocks noGrp="1"/>
          </p:cNvSpPr>
          <p:nvPr>
            <p:ph idx="1"/>
          </p:nvPr>
        </p:nvSpPr>
        <p:spPr/>
        <p:txBody>
          <a:bodyPr/>
          <a:lstStyle/>
          <a:p>
            <a:r>
              <a:rPr lang="en-US" dirty="0" smtClean="0"/>
              <a:t>Verification different than strict hierarchical model</a:t>
            </a:r>
          </a:p>
          <a:p>
            <a:r>
              <a:rPr lang="en-US" dirty="0" smtClean="0"/>
              <a:t>Start with public key of CA that created certificate</a:t>
            </a:r>
          </a:p>
          <a:p>
            <a:r>
              <a:rPr lang="en-US" dirty="0" smtClean="0"/>
              <a:t>Find least common ancestor</a:t>
            </a:r>
          </a:p>
          <a:p>
            <a:pPr lvl="1"/>
            <a:r>
              <a:rPr lang="en-US" dirty="0" smtClean="0"/>
              <a:t>Do not need to go up to the root</a:t>
            </a:r>
          </a:p>
          <a:p>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166</a:t>
            </a:fld>
            <a:endParaRPr lang="en-US"/>
          </a:p>
        </p:txBody>
      </p:sp>
    </p:spTree>
    <p:extLst>
      <p:ext uri="{BB962C8B-B14F-4D97-AF65-F5344CB8AC3E}">
        <p14:creationId xmlns:p14="http://schemas.microsoft.com/office/powerpoint/2010/main" val="1361288356"/>
      </p:ext>
    </p:extLst>
  </p:cSld>
  <p:clrMapOvr>
    <a:masterClrMapping/>
  </p:clrMapOvr>
  <p:timing>
    <p:tnLst>
      <p:par>
        <p:cTn xmlns:p14="http://schemas.microsoft.com/office/powerpoint/2010/mai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 trust model</a:t>
            </a:r>
            <a:endParaRPr lang="en-US" dirty="0"/>
          </a:p>
        </p:txBody>
      </p:sp>
      <p:sp>
        <p:nvSpPr>
          <p:cNvPr id="3" name="Content Placeholder 2"/>
          <p:cNvSpPr>
            <a:spLocks noGrp="1"/>
          </p:cNvSpPr>
          <p:nvPr>
            <p:ph idx="1"/>
          </p:nvPr>
        </p:nvSpPr>
        <p:spPr>
          <a:xfrm>
            <a:off x="457200" y="1935480"/>
            <a:ext cx="4114800" cy="4389120"/>
          </a:xfrm>
        </p:spPr>
        <p:txBody>
          <a:bodyPr/>
          <a:lstStyle/>
          <a:p>
            <a:r>
              <a:rPr lang="en-US" dirty="0" smtClean="0"/>
              <a:t>Distributed trust model</a:t>
            </a:r>
          </a:p>
          <a:p>
            <a:pPr lvl="1"/>
            <a:r>
              <a:rPr lang="en-US" dirty="0" smtClean="0"/>
              <a:t>Web of Trust</a:t>
            </a:r>
          </a:p>
          <a:p>
            <a:r>
              <a:rPr lang="en-US" dirty="0" smtClean="0"/>
              <a:t>No root or tree mandated</a:t>
            </a:r>
          </a:p>
          <a:p>
            <a:r>
              <a:rPr lang="en-US" dirty="0" smtClean="0"/>
              <a:t>An CA may cross-certify any other</a:t>
            </a:r>
          </a:p>
          <a:p>
            <a:r>
              <a:rPr lang="en-US" dirty="0" smtClean="0"/>
              <a:t>Each user entity start with its local CA</a:t>
            </a:r>
          </a:p>
          <a:p>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167</a:t>
            </a:fld>
            <a:endParaRPr lang="en-US"/>
          </a:p>
        </p:txBody>
      </p:sp>
      <p:sp>
        <p:nvSpPr>
          <p:cNvPr id="6" name="Rectangle 5"/>
          <p:cNvSpPr/>
          <p:nvPr/>
        </p:nvSpPr>
        <p:spPr>
          <a:xfrm>
            <a:off x="6471010" y="2118723"/>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3</a:t>
            </a:r>
            <a:endParaRPr lang="en-US" dirty="0"/>
          </a:p>
        </p:txBody>
      </p:sp>
      <p:sp>
        <p:nvSpPr>
          <p:cNvPr id="7" name="Rectangle 6"/>
          <p:cNvSpPr/>
          <p:nvPr/>
        </p:nvSpPr>
        <p:spPr>
          <a:xfrm>
            <a:off x="5539483" y="3151273"/>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1</a:t>
            </a:r>
            <a:endParaRPr lang="en-US" dirty="0"/>
          </a:p>
        </p:txBody>
      </p:sp>
      <p:sp>
        <p:nvSpPr>
          <p:cNvPr id="8" name="Rectangle 7"/>
          <p:cNvSpPr/>
          <p:nvPr/>
        </p:nvSpPr>
        <p:spPr>
          <a:xfrm>
            <a:off x="7385405" y="3151274"/>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2</a:t>
            </a:r>
            <a:endParaRPr lang="en-US" dirty="0"/>
          </a:p>
        </p:txBody>
      </p:sp>
      <p:cxnSp>
        <p:nvCxnSpPr>
          <p:cNvPr id="9" name="Straight Arrow Connector 8"/>
          <p:cNvCxnSpPr>
            <a:endCxn id="7" idx="0"/>
          </p:cNvCxnSpPr>
          <p:nvPr/>
        </p:nvCxnSpPr>
        <p:spPr>
          <a:xfrm flipH="1">
            <a:off x="5873393" y="2663254"/>
            <a:ext cx="931527" cy="48801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a:endCxn id="8" idx="0"/>
          </p:cNvCxnSpPr>
          <p:nvPr/>
        </p:nvCxnSpPr>
        <p:spPr>
          <a:xfrm>
            <a:off x="6804920" y="2663254"/>
            <a:ext cx="914395" cy="488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79575" y="5392398"/>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6</a:t>
            </a:r>
            <a:endParaRPr lang="en-US" dirty="0"/>
          </a:p>
        </p:txBody>
      </p:sp>
      <p:sp>
        <p:nvSpPr>
          <p:cNvPr id="12" name="Rectangle 11"/>
          <p:cNvSpPr/>
          <p:nvPr/>
        </p:nvSpPr>
        <p:spPr>
          <a:xfrm>
            <a:off x="5520624" y="4380202"/>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4</a:t>
            </a:r>
            <a:endParaRPr lang="en-US" dirty="0"/>
          </a:p>
        </p:txBody>
      </p:sp>
      <p:sp>
        <p:nvSpPr>
          <p:cNvPr id="13" name="Rectangle 12"/>
          <p:cNvSpPr/>
          <p:nvPr/>
        </p:nvSpPr>
        <p:spPr>
          <a:xfrm>
            <a:off x="7385405" y="4585653"/>
            <a:ext cx="667820" cy="544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 5</a:t>
            </a:r>
            <a:endParaRPr lang="en-US" dirty="0"/>
          </a:p>
        </p:txBody>
      </p:sp>
      <p:cxnSp>
        <p:nvCxnSpPr>
          <p:cNvPr id="14" name="Straight Arrow Connector 13"/>
          <p:cNvCxnSpPr>
            <a:stCxn id="8" idx="1"/>
            <a:endCxn id="7" idx="3"/>
          </p:cNvCxnSpPr>
          <p:nvPr/>
        </p:nvCxnSpPr>
        <p:spPr>
          <a:xfrm flipH="1" flipV="1">
            <a:off x="6207303" y="3423539"/>
            <a:ext cx="1178102" cy="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a:endCxn id="13" idx="2"/>
          </p:cNvCxnSpPr>
          <p:nvPr/>
        </p:nvCxnSpPr>
        <p:spPr>
          <a:xfrm flipV="1">
            <a:off x="7147395" y="5130184"/>
            <a:ext cx="571920" cy="53448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2"/>
            <a:endCxn id="12" idx="0"/>
          </p:cNvCxnSpPr>
          <p:nvPr/>
        </p:nvCxnSpPr>
        <p:spPr>
          <a:xfrm flipH="1">
            <a:off x="5854534" y="3695805"/>
            <a:ext cx="1864781" cy="68439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13" idx="0"/>
          </p:cNvCxnSpPr>
          <p:nvPr/>
        </p:nvCxnSpPr>
        <p:spPr>
          <a:xfrm>
            <a:off x="7719315" y="3695805"/>
            <a:ext cx="0" cy="8898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106204"/>
      </p:ext>
    </p:extLst>
  </p:cSld>
  <p:clrMapOvr>
    <a:masterClrMapping/>
  </p:clrMapOvr>
  <p:timing>
    <p:tnLst>
      <p:par>
        <p:cTn xmlns:p14="http://schemas.microsoft.com/office/powerpoint/2010/mai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Symmetric exchange</a:t>
            </a:r>
          </a:p>
          <a:p>
            <a:pPr lvl="1"/>
            <a:r>
              <a:rPr lang="en-US" dirty="0" smtClean="0"/>
              <a:t>Keys have lifetime</a:t>
            </a:r>
          </a:p>
          <a:p>
            <a:pPr lvl="1"/>
            <a:r>
              <a:rPr lang="en-US" dirty="0" smtClean="0"/>
              <a:t>Limit damage by adversary</a:t>
            </a:r>
          </a:p>
          <a:p>
            <a:r>
              <a:rPr lang="en-US" dirty="0" smtClean="0"/>
              <a:t>Asymmetric</a:t>
            </a:r>
          </a:p>
          <a:p>
            <a:pPr lvl="1"/>
            <a:r>
              <a:rPr lang="en-US" dirty="0" smtClean="0"/>
              <a:t>CA revokes compromised certificates</a:t>
            </a:r>
          </a:p>
          <a:p>
            <a:endParaRPr lang="en-US" dirty="0" smtClean="0"/>
          </a:p>
          <a:p>
            <a:r>
              <a:rPr lang="en-US" dirty="0" smtClean="0"/>
              <a:t>If you use biometric data as keys, what happens if you’re compromised?</a:t>
            </a:r>
          </a:p>
          <a:p>
            <a:pPr lvl="1"/>
            <a:r>
              <a:rPr lang="en-US" dirty="0" smtClean="0"/>
              <a:t>Gummy bears foil fingerprint readers</a:t>
            </a:r>
          </a:p>
          <a:p>
            <a:pPr lvl="2"/>
            <a:r>
              <a:rPr lang="en-US" dirty="0">
                <a:hlinkClick r:id="rId3"/>
              </a:rPr>
              <a:t>http://www.schneier.com/crypto-gram-0205.html#5</a:t>
            </a:r>
            <a:endParaRPr lang="en-US" dirty="0" smtClean="0"/>
          </a:p>
          <a:p>
            <a:pPr lvl="1"/>
            <a:r>
              <a:rPr lang="en-US" dirty="0" smtClean="0"/>
              <a:t>I’d like a new set of fingerprints, please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168</a:t>
            </a:fld>
            <a:endParaRPr lang="en-US"/>
          </a:p>
        </p:txBody>
      </p:sp>
    </p:spTree>
    <p:extLst>
      <p:ext uri="{BB962C8B-B14F-4D97-AF65-F5344CB8AC3E}">
        <p14:creationId xmlns:p14="http://schemas.microsoft.com/office/powerpoint/2010/main" val="28208326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Cryptanalysis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7253489"/>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169</a:t>
            </a:fld>
            <a:endParaRPr lang="en-US"/>
          </a:p>
        </p:txBody>
      </p:sp>
    </p:spTree>
    <p:extLst>
      <p:ext uri="{BB962C8B-B14F-4D97-AF65-F5344CB8AC3E}">
        <p14:creationId xmlns:p14="http://schemas.microsoft.com/office/powerpoint/2010/main" val="30713686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Arithmetic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calculate A mod B, take the remainder</a:t>
            </a:r>
          </a:p>
          <a:p>
            <a:pPr lvl="1"/>
            <a:r>
              <a:rPr lang="en-US" dirty="0" smtClean="0"/>
              <a:t>A = </a:t>
            </a:r>
            <a:r>
              <a:rPr lang="en-US" dirty="0" err="1" smtClean="0"/>
              <a:t>qB</a:t>
            </a:r>
            <a:r>
              <a:rPr lang="en-US" dirty="0" smtClean="0"/>
              <a:t> + r,    where 0 ≤ r &lt; B</a:t>
            </a:r>
          </a:p>
          <a:p>
            <a:pPr lvl="2"/>
            <a:r>
              <a:rPr lang="en-US" dirty="0" smtClean="0"/>
              <a:t>By the division theorem </a:t>
            </a:r>
          </a:p>
          <a:p>
            <a:pPr lvl="2"/>
            <a:r>
              <a:rPr lang="en-US" dirty="0" smtClean="0"/>
              <a:t>r is the remainder of A/B</a:t>
            </a:r>
          </a:p>
          <a:p>
            <a:pPr lvl="1"/>
            <a:r>
              <a:rPr lang="en-US" dirty="0" smtClean="0"/>
              <a:t>A mod B = r = A - </a:t>
            </a:r>
            <a:r>
              <a:rPr lang="en-US" dirty="0" err="1" smtClean="0"/>
              <a:t>qB</a:t>
            </a:r>
            <a:endParaRPr lang="en-US" dirty="0" smtClean="0"/>
          </a:p>
          <a:p>
            <a:pPr lvl="1"/>
            <a:endParaRPr lang="en-US" dirty="0" smtClean="0"/>
          </a:p>
          <a:p>
            <a:r>
              <a:rPr lang="en-US" dirty="0" smtClean="0"/>
              <a:t>Examples</a:t>
            </a:r>
          </a:p>
          <a:p>
            <a:pPr lvl="1"/>
            <a:r>
              <a:rPr lang="en-US" dirty="0" smtClean="0"/>
              <a:t>12+12 mod 24 = 0</a:t>
            </a:r>
          </a:p>
          <a:p>
            <a:pPr lvl="1"/>
            <a:r>
              <a:rPr lang="en-US" dirty="0" smtClean="0"/>
              <a:t>12 + 12 mod 20 = 4</a:t>
            </a:r>
          </a:p>
          <a:p>
            <a:pPr lvl="1"/>
            <a:r>
              <a:rPr lang="en-US" dirty="0" smtClean="0"/>
              <a:t>5*1 mod 8 = 5</a:t>
            </a:r>
          </a:p>
          <a:p>
            <a:pPr lvl="1"/>
            <a:r>
              <a:rPr lang="en-US" dirty="0" smtClean="0"/>
              <a:t>5*5 mod 20 = 5</a:t>
            </a:r>
          </a:p>
          <a:p>
            <a:endParaRPr lang="en-US" dirty="0" smtClean="0"/>
          </a:p>
          <a:p>
            <a:pPr lvl="1"/>
            <a:endParaRPr lang="en-US" dirty="0" smtClean="0"/>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Adversaries</a:t>
            </a:r>
            <a:endParaRPr lang="en-US" dirty="0"/>
          </a:p>
        </p:txBody>
      </p:sp>
      <p:sp>
        <p:nvSpPr>
          <p:cNvPr id="3" name="Content Placeholder 2"/>
          <p:cNvSpPr>
            <a:spLocks noGrp="1"/>
          </p:cNvSpPr>
          <p:nvPr>
            <p:ph idx="1"/>
          </p:nvPr>
        </p:nvSpPr>
        <p:spPr/>
        <p:txBody>
          <a:bodyPr/>
          <a:lstStyle/>
          <a:p>
            <a:r>
              <a:rPr lang="en-US" dirty="0" smtClean="0"/>
              <a:t>There are two kinds of adversaries to consider</a:t>
            </a:r>
          </a:p>
          <a:p>
            <a:pPr lvl="1"/>
            <a:r>
              <a:rPr lang="en-US" dirty="0" smtClean="0"/>
              <a:t>Computationally unbounded</a:t>
            </a:r>
          </a:p>
          <a:p>
            <a:pPr lvl="2"/>
            <a:r>
              <a:rPr lang="en-US" dirty="0" smtClean="0"/>
              <a:t>There is no limit to their computing power</a:t>
            </a:r>
          </a:p>
          <a:p>
            <a:pPr lvl="2"/>
            <a:r>
              <a:rPr lang="en-US" dirty="0" smtClean="0"/>
              <a:t>Only OTP can beat them</a:t>
            </a:r>
          </a:p>
          <a:p>
            <a:pPr lvl="1"/>
            <a:r>
              <a:rPr lang="en-US" dirty="0" smtClean="0"/>
              <a:t>Computationally bounded</a:t>
            </a:r>
          </a:p>
          <a:p>
            <a:pPr lvl="2"/>
            <a:r>
              <a:rPr lang="en-US" dirty="0" smtClean="0"/>
              <a:t>Real world</a:t>
            </a:r>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170</a:t>
            </a:fld>
            <a:endParaRPr lang="en-US"/>
          </a:p>
        </p:txBody>
      </p:sp>
    </p:spTree>
    <p:extLst>
      <p:ext uri="{BB962C8B-B14F-4D97-AF65-F5344CB8AC3E}">
        <p14:creationId xmlns:p14="http://schemas.microsoft.com/office/powerpoint/2010/main" val="1824321076"/>
      </p:ext>
    </p:extLst>
  </p:cSld>
  <p:clrMapOvr>
    <a:masterClrMapping/>
  </p:clrMapOvr>
  <p:timing>
    <p:tnLst>
      <p:par>
        <p:cTn xmlns:p14="http://schemas.microsoft.com/office/powerpoint/2010/mai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Asking the Right Questions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People sometimes ask me for crypto help</a:t>
            </a:r>
          </a:p>
          <a:p>
            <a:endParaRPr lang="en-US" dirty="0"/>
          </a:p>
          <a:p>
            <a:r>
              <a:rPr lang="en-US" dirty="0" smtClean="0"/>
              <a:t>Question: How do I break &lt;insert current strong algorithm here&gt;?</a:t>
            </a:r>
          </a:p>
          <a:p>
            <a:r>
              <a:rPr lang="en-US" dirty="0" smtClean="0"/>
              <a:t>My answer: wait 10 years</a:t>
            </a:r>
          </a:p>
          <a:p>
            <a:endParaRPr lang="en-US" dirty="0"/>
          </a:p>
          <a:p>
            <a:r>
              <a:rPr lang="en-US" dirty="0" smtClean="0"/>
              <a:t>Surprisingly, people don’t like this </a:t>
            </a:r>
          </a:p>
          <a:p>
            <a:r>
              <a:rPr lang="en-US" dirty="0" smtClean="0"/>
              <a:t>Ok, I only give these kinds of answers to people I know pretty well</a:t>
            </a:r>
          </a:p>
          <a:p>
            <a:pPr lvl="1"/>
            <a:r>
              <a:rPr lang="en-US" dirty="0" smtClean="0"/>
              <a:t>The reason I say this is because that is what they asked</a:t>
            </a:r>
          </a:p>
          <a:p>
            <a:pPr lvl="1"/>
            <a:r>
              <a:rPr lang="en-US" dirty="0" smtClean="0"/>
              <a:t>But it is not what they </a:t>
            </a:r>
            <a:r>
              <a:rPr lang="en-US" i="1" dirty="0" smtClean="0"/>
              <a:t>meant</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171</a:t>
            </a:fld>
            <a:endParaRPr lang="en-US"/>
          </a:p>
        </p:txBody>
      </p:sp>
    </p:spTree>
    <p:extLst>
      <p:ext uri="{BB962C8B-B14F-4D97-AF65-F5344CB8AC3E}">
        <p14:creationId xmlns:p14="http://schemas.microsoft.com/office/powerpoint/2010/main" val="2027902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models</a:t>
            </a:r>
            <a:endParaRPr lang="en-US" dirty="0"/>
          </a:p>
        </p:txBody>
      </p:sp>
      <p:sp>
        <p:nvSpPr>
          <p:cNvPr id="3" name="Content Placeholder 2"/>
          <p:cNvSpPr>
            <a:spLocks noGrp="1"/>
          </p:cNvSpPr>
          <p:nvPr>
            <p:ph idx="1"/>
          </p:nvPr>
        </p:nvSpPr>
        <p:spPr/>
        <p:txBody>
          <a:bodyPr/>
          <a:lstStyle/>
          <a:p>
            <a:r>
              <a:rPr lang="en-US" dirty="0" smtClean="0"/>
              <a:t>The adversary (who is sometimes you!) doesn’t always have access to the same information</a:t>
            </a:r>
          </a:p>
          <a:p>
            <a:r>
              <a:rPr lang="en-US" dirty="0" smtClean="0"/>
              <a:t>Different levels of access enable different types of attacks</a:t>
            </a:r>
          </a:p>
          <a:p>
            <a:pPr lvl="1"/>
            <a:r>
              <a:rPr lang="en-US" dirty="0" smtClean="0"/>
              <a:t>Each of these levels of access is captured by a model </a:t>
            </a:r>
          </a:p>
          <a:p>
            <a:r>
              <a:rPr lang="en-US" dirty="0" smtClean="0"/>
              <a:t>Knowing what model you’re working with will help you assess your options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172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a:t>
            </a:r>
            <a:endParaRPr lang="en-US" dirty="0"/>
          </a:p>
        </p:txBody>
      </p:sp>
      <p:sp>
        <p:nvSpPr>
          <p:cNvPr id="3" name="Content Placeholder 2"/>
          <p:cNvSpPr>
            <a:spLocks noGrp="1"/>
          </p:cNvSpPr>
          <p:nvPr>
            <p:ph idx="1"/>
          </p:nvPr>
        </p:nvSpPr>
        <p:spPr/>
        <p:txBody>
          <a:bodyPr/>
          <a:lstStyle/>
          <a:p>
            <a:r>
              <a:rPr lang="en-US" dirty="0" smtClean="0"/>
              <a:t>The most naïve approach</a:t>
            </a:r>
          </a:p>
          <a:p>
            <a:r>
              <a:rPr lang="en-US" dirty="0" smtClean="0"/>
              <a:t>Will always work</a:t>
            </a:r>
          </a:p>
          <a:p>
            <a:r>
              <a:rPr lang="en-US" dirty="0" smtClean="0"/>
              <a:t>Should take a long, long time</a:t>
            </a:r>
          </a:p>
          <a:p>
            <a:pPr lvl="1"/>
            <a:r>
              <a:rPr lang="en-US" dirty="0" smtClean="0"/>
              <a:t>The message should no longer be sensitive by the time the attack succeeds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173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Ciphertext-only</a:t>
            </a:r>
            <a:endParaRPr lang="en-US" dirty="0"/>
          </a:p>
        </p:txBody>
      </p:sp>
      <p:sp>
        <p:nvSpPr>
          <p:cNvPr id="3" name="Content Placeholder 2"/>
          <p:cNvSpPr>
            <a:spLocks noGrp="1"/>
          </p:cNvSpPr>
          <p:nvPr>
            <p:ph idx="1"/>
          </p:nvPr>
        </p:nvSpPr>
        <p:spPr/>
        <p:txBody>
          <a:bodyPr/>
          <a:lstStyle/>
          <a:p>
            <a:r>
              <a:rPr lang="en-US" dirty="0" smtClean="0"/>
              <a:t>Goal: find key or plaintext</a:t>
            </a:r>
          </a:p>
          <a:p>
            <a:r>
              <a:rPr lang="en-US" dirty="0"/>
              <a:t>A</a:t>
            </a:r>
            <a:r>
              <a:rPr lang="en-US" dirty="0" smtClean="0"/>
              <a:t>ccess to a set </a:t>
            </a:r>
            <a:r>
              <a:rPr lang="en-US" dirty="0" err="1" smtClean="0"/>
              <a:t>ciphertexts</a:t>
            </a:r>
            <a:endParaRPr lang="en-US" dirty="0" smtClean="0"/>
          </a:p>
          <a:p>
            <a:endParaRPr lang="en-US" dirty="0"/>
          </a:p>
          <a:p>
            <a:r>
              <a:rPr lang="en-US" dirty="0" smtClean="0"/>
              <a:t>This applies whenever access to encrypted data is available</a:t>
            </a:r>
          </a:p>
          <a:p>
            <a:pPr lvl="1"/>
            <a:r>
              <a:rPr lang="en-US" dirty="0" smtClean="0"/>
              <a:t>Confiscated computer with FDE</a:t>
            </a:r>
          </a:p>
          <a:p>
            <a:pPr lvl="1"/>
            <a:r>
              <a:rPr lang="en-US" dirty="0" smtClean="0"/>
              <a:t>Capturing encrypted network traffic</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174</a:t>
            </a:fld>
            <a:endParaRPr lang="en-US"/>
          </a:p>
        </p:txBody>
      </p:sp>
    </p:spTree>
    <p:extLst>
      <p:ext uri="{BB962C8B-B14F-4D97-AF65-F5344CB8AC3E}">
        <p14:creationId xmlns:p14="http://schemas.microsoft.com/office/powerpoint/2010/main" val="14969296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plaintext</a:t>
            </a:r>
            <a:endParaRPr lang="en-US" dirty="0"/>
          </a:p>
        </p:txBody>
      </p:sp>
      <p:sp>
        <p:nvSpPr>
          <p:cNvPr id="3" name="Content Placeholder 2"/>
          <p:cNvSpPr>
            <a:spLocks noGrp="1"/>
          </p:cNvSpPr>
          <p:nvPr>
            <p:ph idx="1"/>
          </p:nvPr>
        </p:nvSpPr>
        <p:spPr/>
        <p:txBody>
          <a:bodyPr/>
          <a:lstStyle/>
          <a:p>
            <a:r>
              <a:rPr lang="en-US" dirty="0" smtClean="0"/>
              <a:t>Goal: find key</a:t>
            </a:r>
          </a:p>
          <a:p>
            <a:r>
              <a:rPr lang="en-US" dirty="0" smtClean="0"/>
              <a:t>Access to a set of plaintext-ciphertext pairs, created with the same encryption key</a:t>
            </a:r>
          </a:p>
          <a:p>
            <a:endParaRPr lang="en-US" dirty="0"/>
          </a:p>
          <a:p>
            <a:r>
              <a:rPr lang="en-US" dirty="0" smtClean="0"/>
              <a:t>This applies when there is knowledge of the plaintext the corresponds to captured ciphertext</a:t>
            </a:r>
          </a:p>
          <a:p>
            <a:pPr lvl="1"/>
            <a:r>
              <a:rPr lang="en-US" dirty="0" smtClean="0"/>
              <a:t>Bad implementation leaves plaintext data structure</a:t>
            </a:r>
          </a:p>
          <a:p>
            <a:pPr lvl="1"/>
            <a:r>
              <a:rPr lang="en-US" dirty="0" smtClean="0"/>
              <a:t>Data structure or packet payload always the same</a:t>
            </a:r>
          </a:p>
          <a:p>
            <a:pPr lvl="1"/>
            <a:r>
              <a:rPr lang="en-US" dirty="0" smtClean="0"/>
              <a:t>Obtained plaintext through another channel</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175</a:t>
            </a:fld>
            <a:endParaRPr lang="en-US"/>
          </a:p>
        </p:txBody>
      </p:sp>
    </p:spTree>
    <p:extLst>
      <p:ext uri="{BB962C8B-B14F-4D97-AF65-F5344CB8AC3E}">
        <p14:creationId xmlns:p14="http://schemas.microsoft.com/office/powerpoint/2010/main" val="2596413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Chosen ciphertext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Goal: find key or plaintext</a:t>
            </a:r>
          </a:p>
          <a:p>
            <a:r>
              <a:rPr lang="en-US" dirty="0" smtClean="0"/>
              <a:t>Access to decryption function, possibly resulting plaintexts</a:t>
            </a:r>
          </a:p>
          <a:p>
            <a:pPr lvl="1"/>
            <a:r>
              <a:rPr lang="en-US" dirty="0" smtClean="0"/>
              <a:t>If errors occur, such as incorrect plaintext format, plaintexts may not be released to adversary </a:t>
            </a:r>
          </a:p>
          <a:p>
            <a:pPr marL="0" indent="0">
              <a:buNone/>
            </a:pPr>
            <a:endParaRPr lang="en-US" dirty="0" smtClean="0"/>
          </a:p>
          <a:p>
            <a:r>
              <a:rPr lang="en-US" dirty="0" smtClean="0"/>
              <a:t>Attack may be adaptive</a:t>
            </a:r>
          </a:p>
          <a:p>
            <a:pPr lvl="1"/>
            <a:r>
              <a:rPr lang="en-US" dirty="0" smtClean="0"/>
              <a:t>Create ciphertext based on what you’ve learned</a:t>
            </a:r>
          </a:p>
          <a:p>
            <a:pPr lvl="1"/>
            <a:endParaRPr lang="en-US" dirty="0"/>
          </a:p>
          <a:p>
            <a:r>
              <a:rPr lang="en-US" dirty="0" smtClean="0"/>
              <a:t>Applicable when decryption requests can be made</a:t>
            </a:r>
          </a:p>
          <a:p>
            <a:pPr lvl="1"/>
            <a:r>
              <a:rPr lang="en-US" dirty="0" smtClean="0"/>
              <a:t>Trusted computing</a:t>
            </a:r>
          </a:p>
          <a:p>
            <a:pPr lvl="1"/>
            <a:r>
              <a:rPr lang="en-US" dirty="0" smtClean="0"/>
              <a:t>Anything that doesn’t ask for the key for decryption</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176</a:t>
            </a:fld>
            <a:endParaRPr lang="en-US"/>
          </a:p>
        </p:txBody>
      </p:sp>
    </p:spTree>
    <p:extLst>
      <p:ext uri="{BB962C8B-B14F-4D97-AF65-F5344CB8AC3E}">
        <p14:creationId xmlns:p14="http://schemas.microsoft.com/office/powerpoint/2010/main" val="1575553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Chosen plaintext</a:t>
            </a:r>
            <a:endParaRPr lang="en-US" dirty="0"/>
          </a:p>
        </p:txBody>
      </p:sp>
      <p:sp>
        <p:nvSpPr>
          <p:cNvPr id="3" name="Content Placeholder 2"/>
          <p:cNvSpPr>
            <a:spLocks noGrp="1"/>
          </p:cNvSpPr>
          <p:nvPr>
            <p:ph idx="1"/>
          </p:nvPr>
        </p:nvSpPr>
        <p:spPr/>
        <p:txBody>
          <a:bodyPr>
            <a:normAutofit lnSpcReduction="10000"/>
          </a:bodyPr>
          <a:lstStyle/>
          <a:p>
            <a:r>
              <a:rPr lang="en-US" dirty="0" smtClean="0"/>
              <a:t>Goal: find key</a:t>
            </a:r>
          </a:p>
          <a:p>
            <a:r>
              <a:rPr lang="en-US" dirty="0" smtClean="0"/>
              <a:t>Access to encryption function and resulting </a:t>
            </a:r>
            <a:r>
              <a:rPr lang="en-US" dirty="0" err="1" smtClean="0"/>
              <a:t>ciphertexts</a:t>
            </a:r>
            <a:endParaRPr lang="en-US" dirty="0" smtClean="0"/>
          </a:p>
          <a:p>
            <a:pPr lvl="1"/>
            <a:r>
              <a:rPr lang="en-US" dirty="0"/>
              <a:t>M</a:t>
            </a:r>
            <a:r>
              <a:rPr lang="en-US" dirty="0" smtClean="0"/>
              <a:t>ay be adaptive</a:t>
            </a:r>
          </a:p>
          <a:p>
            <a:pPr lvl="1"/>
            <a:endParaRPr lang="en-US" dirty="0"/>
          </a:p>
          <a:p>
            <a:r>
              <a:rPr lang="en-US" dirty="0" smtClean="0"/>
              <a:t>Applicable when encryption key not in adversary’s control</a:t>
            </a:r>
          </a:p>
          <a:p>
            <a:pPr lvl="1"/>
            <a:r>
              <a:rPr lang="en-US" dirty="0" smtClean="0"/>
              <a:t>Service offered by entity or device</a:t>
            </a:r>
          </a:p>
          <a:p>
            <a:pPr lvl="1"/>
            <a:r>
              <a:rPr lang="en-US" dirty="0" smtClean="0"/>
              <a:t>Smart cards</a:t>
            </a:r>
          </a:p>
          <a:p>
            <a:pPr lvl="1"/>
            <a:r>
              <a:rPr lang="en-US" dirty="0" smtClean="0"/>
              <a:t>Crypto chips</a:t>
            </a:r>
          </a:p>
        </p:txBody>
      </p:sp>
      <p:sp>
        <p:nvSpPr>
          <p:cNvPr id="5" name="Slide Number Placeholder 4"/>
          <p:cNvSpPr>
            <a:spLocks noGrp="1"/>
          </p:cNvSpPr>
          <p:nvPr>
            <p:ph type="sldNum" sz="quarter" idx="12"/>
          </p:nvPr>
        </p:nvSpPr>
        <p:spPr/>
        <p:txBody>
          <a:bodyPr/>
          <a:lstStyle/>
          <a:p>
            <a:fld id="{02575F65-B106-1543-A028-DEA58393CD08}" type="slidenum">
              <a:rPr lang="en-US" smtClean="0"/>
              <a:pPr/>
              <a:t>177</a:t>
            </a:fld>
            <a:endParaRPr lang="en-US"/>
          </a:p>
        </p:txBody>
      </p:sp>
    </p:spTree>
    <p:extLst>
      <p:ext uri="{BB962C8B-B14F-4D97-AF65-F5344CB8AC3E}">
        <p14:creationId xmlns:p14="http://schemas.microsoft.com/office/powerpoint/2010/main" val="17159561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information</a:t>
            </a:r>
            <a:endParaRPr lang="en-US" dirty="0"/>
          </a:p>
        </p:txBody>
      </p:sp>
      <p:sp>
        <p:nvSpPr>
          <p:cNvPr id="3" name="Content Placeholder 2"/>
          <p:cNvSpPr>
            <a:spLocks noGrp="1"/>
          </p:cNvSpPr>
          <p:nvPr>
            <p:ph idx="1"/>
          </p:nvPr>
        </p:nvSpPr>
        <p:spPr/>
        <p:txBody>
          <a:bodyPr/>
          <a:lstStyle/>
          <a:p>
            <a:r>
              <a:rPr lang="en-US" dirty="0" smtClean="0"/>
              <a:t>Access to implementation</a:t>
            </a:r>
          </a:p>
          <a:p>
            <a:pPr lvl="1"/>
            <a:r>
              <a:rPr lang="en-US" dirty="0" smtClean="0"/>
              <a:t>Binary data</a:t>
            </a:r>
          </a:p>
          <a:p>
            <a:pPr lvl="1"/>
            <a:r>
              <a:rPr lang="en-US" dirty="0" smtClean="0"/>
              <a:t>Hardware module</a:t>
            </a:r>
          </a:p>
          <a:p>
            <a:pPr lvl="1"/>
            <a:endParaRPr lang="en-US" dirty="0"/>
          </a:p>
          <a:p>
            <a:r>
              <a:rPr lang="en-US" dirty="0" smtClean="0"/>
              <a:t>May be able to get data from the implementation without going after the crypto itself</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178</a:t>
            </a:fld>
            <a:endParaRPr lang="en-US"/>
          </a:p>
        </p:txBody>
      </p:sp>
    </p:spTree>
    <p:extLst>
      <p:ext uri="{BB962C8B-B14F-4D97-AF65-F5344CB8AC3E}">
        <p14:creationId xmlns:p14="http://schemas.microsoft.com/office/powerpoint/2010/main" val="908762213"/>
      </p:ext>
    </p:extLst>
  </p:cSld>
  <p:clrMapOvr>
    <a:masterClrMapping/>
  </p:clrMapOvr>
  <p:timing>
    <p:tnLst>
      <p:par>
        <p:cTn xmlns:p14="http://schemas.microsoft.com/office/powerpoint/2010/mai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bets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5457186"/>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179</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18</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74591561"/>
              </p:ext>
            </p:extLst>
          </p:nvPr>
        </p:nvGraphicFramePr>
        <p:xfrm>
          <a:off x="386179" y="2822930"/>
          <a:ext cx="8229600" cy="37084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bl>
          </a:graphicData>
        </a:graphic>
      </p:graphicFrame>
      <p:sp>
        <p:nvSpPr>
          <p:cNvPr id="10" name="TextBox 9"/>
          <p:cNvSpPr txBox="1"/>
          <p:nvPr/>
        </p:nvSpPr>
        <p:spPr>
          <a:xfrm>
            <a:off x="3604334" y="3595456"/>
            <a:ext cx="1191352"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+ 0 mod 6</a:t>
            </a:r>
            <a:endParaRPr lang="en-US" dirty="0"/>
          </a:p>
        </p:txBody>
      </p:sp>
      <p:graphicFrame>
        <p:nvGraphicFramePr>
          <p:cNvPr id="12" name="Content Placeholder 7"/>
          <p:cNvGraphicFramePr>
            <a:graphicFrameLocks/>
          </p:cNvGraphicFramePr>
          <p:nvPr>
            <p:extLst>
              <p:ext uri="{D42A27DB-BD31-4B8C-83A1-F6EECF244321}">
                <p14:modId xmlns:p14="http://schemas.microsoft.com/office/powerpoint/2010/main" val="4027032163"/>
              </p:ext>
            </p:extLst>
          </p:nvPr>
        </p:nvGraphicFramePr>
        <p:xfrm>
          <a:off x="386179" y="4271470"/>
          <a:ext cx="8229600" cy="37084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bl>
          </a:graphicData>
        </a:graphic>
      </p:graphicFrame>
    </p:spTree>
    <p:extLst>
      <p:ext uri="{BB962C8B-B14F-4D97-AF65-F5344CB8AC3E}">
        <p14:creationId xmlns:p14="http://schemas.microsoft.com/office/powerpoint/2010/main" val="17444383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more</a:t>
            </a:r>
            <a:endParaRPr lang="en-US" dirty="0"/>
          </a:p>
        </p:txBody>
      </p:sp>
      <p:sp>
        <p:nvSpPr>
          <p:cNvPr id="3" name="Content Placeholder 2"/>
          <p:cNvSpPr>
            <a:spLocks noGrp="1"/>
          </p:cNvSpPr>
          <p:nvPr>
            <p:ph idx="1"/>
          </p:nvPr>
        </p:nvSpPr>
        <p:spPr/>
        <p:txBody>
          <a:bodyPr/>
          <a:lstStyle/>
          <a:p>
            <a:r>
              <a:rPr lang="en-US" dirty="0" smtClean="0"/>
              <a:t>Sometimes there is more info to leverage</a:t>
            </a:r>
          </a:p>
          <a:p>
            <a:r>
              <a:rPr lang="en-US" dirty="0" smtClean="0"/>
              <a:t>Use in conjunction with one of these models</a:t>
            </a:r>
          </a:p>
          <a:p>
            <a:endParaRPr lang="en-US" dirty="0"/>
          </a:p>
          <a:p>
            <a:r>
              <a:rPr lang="en-US" dirty="0" smtClean="0"/>
              <a:t>Example</a:t>
            </a:r>
          </a:p>
          <a:p>
            <a:pPr lvl="1"/>
            <a:r>
              <a:rPr lang="en-US" dirty="0" smtClean="0"/>
              <a:t>Related-key</a:t>
            </a:r>
          </a:p>
          <a:p>
            <a:pPr lvl="2"/>
            <a:r>
              <a:rPr lang="en-US" dirty="0" smtClean="0"/>
              <a:t>Known-plaintext</a:t>
            </a:r>
          </a:p>
          <a:p>
            <a:pPr lvl="2"/>
            <a:r>
              <a:rPr lang="en-US" dirty="0" smtClean="0"/>
              <a:t>Chosen ciphertext</a:t>
            </a:r>
          </a:p>
          <a:p>
            <a:pPr lvl="1"/>
            <a:r>
              <a:rPr lang="en-US" dirty="0" smtClean="0"/>
              <a:t>Use multiple keys instead of single key</a:t>
            </a:r>
          </a:p>
          <a:p>
            <a:pPr lvl="2"/>
            <a:r>
              <a:rPr lang="en-US" dirty="0" smtClean="0"/>
              <a:t>Know something about the relationship between them</a:t>
            </a:r>
          </a:p>
          <a:p>
            <a:pPr lvl="1"/>
            <a:endParaRPr lang="en-US" dirty="0" smtClean="0"/>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180</a:t>
            </a:fld>
            <a:endParaRPr lang="en-US"/>
          </a:p>
        </p:txBody>
      </p:sp>
    </p:spTree>
    <p:extLst>
      <p:ext uri="{BB962C8B-B14F-4D97-AF65-F5344CB8AC3E}">
        <p14:creationId xmlns:p14="http://schemas.microsoft.com/office/powerpoint/2010/main" val="1647431419"/>
      </p:ext>
    </p:extLst>
  </p:cSld>
  <p:clrMapOvr>
    <a:masterClrMapping/>
  </p:clrMapOvr>
  <p:timing>
    <p:tnLst>
      <p:par>
        <p:cTn xmlns:p14="http://schemas.microsoft.com/office/powerpoint/2010/mai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Mathematical (analytical) attacks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10579"/>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181</a:t>
            </a:fld>
            <a:endParaRPr lang="en-US"/>
          </a:p>
        </p:txBody>
      </p:sp>
    </p:spTree>
    <p:extLst>
      <p:ext uri="{BB962C8B-B14F-4D97-AF65-F5344CB8AC3E}">
        <p14:creationId xmlns:p14="http://schemas.microsoft.com/office/powerpoint/2010/main" val="947686924"/>
      </p:ext>
    </p:extLst>
  </p:cSld>
  <p:clrMapOvr>
    <a:masterClrMapping/>
  </p:clrMapOvr>
  <p:timing>
    <p:tnLst>
      <p:par>
        <p:cTn xmlns:p14="http://schemas.microsoft.com/office/powerpoint/2010/mai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Of more theoretical interest</a:t>
            </a:r>
            <a:endParaRPr lang="en-US" dirty="0"/>
          </a:p>
        </p:txBody>
      </p:sp>
      <p:sp>
        <p:nvSpPr>
          <p:cNvPr id="3" name="Content Placeholder 2"/>
          <p:cNvSpPr>
            <a:spLocks noGrp="1"/>
          </p:cNvSpPr>
          <p:nvPr>
            <p:ph idx="1"/>
          </p:nvPr>
        </p:nvSpPr>
        <p:spPr/>
        <p:txBody>
          <a:bodyPr/>
          <a:lstStyle/>
          <a:p>
            <a:r>
              <a:rPr lang="en-US" dirty="0" smtClean="0"/>
              <a:t>There are several analytical attacks out there</a:t>
            </a:r>
          </a:p>
          <a:p>
            <a:pPr lvl="1"/>
            <a:r>
              <a:rPr lang="en-US" dirty="0" smtClean="0"/>
              <a:t>Lots of beautiful math </a:t>
            </a:r>
          </a:p>
          <a:p>
            <a:r>
              <a:rPr lang="en-US" dirty="0" smtClean="0"/>
              <a:t>Symmetric cornerstones</a:t>
            </a:r>
          </a:p>
          <a:p>
            <a:pPr lvl="1"/>
            <a:r>
              <a:rPr lang="en-US" dirty="0" smtClean="0"/>
              <a:t>Linear cryptanalysis</a:t>
            </a:r>
          </a:p>
          <a:p>
            <a:pPr lvl="1"/>
            <a:r>
              <a:rPr lang="en-US" dirty="0" smtClean="0"/>
              <a:t>Differential cryptanalysis</a:t>
            </a:r>
          </a:p>
          <a:p>
            <a:r>
              <a:rPr lang="en-US" dirty="0" smtClean="0"/>
              <a:t>Asymmetric</a:t>
            </a:r>
            <a:endParaRPr lang="en-US" dirty="0"/>
          </a:p>
          <a:p>
            <a:pPr lvl="1"/>
            <a:r>
              <a:rPr lang="en-US" dirty="0" smtClean="0"/>
              <a:t>Factoring</a:t>
            </a:r>
          </a:p>
          <a:p>
            <a:pPr lvl="1"/>
            <a:r>
              <a:rPr lang="en-US" dirty="0" smtClean="0"/>
              <a:t>Discrete log</a:t>
            </a:r>
          </a:p>
          <a:p>
            <a:pPr lvl="1"/>
            <a:r>
              <a:rPr lang="en-US" dirty="0" smtClean="0"/>
              <a:t>Tricks when bad parameters used to make key</a:t>
            </a:r>
          </a:p>
        </p:txBody>
      </p:sp>
      <p:sp>
        <p:nvSpPr>
          <p:cNvPr id="5" name="Slide Number Placeholder 4"/>
          <p:cNvSpPr>
            <a:spLocks noGrp="1"/>
          </p:cNvSpPr>
          <p:nvPr>
            <p:ph type="sldNum" sz="quarter" idx="12"/>
          </p:nvPr>
        </p:nvSpPr>
        <p:spPr/>
        <p:txBody>
          <a:bodyPr/>
          <a:lstStyle/>
          <a:p>
            <a:fld id="{02575F65-B106-1543-A028-DEA58393CD08}" type="slidenum">
              <a:rPr lang="en-US" smtClean="0"/>
              <a:pPr/>
              <a:t>182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principles for analytic attacks</a:t>
            </a:r>
            <a:endParaRPr lang="en-US" dirty="0"/>
          </a:p>
        </p:txBody>
      </p:sp>
      <p:sp>
        <p:nvSpPr>
          <p:cNvPr id="3" name="Content Placeholder 2"/>
          <p:cNvSpPr>
            <a:spLocks noGrp="1"/>
          </p:cNvSpPr>
          <p:nvPr>
            <p:ph idx="1"/>
          </p:nvPr>
        </p:nvSpPr>
        <p:spPr>
          <a:xfrm>
            <a:off x="457200" y="1935480"/>
            <a:ext cx="6106886" cy="4389120"/>
          </a:xfrm>
        </p:spPr>
        <p:txBody>
          <a:bodyPr/>
          <a:lstStyle/>
          <a:p>
            <a:r>
              <a:rPr lang="en-US" dirty="0" smtClean="0"/>
              <a:t>Reduce your work</a:t>
            </a:r>
          </a:p>
          <a:p>
            <a:pPr lvl="1"/>
            <a:r>
              <a:rPr lang="en-US" dirty="0" smtClean="0"/>
              <a:t>Isolate parts of the state/key as much as possible</a:t>
            </a:r>
          </a:p>
          <a:p>
            <a:pPr lvl="1"/>
            <a:r>
              <a:rPr lang="en-US" dirty="0"/>
              <a:t>2</a:t>
            </a:r>
            <a:r>
              <a:rPr lang="en-US" baseline="30000" dirty="0"/>
              <a:t>n/3</a:t>
            </a:r>
            <a:r>
              <a:rPr lang="en-US" dirty="0"/>
              <a:t> </a:t>
            </a:r>
            <a:r>
              <a:rPr lang="en-US" dirty="0" smtClean="0"/>
              <a:t>+</a:t>
            </a:r>
            <a:r>
              <a:rPr lang="en-US" dirty="0"/>
              <a:t> 2</a:t>
            </a:r>
            <a:r>
              <a:rPr lang="en-US" baseline="30000" dirty="0"/>
              <a:t>n/3</a:t>
            </a:r>
            <a:r>
              <a:rPr lang="en-US" dirty="0"/>
              <a:t> </a:t>
            </a:r>
            <a:r>
              <a:rPr lang="en-US" dirty="0" smtClean="0"/>
              <a:t>+</a:t>
            </a:r>
            <a:r>
              <a:rPr lang="en-US" dirty="0"/>
              <a:t> </a:t>
            </a:r>
            <a:r>
              <a:rPr lang="en-US" dirty="0" smtClean="0"/>
              <a:t>2</a:t>
            </a:r>
            <a:r>
              <a:rPr lang="en-US" baseline="30000" dirty="0" smtClean="0"/>
              <a:t>n/3</a:t>
            </a:r>
            <a:r>
              <a:rPr lang="en-US" dirty="0" smtClean="0"/>
              <a:t>  is a lot smaller </a:t>
            </a:r>
            <a:r>
              <a:rPr lang="en-US" dirty="0"/>
              <a:t>than 2</a:t>
            </a:r>
            <a:r>
              <a:rPr lang="en-US" baseline="30000" dirty="0"/>
              <a:t>n</a:t>
            </a:r>
            <a:r>
              <a:rPr lang="en-US" dirty="0" smtClean="0"/>
              <a:t> </a:t>
            </a:r>
          </a:p>
          <a:p>
            <a:pPr lvl="2"/>
            <a:r>
              <a:rPr lang="en-US" dirty="0" smtClean="0"/>
              <a:t>Example: n=9</a:t>
            </a:r>
          </a:p>
          <a:p>
            <a:pPr lvl="3"/>
            <a:r>
              <a:rPr lang="en-US" dirty="0" smtClean="0"/>
              <a:t>8+8+8 = 24 vs. 512 </a:t>
            </a:r>
          </a:p>
          <a:p>
            <a:pPr lvl="2"/>
            <a:r>
              <a:rPr lang="en-US" dirty="0" smtClean="0"/>
              <a:t>This is why diffusion is important</a:t>
            </a:r>
          </a:p>
          <a:p>
            <a:pPr lvl="3"/>
            <a:r>
              <a:rPr lang="en-US" dirty="0" smtClean="0"/>
              <a:t>Prevents adversary from isolating sections</a:t>
            </a:r>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183</a:t>
            </a:fld>
            <a:endParaRPr lang="en-US"/>
          </a:p>
        </p:txBody>
      </p:sp>
      <p:sp>
        <p:nvSpPr>
          <p:cNvPr id="6" name="Rectangle 5"/>
          <p:cNvSpPr/>
          <p:nvPr/>
        </p:nvSpPr>
        <p:spPr>
          <a:xfrm>
            <a:off x="6934207" y="2209804"/>
            <a:ext cx="478972" cy="3374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7413179" y="2209804"/>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p:nvPr/>
        </p:nvSpPr>
        <p:spPr>
          <a:xfrm>
            <a:off x="7892151" y="2209804"/>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p:nvPr/>
        </p:nvSpPr>
        <p:spPr>
          <a:xfrm>
            <a:off x="7413179" y="2862942"/>
            <a:ext cx="478972" cy="3374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p:cNvSpPr/>
          <p:nvPr/>
        </p:nvSpPr>
        <p:spPr>
          <a:xfrm>
            <a:off x="6934208" y="2862942"/>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p:cNvSpPr/>
          <p:nvPr/>
        </p:nvSpPr>
        <p:spPr>
          <a:xfrm>
            <a:off x="7892152" y="2862942"/>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Rectangle 11"/>
          <p:cNvSpPr/>
          <p:nvPr/>
        </p:nvSpPr>
        <p:spPr>
          <a:xfrm>
            <a:off x="6934208" y="3603172"/>
            <a:ext cx="478972" cy="3374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7413180" y="3603172"/>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Rectangle 13"/>
          <p:cNvSpPr/>
          <p:nvPr/>
        </p:nvSpPr>
        <p:spPr>
          <a:xfrm>
            <a:off x="7892152" y="3603172"/>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Rectangle 14"/>
          <p:cNvSpPr/>
          <p:nvPr/>
        </p:nvSpPr>
        <p:spPr>
          <a:xfrm>
            <a:off x="7892151" y="4288971"/>
            <a:ext cx="478972" cy="3374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7413180" y="4288971"/>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ectangle 16"/>
          <p:cNvSpPr/>
          <p:nvPr/>
        </p:nvSpPr>
        <p:spPr>
          <a:xfrm>
            <a:off x="6934208" y="4288971"/>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9" name="Elbow Connector 18"/>
          <p:cNvCxnSpPr>
            <a:stCxn id="6" idx="2"/>
            <a:endCxn id="9" idx="0"/>
          </p:cNvCxnSpPr>
          <p:nvPr/>
        </p:nvCxnSpPr>
        <p:spPr>
          <a:xfrm rot="16200000" flipH="1">
            <a:off x="7255339" y="2465615"/>
            <a:ext cx="315681" cy="4789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9" idx="2"/>
            <a:endCxn id="12" idx="0"/>
          </p:cNvCxnSpPr>
          <p:nvPr/>
        </p:nvCxnSpPr>
        <p:spPr>
          <a:xfrm rot="5400000">
            <a:off x="7211794" y="3162300"/>
            <a:ext cx="402773" cy="47897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2" idx="2"/>
            <a:endCxn id="15" idx="0"/>
          </p:cNvCxnSpPr>
          <p:nvPr/>
        </p:nvCxnSpPr>
        <p:spPr>
          <a:xfrm rot="16200000" flipH="1">
            <a:off x="7478494" y="3635828"/>
            <a:ext cx="348342" cy="9579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426515"/>
      </p:ext>
    </p:extLst>
  </p:cSld>
  <p:clrMapOvr>
    <a:masterClrMapping/>
  </p:clrMapOvr>
  <p:timing>
    <p:tnLst>
      <p:par>
        <p:cTn xmlns:p14="http://schemas.microsoft.com/office/powerpoint/2010/mai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Symmetric analytical attacks in brief</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cryptanalysis</a:t>
            </a:r>
          </a:p>
          <a:p>
            <a:pPr lvl="1"/>
            <a:r>
              <a:rPr lang="en-US" dirty="0" smtClean="0"/>
              <a:t>Find linear relationships between plaintext, ciphertext, and key</a:t>
            </a:r>
          </a:p>
          <a:p>
            <a:pPr lvl="1"/>
            <a:r>
              <a:rPr lang="en-US" dirty="0" smtClean="0"/>
              <a:t>Allows adversary to find parity of the key</a:t>
            </a:r>
          </a:p>
          <a:p>
            <a:pPr lvl="1"/>
            <a:r>
              <a:rPr lang="en-US" dirty="0" smtClean="0"/>
              <a:t>Reduces key space search considerably</a:t>
            </a:r>
          </a:p>
          <a:p>
            <a:r>
              <a:rPr lang="en-US" dirty="0" smtClean="0"/>
              <a:t>Differential cryptanalysis</a:t>
            </a:r>
          </a:p>
          <a:p>
            <a:pPr lvl="1"/>
            <a:r>
              <a:rPr lang="en-US" dirty="0" smtClean="0"/>
              <a:t>Known difference between plaintexts results in certain ciphertext difference with some probability</a:t>
            </a:r>
          </a:p>
          <a:p>
            <a:pPr lvl="1"/>
            <a:r>
              <a:rPr lang="en-US" dirty="0" smtClean="0"/>
              <a:t>Difference could be introduced into ciphertext instead of plaintext</a:t>
            </a:r>
          </a:p>
          <a:p>
            <a:pPr lvl="1"/>
            <a:r>
              <a:rPr lang="en-US" dirty="0" smtClean="0"/>
              <a:t>Difference could be in related keys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184</a:t>
            </a:fld>
            <a:endParaRPr lang="en-US"/>
          </a:p>
        </p:txBody>
      </p:sp>
    </p:spTree>
    <p:extLst>
      <p:ext uri="{BB962C8B-B14F-4D97-AF65-F5344CB8AC3E}">
        <p14:creationId xmlns:p14="http://schemas.microsoft.com/office/powerpoint/2010/main" val="276565829"/>
      </p:ext>
    </p:extLst>
  </p:cSld>
  <p:clrMapOvr>
    <a:masterClrMapping/>
  </p:clrMapOvr>
  <p:timing>
    <p:tnLst>
      <p:par>
        <p:cTn xmlns:p14="http://schemas.microsoft.com/office/powerpoint/2010/mai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vs. differential</a:t>
            </a:r>
            <a:endParaRPr lang="en-US" dirty="0"/>
          </a:p>
        </p:txBody>
      </p:sp>
      <p:sp>
        <p:nvSpPr>
          <p:cNvPr id="3" name="Content Placeholder 2"/>
          <p:cNvSpPr>
            <a:spLocks noGrp="1"/>
          </p:cNvSpPr>
          <p:nvPr>
            <p:ph idx="1"/>
          </p:nvPr>
        </p:nvSpPr>
        <p:spPr/>
        <p:txBody>
          <a:bodyPr/>
          <a:lstStyle/>
          <a:p>
            <a:r>
              <a:rPr lang="en-US" dirty="0" smtClean="0"/>
              <a:t>Which one requires a stronger adversary?</a:t>
            </a:r>
          </a:p>
          <a:p>
            <a:r>
              <a:rPr lang="en-US" dirty="0" smtClean="0"/>
              <a:t>What models might each use?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185</a:t>
            </a:fld>
            <a:endParaRPr lang="en-US"/>
          </a:p>
        </p:txBody>
      </p:sp>
    </p:spTree>
    <p:extLst>
      <p:ext uri="{BB962C8B-B14F-4D97-AF65-F5344CB8AC3E}">
        <p14:creationId xmlns:p14="http://schemas.microsoft.com/office/powerpoint/2010/main" val="556602665"/>
      </p:ext>
    </p:extLst>
  </p:cSld>
  <p:clrMapOvr>
    <a:masterClrMapping/>
  </p:clrMapOvr>
  <p:timing>
    <p:tnLst>
      <p:par>
        <p:cTn xmlns:p14="http://schemas.microsoft.com/office/powerpoint/2010/mai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Factoring</a:t>
            </a:r>
            <a:endParaRPr lang="en-US" dirty="0"/>
          </a:p>
        </p:txBody>
      </p:sp>
      <p:sp>
        <p:nvSpPr>
          <p:cNvPr id="3" name="Content Placeholder 2"/>
          <p:cNvSpPr>
            <a:spLocks noGrp="1"/>
          </p:cNvSpPr>
          <p:nvPr>
            <p:ph idx="1"/>
          </p:nvPr>
        </p:nvSpPr>
        <p:spPr/>
        <p:txBody>
          <a:bodyPr>
            <a:normAutofit/>
          </a:bodyPr>
          <a:lstStyle/>
          <a:p>
            <a:r>
              <a:rPr lang="en-US" dirty="0" smtClean="0"/>
              <a:t>Suppose you don’t have a quantum computer</a:t>
            </a:r>
          </a:p>
          <a:p>
            <a:r>
              <a:rPr lang="en-US" dirty="0" smtClean="0"/>
              <a:t>You can factor 512-bits on your own with publicly available tools</a:t>
            </a:r>
          </a:p>
          <a:p>
            <a:pPr lvl="1"/>
            <a:r>
              <a:rPr lang="en-US" dirty="0" err="1" smtClean="0"/>
              <a:t>Msieve</a:t>
            </a:r>
            <a:r>
              <a:rPr lang="en-US" dirty="0" smtClean="0"/>
              <a:t>, GGNFS</a:t>
            </a:r>
          </a:p>
          <a:p>
            <a:r>
              <a:rPr lang="en-US" dirty="0" smtClean="0"/>
              <a:t>Currently, record is 768-bit integer</a:t>
            </a:r>
          </a:p>
          <a:p>
            <a:r>
              <a:rPr lang="en-US" dirty="0" smtClean="0"/>
              <a:t>Took 3+ years by experts</a:t>
            </a:r>
          </a:p>
          <a:p>
            <a:r>
              <a:rPr lang="en-US" dirty="0" smtClean="0"/>
              <a:t>General number field sieve (GNFS)</a:t>
            </a:r>
          </a:p>
          <a:p>
            <a:pPr lvl="1"/>
            <a:r>
              <a:rPr lang="en-US" dirty="0" smtClean="0"/>
              <a:t>Relies on heuristics and a lot of memory and computing power</a:t>
            </a:r>
          </a:p>
          <a:p>
            <a:endParaRPr lang="en-US" dirty="0" smtClean="0"/>
          </a:p>
        </p:txBody>
      </p:sp>
      <p:sp>
        <p:nvSpPr>
          <p:cNvPr id="5" name="Slide Number Placeholder 4"/>
          <p:cNvSpPr>
            <a:spLocks noGrp="1"/>
          </p:cNvSpPr>
          <p:nvPr>
            <p:ph type="sldNum" sz="quarter" idx="12"/>
          </p:nvPr>
        </p:nvSpPr>
        <p:spPr/>
        <p:txBody>
          <a:bodyPr/>
          <a:lstStyle/>
          <a:p>
            <a:fld id="{02575F65-B106-1543-A028-DEA58393CD08}" type="slidenum">
              <a:rPr lang="en-US" smtClean="0"/>
              <a:pPr/>
              <a:t>186</a:t>
            </a:fld>
            <a:endParaRPr lang="en-US"/>
          </a:p>
        </p:txBody>
      </p:sp>
    </p:spTree>
    <p:extLst>
      <p:ext uri="{BB962C8B-B14F-4D97-AF65-F5344CB8AC3E}">
        <p14:creationId xmlns:p14="http://schemas.microsoft.com/office/powerpoint/2010/main" val="1147449468"/>
      </p:ext>
    </p:extLst>
  </p:cSld>
  <p:clrMapOvr>
    <a:masterClrMapping/>
  </p:clrMapOvr>
  <p:timing>
    <p:tnLst>
      <p:par>
        <p:cTn xmlns:p14="http://schemas.microsoft.com/office/powerpoint/2010/mai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log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Here’s a high level view of two methods</a:t>
            </a:r>
          </a:p>
          <a:p>
            <a:r>
              <a:rPr lang="en-US" dirty="0" smtClean="0"/>
              <a:t>Index calculus method</a:t>
            </a:r>
          </a:p>
          <a:p>
            <a:pPr lvl="1"/>
            <a:r>
              <a:rPr lang="en-US" dirty="0" smtClean="0"/>
              <a:t>Probabilistic algorithm</a:t>
            </a:r>
          </a:p>
          <a:p>
            <a:pPr lvl="1"/>
            <a:r>
              <a:rPr lang="en-US" dirty="0" smtClean="0"/>
              <a:t>Linear algebra</a:t>
            </a:r>
          </a:p>
          <a:p>
            <a:pPr lvl="1"/>
            <a:r>
              <a:rPr lang="en-US" dirty="0" smtClean="0"/>
              <a:t>Group theory</a:t>
            </a:r>
          </a:p>
          <a:p>
            <a:r>
              <a:rPr lang="en-US" dirty="0" smtClean="0"/>
              <a:t>Pollard’s rho algorithm</a:t>
            </a:r>
          </a:p>
          <a:p>
            <a:pPr lvl="1"/>
            <a:r>
              <a:rPr lang="en-US" dirty="0" smtClean="0"/>
              <a:t>Generator generates all values of the finite set</a:t>
            </a:r>
          </a:p>
          <a:p>
            <a:pPr lvl="2"/>
            <a:r>
              <a:rPr lang="en-US" dirty="0" smtClean="0"/>
              <a:t>There must be a cycle</a:t>
            </a:r>
          </a:p>
          <a:p>
            <a:pPr lvl="1"/>
            <a:r>
              <a:rPr lang="en-US" dirty="0"/>
              <a:t>Find a </a:t>
            </a:r>
            <a:r>
              <a:rPr lang="en-US" dirty="0" smtClean="0"/>
              <a:t>cycle</a:t>
            </a:r>
          </a:p>
          <a:p>
            <a:pPr lvl="2"/>
            <a:r>
              <a:rPr lang="en-US" dirty="0" smtClean="0"/>
              <a:t>x</a:t>
            </a:r>
            <a:r>
              <a:rPr lang="en-US" baseline="-25000" dirty="0" smtClean="0"/>
              <a:t>i</a:t>
            </a:r>
            <a:r>
              <a:rPr lang="en-US" dirty="0" smtClean="0"/>
              <a:t> congruent x</a:t>
            </a:r>
            <a:r>
              <a:rPr lang="en-US" baseline="-25000" dirty="0" smtClean="0"/>
              <a:t>2i</a:t>
            </a:r>
            <a:r>
              <a:rPr lang="en-US" dirty="0" smtClean="0"/>
              <a:t> modulo m</a:t>
            </a:r>
          </a:p>
          <a:p>
            <a:pPr lvl="2"/>
            <a:r>
              <a:rPr lang="en-US" dirty="0" smtClean="0"/>
              <a:t>Gives equation that can be used solve discrete log directly</a:t>
            </a:r>
          </a:p>
          <a:p>
            <a:pPr lvl="1"/>
            <a:r>
              <a:rPr lang="en-US" dirty="0" smtClean="0"/>
              <a:t>Has analog for factoring</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187</a:t>
            </a:fld>
            <a:endParaRPr lang="en-US"/>
          </a:p>
        </p:txBody>
      </p:sp>
    </p:spTree>
    <p:extLst>
      <p:ext uri="{BB962C8B-B14F-4D97-AF65-F5344CB8AC3E}">
        <p14:creationId xmlns:p14="http://schemas.microsoft.com/office/powerpoint/2010/main" val="3878239951"/>
      </p:ext>
    </p:extLst>
  </p:cSld>
  <p:clrMapOvr>
    <a:masterClrMapping/>
  </p:clrMapOvr>
  <p:timing>
    <p:tnLst>
      <p:par>
        <p:cTn xmlns:p14="http://schemas.microsoft.com/office/powerpoint/2010/mai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 attacks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4158790"/>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188</a:t>
            </a:fld>
            <a:endParaRPr lang="en-US"/>
          </a:p>
        </p:txBody>
      </p:sp>
    </p:spTree>
    <p:extLst>
      <p:ext uri="{BB962C8B-B14F-4D97-AF65-F5344CB8AC3E}">
        <p14:creationId xmlns:p14="http://schemas.microsoft.com/office/powerpoint/2010/main" val="3020806189"/>
      </p:ext>
    </p:extLst>
  </p:cSld>
  <p:clrMapOvr>
    <a:masterClrMapping/>
  </p:clrMapOvr>
  <p:timing>
    <p:tnLst>
      <p:par>
        <p:cTn xmlns:p14="http://schemas.microsoft.com/office/powerpoint/2010/mai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Matters</a:t>
            </a:r>
            <a:endParaRPr lang="en-US" dirty="0"/>
          </a:p>
        </p:txBody>
      </p:sp>
      <p:sp>
        <p:nvSpPr>
          <p:cNvPr id="3" name="Content Placeholder 2"/>
          <p:cNvSpPr>
            <a:spLocks noGrp="1"/>
          </p:cNvSpPr>
          <p:nvPr>
            <p:ph idx="1"/>
          </p:nvPr>
        </p:nvSpPr>
        <p:spPr/>
        <p:txBody>
          <a:bodyPr/>
          <a:lstStyle/>
          <a:p>
            <a:r>
              <a:rPr lang="en-US" dirty="0" smtClean="0"/>
              <a:t>A mathematical specification is one thing, but an implementation is a whole new beast</a:t>
            </a:r>
          </a:p>
          <a:p>
            <a:r>
              <a:rPr lang="en-US" dirty="0" smtClean="0"/>
              <a:t>Implementations leak information</a:t>
            </a:r>
          </a:p>
          <a:p>
            <a:pPr lvl="1"/>
            <a:r>
              <a:rPr lang="en-US" dirty="0" smtClean="0"/>
              <a:t>Vulnerable to side channel cryptanalysis</a:t>
            </a:r>
          </a:p>
          <a:p>
            <a:r>
              <a:rPr lang="en-US" dirty="0" smtClean="0"/>
              <a:t>Examples</a:t>
            </a:r>
          </a:p>
          <a:p>
            <a:pPr lvl="1"/>
            <a:r>
              <a:rPr lang="en-US" dirty="0" smtClean="0"/>
              <a:t>Time to compute</a:t>
            </a:r>
          </a:p>
          <a:p>
            <a:pPr lvl="2"/>
            <a:r>
              <a:rPr lang="en-US" dirty="0" smtClean="0"/>
              <a:t>Different inputs to an operation may cause subtle timing differences</a:t>
            </a:r>
          </a:p>
          <a:p>
            <a:pPr lvl="3"/>
            <a:r>
              <a:rPr lang="en-US" dirty="0" smtClean="0"/>
              <a:t>Older </a:t>
            </a:r>
            <a:r>
              <a:rPr lang="en-US" dirty="0" err="1" smtClean="0"/>
              <a:t>OpenSSL</a:t>
            </a:r>
            <a:r>
              <a:rPr lang="en-US" dirty="0" smtClean="0"/>
              <a:t> implementation was subject to this</a:t>
            </a:r>
          </a:p>
          <a:p>
            <a:pPr lvl="3"/>
            <a:r>
              <a:rPr lang="en-US" dirty="0" smtClean="0"/>
              <a:t>Cache attacks on AES cloud computing environment</a:t>
            </a:r>
          </a:p>
          <a:p>
            <a:pPr lvl="2"/>
            <a:endParaRPr lang="en-US" dirty="0"/>
          </a:p>
          <a:p>
            <a:pPr lvl="3"/>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189</a:t>
            </a:fld>
            <a:endParaRPr lang="en-US"/>
          </a:p>
        </p:txBody>
      </p:sp>
    </p:spTree>
    <p:extLst>
      <p:ext uri="{BB962C8B-B14F-4D97-AF65-F5344CB8AC3E}">
        <p14:creationId xmlns:p14="http://schemas.microsoft.com/office/powerpoint/2010/main" val="36467982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19</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52539636"/>
              </p:ext>
            </p:extLst>
          </p:nvPr>
        </p:nvGraphicFramePr>
        <p:xfrm>
          <a:off x="386179" y="2822930"/>
          <a:ext cx="8229600" cy="37084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bl>
          </a:graphicData>
        </a:graphic>
      </p:graphicFrame>
      <p:sp>
        <p:nvSpPr>
          <p:cNvPr id="10" name="TextBox 9"/>
          <p:cNvSpPr txBox="1"/>
          <p:nvPr/>
        </p:nvSpPr>
        <p:spPr>
          <a:xfrm>
            <a:off x="3604334" y="3595456"/>
            <a:ext cx="1138453"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+ 1 mod 6</a:t>
            </a:r>
            <a:endParaRPr lang="en-US" dirty="0"/>
          </a:p>
        </p:txBody>
      </p:sp>
      <p:graphicFrame>
        <p:nvGraphicFramePr>
          <p:cNvPr id="12" name="Content Placeholder 7"/>
          <p:cNvGraphicFramePr>
            <a:graphicFrameLocks/>
          </p:cNvGraphicFramePr>
          <p:nvPr>
            <p:extLst>
              <p:ext uri="{D42A27DB-BD31-4B8C-83A1-F6EECF244321}">
                <p14:modId xmlns:p14="http://schemas.microsoft.com/office/powerpoint/2010/main" val="2644022430"/>
              </p:ext>
            </p:extLst>
          </p:nvPr>
        </p:nvGraphicFramePr>
        <p:xfrm>
          <a:off x="386179" y="4271470"/>
          <a:ext cx="8229600" cy="37084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1308091084"/>
      </p:ext>
    </p:extLst>
  </p:cSld>
  <p:clrMapOvr>
    <a:masterClrMapping/>
  </p:clrMapOvr>
  <p:timing>
    <p:tnLst>
      <p:par>
        <p:cTn xmlns:p14="http://schemas.microsoft.com/office/powerpoint/2010/mai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and EM attacks</a:t>
            </a:r>
            <a:endParaRPr lang="en-US" dirty="0"/>
          </a:p>
        </p:txBody>
      </p:sp>
      <p:sp>
        <p:nvSpPr>
          <p:cNvPr id="3" name="Content Placeholder 2"/>
          <p:cNvSpPr>
            <a:spLocks noGrp="1"/>
          </p:cNvSpPr>
          <p:nvPr>
            <p:ph idx="1"/>
          </p:nvPr>
        </p:nvSpPr>
        <p:spPr>
          <a:xfrm>
            <a:off x="457200" y="1935481"/>
            <a:ext cx="8229600" cy="1580605"/>
          </a:xfrm>
        </p:spPr>
        <p:txBody>
          <a:bodyPr>
            <a:normAutofit fontScale="92500" lnSpcReduction="10000"/>
          </a:bodyPr>
          <a:lstStyle/>
          <a:p>
            <a:r>
              <a:rPr lang="en-US" dirty="0" smtClean="0"/>
              <a:t>Different operations take different amounts of power</a:t>
            </a:r>
          </a:p>
          <a:p>
            <a:pPr lvl="1"/>
            <a:r>
              <a:rPr lang="en-US" dirty="0" smtClean="0"/>
              <a:t>Simple power analysis (SPA)</a:t>
            </a:r>
          </a:p>
          <a:p>
            <a:pPr lvl="1"/>
            <a:r>
              <a:rPr lang="en-US" dirty="0" smtClean="0"/>
              <a:t>Differential power analysis (DPA)</a:t>
            </a:r>
          </a:p>
          <a:p>
            <a:r>
              <a:rPr lang="en-US" dirty="0" smtClean="0"/>
              <a:t>Operations alter electromagnetic field differently</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190</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535" y="3602418"/>
            <a:ext cx="5430611" cy="22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699535" y="5899275"/>
            <a:ext cx="5804666" cy="369332"/>
          </a:xfrm>
          <a:prstGeom prst="rect">
            <a:avLst/>
          </a:prstGeom>
          <a:noFill/>
        </p:spPr>
        <p:txBody>
          <a:bodyPr wrap="none" rtlCol="0">
            <a:spAutoFit/>
          </a:bodyPr>
          <a:lstStyle/>
          <a:p>
            <a:r>
              <a:rPr lang="en-US" dirty="0" smtClean="0"/>
              <a:t>Image from “Differential Power Analysis” by Kocher et al.</a:t>
            </a:r>
            <a:endParaRPr lang="en-US" dirty="0"/>
          </a:p>
        </p:txBody>
      </p:sp>
    </p:spTree>
    <p:extLst>
      <p:ext uri="{BB962C8B-B14F-4D97-AF65-F5344CB8AC3E}">
        <p14:creationId xmlns:p14="http://schemas.microsoft.com/office/powerpoint/2010/main" val="1376335921"/>
      </p:ext>
    </p:extLst>
  </p:cSld>
  <p:clrMapOvr>
    <a:masterClrMapping/>
  </p:clrMapOvr>
  <p:timing>
    <p:tnLst>
      <p:par>
        <p:cTn xmlns:p14="http://schemas.microsoft.com/office/powerpoint/2010/mai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Power and EM fields (continued)</a:t>
            </a:r>
            <a:endParaRPr lang="en-US" dirty="0"/>
          </a:p>
        </p:txBody>
      </p:sp>
      <p:sp>
        <p:nvSpPr>
          <p:cNvPr id="3" name="Content Placeholder 2"/>
          <p:cNvSpPr>
            <a:spLocks noGrp="1"/>
          </p:cNvSpPr>
          <p:nvPr>
            <p:ph idx="1"/>
          </p:nvPr>
        </p:nvSpPr>
        <p:spPr/>
        <p:txBody>
          <a:bodyPr>
            <a:normAutofit/>
          </a:bodyPr>
          <a:lstStyle/>
          <a:p>
            <a:r>
              <a:rPr lang="en-US" dirty="0" smtClean="0"/>
              <a:t>Can perform adaptive chosen ciphertext attacks to obtain plaintext and key, a small amount at a time</a:t>
            </a:r>
          </a:p>
          <a:p>
            <a:r>
              <a:rPr lang="en-US" dirty="0" smtClean="0"/>
              <a:t>Can perform adaptive chosen plaintext to find key</a:t>
            </a:r>
          </a:p>
          <a:p>
            <a:pPr marL="393192" lvl="1" indent="0">
              <a:buNone/>
            </a:pP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191</a:t>
            </a:fld>
            <a:endParaRPr lang="en-US"/>
          </a:p>
        </p:txBody>
      </p:sp>
    </p:spTree>
    <p:extLst>
      <p:ext uri="{BB962C8B-B14F-4D97-AF65-F5344CB8AC3E}">
        <p14:creationId xmlns:p14="http://schemas.microsoft.com/office/powerpoint/2010/main" val="1333552656"/>
      </p:ext>
    </p:extLst>
  </p:cSld>
  <p:clrMapOvr>
    <a:masterClrMapping/>
  </p:clrMapOvr>
  <p:timing>
    <p:tnLst>
      <p:par>
        <p:cTn xmlns:p14="http://schemas.microsoft.com/office/powerpoint/2010/mai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and EM: an example</a:t>
            </a:r>
            <a:endParaRPr lang="en-US" dirty="0"/>
          </a:p>
        </p:txBody>
      </p:sp>
      <p:sp>
        <p:nvSpPr>
          <p:cNvPr id="3" name="Content Placeholder 2"/>
          <p:cNvSpPr>
            <a:spLocks noGrp="1"/>
          </p:cNvSpPr>
          <p:nvPr>
            <p:ph idx="1"/>
          </p:nvPr>
        </p:nvSpPr>
        <p:spPr>
          <a:xfrm>
            <a:off x="457200" y="1935480"/>
            <a:ext cx="5225143" cy="4389120"/>
          </a:xfrm>
        </p:spPr>
        <p:txBody>
          <a:bodyPr>
            <a:normAutofit fontScale="92500"/>
          </a:bodyPr>
          <a:lstStyle/>
          <a:p>
            <a:r>
              <a:rPr lang="en-US" dirty="0"/>
              <a:t>Suppose guessing bit correctly makes a spike in a particular location</a:t>
            </a:r>
          </a:p>
          <a:p>
            <a:r>
              <a:rPr lang="en-US" dirty="0"/>
              <a:t>Start with key all zeros, key is n bits</a:t>
            </a:r>
          </a:p>
          <a:p>
            <a:r>
              <a:rPr lang="en-US" dirty="0"/>
              <a:t>For </a:t>
            </a:r>
            <a:r>
              <a:rPr lang="en-US" dirty="0" err="1"/>
              <a:t>i</a:t>
            </a:r>
            <a:r>
              <a:rPr lang="en-US" dirty="0"/>
              <a:t>=0 to n-1</a:t>
            </a:r>
          </a:p>
          <a:p>
            <a:pPr lvl="1"/>
            <a:r>
              <a:rPr lang="en-US" dirty="0"/>
              <a:t>Decrypt or encrypt with</a:t>
            </a:r>
          </a:p>
          <a:p>
            <a:pPr lvl="2"/>
            <a:r>
              <a:rPr lang="en-US" dirty="0"/>
              <a:t>k[</a:t>
            </a:r>
            <a:r>
              <a:rPr lang="en-US" dirty="0" err="1"/>
              <a:t>i</a:t>
            </a:r>
            <a:r>
              <a:rPr lang="en-US" dirty="0"/>
              <a:t>]=1</a:t>
            </a:r>
          </a:p>
          <a:p>
            <a:pPr lvl="2"/>
            <a:r>
              <a:rPr lang="en-US" dirty="0"/>
              <a:t>k[</a:t>
            </a:r>
            <a:r>
              <a:rPr lang="en-US" dirty="0" err="1"/>
              <a:t>i</a:t>
            </a:r>
            <a:r>
              <a:rPr lang="en-US" dirty="0"/>
              <a:t>]=0</a:t>
            </a:r>
          </a:p>
          <a:p>
            <a:pPr lvl="1"/>
            <a:r>
              <a:rPr lang="en-US" dirty="0"/>
              <a:t>Keep the value that causes a bigger spike</a:t>
            </a:r>
          </a:p>
          <a:p>
            <a:r>
              <a:rPr lang="en-US" dirty="0"/>
              <a:t>O(n) encryption/decryption</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192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783115"/>
            <a:ext cx="3432628" cy="3226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822769"/>
      </p:ext>
    </p:extLst>
  </p:cSld>
  <p:clrMapOvr>
    <a:masterClrMapping/>
  </p:clrMapOvr>
  <p:timing>
    <p:tnLst>
      <p:par>
        <p:cTn xmlns:p14="http://schemas.microsoft.com/office/powerpoint/2010/mai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Grabbing the key</a:t>
            </a:r>
            <a:endParaRPr lang="en-US" dirty="0"/>
          </a:p>
        </p:txBody>
      </p:sp>
      <p:sp>
        <p:nvSpPr>
          <p:cNvPr id="3" name="Content Placeholder 2"/>
          <p:cNvSpPr>
            <a:spLocks noGrp="1"/>
          </p:cNvSpPr>
          <p:nvPr>
            <p:ph idx="1"/>
          </p:nvPr>
        </p:nvSpPr>
        <p:spPr/>
        <p:txBody>
          <a:bodyPr>
            <a:normAutofit lnSpcReduction="10000"/>
          </a:bodyPr>
          <a:lstStyle/>
          <a:p>
            <a:r>
              <a:rPr lang="en-US" dirty="0" smtClean="0"/>
              <a:t>The key has to be exposed somewhere</a:t>
            </a:r>
          </a:p>
          <a:p>
            <a:r>
              <a:rPr lang="en-US" dirty="0" smtClean="0"/>
              <a:t>Software implementation</a:t>
            </a:r>
          </a:p>
          <a:p>
            <a:pPr lvl="1"/>
            <a:r>
              <a:rPr lang="en-US" dirty="0" smtClean="0"/>
              <a:t>In memory</a:t>
            </a:r>
          </a:p>
          <a:p>
            <a:r>
              <a:rPr lang="en-US" dirty="0" smtClean="0"/>
              <a:t>Hardware</a:t>
            </a:r>
          </a:p>
          <a:p>
            <a:pPr lvl="1"/>
            <a:r>
              <a:rPr lang="en-US" dirty="0" smtClean="0"/>
              <a:t>In flash memory or hard coded</a:t>
            </a:r>
          </a:p>
          <a:p>
            <a:pPr lvl="1"/>
            <a:endParaRPr lang="en-US" dirty="0"/>
          </a:p>
          <a:p>
            <a:r>
              <a:rPr lang="en-US" dirty="0" smtClean="0"/>
              <a:t>Physically extracting key from hardware is tricky</a:t>
            </a:r>
          </a:p>
          <a:p>
            <a:pPr lvl="1"/>
            <a:r>
              <a:rPr lang="en-US" dirty="0" smtClean="0"/>
              <a:t>Need to shave off chip to get at gates or memory</a:t>
            </a:r>
          </a:p>
          <a:p>
            <a:pPr lvl="1"/>
            <a:r>
              <a:rPr lang="en-US" dirty="0" smtClean="0"/>
              <a:t>May destroy chip</a:t>
            </a:r>
          </a:p>
          <a:p>
            <a:pPr lvl="2"/>
            <a:r>
              <a:rPr lang="en-US" dirty="0" smtClean="0"/>
              <a:t>May accidentally destroy key</a:t>
            </a:r>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193</a:t>
            </a:fld>
            <a:endParaRPr lang="en-US"/>
          </a:p>
        </p:txBody>
      </p:sp>
    </p:spTree>
    <p:extLst>
      <p:ext uri="{BB962C8B-B14F-4D97-AF65-F5344CB8AC3E}">
        <p14:creationId xmlns:p14="http://schemas.microsoft.com/office/powerpoint/2010/main" val="3541900121"/>
      </p:ext>
    </p:extLst>
  </p:cSld>
  <p:clrMapOvr>
    <a:masterClrMapping/>
  </p:clrMapOvr>
  <p:timing>
    <p:tnLst>
      <p:par>
        <p:cTn xmlns:p14="http://schemas.microsoft.com/office/powerpoint/2010/mai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square-and-multiply side channel</a:t>
            </a:r>
            <a:endParaRPr lang="en-US" dirty="0"/>
          </a:p>
        </p:txBody>
      </p:sp>
      <p:sp>
        <p:nvSpPr>
          <p:cNvPr id="3" name="Content Placeholder 2"/>
          <p:cNvSpPr>
            <a:spLocks noGrp="1"/>
          </p:cNvSpPr>
          <p:nvPr>
            <p:ph idx="1"/>
          </p:nvPr>
        </p:nvSpPr>
        <p:spPr>
          <a:xfrm>
            <a:off x="457200" y="1935480"/>
            <a:ext cx="8229600" cy="3104606"/>
          </a:xfrm>
        </p:spPr>
        <p:txBody>
          <a:bodyPr>
            <a:normAutofit fontScale="85000" lnSpcReduction="20000"/>
          </a:bodyPr>
          <a:lstStyle/>
          <a:p>
            <a:r>
              <a:rPr lang="en-US" dirty="0" smtClean="0"/>
              <a:t>An efficient way of computing </a:t>
            </a:r>
            <a:r>
              <a:rPr lang="en-US" i="1" dirty="0" err="1" smtClean="0"/>
              <a:t>x</a:t>
            </a:r>
            <a:r>
              <a:rPr lang="en-US" i="1" baseline="30000" dirty="0" err="1" smtClean="0"/>
              <a:t>e</a:t>
            </a:r>
            <a:r>
              <a:rPr lang="en-US" i="1" dirty="0" smtClean="0"/>
              <a:t> mod n </a:t>
            </a:r>
            <a:r>
              <a:rPr lang="en-US" dirty="0" smtClean="0"/>
              <a:t>is using an algorithm called </a:t>
            </a:r>
            <a:r>
              <a:rPr lang="en-US" i="1" dirty="0" smtClean="0"/>
              <a:t>square-and-multiply</a:t>
            </a:r>
          </a:p>
          <a:p>
            <a:r>
              <a:rPr lang="en-US" dirty="0" smtClean="0"/>
              <a:t>Starts with </a:t>
            </a:r>
            <a:r>
              <a:rPr lang="en-US" i="1" dirty="0" smtClean="0"/>
              <a:t>a=1</a:t>
            </a:r>
            <a:endParaRPr lang="en-US" dirty="0" smtClean="0"/>
          </a:p>
          <a:p>
            <a:r>
              <a:rPr lang="en-US" dirty="0" smtClean="0"/>
              <a:t>Work from most significant bit of </a:t>
            </a:r>
            <a:r>
              <a:rPr lang="en-US" i="1" dirty="0" smtClean="0"/>
              <a:t>e</a:t>
            </a:r>
            <a:r>
              <a:rPr lang="en-US" dirty="0" smtClean="0"/>
              <a:t> down</a:t>
            </a:r>
          </a:p>
          <a:p>
            <a:pPr lvl="1"/>
            <a:r>
              <a:rPr lang="en-US" dirty="0" smtClean="0"/>
              <a:t>If current key bit is 1, multiply follows square (SM)</a:t>
            </a:r>
          </a:p>
          <a:p>
            <a:pPr lvl="2"/>
            <a:r>
              <a:rPr lang="en-US" i="1" dirty="0" smtClean="0"/>
              <a:t>a=a</a:t>
            </a:r>
            <a:r>
              <a:rPr lang="en-US" i="1" baseline="30000" dirty="0" smtClean="0"/>
              <a:t>2</a:t>
            </a:r>
            <a:endParaRPr lang="en-US" i="1" dirty="0" smtClean="0"/>
          </a:p>
          <a:p>
            <a:pPr lvl="2"/>
            <a:r>
              <a:rPr lang="en-US" i="1" dirty="0" smtClean="0"/>
              <a:t>a=ax</a:t>
            </a:r>
          </a:p>
          <a:p>
            <a:pPr lvl="1"/>
            <a:r>
              <a:rPr lang="en-US" dirty="0" smtClean="0"/>
              <a:t>If current key bit is 0, square alone (S)</a:t>
            </a:r>
          </a:p>
          <a:p>
            <a:pPr lvl="2"/>
            <a:r>
              <a:rPr lang="en-US" i="1" dirty="0" smtClean="0"/>
              <a:t>a=a</a:t>
            </a:r>
            <a:r>
              <a:rPr lang="en-US" i="1" baseline="30000" dirty="0" smtClean="0"/>
              <a:t>2</a:t>
            </a:r>
            <a:endParaRPr lang="en-US" dirty="0" smtClean="0"/>
          </a:p>
          <a:p>
            <a:r>
              <a:rPr lang="en-US" dirty="0" smtClean="0"/>
              <a:t>What is the value of </a:t>
            </a:r>
            <a:r>
              <a:rPr lang="en-US" i="1" dirty="0" smtClean="0"/>
              <a:t>e</a:t>
            </a:r>
            <a:r>
              <a:rPr lang="en-US" dirty="0" smtClean="0"/>
              <a:t> based on this string?</a:t>
            </a:r>
          </a:p>
          <a:p>
            <a:pPr marL="393192" lvl="1" indent="0">
              <a:buNone/>
            </a:pPr>
            <a:endParaRPr lang="en-US" dirty="0"/>
          </a:p>
          <a:p>
            <a:pPr marL="393192" lvl="1" indent="0">
              <a:buNone/>
            </a:pPr>
            <a:endParaRPr lang="en-US" dirty="0" smtClean="0"/>
          </a:p>
          <a:p>
            <a:pPr marL="0" indent="0">
              <a:buNone/>
            </a:pP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194</a:t>
            </a:fld>
            <a:endParaRPr lang="en-US"/>
          </a:p>
        </p:txBody>
      </p:sp>
      <p:sp>
        <p:nvSpPr>
          <p:cNvPr id="6" name="TextBox 5"/>
          <p:cNvSpPr txBox="1"/>
          <p:nvPr/>
        </p:nvSpPr>
        <p:spPr>
          <a:xfrm>
            <a:off x="2307771" y="5173781"/>
            <a:ext cx="4264309" cy="584775"/>
          </a:xfrm>
          <a:prstGeom prst="rect">
            <a:avLst/>
          </a:prstGeom>
          <a:noFill/>
        </p:spPr>
        <p:txBody>
          <a:bodyPr wrap="none" rtlCol="0">
            <a:spAutoFit/>
          </a:bodyPr>
          <a:lstStyle/>
          <a:p>
            <a:pPr marL="0" lvl="1"/>
            <a:r>
              <a:rPr lang="en-US" sz="3200" b="1" dirty="0" smtClean="0"/>
              <a:t>SSSSMSMSMSMSSSM</a:t>
            </a:r>
            <a:endParaRPr lang="en-US" sz="3200" b="1" dirty="0"/>
          </a:p>
        </p:txBody>
      </p:sp>
      <p:grpSp>
        <p:nvGrpSpPr>
          <p:cNvPr id="25" name="Group 24"/>
          <p:cNvGrpSpPr/>
          <p:nvPr/>
        </p:nvGrpSpPr>
        <p:grpSpPr>
          <a:xfrm>
            <a:off x="3015343" y="5173780"/>
            <a:ext cx="3491422" cy="584776"/>
            <a:chOff x="3015343" y="4705682"/>
            <a:chExt cx="3491422" cy="584776"/>
          </a:xfrm>
        </p:grpSpPr>
        <p:sp>
          <p:nvSpPr>
            <p:cNvPr id="8" name="Oval 7"/>
            <p:cNvSpPr/>
            <p:nvPr/>
          </p:nvSpPr>
          <p:spPr>
            <a:xfrm>
              <a:off x="3015343" y="4705683"/>
              <a:ext cx="653143" cy="584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853622" y="4705683"/>
              <a:ext cx="653143" cy="584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12772" y="4705683"/>
              <a:ext cx="653143" cy="584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800599" y="4705682"/>
              <a:ext cx="653143" cy="584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614058" y="4705683"/>
              <a:ext cx="653143" cy="584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307772" y="5758555"/>
            <a:ext cx="4013154" cy="369333"/>
            <a:chOff x="2307772" y="5290457"/>
            <a:chExt cx="4013154" cy="369333"/>
          </a:xfrm>
        </p:grpSpPr>
        <p:sp>
          <p:nvSpPr>
            <p:cNvPr id="7" name="TextBox 6"/>
            <p:cNvSpPr txBox="1"/>
            <p:nvPr/>
          </p:nvSpPr>
          <p:spPr>
            <a:xfrm>
              <a:off x="2307772" y="5290457"/>
              <a:ext cx="311536" cy="369332"/>
            </a:xfrm>
            <a:prstGeom prst="rect">
              <a:avLst/>
            </a:prstGeom>
            <a:noFill/>
          </p:spPr>
          <p:txBody>
            <a:bodyPr wrap="square" rtlCol="0">
              <a:spAutoFit/>
            </a:bodyPr>
            <a:lstStyle/>
            <a:p>
              <a:r>
                <a:rPr lang="en-US" dirty="0" smtClean="0"/>
                <a:t>0</a:t>
              </a:r>
              <a:endParaRPr lang="en-US" dirty="0"/>
            </a:p>
          </p:txBody>
        </p:sp>
        <p:sp>
          <p:nvSpPr>
            <p:cNvPr id="15" name="TextBox 14"/>
            <p:cNvSpPr txBox="1"/>
            <p:nvPr/>
          </p:nvSpPr>
          <p:spPr>
            <a:xfrm>
              <a:off x="5625025" y="5290458"/>
              <a:ext cx="311536" cy="369332"/>
            </a:xfrm>
            <a:prstGeom prst="rect">
              <a:avLst/>
            </a:prstGeom>
            <a:noFill/>
          </p:spPr>
          <p:txBody>
            <a:bodyPr wrap="square" rtlCol="0">
              <a:spAutoFit/>
            </a:bodyPr>
            <a:lstStyle/>
            <a:p>
              <a:r>
                <a:rPr lang="en-US" dirty="0" smtClean="0"/>
                <a:t>0</a:t>
              </a:r>
              <a:endParaRPr lang="en-US" dirty="0"/>
            </a:p>
          </p:txBody>
        </p:sp>
        <p:sp>
          <p:nvSpPr>
            <p:cNvPr id="16" name="TextBox 15"/>
            <p:cNvSpPr txBox="1"/>
            <p:nvPr/>
          </p:nvSpPr>
          <p:spPr>
            <a:xfrm>
              <a:off x="2790120" y="5290458"/>
              <a:ext cx="311536" cy="369332"/>
            </a:xfrm>
            <a:prstGeom prst="rect">
              <a:avLst/>
            </a:prstGeom>
            <a:noFill/>
          </p:spPr>
          <p:txBody>
            <a:bodyPr wrap="square" rtlCol="0">
              <a:spAutoFit/>
            </a:bodyPr>
            <a:lstStyle/>
            <a:p>
              <a:r>
                <a:rPr lang="en-US" dirty="0" smtClean="0"/>
                <a:t>0</a:t>
              </a:r>
              <a:endParaRPr lang="en-US" dirty="0"/>
            </a:p>
          </p:txBody>
        </p:sp>
        <p:sp>
          <p:nvSpPr>
            <p:cNvPr id="17" name="TextBox 16"/>
            <p:cNvSpPr txBox="1"/>
            <p:nvPr/>
          </p:nvSpPr>
          <p:spPr>
            <a:xfrm>
              <a:off x="5406834" y="5290458"/>
              <a:ext cx="311536" cy="369332"/>
            </a:xfrm>
            <a:prstGeom prst="rect">
              <a:avLst/>
            </a:prstGeom>
            <a:noFill/>
          </p:spPr>
          <p:txBody>
            <a:bodyPr wrap="square" rtlCol="0">
              <a:spAutoFit/>
            </a:bodyPr>
            <a:lstStyle/>
            <a:p>
              <a:r>
                <a:rPr lang="en-US" dirty="0" smtClean="0"/>
                <a:t>0</a:t>
              </a:r>
              <a:endParaRPr lang="en-US" dirty="0"/>
            </a:p>
          </p:txBody>
        </p:sp>
        <p:sp>
          <p:nvSpPr>
            <p:cNvPr id="18" name="TextBox 17"/>
            <p:cNvSpPr txBox="1"/>
            <p:nvPr/>
          </p:nvSpPr>
          <p:spPr>
            <a:xfrm>
              <a:off x="2539750" y="5290457"/>
              <a:ext cx="311536" cy="369332"/>
            </a:xfrm>
            <a:prstGeom prst="rect">
              <a:avLst/>
            </a:prstGeom>
            <a:noFill/>
          </p:spPr>
          <p:txBody>
            <a:bodyPr wrap="square" rtlCol="0">
              <a:spAutoFit/>
            </a:bodyPr>
            <a:lstStyle/>
            <a:p>
              <a:r>
                <a:rPr lang="en-US" dirty="0" smtClean="0"/>
                <a:t>0</a:t>
              </a:r>
              <a:endParaRPr lang="en-US" dirty="0"/>
            </a:p>
          </p:txBody>
        </p:sp>
        <p:sp>
          <p:nvSpPr>
            <p:cNvPr id="19" name="TextBox 18"/>
            <p:cNvSpPr txBox="1"/>
            <p:nvPr/>
          </p:nvSpPr>
          <p:spPr>
            <a:xfrm>
              <a:off x="3186146" y="5290457"/>
              <a:ext cx="311536" cy="369332"/>
            </a:xfrm>
            <a:prstGeom prst="rect">
              <a:avLst/>
            </a:prstGeom>
            <a:noFill/>
          </p:spPr>
          <p:txBody>
            <a:bodyPr wrap="square" rtlCol="0">
              <a:spAutoFit/>
            </a:bodyPr>
            <a:lstStyle/>
            <a:p>
              <a:r>
                <a:rPr lang="en-US" dirty="0"/>
                <a:t>1</a:t>
              </a:r>
            </a:p>
          </p:txBody>
        </p:sp>
        <p:sp>
          <p:nvSpPr>
            <p:cNvPr id="20" name="TextBox 19"/>
            <p:cNvSpPr txBox="1"/>
            <p:nvPr/>
          </p:nvSpPr>
          <p:spPr>
            <a:xfrm>
              <a:off x="3784861" y="5290458"/>
              <a:ext cx="311536" cy="369332"/>
            </a:xfrm>
            <a:prstGeom prst="rect">
              <a:avLst/>
            </a:prstGeom>
            <a:noFill/>
          </p:spPr>
          <p:txBody>
            <a:bodyPr wrap="square" rtlCol="0">
              <a:spAutoFit/>
            </a:bodyPr>
            <a:lstStyle/>
            <a:p>
              <a:r>
                <a:rPr lang="en-US" dirty="0"/>
                <a:t>1</a:t>
              </a:r>
            </a:p>
          </p:txBody>
        </p:sp>
        <p:sp>
          <p:nvSpPr>
            <p:cNvPr id="21" name="TextBox 20"/>
            <p:cNvSpPr txBox="1"/>
            <p:nvPr/>
          </p:nvSpPr>
          <p:spPr>
            <a:xfrm>
              <a:off x="4383575" y="5290457"/>
              <a:ext cx="311536" cy="369332"/>
            </a:xfrm>
            <a:prstGeom prst="rect">
              <a:avLst/>
            </a:prstGeom>
            <a:noFill/>
          </p:spPr>
          <p:txBody>
            <a:bodyPr wrap="square" rtlCol="0">
              <a:spAutoFit/>
            </a:bodyPr>
            <a:lstStyle/>
            <a:p>
              <a:r>
                <a:rPr lang="en-US" dirty="0"/>
                <a:t>1</a:t>
              </a:r>
            </a:p>
          </p:txBody>
        </p:sp>
        <p:sp>
          <p:nvSpPr>
            <p:cNvPr id="22" name="TextBox 21"/>
            <p:cNvSpPr txBox="1"/>
            <p:nvPr/>
          </p:nvSpPr>
          <p:spPr>
            <a:xfrm>
              <a:off x="5014946" y="5290457"/>
              <a:ext cx="311536" cy="369332"/>
            </a:xfrm>
            <a:prstGeom prst="rect">
              <a:avLst/>
            </a:prstGeom>
            <a:noFill/>
          </p:spPr>
          <p:txBody>
            <a:bodyPr wrap="square" rtlCol="0">
              <a:spAutoFit/>
            </a:bodyPr>
            <a:lstStyle/>
            <a:p>
              <a:r>
                <a:rPr lang="en-US" dirty="0"/>
                <a:t>1</a:t>
              </a:r>
            </a:p>
          </p:txBody>
        </p:sp>
        <p:sp>
          <p:nvSpPr>
            <p:cNvPr id="23" name="TextBox 22"/>
            <p:cNvSpPr txBox="1"/>
            <p:nvPr/>
          </p:nvSpPr>
          <p:spPr>
            <a:xfrm>
              <a:off x="6009390" y="5290457"/>
              <a:ext cx="311536" cy="369332"/>
            </a:xfrm>
            <a:prstGeom prst="rect">
              <a:avLst/>
            </a:prstGeom>
            <a:noFill/>
          </p:spPr>
          <p:txBody>
            <a:bodyPr wrap="square" rtlCol="0">
              <a:spAutoFit/>
            </a:bodyPr>
            <a:lstStyle/>
            <a:p>
              <a:r>
                <a:rPr lang="en-US" dirty="0"/>
                <a:t>1</a:t>
              </a:r>
            </a:p>
          </p:txBody>
        </p:sp>
      </p:grpSp>
    </p:spTree>
    <p:extLst>
      <p:ext uri="{BB962C8B-B14F-4D97-AF65-F5344CB8AC3E}">
        <p14:creationId xmlns:p14="http://schemas.microsoft.com/office/powerpoint/2010/main" val="33026756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a:t>
            </a:r>
            <a:r>
              <a:rPr lang="en-US" dirty="0" smtClean="0"/>
              <a:t>: securely computing square-and-multiply</a:t>
            </a:r>
            <a:endParaRPr lang="en-US" dirty="0"/>
          </a:p>
        </p:txBody>
      </p:sp>
      <p:sp>
        <p:nvSpPr>
          <p:cNvPr id="3" name="Content Placeholder 2"/>
          <p:cNvSpPr>
            <a:spLocks noGrp="1"/>
          </p:cNvSpPr>
          <p:nvPr>
            <p:ph idx="1"/>
          </p:nvPr>
        </p:nvSpPr>
        <p:spPr/>
        <p:txBody>
          <a:bodyPr/>
          <a:lstStyle/>
          <a:p>
            <a:r>
              <a:rPr lang="en-US" dirty="0" smtClean="0"/>
              <a:t>Break into groups and answer the following</a:t>
            </a:r>
          </a:p>
          <a:p>
            <a:pPr lvl="1"/>
            <a:r>
              <a:rPr lang="en-US" dirty="0" smtClean="0"/>
              <a:t>What is it that makes the attack on the previous slide possible?</a:t>
            </a:r>
          </a:p>
          <a:p>
            <a:pPr lvl="1"/>
            <a:r>
              <a:rPr lang="en-US" dirty="0" smtClean="0"/>
              <a:t>How can you prevent this attack on square-and-multiply?</a:t>
            </a:r>
          </a:p>
          <a:p>
            <a:endParaRPr lang="en-US" dirty="0" smtClean="0"/>
          </a:p>
          <a:p>
            <a:endParaRPr lang="en-US" dirty="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195</a:t>
            </a:fld>
            <a:endParaRPr lang="en-US"/>
          </a:p>
        </p:txBody>
      </p:sp>
    </p:spTree>
    <p:extLst>
      <p:ext uri="{BB962C8B-B14F-4D97-AF65-F5344CB8AC3E}">
        <p14:creationId xmlns:p14="http://schemas.microsoft.com/office/powerpoint/2010/main" val="2665344017"/>
      </p:ext>
    </p:extLst>
  </p:cSld>
  <p:clrMapOvr>
    <a:masterClrMapping/>
  </p:clrMapOvr>
  <p:timing>
    <p:tnLst>
      <p:par>
        <p:cTn xmlns:p14="http://schemas.microsoft.com/office/powerpoint/2010/mai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t>What do square and multiply operations look like?</a:t>
            </a:r>
          </a:p>
          <a:p>
            <a:r>
              <a:rPr lang="en-US" dirty="0" err="1"/>
              <a:t>JCrypTool</a:t>
            </a:r>
            <a:r>
              <a:rPr lang="en-US" dirty="0"/>
              <a:t> demo</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196</a:t>
            </a:fld>
            <a:endParaRPr lang="en-US"/>
          </a:p>
        </p:txBody>
      </p:sp>
    </p:spTree>
    <p:extLst>
      <p:ext uri="{BB962C8B-B14F-4D97-AF65-F5344CB8AC3E}">
        <p14:creationId xmlns:p14="http://schemas.microsoft.com/office/powerpoint/2010/main" val="539600281"/>
      </p:ext>
    </p:extLst>
  </p:cSld>
  <p:clrMapOvr>
    <a:masterClrMapping/>
  </p:clrMapOvr>
  <p:timing>
    <p:tnLst>
      <p:par>
        <p:cTn xmlns:p14="http://schemas.microsoft.com/office/powerpoint/2010/mai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further reading</a:t>
            </a:r>
            <a:endParaRPr lang="en-US" dirty="0"/>
          </a:p>
        </p:txBody>
      </p:sp>
      <p:sp>
        <p:nvSpPr>
          <p:cNvPr id="3" name="Content Placeholder 2"/>
          <p:cNvSpPr>
            <a:spLocks noGrp="1"/>
          </p:cNvSpPr>
          <p:nvPr>
            <p:ph idx="1"/>
          </p:nvPr>
        </p:nvSpPr>
        <p:spPr/>
        <p:txBody>
          <a:bodyPr/>
          <a:lstStyle/>
          <a:p>
            <a:r>
              <a:rPr lang="en-US" dirty="0" smtClean="0"/>
              <a:t>“Remote </a:t>
            </a:r>
            <a:r>
              <a:rPr lang="en-US" dirty="0"/>
              <a:t>timing attacks are </a:t>
            </a:r>
            <a:r>
              <a:rPr lang="en-US" dirty="0" smtClean="0"/>
              <a:t>practical” by </a:t>
            </a:r>
            <a:r>
              <a:rPr lang="en-US" dirty="0" err="1" smtClean="0"/>
              <a:t>Boneh</a:t>
            </a:r>
            <a:r>
              <a:rPr lang="en-US" dirty="0" smtClean="0"/>
              <a:t> and </a:t>
            </a:r>
            <a:r>
              <a:rPr lang="en-US" dirty="0" err="1" smtClean="0"/>
              <a:t>Brumley</a:t>
            </a:r>
            <a:endParaRPr lang="en-US" dirty="0"/>
          </a:p>
          <a:p>
            <a:r>
              <a:rPr lang="en-US" dirty="0"/>
              <a:t>“Differential Power Analysis” by Kocher et al.</a:t>
            </a:r>
          </a:p>
          <a:p>
            <a:endParaRPr lang="en-US" dirty="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197</a:t>
            </a:fld>
            <a:endParaRPr lang="en-US"/>
          </a:p>
        </p:txBody>
      </p:sp>
    </p:spTree>
    <p:extLst>
      <p:ext uri="{BB962C8B-B14F-4D97-AF65-F5344CB8AC3E}">
        <p14:creationId xmlns:p14="http://schemas.microsoft.com/office/powerpoint/2010/main" val="1234010599"/>
      </p:ext>
    </p:extLst>
  </p:cSld>
  <p:clrMapOvr>
    <a:masterClrMapping/>
  </p:clrMapOvr>
  <p:timing>
    <p:tnLst>
      <p:par>
        <p:cTn xmlns:p14="http://schemas.microsoft.com/office/powerpoint/2010/mai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Social Attacks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0026974"/>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198</a:t>
            </a:fld>
            <a:endParaRPr lang="en-US"/>
          </a:p>
        </p:txBody>
      </p:sp>
    </p:spTree>
    <p:extLst>
      <p:ext uri="{BB962C8B-B14F-4D97-AF65-F5344CB8AC3E}">
        <p14:creationId xmlns:p14="http://schemas.microsoft.com/office/powerpoint/2010/main" val="1878340567"/>
      </p:ext>
    </p:extLst>
  </p:cSld>
  <p:clrMapOvr>
    <a:masterClrMapping/>
  </p:clrMapOvr>
  <p:timing>
    <p:tnLst>
      <p:par>
        <p:cTn xmlns:p14="http://schemas.microsoft.com/office/powerpoint/2010/mai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2575F65-B106-1543-A028-DEA58393CD08}" type="slidenum">
              <a:rPr lang="en-US" smtClean="0"/>
              <a:pPr/>
              <a:t>199</a:t>
            </a:fld>
            <a:endParaRPr lang="en-US"/>
          </a:p>
        </p:txBody>
      </p:sp>
      <p:pic>
        <p:nvPicPr>
          <p:cNvPr id="5122" name="Picture 2" descr="Security"/>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78011" y="2188029"/>
            <a:ext cx="5734999" cy="35075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20143" y="5889562"/>
            <a:ext cx="2325958" cy="369332"/>
          </a:xfrm>
          <a:prstGeom prst="rect">
            <a:avLst/>
          </a:prstGeom>
          <a:noFill/>
        </p:spPr>
        <p:txBody>
          <a:bodyPr wrap="none" rtlCol="0">
            <a:spAutoFit/>
          </a:bodyPr>
          <a:lstStyle/>
          <a:p>
            <a:r>
              <a:rPr lang="en-US" dirty="0" smtClean="0"/>
              <a:t>http</a:t>
            </a:r>
            <a:r>
              <a:rPr lang="en-US" dirty="0"/>
              <a:t>://xkcd.com/538/</a:t>
            </a:r>
          </a:p>
        </p:txBody>
      </p:sp>
    </p:spTree>
    <p:extLst>
      <p:ext uri="{BB962C8B-B14F-4D97-AF65-F5344CB8AC3E}">
        <p14:creationId xmlns:p14="http://schemas.microsoft.com/office/powerpoint/2010/main" val="38402879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0" y="0"/>
            <a:ext cx="9144000" cy="1143000"/>
          </a:xfrm>
        </p:spPr>
        <p:txBody>
          <a:bodyPr/>
          <a:lstStyle/>
          <a:p>
            <a:r>
              <a:rPr lang="en-US" sz="3600" smtClean="0"/>
              <a:t>All materials is licensed under a Creative Commons </a:t>
            </a:r>
            <a:r>
              <a:rPr lang="ja-JP" altLang="en-US" sz="3600" smtClean="0"/>
              <a:t>“</a:t>
            </a:r>
            <a:r>
              <a:rPr lang="en-US" altLang="ja-JP" sz="3600" smtClean="0"/>
              <a:t>Share Alike</a:t>
            </a:r>
            <a:r>
              <a:rPr lang="ja-JP" altLang="en-US" sz="3600" smtClean="0"/>
              <a:t>”</a:t>
            </a:r>
            <a:r>
              <a:rPr lang="en-US" altLang="ja-JP" sz="3600" smtClean="0"/>
              <a:t> license.</a:t>
            </a:r>
            <a:endParaRPr lang="en-US" sz="3600" smtClean="0"/>
          </a:p>
        </p:txBody>
      </p:sp>
      <p:sp>
        <p:nvSpPr>
          <p:cNvPr id="16386" name="Content Placeholder 2"/>
          <p:cNvSpPr>
            <a:spLocks noGrp="1"/>
          </p:cNvSpPr>
          <p:nvPr>
            <p:ph idx="1"/>
          </p:nvPr>
        </p:nvSpPr>
        <p:spPr>
          <a:xfrm>
            <a:off x="685800" y="1371600"/>
            <a:ext cx="7772400" cy="4114800"/>
          </a:xfrm>
        </p:spPr>
        <p:txBody>
          <a:bodyPr/>
          <a:lstStyle/>
          <a:p>
            <a:r>
              <a:rPr lang="en-US" sz="2400" smtClean="0"/>
              <a:t>http://creativecommons.org/licenses/by-sa/3.0/</a:t>
            </a:r>
          </a:p>
        </p:txBody>
      </p:sp>
      <p:sp>
        <p:nvSpPr>
          <p:cNvPr id="163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A7DE7A16-A7D0-4A52-8A22-CD1EC5657B09}" type="slidenum">
              <a:rPr lang="en-US" sz="1400">
                <a:solidFill>
                  <a:srgbClr val="000000"/>
                </a:solidFill>
              </a:rPr>
              <a:pPr/>
              <a:t>2</a:t>
            </a:fld>
            <a:endParaRPr lang="en-US" sz="1400">
              <a:solidFill>
                <a:srgbClr val="000000"/>
              </a:solidFill>
            </a:endParaRP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49463"/>
            <a:ext cx="6324600"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951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20</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11826023"/>
              </p:ext>
            </p:extLst>
          </p:nvPr>
        </p:nvGraphicFramePr>
        <p:xfrm>
          <a:off x="386179" y="2822930"/>
          <a:ext cx="8229600" cy="37084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bl>
          </a:graphicData>
        </a:graphic>
      </p:graphicFrame>
      <p:sp>
        <p:nvSpPr>
          <p:cNvPr id="10" name="TextBox 9"/>
          <p:cNvSpPr txBox="1"/>
          <p:nvPr/>
        </p:nvSpPr>
        <p:spPr>
          <a:xfrm>
            <a:off x="3604334" y="3595456"/>
            <a:ext cx="117852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+ 2 mod 6</a:t>
            </a:r>
            <a:endParaRPr lang="en-US" dirty="0"/>
          </a:p>
        </p:txBody>
      </p:sp>
      <p:graphicFrame>
        <p:nvGraphicFramePr>
          <p:cNvPr id="12" name="Content Placeholder 7"/>
          <p:cNvGraphicFramePr>
            <a:graphicFrameLocks/>
          </p:cNvGraphicFramePr>
          <p:nvPr>
            <p:extLst>
              <p:ext uri="{D42A27DB-BD31-4B8C-83A1-F6EECF244321}">
                <p14:modId xmlns:p14="http://schemas.microsoft.com/office/powerpoint/2010/main" val="2051024512"/>
              </p:ext>
            </p:extLst>
          </p:nvPr>
        </p:nvGraphicFramePr>
        <p:xfrm>
          <a:off x="386179" y="4271470"/>
          <a:ext cx="8229600" cy="37084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062928673"/>
      </p:ext>
    </p:extLst>
  </p:cSld>
  <p:clrMapOvr>
    <a:masterClrMapping/>
  </p:clrMapOvr>
  <p:timing>
    <p:tnLst>
      <p:par>
        <p:cTn xmlns:p14="http://schemas.microsoft.com/office/powerpoint/2010/mai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attacks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Attacking the crypto is usually pretty hard and requires skill (unless an attack has been included in a tool)</a:t>
            </a:r>
          </a:p>
          <a:p>
            <a:pPr lvl="1"/>
            <a:r>
              <a:rPr lang="en-US" dirty="0" smtClean="0"/>
              <a:t>Why not just go around the crypto?</a:t>
            </a:r>
          </a:p>
          <a:p>
            <a:r>
              <a:rPr lang="en-US" dirty="0" smtClean="0"/>
              <a:t>Humans are generally the weakest link in a system</a:t>
            </a:r>
          </a:p>
          <a:p>
            <a:r>
              <a:rPr lang="en-US" dirty="0" smtClean="0"/>
              <a:t>People can be coerced</a:t>
            </a:r>
          </a:p>
          <a:p>
            <a:pPr lvl="1"/>
            <a:r>
              <a:rPr lang="en-US" dirty="0" smtClean="0"/>
              <a:t>Someone holds a gun to your head and says “your secret key or your life”</a:t>
            </a:r>
          </a:p>
          <a:p>
            <a:pPr lvl="2"/>
            <a:r>
              <a:rPr lang="en-US" dirty="0" smtClean="0"/>
              <a:t>What would you do?</a:t>
            </a:r>
          </a:p>
          <a:p>
            <a:pPr lvl="1"/>
            <a:r>
              <a:rPr lang="en-US" dirty="0" smtClean="0"/>
              <a:t>What if they threatened someone you love?</a:t>
            </a:r>
          </a:p>
          <a:p>
            <a:r>
              <a:rPr lang="en-US" dirty="0" smtClean="0"/>
              <a:t>Espionage</a:t>
            </a:r>
          </a:p>
          <a:p>
            <a:r>
              <a:rPr lang="en-US" dirty="0" smtClean="0"/>
              <a:t>Blackmail</a:t>
            </a:r>
          </a:p>
          <a:p>
            <a:r>
              <a:rPr lang="en-US" dirty="0" smtClean="0"/>
              <a:t>Bribery</a:t>
            </a:r>
          </a:p>
          <a:p>
            <a:endParaRPr lang="en-US" dirty="0" smtClean="0"/>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200</a:t>
            </a:fld>
            <a:endParaRPr lang="en-US"/>
          </a:p>
        </p:txBody>
      </p:sp>
    </p:spTree>
    <p:extLst>
      <p:ext uri="{BB962C8B-B14F-4D97-AF65-F5344CB8AC3E}">
        <p14:creationId xmlns:p14="http://schemas.microsoft.com/office/powerpoint/2010/main" val="4028873983"/>
      </p:ext>
    </p:extLst>
  </p:cSld>
  <p:clrMapOvr>
    <a:masterClrMapping/>
  </p:clrMapOvr>
  <p:timing>
    <p:tnLst>
      <p:par>
        <p:cTn xmlns:p14="http://schemas.microsoft.com/office/powerpoint/2010/mai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 and impersonation</a:t>
            </a:r>
            <a:endParaRPr lang="en-US" dirty="0"/>
          </a:p>
        </p:txBody>
      </p:sp>
      <p:sp>
        <p:nvSpPr>
          <p:cNvPr id="3" name="Content Placeholder 2"/>
          <p:cNvSpPr>
            <a:spLocks noGrp="1"/>
          </p:cNvSpPr>
          <p:nvPr>
            <p:ph idx="1"/>
          </p:nvPr>
        </p:nvSpPr>
        <p:spPr/>
        <p:txBody>
          <a:bodyPr/>
          <a:lstStyle/>
          <a:p>
            <a:r>
              <a:rPr lang="en-US" dirty="0" smtClean="0"/>
              <a:t>Your account has been suspended due to suspicious activity. Please follow the link and enter your username and password to verify your identity and reactivate your account.</a:t>
            </a:r>
          </a:p>
          <a:p>
            <a:pPr lvl="1"/>
            <a:r>
              <a:rPr lang="en-US" dirty="0" smtClean="0"/>
              <a:t>Completely bypasses the cryptography</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201</a:t>
            </a:fld>
            <a:endParaRPr lang="en-US"/>
          </a:p>
        </p:txBody>
      </p:sp>
    </p:spTree>
    <p:extLst>
      <p:ext uri="{BB962C8B-B14F-4D97-AF65-F5344CB8AC3E}">
        <p14:creationId xmlns:p14="http://schemas.microsoft.com/office/powerpoint/2010/main" val="449246139"/>
      </p:ext>
    </p:extLst>
  </p:cSld>
  <p:clrMapOvr>
    <a:masterClrMapping/>
  </p:clrMapOvr>
  <p:timing>
    <p:tnLst>
      <p:par>
        <p:cTn xmlns:p14="http://schemas.microsoft.com/office/powerpoint/2010/mai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attacks</a:t>
            </a:r>
            <a:endParaRPr lang="en-US" dirty="0"/>
          </a:p>
        </p:txBody>
      </p:sp>
      <p:sp>
        <p:nvSpPr>
          <p:cNvPr id="3" name="Content Placeholder 2"/>
          <p:cNvSpPr>
            <a:spLocks noGrp="1"/>
          </p:cNvSpPr>
          <p:nvPr>
            <p:ph idx="1"/>
          </p:nvPr>
        </p:nvSpPr>
        <p:spPr/>
        <p:txBody>
          <a:bodyPr/>
          <a:lstStyle/>
          <a:p>
            <a:r>
              <a:rPr lang="en-US" dirty="0" smtClean="0"/>
              <a:t>In addition to social attacks on people, can attack policies</a:t>
            </a:r>
          </a:p>
          <a:p>
            <a:r>
              <a:rPr lang="en-US" dirty="0" smtClean="0"/>
              <a:t>Policies force certain behavior</a:t>
            </a:r>
          </a:p>
          <a:p>
            <a:pPr lvl="1"/>
            <a:r>
              <a:rPr lang="en-US" dirty="0" smtClean="0"/>
              <a:t>Passwords</a:t>
            </a:r>
          </a:p>
          <a:p>
            <a:pPr lvl="2"/>
            <a:r>
              <a:rPr lang="en-US" dirty="0" smtClean="0"/>
              <a:t>Common to derive secret key from password</a:t>
            </a:r>
          </a:p>
          <a:p>
            <a:pPr lvl="1"/>
            <a:r>
              <a:rPr lang="en-US" dirty="0" smtClean="0"/>
              <a:t>Backward compatibility</a:t>
            </a:r>
          </a:p>
          <a:p>
            <a:r>
              <a:rPr lang="en-US" dirty="0" smtClean="0"/>
              <a:t>Policy knowledge can give the adversary an advantage</a:t>
            </a:r>
          </a:p>
          <a:p>
            <a:pPr lvl="1"/>
            <a:r>
              <a:rPr lang="en-US" dirty="0" smtClean="0"/>
              <a:t>Password rules</a:t>
            </a:r>
          </a:p>
          <a:p>
            <a:pPr lvl="1"/>
            <a:r>
              <a:rPr lang="en-US" dirty="0" smtClean="0"/>
              <a:t>Force use of deprecated cipher</a:t>
            </a:r>
          </a:p>
          <a:p>
            <a:pPr lvl="2"/>
            <a:endParaRPr lang="en-US" dirty="0" smtClean="0"/>
          </a:p>
        </p:txBody>
      </p:sp>
      <p:sp>
        <p:nvSpPr>
          <p:cNvPr id="5" name="Slide Number Placeholder 4"/>
          <p:cNvSpPr>
            <a:spLocks noGrp="1"/>
          </p:cNvSpPr>
          <p:nvPr>
            <p:ph type="sldNum" sz="quarter" idx="12"/>
          </p:nvPr>
        </p:nvSpPr>
        <p:spPr/>
        <p:txBody>
          <a:bodyPr/>
          <a:lstStyle/>
          <a:p>
            <a:fld id="{02575F65-B106-1543-A028-DEA58393CD08}" type="slidenum">
              <a:rPr lang="en-US" smtClean="0"/>
              <a:pPr/>
              <a:t>202</a:t>
            </a:fld>
            <a:endParaRPr lang="en-US"/>
          </a:p>
        </p:txBody>
      </p:sp>
    </p:spTree>
    <p:extLst>
      <p:ext uri="{BB962C8B-B14F-4D97-AF65-F5344CB8AC3E}">
        <p14:creationId xmlns:p14="http://schemas.microsoft.com/office/powerpoint/2010/main" val="498112553"/>
      </p:ext>
    </p:extLst>
  </p:cSld>
  <p:clrMapOvr>
    <a:masterClrMapping/>
  </p:clrMapOvr>
  <p:timing>
    <p:tnLst>
      <p:par>
        <p:cTn xmlns:p14="http://schemas.microsoft.com/office/powerpoint/2010/mai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human brain &amp; passwords</a:t>
            </a:r>
            <a:endParaRPr lang="en-US" dirty="0"/>
          </a:p>
        </p:txBody>
      </p:sp>
      <p:sp>
        <p:nvSpPr>
          <p:cNvPr id="3" name="Content Placeholder 2"/>
          <p:cNvSpPr>
            <a:spLocks noGrp="1"/>
          </p:cNvSpPr>
          <p:nvPr>
            <p:ph idx="1"/>
          </p:nvPr>
        </p:nvSpPr>
        <p:spPr/>
        <p:txBody>
          <a:bodyPr/>
          <a:lstStyle/>
          <a:p>
            <a:r>
              <a:rPr lang="en-US" dirty="0" smtClean="0"/>
              <a:t>People can remember 5-9 chunks of information</a:t>
            </a:r>
          </a:p>
          <a:p>
            <a:pPr lvl="1"/>
            <a:r>
              <a:rPr lang="en-US" dirty="0" smtClean="0"/>
              <a:t>Unfamiliar things make smaller chunks</a:t>
            </a:r>
          </a:p>
          <a:p>
            <a:pPr lvl="2"/>
            <a:r>
              <a:rPr lang="en-US" dirty="0" smtClean="0"/>
              <a:t>E.g.  “Rks9%3”</a:t>
            </a:r>
          </a:p>
          <a:p>
            <a:pPr lvl="2"/>
            <a:r>
              <a:rPr lang="en-US" dirty="0" smtClean="0"/>
              <a:t>Each character a chunk</a:t>
            </a:r>
          </a:p>
          <a:p>
            <a:pPr lvl="1"/>
            <a:r>
              <a:rPr lang="en-US" dirty="0" smtClean="0"/>
              <a:t>Familiar things enable larger chunks</a:t>
            </a:r>
          </a:p>
          <a:p>
            <a:pPr lvl="2"/>
            <a:r>
              <a:rPr lang="en-US" dirty="0" smtClean="0"/>
              <a:t>E.g. “four score and seven years ago”</a:t>
            </a:r>
          </a:p>
          <a:p>
            <a:pPr lvl="2"/>
            <a:r>
              <a:rPr lang="en-US" dirty="0" smtClean="0"/>
              <a:t>The entire phrase one chunk  (or 6 chunks)</a:t>
            </a:r>
          </a:p>
          <a:p>
            <a:r>
              <a:rPr lang="en-US" dirty="0" smtClean="0"/>
              <a:t>“four” comes from a much larger set than “R”</a:t>
            </a:r>
          </a:p>
          <a:p>
            <a:pPr lvl="1"/>
            <a:r>
              <a:rPr lang="en-US" dirty="0" smtClean="0"/>
              <a:t>Words in phrase related, so phrase not high entropy</a:t>
            </a:r>
          </a:p>
          <a:p>
            <a:r>
              <a:rPr lang="en-US" dirty="0" smtClean="0"/>
              <a:t>“four pig ninja </a:t>
            </a:r>
            <a:r>
              <a:rPr lang="en-US" dirty="0" err="1" smtClean="0"/>
              <a:t>gumby</a:t>
            </a:r>
            <a:r>
              <a:rPr lang="en-US" dirty="0" smtClean="0"/>
              <a:t> </a:t>
            </a:r>
            <a:r>
              <a:rPr lang="en-US" dirty="0" err="1" smtClean="0"/>
              <a:t>minitrue</a:t>
            </a:r>
            <a:r>
              <a:rPr lang="en-US" dirty="0" smtClean="0"/>
              <a:t> fire” less predictable</a:t>
            </a:r>
          </a:p>
          <a:p>
            <a:endParaRPr lang="en-US" dirty="0" smtClean="0"/>
          </a:p>
          <a:p>
            <a:pPr lvl="1"/>
            <a:endParaRPr lang="en-US" dirty="0" smtClean="0"/>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203</a:t>
            </a:fld>
            <a:endParaRPr lang="en-US"/>
          </a:p>
        </p:txBody>
      </p:sp>
    </p:spTree>
    <p:extLst>
      <p:ext uri="{BB962C8B-B14F-4D97-AF65-F5344CB8AC3E}">
        <p14:creationId xmlns:p14="http://schemas.microsoft.com/office/powerpoint/2010/main" val="1532684862"/>
      </p:ext>
    </p:extLst>
  </p:cSld>
  <p:clrMapOvr>
    <a:masterClrMapping/>
  </p:clrMapOvr>
  <p:timing>
    <p:tnLst>
      <p:par>
        <p:cTn xmlns:p14="http://schemas.microsoft.com/office/powerpoint/2010/mai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rules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204</a:t>
            </a:fld>
            <a:endParaRPr lang="en-US"/>
          </a:p>
        </p:txBody>
      </p:sp>
      <p:pic>
        <p:nvPicPr>
          <p:cNvPr id="6146" name="Picture 2" descr="Password Strengt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9685" y="1935163"/>
            <a:ext cx="5404630" cy="43894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06829" y="6020066"/>
            <a:ext cx="2342949" cy="369332"/>
          </a:xfrm>
          <a:prstGeom prst="rect">
            <a:avLst/>
          </a:prstGeom>
          <a:noFill/>
        </p:spPr>
        <p:txBody>
          <a:bodyPr wrap="none" rtlCol="0">
            <a:spAutoFit/>
          </a:bodyPr>
          <a:lstStyle/>
          <a:p>
            <a:r>
              <a:rPr lang="en-US" dirty="0"/>
              <a:t>http://xkcd.com/936/</a:t>
            </a:r>
          </a:p>
        </p:txBody>
      </p:sp>
    </p:spTree>
    <p:extLst>
      <p:ext uri="{BB962C8B-B14F-4D97-AF65-F5344CB8AC3E}">
        <p14:creationId xmlns:p14="http://schemas.microsoft.com/office/powerpoint/2010/main" val="1468060459"/>
      </p:ext>
    </p:extLst>
  </p:cSld>
  <p:clrMapOvr>
    <a:masterClrMapping/>
  </p:clrMapOvr>
  <p:timing>
    <p:tnLst>
      <p:par>
        <p:cTn xmlns:p14="http://schemas.microsoft.com/office/powerpoint/2010/mai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identifying attack vectors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Imagine a protocol where a button is pressed on a remote, and a light turns on or off</a:t>
            </a:r>
          </a:p>
          <a:p>
            <a:r>
              <a:rPr lang="en-US" dirty="0" smtClean="0"/>
              <a:t>Remote is physical device, i.e. dongle</a:t>
            </a:r>
          </a:p>
          <a:p>
            <a:r>
              <a:rPr lang="en-US" dirty="0" smtClean="0"/>
              <a:t>The transmitter and receiver each have a shared fixed value, v, and a counter, </a:t>
            </a:r>
            <a:r>
              <a:rPr lang="en-US" dirty="0" err="1" smtClean="0"/>
              <a:t>ctr</a:t>
            </a:r>
            <a:endParaRPr lang="en-US" dirty="0" smtClean="0"/>
          </a:p>
          <a:p>
            <a:pPr lvl="1"/>
            <a:r>
              <a:rPr lang="en-US" dirty="0" smtClean="0"/>
              <a:t>Counters increment and are synched</a:t>
            </a:r>
          </a:p>
          <a:p>
            <a:r>
              <a:rPr lang="en-US" dirty="0" smtClean="0"/>
              <a:t>Transmitter and receiver share a symmetric key, K</a:t>
            </a:r>
          </a:p>
          <a:p>
            <a:r>
              <a:rPr lang="en-US" dirty="0" smtClean="0"/>
              <a:t>Transmitter sends encrypted message E(v||</a:t>
            </a:r>
            <a:r>
              <a:rPr lang="en-US" dirty="0" err="1" smtClean="0"/>
              <a:t>ctr</a:t>
            </a:r>
            <a:r>
              <a:rPr lang="en-US" dirty="0" smtClean="0"/>
              <a:t>, K) to receiver</a:t>
            </a:r>
          </a:p>
          <a:p>
            <a:r>
              <a:rPr lang="en-US" dirty="0" smtClean="0"/>
              <a:t>Receiver decrypts message</a:t>
            </a:r>
          </a:p>
          <a:p>
            <a:pPr lvl="1"/>
            <a:r>
              <a:rPr lang="en-US" dirty="0" smtClean="0"/>
              <a:t>If v is correct and </a:t>
            </a:r>
            <a:r>
              <a:rPr lang="en-US" dirty="0" err="1" smtClean="0"/>
              <a:t>ctr</a:t>
            </a:r>
            <a:r>
              <a:rPr lang="en-US" dirty="0" smtClean="0"/>
              <a:t> is in acceptable range, turn on/off light and increment counter</a:t>
            </a:r>
          </a:p>
          <a:p>
            <a:pPr lvl="1"/>
            <a:r>
              <a:rPr lang="en-US" dirty="0" smtClean="0"/>
              <a:t>Else, do nothing</a:t>
            </a:r>
          </a:p>
          <a:p>
            <a:pPr lvl="1"/>
            <a:endParaRPr lang="en-US" dirty="0" smtClean="0"/>
          </a:p>
        </p:txBody>
      </p:sp>
      <p:sp>
        <p:nvSpPr>
          <p:cNvPr id="5" name="Slide Number Placeholder 4"/>
          <p:cNvSpPr>
            <a:spLocks noGrp="1"/>
          </p:cNvSpPr>
          <p:nvPr>
            <p:ph type="sldNum" sz="quarter" idx="12"/>
          </p:nvPr>
        </p:nvSpPr>
        <p:spPr/>
        <p:txBody>
          <a:bodyPr/>
          <a:lstStyle/>
          <a:p>
            <a:fld id="{02575F65-B106-1543-A028-DEA58393CD08}" type="slidenum">
              <a:rPr lang="en-US" smtClean="0"/>
              <a:pPr/>
              <a:t>205</a:t>
            </a:fld>
            <a:endParaRPr lang="en-US"/>
          </a:p>
        </p:txBody>
      </p:sp>
    </p:spTree>
    <p:extLst>
      <p:ext uri="{BB962C8B-B14F-4D97-AF65-F5344CB8AC3E}">
        <p14:creationId xmlns:p14="http://schemas.microsoft.com/office/powerpoint/2010/main" val="125567158"/>
      </p:ext>
    </p:extLst>
  </p:cSld>
  <p:clrMapOvr>
    <a:masterClrMapping/>
  </p:clrMapOvr>
  <p:timing>
    <p:tnLst>
      <p:par>
        <p:cTn xmlns:p14="http://schemas.microsoft.com/office/powerpoint/2010/mai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 identifying </a:t>
            </a:r>
            <a:r>
              <a:rPr lang="en-US" dirty="0" smtClean="0"/>
              <a:t>attack vectors (continued)</a:t>
            </a:r>
            <a:endParaRPr lang="en-US" dirty="0"/>
          </a:p>
        </p:txBody>
      </p:sp>
      <p:sp>
        <p:nvSpPr>
          <p:cNvPr id="3" name="Content Placeholder 2"/>
          <p:cNvSpPr>
            <a:spLocks noGrp="1"/>
          </p:cNvSpPr>
          <p:nvPr>
            <p:ph idx="1"/>
          </p:nvPr>
        </p:nvSpPr>
        <p:spPr/>
        <p:txBody>
          <a:bodyPr/>
          <a:lstStyle/>
          <a:p>
            <a:r>
              <a:rPr lang="en-US" dirty="0" smtClean="0"/>
              <a:t>Your goal: turn the light on/off</a:t>
            </a:r>
          </a:p>
          <a:p>
            <a:endParaRPr lang="en-US" dirty="0"/>
          </a:p>
          <a:p>
            <a:r>
              <a:rPr lang="en-US" dirty="0" smtClean="0"/>
              <a:t>What are possible attack vectors?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206</a:t>
            </a:fld>
            <a:endParaRPr lang="en-US"/>
          </a:p>
        </p:txBody>
      </p:sp>
    </p:spTree>
    <p:extLst>
      <p:ext uri="{BB962C8B-B14F-4D97-AF65-F5344CB8AC3E}">
        <p14:creationId xmlns:p14="http://schemas.microsoft.com/office/powerpoint/2010/main" val="815012991"/>
      </p:ext>
    </p:extLst>
  </p:cSld>
  <p:clrMapOvr>
    <a:masterClrMapping/>
  </p:clrMapOvr>
  <p:timing>
    <p:tnLst>
      <p:par>
        <p:cTn xmlns:p14="http://schemas.microsoft.com/office/powerpoint/2010/mai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attack a protocol</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207</a:t>
            </a:fld>
            <a:endParaRPr lang="en-US"/>
          </a:p>
        </p:txBody>
      </p:sp>
    </p:spTree>
    <p:extLst>
      <p:ext uri="{BB962C8B-B14F-4D97-AF65-F5344CB8AC3E}">
        <p14:creationId xmlns:p14="http://schemas.microsoft.com/office/powerpoint/2010/main" val="2373073493"/>
      </p:ext>
    </p:extLst>
  </p:cSld>
  <p:clrMapOvr>
    <a:masterClrMapping/>
  </p:clrMapOvr>
  <p:timing>
    <p:tnLst>
      <p:par>
        <p:cTn xmlns:p14="http://schemas.microsoft.com/office/powerpoint/2010/mai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Man-in-the-middle</a:t>
            </a:r>
            <a:endParaRPr lang="en-US" dirty="0"/>
          </a:p>
        </p:txBody>
      </p:sp>
      <p:sp>
        <p:nvSpPr>
          <p:cNvPr id="3" name="Content Placeholder 2"/>
          <p:cNvSpPr>
            <a:spLocks noGrp="1"/>
          </p:cNvSpPr>
          <p:nvPr>
            <p:ph idx="1"/>
          </p:nvPr>
        </p:nvSpPr>
        <p:spPr/>
        <p:txBody>
          <a:bodyPr/>
          <a:lstStyle/>
          <a:p>
            <a:r>
              <a:rPr lang="en-US" dirty="0" smtClean="0"/>
              <a:t>Saw this with </a:t>
            </a:r>
            <a:r>
              <a:rPr lang="en-US" dirty="0" err="1" smtClean="0"/>
              <a:t>Diffie</a:t>
            </a:r>
            <a:r>
              <a:rPr lang="en-US" dirty="0" smtClean="0"/>
              <a:t>-Hellman</a:t>
            </a:r>
          </a:p>
          <a:p>
            <a:r>
              <a:rPr lang="en-US" dirty="0" smtClean="0"/>
              <a:t>Convince A and B that they are talking to each other</a:t>
            </a:r>
          </a:p>
          <a:p>
            <a:r>
              <a:rPr lang="en-US" dirty="0" smtClean="0"/>
              <a:t>In reality, </a:t>
            </a:r>
          </a:p>
          <a:p>
            <a:pPr lvl="1"/>
            <a:r>
              <a:rPr lang="en-US" dirty="0" smtClean="0"/>
              <a:t>A is talking to E (who claims to be B)</a:t>
            </a:r>
          </a:p>
          <a:p>
            <a:pPr lvl="1"/>
            <a:r>
              <a:rPr lang="en-US" dirty="0" smtClean="0"/>
              <a:t>B is talking to E (who claims to be A)</a:t>
            </a:r>
          </a:p>
          <a:p>
            <a:pPr lvl="1"/>
            <a:r>
              <a:rPr lang="en-US" dirty="0" smtClean="0"/>
              <a:t>E is transparent to both A and B</a:t>
            </a:r>
          </a:p>
          <a:p>
            <a:pPr marL="393192" lvl="1" indent="0">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208</a:t>
            </a:fld>
            <a:endParaRPr lang="en-US"/>
          </a:p>
        </p:txBody>
      </p:sp>
    </p:spTree>
    <p:extLst>
      <p:ext uri="{BB962C8B-B14F-4D97-AF65-F5344CB8AC3E}">
        <p14:creationId xmlns:p14="http://schemas.microsoft.com/office/powerpoint/2010/main" val="545559538"/>
      </p:ext>
    </p:extLst>
  </p:cSld>
  <p:clrMapOvr>
    <a:masterClrMapping/>
  </p:clrMapOvr>
  <p:timing>
    <p:tnLst>
      <p:par>
        <p:cTn xmlns:p14="http://schemas.microsoft.com/office/powerpoint/2010/mai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a:t>
            </a:r>
            <a:endParaRPr lang="en-US" dirty="0"/>
          </a:p>
        </p:txBody>
      </p:sp>
      <p:sp>
        <p:nvSpPr>
          <p:cNvPr id="3" name="Content Placeholder 2"/>
          <p:cNvSpPr>
            <a:spLocks noGrp="1"/>
          </p:cNvSpPr>
          <p:nvPr>
            <p:ph idx="1"/>
          </p:nvPr>
        </p:nvSpPr>
        <p:spPr>
          <a:xfrm>
            <a:off x="457200" y="1935480"/>
            <a:ext cx="8229600" cy="2103120"/>
          </a:xfrm>
        </p:spPr>
        <p:txBody>
          <a:bodyPr/>
          <a:lstStyle/>
          <a:p>
            <a:r>
              <a:rPr lang="en-US" dirty="0" smtClean="0"/>
              <a:t>Suppose A and B share a key, k</a:t>
            </a:r>
          </a:p>
          <a:p>
            <a:r>
              <a:rPr lang="en-US" dirty="0" smtClean="0"/>
              <a:t>Suppose they authenticate each other with the following protocol</a:t>
            </a:r>
            <a:endParaRPr lang="en-US" dirty="0"/>
          </a:p>
        </p:txBody>
      </p:sp>
      <p:sp>
        <p:nvSpPr>
          <p:cNvPr id="6" name="Rectangle 5"/>
          <p:cNvSpPr/>
          <p:nvPr/>
        </p:nvSpPr>
        <p:spPr>
          <a:xfrm>
            <a:off x="2740724" y="3952316"/>
            <a:ext cx="3810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Rectangle 6"/>
          <p:cNvSpPr/>
          <p:nvPr/>
        </p:nvSpPr>
        <p:spPr>
          <a:xfrm>
            <a:off x="5864924" y="3952316"/>
            <a:ext cx="3810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8" name="Straight Arrow Connector 7"/>
          <p:cNvCxnSpPr/>
          <p:nvPr/>
        </p:nvCxnSpPr>
        <p:spPr>
          <a:xfrm>
            <a:off x="3172666" y="4267200"/>
            <a:ext cx="26922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159005" y="5257800"/>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21724" y="6390716"/>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29073" y="3897868"/>
            <a:ext cx="615193" cy="369332"/>
          </a:xfrm>
          <a:prstGeom prst="rect">
            <a:avLst/>
          </a:prstGeom>
          <a:noFill/>
        </p:spPr>
        <p:txBody>
          <a:bodyPr wrap="square" rtlCol="0">
            <a:spAutoFit/>
          </a:bodyPr>
          <a:lstStyle/>
          <a:p>
            <a:r>
              <a:rPr lang="en-US" dirty="0" err="1" smtClean="0"/>
              <a:t>r</a:t>
            </a:r>
            <a:r>
              <a:rPr lang="en-US" baseline="-25000" dirty="0" err="1" smtClean="0"/>
              <a:t>A</a:t>
            </a:r>
            <a:endParaRPr lang="en-US" dirty="0"/>
          </a:p>
        </p:txBody>
      </p:sp>
      <p:sp>
        <p:nvSpPr>
          <p:cNvPr id="12" name="TextBox 11"/>
          <p:cNvSpPr txBox="1"/>
          <p:nvPr/>
        </p:nvSpPr>
        <p:spPr>
          <a:xfrm>
            <a:off x="3919134" y="4888468"/>
            <a:ext cx="1037802" cy="369332"/>
          </a:xfrm>
          <a:prstGeom prst="rect">
            <a:avLst/>
          </a:prstGeom>
          <a:noFill/>
        </p:spPr>
        <p:txBody>
          <a:bodyPr wrap="square" rtlCol="0">
            <a:spAutoFit/>
          </a:bodyPr>
          <a:lstStyle/>
          <a:p>
            <a:r>
              <a:rPr lang="en-US" dirty="0" err="1" smtClean="0"/>
              <a:t>E</a:t>
            </a:r>
            <a:r>
              <a:rPr lang="en-US" baseline="-25000" dirty="0" err="1" smtClean="0"/>
              <a:t>k</a:t>
            </a:r>
            <a:r>
              <a:rPr lang="en-US" dirty="0" smtClean="0"/>
              <a:t>(</a:t>
            </a:r>
            <a:r>
              <a:rPr lang="en-US" dirty="0" err="1" smtClean="0"/>
              <a:t>r</a:t>
            </a:r>
            <a:r>
              <a:rPr lang="en-US" baseline="-25000" dirty="0" err="1" smtClean="0"/>
              <a:t>A</a:t>
            </a:r>
            <a:r>
              <a:rPr lang="en-US" dirty="0" err="1" smtClean="0"/>
              <a:t>,r</a:t>
            </a:r>
            <a:r>
              <a:rPr lang="en-US" baseline="-25000" dirty="0" err="1" smtClean="0"/>
              <a:t>B</a:t>
            </a:r>
            <a:r>
              <a:rPr lang="en-US" dirty="0" smtClean="0"/>
              <a:t>) </a:t>
            </a:r>
            <a:endParaRPr lang="en-US" dirty="0"/>
          </a:p>
        </p:txBody>
      </p:sp>
      <p:sp>
        <p:nvSpPr>
          <p:cNvPr id="13" name="TextBox 12"/>
          <p:cNvSpPr txBox="1"/>
          <p:nvPr/>
        </p:nvSpPr>
        <p:spPr>
          <a:xfrm>
            <a:off x="4055797" y="6021384"/>
            <a:ext cx="764476" cy="369332"/>
          </a:xfrm>
          <a:prstGeom prst="rect">
            <a:avLst/>
          </a:prstGeom>
          <a:noFill/>
        </p:spPr>
        <p:txBody>
          <a:bodyPr wrap="square" rtlCol="0">
            <a:spAutoFit/>
          </a:bodyPr>
          <a:lstStyle/>
          <a:p>
            <a:r>
              <a:rPr lang="en-US" dirty="0" err="1" smtClean="0"/>
              <a:t>r</a:t>
            </a:r>
            <a:r>
              <a:rPr lang="en-US" baseline="-25000" dirty="0" err="1" smtClean="0"/>
              <a:t>B</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209</a:t>
            </a:fld>
            <a:endParaRPr lang="en-US"/>
          </a:p>
        </p:txBody>
      </p:sp>
    </p:spTree>
    <p:extLst>
      <p:ext uri="{BB962C8B-B14F-4D97-AF65-F5344CB8AC3E}">
        <p14:creationId xmlns:p14="http://schemas.microsoft.com/office/powerpoint/2010/main" val="5471346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Caesar’s cipher</a:t>
            </a:r>
            <a:endParaRPr lang="en-US" dirty="0"/>
          </a:p>
        </p:txBody>
      </p:sp>
      <p:sp>
        <p:nvSpPr>
          <p:cNvPr id="6" name="Content Placeholder 5"/>
          <p:cNvSpPr>
            <a:spLocks noGrp="1"/>
          </p:cNvSpPr>
          <p:nvPr>
            <p:ph sz="half" idx="1"/>
          </p:nvPr>
        </p:nvSpPr>
        <p:spPr/>
        <p:txBody>
          <a:bodyPr>
            <a:normAutofit/>
          </a:bodyPr>
          <a:lstStyle/>
          <a:p>
            <a:r>
              <a:rPr lang="en-US" dirty="0" smtClean="0"/>
              <a:t>Map each letter, A-Z, to an integer, 0-25</a:t>
            </a:r>
          </a:p>
          <a:p>
            <a:r>
              <a:rPr lang="en-US" dirty="0" smtClean="0"/>
              <a:t>Select letter as secret key</a:t>
            </a:r>
          </a:p>
          <a:p>
            <a:r>
              <a:rPr lang="en-US" dirty="0" smtClean="0"/>
              <a:t>Convert message and key to integers</a:t>
            </a:r>
          </a:p>
          <a:p>
            <a:r>
              <a:rPr lang="en-US" dirty="0" smtClean="0"/>
              <a:t>Add key to each character modulo 26</a:t>
            </a:r>
          </a:p>
          <a:p>
            <a:r>
              <a:rPr lang="en-US" dirty="0" smtClean="0"/>
              <a:t>Convert back to letters</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4080185562"/>
              </p:ext>
            </p:extLst>
          </p:nvPr>
        </p:nvGraphicFramePr>
        <p:xfrm>
          <a:off x="5124634" y="1920085"/>
          <a:ext cx="3288436" cy="4387502"/>
        </p:xfrm>
        <a:graphic>
          <a:graphicData uri="http://schemas.openxmlformats.org/drawingml/2006/table">
            <a:tbl>
              <a:tblPr firstRow="1" bandRow="1">
                <a:tableStyleId>{5C22544A-7EE6-4342-B048-85BDC9FD1C3A}</a:tableStyleId>
              </a:tblPr>
              <a:tblGrid>
                <a:gridCol w="822109"/>
                <a:gridCol w="822109"/>
                <a:gridCol w="822109"/>
                <a:gridCol w="822109"/>
              </a:tblGrid>
              <a:tr h="313393">
                <a:tc>
                  <a:txBody>
                    <a:bodyPr/>
                    <a:lstStyle/>
                    <a:p>
                      <a:r>
                        <a:rPr lang="en-US" sz="1200" dirty="0" smtClean="0"/>
                        <a:t>Letter</a:t>
                      </a:r>
                      <a:endParaRPr lang="en-US" sz="1200" dirty="0"/>
                    </a:p>
                  </a:txBody>
                  <a:tcPr/>
                </a:tc>
                <a:tc>
                  <a:txBody>
                    <a:bodyPr/>
                    <a:lstStyle/>
                    <a:p>
                      <a:r>
                        <a:rPr lang="en-US" sz="1200" dirty="0" smtClean="0"/>
                        <a:t>#</a:t>
                      </a:r>
                      <a:endParaRPr lang="en-US" sz="1200" dirty="0"/>
                    </a:p>
                  </a:txBody>
                  <a:tcPr/>
                </a:tc>
                <a:tc>
                  <a:txBody>
                    <a:bodyPr/>
                    <a:lstStyle/>
                    <a:p>
                      <a:r>
                        <a:rPr lang="en-US" sz="1200" dirty="0" smtClean="0"/>
                        <a:t>Letter</a:t>
                      </a:r>
                      <a:endParaRPr lang="en-US" sz="1200" dirty="0"/>
                    </a:p>
                  </a:txBody>
                  <a:tcPr/>
                </a:tc>
                <a:tc>
                  <a:txBody>
                    <a:bodyPr/>
                    <a:lstStyle/>
                    <a:p>
                      <a:r>
                        <a:rPr lang="en-US" sz="1200" dirty="0" smtClean="0"/>
                        <a:t>#</a:t>
                      </a:r>
                      <a:endParaRPr lang="en-US" sz="1200" dirty="0"/>
                    </a:p>
                  </a:txBody>
                  <a:tcPr/>
                </a:tc>
              </a:tr>
              <a:tr h="313393">
                <a:tc>
                  <a:txBody>
                    <a:bodyPr/>
                    <a:lstStyle/>
                    <a:p>
                      <a:r>
                        <a:rPr lang="en-US" sz="1200" dirty="0" smtClean="0"/>
                        <a:t>A</a:t>
                      </a:r>
                      <a:endParaRPr lang="en-US" sz="1200" dirty="0"/>
                    </a:p>
                  </a:txBody>
                  <a:tcPr/>
                </a:tc>
                <a:tc>
                  <a:txBody>
                    <a:bodyPr/>
                    <a:lstStyle/>
                    <a:p>
                      <a:r>
                        <a:rPr lang="en-US" sz="1200" dirty="0" smtClean="0"/>
                        <a:t>0</a:t>
                      </a:r>
                      <a:endParaRPr lang="en-US" sz="1200" dirty="0"/>
                    </a:p>
                  </a:txBody>
                  <a:tcPr/>
                </a:tc>
                <a:tc>
                  <a:txBody>
                    <a:bodyPr/>
                    <a:lstStyle/>
                    <a:p>
                      <a:r>
                        <a:rPr lang="en-US" sz="1200" dirty="0" smtClean="0"/>
                        <a:t>N</a:t>
                      </a:r>
                      <a:endParaRPr lang="en-US" sz="1200" dirty="0"/>
                    </a:p>
                  </a:txBody>
                  <a:tcPr/>
                </a:tc>
                <a:tc>
                  <a:txBody>
                    <a:bodyPr/>
                    <a:lstStyle/>
                    <a:p>
                      <a:r>
                        <a:rPr lang="en-US" sz="1200" dirty="0" smtClean="0"/>
                        <a:t>13</a:t>
                      </a:r>
                      <a:endParaRPr lang="en-US" sz="1200" dirty="0"/>
                    </a:p>
                  </a:txBody>
                  <a:tcPr/>
                </a:tc>
              </a:tr>
              <a:tr h="313393">
                <a:tc>
                  <a:txBody>
                    <a:bodyPr/>
                    <a:lstStyle/>
                    <a:p>
                      <a:r>
                        <a:rPr lang="en-US" sz="1200" dirty="0" smtClean="0"/>
                        <a:t>B</a:t>
                      </a:r>
                      <a:endParaRPr lang="en-US" sz="1200" dirty="0"/>
                    </a:p>
                  </a:txBody>
                  <a:tcPr/>
                </a:tc>
                <a:tc>
                  <a:txBody>
                    <a:bodyPr/>
                    <a:lstStyle/>
                    <a:p>
                      <a:r>
                        <a:rPr lang="en-US" sz="1200" dirty="0" smtClean="0"/>
                        <a:t>1</a:t>
                      </a:r>
                      <a:endParaRPr lang="en-US" sz="1200" dirty="0"/>
                    </a:p>
                  </a:txBody>
                  <a:tcPr/>
                </a:tc>
                <a:tc>
                  <a:txBody>
                    <a:bodyPr/>
                    <a:lstStyle/>
                    <a:p>
                      <a:r>
                        <a:rPr lang="en-US" sz="1200" dirty="0" smtClean="0"/>
                        <a:t>O</a:t>
                      </a:r>
                      <a:endParaRPr lang="en-US" sz="1200" dirty="0"/>
                    </a:p>
                  </a:txBody>
                  <a:tcPr/>
                </a:tc>
                <a:tc>
                  <a:txBody>
                    <a:bodyPr/>
                    <a:lstStyle/>
                    <a:p>
                      <a:r>
                        <a:rPr lang="en-US" sz="1200" dirty="0" smtClean="0"/>
                        <a:t>14</a:t>
                      </a:r>
                      <a:endParaRPr lang="en-US" sz="1200" dirty="0"/>
                    </a:p>
                  </a:txBody>
                  <a:tcPr/>
                </a:tc>
              </a:tr>
              <a:tr h="313393">
                <a:tc>
                  <a:txBody>
                    <a:bodyPr/>
                    <a:lstStyle/>
                    <a:p>
                      <a:r>
                        <a:rPr lang="en-US" sz="1200" dirty="0" smtClean="0"/>
                        <a:t>C</a:t>
                      </a:r>
                      <a:endParaRPr lang="en-US" sz="1200" dirty="0"/>
                    </a:p>
                  </a:txBody>
                  <a:tcPr/>
                </a:tc>
                <a:tc>
                  <a:txBody>
                    <a:bodyPr/>
                    <a:lstStyle/>
                    <a:p>
                      <a:r>
                        <a:rPr lang="en-US" sz="1200" dirty="0" smtClean="0"/>
                        <a:t>2</a:t>
                      </a:r>
                      <a:endParaRPr lang="en-US" sz="1200" dirty="0"/>
                    </a:p>
                  </a:txBody>
                  <a:tcPr/>
                </a:tc>
                <a:tc>
                  <a:txBody>
                    <a:bodyPr/>
                    <a:lstStyle/>
                    <a:p>
                      <a:r>
                        <a:rPr lang="en-US" sz="1200" dirty="0" smtClean="0"/>
                        <a:t>P</a:t>
                      </a:r>
                      <a:endParaRPr lang="en-US" sz="1200" dirty="0"/>
                    </a:p>
                  </a:txBody>
                  <a:tcPr/>
                </a:tc>
                <a:tc>
                  <a:txBody>
                    <a:bodyPr/>
                    <a:lstStyle/>
                    <a:p>
                      <a:r>
                        <a:rPr lang="en-US" sz="1200" dirty="0" smtClean="0"/>
                        <a:t>15</a:t>
                      </a:r>
                      <a:endParaRPr lang="en-US" sz="1200" dirty="0"/>
                    </a:p>
                  </a:txBody>
                  <a:tcPr/>
                </a:tc>
              </a:tr>
              <a:tr h="313393">
                <a:tc>
                  <a:txBody>
                    <a:bodyPr/>
                    <a:lstStyle/>
                    <a:p>
                      <a:r>
                        <a:rPr lang="en-US" sz="1200" dirty="0" smtClean="0"/>
                        <a:t>D</a:t>
                      </a:r>
                      <a:endParaRPr lang="en-US" sz="1200" dirty="0"/>
                    </a:p>
                  </a:txBody>
                  <a:tcPr/>
                </a:tc>
                <a:tc>
                  <a:txBody>
                    <a:bodyPr/>
                    <a:lstStyle/>
                    <a:p>
                      <a:r>
                        <a:rPr lang="en-US" sz="1200" dirty="0" smtClean="0"/>
                        <a:t>3</a:t>
                      </a:r>
                      <a:endParaRPr lang="en-US" sz="1200" dirty="0"/>
                    </a:p>
                  </a:txBody>
                  <a:tcPr/>
                </a:tc>
                <a:tc>
                  <a:txBody>
                    <a:bodyPr/>
                    <a:lstStyle/>
                    <a:p>
                      <a:r>
                        <a:rPr lang="en-US" sz="1200" dirty="0" smtClean="0"/>
                        <a:t>Q</a:t>
                      </a:r>
                      <a:endParaRPr lang="en-US" sz="1200" dirty="0"/>
                    </a:p>
                  </a:txBody>
                  <a:tcPr/>
                </a:tc>
                <a:tc>
                  <a:txBody>
                    <a:bodyPr/>
                    <a:lstStyle/>
                    <a:p>
                      <a:r>
                        <a:rPr lang="en-US" sz="1200" dirty="0" smtClean="0"/>
                        <a:t>16</a:t>
                      </a:r>
                      <a:endParaRPr lang="en-US" sz="1200" dirty="0"/>
                    </a:p>
                  </a:txBody>
                  <a:tcPr/>
                </a:tc>
              </a:tr>
              <a:tr h="313393">
                <a:tc>
                  <a:txBody>
                    <a:bodyPr/>
                    <a:lstStyle/>
                    <a:p>
                      <a:r>
                        <a:rPr lang="en-US" sz="1200" dirty="0" smtClean="0"/>
                        <a:t>E</a:t>
                      </a:r>
                      <a:endParaRPr lang="en-US" sz="1200" dirty="0"/>
                    </a:p>
                  </a:txBody>
                  <a:tcPr/>
                </a:tc>
                <a:tc>
                  <a:txBody>
                    <a:bodyPr/>
                    <a:lstStyle/>
                    <a:p>
                      <a:r>
                        <a:rPr lang="en-US" sz="1200" dirty="0" smtClean="0"/>
                        <a:t>4</a:t>
                      </a:r>
                      <a:endParaRPr lang="en-US" sz="1200" dirty="0"/>
                    </a:p>
                  </a:txBody>
                  <a:tcPr/>
                </a:tc>
                <a:tc>
                  <a:txBody>
                    <a:bodyPr/>
                    <a:lstStyle/>
                    <a:p>
                      <a:r>
                        <a:rPr lang="en-US" sz="1200" dirty="0" smtClean="0"/>
                        <a:t>R</a:t>
                      </a:r>
                      <a:endParaRPr lang="en-US" sz="1200" dirty="0"/>
                    </a:p>
                  </a:txBody>
                  <a:tcPr/>
                </a:tc>
                <a:tc>
                  <a:txBody>
                    <a:bodyPr/>
                    <a:lstStyle/>
                    <a:p>
                      <a:r>
                        <a:rPr lang="en-US" sz="1200" dirty="0" smtClean="0"/>
                        <a:t>17</a:t>
                      </a:r>
                      <a:endParaRPr lang="en-US" sz="1200" dirty="0"/>
                    </a:p>
                  </a:txBody>
                  <a:tcPr/>
                </a:tc>
              </a:tr>
              <a:tr h="313393">
                <a:tc>
                  <a:txBody>
                    <a:bodyPr/>
                    <a:lstStyle/>
                    <a:p>
                      <a:r>
                        <a:rPr lang="en-US" sz="1200" dirty="0" smtClean="0"/>
                        <a:t>F</a:t>
                      </a:r>
                      <a:endParaRPr lang="en-US" sz="1200" dirty="0"/>
                    </a:p>
                  </a:txBody>
                  <a:tcPr/>
                </a:tc>
                <a:tc>
                  <a:txBody>
                    <a:bodyPr/>
                    <a:lstStyle/>
                    <a:p>
                      <a:r>
                        <a:rPr lang="en-US" sz="1200" dirty="0" smtClean="0"/>
                        <a:t>5</a:t>
                      </a:r>
                      <a:endParaRPr lang="en-US" sz="1200" dirty="0"/>
                    </a:p>
                  </a:txBody>
                  <a:tcPr/>
                </a:tc>
                <a:tc>
                  <a:txBody>
                    <a:bodyPr/>
                    <a:lstStyle/>
                    <a:p>
                      <a:r>
                        <a:rPr lang="en-US" sz="1200" dirty="0" smtClean="0"/>
                        <a:t>S</a:t>
                      </a:r>
                      <a:endParaRPr lang="en-US" sz="1200" dirty="0"/>
                    </a:p>
                  </a:txBody>
                  <a:tcPr/>
                </a:tc>
                <a:tc>
                  <a:txBody>
                    <a:bodyPr/>
                    <a:lstStyle/>
                    <a:p>
                      <a:r>
                        <a:rPr lang="en-US" sz="1200" dirty="0" smtClean="0"/>
                        <a:t>18</a:t>
                      </a:r>
                      <a:endParaRPr lang="en-US" sz="1200" dirty="0"/>
                    </a:p>
                  </a:txBody>
                  <a:tcPr/>
                </a:tc>
              </a:tr>
              <a:tr h="313393">
                <a:tc>
                  <a:txBody>
                    <a:bodyPr/>
                    <a:lstStyle/>
                    <a:p>
                      <a:r>
                        <a:rPr lang="en-US" sz="1200" dirty="0" smtClean="0"/>
                        <a:t>G</a:t>
                      </a:r>
                      <a:endParaRPr lang="en-US" sz="1200" dirty="0"/>
                    </a:p>
                  </a:txBody>
                  <a:tcPr/>
                </a:tc>
                <a:tc>
                  <a:txBody>
                    <a:bodyPr/>
                    <a:lstStyle/>
                    <a:p>
                      <a:r>
                        <a:rPr lang="en-US" sz="1200" dirty="0" smtClean="0"/>
                        <a:t>6</a:t>
                      </a:r>
                      <a:endParaRPr lang="en-US" sz="1200" dirty="0"/>
                    </a:p>
                  </a:txBody>
                  <a:tcPr/>
                </a:tc>
                <a:tc>
                  <a:txBody>
                    <a:bodyPr/>
                    <a:lstStyle/>
                    <a:p>
                      <a:r>
                        <a:rPr lang="en-US" sz="1200" dirty="0" smtClean="0"/>
                        <a:t>T</a:t>
                      </a:r>
                      <a:endParaRPr lang="en-US" sz="1200" dirty="0"/>
                    </a:p>
                  </a:txBody>
                  <a:tcPr/>
                </a:tc>
                <a:tc>
                  <a:txBody>
                    <a:bodyPr/>
                    <a:lstStyle/>
                    <a:p>
                      <a:r>
                        <a:rPr lang="en-US" sz="1200" dirty="0" smtClean="0"/>
                        <a:t>19</a:t>
                      </a:r>
                      <a:endParaRPr lang="en-US" sz="1200" dirty="0"/>
                    </a:p>
                  </a:txBody>
                  <a:tcPr/>
                </a:tc>
              </a:tr>
              <a:tr h="313393">
                <a:tc>
                  <a:txBody>
                    <a:bodyPr/>
                    <a:lstStyle/>
                    <a:p>
                      <a:r>
                        <a:rPr lang="en-US" sz="1200" dirty="0" smtClean="0"/>
                        <a:t>H</a:t>
                      </a:r>
                      <a:endParaRPr lang="en-US" sz="1200" dirty="0"/>
                    </a:p>
                  </a:txBody>
                  <a:tcPr/>
                </a:tc>
                <a:tc>
                  <a:txBody>
                    <a:bodyPr/>
                    <a:lstStyle/>
                    <a:p>
                      <a:r>
                        <a:rPr lang="en-US" sz="1200" dirty="0" smtClean="0"/>
                        <a:t>7</a:t>
                      </a:r>
                      <a:endParaRPr lang="en-US" sz="1200" dirty="0"/>
                    </a:p>
                  </a:txBody>
                  <a:tcPr/>
                </a:tc>
                <a:tc>
                  <a:txBody>
                    <a:bodyPr/>
                    <a:lstStyle/>
                    <a:p>
                      <a:r>
                        <a:rPr lang="en-US" sz="1200" dirty="0" smtClean="0"/>
                        <a:t>U</a:t>
                      </a:r>
                      <a:endParaRPr lang="en-US" sz="1200" dirty="0"/>
                    </a:p>
                  </a:txBody>
                  <a:tcPr/>
                </a:tc>
                <a:tc>
                  <a:txBody>
                    <a:bodyPr/>
                    <a:lstStyle/>
                    <a:p>
                      <a:r>
                        <a:rPr lang="en-US" sz="1200" dirty="0" smtClean="0"/>
                        <a:t>20</a:t>
                      </a:r>
                      <a:endParaRPr lang="en-US" sz="1200" dirty="0"/>
                    </a:p>
                  </a:txBody>
                  <a:tcPr/>
                </a:tc>
              </a:tr>
              <a:tr h="313393">
                <a:tc>
                  <a:txBody>
                    <a:bodyPr/>
                    <a:lstStyle/>
                    <a:p>
                      <a:r>
                        <a:rPr lang="en-US" sz="1200" dirty="0" smtClean="0"/>
                        <a:t>I</a:t>
                      </a:r>
                      <a:endParaRPr lang="en-US" sz="1200" dirty="0"/>
                    </a:p>
                  </a:txBody>
                  <a:tcPr/>
                </a:tc>
                <a:tc>
                  <a:txBody>
                    <a:bodyPr/>
                    <a:lstStyle/>
                    <a:p>
                      <a:r>
                        <a:rPr lang="en-US" sz="1200" dirty="0" smtClean="0"/>
                        <a:t>8</a:t>
                      </a:r>
                      <a:endParaRPr lang="en-US" sz="1200" dirty="0"/>
                    </a:p>
                  </a:txBody>
                  <a:tcPr/>
                </a:tc>
                <a:tc>
                  <a:txBody>
                    <a:bodyPr/>
                    <a:lstStyle/>
                    <a:p>
                      <a:r>
                        <a:rPr lang="en-US" sz="1200" dirty="0" smtClean="0"/>
                        <a:t>V</a:t>
                      </a:r>
                      <a:endParaRPr lang="en-US" sz="1200" dirty="0"/>
                    </a:p>
                  </a:txBody>
                  <a:tcPr/>
                </a:tc>
                <a:tc>
                  <a:txBody>
                    <a:bodyPr/>
                    <a:lstStyle/>
                    <a:p>
                      <a:r>
                        <a:rPr lang="en-US" sz="1200" dirty="0" smtClean="0"/>
                        <a:t>21</a:t>
                      </a:r>
                      <a:endParaRPr lang="en-US" sz="1200" dirty="0"/>
                    </a:p>
                  </a:txBody>
                  <a:tcPr/>
                </a:tc>
              </a:tr>
              <a:tr h="313393">
                <a:tc>
                  <a:txBody>
                    <a:bodyPr/>
                    <a:lstStyle/>
                    <a:p>
                      <a:r>
                        <a:rPr lang="en-US" sz="1200" dirty="0" smtClean="0"/>
                        <a:t>J</a:t>
                      </a:r>
                      <a:endParaRPr lang="en-US" sz="1200" dirty="0"/>
                    </a:p>
                  </a:txBody>
                  <a:tcPr/>
                </a:tc>
                <a:tc>
                  <a:txBody>
                    <a:bodyPr/>
                    <a:lstStyle/>
                    <a:p>
                      <a:r>
                        <a:rPr lang="en-US" sz="1200" dirty="0" smtClean="0"/>
                        <a:t>9</a:t>
                      </a:r>
                      <a:endParaRPr lang="en-US" sz="1200" dirty="0"/>
                    </a:p>
                  </a:txBody>
                  <a:tcPr/>
                </a:tc>
                <a:tc>
                  <a:txBody>
                    <a:bodyPr/>
                    <a:lstStyle/>
                    <a:p>
                      <a:r>
                        <a:rPr lang="en-US" sz="1200" dirty="0" smtClean="0"/>
                        <a:t>W</a:t>
                      </a:r>
                      <a:endParaRPr lang="en-US" sz="1200" dirty="0"/>
                    </a:p>
                  </a:txBody>
                  <a:tcPr/>
                </a:tc>
                <a:tc>
                  <a:txBody>
                    <a:bodyPr/>
                    <a:lstStyle/>
                    <a:p>
                      <a:r>
                        <a:rPr lang="en-US" sz="1200" dirty="0" smtClean="0"/>
                        <a:t>22</a:t>
                      </a:r>
                      <a:endParaRPr lang="en-US" sz="1200" dirty="0"/>
                    </a:p>
                  </a:txBody>
                  <a:tcPr/>
                </a:tc>
              </a:tr>
              <a:tr h="313393">
                <a:tc>
                  <a:txBody>
                    <a:bodyPr/>
                    <a:lstStyle/>
                    <a:p>
                      <a:r>
                        <a:rPr lang="en-US" sz="1200" dirty="0" smtClean="0"/>
                        <a:t>K</a:t>
                      </a:r>
                      <a:endParaRPr lang="en-US" sz="1200" dirty="0"/>
                    </a:p>
                  </a:txBody>
                  <a:tcPr/>
                </a:tc>
                <a:tc>
                  <a:txBody>
                    <a:bodyPr/>
                    <a:lstStyle/>
                    <a:p>
                      <a:r>
                        <a:rPr lang="en-US" sz="1200" dirty="0" smtClean="0"/>
                        <a:t>10</a:t>
                      </a:r>
                      <a:endParaRPr lang="en-US" sz="1200" dirty="0"/>
                    </a:p>
                  </a:txBody>
                  <a:tcPr/>
                </a:tc>
                <a:tc>
                  <a:txBody>
                    <a:bodyPr/>
                    <a:lstStyle/>
                    <a:p>
                      <a:r>
                        <a:rPr lang="en-US" sz="1200" dirty="0" smtClean="0"/>
                        <a:t>X</a:t>
                      </a:r>
                      <a:endParaRPr lang="en-US" sz="1200" dirty="0"/>
                    </a:p>
                  </a:txBody>
                  <a:tcPr/>
                </a:tc>
                <a:tc>
                  <a:txBody>
                    <a:bodyPr/>
                    <a:lstStyle/>
                    <a:p>
                      <a:r>
                        <a:rPr lang="en-US" sz="1200" dirty="0" smtClean="0"/>
                        <a:t>23</a:t>
                      </a:r>
                      <a:endParaRPr lang="en-US" sz="1200" dirty="0"/>
                    </a:p>
                  </a:txBody>
                  <a:tcPr/>
                </a:tc>
              </a:tr>
              <a:tr h="313393">
                <a:tc>
                  <a:txBody>
                    <a:bodyPr/>
                    <a:lstStyle/>
                    <a:p>
                      <a:r>
                        <a:rPr lang="en-US" sz="1200" dirty="0" smtClean="0"/>
                        <a:t>L</a:t>
                      </a:r>
                      <a:endParaRPr lang="en-US" sz="1200" dirty="0"/>
                    </a:p>
                  </a:txBody>
                  <a:tcPr/>
                </a:tc>
                <a:tc>
                  <a:txBody>
                    <a:bodyPr/>
                    <a:lstStyle/>
                    <a:p>
                      <a:r>
                        <a:rPr lang="en-US" sz="1200" dirty="0" smtClean="0"/>
                        <a:t>11</a:t>
                      </a:r>
                      <a:endParaRPr lang="en-US" sz="1200" dirty="0"/>
                    </a:p>
                  </a:txBody>
                  <a:tcPr/>
                </a:tc>
                <a:tc>
                  <a:txBody>
                    <a:bodyPr/>
                    <a:lstStyle/>
                    <a:p>
                      <a:r>
                        <a:rPr lang="en-US" sz="1200" dirty="0" smtClean="0"/>
                        <a:t>Y</a:t>
                      </a:r>
                      <a:endParaRPr lang="en-US" sz="1200" dirty="0"/>
                    </a:p>
                  </a:txBody>
                  <a:tcPr/>
                </a:tc>
                <a:tc>
                  <a:txBody>
                    <a:bodyPr/>
                    <a:lstStyle/>
                    <a:p>
                      <a:r>
                        <a:rPr lang="en-US" sz="1200" dirty="0" smtClean="0"/>
                        <a:t>24</a:t>
                      </a:r>
                      <a:endParaRPr lang="en-US" sz="1200" dirty="0"/>
                    </a:p>
                  </a:txBody>
                  <a:tcPr/>
                </a:tc>
              </a:tr>
              <a:tr h="313393">
                <a:tc>
                  <a:txBody>
                    <a:bodyPr/>
                    <a:lstStyle/>
                    <a:p>
                      <a:r>
                        <a:rPr lang="en-US" sz="1200" dirty="0" smtClean="0"/>
                        <a:t>M</a:t>
                      </a:r>
                      <a:endParaRPr lang="en-US" sz="1200" dirty="0"/>
                    </a:p>
                  </a:txBody>
                  <a:tcPr/>
                </a:tc>
                <a:tc>
                  <a:txBody>
                    <a:bodyPr/>
                    <a:lstStyle/>
                    <a:p>
                      <a:r>
                        <a:rPr lang="en-US" sz="1200" dirty="0" smtClean="0"/>
                        <a:t>12</a:t>
                      </a:r>
                      <a:endParaRPr lang="en-US" sz="1200" dirty="0"/>
                    </a:p>
                  </a:txBody>
                  <a:tcPr/>
                </a:tc>
                <a:tc>
                  <a:txBody>
                    <a:bodyPr/>
                    <a:lstStyle/>
                    <a:p>
                      <a:r>
                        <a:rPr lang="en-US" sz="1200" dirty="0" smtClean="0"/>
                        <a:t>Z</a:t>
                      </a:r>
                      <a:endParaRPr lang="en-US" sz="1200" dirty="0"/>
                    </a:p>
                  </a:txBody>
                  <a:tcPr/>
                </a:tc>
                <a:tc>
                  <a:txBody>
                    <a:bodyPr/>
                    <a:lstStyle/>
                    <a:p>
                      <a:r>
                        <a:rPr lang="en-US" sz="1200" dirty="0" smtClean="0"/>
                        <a:t>25</a:t>
                      </a:r>
                      <a:endParaRPr lang="en-US" sz="1200" dirty="0"/>
                    </a:p>
                  </a:txBody>
                  <a:tcPr/>
                </a:tc>
              </a:tr>
            </a:tbl>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21</a:t>
            </a:fld>
            <a:endParaRPr lang="en-US"/>
          </a:p>
        </p:txBody>
      </p:sp>
    </p:spTree>
    <p:extLst>
      <p:ext uri="{BB962C8B-B14F-4D97-AF65-F5344CB8AC3E}">
        <p14:creationId xmlns:p14="http://schemas.microsoft.com/office/powerpoint/2010/main" val="3751192559"/>
      </p:ext>
    </p:extLst>
  </p:cSld>
  <p:clrMapOvr>
    <a:masterClrMapping/>
  </p:clrMapOvr>
  <p:timing>
    <p:tnLst>
      <p:par>
        <p:cTn xmlns:p14="http://schemas.microsoft.com/office/powerpoint/2010/mai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(continued)</a:t>
            </a:r>
            <a:endParaRPr lang="en-US" dirty="0"/>
          </a:p>
        </p:txBody>
      </p:sp>
      <p:sp>
        <p:nvSpPr>
          <p:cNvPr id="3" name="Content Placeholder 2"/>
          <p:cNvSpPr>
            <a:spLocks noGrp="1"/>
          </p:cNvSpPr>
          <p:nvPr>
            <p:ph idx="1"/>
          </p:nvPr>
        </p:nvSpPr>
        <p:spPr>
          <a:xfrm>
            <a:off x="457200" y="1935480"/>
            <a:ext cx="8229600" cy="2103120"/>
          </a:xfrm>
        </p:spPr>
        <p:txBody>
          <a:bodyPr>
            <a:normAutofit lnSpcReduction="10000"/>
          </a:bodyPr>
          <a:lstStyle/>
          <a:p>
            <a:r>
              <a:rPr lang="en-US" dirty="0" smtClean="0"/>
              <a:t>E can impersonate B by reflecting messages back to A</a:t>
            </a:r>
          </a:p>
          <a:p>
            <a:pPr lvl="1"/>
            <a:r>
              <a:rPr lang="en-US" dirty="0" smtClean="0"/>
              <a:t>Two protocols running at once</a:t>
            </a:r>
          </a:p>
          <a:p>
            <a:r>
              <a:rPr lang="en-US" dirty="0" smtClean="0"/>
              <a:t>Intercept messages</a:t>
            </a:r>
          </a:p>
          <a:p>
            <a:r>
              <a:rPr lang="en-US" dirty="0" smtClean="0"/>
              <a:t>A believes it has authenticated B, but B was not involved at all</a:t>
            </a:r>
            <a:endParaRPr lang="en-US" dirty="0"/>
          </a:p>
        </p:txBody>
      </p:sp>
      <p:sp>
        <p:nvSpPr>
          <p:cNvPr id="4" name="Rectangle 3"/>
          <p:cNvSpPr/>
          <p:nvPr/>
        </p:nvSpPr>
        <p:spPr>
          <a:xfrm>
            <a:off x="2743200" y="4067983"/>
            <a:ext cx="3810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Rectangle 4"/>
          <p:cNvSpPr/>
          <p:nvPr/>
        </p:nvSpPr>
        <p:spPr>
          <a:xfrm>
            <a:off x="5867400" y="4067983"/>
            <a:ext cx="381000" cy="2438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6" name="Straight Arrow Connector 5"/>
          <p:cNvCxnSpPr/>
          <p:nvPr/>
        </p:nvCxnSpPr>
        <p:spPr>
          <a:xfrm>
            <a:off x="3175142" y="4382867"/>
            <a:ext cx="26922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175142" y="5996464"/>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24200" y="6506383"/>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31549" y="4013535"/>
            <a:ext cx="615193" cy="369332"/>
          </a:xfrm>
          <a:prstGeom prst="rect">
            <a:avLst/>
          </a:prstGeom>
          <a:noFill/>
        </p:spPr>
        <p:txBody>
          <a:bodyPr wrap="square" rtlCol="0">
            <a:spAutoFit/>
          </a:bodyPr>
          <a:lstStyle/>
          <a:p>
            <a:r>
              <a:rPr lang="en-US" dirty="0" err="1" smtClean="0"/>
              <a:t>r</a:t>
            </a:r>
            <a:r>
              <a:rPr lang="en-US" baseline="-25000" dirty="0" err="1" smtClean="0"/>
              <a:t>A</a:t>
            </a:r>
            <a:endParaRPr lang="en-US" dirty="0"/>
          </a:p>
        </p:txBody>
      </p:sp>
      <p:sp>
        <p:nvSpPr>
          <p:cNvPr id="10" name="TextBox 9"/>
          <p:cNvSpPr txBox="1"/>
          <p:nvPr/>
        </p:nvSpPr>
        <p:spPr>
          <a:xfrm>
            <a:off x="3921610" y="4970715"/>
            <a:ext cx="1336190" cy="369332"/>
          </a:xfrm>
          <a:prstGeom prst="rect">
            <a:avLst/>
          </a:prstGeom>
          <a:noFill/>
        </p:spPr>
        <p:txBody>
          <a:bodyPr wrap="square" rtlCol="0">
            <a:spAutoFit/>
          </a:bodyPr>
          <a:lstStyle/>
          <a:p>
            <a:r>
              <a:rPr lang="en-US" dirty="0" err="1" smtClean="0"/>
              <a:t>E</a:t>
            </a:r>
            <a:r>
              <a:rPr lang="en-US" baseline="-25000" dirty="0" err="1" smtClean="0"/>
              <a:t>k</a:t>
            </a:r>
            <a:r>
              <a:rPr lang="en-US" dirty="0" smtClean="0"/>
              <a:t>(</a:t>
            </a:r>
            <a:r>
              <a:rPr lang="en-US" dirty="0" err="1" smtClean="0"/>
              <a:t>r</a:t>
            </a:r>
            <a:r>
              <a:rPr lang="en-US" baseline="-25000" dirty="0" err="1" smtClean="0"/>
              <a:t>A</a:t>
            </a:r>
            <a:r>
              <a:rPr lang="en-US" dirty="0" err="1" smtClean="0"/>
              <a:t>,r’</a:t>
            </a:r>
            <a:r>
              <a:rPr lang="en-US" baseline="-25000" dirty="0" err="1" smtClean="0"/>
              <a:t>A</a:t>
            </a:r>
            <a:r>
              <a:rPr lang="en-US" dirty="0" smtClean="0"/>
              <a:t>) </a:t>
            </a:r>
            <a:endParaRPr lang="en-US" dirty="0"/>
          </a:p>
        </p:txBody>
      </p:sp>
      <p:sp>
        <p:nvSpPr>
          <p:cNvPr id="11" name="TextBox 10"/>
          <p:cNvSpPr txBox="1"/>
          <p:nvPr/>
        </p:nvSpPr>
        <p:spPr>
          <a:xfrm>
            <a:off x="4058273" y="6137051"/>
            <a:ext cx="764476" cy="369332"/>
          </a:xfrm>
          <a:prstGeom prst="rect">
            <a:avLst/>
          </a:prstGeom>
          <a:noFill/>
        </p:spPr>
        <p:txBody>
          <a:bodyPr wrap="square" rtlCol="0">
            <a:spAutoFit/>
          </a:bodyPr>
          <a:lstStyle/>
          <a:p>
            <a:r>
              <a:rPr lang="en-US" dirty="0" err="1" smtClean="0"/>
              <a:t>r</a:t>
            </a:r>
            <a:r>
              <a:rPr lang="en-US" baseline="-25000" dirty="0" err="1" smtClean="0"/>
              <a:t>B</a:t>
            </a:r>
            <a:endParaRPr lang="en-US" dirty="0"/>
          </a:p>
        </p:txBody>
      </p:sp>
      <p:cxnSp>
        <p:nvCxnSpPr>
          <p:cNvPr id="14" name="Straight Arrow Connector 13"/>
          <p:cNvCxnSpPr/>
          <p:nvPr/>
        </p:nvCxnSpPr>
        <p:spPr>
          <a:xfrm flipH="1">
            <a:off x="3175142" y="4701064"/>
            <a:ext cx="269225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31549" y="4382867"/>
            <a:ext cx="615193" cy="369332"/>
          </a:xfrm>
          <a:prstGeom prst="rect">
            <a:avLst/>
          </a:prstGeom>
          <a:noFill/>
        </p:spPr>
        <p:txBody>
          <a:bodyPr wrap="square" rtlCol="0">
            <a:spAutoFit/>
          </a:bodyPr>
          <a:lstStyle/>
          <a:p>
            <a:r>
              <a:rPr lang="en-US" dirty="0" err="1" smtClean="0"/>
              <a:t>r</a:t>
            </a:r>
            <a:r>
              <a:rPr lang="en-US" baseline="-25000" dirty="0" err="1" smtClean="0"/>
              <a:t>A</a:t>
            </a:r>
            <a:endParaRPr lang="en-US" dirty="0"/>
          </a:p>
        </p:txBody>
      </p:sp>
      <p:cxnSp>
        <p:nvCxnSpPr>
          <p:cNvPr id="16" name="Straight Arrow Connector 15"/>
          <p:cNvCxnSpPr/>
          <p:nvPr/>
        </p:nvCxnSpPr>
        <p:spPr>
          <a:xfrm>
            <a:off x="3124200" y="5374182"/>
            <a:ext cx="2743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85692" y="5610132"/>
            <a:ext cx="1709637" cy="369332"/>
          </a:xfrm>
          <a:prstGeom prst="rect">
            <a:avLst/>
          </a:prstGeom>
          <a:noFill/>
        </p:spPr>
        <p:txBody>
          <a:bodyPr wrap="square" rtlCol="0">
            <a:spAutoFit/>
          </a:bodyPr>
          <a:lstStyle/>
          <a:p>
            <a:r>
              <a:rPr lang="en-US" dirty="0" err="1" smtClean="0"/>
              <a:t>E</a:t>
            </a:r>
            <a:r>
              <a:rPr lang="en-US" baseline="-25000" dirty="0" err="1" smtClean="0"/>
              <a:t>k</a:t>
            </a:r>
            <a:r>
              <a:rPr lang="en-US" dirty="0" smtClean="0"/>
              <a:t>(</a:t>
            </a:r>
            <a:r>
              <a:rPr lang="en-US" dirty="0" err="1" smtClean="0"/>
              <a:t>r</a:t>
            </a:r>
            <a:r>
              <a:rPr lang="en-US" baseline="-25000" dirty="0" err="1" smtClean="0"/>
              <a:t>A</a:t>
            </a:r>
            <a:r>
              <a:rPr lang="en-US" dirty="0" smtClean="0"/>
              <a:t>, </a:t>
            </a:r>
            <a:r>
              <a:rPr lang="en-US" dirty="0" err="1" smtClean="0"/>
              <a:t>r</a:t>
            </a:r>
            <a:r>
              <a:rPr lang="en-US" baseline="-25000" dirty="0" err="1" smtClean="0"/>
              <a:t>B</a:t>
            </a:r>
            <a:r>
              <a:rPr lang="en-US" dirty="0" smtClean="0"/>
              <a:t> = </a:t>
            </a:r>
            <a:r>
              <a:rPr lang="en-US" dirty="0" err="1" smtClean="0"/>
              <a:t>r’</a:t>
            </a:r>
            <a:r>
              <a:rPr lang="en-US" baseline="-25000" dirty="0" err="1" smtClean="0"/>
              <a:t>A</a:t>
            </a:r>
            <a:r>
              <a:rPr lang="en-US" dirty="0" smtClean="0"/>
              <a:t>) </a:t>
            </a:r>
            <a:endParaRPr lang="en-US" dirty="0"/>
          </a:p>
        </p:txBody>
      </p:sp>
      <p:sp>
        <p:nvSpPr>
          <p:cNvPr id="12" name="Slide Number Placeholder 11"/>
          <p:cNvSpPr>
            <a:spLocks noGrp="1"/>
          </p:cNvSpPr>
          <p:nvPr>
            <p:ph type="sldNum" sz="quarter" idx="12"/>
          </p:nvPr>
        </p:nvSpPr>
        <p:spPr/>
        <p:txBody>
          <a:bodyPr/>
          <a:lstStyle/>
          <a:p>
            <a:fld id="{02575F65-B106-1543-A028-DEA58393CD08}" type="slidenum">
              <a:rPr lang="en-US" smtClean="0"/>
              <a:pPr/>
              <a:t>210</a:t>
            </a:fld>
            <a:endParaRPr lang="en-US"/>
          </a:p>
        </p:txBody>
      </p:sp>
    </p:spTree>
    <p:extLst>
      <p:ext uri="{BB962C8B-B14F-4D97-AF65-F5344CB8AC3E}">
        <p14:creationId xmlns:p14="http://schemas.microsoft.com/office/powerpoint/2010/main" val="198775161"/>
      </p:ext>
    </p:extLst>
  </p:cSld>
  <p:clrMapOvr>
    <a:masterClrMapping/>
  </p:clrMapOvr>
  <p:timing>
    <p:tnLst>
      <p:par>
        <p:cTn xmlns:p14="http://schemas.microsoft.com/office/powerpoint/2010/mai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reflection</a:t>
            </a:r>
            <a:endParaRPr lang="en-US" dirty="0"/>
          </a:p>
        </p:txBody>
      </p:sp>
      <p:sp>
        <p:nvSpPr>
          <p:cNvPr id="3" name="Content Placeholder 2"/>
          <p:cNvSpPr>
            <a:spLocks noGrp="1"/>
          </p:cNvSpPr>
          <p:nvPr>
            <p:ph idx="1"/>
          </p:nvPr>
        </p:nvSpPr>
        <p:spPr/>
        <p:txBody>
          <a:bodyPr/>
          <a:lstStyle/>
          <a:p>
            <a:r>
              <a:rPr lang="en-US" dirty="0" smtClean="0"/>
              <a:t>Different keys for different communication directions</a:t>
            </a:r>
          </a:p>
          <a:p>
            <a:r>
              <a:rPr lang="en-US" dirty="0" smtClean="0"/>
              <a:t>Include identifier of originating party in messages</a:t>
            </a:r>
          </a:p>
          <a:p>
            <a:pPr lvl="1"/>
            <a:r>
              <a:rPr lang="en-US" dirty="0" smtClean="0"/>
              <a:t>If A gets an encrypted message from A, then reflection can be detected</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211</a:t>
            </a:fld>
            <a:endParaRPr lang="en-US"/>
          </a:p>
        </p:txBody>
      </p:sp>
    </p:spTree>
    <p:extLst>
      <p:ext uri="{BB962C8B-B14F-4D97-AF65-F5344CB8AC3E}">
        <p14:creationId xmlns:p14="http://schemas.microsoft.com/office/powerpoint/2010/main" val="387119864"/>
      </p:ext>
    </p:extLst>
  </p:cSld>
  <p:clrMapOvr>
    <a:masterClrMapping/>
  </p:clrMapOvr>
  <p:timing>
    <p:tnLst>
      <p:par>
        <p:cTn xmlns:p14="http://schemas.microsoft.com/office/powerpoint/2010/mai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Interleaving attack</a:t>
            </a:r>
            <a:endParaRPr lang="en-US" dirty="0"/>
          </a:p>
        </p:txBody>
      </p:sp>
      <p:sp>
        <p:nvSpPr>
          <p:cNvPr id="3" name="Content Placeholder 2"/>
          <p:cNvSpPr>
            <a:spLocks noGrp="1"/>
          </p:cNvSpPr>
          <p:nvPr>
            <p:ph idx="1"/>
          </p:nvPr>
        </p:nvSpPr>
        <p:spPr>
          <a:xfrm>
            <a:off x="457200" y="1935480"/>
            <a:ext cx="8229600" cy="1341120"/>
          </a:xfrm>
        </p:spPr>
        <p:txBody>
          <a:bodyPr/>
          <a:lstStyle/>
          <a:p>
            <a:r>
              <a:rPr lang="en-US" dirty="0" smtClean="0"/>
              <a:t>Assume all public keys authentic</a:t>
            </a:r>
          </a:p>
          <a:p>
            <a:r>
              <a:rPr lang="en-US" dirty="0" smtClean="0"/>
              <a:t>A and B choose random values and sign them</a:t>
            </a:r>
          </a:p>
          <a:p>
            <a:endParaRPr lang="en-US" dirty="0"/>
          </a:p>
        </p:txBody>
      </p:sp>
      <p:sp>
        <p:nvSpPr>
          <p:cNvPr id="4" name="Rectangle 3"/>
          <p:cNvSpPr/>
          <p:nvPr/>
        </p:nvSpPr>
        <p:spPr>
          <a:xfrm>
            <a:off x="2743200" y="4067983"/>
            <a:ext cx="3810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Rectangle 4"/>
          <p:cNvSpPr/>
          <p:nvPr/>
        </p:nvSpPr>
        <p:spPr>
          <a:xfrm>
            <a:off x="5867400" y="4067983"/>
            <a:ext cx="381000" cy="2438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6" name="Straight Arrow Connector 5"/>
          <p:cNvCxnSpPr/>
          <p:nvPr/>
        </p:nvCxnSpPr>
        <p:spPr>
          <a:xfrm>
            <a:off x="3175142" y="4382867"/>
            <a:ext cx="26922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124200" y="5353154"/>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24200" y="6506383"/>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31549" y="4013535"/>
            <a:ext cx="615193" cy="369332"/>
          </a:xfrm>
          <a:prstGeom prst="rect">
            <a:avLst/>
          </a:prstGeom>
          <a:noFill/>
        </p:spPr>
        <p:txBody>
          <a:bodyPr wrap="square" rtlCol="0">
            <a:spAutoFit/>
          </a:bodyPr>
          <a:lstStyle/>
          <a:p>
            <a:r>
              <a:rPr lang="en-US" dirty="0" err="1" smtClean="0"/>
              <a:t>r</a:t>
            </a:r>
            <a:r>
              <a:rPr lang="en-US" baseline="-25000" dirty="0" err="1" smtClean="0"/>
              <a:t>A</a:t>
            </a:r>
            <a:endParaRPr lang="en-US" dirty="0"/>
          </a:p>
        </p:txBody>
      </p:sp>
      <p:sp>
        <p:nvSpPr>
          <p:cNvPr id="10" name="TextBox 9"/>
          <p:cNvSpPr txBox="1"/>
          <p:nvPr/>
        </p:nvSpPr>
        <p:spPr>
          <a:xfrm>
            <a:off x="3585692" y="4970715"/>
            <a:ext cx="1672108" cy="369332"/>
          </a:xfrm>
          <a:prstGeom prst="rect">
            <a:avLst/>
          </a:prstGeom>
          <a:noFill/>
        </p:spPr>
        <p:txBody>
          <a:bodyPr wrap="square" rtlCol="0">
            <a:spAutoFit/>
          </a:bodyPr>
          <a:lstStyle/>
          <a:p>
            <a:r>
              <a:rPr lang="en-US" dirty="0" err="1" smtClean="0"/>
              <a:t>r</a:t>
            </a:r>
            <a:r>
              <a:rPr lang="en-US" baseline="-25000" dirty="0" err="1" smtClean="0"/>
              <a:t>B</a:t>
            </a:r>
            <a:r>
              <a:rPr lang="en-US" dirty="0" err="1" smtClean="0"/>
              <a:t>,s</a:t>
            </a:r>
            <a:r>
              <a:rPr lang="en-US" baseline="-25000" dirty="0" err="1" smtClean="0"/>
              <a:t>B</a:t>
            </a:r>
            <a:r>
              <a:rPr lang="en-US" baseline="-25000" dirty="0" smtClean="0"/>
              <a:t> </a:t>
            </a:r>
            <a:r>
              <a:rPr lang="en-US" dirty="0" smtClean="0"/>
              <a:t>(</a:t>
            </a:r>
            <a:r>
              <a:rPr lang="en-US" dirty="0" err="1" smtClean="0"/>
              <a:t>r</a:t>
            </a:r>
            <a:r>
              <a:rPr lang="en-US" baseline="-25000" dirty="0" err="1" smtClean="0"/>
              <a:t>B</a:t>
            </a:r>
            <a:r>
              <a:rPr lang="en-US" dirty="0" err="1" smtClean="0"/>
              <a:t>,r</a:t>
            </a:r>
            <a:r>
              <a:rPr lang="en-US" baseline="-25000" dirty="0" err="1" smtClean="0"/>
              <a:t>A</a:t>
            </a:r>
            <a:r>
              <a:rPr lang="en-US" dirty="0" err="1" smtClean="0"/>
              <a:t>,A</a:t>
            </a:r>
            <a:r>
              <a:rPr lang="en-US" dirty="0" smtClean="0"/>
              <a:t>) </a:t>
            </a:r>
            <a:endParaRPr lang="en-US" dirty="0"/>
          </a:p>
        </p:txBody>
      </p:sp>
      <p:sp>
        <p:nvSpPr>
          <p:cNvPr id="16" name="TextBox 15"/>
          <p:cNvSpPr txBox="1"/>
          <p:nvPr/>
        </p:nvSpPr>
        <p:spPr>
          <a:xfrm>
            <a:off x="3585692" y="6143098"/>
            <a:ext cx="1672108" cy="369332"/>
          </a:xfrm>
          <a:prstGeom prst="rect">
            <a:avLst/>
          </a:prstGeom>
          <a:noFill/>
        </p:spPr>
        <p:txBody>
          <a:bodyPr wrap="square" rtlCol="0">
            <a:spAutoFit/>
          </a:bodyPr>
          <a:lstStyle/>
          <a:p>
            <a:r>
              <a:rPr lang="en-US" dirty="0" err="1" smtClean="0"/>
              <a:t>r’</a:t>
            </a:r>
            <a:r>
              <a:rPr lang="en-US" baseline="-25000" dirty="0" err="1" smtClean="0"/>
              <a:t>A</a:t>
            </a:r>
            <a:r>
              <a:rPr lang="en-US" dirty="0" err="1" smtClean="0"/>
              <a:t>,s</a:t>
            </a:r>
            <a:r>
              <a:rPr lang="en-US" baseline="-25000" dirty="0" err="1"/>
              <a:t>A</a:t>
            </a:r>
            <a:r>
              <a:rPr lang="en-US" baseline="-25000" dirty="0" smtClean="0"/>
              <a:t> </a:t>
            </a:r>
            <a:r>
              <a:rPr lang="en-US" dirty="0" smtClean="0"/>
              <a:t>(</a:t>
            </a:r>
            <a:r>
              <a:rPr lang="en-US" dirty="0" err="1" smtClean="0"/>
              <a:t>r’</a:t>
            </a:r>
            <a:r>
              <a:rPr lang="en-US" baseline="-25000" dirty="0" err="1" smtClean="0"/>
              <a:t>A</a:t>
            </a:r>
            <a:r>
              <a:rPr lang="en-US" dirty="0" err="1" smtClean="0"/>
              <a:t>,r</a:t>
            </a:r>
            <a:r>
              <a:rPr lang="en-US" baseline="-25000" dirty="0" err="1" smtClean="0"/>
              <a:t>B</a:t>
            </a:r>
            <a:r>
              <a:rPr lang="en-US" dirty="0" err="1" smtClean="0"/>
              <a:t>,B</a:t>
            </a:r>
            <a:r>
              <a:rPr lang="en-US" dirty="0" smtClean="0"/>
              <a:t>) </a:t>
            </a:r>
            <a:endParaRPr lang="en-US" dirty="0"/>
          </a:p>
        </p:txBody>
      </p:sp>
      <p:sp>
        <p:nvSpPr>
          <p:cNvPr id="11" name="Slide Number Placeholder 10"/>
          <p:cNvSpPr>
            <a:spLocks noGrp="1"/>
          </p:cNvSpPr>
          <p:nvPr>
            <p:ph type="sldNum" sz="quarter" idx="12"/>
          </p:nvPr>
        </p:nvSpPr>
        <p:spPr/>
        <p:txBody>
          <a:bodyPr/>
          <a:lstStyle/>
          <a:p>
            <a:fld id="{02575F65-B106-1543-A028-DEA58393CD08}" type="slidenum">
              <a:rPr lang="en-US" smtClean="0"/>
              <a:pPr/>
              <a:t>212</a:t>
            </a:fld>
            <a:endParaRPr lang="en-US"/>
          </a:p>
        </p:txBody>
      </p:sp>
    </p:spTree>
    <p:extLst>
      <p:ext uri="{BB962C8B-B14F-4D97-AF65-F5344CB8AC3E}">
        <p14:creationId xmlns:p14="http://schemas.microsoft.com/office/powerpoint/2010/main" val="3106234925"/>
      </p:ext>
    </p:extLst>
  </p:cSld>
  <p:clrMapOvr>
    <a:masterClrMapping/>
  </p:clrMapOvr>
  <p:timing>
    <p:tnLst>
      <p:par>
        <p:cTn xmlns:p14="http://schemas.microsoft.com/office/powerpoint/2010/mai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Interleaving </a:t>
            </a:r>
            <a:r>
              <a:rPr lang="en-US" dirty="0" smtClean="0"/>
              <a:t>attack (continued)</a:t>
            </a:r>
            <a:endParaRPr lang="en-US" dirty="0"/>
          </a:p>
        </p:txBody>
      </p:sp>
      <p:sp>
        <p:nvSpPr>
          <p:cNvPr id="3" name="Content Placeholder 2"/>
          <p:cNvSpPr>
            <a:spLocks noGrp="1"/>
          </p:cNvSpPr>
          <p:nvPr>
            <p:ph idx="1"/>
          </p:nvPr>
        </p:nvSpPr>
        <p:spPr>
          <a:xfrm>
            <a:off x="457200" y="1935480"/>
            <a:ext cx="8229600" cy="1493520"/>
          </a:xfrm>
        </p:spPr>
        <p:txBody>
          <a:bodyPr>
            <a:normAutofit fontScale="92500" lnSpcReduction="20000"/>
          </a:bodyPr>
          <a:lstStyle/>
          <a:p>
            <a:r>
              <a:rPr lang="en-US" dirty="0" smtClean="0"/>
              <a:t>Authenticate with B as A</a:t>
            </a:r>
            <a:endParaRPr lang="en-US" dirty="0"/>
          </a:p>
          <a:p>
            <a:pPr lvl="1"/>
            <a:r>
              <a:rPr lang="en-US" dirty="0"/>
              <a:t>E initiates with B as </a:t>
            </a:r>
            <a:r>
              <a:rPr lang="en-US" dirty="0" smtClean="0"/>
              <a:t>A</a:t>
            </a:r>
          </a:p>
          <a:p>
            <a:pPr lvl="1"/>
            <a:r>
              <a:rPr lang="en-US" dirty="0" smtClean="0"/>
              <a:t>E initiates as A with B</a:t>
            </a:r>
          </a:p>
          <a:p>
            <a:pPr lvl="1"/>
            <a:r>
              <a:rPr lang="en-US" dirty="0" smtClean="0"/>
              <a:t>Use messages from one exchange to finish the other</a:t>
            </a:r>
            <a:endParaRPr lang="en-US" dirty="0"/>
          </a:p>
        </p:txBody>
      </p:sp>
      <p:sp>
        <p:nvSpPr>
          <p:cNvPr id="4" name="Rectangle 3"/>
          <p:cNvSpPr/>
          <p:nvPr/>
        </p:nvSpPr>
        <p:spPr>
          <a:xfrm>
            <a:off x="1219200" y="3940793"/>
            <a:ext cx="3810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Rectangle 4"/>
          <p:cNvSpPr/>
          <p:nvPr/>
        </p:nvSpPr>
        <p:spPr>
          <a:xfrm>
            <a:off x="4419600" y="3940793"/>
            <a:ext cx="3810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 name="Rectangle 5"/>
          <p:cNvSpPr/>
          <p:nvPr/>
        </p:nvSpPr>
        <p:spPr>
          <a:xfrm>
            <a:off x="7543800" y="3940793"/>
            <a:ext cx="3810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 name="Straight Arrow Connector 6"/>
          <p:cNvCxnSpPr/>
          <p:nvPr/>
        </p:nvCxnSpPr>
        <p:spPr>
          <a:xfrm flipH="1">
            <a:off x="1600200" y="5334000"/>
            <a:ext cx="2819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00600" y="4255532"/>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6379193"/>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4241" y="3854509"/>
            <a:ext cx="615193" cy="369332"/>
          </a:xfrm>
          <a:prstGeom prst="rect">
            <a:avLst/>
          </a:prstGeom>
          <a:noFill/>
        </p:spPr>
        <p:txBody>
          <a:bodyPr wrap="square" rtlCol="0">
            <a:spAutoFit/>
          </a:bodyPr>
          <a:lstStyle/>
          <a:p>
            <a:r>
              <a:rPr lang="en-US" dirty="0" err="1" smtClean="0"/>
              <a:t>r</a:t>
            </a:r>
            <a:r>
              <a:rPr lang="en-US" baseline="-25000" dirty="0" err="1" smtClean="0"/>
              <a:t>A</a:t>
            </a:r>
            <a:endParaRPr lang="en-US" dirty="0"/>
          </a:p>
        </p:txBody>
      </p:sp>
      <p:sp>
        <p:nvSpPr>
          <p:cNvPr id="18" name="TextBox 17"/>
          <p:cNvSpPr txBox="1"/>
          <p:nvPr/>
        </p:nvSpPr>
        <p:spPr>
          <a:xfrm>
            <a:off x="5175783" y="4601383"/>
            <a:ext cx="1672108" cy="369332"/>
          </a:xfrm>
          <a:prstGeom prst="rect">
            <a:avLst/>
          </a:prstGeom>
          <a:noFill/>
        </p:spPr>
        <p:txBody>
          <a:bodyPr wrap="square" rtlCol="0">
            <a:spAutoFit/>
          </a:bodyPr>
          <a:lstStyle/>
          <a:p>
            <a:r>
              <a:rPr lang="en-US" dirty="0" err="1" smtClean="0"/>
              <a:t>r</a:t>
            </a:r>
            <a:r>
              <a:rPr lang="en-US" baseline="-25000" dirty="0" err="1" smtClean="0"/>
              <a:t>B</a:t>
            </a:r>
            <a:r>
              <a:rPr lang="en-US" dirty="0" err="1" smtClean="0"/>
              <a:t>,s</a:t>
            </a:r>
            <a:r>
              <a:rPr lang="en-US" baseline="-25000" dirty="0" err="1" smtClean="0"/>
              <a:t>B</a:t>
            </a:r>
            <a:r>
              <a:rPr lang="en-US" baseline="-25000" dirty="0" smtClean="0"/>
              <a:t> </a:t>
            </a:r>
            <a:r>
              <a:rPr lang="en-US" dirty="0" smtClean="0"/>
              <a:t>(</a:t>
            </a:r>
            <a:r>
              <a:rPr lang="en-US" dirty="0" err="1" smtClean="0"/>
              <a:t>r</a:t>
            </a:r>
            <a:r>
              <a:rPr lang="en-US" baseline="-25000" dirty="0" err="1" smtClean="0"/>
              <a:t>B</a:t>
            </a:r>
            <a:r>
              <a:rPr lang="en-US" dirty="0" err="1" smtClean="0"/>
              <a:t>,r</a:t>
            </a:r>
            <a:r>
              <a:rPr lang="en-US" baseline="-25000" dirty="0" err="1" smtClean="0"/>
              <a:t>A</a:t>
            </a:r>
            <a:r>
              <a:rPr lang="en-US" dirty="0" err="1" smtClean="0"/>
              <a:t>,A</a:t>
            </a:r>
            <a:r>
              <a:rPr lang="en-US" dirty="0" smtClean="0"/>
              <a:t>) </a:t>
            </a:r>
            <a:endParaRPr lang="en-US" dirty="0"/>
          </a:p>
        </p:txBody>
      </p:sp>
      <p:cxnSp>
        <p:nvCxnSpPr>
          <p:cNvPr id="19" name="Straight Arrow Connector 18"/>
          <p:cNvCxnSpPr/>
          <p:nvPr/>
        </p:nvCxnSpPr>
        <p:spPr>
          <a:xfrm flipH="1">
            <a:off x="4800600" y="5029200"/>
            <a:ext cx="27728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90800" y="4964668"/>
            <a:ext cx="615193" cy="369332"/>
          </a:xfrm>
          <a:prstGeom prst="rect">
            <a:avLst/>
          </a:prstGeom>
          <a:noFill/>
        </p:spPr>
        <p:txBody>
          <a:bodyPr wrap="square" rtlCol="0">
            <a:spAutoFit/>
          </a:bodyPr>
          <a:lstStyle/>
          <a:p>
            <a:r>
              <a:rPr lang="en-US" dirty="0" err="1" smtClean="0"/>
              <a:t>r</a:t>
            </a:r>
            <a:r>
              <a:rPr lang="en-US" baseline="-25000" dirty="0" err="1"/>
              <a:t>B</a:t>
            </a:r>
            <a:endParaRPr lang="en-US" dirty="0"/>
          </a:p>
        </p:txBody>
      </p:sp>
      <p:sp>
        <p:nvSpPr>
          <p:cNvPr id="21" name="TextBox 20"/>
          <p:cNvSpPr txBox="1"/>
          <p:nvPr/>
        </p:nvSpPr>
        <p:spPr>
          <a:xfrm>
            <a:off x="2062342" y="5565764"/>
            <a:ext cx="1672108" cy="369332"/>
          </a:xfrm>
          <a:prstGeom prst="rect">
            <a:avLst/>
          </a:prstGeom>
          <a:noFill/>
        </p:spPr>
        <p:txBody>
          <a:bodyPr wrap="square" rtlCol="0">
            <a:spAutoFit/>
          </a:bodyPr>
          <a:lstStyle/>
          <a:p>
            <a:r>
              <a:rPr lang="en-US" dirty="0" err="1" smtClean="0"/>
              <a:t>r’</a:t>
            </a:r>
            <a:r>
              <a:rPr lang="en-US" baseline="-25000" dirty="0" err="1" smtClean="0"/>
              <a:t>A</a:t>
            </a:r>
            <a:r>
              <a:rPr lang="en-US" dirty="0" err="1" smtClean="0"/>
              <a:t>,s</a:t>
            </a:r>
            <a:r>
              <a:rPr lang="en-US" baseline="-25000" dirty="0" err="1"/>
              <a:t>A</a:t>
            </a:r>
            <a:r>
              <a:rPr lang="en-US" baseline="-25000" dirty="0" smtClean="0"/>
              <a:t> </a:t>
            </a:r>
            <a:r>
              <a:rPr lang="en-US" dirty="0" smtClean="0"/>
              <a:t>(</a:t>
            </a:r>
            <a:r>
              <a:rPr lang="en-US" dirty="0" err="1" smtClean="0"/>
              <a:t>r’</a:t>
            </a:r>
            <a:r>
              <a:rPr lang="en-US" baseline="-25000" dirty="0" err="1" smtClean="0"/>
              <a:t>A</a:t>
            </a:r>
            <a:r>
              <a:rPr lang="en-US" dirty="0" err="1" smtClean="0"/>
              <a:t>,r</a:t>
            </a:r>
            <a:r>
              <a:rPr lang="en-US" baseline="-25000" dirty="0" err="1" smtClean="0"/>
              <a:t>B</a:t>
            </a:r>
            <a:r>
              <a:rPr lang="en-US" dirty="0" err="1" smtClean="0"/>
              <a:t>,B</a:t>
            </a:r>
            <a:r>
              <a:rPr lang="en-US" dirty="0" smtClean="0"/>
              <a:t>) </a:t>
            </a:r>
            <a:endParaRPr lang="en-US" dirty="0"/>
          </a:p>
        </p:txBody>
      </p:sp>
      <p:cxnSp>
        <p:nvCxnSpPr>
          <p:cNvPr id="22" name="Straight Arrow Connector 21"/>
          <p:cNvCxnSpPr/>
          <p:nvPr/>
        </p:nvCxnSpPr>
        <p:spPr>
          <a:xfrm>
            <a:off x="1600200" y="5949213"/>
            <a:ext cx="2819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27694" y="6025413"/>
            <a:ext cx="1672108" cy="369332"/>
          </a:xfrm>
          <a:prstGeom prst="rect">
            <a:avLst/>
          </a:prstGeom>
          <a:noFill/>
        </p:spPr>
        <p:txBody>
          <a:bodyPr wrap="square" rtlCol="0">
            <a:spAutoFit/>
          </a:bodyPr>
          <a:lstStyle/>
          <a:p>
            <a:r>
              <a:rPr lang="en-US" dirty="0" err="1" smtClean="0"/>
              <a:t>r’</a:t>
            </a:r>
            <a:r>
              <a:rPr lang="en-US" baseline="-25000" dirty="0" err="1" smtClean="0"/>
              <a:t>A</a:t>
            </a:r>
            <a:r>
              <a:rPr lang="en-US" dirty="0" err="1" smtClean="0"/>
              <a:t>,s</a:t>
            </a:r>
            <a:r>
              <a:rPr lang="en-US" baseline="-25000" dirty="0" err="1"/>
              <a:t>A</a:t>
            </a:r>
            <a:r>
              <a:rPr lang="en-US" baseline="-25000" dirty="0" smtClean="0"/>
              <a:t> </a:t>
            </a:r>
            <a:r>
              <a:rPr lang="en-US" dirty="0" smtClean="0"/>
              <a:t>(</a:t>
            </a:r>
            <a:r>
              <a:rPr lang="en-US" dirty="0" err="1" smtClean="0"/>
              <a:t>r’</a:t>
            </a:r>
            <a:r>
              <a:rPr lang="en-US" baseline="-25000" dirty="0" err="1" smtClean="0"/>
              <a:t>A</a:t>
            </a:r>
            <a:r>
              <a:rPr lang="en-US" dirty="0" err="1" smtClean="0"/>
              <a:t>,r</a:t>
            </a:r>
            <a:r>
              <a:rPr lang="en-US" baseline="-25000" dirty="0" err="1" smtClean="0"/>
              <a:t>B</a:t>
            </a:r>
            <a:r>
              <a:rPr lang="en-US" dirty="0" err="1" smtClean="0"/>
              <a:t>,B</a:t>
            </a:r>
            <a:r>
              <a:rPr lang="en-US" dirty="0" smtClean="0"/>
              <a:t>) </a:t>
            </a:r>
            <a:endParaRPr lang="en-US" dirty="0"/>
          </a:p>
        </p:txBody>
      </p:sp>
      <p:sp>
        <p:nvSpPr>
          <p:cNvPr id="8" name="Slide Number Placeholder 7"/>
          <p:cNvSpPr>
            <a:spLocks noGrp="1"/>
          </p:cNvSpPr>
          <p:nvPr>
            <p:ph type="sldNum" sz="quarter" idx="12"/>
          </p:nvPr>
        </p:nvSpPr>
        <p:spPr/>
        <p:txBody>
          <a:bodyPr/>
          <a:lstStyle/>
          <a:p>
            <a:fld id="{02575F65-B106-1543-A028-DEA58393CD08}" type="slidenum">
              <a:rPr lang="en-US" smtClean="0"/>
              <a:pPr/>
              <a:t>213</a:t>
            </a:fld>
            <a:endParaRPr lang="en-US"/>
          </a:p>
        </p:txBody>
      </p:sp>
    </p:spTree>
    <p:extLst>
      <p:ext uri="{BB962C8B-B14F-4D97-AF65-F5344CB8AC3E}">
        <p14:creationId xmlns:p14="http://schemas.microsoft.com/office/powerpoint/2010/main" val="577610452"/>
      </p:ext>
    </p:extLst>
  </p:cSld>
  <p:clrMapOvr>
    <a:masterClrMapping/>
  </p:clrMapOvr>
  <p:timing>
    <p:tnLst>
      <p:par>
        <p:cTn xmlns:p14="http://schemas.microsoft.com/office/powerpoint/2010/mai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Misplaced trust</a:t>
            </a:r>
            <a:endParaRPr lang="en-US" dirty="0"/>
          </a:p>
        </p:txBody>
      </p:sp>
      <p:sp>
        <p:nvSpPr>
          <p:cNvPr id="3" name="Content Placeholder 2"/>
          <p:cNvSpPr>
            <a:spLocks noGrp="1"/>
          </p:cNvSpPr>
          <p:nvPr>
            <p:ph idx="1"/>
          </p:nvPr>
        </p:nvSpPr>
        <p:spPr/>
        <p:txBody>
          <a:bodyPr/>
          <a:lstStyle/>
          <a:p>
            <a:r>
              <a:rPr lang="en-US" dirty="0" smtClean="0"/>
              <a:t>A trusted third party is inherently trusted</a:t>
            </a:r>
          </a:p>
          <a:p>
            <a:r>
              <a:rPr lang="en-US" dirty="0" smtClean="0"/>
              <a:t>What could happen if the TTP is </a:t>
            </a:r>
            <a:r>
              <a:rPr lang="en-US" b="1" i="1" dirty="0" smtClean="0"/>
              <a:t>not</a:t>
            </a:r>
            <a:r>
              <a:rPr lang="en-US" dirty="0" smtClean="0"/>
              <a:t> trustworthy?</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214</a:t>
            </a:fld>
            <a:endParaRPr lang="en-US"/>
          </a:p>
        </p:txBody>
      </p:sp>
    </p:spTree>
    <p:extLst>
      <p:ext uri="{BB962C8B-B14F-4D97-AF65-F5344CB8AC3E}">
        <p14:creationId xmlns:p14="http://schemas.microsoft.com/office/powerpoint/2010/main" val="2931331417"/>
      </p:ext>
    </p:extLst>
  </p:cSld>
  <p:clrMapOvr>
    <a:masterClrMapping/>
  </p:clrMapOvr>
  <p:timing>
    <p:tnLst>
      <p:par>
        <p:cTn xmlns:p14="http://schemas.microsoft.com/office/powerpoint/2010/mai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is an algorithm broken?</a:t>
            </a:r>
          </a:p>
        </p:txBody>
      </p:sp>
      <p:sp>
        <p:nvSpPr>
          <p:cNvPr id="5" name="Slide Number Placeholder 4"/>
          <p:cNvSpPr>
            <a:spLocks noGrp="1"/>
          </p:cNvSpPr>
          <p:nvPr>
            <p:ph type="sldNum" sz="quarter" idx="12"/>
          </p:nvPr>
        </p:nvSpPr>
        <p:spPr/>
        <p:txBody>
          <a:bodyPr/>
          <a:lstStyle/>
          <a:p>
            <a:fld id="{02575F65-B106-1543-A028-DEA58393CD08}" type="slidenum">
              <a:rPr lang="en-US" smtClean="0"/>
              <a:pPr/>
              <a:t>215</a:t>
            </a:fld>
            <a:endParaRPr lang="en-US"/>
          </a:p>
        </p:txBody>
      </p:sp>
    </p:spTree>
    <p:extLst>
      <p:ext uri="{BB962C8B-B14F-4D97-AF65-F5344CB8AC3E}">
        <p14:creationId xmlns:p14="http://schemas.microsoft.com/office/powerpoint/2010/main" val="386338484"/>
      </p:ext>
    </p:extLst>
  </p:cSld>
  <p:clrMapOvr>
    <a:masterClrMapping/>
  </p:clrMapOvr>
  <p:timing>
    <p:tnLst>
      <p:par>
        <p:cTn xmlns:p14="http://schemas.microsoft.com/office/powerpoint/2010/mai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broken?</a:t>
            </a:r>
            <a:endParaRPr lang="en-US" dirty="0"/>
          </a:p>
        </p:txBody>
      </p:sp>
      <p:sp>
        <p:nvSpPr>
          <p:cNvPr id="3" name="Content Placeholder 2"/>
          <p:cNvSpPr>
            <a:spLocks noGrp="1"/>
          </p:cNvSpPr>
          <p:nvPr>
            <p:ph idx="1"/>
          </p:nvPr>
        </p:nvSpPr>
        <p:spPr/>
        <p:txBody>
          <a:bodyPr>
            <a:normAutofit fontScale="92500"/>
          </a:bodyPr>
          <a:lstStyle/>
          <a:p>
            <a:r>
              <a:rPr lang="en-US" dirty="0" smtClean="0"/>
              <a:t>Think of your data (plaintext or keys) as delicious candy and an encryption algorithm as a piñata</a:t>
            </a:r>
          </a:p>
          <a:p>
            <a:pPr lvl="1"/>
            <a:r>
              <a:rPr lang="en-US" dirty="0" smtClean="0"/>
              <a:t>That makes cryptanalysts kids with bats</a:t>
            </a:r>
          </a:p>
          <a:p>
            <a:r>
              <a:rPr lang="en-US" dirty="0" smtClean="0"/>
              <a:t>They keep hitting the piñata, making dents</a:t>
            </a:r>
          </a:p>
          <a:p>
            <a:r>
              <a:rPr lang="en-US" dirty="0" smtClean="0"/>
              <a:t>Eventually a seam splits</a:t>
            </a:r>
          </a:p>
          <a:p>
            <a:r>
              <a:rPr lang="en-US" dirty="0" smtClean="0"/>
              <a:t>Then it cracks open and the candy falls out</a:t>
            </a:r>
          </a:p>
          <a:p>
            <a:pPr lvl="1"/>
            <a:r>
              <a:rPr lang="en-US" dirty="0" smtClean="0"/>
              <a:t>It is clearly broken at this point</a:t>
            </a:r>
          </a:p>
          <a:p>
            <a:r>
              <a:rPr lang="en-US" dirty="0" smtClean="0"/>
              <a:t>The dents don’t mean its broken, but they start to add up</a:t>
            </a:r>
          </a:p>
          <a:p>
            <a:pPr lvl="1"/>
            <a:r>
              <a:rPr lang="en-US" dirty="0" smtClean="0"/>
              <a:t>You may even be able to get a couple pieces of candy out of a split seam</a:t>
            </a:r>
          </a:p>
        </p:txBody>
      </p:sp>
      <p:sp>
        <p:nvSpPr>
          <p:cNvPr id="5" name="Slide Number Placeholder 4"/>
          <p:cNvSpPr>
            <a:spLocks noGrp="1"/>
          </p:cNvSpPr>
          <p:nvPr>
            <p:ph type="sldNum" sz="quarter" idx="12"/>
          </p:nvPr>
        </p:nvSpPr>
        <p:spPr/>
        <p:txBody>
          <a:bodyPr/>
          <a:lstStyle/>
          <a:p>
            <a:fld id="{02575F65-B106-1543-A028-DEA58393CD08}" type="slidenum">
              <a:rPr lang="en-US" smtClean="0"/>
              <a:pPr/>
              <a:t>216</a:t>
            </a:fld>
            <a:endParaRPr lang="en-US"/>
          </a:p>
        </p:txBody>
      </p:sp>
    </p:spTree>
    <p:extLst>
      <p:ext uri="{BB962C8B-B14F-4D97-AF65-F5344CB8AC3E}">
        <p14:creationId xmlns:p14="http://schemas.microsoft.com/office/powerpoint/2010/main" val="701352268"/>
      </p:ext>
    </p:extLst>
  </p:cSld>
  <p:clrMapOvr>
    <a:masterClrMapping/>
  </p:clrMapOvr>
  <p:timing>
    <p:tnLst>
      <p:par>
        <p:cTn xmlns:p14="http://schemas.microsoft.com/office/powerpoint/2010/mai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broken</a:t>
            </a:r>
            <a:r>
              <a:rPr lang="en-US" dirty="0" smtClean="0"/>
              <a:t>? (continued)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Attacks accumulate</a:t>
            </a:r>
          </a:p>
          <a:p>
            <a:r>
              <a:rPr lang="en-US" dirty="0" smtClean="0"/>
              <a:t>An “academic” attack hits the scene</a:t>
            </a:r>
          </a:p>
          <a:p>
            <a:pPr lvl="1"/>
            <a:r>
              <a:rPr lang="en-US" dirty="0" smtClean="0"/>
              <a:t>Improved over many iterations</a:t>
            </a:r>
          </a:p>
          <a:p>
            <a:pPr lvl="1"/>
            <a:r>
              <a:rPr lang="en-US" dirty="0" smtClean="0"/>
              <a:t>Eventually becomes practical</a:t>
            </a:r>
          </a:p>
          <a:p>
            <a:r>
              <a:rPr lang="en-US" dirty="0" smtClean="0"/>
              <a:t>If best practical attack has complexity below security threshold, the algorithm is broken</a:t>
            </a:r>
          </a:p>
          <a:p>
            <a:r>
              <a:rPr lang="en-US" dirty="0" smtClean="0"/>
              <a:t>If there’s not much left, it is close enough and you should already be transitioning</a:t>
            </a:r>
          </a:p>
          <a:p>
            <a:r>
              <a:rPr lang="en-US" dirty="0" smtClean="0"/>
              <a:t>If a property you were counting on is compromised, transition now</a:t>
            </a:r>
          </a:p>
          <a:p>
            <a:endParaRPr lang="en-US" dirty="0"/>
          </a:p>
          <a:p>
            <a:r>
              <a:rPr lang="en-US" dirty="0" smtClean="0"/>
              <a:t>Example: new attack on AES shaves off almost 2 bits</a:t>
            </a:r>
          </a:p>
          <a:p>
            <a:pPr lvl="1"/>
            <a:r>
              <a:rPr lang="en-US" dirty="0" smtClean="0"/>
              <a:t>Even with that, 126 &gt; 112, so it is ok for now</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217</a:t>
            </a:fld>
            <a:endParaRPr lang="en-US"/>
          </a:p>
        </p:txBody>
      </p:sp>
    </p:spTree>
    <p:extLst>
      <p:ext uri="{BB962C8B-B14F-4D97-AF65-F5344CB8AC3E}">
        <p14:creationId xmlns:p14="http://schemas.microsoft.com/office/powerpoint/2010/main" val="83723275"/>
      </p:ext>
    </p:extLst>
  </p:cSld>
  <p:clrMapOvr>
    <a:masterClrMapping/>
  </p:clrMapOvr>
  <p:timing>
    <p:tnLst>
      <p:par>
        <p:cTn xmlns:p14="http://schemas.microsoft.com/office/powerpoint/2010/mai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Maybe its broken, maybe its not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 algorithms will eventually be broken</a:t>
            </a:r>
          </a:p>
          <a:p>
            <a:pPr lvl="1"/>
            <a:r>
              <a:rPr lang="en-US" dirty="0" smtClean="0"/>
              <a:t>It is a matter of when</a:t>
            </a:r>
          </a:p>
          <a:p>
            <a:r>
              <a:rPr lang="en-US" dirty="0" smtClean="0"/>
              <a:t>You should start to worry when the attacks look like they might become practical soon</a:t>
            </a:r>
          </a:p>
          <a:p>
            <a:r>
              <a:rPr lang="en-US" dirty="0" smtClean="0"/>
              <a:t>Example: SHA1</a:t>
            </a:r>
          </a:p>
          <a:p>
            <a:pPr lvl="1"/>
            <a:r>
              <a:rPr lang="en-US" dirty="0" smtClean="0"/>
              <a:t>2004: Attacks in SHA-0</a:t>
            </a:r>
          </a:p>
          <a:p>
            <a:pPr lvl="2"/>
            <a:r>
              <a:rPr lang="en-US" dirty="0" smtClean="0"/>
              <a:t>Plans to attack SHA-1</a:t>
            </a:r>
          </a:p>
          <a:p>
            <a:pPr lvl="1"/>
            <a:r>
              <a:rPr lang="en-US" dirty="0" smtClean="0"/>
              <a:t>2005: Attack on SHA-1</a:t>
            </a:r>
          </a:p>
          <a:p>
            <a:pPr lvl="2"/>
            <a:r>
              <a:rPr lang="en-US" dirty="0" smtClean="0"/>
              <a:t>Collisions, not </a:t>
            </a:r>
            <a:r>
              <a:rPr lang="en-US" dirty="0" err="1" smtClean="0"/>
              <a:t>preimages</a:t>
            </a:r>
            <a:endParaRPr lang="en-US" dirty="0" smtClean="0"/>
          </a:p>
          <a:p>
            <a:pPr lvl="2"/>
            <a:r>
              <a:rPr lang="en-US" dirty="0" smtClean="0"/>
              <a:t>Not recommended in new applications</a:t>
            </a:r>
          </a:p>
          <a:p>
            <a:pPr lvl="2"/>
            <a:r>
              <a:rPr lang="en-US" dirty="0" smtClean="0"/>
              <a:t>Ok in legacy applications, where collision less important</a:t>
            </a:r>
          </a:p>
          <a:p>
            <a:pPr lvl="1"/>
            <a:r>
              <a:rPr lang="en-US" dirty="0" smtClean="0"/>
              <a:t>Today: SHA-1 still in use (have &gt; 2</a:t>
            </a:r>
            <a:r>
              <a:rPr lang="en-US" baseline="30000" dirty="0" smtClean="0"/>
              <a:t>50</a:t>
            </a:r>
            <a:r>
              <a:rPr lang="en-US" dirty="0" smtClean="0"/>
              <a:t> complexity for collision)</a:t>
            </a:r>
          </a:p>
          <a:p>
            <a:pPr lvl="2"/>
            <a:r>
              <a:rPr lang="en-US" dirty="0" smtClean="0"/>
              <a:t>SHA-2 family preferred</a:t>
            </a:r>
          </a:p>
          <a:p>
            <a:pPr lvl="2"/>
            <a:r>
              <a:rPr lang="en-US" dirty="0" smtClean="0"/>
              <a:t>SHA-3 standard in progress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218</a:t>
            </a:fld>
            <a:endParaRPr lang="en-US"/>
          </a:p>
        </p:txBody>
      </p:sp>
    </p:spTree>
    <p:extLst>
      <p:ext uri="{BB962C8B-B14F-4D97-AF65-F5344CB8AC3E}">
        <p14:creationId xmlns:p14="http://schemas.microsoft.com/office/powerpoint/2010/main" val="619522203"/>
      </p:ext>
    </p:extLst>
  </p:cSld>
  <p:clrMapOvr>
    <a:masterClrMapping/>
  </p:clrMapOvr>
  <p:timing>
    <p:tnLst>
      <p:par>
        <p:cTn xmlns:p14="http://schemas.microsoft.com/office/powerpoint/2010/mai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will all break eventually</a:t>
            </a:r>
            <a:endParaRPr lang="en-US" dirty="0"/>
          </a:p>
        </p:txBody>
      </p:sp>
      <p:sp>
        <p:nvSpPr>
          <p:cNvPr id="3" name="Content Placeholder 2"/>
          <p:cNvSpPr>
            <a:spLocks noGrp="1"/>
          </p:cNvSpPr>
          <p:nvPr>
            <p:ph idx="1"/>
          </p:nvPr>
        </p:nvSpPr>
        <p:spPr/>
        <p:txBody>
          <a:bodyPr/>
          <a:lstStyle/>
          <a:p>
            <a:r>
              <a:rPr lang="en-US" dirty="0" smtClean="0"/>
              <a:t>There is often a significant cost to changing algorithms</a:t>
            </a:r>
          </a:p>
          <a:p>
            <a:pPr lvl="1"/>
            <a:r>
              <a:rPr lang="en-US" dirty="0" smtClean="0"/>
              <a:t>Especially in hardware</a:t>
            </a:r>
          </a:p>
          <a:p>
            <a:r>
              <a:rPr lang="en-US" dirty="0" smtClean="0"/>
              <a:t>Backward compatibility is always an issue</a:t>
            </a:r>
          </a:p>
          <a:p>
            <a:r>
              <a:rPr lang="en-US" dirty="0" smtClean="0"/>
              <a:t>Cryptology is dynamic, not static</a:t>
            </a:r>
          </a:p>
          <a:p>
            <a:pPr lvl="1"/>
            <a:r>
              <a:rPr lang="en-US" dirty="0" smtClean="0"/>
              <a:t>Attacks take a long time to mature, but break could be tomorrow</a:t>
            </a:r>
          </a:p>
          <a:p>
            <a:pPr lvl="1"/>
            <a:r>
              <a:rPr lang="en-US" dirty="0" smtClean="0"/>
              <a:t>When algorithm crippled, need to act quickly</a:t>
            </a:r>
          </a:p>
          <a:p>
            <a:pPr lvl="1"/>
            <a:r>
              <a:rPr lang="en-US" dirty="0" smtClean="0"/>
              <a:t>Plan for change in any design</a:t>
            </a:r>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219</a:t>
            </a:fld>
            <a:endParaRPr lang="en-US"/>
          </a:p>
        </p:txBody>
      </p:sp>
    </p:spTree>
    <p:extLst>
      <p:ext uri="{BB962C8B-B14F-4D97-AF65-F5344CB8AC3E}">
        <p14:creationId xmlns:p14="http://schemas.microsoft.com/office/powerpoint/2010/main" val="78188803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sz="half" idx="1"/>
          </p:nvPr>
        </p:nvSpPr>
        <p:spPr/>
        <p:txBody>
          <a:bodyPr>
            <a:normAutofit/>
          </a:bodyPr>
          <a:lstStyle/>
          <a:p>
            <a:r>
              <a:rPr lang="en-US" dirty="0" smtClean="0"/>
              <a:t>Message: HELLO </a:t>
            </a:r>
            <a:r>
              <a:rPr lang="en-US" dirty="0"/>
              <a:t>WORLD</a:t>
            </a:r>
          </a:p>
          <a:p>
            <a:pPr lvl="1"/>
            <a:r>
              <a:rPr lang="en-US" dirty="0"/>
              <a:t>7 4 11 11 </a:t>
            </a:r>
            <a:r>
              <a:rPr lang="en-US" dirty="0" smtClean="0"/>
              <a:t>14 22 14 17 11 3</a:t>
            </a:r>
          </a:p>
          <a:p>
            <a:r>
              <a:rPr lang="en-US" dirty="0" smtClean="0"/>
              <a:t>Key: E</a:t>
            </a:r>
          </a:p>
          <a:p>
            <a:pPr lvl="1"/>
            <a:r>
              <a:rPr lang="en-US" dirty="0" smtClean="0"/>
              <a:t>4</a:t>
            </a:r>
          </a:p>
          <a:p>
            <a:pPr lvl="1"/>
            <a:endParaRPr lang="en-US" dirty="0"/>
          </a:p>
          <a:p>
            <a:r>
              <a:rPr lang="en-US" dirty="0" smtClean="0"/>
              <a:t>Encryption</a:t>
            </a:r>
          </a:p>
          <a:p>
            <a:pPr lvl="1"/>
            <a:r>
              <a:rPr lang="en-US" dirty="0" smtClean="0"/>
              <a:t>11 8 15 15 18 0 18 21 15 7</a:t>
            </a:r>
          </a:p>
          <a:p>
            <a:pPr lvl="1"/>
            <a:r>
              <a:rPr lang="en-US" dirty="0" smtClean="0"/>
              <a:t>LIPPSASVPH</a:t>
            </a:r>
            <a:endParaRPr lang="en-US" dirty="0"/>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1782376801"/>
              </p:ext>
            </p:extLst>
          </p:nvPr>
        </p:nvGraphicFramePr>
        <p:xfrm>
          <a:off x="5124634" y="1920085"/>
          <a:ext cx="3288436" cy="4387502"/>
        </p:xfrm>
        <a:graphic>
          <a:graphicData uri="http://schemas.openxmlformats.org/drawingml/2006/table">
            <a:tbl>
              <a:tblPr firstRow="1" bandRow="1">
                <a:tableStyleId>{5C22544A-7EE6-4342-B048-85BDC9FD1C3A}</a:tableStyleId>
              </a:tblPr>
              <a:tblGrid>
                <a:gridCol w="822109"/>
                <a:gridCol w="822109"/>
                <a:gridCol w="822109"/>
                <a:gridCol w="822109"/>
              </a:tblGrid>
              <a:tr h="313393">
                <a:tc>
                  <a:txBody>
                    <a:bodyPr/>
                    <a:lstStyle/>
                    <a:p>
                      <a:r>
                        <a:rPr lang="en-US" sz="1200" dirty="0" smtClean="0"/>
                        <a:t>Letter</a:t>
                      </a:r>
                      <a:endParaRPr lang="en-US" sz="1200" dirty="0"/>
                    </a:p>
                  </a:txBody>
                  <a:tcPr/>
                </a:tc>
                <a:tc>
                  <a:txBody>
                    <a:bodyPr/>
                    <a:lstStyle/>
                    <a:p>
                      <a:r>
                        <a:rPr lang="en-US" sz="1200" dirty="0" smtClean="0"/>
                        <a:t>#</a:t>
                      </a:r>
                      <a:endParaRPr lang="en-US" sz="1200" dirty="0"/>
                    </a:p>
                  </a:txBody>
                  <a:tcPr/>
                </a:tc>
                <a:tc>
                  <a:txBody>
                    <a:bodyPr/>
                    <a:lstStyle/>
                    <a:p>
                      <a:r>
                        <a:rPr lang="en-US" sz="1200" dirty="0" smtClean="0"/>
                        <a:t>Letter</a:t>
                      </a:r>
                      <a:endParaRPr lang="en-US" sz="1200" dirty="0"/>
                    </a:p>
                  </a:txBody>
                  <a:tcPr/>
                </a:tc>
                <a:tc>
                  <a:txBody>
                    <a:bodyPr/>
                    <a:lstStyle/>
                    <a:p>
                      <a:r>
                        <a:rPr lang="en-US" sz="1200" dirty="0" smtClean="0"/>
                        <a:t>#</a:t>
                      </a:r>
                      <a:endParaRPr lang="en-US" sz="1200" dirty="0"/>
                    </a:p>
                  </a:txBody>
                  <a:tcPr/>
                </a:tc>
              </a:tr>
              <a:tr h="313393">
                <a:tc>
                  <a:txBody>
                    <a:bodyPr/>
                    <a:lstStyle/>
                    <a:p>
                      <a:r>
                        <a:rPr lang="en-US" sz="1200" dirty="0" smtClean="0"/>
                        <a:t>A</a:t>
                      </a:r>
                      <a:endParaRPr lang="en-US" sz="1200" dirty="0"/>
                    </a:p>
                  </a:txBody>
                  <a:tcPr/>
                </a:tc>
                <a:tc>
                  <a:txBody>
                    <a:bodyPr/>
                    <a:lstStyle/>
                    <a:p>
                      <a:r>
                        <a:rPr lang="en-US" sz="1200" dirty="0" smtClean="0"/>
                        <a:t>0</a:t>
                      </a:r>
                      <a:endParaRPr lang="en-US" sz="1200" dirty="0"/>
                    </a:p>
                  </a:txBody>
                  <a:tcPr/>
                </a:tc>
                <a:tc>
                  <a:txBody>
                    <a:bodyPr/>
                    <a:lstStyle/>
                    <a:p>
                      <a:r>
                        <a:rPr lang="en-US" sz="1200" dirty="0" smtClean="0"/>
                        <a:t>N</a:t>
                      </a:r>
                      <a:endParaRPr lang="en-US" sz="1200" dirty="0"/>
                    </a:p>
                  </a:txBody>
                  <a:tcPr/>
                </a:tc>
                <a:tc>
                  <a:txBody>
                    <a:bodyPr/>
                    <a:lstStyle/>
                    <a:p>
                      <a:r>
                        <a:rPr lang="en-US" sz="1200" dirty="0" smtClean="0"/>
                        <a:t>13</a:t>
                      </a:r>
                      <a:endParaRPr lang="en-US" sz="1200" dirty="0"/>
                    </a:p>
                  </a:txBody>
                  <a:tcPr/>
                </a:tc>
              </a:tr>
              <a:tr h="313393">
                <a:tc>
                  <a:txBody>
                    <a:bodyPr/>
                    <a:lstStyle/>
                    <a:p>
                      <a:r>
                        <a:rPr lang="en-US" sz="1200" dirty="0" smtClean="0"/>
                        <a:t>B</a:t>
                      </a:r>
                      <a:endParaRPr lang="en-US" sz="1200" dirty="0"/>
                    </a:p>
                  </a:txBody>
                  <a:tcPr/>
                </a:tc>
                <a:tc>
                  <a:txBody>
                    <a:bodyPr/>
                    <a:lstStyle/>
                    <a:p>
                      <a:r>
                        <a:rPr lang="en-US" sz="1200" dirty="0" smtClean="0"/>
                        <a:t>1</a:t>
                      </a:r>
                      <a:endParaRPr lang="en-US" sz="1200" dirty="0"/>
                    </a:p>
                  </a:txBody>
                  <a:tcPr/>
                </a:tc>
                <a:tc>
                  <a:txBody>
                    <a:bodyPr/>
                    <a:lstStyle/>
                    <a:p>
                      <a:r>
                        <a:rPr lang="en-US" sz="1200" dirty="0" smtClean="0"/>
                        <a:t>O</a:t>
                      </a:r>
                      <a:endParaRPr lang="en-US" sz="1200" dirty="0"/>
                    </a:p>
                  </a:txBody>
                  <a:tcPr/>
                </a:tc>
                <a:tc>
                  <a:txBody>
                    <a:bodyPr/>
                    <a:lstStyle/>
                    <a:p>
                      <a:r>
                        <a:rPr lang="en-US" sz="1200" dirty="0" smtClean="0"/>
                        <a:t>14</a:t>
                      </a:r>
                      <a:endParaRPr lang="en-US" sz="1200" dirty="0"/>
                    </a:p>
                  </a:txBody>
                  <a:tcPr/>
                </a:tc>
              </a:tr>
              <a:tr h="313393">
                <a:tc>
                  <a:txBody>
                    <a:bodyPr/>
                    <a:lstStyle/>
                    <a:p>
                      <a:r>
                        <a:rPr lang="en-US" sz="1200" dirty="0" smtClean="0"/>
                        <a:t>C</a:t>
                      </a:r>
                      <a:endParaRPr lang="en-US" sz="1200" dirty="0"/>
                    </a:p>
                  </a:txBody>
                  <a:tcPr/>
                </a:tc>
                <a:tc>
                  <a:txBody>
                    <a:bodyPr/>
                    <a:lstStyle/>
                    <a:p>
                      <a:r>
                        <a:rPr lang="en-US" sz="1200" dirty="0" smtClean="0"/>
                        <a:t>2</a:t>
                      </a:r>
                      <a:endParaRPr lang="en-US" sz="1200" dirty="0"/>
                    </a:p>
                  </a:txBody>
                  <a:tcPr/>
                </a:tc>
                <a:tc>
                  <a:txBody>
                    <a:bodyPr/>
                    <a:lstStyle/>
                    <a:p>
                      <a:r>
                        <a:rPr lang="en-US" sz="1200" dirty="0" smtClean="0"/>
                        <a:t>P</a:t>
                      </a:r>
                      <a:endParaRPr lang="en-US" sz="1200" dirty="0"/>
                    </a:p>
                  </a:txBody>
                  <a:tcPr/>
                </a:tc>
                <a:tc>
                  <a:txBody>
                    <a:bodyPr/>
                    <a:lstStyle/>
                    <a:p>
                      <a:r>
                        <a:rPr lang="en-US" sz="1200" dirty="0" smtClean="0"/>
                        <a:t>15</a:t>
                      </a:r>
                      <a:endParaRPr lang="en-US" sz="1200" dirty="0"/>
                    </a:p>
                  </a:txBody>
                  <a:tcPr/>
                </a:tc>
              </a:tr>
              <a:tr h="313393">
                <a:tc>
                  <a:txBody>
                    <a:bodyPr/>
                    <a:lstStyle/>
                    <a:p>
                      <a:r>
                        <a:rPr lang="en-US" sz="1200" dirty="0" smtClean="0"/>
                        <a:t>D</a:t>
                      </a:r>
                      <a:endParaRPr lang="en-US" sz="1200" dirty="0"/>
                    </a:p>
                  </a:txBody>
                  <a:tcPr/>
                </a:tc>
                <a:tc>
                  <a:txBody>
                    <a:bodyPr/>
                    <a:lstStyle/>
                    <a:p>
                      <a:r>
                        <a:rPr lang="en-US" sz="1200" dirty="0" smtClean="0"/>
                        <a:t>3</a:t>
                      </a:r>
                      <a:endParaRPr lang="en-US" sz="1200" dirty="0"/>
                    </a:p>
                  </a:txBody>
                  <a:tcPr/>
                </a:tc>
                <a:tc>
                  <a:txBody>
                    <a:bodyPr/>
                    <a:lstStyle/>
                    <a:p>
                      <a:r>
                        <a:rPr lang="en-US" sz="1200" dirty="0" smtClean="0"/>
                        <a:t>Q</a:t>
                      </a:r>
                      <a:endParaRPr lang="en-US" sz="1200" dirty="0"/>
                    </a:p>
                  </a:txBody>
                  <a:tcPr/>
                </a:tc>
                <a:tc>
                  <a:txBody>
                    <a:bodyPr/>
                    <a:lstStyle/>
                    <a:p>
                      <a:r>
                        <a:rPr lang="en-US" sz="1200" dirty="0" smtClean="0"/>
                        <a:t>16</a:t>
                      </a:r>
                      <a:endParaRPr lang="en-US" sz="1200" dirty="0"/>
                    </a:p>
                  </a:txBody>
                  <a:tcPr/>
                </a:tc>
              </a:tr>
              <a:tr h="313393">
                <a:tc>
                  <a:txBody>
                    <a:bodyPr/>
                    <a:lstStyle/>
                    <a:p>
                      <a:r>
                        <a:rPr lang="en-US" sz="1200" dirty="0" smtClean="0"/>
                        <a:t>E</a:t>
                      </a:r>
                      <a:endParaRPr lang="en-US" sz="1200" dirty="0"/>
                    </a:p>
                  </a:txBody>
                  <a:tcPr/>
                </a:tc>
                <a:tc>
                  <a:txBody>
                    <a:bodyPr/>
                    <a:lstStyle/>
                    <a:p>
                      <a:r>
                        <a:rPr lang="en-US" sz="1200" dirty="0" smtClean="0"/>
                        <a:t>4</a:t>
                      </a:r>
                      <a:endParaRPr lang="en-US" sz="1200" dirty="0"/>
                    </a:p>
                  </a:txBody>
                  <a:tcPr/>
                </a:tc>
                <a:tc>
                  <a:txBody>
                    <a:bodyPr/>
                    <a:lstStyle/>
                    <a:p>
                      <a:r>
                        <a:rPr lang="en-US" sz="1200" dirty="0" smtClean="0"/>
                        <a:t>R</a:t>
                      </a:r>
                      <a:endParaRPr lang="en-US" sz="1200" dirty="0"/>
                    </a:p>
                  </a:txBody>
                  <a:tcPr/>
                </a:tc>
                <a:tc>
                  <a:txBody>
                    <a:bodyPr/>
                    <a:lstStyle/>
                    <a:p>
                      <a:r>
                        <a:rPr lang="en-US" sz="1200" dirty="0" smtClean="0"/>
                        <a:t>17</a:t>
                      </a:r>
                      <a:endParaRPr lang="en-US" sz="1200" dirty="0"/>
                    </a:p>
                  </a:txBody>
                  <a:tcPr/>
                </a:tc>
              </a:tr>
              <a:tr h="313393">
                <a:tc>
                  <a:txBody>
                    <a:bodyPr/>
                    <a:lstStyle/>
                    <a:p>
                      <a:r>
                        <a:rPr lang="en-US" sz="1200" dirty="0" smtClean="0"/>
                        <a:t>F</a:t>
                      </a:r>
                      <a:endParaRPr lang="en-US" sz="1200" dirty="0"/>
                    </a:p>
                  </a:txBody>
                  <a:tcPr/>
                </a:tc>
                <a:tc>
                  <a:txBody>
                    <a:bodyPr/>
                    <a:lstStyle/>
                    <a:p>
                      <a:r>
                        <a:rPr lang="en-US" sz="1200" dirty="0" smtClean="0"/>
                        <a:t>5</a:t>
                      </a:r>
                      <a:endParaRPr lang="en-US" sz="1200" dirty="0"/>
                    </a:p>
                  </a:txBody>
                  <a:tcPr/>
                </a:tc>
                <a:tc>
                  <a:txBody>
                    <a:bodyPr/>
                    <a:lstStyle/>
                    <a:p>
                      <a:r>
                        <a:rPr lang="en-US" sz="1200" dirty="0" smtClean="0"/>
                        <a:t>S</a:t>
                      </a:r>
                      <a:endParaRPr lang="en-US" sz="1200" dirty="0"/>
                    </a:p>
                  </a:txBody>
                  <a:tcPr/>
                </a:tc>
                <a:tc>
                  <a:txBody>
                    <a:bodyPr/>
                    <a:lstStyle/>
                    <a:p>
                      <a:r>
                        <a:rPr lang="en-US" sz="1200" dirty="0" smtClean="0"/>
                        <a:t>18</a:t>
                      </a:r>
                      <a:endParaRPr lang="en-US" sz="1200" dirty="0"/>
                    </a:p>
                  </a:txBody>
                  <a:tcPr/>
                </a:tc>
              </a:tr>
              <a:tr h="313393">
                <a:tc>
                  <a:txBody>
                    <a:bodyPr/>
                    <a:lstStyle/>
                    <a:p>
                      <a:r>
                        <a:rPr lang="en-US" sz="1200" dirty="0" smtClean="0"/>
                        <a:t>G</a:t>
                      </a:r>
                      <a:endParaRPr lang="en-US" sz="1200" dirty="0"/>
                    </a:p>
                  </a:txBody>
                  <a:tcPr/>
                </a:tc>
                <a:tc>
                  <a:txBody>
                    <a:bodyPr/>
                    <a:lstStyle/>
                    <a:p>
                      <a:r>
                        <a:rPr lang="en-US" sz="1200" dirty="0" smtClean="0"/>
                        <a:t>6</a:t>
                      </a:r>
                      <a:endParaRPr lang="en-US" sz="1200" dirty="0"/>
                    </a:p>
                  </a:txBody>
                  <a:tcPr/>
                </a:tc>
                <a:tc>
                  <a:txBody>
                    <a:bodyPr/>
                    <a:lstStyle/>
                    <a:p>
                      <a:r>
                        <a:rPr lang="en-US" sz="1200" dirty="0" smtClean="0"/>
                        <a:t>T</a:t>
                      </a:r>
                      <a:endParaRPr lang="en-US" sz="1200" dirty="0"/>
                    </a:p>
                  </a:txBody>
                  <a:tcPr/>
                </a:tc>
                <a:tc>
                  <a:txBody>
                    <a:bodyPr/>
                    <a:lstStyle/>
                    <a:p>
                      <a:r>
                        <a:rPr lang="en-US" sz="1200" dirty="0" smtClean="0"/>
                        <a:t>19</a:t>
                      </a:r>
                      <a:endParaRPr lang="en-US" sz="1200" dirty="0"/>
                    </a:p>
                  </a:txBody>
                  <a:tcPr/>
                </a:tc>
              </a:tr>
              <a:tr h="313393">
                <a:tc>
                  <a:txBody>
                    <a:bodyPr/>
                    <a:lstStyle/>
                    <a:p>
                      <a:r>
                        <a:rPr lang="en-US" sz="1200" dirty="0" smtClean="0"/>
                        <a:t>H</a:t>
                      </a:r>
                      <a:endParaRPr lang="en-US" sz="1200" dirty="0"/>
                    </a:p>
                  </a:txBody>
                  <a:tcPr/>
                </a:tc>
                <a:tc>
                  <a:txBody>
                    <a:bodyPr/>
                    <a:lstStyle/>
                    <a:p>
                      <a:r>
                        <a:rPr lang="en-US" sz="1200" dirty="0" smtClean="0"/>
                        <a:t>7</a:t>
                      </a:r>
                      <a:endParaRPr lang="en-US" sz="1200" dirty="0"/>
                    </a:p>
                  </a:txBody>
                  <a:tcPr/>
                </a:tc>
                <a:tc>
                  <a:txBody>
                    <a:bodyPr/>
                    <a:lstStyle/>
                    <a:p>
                      <a:r>
                        <a:rPr lang="en-US" sz="1200" dirty="0" smtClean="0"/>
                        <a:t>U</a:t>
                      </a:r>
                      <a:endParaRPr lang="en-US" sz="1200" dirty="0"/>
                    </a:p>
                  </a:txBody>
                  <a:tcPr/>
                </a:tc>
                <a:tc>
                  <a:txBody>
                    <a:bodyPr/>
                    <a:lstStyle/>
                    <a:p>
                      <a:r>
                        <a:rPr lang="en-US" sz="1200" dirty="0" smtClean="0"/>
                        <a:t>20</a:t>
                      </a:r>
                      <a:endParaRPr lang="en-US" sz="1200" dirty="0"/>
                    </a:p>
                  </a:txBody>
                  <a:tcPr/>
                </a:tc>
              </a:tr>
              <a:tr h="313393">
                <a:tc>
                  <a:txBody>
                    <a:bodyPr/>
                    <a:lstStyle/>
                    <a:p>
                      <a:r>
                        <a:rPr lang="en-US" sz="1200" dirty="0" smtClean="0"/>
                        <a:t>I</a:t>
                      </a:r>
                      <a:endParaRPr lang="en-US" sz="1200" dirty="0"/>
                    </a:p>
                  </a:txBody>
                  <a:tcPr/>
                </a:tc>
                <a:tc>
                  <a:txBody>
                    <a:bodyPr/>
                    <a:lstStyle/>
                    <a:p>
                      <a:r>
                        <a:rPr lang="en-US" sz="1200" dirty="0" smtClean="0"/>
                        <a:t>8</a:t>
                      </a:r>
                      <a:endParaRPr lang="en-US" sz="1200" dirty="0"/>
                    </a:p>
                  </a:txBody>
                  <a:tcPr/>
                </a:tc>
                <a:tc>
                  <a:txBody>
                    <a:bodyPr/>
                    <a:lstStyle/>
                    <a:p>
                      <a:r>
                        <a:rPr lang="en-US" sz="1200" dirty="0" smtClean="0"/>
                        <a:t>V</a:t>
                      </a:r>
                      <a:endParaRPr lang="en-US" sz="1200" dirty="0"/>
                    </a:p>
                  </a:txBody>
                  <a:tcPr/>
                </a:tc>
                <a:tc>
                  <a:txBody>
                    <a:bodyPr/>
                    <a:lstStyle/>
                    <a:p>
                      <a:r>
                        <a:rPr lang="en-US" sz="1200" dirty="0" smtClean="0"/>
                        <a:t>21</a:t>
                      </a:r>
                      <a:endParaRPr lang="en-US" sz="1200" dirty="0"/>
                    </a:p>
                  </a:txBody>
                  <a:tcPr/>
                </a:tc>
              </a:tr>
              <a:tr h="313393">
                <a:tc>
                  <a:txBody>
                    <a:bodyPr/>
                    <a:lstStyle/>
                    <a:p>
                      <a:r>
                        <a:rPr lang="en-US" sz="1200" dirty="0" smtClean="0"/>
                        <a:t>J</a:t>
                      </a:r>
                      <a:endParaRPr lang="en-US" sz="1200" dirty="0"/>
                    </a:p>
                  </a:txBody>
                  <a:tcPr/>
                </a:tc>
                <a:tc>
                  <a:txBody>
                    <a:bodyPr/>
                    <a:lstStyle/>
                    <a:p>
                      <a:r>
                        <a:rPr lang="en-US" sz="1200" dirty="0" smtClean="0"/>
                        <a:t>9</a:t>
                      </a:r>
                      <a:endParaRPr lang="en-US" sz="1200" dirty="0"/>
                    </a:p>
                  </a:txBody>
                  <a:tcPr/>
                </a:tc>
                <a:tc>
                  <a:txBody>
                    <a:bodyPr/>
                    <a:lstStyle/>
                    <a:p>
                      <a:r>
                        <a:rPr lang="en-US" sz="1200" dirty="0" smtClean="0"/>
                        <a:t>W</a:t>
                      </a:r>
                      <a:endParaRPr lang="en-US" sz="1200" dirty="0"/>
                    </a:p>
                  </a:txBody>
                  <a:tcPr/>
                </a:tc>
                <a:tc>
                  <a:txBody>
                    <a:bodyPr/>
                    <a:lstStyle/>
                    <a:p>
                      <a:r>
                        <a:rPr lang="en-US" sz="1200" dirty="0" smtClean="0"/>
                        <a:t>22</a:t>
                      </a:r>
                      <a:endParaRPr lang="en-US" sz="1200" dirty="0"/>
                    </a:p>
                  </a:txBody>
                  <a:tcPr/>
                </a:tc>
              </a:tr>
              <a:tr h="313393">
                <a:tc>
                  <a:txBody>
                    <a:bodyPr/>
                    <a:lstStyle/>
                    <a:p>
                      <a:r>
                        <a:rPr lang="en-US" sz="1200" dirty="0" smtClean="0"/>
                        <a:t>K</a:t>
                      </a:r>
                      <a:endParaRPr lang="en-US" sz="1200" dirty="0"/>
                    </a:p>
                  </a:txBody>
                  <a:tcPr/>
                </a:tc>
                <a:tc>
                  <a:txBody>
                    <a:bodyPr/>
                    <a:lstStyle/>
                    <a:p>
                      <a:r>
                        <a:rPr lang="en-US" sz="1200" dirty="0" smtClean="0"/>
                        <a:t>10</a:t>
                      </a:r>
                      <a:endParaRPr lang="en-US" sz="1200" dirty="0"/>
                    </a:p>
                  </a:txBody>
                  <a:tcPr/>
                </a:tc>
                <a:tc>
                  <a:txBody>
                    <a:bodyPr/>
                    <a:lstStyle/>
                    <a:p>
                      <a:r>
                        <a:rPr lang="en-US" sz="1200" dirty="0" smtClean="0"/>
                        <a:t>X</a:t>
                      </a:r>
                      <a:endParaRPr lang="en-US" sz="1200" dirty="0"/>
                    </a:p>
                  </a:txBody>
                  <a:tcPr/>
                </a:tc>
                <a:tc>
                  <a:txBody>
                    <a:bodyPr/>
                    <a:lstStyle/>
                    <a:p>
                      <a:r>
                        <a:rPr lang="en-US" sz="1200" dirty="0" smtClean="0"/>
                        <a:t>23</a:t>
                      </a:r>
                      <a:endParaRPr lang="en-US" sz="1200" dirty="0"/>
                    </a:p>
                  </a:txBody>
                  <a:tcPr/>
                </a:tc>
              </a:tr>
              <a:tr h="313393">
                <a:tc>
                  <a:txBody>
                    <a:bodyPr/>
                    <a:lstStyle/>
                    <a:p>
                      <a:r>
                        <a:rPr lang="en-US" sz="1200" dirty="0" smtClean="0"/>
                        <a:t>L</a:t>
                      </a:r>
                      <a:endParaRPr lang="en-US" sz="1200" dirty="0"/>
                    </a:p>
                  </a:txBody>
                  <a:tcPr/>
                </a:tc>
                <a:tc>
                  <a:txBody>
                    <a:bodyPr/>
                    <a:lstStyle/>
                    <a:p>
                      <a:r>
                        <a:rPr lang="en-US" sz="1200" dirty="0" smtClean="0"/>
                        <a:t>11</a:t>
                      </a:r>
                      <a:endParaRPr lang="en-US" sz="1200" dirty="0"/>
                    </a:p>
                  </a:txBody>
                  <a:tcPr/>
                </a:tc>
                <a:tc>
                  <a:txBody>
                    <a:bodyPr/>
                    <a:lstStyle/>
                    <a:p>
                      <a:r>
                        <a:rPr lang="en-US" sz="1200" dirty="0" smtClean="0"/>
                        <a:t>Y</a:t>
                      </a:r>
                      <a:endParaRPr lang="en-US" sz="1200" dirty="0"/>
                    </a:p>
                  </a:txBody>
                  <a:tcPr/>
                </a:tc>
                <a:tc>
                  <a:txBody>
                    <a:bodyPr/>
                    <a:lstStyle/>
                    <a:p>
                      <a:r>
                        <a:rPr lang="en-US" sz="1200" dirty="0" smtClean="0"/>
                        <a:t>24</a:t>
                      </a:r>
                      <a:endParaRPr lang="en-US" sz="1200" dirty="0"/>
                    </a:p>
                  </a:txBody>
                  <a:tcPr/>
                </a:tc>
              </a:tr>
              <a:tr h="313393">
                <a:tc>
                  <a:txBody>
                    <a:bodyPr/>
                    <a:lstStyle/>
                    <a:p>
                      <a:r>
                        <a:rPr lang="en-US" sz="1200" dirty="0" smtClean="0"/>
                        <a:t>M</a:t>
                      </a:r>
                      <a:endParaRPr lang="en-US" sz="1200" dirty="0"/>
                    </a:p>
                  </a:txBody>
                  <a:tcPr/>
                </a:tc>
                <a:tc>
                  <a:txBody>
                    <a:bodyPr/>
                    <a:lstStyle/>
                    <a:p>
                      <a:r>
                        <a:rPr lang="en-US" sz="1200" dirty="0" smtClean="0"/>
                        <a:t>12</a:t>
                      </a:r>
                      <a:endParaRPr lang="en-US" sz="1200" dirty="0"/>
                    </a:p>
                  </a:txBody>
                  <a:tcPr/>
                </a:tc>
                <a:tc>
                  <a:txBody>
                    <a:bodyPr/>
                    <a:lstStyle/>
                    <a:p>
                      <a:r>
                        <a:rPr lang="en-US" sz="1200" dirty="0" smtClean="0"/>
                        <a:t>Z</a:t>
                      </a:r>
                      <a:endParaRPr lang="en-US" sz="1200" dirty="0"/>
                    </a:p>
                  </a:txBody>
                  <a:tcPr/>
                </a:tc>
                <a:tc>
                  <a:txBody>
                    <a:bodyPr/>
                    <a:lstStyle/>
                    <a:p>
                      <a:r>
                        <a:rPr lang="en-US" sz="1200" dirty="0" smtClean="0"/>
                        <a:t>25</a:t>
                      </a:r>
                      <a:endParaRPr lang="en-US" sz="1200" dirty="0"/>
                    </a:p>
                  </a:txBody>
                  <a:tcPr/>
                </a:tc>
              </a:tr>
            </a:tbl>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22</a:t>
            </a:fld>
            <a:endParaRPr lang="en-US"/>
          </a:p>
        </p:txBody>
      </p:sp>
    </p:spTree>
    <p:extLst>
      <p:ext uri="{BB962C8B-B14F-4D97-AF65-F5344CB8AC3E}">
        <p14:creationId xmlns:p14="http://schemas.microsoft.com/office/powerpoint/2010/main" val="2909679313"/>
      </p:ext>
    </p:extLst>
  </p:cSld>
  <p:clrMapOvr>
    <a:masterClrMapping/>
  </p:clrMapOvr>
  <p:timing>
    <p:tnLst>
      <p:par>
        <p:cTn xmlns:p14="http://schemas.microsoft.com/office/powerpoint/2010/mai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Text Placeholder 2"/>
          <p:cNvSpPr>
            <a:spLocks noGrp="1"/>
          </p:cNvSpPr>
          <p:nvPr>
            <p:ph type="body" idx="1"/>
          </p:nvPr>
        </p:nvSpPr>
        <p:spPr/>
        <p:txBody>
          <a:bodyPr/>
          <a:lstStyle/>
          <a:p>
            <a:r>
              <a:rPr lang="en-US" dirty="0" smtClean="0"/>
              <a:t>When good crypto goes bad</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220</a:t>
            </a:fld>
            <a:endParaRPr lang="en-US"/>
          </a:p>
        </p:txBody>
      </p:sp>
    </p:spTree>
    <p:extLst>
      <p:ext uri="{BB962C8B-B14F-4D97-AF65-F5344CB8AC3E}">
        <p14:creationId xmlns:p14="http://schemas.microsoft.com/office/powerpoint/2010/main" val="1265614795"/>
      </p:ext>
    </p:extLst>
  </p:cSld>
  <p:clrMapOvr>
    <a:masterClrMapping/>
  </p:clrMapOvr>
  <p:timing>
    <p:tnLst>
      <p:par>
        <p:cTn xmlns:p14="http://schemas.microsoft.com/office/powerpoint/2010/mai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Content Placeholder 2"/>
          <p:cNvSpPr>
            <a:spLocks noGrp="1"/>
          </p:cNvSpPr>
          <p:nvPr>
            <p:ph idx="1"/>
          </p:nvPr>
        </p:nvSpPr>
        <p:spPr/>
        <p:txBody>
          <a:bodyPr/>
          <a:lstStyle/>
          <a:p>
            <a:r>
              <a:rPr lang="en-US" dirty="0" smtClean="0"/>
              <a:t>There is crypto, and there’s the system it is part of</a:t>
            </a:r>
          </a:p>
          <a:p>
            <a:r>
              <a:rPr lang="en-US" dirty="0" smtClean="0"/>
              <a:t>As soon as you look at crypto as part of a system rather than a stand-alone object, things change</a:t>
            </a:r>
          </a:p>
          <a:p>
            <a:r>
              <a:rPr lang="en-US" dirty="0" smtClean="0"/>
              <a:t>You need to be mindful of the attack vectors that you introduce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221</a:t>
            </a:fld>
            <a:endParaRPr lang="en-US"/>
          </a:p>
        </p:txBody>
      </p:sp>
    </p:spTree>
    <p:extLst>
      <p:ext uri="{BB962C8B-B14F-4D97-AF65-F5344CB8AC3E}">
        <p14:creationId xmlns:p14="http://schemas.microsoft.com/office/powerpoint/2010/main" val="114815291"/>
      </p:ext>
    </p:extLst>
  </p:cSld>
  <p:clrMapOvr>
    <a:masterClrMapping/>
  </p:clrMapOvr>
  <p:timing>
    <p:tnLst>
      <p:par>
        <p:cTn xmlns:p14="http://schemas.microsoft.com/office/powerpoint/2010/mai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WEP</a:t>
            </a:r>
            <a:endParaRPr lang="en-US" dirty="0"/>
          </a:p>
        </p:txBody>
      </p:sp>
      <p:sp>
        <p:nvSpPr>
          <p:cNvPr id="3" name="Content Placeholder 2"/>
          <p:cNvSpPr>
            <a:spLocks noGrp="1"/>
          </p:cNvSpPr>
          <p:nvPr>
            <p:ph idx="1"/>
          </p:nvPr>
        </p:nvSpPr>
        <p:spPr/>
        <p:txBody>
          <a:bodyPr/>
          <a:lstStyle/>
          <a:p>
            <a:r>
              <a:rPr lang="en-US" dirty="0" smtClean="0"/>
              <a:t>Wired Equivalent Privacy</a:t>
            </a:r>
          </a:p>
          <a:p>
            <a:pPr lvl="1"/>
            <a:r>
              <a:rPr lang="en-US" dirty="0" smtClean="0"/>
              <a:t>Secure wireless network communications</a:t>
            </a:r>
          </a:p>
          <a:p>
            <a:r>
              <a:rPr lang="en-US" dirty="0" smtClean="0"/>
              <a:t>WEP is a good example of doing it wrong</a:t>
            </a:r>
          </a:p>
          <a:p>
            <a:r>
              <a:rPr lang="en-US" dirty="0" smtClean="0"/>
              <a:t>But why?</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222</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WEP (continued)</a:t>
            </a:r>
            <a:endParaRPr lang="en-US" dirty="0"/>
          </a:p>
        </p:txBody>
      </p:sp>
      <p:sp>
        <p:nvSpPr>
          <p:cNvPr id="3" name="Content Placeholder 2"/>
          <p:cNvSpPr>
            <a:spLocks noGrp="1"/>
          </p:cNvSpPr>
          <p:nvPr>
            <p:ph idx="1"/>
          </p:nvPr>
        </p:nvSpPr>
        <p:spPr/>
        <p:txBody>
          <a:bodyPr/>
          <a:lstStyle/>
          <a:p>
            <a:r>
              <a:rPr lang="en-US" dirty="0" smtClean="0"/>
              <a:t>Uses RC4 stream cipher</a:t>
            </a:r>
          </a:p>
          <a:p>
            <a:r>
              <a:rPr lang="en-US" dirty="0" smtClean="0"/>
              <a:t>Seed has two parts</a:t>
            </a:r>
          </a:p>
          <a:p>
            <a:pPr lvl="1"/>
            <a:r>
              <a:rPr lang="en-US" dirty="0" smtClean="0"/>
              <a:t>IV: 24 bits   (public)</a:t>
            </a:r>
          </a:p>
          <a:p>
            <a:pPr lvl="1"/>
            <a:r>
              <a:rPr lang="en-US" dirty="0" smtClean="0"/>
              <a:t>Key: 40 bits   (secret)</a:t>
            </a:r>
          </a:p>
          <a:p>
            <a:r>
              <a:rPr lang="en-US" dirty="0" smtClean="0"/>
              <a:t>CRC32 for integrity</a:t>
            </a:r>
            <a:endParaRPr lang="en-US" dirty="0"/>
          </a:p>
          <a:p>
            <a:endParaRPr lang="en-US" dirty="0" smtClean="0"/>
          </a:p>
          <a:p>
            <a:r>
              <a:rPr lang="en-US" dirty="0" smtClean="0"/>
              <a:t>Let’s take a look at each of these</a:t>
            </a:r>
          </a:p>
          <a:p>
            <a:endParaRPr lang="en-US" dirty="0" smtClean="0"/>
          </a:p>
          <a:p>
            <a:endParaRPr lang="en-US" dirty="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223</a:t>
            </a:fld>
            <a:endParaRPr lang="en-US"/>
          </a:p>
        </p:txBody>
      </p:sp>
    </p:spTree>
    <p:extLst>
      <p:ext uri="{BB962C8B-B14F-4D97-AF65-F5344CB8AC3E}">
        <p14:creationId xmlns:p14="http://schemas.microsoft.com/office/powerpoint/2010/main" val="242899519"/>
      </p:ext>
    </p:extLst>
  </p:cSld>
  <p:clrMapOvr>
    <a:masterClrMapping/>
  </p:clrMapOvr>
  <p:timing>
    <p:tnLst>
      <p:par>
        <p:cTn xmlns:p14="http://schemas.microsoft.com/office/powerpoint/2010/mai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WEP: key and IV</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Export restrictions limited key size</a:t>
            </a:r>
          </a:p>
          <a:p>
            <a:pPr lvl="1"/>
            <a:r>
              <a:rPr lang="en-US" dirty="0" smtClean="0"/>
              <a:t>64-bit WEP is 40-bit secret plus 24-bit IV</a:t>
            </a:r>
            <a:endParaRPr lang="en-US" dirty="0"/>
          </a:p>
          <a:p>
            <a:r>
              <a:rPr lang="en-US" dirty="0" smtClean="0"/>
              <a:t>There is a 128-bit version</a:t>
            </a:r>
          </a:p>
          <a:p>
            <a:pPr lvl="1"/>
            <a:r>
              <a:rPr lang="en-US" dirty="0" smtClean="0"/>
              <a:t>104-bit secret plus 24-bit IV</a:t>
            </a:r>
          </a:p>
          <a:p>
            <a:r>
              <a:rPr lang="en-US" dirty="0" smtClean="0"/>
              <a:t>Cipher key = IV||secret</a:t>
            </a:r>
          </a:p>
          <a:p>
            <a:endParaRPr lang="en-US" dirty="0"/>
          </a:p>
          <a:p>
            <a:r>
              <a:rPr lang="en-US" dirty="0" smtClean="0"/>
              <a:t>First rule </a:t>
            </a:r>
            <a:r>
              <a:rPr lang="en-US" dirty="0"/>
              <a:t>of stream </a:t>
            </a:r>
            <a:r>
              <a:rPr lang="en-US" dirty="0" smtClean="0"/>
              <a:t>ciphers</a:t>
            </a:r>
            <a:endParaRPr lang="en-US" dirty="0"/>
          </a:p>
          <a:p>
            <a:pPr lvl="1"/>
            <a:r>
              <a:rPr lang="en-US" dirty="0"/>
              <a:t>Don’t reuse the same key stream</a:t>
            </a:r>
          </a:p>
          <a:p>
            <a:r>
              <a:rPr lang="en-US" dirty="0" smtClean="0"/>
              <a:t>2</a:t>
            </a:r>
            <a:r>
              <a:rPr lang="en-US" baseline="30000" dirty="0" smtClean="0"/>
              <a:t>24</a:t>
            </a:r>
            <a:r>
              <a:rPr lang="en-US" dirty="0" smtClean="0"/>
              <a:t> </a:t>
            </a:r>
            <a:r>
              <a:rPr lang="en-US" dirty="0"/>
              <a:t>is not large</a:t>
            </a:r>
          </a:p>
          <a:p>
            <a:pPr lvl="1"/>
            <a:r>
              <a:rPr lang="en-US" dirty="0" smtClean="0"/>
              <a:t>Especially on a high-volume network</a:t>
            </a:r>
            <a:endParaRPr lang="en-US" dirty="0"/>
          </a:p>
          <a:p>
            <a:r>
              <a:rPr lang="en-US" dirty="0"/>
              <a:t>Small IV space causes high probability of using same key stream more than once</a:t>
            </a:r>
          </a:p>
          <a:p>
            <a:pPr lvl="1"/>
            <a:r>
              <a:rPr lang="en-US" dirty="0"/>
              <a:t>BAD</a:t>
            </a:r>
            <a:r>
              <a:rPr lang="en-US" dirty="0" smtClean="0"/>
              <a:t>!</a:t>
            </a:r>
          </a:p>
        </p:txBody>
      </p:sp>
      <p:sp>
        <p:nvSpPr>
          <p:cNvPr id="5" name="Slide Number Placeholder 4"/>
          <p:cNvSpPr>
            <a:spLocks noGrp="1"/>
          </p:cNvSpPr>
          <p:nvPr>
            <p:ph type="sldNum" sz="quarter" idx="12"/>
          </p:nvPr>
        </p:nvSpPr>
        <p:spPr/>
        <p:txBody>
          <a:bodyPr/>
          <a:lstStyle/>
          <a:p>
            <a:fld id="{02575F65-B106-1543-A028-DEA58393CD08}" type="slidenum">
              <a:rPr lang="en-US" smtClean="0"/>
              <a:pPr/>
              <a:t>224</a:t>
            </a:fld>
            <a:endParaRPr lang="en-US"/>
          </a:p>
        </p:txBody>
      </p:sp>
    </p:spTree>
    <p:extLst>
      <p:ext uri="{BB962C8B-B14F-4D97-AF65-F5344CB8AC3E}">
        <p14:creationId xmlns:p14="http://schemas.microsoft.com/office/powerpoint/2010/main" val="3842111573"/>
      </p:ext>
    </p:extLst>
  </p:cSld>
  <p:clrMapOvr>
    <a:masterClrMapping/>
  </p:clrMapOvr>
  <p:timing>
    <p:tnLst>
      <p:par>
        <p:cTn xmlns:p14="http://schemas.microsoft.com/office/powerpoint/2010/mai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WEP: RC4</a:t>
            </a:r>
          </a:p>
        </p:txBody>
      </p:sp>
      <p:sp>
        <p:nvSpPr>
          <p:cNvPr id="3" name="Content Placeholder 2"/>
          <p:cNvSpPr>
            <a:spLocks noGrp="1"/>
          </p:cNvSpPr>
          <p:nvPr>
            <p:ph idx="1"/>
          </p:nvPr>
        </p:nvSpPr>
        <p:spPr/>
        <p:txBody>
          <a:bodyPr>
            <a:normAutofit fontScale="92500" lnSpcReduction="10000"/>
          </a:bodyPr>
          <a:lstStyle/>
          <a:p>
            <a:r>
              <a:rPr lang="en-US" dirty="0" smtClean="0"/>
              <a:t>Bias in key stream</a:t>
            </a:r>
          </a:p>
          <a:p>
            <a:pPr lvl="1"/>
            <a:r>
              <a:rPr lang="en-US" dirty="0" smtClean="0"/>
              <a:t>Bytes do not occur with equal probability</a:t>
            </a:r>
          </a:p>
          <a:p>
            <a:pPr lvl="1"/>
            <a:r>
              <a:rPr lang="en-US" dirty="0" smtClean="0"/>
              <a:t>First couple bytes have strong bias</a:t>
            </a:r>
          </a:p>
          <a:p>
            <a:pPr lvl="1"/>
            <a:r>
              <a:rPr lang="en-US" dirty="0" smtClean="0"/>
              <a:t>For each packet, you’re at the beginning of the key stream</a:t>
            </a:r>
          </a:p>
          <a:p>
            <a:pPr lvl="2"/>
            <a:r>
              <a:rPr lang="en-US" dirty="0" smtClean="0"/>
              <a:t>Bias in every packet</a:t>
            </a:r>
          </a:p>
          <a:p>
            <a:r>
              <a:rPr lang="en-US" dirty="0" smtClean="0"/>
              <a:t>Attacker can collect several messages</a:t>
            </a:r>
          </a:p>
          <a:p>
            <a:pPr lvl="1"/>
            <a:r>
              <a:rPr lang="en-US" dirty="0" smtClean="0"/>
              <a:t>Already knows IVs</a:t>
            </a:r>
          </a:p>
          <a:p>
            <a:pPr lvl="1"/>
            <a:r>
              <a:rPr lang="en-US" dirty="0" smtClean="0"/>
              <a:t>Can get info on XOR of two messages</a:t>
            </a:r>
          </a:p>
          <a:p>
            <a:pPr lvl="1"/>
            <a:r>
              <a:rPr lang="en-US" dirty="0" smtClean="0"/>
              <a:t>The secret is revealed with an obtainable amount of data and some analysis</a:t>
            </a:r>
          </a:p>
          <a:p>
            <a:r>
              <a:rPr lang="en-US" dirty="0"/>
              <a:t>Note this is all possible </a:t>
            </a:r>
            <a:r>
              <a:rPr lang="en-US" dirty="0" smtClean="0"/>
              <a:t>from nothing but </a:t>
            </a:r>
            <a:r>
              <a:rPr lang="en-US" dirty="0" err="1" smtClean="0"/>
              <a:t>ciphertexts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225</a:t>
            </a:fld>
            <a:endParaRPr lang="en-US"/>
          </a:p>
        </p:txBody>
      </p:sp>
    </p:spTree>
    <p:extLst>
      <p:ext uri="{BB962C8B-B14F-4D97-AF65-F5344CB8AC3E}">
        <p14:creationId xmlns:p14="http://schemas.microsoft.com/office/powerpoint/2010/main" val="1561163235"/>
      </p:ext>
    </p:extLst>
  </p:cSld>
  <p:clrMapOvr>
    <a:masterClrMapping/>
  </p:clrMapOvr>
  <p:timing>
    <p:tnLst>
      <p:par>
        <p:cTn xmlns:p14="http://schemas.microsoft.com/office/powerpoint/2010/mai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WEP: integrity check</a:t>
            </a:r>
            <a:endParaRPr lang="en-US" dirty="0"/>
          </a:p>
        </p:txBody>
      </p:sp>
      <p:sp>
        <p:nvSpPr>
          <p:cNvPr id="3" name="Content Placeholder 2"/>
          <p:cNvSpPr>
            <a:spLocks noGrp="1"/>
          </p:cNvSpPr>
          <p:nvPr>
            <p:ph idx="1"/>
          </p:nvPr>
        </p:nvSpPr>
        <p:spPr/>
        <p:txBody>
          <a:bodyPr>
            <a:normAutofit lnSpcReduction="10000"/>
          </a:bodyPr>
          <a:lstStyle/>
          <a:p>
            <a:r>
              <a:rPr lang="en-US" dirty="0" smtClean="0"/>
              <a:t>CRC32</a:t>
            </a:r>
          </a:p>
          <a:p>
            <a:pPr lvl="1"/>
            <a:r>
              <a:rPr lang="en-US" dirty="0" smtClean="0"/>
              <a:t>Cyclic redundancy check, 32-bits</a:t>
            </a:r>
          </a:p>
          <a:p>
            <a:r>
              <a:rPr lang="en-US" dirty="0" smtClean="0"/>
              <a:t>Linear and predictable</a:t>
            </a:r>
          </a:p>
          <a:p>
            <a:r>
              <a:rPr lang="en-US" dirty="0" smtClean="0"/>
              <a:t>Good for detecting random transmission errors</a:t>
            </a:r>
          </a:p>
          <a:p>
            <a:r>
              <a:rPr lang="en-US" dirty="0" smtClean="0"/>
              <a:t>Not cryptographically secure</a:t>
            </a:r>
          </a:p>
          <a:p>
            <a:pPr lvl="1"/>
            <a:r>
              <a:rPr lang="en-US" dirty="0" smtClean="0"/>
              <a:t>Adversary can make changes such that CRC32(modified) = CRC32(original)</a:t>
            </a:r>
          </a:p>
          <a:p>
            <a:pPr lvl="2"/>
            <a:r>
              <a:rPr lang="en-US" dirty="0" smtClean="0"/>
              <a:t>i</a:t>
            </a:r>
            <a:r>
              <a:rPr lang="en-US" dirty="0"/>
              <a:t>.</a:t>
            </a:r>
            <a:r>
              <a:rPr lang="en-US" dirty="0" smtClean="0"/>
              <a:t>e. bit flipping</a:t>
            </a:r>
          </a:p>
          <a:p>
            <a:r>
              <a:rPr lang="en-US" dirty="0" smtClean="0"/>
              <a:t>Terrible integrity check</a:t>
            </a:r>
          </a:p>
          <a:p>
            <a:pPr lvl="1"/>
            <a:r>
              <a:rPr lang="en-US" dirty="0" smtClean="0"/>
              <a:t>It wasn’t designed for this purpose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226</a:t>
            </a:fld>
            <a:endParaRPr lang="en-US"/>
          </a:p>
        </p:txBody>
      </p:sp>
    </p:spTree>
    <p:extLst>
      <p:ext uri="{BB962C8B-B14F-4D97-AF65-F5344CB8AC3E}">
        <p14:creationId xmlns:p14="http://schemas.microsoft.com/office/powerpoint/2010/main" val="4161108356"/>
      </p:ext>
    </p:extLst>
  </p:cSld>
  <p:clrMapOvr>
    <a:masterClrMapping/>
  </p:clrMapOvr>
  <p:timing>
    <p:tnLst>
      <p:par>
        <p:cTn xmlns:p14="http://schemas.microsoft.com/office/powerpoint/2010/mai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WEP is good for something</a:t>
            </a:r>
            <a:endParaRPr lang="en-US" dirty="0"/>
          </a:p>
        </p:txBody>
      </p:sp>
      <p:sp>
        <p:nvSpPr>
          <p:cNvPr id="3" name="Content Placeholder 2"/>
          <p:cNvSpPr>
            <a:spLocks noGrp="1"/>
          </p:cNvSpPr>
          <p:nvPr>
            <p:ph idx="1"/>
          </p:nvPr>
        </p:nvSpPr>
        <p:spPr/>
        <p:txBody>
          <a:bodyPr/>
          <a:lstStyle/>
          <a:p>
            <a:r>
              <a:rPr lang="en-US" dirty="0" smtClean="0"/>
              <a:t>In all fairness, all ciphers broken eventually</a:t>
            </a:r>
          </a:p>
          <a:p>
            <a:pPr lvl="1"/>
            <a:r>
              <a:rPr lang="en-US" dirty="0" smtClean="0"/>
              <a:t>WEP fails even if RC4 still worked well</a:t>
            </a:r>
          </a:p>
          <a:p>
            <a:r>
              <a:rPr lang="en-US" dirty="0" smtClean="0"/>
              <a:t>It is important because it does contribute to our knowledge of what not to do</a:t>
            </a:r>
          </a:p>
          <a:p>
            <a:r>
              <a:rPr lang="en-US" dirty="0" smtClean="0"/>
              <a:t>It also gives support to an attack model</a:t>
            </a:r>
          </a:p>
          <a:p>
            <a:endParaRPr lang="en-US" dirty="0"/>
          </a:p>
          <a:p>
            <a:r>
              <a:rPr lang="en-US" dirty="0" smtClean="0"/>
              <a:t>Related-key attack model</a:t>
            </a:r>
          </a:p>
          <a:p>
            <a:pPr lvl="1"/>
            <a:r>
              <a:rPr lang="en-US" dirty="0" smtClean="0"/>
              <a:t>Some people say that it is unrealistic</a:t>
            </a:r>
          </a:p>
          <a:p>
            <a:pPr lvl="1"/>
            <a:r>
              <a:rPr lang="en-US" dirty="0" smtClean="0"/>
              <a:t>People who defend it just need to point to WEP</a:t>
            </a:r>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227</a:t>
            </a:fld>
            <a:endParaRPr lang="en-US"/>
          </a:p>
        </p:txBody>
      </p:sp>
    </p:spTree>
    <p:extLst>
      <p:ext uri="{BB962C8B-B14F-4D97-AF65-F5344CB8AC3E}">
        <p14:creationId xmlns:p14="http://schemas.microsoft.com/office/powerpoint/2010/main" val="1326498767"/>
      </p:ext>
    </p:extLst>
  </p:cSld>
  <p:clrMapOvr>
    <a:masterClrMapping/>
  </p:clrMapOvr>
  <p:timing>
    <p:tnLst>
      <p:par>
        <p:cTn xmlns:p14="http://schemas.microsoft.com/office/powerpoint/2010/mai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EMV Payment</a:t>
            </a:r>
            <a:endParaRPr lang="en-US" dirty="0"/>
          </a:p>
        </p:txBody>
      </p:sp>
      <p:sp>
        <p:nvSpPr>
          <p:cNvPr id="3" name="Content Placeholder 2"/>
          <p:cNvSpPr>
            <a:spLocks noGrp="1"/>
          </p:cNvSpPr>
          <p:nvPr>
            <p:ph idx="1"/>
          </p:nvPr>
        </p:nvSpPr>
        <p:spPr/>
        <p:txBody>
          <a:bodyPr>
            <a:normAutofit/>
          </a:bodyPr>
          <a:lstStyle/>
          <a:p>
            <a:r>
              <a:rPr lang="en-US" dirty="0"/>
              <a:t>“Chip and PIN is Broken” by Murdoch et al</a:t>
            </a:r>
            <a:r>
              <a:rPr lang="en-US" dirty="0" smtClean="0"/>
              <a:t>.</a:t>
            </a:r>
          </a:p>
          <a:p>
            <a:r>
              <a:rPr lang="en-US" dirty="0" err="1" smtClean="0"/>
              <a:t>Europay</a:t>
            </a:r>
            <a:r>
              <a:rPr lang="en-US" dirty="0" smtClean="0"/>
              <a:t>, MasterCard, Visa</a:t>
            </a:r>
          </a:p>
          <a:p>
            <a:pPr lvl="1"/>
            <a:r>
              <a:rPr lang="en-US" dirty="0" smtClean="0"/>
              <a:t>Prominent payment protocol</a:t>
            </a:r>
          </a:p>
          <a:p>
            <a:r>
              <a:rPr lang="en-US" dirty="0" smtClean="0"/>
              <a:t>Known as “chip and PIN”</a:t>
            </a:r>
          </a:p>
          <a:p>
            <a:pPr lvl="1"/>
            <a:r>
              <a:rPr lang="en-US" dirty="0" smtClean="0"/>
              <a:t>Payer uses smartcard and PIN</a:t>
            </a:r>
          </a:p>
          <a:p>
            <a:r>
              <a:rPr lang="en-US" dirty="0" smtClean="0"/>
              <a:t>Goal: minimize cost of disputes from issuing bank</a:t>
            </a:r>
          </a:p>
          <a:p>
            <a:pPr lvl="2"/>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228</a:t>
            </a:fld>
            <a:endParaRPr lang="en-US"/>
          </a:p>
        </p:txBody>
      </p:sp>
    </p:spTree>
    <p:extLst>
      <p:ext uri="{BB962C8B-B14F-4D97-AF65-F5344CB8AC3E}">
        <p14:creationId xmlns:p14="http://schemas.microsoft.com/office/powerpoint/2010/main" val="1212550765"/>
      </p:ext>
    </p:extLst>
  </p:cSld>
  <p:clrMapOvr>
    <a:masterClrMapping/>
  </p:clrMapOvr>
  <p:timing>
    <p:tnLst>
      <p:par>
        <p:cTn xmlns:p14="http://schemas.microsoft.com/office/powerpoint/2010/mai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EMV </a:t>
            </a:r>
            <a:r>
              <a:rPr lang="en-US" dirty="0" smtClean="0"/>
              <a:t>Payment (continued)</a:t>
            </a:r>
            <a:endParaRPr lang="en-US" dirty="0"/>
          </a:p>
        </p:txBody>
      </p:sp>
      <p:sp>
        <p:nvSpPr>
          <p:cNvPr id="3" name="Content Placeholder 2"/>
          <p:cNvSpPr>
            <a:spLocks noGrp="1"/>
          </p:cNvSpPr>
          <p:nvPr>
            <p:ph idx="1"/>
          </p:nvPr>
        </p:nvSpPr>
        <p:spPr/>
        <p:txBody>
          <a:bodyPr/>
          <a:lstStyle/>
          <a:p>
            <a:r>
              <a:rPr lang="en-US" dirty="0"/>
              <a:t>Two places for burden</a:t>
            </a:r>
          </a:p>
          <a:p>
            <a:pPr lvl="1"/>
            <a:r>
              <a:rPr lang="en-US" dirty="0"/>
              <a:t>Payer used </a:t>
            </a:r>
            <a:r>
              <a:rPr lang="en-US" dirty="0" smtClean="0"/>
              <a:t>chip and PIN</a:t>
            </a:r>
            <a:endParaRPr lang="en-US" dirty="0"/>
          </a:p>
          <a:p>
            <a:pPr lvl="2"/>
            <a:r>
              <a:rPr lang="en-US" dirty="0"/>
              <a:t>Verified, so user must </a:t>
            </a:r>
            <a:r>
              <a:rPr lang="en-US" dirty="0" smtClean="0"/>
              <a:t>be authentic</a:t>
            </a:r>
            <a:endParaRPr lang="en-US" dirty="0"/>
          </a:p>
          <a:p>
            <a:pPr lvl="2"/>
            <a:r>
              <a:rPr lang="en-US" dirty="0"/>
              <a:t>Burden on account holder</a:t>
            </a:r>
          </a:p>
          <a:p>
            <a:pPr lvl="1"/>
            <a:r>
              <a:rPr lang="en-US" dirty="0"/>
              <a:t>Payer signed</a:t>
            </a:r>
          </a:p>
          <a:p>
            <a:pPr lvl="2"/>
            <a:r>
              <a:rPr lang="en-US" dirty="0"/>
              <a:t>Merchant verified signature</a:t>
            </a:r>
          </a:p>
          <a:p>
            <a:pPr lvl="2"/>
            <a:r>
              <a:rPr lang="en-US" dirty="0"/>
              <a:t>Burden on merchant</a:t>
            </a:r>
          </a:p>
          <a:p>
            <a:pPr marL="0" indent="0">
              <a:buNone/>
            </a:pP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229</a:t>
            </a:fld>
            <a:endParaRPr lang="en-US"/>
          </a:p>
        </p:txBody>
      </p:sp>
    </p:spTree>
    <p:extLst>
      <p:ext uri="{BB962C8B-B14F-4D97-AF65-F5344CB8AC3E}">
        <p14:creationId xmlns:p14="http://schemas.microsoft.com/office/powerpoint/2010/main" val="403182394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sz="half" idx="1"/>
          </p:nvPr>
        </p:nvSpPr>
        <p:spPr/>
        <p:txBody>
          <a:bodyPr>
            <a:normAutofit fontScale="92500" lnSpcReduction="20000"/>
          </a:bodyPr>
          <a:lstStyle/>
          <a:p>
            <a:r>
              <a:rPr lang="en-US" dirty="0" smtClean="0"/>
              <a:t>Now let’s decrypt it</a:t>
            </a:r>
          </a:p>
          <a:p>
            <a:r>
              <a:rPr lang="en-US" dirty="0" smtClean="0"/>
              <a:t>Inverse of addition mod 26 is subtraction mod 26</a:t>
            </a:r>
          </a:p>
          <a:p>
            <a:r>
              <a:rPr lang="en-US" dirty="0" smtClean="0"/>
              <a:t>Subtract 4 from each integer</a:t>
            </a:r>
          </a:p>
          <a:p>
            <a:endParaRPr lang="en-US" dirty="0"/>
          </a:p>
          <a:p>
            <a:r>
              <a:rPr lang="en-US" dirty="0"/>
              <a:t>LIPPSASVPH</a:t>
            </a:r>
          </a:p>
          <a:p>
            <a:pPr lvl="1"/>
            <a:r>
              <a:rPr lang="en-US" dirty="0"/>
              <a:t>11 8 15 15 18 0 18 21 15 </a:t>
            </a:r>
            <a:r>
              <a:rPr lang="en-US" dirty="0" smtClean="0"/>
              <a:t>7</a:t>
            </a:r>
          </a:p>
          <a:p>
            <a:pPr lvl="1"/>
            <a:endParaRPr lang="en-US" dirty="0"/>
          </a:p>
          <a:p>
            <a:r>
              <a:rPr lang="en-US" dirty="0" smtClean="0"/>
              <a:t>Decryption</a:t>
            </a:r>
            <a:endParaRPr lang="en-US" dirty="0"/>
          </a:p>
          <a:p>
            <a:pPr lvl="1"/>
            <a:r>
              <a:rPr lang="en-US" dirty="0" smtClean="0"/>
              <a:t>7 4 11 11 14 22 14 17 11 3</a:t>
            </a:r>
          </a:p>
          <a:p>
            <a:pPr lvl="1"/>
            <a:r>
              <a:rPr lang="en-US" dirty="0" smtClean="0"/>
              <a:t>HELLOWORLD</a:t>
            </a:r>
          </a:p>
          <a:p>
            <a:pPr lvl="1"/>
            <a:endParaRPr lang="en-US" dirty="0"/>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4127425745"/>
              </p:ext>
            </p:extLst>
          </p:nvPr>
        </p:nvGraphicFramePr>
        <p:xfrm>
          <a:off x="5124634" y="1920085"/>
          <a:ext cx="3288436" cy="4387502"/>
        </p:xfrm>
        <a:graphic>
          <a:graphicData uri="http://schemas.openxmlformats.org/drawingml/2006/table">
            <a:tbl>
              <a:tblPr firstRow="1" bandRow="1">
                <a:tableStyleId>{5C22544A-7EE6-4342-B048-85BDC9FD1C3A}</a:tableStyleId>
              </a:tblPr>
              <a:tblGrid>
                <a:gridCol w="822109"/>
                <a:gridCol w="822109"/>
                <a:gridCol w="822109"/>
                <a:gridCol w="822109"/>
              </a:tblGrid>
              <a:tr h="313393">
                <a:tc>
                  <a:txBody>
                    <a:bodyPr/>
                    <a:lstStyle/>
                    <a:p>
                      <a:r>
                        <a:rPr lang="en-US" sz="1200" dirty="0" smtClean="0"/>
                        <a:t>Letter</a:t>
                      </a:r>
                      <a:endParaRPr lang="en-US" sz="1200" dirty="0"/>
                    </a:p>
                  </a:txBody>
                  <a:tcPr/>
                </a:tc>
                <a:tc>
                  <a:txBody>
                    <a:bodyPr/>
                    <a:lstStyle/>
                    <a:p>
                      <a:r>
                        <a:rPr lang="en-US" sz="1200" dirty="0" smtClean="0"/>
                        <a:t>#</a:t>
                      </a:r>
                      <a:endParaRPr lang="en-US" sz="1200" dirty="0"/>
                    </a:p>
                  </a:txBody>
                  <a:tcPr/>
                </a:tc>
                <a:tc>
                  <a:txBody>
                    <a:bodyPr/>
                    <a:lstStyle/>
                    <a:p>
                      <a:r>
                        <a:rPr lang="en-US" sz="1200" dirty="0" smtClean="0"/>
                        <a:t>Letter</a:t>
                      </a:r>
                      <a:endParaRPr lang="en-US" sz="1200" dirty="0"/>
                    </a:p>
                  </a:txBody>
                  <a:tcPr/>
                </a:tc>
                <a:tc>
                  <a:txBody>
                    <a:bodyPr/>
                    <a:lstStyle/>
                    <a:p>
                      <a:r>
                        <a:rPr lang="en-US" sz="1200" dirty="0" smtClean="0"/>
                        <a:t>#</a:t>
                      </a:r>
                      <a:endParaRPr lang="en-US" sz="1200" dirty="0"/>
                    </a:p>
                  </a:txBody>
                  <a:tcPr/>
                </a:tc>
              </a:tr>
              <a:tr h="313393">
                <a:tc>
                  <a:txBody>
                    <a:bodyPr/>
                    <a:lstStyle/>
                    <a:p>
                      <a:r>
                        <a:rPr lang="en-US" sz="1200" dirty="0" smtClean="0"/>
                        <a:t>A</a:t>
                      </a:r>
                      <a:endParaRPr lang="en-US" sz="1200" dirty="0"/>
                    </a:p>
                  </a:txBody>
                  <a:tcPr/>
                </a:tc>
                <a:tc>
                  <a:txBody>
                    <a:bodyPr/>
                    <a:lstStyle/>
                    <a:p>
                      <a:r>
                        <a:rPr lang="en-US" sz="1200" dirty="0" smtClean="0"/>
                        <a:t>0</a:t>
                      </a:r>
                      <a:endParaRPr lang="en-US" sz="1200" dirty="0"/>
                    </a:p>
                  </a:txBody>
                  <a:tcPr/>
                </a:tc>
                <a:tc>
                  <a:txBody>
                    <a:bodyPr/>
                    <a:lstStyle/>
                    <a:p>
                      <a:r>
                        <a:rPr lang="en-US" sz="1200" dirty="0" smtClean="0"/>
                        <a:t>N</a:t>
                      </a:r>
                      <a:endParaRPr lang="en-US" sz="1200" dirty="0"/>
                    </a:p>
                  </a:txBody>
                  <a:tcPr/>
                </a:tc>
                <a:tc>
                  <a:txBody>
                    <a:bodyPr/>
                    <a:lstStyle/>
                    <a:p>
                      <a:r>
                        <a:rPr lang="en-US" sz="1200" dirty="0" smtClean="0"/>
                        <a:t>13</a:t>
                      </a:r>
                      <a:endParaRPr lang="en-US" sz="1200" dirty="0"/>
                    </a:p>
                  </a:txBody>
                  <a:tcPr/>
                </a:tc>
              </a:tr>
              <a:tr h="313393">
                <a:tc>
                  <a:txBody>
                    <a:bodyPr/>
                    <a:lstStyle/>
                    <a:p>
                      <a:r>
                        <a:rPr lang="en-US" sz="1200" dirty="0" smtClean="0"/>
                        <a:t>B</a:t>
                      </a:r>
                      <a:endParaRPr lang="en-US" sz="1200" dirty="0"/>
                    </a:p>
                  </a:txBody>
                  <a:tcPr/>
                </a:tc>
                <a:tc>
                  <a:txBody>
                    <a:bodyPr/>
                    <a:lstStyle/>
                    <a:p>
                      <a:r>
                        <a:rPr lang="en-US" sz="1200" dirty="0" smtClean="0"/>
                        <a:t>1</a:t>
                      </a:r>
                      <a:endParaRPr lang="en-US" sz="1200" dirty="0"/>
                    </a:p>
                  </a:txBody>
                  <a:tcPr/>
                </a:tc>
                <a:tc>
                  <a:txBody>
                    <a:bodyPr/>
                    <a:lstStyle/>
                    <a:p>
                      <a:r>
                        <a:rPr lang="en-US" sz="1200" dirty="0" smtClean="0"/>
                        <a:t>O</a:t>
                      </a:r>
                      <a:endParaRPr lang="en-US" sz="1200" dirty="0"/>
                    </a:p>
                  </a:txBody>
                  <a:tcPr/>
                </a:tc>
                <a:tc>
                  <a:txBody>
                    <a:bodyPr/>
                    <a:lstStyle/>
                    <a:p>
                      <a:r>
                        <a:rPr lang="en-US" sz="1200" dirty="0" smtClean="0"/>
                        <a:t>14</a:t>
                      </a:r>
                      <a:endParaRPr lang="en-US" sz="1200" dirty="0"/>
                    </a:p>
                  </a:txBody>
                  <a:tcPr/>
                </a:tc>
              </a:tr>
              <a:tr h="313393">
                <a:tc>
                  <a:txBody>
                    <a:bodyPr/>
                    <a:lstStyle/>
                    <a:p>
                      <a:r>
                        <a:rPr lang="en-US" sz="1200" dirty="0" smtClean="0"/>
                        <a:t>C</a:t>
                      </a:r>
                      <a:endParaRPr lang="en-US" sz="1200" dirty="0"/>
                    </a:p>
                  </a:txBody>
                  <a:tcPr/>
                </a:tc>
                <a:tc>
                  <a:txBody>
                    <a:bodyPr/>
                    <a:lstStyle/>
                    <a:p>
                      <a:r>
                        <a:rPr lang="en-US" sz="1200" dirty="0" smtClean="0"/>
                        <a:t>2</a:t>
                      </a:r>
                      <a:endParaRPr lang="en-US" sz="1200" dirty="0"/>
                    </a:p>
                  </a:txBody>
                  <a:tcPr/>
                </a:tc>
                <a:tc>
                  <a:txBody>
                    <a:bodyPr/>
                    <a:lstStyle/>
                    <a:p>
                      <a:r>
                        <a:rPr lang="en-US" sz="1200" dirty="0" smtClean="0"/>
                        <a:t>P</a:t>
                      </a:r>
                      <a:endParaRPr lang="en-US" sz="1200" dirty="0"/>
                    </a:p>
                  </a:txBody>
                  <a:tcPr/>
                </a:tc>
                <a:tc>
                  <a:txBody>
                    <a:bodyPr/>
                    <a:lstStyle/>
                    <a:p>
                      <a:r>
                        <a:rPr lang="en-US" sz="1200" dirty="0" smtClean="0"/>
                        <a:t>15</a:t>
                      </a:r>
                      <a:endParaRPr lang="en-US" sz="1200" dirty="0"/>
                    </a:p>
                  </a:txBody>
                  <a:tcPr/>
                </a:tc>
              </a:tr>
              <a:tr h="313393">
                <a:tc>
                  <a:txBody>
                    <a:bodyPr/>
                    <a:lstStyle/>
                    <a:p>
                      <a:r>
                        <a:rPr lang="en-US" sz="1200" dirty="0" smtClean="0"/>
                        <a:t>D</a:t>
                      </a:r>
                      <a:endParaRPr lang="en-US" sz="1200" dirty="0"/>
                    </a:p>
                  </a:txBody>
                  <a:tcPr/>
                </a:tc>
                <a:tc>
                  <a:txBody>
                    <a:bodyPr/>
                    <a:lstStyle/>
                    <a:p>
                      <a:r>
                        <a:rPr lang="en-US" sz="1200" dirty="0" smtClean="0"/>
                        <a:t>3</a:t>
                      </a:r>
                      <a:endParaRPr lang="en-US" sz="1200" dirty="0"/>
                    </a:p>
                  </a:txBody>
                  <a:tcPr/>
                </a:tc>
                <a:tc>
                  <a:txBody>
                    <a:bodyPr/>
                    <a:lstStyle/>
                    <a:p>
                      <a:r>
                        <a:rPr lang="en-US" sz="1200" dirty="0" smtClean="0"/>
                        <a:t>Q</a:t>
                      </a:r>
                      <a:endParaRPr lang="en-US" sz="1200" dirty="0"/>
                    </a:p>
                  </a:txBody>
                  <a:tcPr/>
                </a:tc>
                <a:tc>
                  <a:txBody>
                    <a:bodyPr/>
                    <a:lstStyle/>
                    <a:p>
                      <a:r>
                        <a:rPr lang="en-US" sz="1200" dirty="0" smtClean="0"/>
                        <a:t>16</a:t>
                      </a:r>
                      <a:endParaRPr lang="en-US" sz="1200" dirty="0"/>
                    </a:p>
                  </a:txBody>
                  <a:tcPr/>
                </a:tc>
              </a:tr>
              <a:tr h="313393">
                <a:tc>
                  <a:txBody>
                    <a:bodyPr/>
                    <a:lstStyle/>
                    <a:p>
                      <a:r>
                        <a:rPr lang="en-US" sz="1200" dirty="0" smtClean="0"/>
                        <a:t>E</a:t>
                      </a:r>
                      <a:endParaRPr lang="en-US" sz="1200" dirty="0"/>
                    </a:p>
                  </a:txBody>
                  <a:tcPr/>
                </a:tc>
                <a:tc>
                  <a:txBody>
                    <a:bodyPr/>
                    <a:lstStyle/>
                    <a:p>
                      <a:r>
                        <a:rPr lang="en-US" sz="1200" dirty="0" smtClean="0"/>
                        <a:t>4</a:t>
                      </a:r>
                      <a:endParaRPr lang="en-US" sz="1200" dirty="0"/>
                    </a:p>
                  </a:txBody>
                  <a:tcPr/>
                </a:tc>
                <a:tc>
                  <a:txBody>
                    <a:bodyPr/>
                    <a:lstStyle/>
                    <a:p>
                      <a:r>
                        <a:rPr lang="en-US" sz="1200" dirty="0" smtClean="0"/>
                        <a:t>R</a:t>
                      </a:r>
                      <a:endParaRPr lang="en-US" sz="1200" dirty="0"/>
                    </a:p>
                  </a:txBody>
                  <a:tcPr/>
                </a:tc>
                <a:tc>
                  <a:txBody>
                    <a:bodyPr/>
                    <a:lstStyle/>
                    <a:p>
                      <a:r>
                        <a:rPr lang="en-US" sz="1200" dirty="0" smtClean="0"/>
                        <a:t>17</a:t>
                      </a:r>
                      <a:endParaRPr lang="en-US" sz="1200" dirty="0"/>
                    </a:p>
                  </a:txBody>
                  <a:tcPr/>
                </a:tc>
              </a:tr>
              <a:tr h="313393">
                <a:tc>
                  <a:txBody>
                    <a:bodyPr/>
                    <a:lstStyle/>
                    <a:p>
                      <a:r>
                        <a:rPr lang="en-US" sz="1200" dirty="0" smtClean="0"/>
                        <a:t>F</a:t>
                      </a:r>
                      <a:endParaRPr lang="en-US" sz="1200" dirty="0"/>
                    </a:p>
                  </a:txBody>
                  <a:tcPr/>
                </a:tc>
                <a:tc>
                  <a:txBody>
                    <a:bodyPr/>
                    <a:lstStyle/>
                    <a:p>
                      <a:r>
                        <a:rPr lang="en-US" sz="1200" dirty="0" smtClean="0"/>
                        <a:t>5</a:t>
                      </a:r>
                      <a:endParaRPr lang="en-US" sz="1200" dirty="0"/>
                    </a:p>
                  </a:txBody>
                  <a:tcPr/>
                </a:tc>
                <a:tc>
                  <a:txBody>
                    <a:bodyPr/>
                    <a:lstStyle/>
                    <a:p>
                      <a:r>
                        <a:rPr lang="en-US" sz="1200" dirty="0" smtClean="0"/>
                        <a:t>S</a:t>
                      </a:r>
                      <a:endParaRPr lang="en-US" sz="1200" dirty="0"/>
                    </a:p>
                  </a:txBody>
                  <a:tcPr/>
                </a:tc>
                <a:tc>
                  <a:txBody>
                    <a:bodyPr/>
                    <a:lstStyle/>
                    <a:p>
                      <a:r>
                        <a:rPr lang="en-US" sz="1200" dirty="0" smtClean="0"/>
                        <a:t>18</a:t>
                      </a:r>
                      <a:endParaRPr lang="en-US" sz="1200" dirty="0"/>
                    </a:p>
                  </a:txBody>
                  <a:tcPr/>
                </a:tc>
              </a:tr>
              <a:tr h="313393">
                <a:tc>
                  <a:txBody>
                    <a:bodyPr/>
                    <a:lstStyle/>
                    <a:p>
                      <a:r>
                        <a:rPr lang="en-US" sz="1200" dirty="0" smtClean="0"/>
                        <a:t>G</a:t>
                      </a:r>
                      <a:endParaRPr lang="en-US" sz="1200" dirty="0"/>
                    </a:p>
                  </a:txBody>
                  <a:tcPr/>
                </a:tc>
                <a:tc>
                  <a:txBody>
                    <a:bodyPr/>
                    <a:lstStyle/>
                    <a:p>
                      <a:r>
                        <a:rPr lang="en-US" sz="1200" dirty="0" smtClean="0"/>
                        <a:t>6</a:t>
                      </a:r>
                      <a:endParaRPr lang="en-US" sz="1200" dirty="0"/>
                    </a:p>
                  </a:txBody>
                  <a:tcPr/>
                </a:tc>
                <a:tc>
                  <a:txBody>
                    <a:bodyPr/>
                    <a:lstStyle/>
                    <a:p>
                      <a:r>
                        <a:rPr lang="en-US" sz="1200" dirty="0" smtClean="0"/>
                        <a:t>T</a:t>
                      </a:r>
                      <a:endParaRPr lang="en-US" sz="1200" dirty="0"/>
                    </a:p>
                  </a:txBody>
                  <a:tcPr/>
                </a:tc>
                <a:tc>
                  <a:txBody>
                    <a:bodyPr/>
                    <a:lstStyle/>
                    <a:p>
                      <a:r>
                        <a:rPr lang="en-US" sz="1200" dirty="0" smtClean="0"/>
                        <a:t>19</a:t>
                      </a:r>
                      <a:endParaRPr lang="en-US" sz="1200" dirty="0"/>
                    </a:p>
                  </a:txBody>
                  <a:tcPr/>
                </a:tc>
              </a:tr>
              <a:tr h="313393">
                <a:tc>
                  <a:txBody>
                    <a:bodyPr/>
                    <a:lstStyle/>
                    <a:p>
                      <a:r>
                        <a:rPr lang="en-US" sz="1200" dirty="0" smtClean="0"/>
                        <a:t>H</a:t>
                      </a:r>
                      <a:endParaRPr lang="en-US" sz="1200" dirty="0"/>
                    </a:p>
                  </a:txBody>
                  <a:tcPr/>
                </a:tc>
                <a:tc>
                  <a:txBody>
                    <a:bodyPr/>
                    <a:lstStyle/>
                    <a:p>
                      <a:r>
                        <a:rPr lang="en-US" sz="1200" dirty="0" smtClean="0"/>
                        <a:t>7</a:t>
                      </a:r>
                      <a:endParaRPr lang="en-US" sz="1200" dirty="0"/>
                    </a:p>
                  </a:txBody>
                  <a:tcPr/>
                </a:tc>
                <a:tc>
                  <a:txBody>
                    <a:bodyPr/>
                    <a:lstStyle/>
                    <a:p>
                      <a:r>
                        <a:rPr lang="en-US" sz="1200" dirty="0" smtClean="0"/>
                        <a:t>U</a:t>
                      </a:r>
                      <a:endParaRPr lang="en-US" sz="1200" dirty="0"/>
                    </a:p>
                  </a:txBody>
                  <a:tcPr/>
                </a:tc>
                <a:tc>
                  <a:txBody>
                    <a:bodyPr/>
                    <a:lstStyle/>
                    <a:p>
                      <a:r>
                        <a:rPr lang="en-US" sz="1200" dirty="0" smtClean="0"/>
                        <a:t>20</a:t>
                      </a:r>
                      <a:endParaRPr lang="en-US" sz="1200" dirty="0"/>
                    </a:p>
                  </a:txBody>
                  <a:tcPr/>
                </a:tc>
              </a:tr>
              <a:tr h="313393">
                <a:tc>
                  <a:txBody>
                    <a:bodyPr/>
                    <a:lstStyle/>
                    <a:p>
                      <a:r>
                        <a:rPr lang="en-US" sz="1200" dirty="0" smtClean="0"/>
                        <a:t>I</a:t>
                      </a:r>
                      <a:endParaRPr lang="en-US" sz="1200" dirty="0"/>
                    </a:p>
                  </a:txBody>
                  <a:tcPr/>
                </a:tc>
                <a:tc>
                  <a:txBody>
                    <a:bodyPr/>
                    <a:lstStyle/>
                    <a:p>
                      <a:r>
                        <a:rPr lang="en-US" sz="1200" dirty="0" smtClean="0"/>
                        <a:t>8</a:t>
                      </a:r>
                      <a:endParaRPr lang="en-US" sz="1200" dirty="0"/>
                    </a:p>
                  </a:txBody>
                  <a:tcPr/>
                </a:tc>
                <a:tc>
                  <a:txBody>
                    <a:bodyPr/>
                    <a:lstStyle/>
                    <a:p>
                      <a:r>
                        <a:rPr lang="en-US" sz="1200" dirty="0" smtClean="0"/>
                        <a:t>V</a:t>
                      </a:r>
                      <a:endParaRPr lang="en-US" sz="1200" dirty="0"/>
                    </a:p>
                  </a:txBody>
                  <a:tcPr/>
                </a:tc>
                <a:tc>
                  <a:txBody>
                    <a:bodyPr/>
                    <a:lstStyle/>
                    <a:p>
                      <a:r>
                        <a:rPr lang="en-US" sz="1200" dirty="0" smtClean="0"/>
                        <a:t>21</a:t>
                      </a:r>
                      <a:endParaRPr lang="en-US" sz="1200" dirty="0"/>
                    </a:p>
                  </a:txBody>
                  <a:tcPr/>
                </a:tc>
              </a:tr>
              <a:tr h="313393">
                <a:tc>
                  <a:txBody>
                    <a:bodyPr/>
                    <a:lstStyle/>
                    <a:p>
                      <a:r>
                        <a:rPr lang="en-US" sz="1200" dirty="0" smtClean="0"/>
                        <a:t>J</a:t>
                      </a:r>
                      <a:endParaRPr lang="en-US" sz="1200" dirty="0"/>
                    </a:p>
                  </a:txBody>
                  <a:tcPr/>
                </a:tc>
                <a:tc>
                  <a:txBody>
                    <a:bodyPr/>
                    <a:lstStyle/>
                    <a:p>
                      <a:r>
                        <a:rPr lang="en-US" sz="1200" dirty="0" smtClean="0"/>
                        <a:t>9</a:t>
                      </a:r>
                      <a:endParaRPr lang="en-US" sz="1200" dirty="0"/>
                    </a:p>
                  </a:txBody>
                  <a:tcPr/>
                </a:tc>
                <a:tc>
                  <a:txBody>
                    <a:bodyPr/>
                    <a:lstStyle/>
                    <a:p>
                      <a:r>
                        <a:rPr lang="en-US" sz="1200" dirty="0" smtClean="0"/>
                        <a:t>W</a:t>
                      </a:r>
                      <a:endParaRPr lang="en-US" sz="1200" dirty="0"/>
                    </a:p>
                  </a:txBody>
                  <a:tcPr/>
                </a:tc>
                <a:tc>
                  <a:txBody>
                    <a:bodyPr/>
                    <a:lstStyle/>
                    <a:p>
                      <a:r>
                        <a:rPr lang="en-US" sz="1200" dirty="0" smtClean="0"/>
                        <a:t>22</a:t>
                      </a:r>
                      <a:endParaRPr lang="en-US" sz="1200" dirty="0"/>
                    </a:p>
                  </a:txBody>
                  <a:tcPr/>
                </a:tc>
              </a:tr>
              <a:tr h="313393">
                <a:tc>
                  <a:txBody>
                    <a:bodyPr/>
                    <a:lstStyle/>
                    <a:p>
                      <a:r>
                        <a:rPr lang="en-US" sz="1200" dirty="0" smtClean="0"/>
                        <a:t>K</a:t>
                      </a:r>
                      <a:endParaRPr lang="en-US" sz="1200" dirty="0"/>
                    </a:p>
                  </a:txBody>
                  <a:tcPr/>
                </a:tc>
                <a:tc>
                  <a:txBody>
                    <a:bodyPr/>
                    <a:lstStyle/>
                    <a:p>
                      <a:r>
                        <a:rPr lang="en-US" sz="1200" dirty="0" smtClean="0"/>
                        <a:t>10</a:t>
                      </a:r>
                      <a:endParaRPr lang="en-US" sz="1200" dirty="0"/>
                    </a:p>
                  </a:txBody>
                  <a:tcPr/>
                </a:tc>
                <a:tc>
                  <a:txBody>
                    <a:bodyPr/>
                    <a:lstStyle/>
                    <a:p>
                      <a:r>
                        <a:rPr lang="en-US" sz="1200" dirty="0" smtClean="0"/>
                        <a:t>X</a:t>
                      </a:r>
                      <a:endParaRPr lang="en-US" sz="1200" dirty="0"/>
                    </a:p>
                  </a:txBody>
                  <a:tcPr/>
                </a:tc>
                <a:tc>
                  <a:txBody>
                    <a:bodyPr/>
                    <a:lstStyle/>
                    <a:p>
                      <a:r>
                        <a:rPr lang="en-US" sz="1200" dirty="0" smtClean="0"/>
                        <a:t>23</a:t>
                      </a:r>
                      <a:endParaRPr lang="en-US" sz="1200" dirty="0"/>
                    </a:p>
                  </a:txBody>
                  <a:tcPr/>
                </a:tc>
              </a:tr>
              <a:tr h="313393">
                <a:tc>
                  <a:txBody>
                    <a:bodyPr/>
                    <a:lstStyle/>
                    <a:p>
                      <a:r>
                        <a:rPr lang="en-US" sz="1200" dirty="0" smtClean="0"/>
                        <a:t>L</a:t>
                      </a:r>
                      <a:endParaRPr lang="en-US" sz="1200" dirty="0"/>
                    </a:p>
                  </a:txBody>
                  <a:tcPr/>
                </a:tc>
                <a:tc>
                  <a:txBody>
                    <a:bodyPr/>
                    <a:lstStyle/>
                    <a:p>
                      <a:r>
                        <a:rPr lang="en-US" sz="1200" dirty="0" smtClean="0"/>
                        <a:t>11</a:t>
                      </a:r>
                      <a:endParaRPr lang="en-US" sz="1200" dirty="0"/>
                    </a:p>
                  </a:txBody>
                  <a:tcPr/>
                </a:tc>
                <a:tc>
                  <a:txBody>
                    <a:bodyPr/>
                    <a:lstStyle/>
                    <a:p>
                      <a:r>
                        <a:rPr lang="en-US" sz="1200" dirty="0" smtClean="0"/>
                        <a:t>Y</a:t>
                      </a:r>
                      <a:endParaRPr lang="en-US" sz="1200" dirty="0"/>
                    </a:p>
                  </a:txBody>
                  <a:tcPr/>
                </a:tc>
                <a:tc>
                  <a:txBody>
                    <a:bodyPr/>
                    <a:lstStyle/>
                    <a:p>
                      <a:r>
                        <a:rPr lang="en-US" sz="1200" dirty="0" smtClean="0"/>
                        <a:t>24</a:t>
                      </a:r>
                      <a:endParaRPr lang="en-US" sz="1200" dirty="0"/>
                    </a:p>
                  </a:txBody>
                  <a:tcPr/>
                </a:tc>
              </a:tr>
              <a:tr h="313393">
                <a:tc>
                  <a:txBody>
                    <a:bodyPr/>
                    <a:lstStyle/>
                    <a:p>
                      <a:r>
                        <a:rPr lang="en-US" sz="1200" dirty="0" smtClean="0"/>
                        <a:t>M</a:t>
                      </a:r>
                      <a:endParaRPr lang="en-US" sz="1200" dirty="0"/>
                    </a:p>
                  </a:txBody>
                  <a:tcPr/>
                </a:tc>
                <a:tc>
                  <a:txBody>
                    <a:bodyPr/>
                    <a:lstStyle/>
                    <a:p>
                      <a:r>
                        <a:rPr lang="en-US" sz="1200" dirty="0" smtClean="0"/>
                        <a:t>12</a:t>
                      </a:r>
                      <a:endParaRPr lang="en-US" sz="1200" dirty="0"/>
                    </a:p>
                  </a:txBody>
                  <a:tcPr/>
                </a:tc>
                <a:tc>
                  <a:txBody>
                    <a:bodyPr/>
                    <a:lstStyle/>
                    <a:p>
                      <a:r>
                        <a:rPr lang="en-US" sz="1200" dirty="0" smtClean="0"/>
                        <a:t>Z</a:t>
                      </a:r>
                      <a:endParaRPr lang="en-US" sz="1200" dirty="0"/>
                    </a:p>
                  </a:txBody>
                  <a:tcPr/>
                </a:tc>
                <a:tc>
                  <a:txBody>
                    <a:bodyPr/>
                    <a:lstStyle/>
                    <a:p>
                      <a:r>
                        <a:rPr lang="en-US" sz="1200" dirty="0" smtClean="0"/>
                        <a:t>25</a:t>
                      </a:r>
                      <a:endParaRPr lang="en-US" sz="1200" dirty="0"/>
                    </a:p>
                  </a:txBody>
                  <a:tcPr/>
                </a:tc>
              </a:tr>
            </a:tbl>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23</a:t>
            </a:fld>
            <a:endParaRPr lang="en-US"/>
          </a:p>
        </p:txBody>
      </p:sp>
    </p:spTree>
    <p:extLst>
      <p:ext uri="{BB962C8B-B14F-4D97-AF65-F5344CB8AC3E}">
        <p14:creationId xmlns:p14="http://schemas.microsoft.com/office/powerpoint/2010/main" val="4242426392"/>
      </p:ext>
    </p:extLst>
  </p:cSld>
  <p:clrMapOvr>
    <a:masterClrMapping/>
  </p:clrMapOvr>
  <p:timing>
    <p:tnLst>
      <p:par>
        <p:cTn xmlns:p14="http://schemas.microsoft.com/office/powerpoint/2010/mai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EMV: protocol</a:t>
            </a:r>
            <a:endParaRPr lang="en-US" dirty="0"/>
          </a:p>
        </p:txBody>
      </p:sp>
      <p:sp>
        <p:nvSpPr>
          <p:cNvPr id="3" name="Content Placeholder 2"/>
          <p:cNvSpPr>
            <a:spLocks noGrp="1"/>
          </p:cNvSpPr>
          <p:nvPr>
            <p:ph idx="1"/>
          </p:nvPr>
        </p:nvSpPr>
        <p:spPr>
          <a:xfrm>
            <a:off x="457200" y="5486400"/>
            <a:ext cx="8229600" cy="838200"/>
          </a:xfrm>
        </p:spPr>
        <p:txBody>
          <a:bodyPr>
            <a:normAutofit fontScale="62500" lnSpcReduction="20000"/>
          </a:bodyPr>
          <a:lstStyle/>
          <a:p>
            <a:r>
              <a:rPr lang="en-US" dirty="0" smtClean="0"/>
              <a:t>TVR: terminal verification results, ARQC: authorization request cryptogram,  ATC: application transaction counter, IAD: issuer application data, ARPC: authorization response cryptogram, ARC: authorization response code, TC: transaction certificate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230</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430" y="1950351"/>
            <a:ext cx="6727370" cy="3450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2813736"/>
      </p:ext>
    </p:extLst>
  </p:cSld>
  <p:clrMapOvr>
    <a:masterClrMapping/>
  </p:clrMapOvr>
  <p:timing>
    <p:tnLst>
      <p:par>
        <p:cTn xmlns:p14="http://schemas.microsoft.com/office/powerpoint/2010/mai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EMV: what went wrong</a:t>
            </a:r>
            <a:endParaRPr lang="en-US" dirty="0"/>
          </a:p>
        </p:txBody>
      </p:sp>
      <p:sp>
        <p:nvSpPr>
          <p:cNvPr id="3" name="Content Placeholder 2"/>
          <p:cNvSpPr>
            <a:spLocks noGrp="1"/>
          </p:cNvSpPr>
          <p:nvPr>
            <p:ph idx="1"/>
          </p:nvPr>
        </p:nvSpPr>
        <p:spPr/>
        <p:txBody>
          <a:bodyPr>
            <a:normAutofit fontScale="92500"/>
          </a:bodyPr>
          <a:lstStyle/>
          <a:p>
            <a:r>
              <a:rPr lang="en-US" dirty="0" smtClean="0"/>
              <a:t>It is possible to enter an unintended state</a:t>
            </a:r>
          </a:p>
          <a:p>
            <a:r>
              <a:rPr lang="en-US" dirty="0" smtClean="0"/>
              <a:t>Three parts of protocol are separated</a:t>
            </a:r>
          </a:p>
          <a:p>
            <a:pPr lvl="1"/>
            <a:r>
              <a:rPr lang="en-US" dirty="0" smtClean="0"/>
              <a:t>Card authentication</a:t>
            </a:r>
          </a:p>
          <a:p>
            <a:pPr lvl="1"/>
            <a:r>
              <a:rPr lang="en-US" dirty="0" smtClean="0"/>
              <a:t>Cardholder verification</a:t>
            </a:r>
          </a:p>
          <a:p>
            <a:pPr lvl="1"/>
            <a:r>
              <a:rPr lang="en-US" dirty="0" smtClean="0"/>
              <a:t>Transaction authorization</a:t>
            </a:r>
          </a:p>
          <a:p>
            <a:r>
              <a:rPr lang="en-US" dirty="0" smtClean="0"/>
              <a:t>Partial views paint different views of the world</a:t>
            </a:r>
          </a:p>
          <a:p>
            <a:pPr lvl="1"/>
            <a:r>
              <a:rPr lang="en-US" dirty="0" smtClean="0"/>
              <a:t>TVR doesn’t specify what verification method used on success</a:t>
            </a:r>
          </a:p>
          <a:p>
            <a:pPr lvl="2"/>
            <a:r>
              <a:rPr lang="en-US" dirty="0" smtClean="0"/>
              <a:t>Mainly lists failures</a:t>
            </a:r>
          </a:p>
          <a:p>
            <a:r>
              <a:rPr lang="en-US" dirty="0" smtClean="0"/>
              <a:t>Compartmentalizing lets adversary build their own verification process</a:t>
            </a:r>
          </a:p>
        </p:txBody>
      </p:sp>
      <p:sp>
        <p:nvSpPr>
          <p:cNvPr id="5" name="Slide Number Placeholder 4"/>
          <p:cNvSpPr>
            <a:spLocks noGrp="1"/>
          </p:cNvSpPr>
          <p:nvPr>
            <p:ph type="sldNum" sz="quarter" idx="12"/>
          </p:nvPr>
        </p:nvSpPr>
        <p:spPr/>
        <p:txBody>
          <a:bodyPr/>
          <a:lstStyle/>
          <a:p>
            <a:fld id="{02575F65-B106-1543-A028-DEA58393CD08}" type="slidenum">
              <a:rPr lang="en-US" smtClean="0"/>
              <a:pPr/>
              <a:t>231</a:t>
            </a:fld>
            <a:endParaRPr lang="en-US"/>
          </a:p>
        </p:txBody>
      </p:sp>
    </p:spTree>
    <p:extLst>
      <p:ext uri="{BB962C8B-B14F-4D97-AF65-F5344CB8AC3E}">
        <p14:creationId xmlns:p14="http://schemas.microsoft.com/office/powerpoint/2010/main" val="2073498539"/>
      </p:ext>
    </p:extLst>
  </p:cSld>
  <p:clrMapOvr>
    <a:masterClrMapping/>
  </p:clrMapOvr>
  <p:timing>
    <p:tnLst>
      <p:par>
        <p:cTn xmlns:p14="http://schemas.microsoft.com/office/powerpoint/2010/mai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EMV: attack</a:t>
            </a:r>
            <a:endParaRPr lang="en-US" dirty="0"/>
          </a:p>
        </p:txBody>
      </p:sp>
      <p:sp>
        <p:nvSpPr>
          <p:cNvPr id="3" name="Content Placeholder 2"/>
          <p:cNvSpPr>
            <a:spLocks noGrp="1"/>
          </p:cNvSpPr>
          <p:nvPr>
            <p:ph idx="1"/>
          </p:nvPr>
        </p:nvSpPr>
        <p:spPr/>
        <p:txBody>
          <a:bodyPr>
            <a:normAutofit fontScale="92500"/>
          </a:bodyPr>
          <a:lstStyle/>
          <a:p>
            <a:r>
              <a:rPr lang="en-US" dirty="0" smtClean="0"/>
              <a:t>Use FPGA, software, and dummy card to intercept communications with stolen card</a:t>
            </a:r>
          </a:p>
          <a:p>
            <a:r>
              <a:rPr lang="en-US" dirty="0" smtClean="0"/>
              <a:t>Alter cardholder verification</a:t>
            </a:r>
          </a:p>
          <a:p>
            <a:r>
              <a:rPr lang="en-US" dirty="0" smtClean="0"/>
              <a:t>Trick terminal into thinking PIN verification succeeded</a:t>
            </a:r>
          </a:p>
          <a:p>
            <a:pPr lvl="1"/>
            <a:r>
              <a:rPr lang="en-US" dirty="0" smtClean="0"/>
              <a:t>Real card believes terminal does not support PIN verification</a:t>
            </a:r>
          </a:p>
          <a:p>
            <a:pPr lvl="2"/>
            <a:r>
              <a:rPr lang="en-US" dirty="0" smtClean="0"/>
              <a:t>Thinks merchant verified signature</a:t>
            </a:r>
          </a:p>
          <a:p>
            <a:pPr lvl="1"/>
            <a:r>
              <a:rPr lang="en-US" dirty="0" smtClean="0"/>
              <a:t>Merchant thinks PIN was verified</a:t>
            </a:r>
          </a:p>
          <a:p>
            <a:r>
              <a:rPr lang="en-US" dirty="0" smtClean="0"/>
              <a:t>Protocol records don’t indicate how cardholder verification performed</a:t>
            </a:r>
          </a:p>
          <a:p>
            <a:pPr lvl="1"/>
            <a:r>
              <a:rPr lang="en-US" dirty="0" smtClean="0"/>
              <a:t>No record to identify inconsistency</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232</a:t>
            </a:fld>
            <a:endParaRPr lang="en-US"/>
          </a:p>
        </p:txBody>
      </p:sp>
    </p:spTree>
    <p:extLst>
      <p:ext uri="{BB962C8B-B14F-4D97-AF65-F5344CB8AC3E}">
        <p14:creationId xmlns:p14="http://schemas.microsoft.com/office/powerpoint/2010/main" val="1496591412"/>
      </p:ext>
    </p:extLst>
  </p:cSld>
  <p:clrMapOvr>
    <a:masterClrMapping/>
  </p:clrMapOvr>
  <p:timing>
    <p:tnLst>
      <p:par>
        <p:cTn xmlns:p14="http://schemas.microsoft.com/office/powerpoint/2010/mai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EMV: </a:t>
            </a:r>
            <a:r>
              <a:rPr lang="en-US" dirty="0" smtClean="0"/>
              <a:t>attack (continued)</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233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3568247"/>
            <a:ext cx="4555671" cy="266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28" y="2125432"/>
            <a:ext cx="7859485" cy="113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779230"/>
      </p:ext>
    </p:extLst>
  </p:cSld>
  <p:clrMapOvr>
    <a:masterClrMapping/>
  </p:clrMapOvr>
  <p:timing>
    <p:tnLst>
      <p:par>
        <p:cTn xmlns:p14="http://schemas.microsoft.com/office/powerpoint/2010/mai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EMV: </a:t>
            </a:r>
            <a:r>
              <a:rPr lang="en-US" dirty="0" smtClean="0"/>
              <a:t>attack (continued)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Caveats</a:t>
            </a:r>
            <a:endParaRPr lang="en-US" dirty="0"/>
          </a:p>
          <a:p>
            <a:pPr lvl="1"/>
            <a:r>
              <a:rPr lang="en-US" dirty="0"/>
              <a:t>Requires hardware for man-in-the-middle</a:t>
            </a:r>
          </a:p>
          <a:p>
            <a:pPr lvl="1"/>
            <a:r>
              <a:rPr lang="en-US" dirty="0"/>
              <a:t>That wiring up your sleeve might raise </a:t>
            </a:r>
            <a:r>
              <a:rPr lang="en-US" dirty="0" smtClean="0"/>
              <a:t>suspicion on a hot summer day</a:t>
            </a:r>
          </a:p>
          <a:p>
            <a:endParaRPr lang="en-US" dirty="0"/>
          </a:p>
          <a:p>
            <a:r>
              <a:rPr lang="en-US" dirty="0" smtClean="0"/>
              <a:t>Authors of this paper have assisted in dispute cases where card stolen</a:t>
            </a:r>
          </a:p>
          <a:p>
            <a:pPr lvl="1"/>
            <a:r>
              <a:rPr lang="en-US" dirty="0" smtClean="0"/>
              <a:t>Lucky customers have the encoded cardholder verification on receipts</a:t>
            </a:r>
          </a:p>
          <a:p>
            <a:pPr lvl="2"/>
            <a:r>
              <a:rPr lang="en-US" dirty="0" smtClean="0"/>
              <a:t>Decoding shows that signature was used, not PIN</a:t>
            </a:r>
          </a:p>
          <a:p>
            <a:pPr lvl="2"/>
            <a:r>
              <a:rPr lang="en-US" dirty="0" smtClean="0"/>
              <a:t>Were able to get money back</a:t>
            </a:r>
          </a:p>
          <a:p>
            <a:pPr lvl="1"/>
            <a:r>
              <a:rPr lang="en-US" dirty="0" smtClean="0"/>
              <a:t>Unlucky customers (most of them) didn’t have this record</a:t>
            </a:r>
          </a:p>
          <a:p>
            <a:pPr lvl="2"/>
            <a:r>
              <a:rPr lang="en-US" dirty="0" smtClean="0"/>
              <a:t>No way to show signature use</a:t>
            </a:r>
          </a:p>
          <a:p>
            <a:r>
              <a:rPr lang="en-US" dirty="0" smtClean="0"/>
              <a:t>System does not provide adequate evidence</a:t>
            </a:r>
          </a:p>
          <a:p>
            <a:pPr lvl="1"/>
            <a:endParaRPr lang="en-US" dirty="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234</a:t>
            </a:fld>
            <a:endParaRPr lang="en-US"/>
          </a:p>
        </p:txBody>
      </p:sp>
    </p:spTree>
    <p:extLst>
      <p:ext uri="{BB962C8B-B14F-4D97-AF65-F5344CB8AC3E}">
        <p14:creationId xmlns:p14="http://schemas.microsoft.com/office/powerpoint/2010/main" val="332186590"/>
      </p:ext>
    </p:extLst>
  </p:cSld>
  <p:clrMapOvr>
    <a:masterClrMapping/>
  </p:clrMapOvr>
  <p:timing>
    <p:tnLst>
      <p:par>
        <p:cTn xmlns:p14="http://schemas.microsoft.com/office/powerpoint/2010/mai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VOIP</a:t>
            </a:r>
            <a:endParaRPr lang="en-US" dirty="0"/>
          </a:p>
        </p:txBody>
      </p:sp>
      <p:sp>
        <p:nvSpPr>
          <p:cNvPr id="3" name="Content Placeholder 2"/>
          <p:cNvSpPr>
            <a:spLocks noGrp="1"/>
          </p:cNvSpPr>
          <p:nvPr>
            <p:ph idx="1"/>
          </p:nvPr>
        </p:nvSpPr>
        <p:spPr/>
        <p:txBody>
          <a:bodyPr>
            <a:normAutofit/>
          </a:bodyPr>
          <a:lstStyle/>
          <a:p>
            <a:r>
              <a:rPr lang="en-US" dirty="0" smtClean="0"/>
              <a:t>Phoneme - basic building block of speech</a:t>
            </a:r>
          </a:p>
          <a:p>
            <a:r>
              <a:rPr lang="en-US" dirty="0" smtClean="0"/>
              <a:t>Some VOIP protocols compress phonemes, then encrypt with stream cipher</a:t>
            </a:r>
          </a:p>
          <a:p>
            <a:pPr lvl="1"/>
            <a:r>
              <a:rPr lang="en-US" dirty="0" smtClean="0"/>
              <a:t>Stream cipher encryption preserves length of message</a:t>
            </a:r>
          </a:p>
          <a:p>
            <a:pPr lvl="1"/>
            <a:r>
              <a:rPr lang="en-US" dirty="0" smtClean="0"/>
              <a:t>Phonemes compress to different sizes</a:t>
            </a:r>
          </a:p>
          <a:p>
            <a:pPr lvl="1"/>
            <a:endParaRPr lang="en-US" dirty="0"/>
          </a:p>
          <a:p>
            <a:r>
              <a:rPr lang="en-US" dirty="0" smtClean="0"/>
              <a:t>What does this mean for the adversary?</a:t>
            </a:r>
          </a:p>
        </p:txBody>
      </p:sp>
      <p:sp>
        <p:nvSpPr>
          <p:cNvPr id="5" name="Slide Number Placeholder 4"/>
          <p:cNvSpPr>
            <a:spLocks noGrp="1"/>
          </p:cNvSpPr>
          <p:nvPr>
            <p:ph type="sldNum" sz="quarter" idx="12"/>
          </p:nvPr>
        </p:nvSpPr>
        <p:spPr/>
        <p:txBody>
          <a:bodyPr/>
          <a:lstStyle/>
          <a:p>
            <a:fld id="{02575F65-B106-1543-A028-DEA58393CD08}" type="slidenum">
              <a:rPr lang="en-US" smtClean="0"/>
              <a:pPr/>
              <a:t>235</a:t>
            </a:fld>
            <a:endParaRPr lang="en-US"/>
          </a:p>
        </p:txBody>
      </p:sp>
    </p:spTree>
    <p:extLst>
      <p:ext uri="{BB962C8B-B14F-4D97-AF65-F5344CB8AC3E}">
        <p14:creationId xmlns:p14="http://schemas.microsoft.com/office/powerpoint/2010/main" val="4109740807"/>
      </p:ext>
    </p:extLst>
  </p:cSld>
  <p:clrMapOvr>
    <a:masterClrMapping/>
  </p:clrMapOvr>
  <p:timing>
    <p:tnLst>
      <p:par>
        <p:cTn xmlns:p14="http://schemas.microsoft.com/office/powerpoint/2010/mai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VOIP: problems</a:t>
            </a:r>
            <a:endParaRPr lang="en-US" dirty="0"/>
          </a:p>
        </p:txBody>
      </p:sp>
      <p:sp>
        <p:nvSpPr>
          <p:cNvPr id="3" name="Content Placeholder 2"/>
          <p:cNvSpPr>
            <a:spLocks noGrp="1"/>
          </p:cNvSpPr>
          <p:nvPr>
            <p:ph idx="1"/>
          </p:nvPr>
        </p:nvSpPr>
        <p:spPr/>
        <p:txBody>
          <a:bodyPr/>
          <a:lstStyle/>
          <a:p>
            <a:r>
              <a:rPr lang="en-US" dirty="0" smtClean="0"/>
              <a:t>Correlation between packet length and phoneme</a:t>
            </a:r>
          </a:p>
          <a:p>
            <a:r>
              <a:rPr lang="en-US" dirty="0" smtClean="0"/>
              <a:t>Packet length gives information to attacker</a:t>
            </a:r>
            <a:endParaRPr lang="en-US" dirty="0"/>
          </a:p>
          <a:p>
            <a:pPr lvl="1"/>
            <a:r>
              <a:rPr lang="en-US" dirty="0"/>
              <a:t>Attacker can learn something about encrypted VOIP conversations</a:t>
            </a:r>
          </a:p>
          <a:p>
            <a:pPr lvl="2"/>
            <a:r>
              <a:rPr lang="en-US" dirty="0"/>
              <a:t>Who is talking</a:t>
            </a:r>
          </a:p>
          <a:p>
            <a:pPr lvl="2"/>
            <a:r>
              <a:rPr lang="en-US" dirty="0"/>
              <a:t>What language</a:t>
            </a:r>
          </a:p>
          <a:p>
            <a:pPr lvl="2"/>
            <a:r>
              <a:rPr lang="en-US" dirty="0"/>
              <a:t>What they are saying</a:t>
            </a:r>
          </a:p>
          <a:p>
            <a:r>
              <a:rPr lang="en-US" dirty="0"/>
              <a:t>See “Uncovering Spoken Phrases in </a:t>
            </a:r>
            <a:r>
              <a:rPr lang="en-US" dirty="0" smtClean="0"/>
              <a:t>Encrypted Voice </a:t>
            </a:r>
            <a:r>
              <a:rPr lang="en-US" dirty="0"/>
              <a:t>over IP Conversations” by Wright et al.</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236</a:t>
            </a:fld>
            <a:endParaRPr lang="en-US"/>
          </a:p>
        </p:txBody>
      </p:sp>
    </p:spTree>
    <p:extLst>
      <p:ext uri="{BB962C8B-B14F-4D97-AF65-F5344CB8AC3E}">
        <p14:creationId xmlns:p14="http://schemas.microsoft.com/office/powerpoint/2010/main" val="2180577878"/>
      </p:ext>
    </p:extLst>
  </p:cSld>
  <p:clrMapOvr>
    <a:masterClrMapping/>
  </p:clrMapOvr>
  <p:timing>
    <p:tnLst>
      <p:par>
        <p:cTn xmlns:p14="http://schemas.microsoft.com/office/powerpoint/2010/mai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KeeLoq</a:t>
            </a:r>
            <a:endParaRPr lang="en-US" dirty="0"/>
          </a:p>
        </p:txBody>
      </p:sp>
      <p:sp>
        <p:nvSpPr>
          <p:cNvPr id="3" name="Content Placeholder 2"/>
          <p:cNvSpPr>
            <a:spLocks noGrp="1"/>
          </p:cNvSpPr>
          <p:nvPr>
            <p:ph idx="1"/>
          </p:nvPr>
        </p:nvSpPr>
        <p:spPr/>
        <p:txBody>
          <a:bodyPr>
            <a:normAutofit/>
          </a:bodyPr>
          <a:lstStyle/>
          <a:p>
            <a:r>
              <a:rPr lang="en-US" dirty="0" smtClean="0"/>
              <a:t>Remember the exercise where the remote turns on the light?</a:t>
            </a:r>
          </a:p>
          <a:p>
            <a:pPr lvl="1"/>
            <a:r>
              <a:rPr lang="en-US" dirty="0" smtClean="0"/>
              <a:t>That was a simplification of </a:t>
            </a:r>
            <a:r>
              <a:rPr lang="en-US" dirty="0" err="1" smtClean="0"/>
              <a:t>KeeLoq</a:t>
            </a:r>
            <a:r>
              <a:rPr lang="en-US" dirty="0" smtClean="0"/>
              <a:t> code hopping scheme</a:t>
            </a:r>
          </a:p>
          <a:p>
            <a:pPr lvl="1"/>
            <a:r>
              <a:rPr lang="en-US" dirty="0" smtClean="0"/>
              <a:t>Counter prevents replays</a:t>
            </a:r>
          </a:p>
          <a:p>
            <a:r>
              <a:rPr lang="en-US" dirty="0" smtClean="0"/>
              <a:t>Instead of turning on a light, it opens your car or garage door</a:t>
            </a:r>
          </a:p>
          <a:p>
            <a:endParaRPr lang="en-US" dirty="0" smtClean="0"/>
          </a:p>
          <a:p>
            <a:r>
              <a:rPr lang="en-US" dirty="0" smtClean="0"/>
              <a:t>Attacker’s goal: open the door</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237</a:t>
            </a:fld>
            <a:endParaRPr lang="en-US"/>
          </a:p>
        </p:txBody>
      </p:sp>
    </p:spTree>
    <p:extLst>
      <p:ext uri="{BB962C8B-B14F-4D97-AF65-F5344CB8AC3E}">
        <p14:creationId xmlns:p14="http://schemas.microsoft.com/office/powerpoint/2010/main" val="1470930629"/>
      </p:ext>
    </p:extLst>
  </p:cSld>
  <p:clrMapOvr>
    <a:masterClrMapping/>
  </p:clrMapOvr>
  <p:timing>
    <p:tnLst>
      <p:par>
        <p:cTn xmlns:p14="http://schemas.microsoft.com/office/powerpoint/2010/mai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KeeLoq</a:t>
            </a:r>
            <a:r>
              <a:rPr lang="en-US" dirty="0" smtClean="0"/>
              <a:t>: attacks</a:t>
            </a:r>
            <a:endParaRPr lang="en-US" dirty="0"/>
          </a:p>
        </p:txBody>
      </p:sp>
      <p:sp>
        <p:nvSpPr>
          <p:cNvPr id="3" name="Content Placeholder 2"/>
          <p:cNvSpPr>
            <a:spLocks noGrp="1"/>
          </p:cNvSpPr>
          <p:nvPr>
            <p:ph idx="1"/>
          </p:nvPr>
        </p:nvSpPr>
        <p:spPr/>
        <p:txBody>
          <a:bodyPr/>
          <a:lstStyle/>
          <a:p>
            <a:r>
              <a:rPr lang="en-US" dirty="0"/>
              <a:t>Social attacks</a:t>
            </a:r>
          </a:p>
          <a:p>
            <a:pPr lvl="1"/>
            <a:r>
              <a:rPr lang="en-US" dirty="0"/>
              <a:t>May gain physical access</a:t>
            </a:r>
          </a:p>
          <a:p>
            <a:pPr lvl="2"/>
            <a:r>
              <a:rPr lang="en-US" dirty="0"/>
              <a:t>Clone dongle</a:t>
            </a:r>
          </a:p>
          <a:p>
            <a:pPr lvl="1"/>
            <a:r>
              <a:rPr lang="en-US" dirty="0" smtClean="0"/>
              <a:t>Noticeable</a:t>
            </a:r>
          </a:p>
          <a:p>
            <a:r>
              <a:rPr lang="en-US" dirty="0" smtClean="0"/>
              <a:t>Can watch signals via side channel</a:t>
            </a:r>
          </a:p>
          <a:p>
            <a:pPr lvl="1"/>
            <a:r>
              <a:rPr lang="en-US" dirty="0" smtClean="0"/>
              <a:t>No access to plaintext</a:t>
            </a:r>
          </a:p>
          <a:p>
            <a:endParaRPr lang="en-US" dirty="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238</a:t>
            </a:fld>
            <a:endParaRPr lang="en-US"/>
          </a:p>
        </p:txBody>
      </p:sp>
    </p:spTree>
    <p:extLst>
      <p:ext uri="{BB962C8B-B14F-4D97-AF65-F5344CB8AC3E}">
        <p14:creationId xmlns:p14="http://schemas.microsoft.com/office/powerpoint/2010/main" val="2765358951"/>
      </p:ext>
    </p:extLst>
  </p:cSld>
  <p:clrMapOvr>
    <a:masterClrMapping/>
  </p:clrMapOvr>
  <p:timing>
    <p:tnLst>
      <p:par>
        <p:cTn xmlns:p14="http://schemas.microsoft.com/office/powerpoint/2010/mai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KeeLoq</a:t>
            </a:r>
            <a:r>
              <a:rPr lang="en-US" dirty="0" smtClean="0"/>
              <a:t>: device key</a:t>
            </a:r>
            <a:endParaRPr lang="en-US" dirty="0"/>
          </a:p>
        </p:txBody>
      </p:sp>
      <p:sp>
        <p:nvSpPr>
          <p:cNvPr id="3" name="Content Placeholder 2"/>
          <p:cNvSpPr>
            <a:spLocks noGrp="1"/>
          </p:cNvSpPr>
          <p:nvPr>
            <p:ph idx="1"/>
          </p:nvPr>
        </p:nvSpPr>
        <p:spPr>
          <a:xfrm>
            <a:off x="457200" y="1935480"/>
            <a:ext cx="8229600" cy="2266406"/>
          </a:xfrm>
        </p:spPr>
        <p:txBody>
          <a:bodyPr>
            <a:normAutofit fontScale="92500" lnSpcReduction="10000"/>
          </a:bodyPr>
          <a:lstStyle/>
          <a:p>
            <a:r>
              <a:rPr lang="en-US" dirty="0" smtClean="0"/>
              <a:t>Device key is secret shared between receiver and transmitter</a:t>
            </a:r>
          </a:p>
          <a:p>
            <a:r>
              <a:rPr lang="en-US" dirty="0" smtClean="0"/>
              <a:t>Derived using a manufacturer key</a:t>
            </a:r>
          </a:p>
          <a:p>
            <a:pPr lvl="1"/>
            <a:r>
              <a:rPr lang="en-US" dirty="0" smtClean="0"/>
              <a:t>Honda, Toyota, etc.</a:t>
            </a:r>
          </a:p>
          <a:p>
            <a:pPr lvl="1"/>
            <a:r>
              <a:rPr lang="en-US" dirty="0" smtClean="0"/>
              <a:t>Once you know the manufacturer key, you can spoof anything you have the serial number for</a:t>
            </a:r>
          </a:p>
        </p:txBody>
      </p:sp>
      <p:sp>
        <p:nvSpPr>
          <p:cNvPr id="5" name="Slide Number Placeholder 4"/>
          <p:cNvSpPr>
            <a:spLocks noGrp="1"/>
          </p:cNvSpPr>
          <p:nvPr>
            <p:ph type="sldNum" sz="quarter" idx="12"/>
          </p:nvPr>
        </p:nvSpPr>
        <p:spPr/>
        <p:txBody>
          <a:bodyPr/>
          <a:lstStyle/>
          <a:p>
            <a:fld id="{02575F65-B106-1543-A028-DEA58393CD08}" type="slidenum">
              <a:rPr lang="en-US" smtClean="0"/>
              <a:pPr/>
              <a:t>239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229" y="4522680"/>
            <a:ext cx="2307771" cy="16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057" y="4511141"/>
            <a:ext cx="5693229" cy="170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46090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really going on?</a:t>
            </a:r>
            <a:endParaRPr lang="en-US" dirty="0"/>
          </a:p>
        </p:txBody>
      </p:sp>
      <p:sp>
        <p:nvSpPr>
          <p:cNvPr id="6" name="Content Placeholder 5"/>
          <p:cNvSpPr>
            <a:spLocks noGrp="1"/>
          </p:cNvSpPr>
          <p:nvPr>
            <p:ph idx="1"/>
          </p:nvPr>
        </p:nvSpPr>
        <p:spPr/>
        <p:txBody>
          <a:bodyPr/>
          <a:lstStyle/>
          <a:p>
            <a:r>
              <a:rPr lang="en-US" dirty="0" smtClean="0"/>
              <a:t>Encryption and decryption are abstract concepts</a:t>
            </a:r>
          </a:p>
          <a:p>
            <a:endParaRPr lang="en-US" dirty="0" smtClean="0"/>
          </a:p>
          <a:p>
            <a:endParaRPr lang="en-US" dirty="0"/>
          </a:p>
          <a:p>
            <a:r>
              <a:rPr lang="en-US" dirty="0" smtClean="0"/>
              <a:t>Let’s abstract this further</a:t>
            </a:r>
          </a:p>
          <a:p>
            <a:r>
              <a:rPr lang="en-US" dirty="0" smtClean="0"/>
              <a:t>Plaintext: unencrypted message</a:t>
            </a:r>
          </a:p>
          <a:p>
            <a:r>
              <a:rPr lang="en-US" dirty="0" smtClean="0"/>
              <a:t>Ciphertext: encrypted message</a:t>
            </a:r>
            <a:endParaRPr lang="en-US" dirty="0"/>
          </a:p>
        </p:txBody>
      </p:sp>
      <p:sp>
        <p:nvSpPr>
          <p:cNvPr id="3" name="Slide Number Placeholder 2"/>
          <p:cNvSpPr>
            <a:spLocks noGrp="1"/>
          </p:cNvSpPr>
          <p:nvPr>
            <p:ph type="sldNum" sz="quarter" idx="12"/>
          </p:nvPr>
        </p:nvSpPr>
        <p:spPr/>
        <p:txBody>
          <a:bodyPr/>
          <a:lstStyle/>
          <a:p>
            <a:fld id="{02575F65-B106-1543-A028-DEA58393CD08}" type="slidenum">
              <a:rPr lang="en-US" smtClean="0"/>
              <a:pPr/>
              <a:t>24</a:t>
            </a:fld>
            <a:endParaRPr lang="en-US"/>
          </a:p>
        </p:txBody>
      </p:sp>
    </p:spTree>
  </p:cSld>
  <p:clrMapOvr>
    <a:masterClrMapping/>
  </p:clrMapOvr>
  <p:timing>
    <p:tnLst>
      <p:par>
        <p:cTn xmlns:p14="http://schemas.microsoft.com/office/powerpoint/2010/mai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KeeLoq</a:t>
            </a:r>
            <a:r>
              <a:rPr lang="en-US" dirty="0" smtClean="0"/>
              <a:t>: power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Differential power analysis used to find keys</a:t>
            </a:r>
          </a:p>
          <a:p>
            <a:r>
              <a:rPr lang="en-US" dirty="0" smtClean="0"/>
              <a:t>Cloning transmitter</a:t>
            </a:r>
          </a:p>
          <a:p>
            <a:pPr lvl="1"/>
            <a:r>
              <a:rPr lang="en-US" dirty="0" smtClean="0"/>
              <a:t>With physical access to remote</a:t>
            </a:r>
          </a:p>
          <a:p>
            <a:pPr lvl="2"/>
            <a:r>
              <a:rPr lang="en-US" dirty="0" smtClean="0"/>
              <a:t>10-30 traces</a:t>
            </a:r>
          </a:p>
          <a:p>
            <a:pPr lvl="1"/>
            <a:r>
              <a:rPr lang="en-US" dirty="0" smtClean="0"/>
              <a:t>Without physical access</a:t>
            </a:r>
          </a:p>
          <a:p>
            <a:pPr lvl="2"/>
            <a:r>
              <a:rPr lang="en-US" dirty="0" smtClean="0"/>
              <a:t>Cloned by eavesdropping, if manufacturer key known</a:t>
            </a:r>
          </a:p>
          <a:p>
            <a:pPr lvl="1"/>
            <a:r>
              <a:rPr lang="en-US" dirty="0" smtClean="0"/>
              <a:t>With device key, decrypt message to obtain fixed values and counter</a:t>
            </a:r>
          </a:p>
          <a:p>
            <a:r>
              <a:rPr lang="en-US" dirty="0" smtClean="0"/>
              <a:t>Denial of service</a:t>
            </a:r>
          </a:p>
          <a:p>
            <a:pPr lvl="1"/>
            <a:r>
              <a:rPr lang="en-US" dirty="0" smtClean="0"/>
              <a:t>Increment counter so that “real” remote counter is outside acceptable window</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240</a:t>
            </a:fld>
            <a:endParaRPr lang="en-US"/>
          </a:p>
        </p:txBody>
      </p:sp>
    </p:spTree>
    <p:extLst>
      <p:ext uri="{BB962C8B-B14F-4D97-AF65-F5344CB8AC3E}">
        <p14:creationId xmlns:p14="http://schemas.microsoft.com/office/powerpoint/2010/main" val="1518251539"/>
      </p:ext>
    </p:extLst>
  </p:cSld>
  <p:clrMapOvr>
    <a:masterClrMapping/>
  </p:clrMapOvr>
  <p:timing>
    <p:tnLst>
      <p:par>
        <p:cTn xmlns:p14="http://schemas.microsoft.com/office/powerpoint/2010/mai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KeeLoq</a:t>
            </a:r>
            <a:r>
              <a:rPr lang="en-US" dirty="0" smtClean="0"/>
              <a:t>: final notes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Details in “</a:t>
            </a:r>
            <a:r>
              <a:rPr lang="en-US" dirty="0"/>
              <a:t>On the Power of Power Analysis in </a:t>
            </a:r>
            <a:r>
              <a:rPr lang="en-US" dirty="0" smtClean="0"/>
              <a:t>the Real </a:t>
            </a:r>
            <a:r>
              <a:rPr lang="en-US" dirty="0"/>
              <a:t>World: A Complete Break of </a:t>
            </a:r>
            <a:r>
              <a:rPr lang="en-US" dirty="0" smtClean="0"/>
              <a:t>the </a:t>
            </a:r>
            <a:r>
              <a:rPr lang="en-US" dirty="0" err="1" smtClean="0"/>
              <a:t>KeeLoq</a:t>
            </a:r>
            <a:r>
              <a:rPr lang="en-US" dirty="0" smtClean="0"/>
              <a:t> </a:t>
            </a:r>
            <a:r>
              <a:rPr lang="en-US" dirty="0"/>
              <a:t>Code Hopping </a:t>
            </a:r>
            <a:r>
              <a:rPr lang="en-US" dirty="0" smtClean="0"/>
              <a:t>Scheme”</a:t>
            </a:r>
          </a:p>
          <a:p>
            <a:pPr lvl="1"/>
            <a:r>
              <a:rPr lang="en-US" dirty="0" smtClean="0"/>
              <a:t>Defend against attacks with sufficiently random longer seeds</a:t>
            </a:r>
          </a:p>
          <a:p>
            <a:r>
              <a:rPr lang="en-US" dirty="0" smtClean="0"/>
              <a:t>The authors found manufacturer keys</a:t>
            </a:r>
          </a:p>
          <a:p>
            <a:pPr lvl="1"/>
            <a:r>
              <a:rPr lang="en-US" dirty="0"/>
              <a:t>T</a:t>
            </a:r>
            <a:r>
              <a:rPr lang="en-US" dirty="0" smtClean="0"/>
              <a:t>o my knowledge, have only released them to the manufacturers as proof</a:t>
            </a:r>
          </a:p>
          <a:p>
            <a:pPr lvl="1"/>
            <a:r>
              <a:rPr lang="en-US" dirty="0" smtClean="0"/>
              <a:t>Only need to eavesdrop at most two message to clone a transmitter</a:t>
            </a:r>
            <a:endParaRPr lang="en-US" dirty="0"/>
          </a:p>
          <a:p>
            <a:r>
              <a:rPr lang="en-US" dirty="0" smtClean="0"/>
              <a:t>It takes skill to pull off key extraction</a:t>
            </a:r>
          </a:p>
          <a:p>
            <a:pPr lvl="1"/>
            <a:r>
              <a:rPr lang="en-US" dirty="0" smtClean="0"/>
              <a:t>Only need to use skill once to find manufacturer key</a:t>
            </a:r>
          </a:p>
          <a:p>
            <a:pPr lvl="1"/>
            <a:r>
              <a:rPr lang="en-US" dirty="0" smtClean="0"/>
              <a:t>Rest can be performed by unskilled adversary</a:t>
            </a:r>
          </a:p>
          <a:p>
            <a:pPr marL="0" indent="0">
              <a:buNone/>
            </a:pPr>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241</a:t>
            </a:fld>
            <a:endParaRPr lang="en-US"/>
          </a:p>
        </p:txBody>
      </p:sp>
    </p:spTree>
    <p:extLst>
      <p:ext uri="{BB962C8B-B14F-4D97-AF65-F5344CB8AC3E}">
        <p14:creationId xmlns:p14="http://schemas.microsoft.com/office/powerpoint/2010/main" val="2169157590"/>
      </p:ext>
    </p:extLst>
  </p:cSld>
  <p:clrMapOvr>
    <a:masterClrMapping/>
  </p:clrMapOvr>
  <p:timing>
    <p:tnLst>
      <p:par>
        <p:cTn xmlns:p14="http://schemas.microsoft.com/office/powerpoint/2010/mai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242</a:t>
            </a:fld>
            <a:endParaRPr lang="en-US"/>
          </a:p>
        </p:txBody>
      </p:sp>
    </p:spTree>
    <p:extLst>
      <p:ext uri="{BB962C8B-B14F-4D97-AF65-F5344CB8AC3E}">
        <p14:creationId xmlns:p14="http://schemas.microsoft.com/office/powerpoint/2010/main" val="126027765"/>
      </p:ext>
    </p:extLst>
  </p:cSld>
  <p:clrMapOvr>
    <a:masterClrMapping/>
  </p:clrMapOvr>
  <p:timing>
    <p:tnLst>
      <p:par>
        <p:cTn xmlns:p14="http://schemas.microsoft.com/office/powerpoint/2010/mai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Several international standards</a:t>
            </a:r>
          </a:p>
          <a:p>
            <a:r>
              <a:rPr lang="en-US" dirty="0" smtClean="0"/>
              <a:t>Some countries have their own standards</a:t>
            </a:r>
          </a:p>
          <a:p>
            <a:pPr lvl="1"/>
            <a:r>
              <a:rPr lang="en-US" dirty="0" smtClean="0"/>
              <a:t>Some design internally</a:t>
            </a:r>
          </a:p>
          <a:p>
            <a:pPr lvl="1"/>
            <a:r>
              <a:rPr lang="en-US" dirty="0" smtClean="0"/>
              <a:t>Some use designs from other countries</a:t>
            </a:r>
          </a:p>
          <a:p>
            <a:pPr lvl="1"/>
            <a:r>
              <a:rPr lang="en-US" dirty="0" smtClean="0"/>
              <a:t>US has mix of NSA and internationally-designed crypto standards</a:t>
            </a:r>
          </a:p>
          <a:p>
            <a:pPr lvl="2"/>
            <a:r>
              <a:rPr lang="en-US" dirty="0" smtClean="0"/>
              <a:t>DES, SHA-1 examples of NSA</a:t>
            </a:r>
          </a:p>
          <a:p>
            <a:pPr lvl="2"/>
            <a:r>
              <a:rPr lang="en-US" dirty="0" smtClean="0"/>
              <a:t>AES, SHA-3 examples of international</a:t>
            </a:r>
          </a:p>
          <a:p>
            <a:pPr lvl="1"/>
            <a:r>
              <a:rPr lang="en-US" dirty="0" smtClean="0"/>
              <a:t>Anyone who wants to do business with the US government needs to implement our standards</a:t>
            </a:r>
          </a:p>
          <a:p>
            <a:pPr lvl="1"/>
            <a:r>
              <a:rPr lang="en-US" dirty="0" smtClean="0"/>
              <a:t>China likes algorithms designed in China</a:t>
            </a:r>
          </a:p>
          <a:p>
            <a:pPr lvl="2"/>
            <a:r>
              <a:rPr lang="en-US" dirty="0" smtClean="0"/>
              <a:t>Needed their own stream cipher for 3G LTE (long term evolution)</a:t>
            </a:r>
            <a:endParaRPr lang="en-US" dirty="0"/>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243</a:t>
            </a:fld>
            <a:endParaRPr lang="en-US"/>
          </a:p>
        </p:txBody>
      </p:sp>
    </p:spTree>
    <p:extLst>
      <p:ext uri="{BB962C8B-B14F-4D97-AF65-F5344CB8AC3E}">
        <p14:creationId xmlns:p14="http://schemas.microsoft.com/office/powerpoint/2010/main" val="50415941"/>
      </p:ext>
    </p:extLst>
  </p:cSld>
  <p:clrMapOvr>
    <a:masterClrMapping/>
  </p:clrMapOvr>
  <p:timing>
    <p:tnLst>
      <p:par>
        <p:cTn xmlns:p14="http://schemas.microsoft.com/office/powerpoint/2010/mai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is not an exhaustive list</a:t>
            </a:r>
          </a:p>
          <a:p>
            <a:endParaRPr lang="en-US" dirty="0" smtClean="0"/>
          </a:p>
          <a:p>
            <a:r>
              <a:rPr lang="en-US" dirty="0" smtClean="0"/>
              <a:t>Government organizations</a:t>
            </a:r>
            <a:endParaRPr lang="en-US" dirty="0"/>
          </a:p>
          <a:p>
            <a:pPr lvl="1"/>
            <a:r>
              <a:rPr lang="en-US" dirty="0" smtClean="0"/>
              <a:t>i.e. National Institute of Standards and Technology (NIST), NSA</a:t>
            </a:r>
          </a:p>
          <a:p>
            <a:pPr lvl="1"/>
            <a:r>
              <a:rPr lang="en-US" dirty="0" smtClean="0"/>
              <a:t>CRYPTREC (Japan)</a:t>
            </a:r>
          </a:p>
          <a:p>
            <a:r>
              <a:rPr lang="en-US" dirty="0" smtClean="0"/>
              <a:t>RSA Labs</a:t>
            </a:r>
          </a:p>
          <a:p>
            <a:r>
              <a:rPr lang="en-US" dirty="0"/>
              <a:t>Internet Engineer Task Force (IETF</a:t>
            </a:r>
            <a:r>
              <a:rPr lang="en-US" dirty="0" smtClean="0"/>
              <a:t>)</a:t>
            </a:r>
          </a:p>
          <a:p>
            <a:r>
              <a:rPr lang="en-US" dirty="0" smtClean="0"/>
              <a:t>Institute of Electrical and Electronic Engineers (IEEE)</a:t>
            </a:r>
            <a:endParaRPr lang="en-US" dirty="0"/>
          </a:p>
          <a:p>
            <a:r>
              <a:rPr lang="en-US" dirty="0" smtClean="0"/>
              <a:t>American National Standards Institute (ANSI)</a:t>
            </a:r>
          </a:p>
          <a:p>
            <a:r>
              <a:rPr lang="en-US" dirty="0" smtClean="0"/>
              <a:t>ECRYPT II</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244</a:t>
            </a:fld>
            <a:endParaRPr lang="en-US"/>
          </a:p>
        </p:txBody>
      </p:sp>
    </p:spTree>
    <p:extLst>
      <p:ext uri="{BB962C8B-B14F-4D97-AF65-F5344CB8AC3E}">
        <p14:creationId xmlns:p14="http://schemas.microsoft.com/office/powerpoint/2010/main" val="2981418416"/>
      </p:ext>
    </p:extLst>
  </p:cSld>
  <p:clrMapOvr>
    <a:masterClrMapping/>
  </p:clrMapOvr>
  <p:timing>
    <p:tnLst>
      <p:par>
        <p:cTn xmlns:p14="http://schemas.microsoft.com/office/powerpoint/2010/mai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NIST</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Computer security division provides a suite of approved cryptographic algorithms</a:t>
            </a:r>
          </a:p>
          <a:p>
            <a:r>
              <a:rPr lang="en-US" dirty="0" smtClean="0"/>
              <a:t>Block ciphers</a:t>
            </a:r>
          </a:p>
          <a:p>
            <a:pPr lvl="1"/>
            <a:r>
              <a:rPr lang="en-US" dirty="0" smtClean="0"/>
              <a:t>AES (advanced encryption standard)</a:t>
            </a:r>
          </a:p>
          <a:p>
            <a:pPr lvl="1"/>
            <a:r>
              <a:rPr lang="en-US" dirty="0" smtClean="0"/>
              <a:t>Triple DES (also called 3DES, TDEA)</a:t>
            </a:r>
          </a:p>
          <a:p>
            <a:pPr lvl="1"/>
            <a:r>
              <a:rPr lang="en-US" dirty="0" smtClean="0"/>
              <a:t>DES (flawed, deprecated)</a:t>
            </a:r>
          </a:p>
          <a:p>
            <a:r>
              <a:rPr lang="en-US" dirty="0" smtClean="0"/>
              <a:t>Hash functions</a:t>
            </a:r>
          </a:p>
          <a:p>
            <a:pPr lvl="1"/>
            <a:r>
              <a:rPr lang="en-US" dirty="0" smtClean="0"/>
              <a:t>SHA (flawed, deprecated)</a:t>
            </a:r>
          </a:p>
          <a:p>
            <a:pPr lvl="1"/>
            <a:r>
              <a:rPr lang="en-US" dirty="0" smtClean="0"/>
              <a:t>SHA-1 (phase-out)</a:t>
            </a:r>
          </a:p>
          <a:p>
            <a:pPr lvl="1"/>
            <a:r>
              <a:rPr lang="en-US" dirty="0" smtClean="0"/>
              <a:t>SHA-2 family </a:t>
            </a:r>
          </a:p>
          <a:p>
            <a:pPr lvl="1"/>
            <a:r>
              <a:rPr lang="en-US" dirty="0" smtClean="0"/>
              <a:t>SHA-3 family</a:t>
            </a:r>
          </a:p>
        </p:txBody>
      </p:sp>
      <p:sp>
        <p:nvSpPr>
          <p:cNvPr id="5" name="Slide Number Placeholder 4"/>
          <p:cNvSpPr>
            <a:spLocks noGrp="1"/>
          </p:cNvSpPr>
          <p:nvPr>
            <p:ph type="sldNum" sz="quarter" idx="12"/>
          </p:nvPr>
        </p:nvSpPr>
        <p:spPr/>
        <p:txBody>
          <a:bodyPr/>
          <a:lstStyle/>
          <a:p>
            <a:fld id="{02575F65-B106-1543-A028-DEA58393CD08}" type="slidenum">
              <a:rPr lang="en-US" smtClean="0"/>
              <a:pPr/>
              <a:t>245</a:t>
            </a:fld>
            <a:endParaRPr lang="en-US"/>
          </a:p>
        </p:txBody>
      </p:sp>
    </p:spTree>
    <p:extLst>
      <p:ext uri="{BB962C8B-B14F-4D97-AF65-F5344CB8AC3E}">
        <p14:creationId xmlns:p14="http://schemas.microsoft.com/office/powerpoint/2010/main" val="1708390921"/>
      </p:ext>
    </p:extLst>
  </p:cSld>
  <p:clrMapOvr>
    <a:masterClrMapping/>
  </p:clrMapOvr>
  <p:timing>
    <p:tnLst>
      <p:par>
        <p:cTn xmlns:p14="http://schemas.microsoft.com/office/powerpoint/2010/mai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PKCS</a:t>
            </a:r>
            <a:endParaRPr lang="en-US" dirty="0"/>
          </a:p>
        </p:txBody>
      </p:sp>
      <p:sp>
        <p:nvSpPr>
          <p:cNvPr id="3" name="Content Placeholder 2"/>
          <p:cNvSpPr>
            <a:spLocks noGrp="1"/>
          </p:cNvSpPr>
          <p:nvPr>
            <p:ph idx="1"/>
          </p:nvPr>
        </p:nvSpPr>
        <p:spPr>
          <a:xfrm>
            <a:off x="457200" y="1935480"/>
            <a:ext cx="6487886" cy="4389120"/>
          </a:xfrm>
        </p:spPr>
        <p:txBody>
          <a:bodyPr/>
          <a:lstStyle/>
          <a:p>
            <a:r>
              <a:rPr lang="en-US" dirty="0" smtClean="0"/>
              <a:t>Public key cryptography standards</a:t>
            </a:r>
          </a:p>
          <a:p>
            <a:r>
              <a:rPr lang="en-US" dirty="0" smtClean="0"/>
              <a:t>RSA labs</a:t>
            </a:r>
            <a:endParaRPr lang="en-US" dirty="0"/>
          </a:p>
          <a:p>
            <a:r>
              <a:rPr lang="en-US" dirty="0" smtClean="0"/>
              <a:t>RSA standards (PKCS #1)</a:t>
            </a:r>
          </a:p>
          <a:p>
            <a:pPr lvl="1"/>
            <a:r>
              <a:rPr lang="en-US" dirty="0" smtClean="0"/>
              <a:t>Encryption and signatures</a:t>
            </a:r>
          </a:p>
          <a:p>
            <a:r>
              <a:rPr lang="en-US" dirty="0" err="1" smtClean="0"/>
              <a:t>Diffie</a:t>
            </a:r>
            <a:r>
              <a:rPr lang="en-US" dirty="0" smtClean="0"/>
              <a:t>-Hellman key agreement (PKCS #3)</a:t>
            </a:r>
          </a:p>
          <a:p>
            <a:r>
              <a:rPr lang="en-US" dirty="0" smtClean="0"/>
              <a:t>Password-based cryptography (PKCS #5)</a:t>
            </a:r>
          </a:p>
          <a:p>
            <a:r>
              <a:rPr lang="en-US" dirty="0" smtClean="0"/>
              <a:t>Elliptic curve cryptography (PKCS #13)</a:t>
            </a:r>
          </a:p>
          <a:p>
            <a:r>
              <a:rPr lang="en-US" dirty="0" smtClean="0"/>
              <a:t>And more</a:t>
            </a:r>
          </a:p>
          <a:p>
            <a:pPr lvl="1"/>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246</a:t>
            </a:fld>
            <a:endParaRPr lang="en-US"/>
          </a:p>
        </p:txBody>
      </p:sp>
      <p:sp>
        <p:nvSpPr>
          <p:cNvPr id="6" name="TextBox 5"/>
          <p:cNvSpPr txBox="1"/>
          <p:nvPr/>
        </p:nvSpPr>
        <p:spPr>
          <a:xfrm>
            <a:off x="6161314" y="2895600"/>
            <a:ext cx="206986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RSA, the algorithm</a:t>
            </a:r>
            <a:endParaRPr lang="en-US" dirty="0"/>
          </a:p>
        </p:txBody>
      </p:sp>
      <p:sp>
        <p:nvSpPr>
          <p:cNvPr id="7" name="TextBox 6"/>
          <p:cNvSpPr txBox="1"/>
          <p:nvPr/>
        </p:nvSpPr>
        <p:spPr>
          <a:xfrm>
            <a:off x="6161314" y="2341602"/>
            <a:ext cx="247330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RSA, part of EMC corp.</a:t>
            </a:r>
            <a:endParaRPr lang="en-US" dirty="0"/>
          </a:p>
        </p:txBody>
      </p:sp>
      <p:cxnSp>
        <p:nvCxnSpPr>
          <p:cNvPr id="9" name="Straight Arrow Connector 8"/>
          <p:cNvCxnSpPr>
            <a:stCxn id="7" idx="1"/>
          </p:cNvCxnSpPr>
          <p:nvPr/>
        </p:nvCxnSpPr>
        <p:spPr>
          <a:xfrm flipH="1">
            <a:off x="2275114" y="2526268"/>
            <a:ext cx="3886200" cy="108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1"/>
          </p:cNvCxnSpPr>
          <p:nvPr/>
        </p:nvCxnSpPr>
        <p:spPr>
          <a:xfrm flipH="1">
            <a:off x="4430486" y="3080266"/>
            <a:ext cx="17308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2958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IETF</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Protocol standards</a:t>
            </a:r>
          </a:p>
          <a:p>
            <a:pPr lvl="1"/>
            <a:r>
              <a:rPr lang="en-US" dirty="0" smtClean="0"/>
              <a:t>Transport Layer Security </a:t>
            </a:r>
            <a:r>
              <a:rPr lang="en-US" dirty="0"/>
              <a:t>(RFC 5246)</a:t>
            </a:r>
          </a:p>
          <a:p>
            <a:pPr lvl="1"/>
            <a:r>
              <a:rPr lang="en-US" dirty="0" smtClean="0"/>
              <a:t>Kerberos (RFC 4120)</a:t>
            </a:r>
          </a:p>
          <a:p>
            <a:pPr lvl="1"/>
            <a:r>
              <a:rPr lang="en-US" dirty="0" smtClean="0"/>
              <a:t>Secure Shell Transport Layer Protocol (RFC 4253)</a:t>
            </a:r>
          </a:p>
          <a:p>
            <a:pPr lvl="1"/>
            <a:r>
              <a:rPr lang="en-US" dirty="0" smtClean="0"/>
              <a:t>Extensions to protocols</a:t>
            </a:r>
            <a:endParaRPr lang="en-US" dirty="0"/>
          </a:p>
          <a:p>
            <a:endParaRPr lang="en-US" dirty="0" smtClean="0"/>
          </a:p>
          <a:p>
            <a:r>
              <a:rPr lang="en-US" dirty="0" smtClean="0"/>
              <a:t>Crypto algorithm standards</a:t>
            </a:r>
          </a:p>
          <a:p>
            <a:pPr lvl="1"/>
            <a:r>
              <a:rPr lang="en-US" dirty="0" smtClean="0"/>
              <a:t>Camellia (RFC 3713)</a:t>
            </a:r>
          </a:p>
          <a:p>
            <a:endParaRPr lang="en-US" dirty="0"/>
          </a:p>
          <a:p>
            <a:endParaRPr lang="en-US" dirty="0" smtClean="0"/>
          </a:p>
          <a:p>
            <a:r>
              <a:rPr lang="en-US" dirty="0" smtClean="0"/>
              <a:t>Also a good source of April fools jokes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247</a:t>
            </a:fld>
            <a:endParaRPr lang="en-US"/>
          </a:p>
        </p:txBody>
      </p:sp>
    </p:spTree>
    <p:extLst>
      <p:ext uri="{BB962C8B-B14F-4D97-AF65-F5344CB8AC3E}">
        <p14:creationId xmlns:p14="http://schemas.microsoft.com/office/powerpoint/2010/main" val="2282501207"/>
      </p:ext>
    </p:extLst>
  </p:cSld>
  <p:clrMapOvr>
    <a:masterClrMapping/>
  </p:clrMapOvr>
  <p:timing>
    <p:tnLst>
      <p:par>
        <p:cTn xmlns:p14="http://schemas.microsoft.com/office/powerpoint/2010/mai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by competition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Trend towards competition-based standards selection</a:t>
            </a:r>
          </a:p>
          <a:p>
            <a:pPr lvl="1"/>
            <a:r>
              <a:rPr lang="en-US" dirty="0" smtClean="0"/>
              <a:t>Selection committee puts out a call for submissions</a:t>
            </a:r>
          </a:p>
          <a:p>
            <a:pPr lvl="1"/>
            <a:r>
              <a:rPr lang="en-US" dirty="0" smtClean="0"/>
              <a:t>All submissions meeting requirements are available for public scrutiny</a:t>
            </a:r>
          </a:p>
          <a:p>
            <a:pPr lvl="1"/>
            <a:r>
              <a:rPr lang="en-US" dirty="0" smtClean="0"/>
              <a:t>Submitter’s attack each other’s proposals</a:t>
            </a:r>
          </a:p>
          <a:p>
            <a:r>
              <a:rPr lang="en-US" dirty="0" smtClean="0"/>
              <a:t>Benefits</a:t>
            </a:r>
          </a:p>
          <a:p>
            <a:pPr lvl="1"/>
            <a:r>
              <a:rPr lang="en-US" dirty="0" smtClean="0"/>
              <a:t>Access to best cryptographers and cryptanalysts in the world</a:t>
            </a:r>
          </a:p>
          <a:p>
            <a:pPr lvl="1"/>
            <a:r>
              <a:rPr lang="en-US" dirty="0" smtClean="0"/>
              <a:t>Free labor for selection committee</a:t>
            </a:r>
          </a:p>
          <a:p>
            <a:pPr lvl="1"/>
            <a:r>
              <a:rPr lang="en-US" dirty="0"/>
              <a:t>P</a:t>
            </a:r>
            <a:r>
              <a:rPr lang="en-US" dirty="0" smtClean="0"/>
              <a:t>apers and dissertations for academics</a:t>
            </a:r>
          </a:p>
          <a:p>
            <a:pPr lvl="1"/>
            <a:r>
              <a:rPr lang="en-US" dirty="0" smtClean="0"/>
              <a:t>Fame and glory</a:t>
            </a:r>
          </a:p>
          <a:p>
            <a:pPr lvl="2"/>
            <a:r>
              <a:rPr lang="en-US" dirty="0" smtClean="0"/>
              <a:t>With a very select crowd</a:t>
            </a:r>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248</a:t>
            </a:fld>
            <a:endParaRPr lang="en-US"/>
          </a:p>
        </p:txBody>
      </p:sp>
    </p:spTree>
    <p:extLst>
      <p:ext uri="{BB962C8B-B14F-4D97-AF65-F5344CB8AC3E}">
        <p14:creationId xmlns:p14="http://schemas.microsoft.com/office/powerpoint/2010/main" val="2926890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NIST competition-based projects</a:t>
            </a:r>
            <a:endParaRPr lang="en-US" dirty="0"/>
          </a:p>
        </p:txBody>
      </p:sp>
      <p:sp>
        <p:nvSpPr>
          <p:cNvPr id="3" name="Content Placeholder 2"/>
          <p:cNvSpPr>
            <a:spLocks noGrp="1"/>
          </p:cNvSpPr>
          <p:nvPr>
            <p:ph idx="1"/>
          </p:nvPr>
        </p:nvSpPr>
        <p:spPr/>
        <p:txBody>
          <a:bodyPr/>
          <a:lstStyle/>
          <a:p>
            <a:r>
              <a:rPr lang="en-US" dirty="0" smtClean="0"/>
              <a:t>Advanced Encryption Standard</a:t>
            </a:r>
          </a:p>
          <a:p>
            <a:pPr lvl="1"/>
            <a:r>
              <a:rPr lang="en-US" dirty="0" smtClean="0"/>
              <a:t>FIPS standard published 11/26/2001</a:t>
            </a:r>
          </a:p>
          <a:p>
            <a:pPr lvl="1"/>
            <a:r>
              <a:rPr lang="en-US" dirty="0" err="1" smtClean="0"/>
              <a:t>Rijndael</a:t>
            </a:r>
            <a:endParaRPr lang="en-US" dirty="0" smtClean="0"/>
          </a:p>
          <a:p>
            <a:pPr lvl="2"/>
            <a:r>
              <a:rPr lang="en-US" dirty="0"/>
              <a:t>Vincent </a:t>
            </a:r>
            <a:r>
              <a:rPr lang="en-US" dirty="0" err="1" smtClean="0"/>
              <a:t>Rijmen</a:t>
            </a:r>
            <a:r>
              <a:rPr lang="en-US" dirty="0" smtClean="0"/>
              <a:t> and </a:t>
            </a:r>
            <a:r>
              <a:rPr lang="en-US" dirty="0"/>
              <a:t>Joan </a:t>
            </a:r>
            <a:r>
              <a:rPr lang="en-US" dirty="0" err="1"/>
              <a:t>Daemen</a:t>
            </a:r>
            <a:endParaRPr lang="en-US" dirty="0" smtClean="0"/>
          </a:p>
          <a:p>
            <a:pPr marL="393192" lvl="1" indent="0">
              <a:buNone/>
            </a:pPr>
            <a:endParaRPr lang="en-US" dirty="0" smtClean="0"/>
          </a:p>
          <a:p>
            <a:r>
              <a:rPr lang="en-US" dirty="0" smtClean="0"/>
              <a:t>SHA-3</a:t>
            </a:r>
          </a:p>
          <a:p>
            <a:pPr lvl="1"/>
            <a:r>
              <a:rPr lang="en-US" dirty="0" smtClean="0"/>
              <a:t>Competition winner announced 10/2/2012</a:t>
            </a:r>
          </a:p>
          <a:p>
            <a:pPr lvl="1"/>
            <a:r>
              <a:rPr lang="en-US" dirty="0" err="1" smtClean="0"/>
              <a:t>Keccak</a:t>
            </a:r>
            <a:endParaRPr lang="en-US" dirty="0" smtClean="0"/>
          </a:p>
          <a:p>
            <a:pPr lvl="2"/>
            <a:r>
              <a:rPr lang="en-US" dirty="0" smtClean="0"/>
              <a:t>Guido </a:t>
            </a:r>
            <a:r>
              <a:rPr lang="en-US" dirty="0" err="1"/>
              <a:t>Bertoni</a:t>
            </a:r>
            <a:r>
              <a:rPr lang="en-US" dirty="0"/>
              <a:t>, Joan </a:t>
            </a:r>
            <a:r>
              <a:rPr lang="en-US" dirty="0" err="1"/>
              <a:t>Daemen</a:t>
            </a:r>
            <a:r>
              <a:rPr lang="en-US" dirty="0"/>
              <a:t>, </a:t>
            </a:r>
            <a:r>
              <a:rPr lang="en-US" dirty="0" err="1"/>
              <a:t>Michaël</a:t>
            </a:r>
            <a:r>
              <a:rPr lang="en-US" dirty="0"/>
              <a:t> </a:t>
            </a:r>
            <a:r>
              <a:rPr lang="en-US" dirty="0" err="1"/>
              <a:t>Peeters</a:t>
            </a:r>
            <a:r>
              <a:rPr lang="en-US" dirty="0"/>
              <a:t> and Gilles Van </a:t>
            </a:r>
            <a:r>
              <a:rPr lang="en-US" dirty="0" err="1"/>
              <a:t>Assche</a:t>
            </a:r>
            <a:r>
              <a:rPr lang="en-US" dirty="0"/>
              <a:t>. </a:t>
            </a:r>
          </a:p>
          <a:p>
            <a:pPr lvl="2"/>
            <a:endParaRPr lang="en-US" dirty="0" smtClean="0"/>
          </a:p>
        </p:txBody>
      </p:sp>
      <p:sp>
        <p:nvSpPr>
          <p:cNvPr id="5" name="Slide Number Placeholder 4"/>
          <p:cNvSpPr>
            <a:spLocks noGrp="1"/>
          </p:cNvSpPr>
          <p:nvPr>
            <p:ph type="sldNum" sz="quarter" idx="12"/>
          </p:nvPr>
        </p:nvSpPr>
        <p:spPr/>
        <p:txBody>
          <a:bodyPr/>
          <a:lstStyle/>
          <a:p>
            <a:fld id="{02575F65-B106-1543-A028-DEA58393CD08}" type="slidenum">
              <a:rPr lang="en-US" smtClean="0"/>
              <a:pPr/>
              <a:t>249</a:t>
            </a:fld>
            <a:endParaRPr lang="en-US"/>
          </a:p>
        </p:txBody>
      </p:sp>
    </p:spTree>
    <p:extLst>
      <p:ext uri="{BB962C8B-B14F-4D97-AF65-F5344CB8AC3E}">
        <p14:creationId xmlns:p14="http://schemas.microsoft.com/office/powerpoint/2010/main" val="19010982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The basic picture</a:t>
            </a:r>
            <a:endParaRPr lang="en-US" dirty="0"/>
          </a:p>
        </p:txBody>
      </p:sp>
      <p:sp>
        <p:nvSpPr>
          <p:cNvPr id="9" name="Content Placeholder 8"/>
          <p:cNvSpPr>
            <a:spLocks noGrp="1"/>
          </p:cNvSpPr>
          <p:nvPr>
            <p:ph sz="half" idx="1"/>
          </p:nvPr>
        </p:nvSpPr>
        <p:spPr/>
        <p:txBody>
          <a:bodyPr/>
          <a:lstStyle/>
          <a:p>
            <a:r>
              <a:rPr lang="en-US" dirty="0" smtClean="0"/>
              <a:t>The set of all possible plaintexts</a:t>
            </a:r>
            <a:endParaRPr lang="en-US" dirty="0"/>
          </a:p>
        </p:txBody>
      </p:sp>
      <p:sp>
        <p:nvSpPr>
          <p:cNvPr id="10" name="Content Placeholder 9"/>
          <p:cNvSpPr>
            <a:spLocks noGrp="1"/>
          </p:cNvSpPr>
          <p:nvPr>
            <p:ph sz="half" idx="2"/>
          </p:nvPr>
        </p:nvSpPr>
        <p:spPr/>
        <p:txBody>
          <a:bodyPr/>
          <a:lstStyle/>
          <a:p>
            <a:r>
              <a:rPr lang="en-US" dirty="0" smtClean="0"/>
              <a:t>The set of all possible </a:t>
            </a:r>
            <a:r>
              <a:rPr lang="en-US" dirty="0" err="1" smtClean="0"/>
              <a:t>ciphertexts</a:t>
            </a:r>
            <a:endParaRPr lang="en-US" dirty="0"/>
          </a:p>
        </p:txBody>
      </p:sp>
      <p:sp>
        <p:nvSpPr>
          <p:cNvPr id="3" name="Slide Number Placeholder 2"/>
          <p:cNvSpPr>
            <a:spLocks noGrp="1"/>
          </p:cNvSpPr>
          <p:nvPr>
            <p:ph type="sldNum" sz="quarter" idx="12"/>
          </p:nvPr>
        </p:nvSpPr>
        <p:spPr/>
        <p:txBody>
          <a:bodyPr/>
          <a:lstStyle/>
          <a:p>
            <a:fld id="{02575F65-B106-1543-A028-DEA58393CD08}" type="slidenum">
              <a:rPr lang="en-US" smtClean="0"/>
              <a:pPr/>
              <a:t>25</a:t>
            </a:fld>
            <a:endParaRPr lang="en-US"/>
          </a:p>
        </p:txBody>
      </p:sp>
      <p:sp>
        <p:nvSpPr>
          <p:cNvPr id="6" name="Oval 5"/>
          <p:cNvSpPr/>
          <p:nvPr/>
        </p:nvSpPr>
        <p:spPr>
          <a:xfrm>
            <a:off x="1128825" y="3317805"/>
            <a:ext cx="2783397" cy="270199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Oval 6"/>
          <p:cNvSpPr/>
          <p:nvPr/>
        </p:nvSpPr>
        <p:spPr>
          <a:xfrm>
            <a:off x="5520896" y="3317805"/>
            <a:ext cx="2783397" cy="270199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TextBox 18"/>
          <p:cNvSpPr txBox="1"/>
          <p:nvPr/>
        </p:nvSpPr>
        <p:spPr>
          <a:xfrm>
            <a:off x="3374832" y="3086971"/>
            <a:ext cx="2640923"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t>c</a:t>
            </a:r>
            <a:r>
              <a:rPr lang="en-US" sz="2400" dirty="0" smtClean="0"/>
              <a:t> =</a:t>
            </a:r>
            <a:r>
              <a:rPr lang="en-US" sz="2400" dirty="0" err="1" smtClean="0"/>
              <a:t>Encrypt(m</a:t>
            </a:r>
            <a:r>
              <a:rPr lang="en-US" sz="2400" dirty="0" smtClean="0"/>
              <a:t>, </a:t>
            </a:r>
            <a:r>
              <a:rPr lang="en-US" sz="2400" dirty="0" err="1" smtClean="0"/>
              <a:t>k</a:t>
            </a:r>
            <a:r>
              <a:rPr lang="en-US" sz="2400" dirty="0" smtClean="0"/>
              <a:t>)</a:t>
            </a:r>
            <a:endParaRPr lang="en-US" sz="2400" dirty="0"/>
          </a:p>
        </p:txBody>
      </p:sp>
      <p:cxnSp>
        <p:nvCxnSpPr>
          <p:cNvPr id="13" name="Straight Arrow Connector 12"/>
          <p:cNvCxnSpPr/>
          <p:nvPr/>
        </p:nvCxnSpPr>
        <p:spPr>
          <a:xfrm flipV="1">
            <a:off x="2601157" y="3693111"/>
            <a:ext cx="4225771" cy="115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961965" y="4438835"/>
            <a:ext cx="5024761" cy="1233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526959" y="3870664"/>
            <a:ext cx="5965794" cy="1367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284738" y="4194699"/>
            <a:ext cx="4305670" cy="7679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projects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NESSIE (</a:t>
            </a:r>
            <a:r>
              <a:rPr lang="en-US" dirty="0"/>
              <a:t>New European Schemes for Signatures, Integrity and </a:t>
            </a:r>
            <a:r>
              <a:rPr lang="en-US" dirty="0" smtClean="0"/>
              <a:t>Encryption)</a:t>
            </a:r>
          </a:p>
          <a:p>
            <a:pPr lvl="1"/>
            <a:r>
              <a:rPr lang="en-US" dirty="0" smtClean="0"/>
              <a:t>Selected symmetric and asymmetric primitives</a:t>
            </a:r>
          </a:p>
          <a:p>
            <a:pPr lvl="1"/>
            <a:r>
              <a:rPr lang="en-US" dirty="0"/>
              <a:t>All stream cipher submissions </a:t>
            </a:r>
            <a:r>
              <a:rPr lang="en-US" dirty="0" smtClean="0"/>
              <a:t>were defeated</a:t>
            </a:r>
          </a:p>
          <a:p>
            <a:pPr lvl="1"/>
            <a:endParaRPr lang="en-US" dirty="0" smtClean="0"/>
          </a:p>
          <a:p>
            <a:r>
              <a:rPr lang="en-US" dirty="0" err="1" smtClean="0"/>
              <a:t>eSTREAM</a:t>
            </a:r>
            <a:endParaRPr lang="en-US" dirty="0" smtClean="0"/>
          </a:p>
          <a:p>
            <a:pPr lvl="1"/>
            <a:r>
              <a:rPr lang="en-US" dirty="0" smtClean="0"/>
              <a:t>Stream cipher competition organized by ECRYPT</a:t>
            </a:r>
          </a:p>
          <a:p>
            <a:pPr lvl="1"/>
            <a:r>
              <a:rPr lang="en-US" dirty="0" smtClean="0"/>
              <a:t>Inspired by results of NESSIE</a:t>
            </a:r>
          </a:p>
          <a:p>
            <a:endParaRPr lang="en-US" dirty="0"/>
          </a:p>
          <a:p>
            <a:r>
              <a:rPr lang="en-US" dirty="0" smtClean="0"/>
              <a:t>CRYPTREC (</a:t>
            </a:r>
            <a:r>
              <a:rPr lang="en-US" dirty="0"/>
              <a:t>Cryptography Research and Evaluation Committees</a:t>
            </a:r>
            <a:r>
              <a:rPr lang="en-US" dirty="0" smtClean="0"/>
              <a:t>)</a:t>
            </a:r>
          </a:p>
          <a:p>
            <a:pPr lvl="1"/>
            <a:r>
              <a:rPr lang="en-US" dirty="0" smtClean="0"/>
              <a:t>Japanese Government</a:t>
            </a:r>
          </a:p>
          <a:p>
            <a:pPr marL="393192" lvl="1" indent="0">
              <a:buNone/>
            </a:pP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250</a:t>
            </a:fld>
            <a:endParaRPr lang="en-US"/>
          </a:p>
        </p:txBody>
      </p:sp>
    </p:spTree>
    <p:extLst>
      <p:ext uri="{BB962C8B-B14F-4D97-AF65-F5344CB8AC3E}">
        <p14:creationId xmlns:p14="http://schemas.microsoft.com/office/powerpoint/2010/main" val="2599424407"/>
      </p:ext>
    </p:extLst>
  </p:cSld>
  <p:clrMapOvr>
    <a:masterClrMapping/>
  </p:clrMapOvr>
  <p:timing>
    <p:tnLst>
      <p:par>
        <p:cTn xmlns:p14="http://schemas.microsoft.com/office/powerpoint/2010/mai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Remarks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251</a:t>
            </a:fld>
            <a:endParaRPr lang="en-US"/>
          </a:p>
        </p:txBody>
      </p:sp>
    </p:spTree>
    <p:extLst>
      <p:ext uri="{BB962C8B-B14F-4D97-AF65-F5344CB8AC3E}">
        <p14:creationId xmlns:p14="http://schemas.microsoft.com/office/powerpoint/2010/main" val="388542862"/>
      </p:ext>
    </p:extLst>
  </p:cSld>
  <p:clrMapOvr>
    <a:masterClrMapping/>
  </p:clrMapOvr>
  <p:timing>
    <p:tnLst>
      <p:par>
        <p:cTn xmlns:p14="http://schemas.microsoft.com/office/powerpoint/2010/mai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Cryptology is the study of codes</a:t>
            </a:r>
          </a:p>
          <a:p>
            <a:pPr lvl="1"/>
            <a:r>
              <a:rPr lang="en-US" dirty="0" smtClean="0"/>
              <a:t>Cryptography is the study of designing codes</a:t>
            </a:r>
          </a:p>
          <a:p>
            <a:pPr lvl="1"/>
            <a:r>
              <a:rPr lang="en-US" dirty="0" smtClean="0"/>
              <a:t>Cryptanalysis is the study of breaking codes</a:t>
            </a:r>
          </a:p>
          <a:p>
            <a:r>
              <a:rPr lang="en-US" dirty="0" smtClean="0"/>
              <a:t>The only thing that should be considered secret is the key</a:t>
            </a:r>
          </a:p>
          <a:p>
            <a:r>
              <a:rPr lang="en-US" dirty="0" smtClean="0"/>
              <a:t>Encryption algorithms generally fall into two categories</a:t>
            </a:r>
          </a:p>
          <a:p>
            <a:pPr lvl="1"/>
            <a:r>
              <a:rPr lang="en-US" dirty="0" smtClean="0"/>
              <a:t>Symmetric</a:t>
            </a:r>
          </a:p>
          <a:p>
            <a:pPr lvl="1"/>
            <a:r>
              <a:rPr lang="en-US" dirty="0" smtClean="0"/>
              <a:t>Asymmetric</a:t>
            </a:r>
          </a:p>
          <a:p>
            <a:r>
              <a:rPr lang="en-US" dirty="0"/>
              <a:t>Ciphers provide confidentiality</a:t>
            </a:r>
          </a:p>
          <a:p>
            <a:r>
              <a:rPr lang="en-US" dirty="0" smtClean="0"/>
              <a:t>Hash functions provide integrity</a:t>
            </a:r>
          </a:p>
          <a:p>
            <a:r>
              <a:rPr lang="en-US" dirty="0" smtClean="0"/>
              <a:t>MACs and digital signatures provide integrity and authentication</a:t>
            </a:r>
          </a:p>
        </p:txBody>
      </p:sp>
      <p:sp>
        <p:nvSpPr>
          <p:cNvPr id="5" name="Slide Number Placeholder 4"/>
          <p:cNvSpPr>
            <a:spLocks noGrp="1"/>
          </p:cNvSpPr>
          <p:nvPr>
            <p:ph type="sldNum" sz="quarter" idx="12"/>
          </p:nvPr>
        </p:nvSpPr>
        <p:spPr/>
        <p:txBody>
          <a:bodyPr/>
          <a:lstStyle/>
          <a:p>
            <a:fld id="{02575F65-B106-1543-A028-DEA58393CD08}" type="slidenum">
              <a:rPr lang="en-US" smtClean="0"/>
              <a:pPr/>
              <a:t>252</a:t>
            </a:fld>
            <a:endParaRPr lang="en-US"/>
          </a:p>
        </p:txBody>
      </p:sp>
    </p:spTree>
    <p:extLst>
      <p:ext uri="{BB962C8B-B14F-4D97-AF65-F5344CB8AC3E}">
        <p14:creationId xmlns:p14="http://schemas.microsoft.com/office/powerpoint/2010/main" val="2231947147"/>
      </p:ext>
    </p:extLst>
  </p:cSld>
  <p:clrMapOvr>
    <a:masterClrMapping/>
  </p:clrMapOvr>
  <p:timing>
    <p:tnLst>
      <p:par>
        <p:cTn xmlns:p14="http://schemas.microsoft.com/office/powerpoint/2010/mai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(continued)</a:t>
            </a:r>
            <a:endParaRPr lang="en-US" dirty="0"/>
          </a:p>
        </p:txBody>
      </p:sp>
      <p:sp>
        <p:nvSpPr>
          <p:cNvPr id="3" name="Content Placeholder 2"/>
          <p:cNvSpPr>
            <a:spLocks noGrp="1"/>
          </p:cNvSpPr>
          <p:nvPr>
            <p:ph idx="1"/>
          </p:nvPr>
        </p:nvSpPr>
        <p:spPr/>
        <p:txBody>
          <a:bodyPr/>
          <a:lstStyle/>
          <a:p>
            <a:r>
              <a:rPr lang="en-US" dirty="0" smtClean="0"/>
              <a:t>There are several types of attacks possible</a:t>
            </a:r>
          </a:p>
          <a:p>
            <a:pPr lvl="1"/>
            <a:r>
              <a:rPr lang="en-US" dirty="0" smtClean="0"/>
              <a:t>Each have different restrictions and relative difficulty</a:t>
            </a:r>
          </a:p>
          <a:p>
            <a:r>
              <a:rPr lang="en-US" dirty="0" smtClean="0"/>
              <a:t>An algorithm is broken when it no longer provides the security properties that it should</a:t>
            </a:r>
          </a:p>
          <a:p>
            <a:r>
              <a:rPr lang="en-US" dirty="0" smtClean="0"/>
              <a:t>“Encrypted” is not synonymous with “secure”</a:t>
            </a:r>
          </a:p>
          <a:p>
            <a:r>
              <a:rPr lang="en-US" dirty="0" smtClean="0"/>
              <a:t>There are several bodies that dictate standards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253</a:t>
            </a:fld>
            <a:endParaRPr lang="en-US"/>
          </a:p>
        </p:txBody>
      </p:sp>
    </p:spTree>
    <p:extLst>
      <p:ext uri="{BB962C8B-B14F-4D97-AF65-F5344CB8AC3E}">
        <p14:creationId xmlns:p14="http://schemas.microsoft.com/office/powerpoint/2010/main" val="3489803814"/>
      </p:ext>
    </p:extLst>
  </p:cSld>
  <p:clrMapOvr>
    <a:masterClrMapping/>
  </p:clrMapOvr>
  <p:timing>
    <p:tnLst>
      <p:par>
        <p:cTn xmlns:p14="http://schemas.microsoft.com/office/powerpoint/2010/mai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lessons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whole is greater than the sum of the </a:t>
            </a:r>
            <a:r>
              <a:rPr lang="en-US" dirty="0" smtClean="0"/>
              <a:t>parts”</a:t>
            </a:r>
          </a:p>
          <a:p>
            <a:r>
              <a:rPr lang="en-US" dirty="0" smtClean="0"/>
              <a:t>You cannot just look for the best crypto</a:t>
            </a:r>
          </a:p>
          <a:p>
            <a:pPr lvl="1"/>
            <a:r>
              <a:rPr lang="en-US" dirty="0" smtClean="0"/>
              <a:t>You need the right crypto for the right application, used in the right way</a:t>
            </a:r>
          </a:p>
          <a:p>
            <a:r>
              <a:rPr lang="en-US" dirty="0" smtClean="0"/>
              <a:t>The entire system has properties</a:t>
            </a:r>
          </a:p>
          <a:p>
            <a:pPr lvl="1"/>
            <a:r>
              <a:rPr lang="en-US" dirty="0" smtClean="0"/>
              <a:t>Some properties of the system may negate the properties provided by the crypto</a:t>
            </a:r>
          </a:p>
          <a:p>
            <a:r>
              <a:rPr lang="en-US" dirty="0"/>
              <a:t>There are many factors that come into play when choosing a cryptographic algorithm </a:t>
            </a:r>
            <a:r>
              <a:rPr lang="en-US"/>
              <a:t>or </a:t>
            </a:r>
            <a:r>
              <a:rPr lang="en-US" smtClean="0"/>
              <a:t>protocol</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254</a:t>
            </a:fld>
            <a:endParaRPr lang="en-US"/>
          </a:p>
        </p:txBody>
      </p:sp>
    </p:spTree>
    <p:extLst>
      <p:ext uri="{BB962C8B-B14F-4D97-AF65-F5344CB8AC3E}">
        <p14:creationId xmlns:p14="http://schemas.microsoft.com/office/powerpoint/2010/main" val="619456057"/>
      </p:ext>
    </p:extLst>
  </p:cSld>
  <p:clrMapOvr>
    <a:masterClrMapping/>
  </p:clrMapOvr>
  <p:timing>
    <p:tnLst>
      <p:par>
        <p:cTn xmlns:p14="http://schemas.microsoft.com/office/powerpoint/2010/mai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resources</a:t>
            </a:r>
            <a:endParaRPr lang="en-US" dirty="0"/>
          </a:p>
        </p:txBody>
      </p:sp>
      <p:sp>
        <p:nvSpPr>
          <p:cNvPr id="3" name="Content Placeholder 2"/>
          <p:cNvSpPr>
            <a:spLocks noGrp="1"/>
          </p:cNvSpPr>
          <p:nvPr>
            <p:ph idx="1"/>
          </p:nvPr>
        </p:nvSpPr>
        <p:spPr/>
        <p:txBody>
          <a:bodyPr/>
          <a:lstStyle/>
          <a:p>
            <a:r>
              <a:rPr lang="en-US" dirty="0" smtClean="0"/>
              <a:t>More suggested reading</a:t>
            </a:r>
          </a:p>
          <a:p>
            <a:pPr lvl="1"/>
            <a:r>
              <a:rPr lang="en-US" dirty="0" smtClean="0"/>
              <a:t>Handbook of Applied Cryptography</a:t>
            </a:r>
          </a:p>
          <a:p>
            <a:pPr lvl="2"/>
            <a:r>
              <a:rPr lang="en-US" dirty="0" smtClean="0"/>
              <a:t>An excellent reference for state of the art in 1997</a:t>
            </a:r>
          </a:p>
          <a:p>
            <a:pPr lvl="2"/>
            <a:r>
              <a:rPr lang="en-US" dirty="0" smtClean="0"/>
              <a:t>Available in text or </a:t>
            </a:r>
            <a:r>
              <a:rPr lang="en-US" dirty="0"/>
              <a:t>digital format (</a:t>
            </a:r>
            <a:r>
              <a:rPr lang="en-US" dirty="0">
                <a:hlinkClick r:id="rId2"/>
              </a:rPr>
              <a:t>http://www.cacr.math.uwaterloo.ca/hac</a:t>
            </a:r>
            <a:r>
              <a:rPr lang="en-US" dirty="0" smtClean="0">
                <a:hlinkClick r:id="rId2"/>
              </a:rPr>
              <a:t>/</a:t>
            </a:r>
            <a:r>
              <a:rPr lang="en-US" dirty="0" smtClean="0"/>
              <a:t>)</a:t>
            </a:r>
          </a:p>
          <a:p>
            <a:pPr lvl="1"/>
            <a:endParaRPr lang="en-US" dirty="0" smtClean="0"/>
          </a:p>
          <a:p>
            <a:pPr lvl="2"/>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255</a:t>
            </a:fld>
            <a:endParaRPr lang="en-US"/>
          </a:p>
        </p:txBody>
      </p:sp>
    </p:spTree>
    <p:extLst>
      <p:ext uri="{BB962C8B-B14F-4D97-AF65-F5344CB8AC3E}">
        <p14:creationId xmlns:p14="http://schemas.microsoft.com/office/powerpoint/2010/main" val="1721904671"/>
      </p:ext>
    </p:extLst>
  </p:cSld>
  <p:clrMapOvr>
    <a:masterClrMapping/>
  </p:clrMapOvr>
  <p:timing>
    <p:tnLst>
      <p:par>
        <p:cTn xmlns:p14="http://schemas.microsoft.com/office/powerpoint/2010/mai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resources</a:t>
            </a:r>
          </a:p>
        </p:txBody>
      </p:sp>
      <p:sp>
        <p:nvSpPr>
          <p:cNvPr id="3" name="Content Placeholder 2"/>
          <p:cNvSpPr>
            <a:spLocks noGrp="1"/>
          </p:cNvSpPr>
          <p:nvPr>
            <p:ph idx="1"/>
          </p:nvPr>
        </p:nvSpPr>
        <p:spPr/>
        <p:txBody>
          <a:bodyPr>
            <a:normAutofit lnSpcReduction="10000"/>
          </a:bodyPr>
          <a:lstStyle/>
          <a:p>
            <a:r>
              <a:rPr lang="en-US" dirty="0" smtClean="0"/>
              <a:t>NIST cryptographic technology group</a:t>
            </a:r>
          </a:p>
          <a:p>
            <a:pPr lvl="1"/>
            <a:r>
              <a:rPr lang="en-US" dirty="0">
                <a:hlinkClick r:id="rId2"/>
              </a:rPr>
              <a:t>http://csrc.nist.gov/groups/ST</a:t>
            </a:r>
            <a:r>
              <a:rPr lang="en-US" dirty="0" smtClean="0">
                <a:hlinkClick r:id="rId2"/>
              </a:rPr>
              <a:t>/</a:t>
            </a:r>
            <a:endParaRPr lang="en-US" dirty="0" smtClean="0"/>
          </a:p>
          <a:p>
            <a:r>
              <a:rPr lang="en-US" dirty="0" smtClean="0"/>
              <a:t>NIST cryptographic toolkit</a:t>
            </a:r>
          </a:p>
          <a:p>
            <a:pPr lvl="1"/>
            <a:r>
              <a:rPr lang="en-US" dirty="0">
                <a:hlinkClick r:id="rId3"/>
              </a:rPr>
              <a:t>http://</a:t>
            </a:r>
            <a:r>
              <a:rPr lang="en-US" dirty="0" smtClean="0">
                <a:hlinkClick r:id="rId3"/>
              </a:rPr>
              <a:t>csrc.nist.gov/groups/ST/toolkit/index.html</a:t>
            </a:r>
            <a:endParaRPr lang="en-US" dirty="0" smtClean="0"/>
          </a:p>
          <a:p>
            <a:pPr lvl="1"/>
            <a:r>
              <a:rPr lang="en-US" dirty="0" smtClean="0"/>
              <a:t>Publications of standards and recommendations</a:t>
            </a:r>
          </a:p>
          <a:p>
            <a:r>
              <a:rPr lang="en-US" dirty="0" smtClean="0"/>
              <a:t>IACR </a:t>
            </a:r>
            <a:r>
              <a:rPr lang="en-US" dirty="0" err="1" smtClean="0"/>
              <a:t>eprint</a:t>
            </a:r>
            <a:r>
              <a:rPr lang="en-US" dirty="0" smtClean="0"/>
              <a:t> archive</a:t>
            </a:r>
          </a:p>
          <a:p>
            <a:pPr lvl="1"/>
            <a:r>
              <a:rPr lang="en-US" dirty="0" smtClean="0"/>
              <a:t>New papers in cryptology (not peer reviewed)</a:t>
            </a:r>
          </a:p>
          <a:p>
            <a:pPr lvl="1"/>
            <a:r>
              <a:rPr lang="en-US" dirty="0">
                <a:hlinkClick r:id="rId4"/>
              </a:rPr>
              <a:t>http://eprint.iacr.org/</a:t>
            </a:r>
            <a:endParaRPr lang="en-US" dirty="0" smtClean="0"/>
          </a:p>
          <a:p>
            <a:r>
              <a:rPr lang="en-US" dirty="0" err="1" smtClean="0"/>
              <a:t>eSTREAM</a:t>
            </a:r>
            <a:r>
              <a:rPr lang="en-US" dirty="0" smtClean="0"/>
              <a:t> project</a:t>
            </a:r>
          </a:p>
          <a:p>
            <a:pPr lvl="1"/>
            <a:r>
              <a:rPr lang="en-US" dirty="0">
                <a:hlinkClick r:id="rId5"/>
              </a:rPr>
              <a:t>http://www.ecrypt.eu.org/stream/</a:t>
            </a:r>
            <a:endParaRPr lang="en-US" dirty="0" smtClean="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256</a:t>
            </a:fld>
            <a:endParaRPr lang="en-US"/>
          </a:p>
        </p:txBody>
      </p:sp>
    </p:spTree>
    <p:extLst>
      <p:ext uri="{BB962C8B-B14F-4D97-AF65-F5344CB8AC3E}">
        <p14:creationId xmlns:p14="http://schemas.microsoft.com/office/powerpoint/2010/main" val="5223830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The key</a:t>
            </a:r>
            <a:endParaRPr lang="en-US" dirty="0"/>
          </a:p>
        </p:txBody>
      </p:sp>
      <p:sp>
        <p:nvSpPr>
          <p:cNvPr id="9" name="Content Placeholder 8"/>
          <p:cNvSpPr>
            <a:spLocks noGrp="1"/>
          </p:cNvSpPr>
          <p:nvPr>
            <p:ph idx="1"/>
          </p:nvPr>
        </p:nvSpPr>
        <p:spPr/>
        <p:txBody>
          <a:bodyPr/>
          <a:lstStyle/>
          <a:p>
            <a:r>
              <a:rPr lang="en-US" dirty="0" smtClean="0"/>
              <a:t>The key determines the map destination</a:t>
            </a:r>
          </a:p>
          <a:p>
            <a:pPr lvl="1"/>
            <a:r>
              <a:rPr lang="en-US" dirty="0" smtClean="0"/>
              <a:t>In this picture, three different keys cause the same element to map to three different values</a:t>
            </a:r>
            <a:endParaRPr lang="en-US" dirty="0"/>
          </a:p>
        </p:txBody>
      </p:sp>
      <p:sp>
        <p:nvSpPr>
          <p:cNvPr id="3" name="Slide Number Placeholder 2"/>
          <p:cNvSpPr>
            <a:spLocks noGrp="1"/>
          </p:cNvSpPr>
          <p:nvPr>
            <p:ph type="sldNum" sz="quarter" idx="12"/>
          </p:nvPr>
        </p:nvSpPr>
        <p:spPr/>
        <p:txBody>
          <a:bodyPr/>
          <a:lstStyle/>
          <a:p>
            <a:fld id="{02575F65-B106-1543-A028-DEA58393CD08}" type="slidenum">
              <a:rPr lang="en-US" smtClean="0"/>
              <a:pPr/>
              <a:t>26</a:t>
            </a:fld>
            <a:endParaRPr lang="en-US"/>
          </a:p>
        </p:txBody>
      </p:sp>
      <p:sp>
        <p:nvSpPr>
          <p:cNvPr id="6" name="Oval 5"/>
          <p:cNvSpPr/>
          <p:nvPr/>
        </p:nvSpPr>
        <p:spPr>
          <a:xfrm>
            <a:off x="1128825" y="3317805"/>
            <a:ext cx="2783397" cy="270199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Oval 6"/>
          <p:cNvSpPr/>
          <p:nvPr/>
        </p:nvSpPr>
        <p:spPr>
          <a:xfrm>
            <a:off x="5520896" y="3317805"/>
            <a:ext cx="2783397" cy="270199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2" name="Straight Arrow Connector 11"/>
          <p:cNvCxnSpPr/>
          <p:nvPr/>
        </p:nvCxnSpPr>
        <p:spPr>
          <a:xfrm flipV="1">
            <a:off x="2375171" y="3863852"/>
            <a:ext cx="4177973" cy="594439"/>
          </a:xfrm>
          <a:prstGeom prst="straightConnector1">
            <a:avLst/>
          </a:prstGeom>
          <a:ln w="25400" cap="flat" cmpd="sng" algn="ctr">
            <a:solidFill>
              <a:schemeClr val="accent1"/>
            </a:solidFill>
            <a:prstDash val="dash"/>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0800000">
            <a:off x="2375172" y="4458291"/>
            <a:ext cx="4177974" cy="1148350"/>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375171" y="4458291"/>
            <a:ext cx="5258904" cy="1"/>
          </a:xfrm>
          <a:prstGeom prst="straightConnector1">
            <a:avLst/>
          </a:prstGeom>
          <a:ln w="25400" cap="flat" cmpd="sng" algn="ctr">
            <a:solidFill>
              <a:srgbClr val="FF6600"/>
            </a:solidFill>
            <a:prstDash val="sysDash"/>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lide(fromBottom)">
                                      <p:cBhvr>
                                        <p:cTn id="11" dur="500"/>
                                        <p:tgtEl>
                                          <p:spTgt spid="18"/>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lide(fromBottom)">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Is the mapping one-to-one?</a:t>
            </a:r>
            <a:endParaRPr lang="en-US" dirty="0"/>
          </a:p>
        </p:txBody>
      </p:sp>
      <p:sp>
        <p:nvSpPr>
          <p:cNvPr id="6" name="Content Placeholder 5"/>
          <p:cNvSpPr>
            <a:spLocks noGrp="1"/>
          </p:cNvSpPr>
          <p:nvPr>
            <p:ph idx="1"/>
          </p:nvPr>
        </p:nvSpPr>
        <p:spPr/>
        <p:txBody>
          <a:bodyPr>
            <a:normAutofit/>
          </a:bodyPr>
          <a:lstStyle/>
          <a:p>
            <a:r>
              <a:rPr lang="en-US" dirty="0" smtClean="0"/>
              <a:t>Sometimes the encryption is deterministic</a:t>
            </a:r>
          </a:p>
          <a:p>
            <a:pPr lvl="1"/>
            <a:r>
              <a:rPr lang="en-US" dirty="0" smtClean="0"/>
              <a:t>Every time you run it with the same plaintext-key pair, you get the same result</a:t>
            </a:r>
          </a:p>
          <a:p>
            <a:r>
              <a:rPr lang="en-US" dirty="0" smtClean="0"/>
              <a:t>Sometimes the encryption is probabilistic</a:t>
            </a:r>
          </a:p>
          <a:p>
            <a:pPr lvl="1"/>
            <a:r>
              <a:rPr lang="en-US" dirty="0" smtClean="0"/>
              <a:t>You may get different results </a:t>
            </a:r>
          </a:p>
          <a:p>
            <a:pPr lvl="1"/>
            <a:r>
              <a:rPr lang="en-US" dirty="0" smtClean="0"/>
              <a:t>The same key with the same message will give one of a set of results</a:t>
            </a:r>
          </a:p>
          <a:p>
            <a:pPr lvl="1"/>
            <a:endParaRPr lang="en-US" dirty="0" smtClean="0"/>
          </a:p>
          <a:p>
            <a:r>
              <a:rPr lang="en-US" dirty="0" smtClean="0"/>
              <a:t>Decryption is always deterministic</a:t>
            </a:r>
          </a:p>
          <a:p>
            <a:pPr lvl="1"/>
            <a:r>
              <a:rPr lang="en-US" dirty="0" smtClean="0"/>
              <a:t>You MUST get the original message back</a:t>
            </a:r>
            <a:endParaRPr lang="en-US" dirty="0"/>
          </a:p>
        </p:txBody>
      </p:sp>
      <p:sp>
        <p:nvSpPr>
          <p:cNvPr id="3" name="Slide Number Placeholder 2"/>
          <p:cNvSpPr>
            <a:spLocks noGrp="1"/>
          </p:cNvSpPr>
          <p:nvPr>
            <p:ph type="sldNum" sz="quarter" idx="12"/>
          </p:nvPr>
        </p:nvSpPr>
        <p:spPr/>
        <p:txBody>
          <a:bodyPr/>
          <a:lstStyle/>
          <a:p>
            <a:fld id="{02575F65-B106-1543-A028-DEA58393CD08}" type="slidenum">
              <a:rPr lang="en-US" smtClean="0"/>
              <a:pPr/>
              <a:t>27</a:t>
            </a:fld>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mappings</a:t>
            </a:r>
            <a:endParaRPr lang="en-US" dirty="0"/>
          </a:p>
        </p:txBody>
      </p:sp>
      <p:sp>
        <p:nvSpPr>
          <p:cNvPr id="6" name="Content Placeholder 5"/>
          <p:cNvSpPr>
            <a:spLocks noGrp="1"/>
          </p:cNvSpPr>
          <p:nvPr>
            <p:ph sz="half" idx="1"/>
          </p:nvPr>
        </p:nvSpPr>
        <p:spPr>
          <a:xfrm>
            <a:off x="457200" y="1920085"/>
            <a:ext cx="8229600" cy="1650429"/>
          </a:xfrm>
        </p:spPr>
        <p:txBody>
          <a:bodyPr/>
          <a:lstStyle/>
          <a:p>
            <a:r>
              <a:rPr lang="en-US" dirty="0" smtClean="0"/>
              <a:t>Sometimes randomness is part of the encryption process</a:t>
            </a:r>
          </a:p>
        </p:txBody>
      </p:sp>
      <p:sp>
        <p:nvSpPr>
          <p:cNvPr id="5" name="Slide Number Placeholder 4"/>
          <p:cNvSpPr>
            <a:spLocks noGrp="1"/>
          </p:cNvSpPr>
          <p:nvPr>
            <p:ph type="sldNum" sz="quarter" idx="12"/>
          </p:nvPr>
        </p:nvSpPr>
        <p:spPr/>
        <p:txBody>
          <a:bodyPr/>
          <a:lstStyle/>
          <a:p>
            <a:fld id="{02575F65-B106-1543-A028-DEA58393CD08}" type="slidenum">
              <a:rPr lang="en-US" smtClean="0"/>
              <a:pPr/>
              <a:t>28</a:t>
            </a:fld>
            <a:endParaRPr lang="en-US"/>
          </a:p>
        </p:txBody>
      </p:sp>
      <p:sp>
        <p:nvSpPr>
          <p:cNvPr id="9" name="TextBox 8"/>
          <p:cNvSpPr txBox="1"/>
          <p:nvPr/>
        </p:nvSpPr>
        <p:spPr>
          <a:xfrm>
            <a:off x="2786743" y="3766446"/>
            <a:ext cx="9906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m</a:t>
            </a:r>
            <a:endParaRPr lang="en-US" dirty="0"/>
          </a:p>
        </p:txBody>
      </p:sp>
      <p:sp>
        <p:nvSpPr>
          <p:cNvPr id="10" name="TextBox 9"/>
          <p:cNvSpPr txBox="1"/>
          <p:nvPr/>
        </p:nvSpPr>
        <p:spPr>
          <a:xfrm>
            <a:off x="1045029" y="3766446"/>
            <a:ext cx="174171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t>rand</a:t>
            </a:r>
            <a:endParaRPr lang="en-US" dirty="0"/>
          </a:p>
        </p:txBody>
      </p:sp>
      <p:sp>
        <p:nvSpPr>
          <p:cNvPr id="11" name="TextBox 10"/>
          <p:cNvSpPr txBox="1"/>
          <p:nvPr/>
        </p:nvSpPr>
        <p:spPr>
          <a:xfrm>
            <a:off x="1915886" y="4550621"/>
            <a:ext cx="9735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Encrypt</a:t>
            </a:r>
            <a:endParaRPr lang="en-US" dirty="0"/>
          </a:p>
        </p:txBody>
      </p:sp>
      <p:sp>
        <p:nvSpPr>
          <p:cNvPr id="12" name="TextBox 11"/>
          <p:cNvSpPr txBox="1"/>
          <p:nvPr/>
        </p:nvSpPr>
        <p:spPr>
          <a:xfrm>
            <a:off x="768190" y="4550621"/>
            <a:ext cx="553678" cy="369332"/>
          </a:xfrm>
          <a:prstGeom prst="rect">
            <a:avLst/>
          </a:prstGeom>
          <a:noFill/>
        </p:spPr>
        <p:txBody>
          <a:bodyPr wrap="none" rtlCol="0">
            <a:spAutoFit/>
          </a:bodyPr>
          <a:lstStyle/>
          <a:p>
            <a:r>
              <a:rPr lang="en-US" dirty="0" smtClean="0"/>
              <a:t>Key</a:t>
            </a:r>
            <a:endParaRPr lang="en-US" dirty="0"/>
          </a:p>
        </p:txBody>
      </p:sp>
      <p:cxnSp>
        <p:nvCxnSpPr>
          <p:cNvPr id="14" name="Straight Arrow Connector 13"/>
          <p:cNvCxnSpPr>
            <a:stCxn id="12" idx="3"/>
            <a:endCxn id="11" idx="1"/>
          </p:cNvCxnSpPr>
          <p:nvPr/>
        </p:nvCxnSpPr>
        <p:spPr>
          <a:xfrm>
            <a:off x="1321868" y="4735287"/>
            <a:ext cx="5940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0"/>
          </p:cNvCxnSpPr>
          <p:nvPr/>
        </p:nvCxnSpPr>
        <p:spPr>
          <a:xfrm>
            <a:off x="2402654" y="4135778"/>
            <a:ext cx="0" cy="414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45029" y="5529943"/>
            <a:ext cx="2732314"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a:t>c</a:t>
            </a:r>
            <a:r>
              <a:rPr lang="en-US" dirty="0" smtClean="0"/>
              <a:t>iphertext</a:t>
            </a:r>
            <a:endParaRPr lang="en-US" dirty="0"/>
          </a:p>
        </p:txBody>
      </p:sp>
      <p:cxnSp>
        <p:nvCxnSpPr>
          <p:cNvPr id="19" name="Straight Arrow Connector 18"/>
          <p:cNvCxnSpPr>
            <a:stCxn id="11" idx="2"/>
            <a:endCxn id="17" idx="0"/>
          </p:cNvCxnSpPr>
          <p:nvPr/>
        </p:nvCxnSpPr>
        <p:spPr>
          <a:xfrm>
            <a:off x="2402654" y="4919953"/>
            <a:ext cx="8532" cy="6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93774" y="3766446"/>
            <a:ext cx="2732314"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f</a:t>
            </a:r>
            <a:r>
              <a:rPr lang="en-US" dirty="0" smtClean="0"/>
              <a:t>(m, rand)</a:t>
            </a:r>
            <a:endParaRPr lang="en-US" dirty="0"/>
          </a:p>
        </p:txBody>
      </p:sp>
      <p:sp>
        <p:nvSpPr>
          <p:cNvPr id="20" name="TextBox 19"/>
          <p:cNvSpPr txBox="1"/>
          <p:nvPr/>
        </p:nvSpPr>
        <p:spPr>
          <a:xfrm>
            <a:off x="5464631" y="4550621"/>
            <a:ext cx="9735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Encrypt</a:t>
            </a:r>
            <a:endParaRPr lang="en-US" dirty="0"/>
          </a:p>
        </p:txBody>
      </p:sp>
      <p:sp>
        <p:nvSpPr>
          <p:cNvPr id="21" name="TextBox 20"/>
          <p:cNvSpPr txBox="1"/>
          <p:nvPr/>
        </p:nvSpPr>
        <p:spPr>
          <a:xfrm>
            <a:off x="4327821" y="4550621"/>
            <a:ext cx="553678" cy="369332"/>
          </a:xfrm>
          <a:prstGeom prst="rect">
            <a:avLst/>
          </a:prstGeom>
          <a:noFill/>
        </p:spPr>
        <p:txBody>
          <a:bodyPr wrap="none" rtlCol="0">
            <a:spAutoFit/>
          </a:bodyPr>
          <a:lstStyle/>
          <a:p>
            <a:r>
              <a:rPr lang="en-US" dirty="0" smtClean="0"/>
              <a:t>Key</a:t>
            </a:r>
            <a:endParaRPr lang="en-US" dirty="0"/>
          </a:p>
        </p:txBody>
      </p:sp>
      <p:cxnSp>
        <p:nvCxnSpPr>
          <p:cNvPr id="22" name="Straight Arrow Connector 21"/>
          <p:cNvCxnSpPr>
            <a:endCxn id="20" idx="1"/>
          </p:cNvCxnSpPr>
          <p:nvPr/>
        </p:nvCxnSpPr>
        <p:spPr>
          <a:xfrm>
            <a:off x="4870613" y="4735287"/>
            <a:ext cx="5940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0" idx="0"/>
          </p:cNvCxnSpPr>
          <p:nvPr/>
        </p:nvCxnSpPr>
        <p:spPr>
          <a:xfrm>
            <a:off x="5951399" y="4135778"/>
            <a:ext cx="0" cy="414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93774" y="5529943"/>
            <a:ext cx="2732314"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a:t>c</a:t>
            </a:r>
            <a:r>
              <a:rPr lang="en-US" dirty="0" smtClean="0"/>
              <a:t>iphertext</a:t>
            </a:r>
            <a:endParaRPr lang="en-US" dirty="0"/>
          </a:p>
        </p:txBody>
      </p:sp>
      <p:cxnSp>
        <p:nvCxnSpPr>
          <p:cNvPr id="25" name="Straight Arrow Connector 24"/>
          <p:cNvCxnSpPr>
            <a:stCxn id="20" idx="2"/>
            <a:endCxn id="24" idx="0"/>
          </p:cNvCxnSpPr>
          <p:nvPr/>
        </p:nvCxnSpPr>
        <p:spPr>
          <a:xfrm>
            <a:off x="5951399" y="4919953"/>
            <a:ext cx="8532" cy="6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0759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7" grpId="0" animBg="1"/>
      <p:bldP spid="15" grpId="0" animBg="1"/>
      <p:bldP spid="20" grpId="0" animBg="1"/>
      <p:bldP spid="21"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the adversary</a:t>
            </a:r>
            <a:endParaRPr lang="en-US" dirty="0"/>
          </a:p>
        </p:txBody>
      </p:sp>
      <p:sp>
        <p:nvSpPr>
          <p:cNvPr id="3" name="Content Placeholder 2"/>
          <p:cNvSpPr>
            <a:spLocks noGrp="1"/>
          </p:cNvSpPr>
          <p:nvPr>
            <p:ph idx="1"/>
          </p:nvPr>
        </p:nvSpPr>
        <p:spPr/>
        <p:txBody>
          <a:bodyPr/>
          <a:lstStyle/>
          <a:p>
            <a:r>
              <a:rPr lang="en-US" dirty="0" smtClean="0"/>
              <a:t>Throughout this course we will refer to the party attacking the system as the adversary </a:t>
            </a:r>
          </a:p>
          <a:p>
            <a:r>
              <a:rPr lang="en-US" dirty="0" smtClean="0"/>
              <a:t>The adversary’s goal is to find the plaintext or key with much less effort than guessing</a:t>
            </a:r>
          </a:p>
          <a:p>
            <a:pPr lvl="1"/>
            <a:r>
              <a:rPr lang="en-US" dirty="0" smtClean="0"/>
              <a:t>The key is better, because then they can easily find </a:t>
            </a:r>
            <a:r>
              <a:rPr lang="en-US" i="1" dirty="0" smtClean="0"/>
              <a:t>all</a:t>
            </a:r>
            <a:r>
              <a:rPr lang="en-US" dirty="0" smtClean="0"/>
              <a:t> plaintexts that were encrypted under the same key</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29</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Provide an accessible introduction to cryptology</a:t>
            </a:r>
          </a:p>
          <a:p>
            <a:pPr lvl="1"/>
            <a:r>
              <a:rPr lang="en-US" dirty="0" smtClean="0"/>
              <a:t>No math degree required</a:t>
            </a:r>
          </a:p>
          <a:p>
            <a:r>
              <a:rPr lang="en-US" dirty="0" smtClean="0"/>
              <a:t>Provide abstract ideas</a:t>
            </a:r>
          </a:p>
          <a:p>
            <a:pPr lvl="1"/>
            <a:r>
              <a:rPr lang="en-US" dirty="0" smtClean="0"/>
              <a:t>Understand form of many algorithms rather than details of just a few</a:t>
            </a:r>
          </a:p>
          <a:p>
            <a:r>
              <a:rPr lang="en-US" dirty="0" smtClean="0"/>
              <a:t>Cover a little of everything</a:t>
            </a:r>
          </a:p>
          <a:p>
            <a:pPr lvl="1"/>
            <a:r>
              <a:rPr lang="en-US" dirty="0" smtClean="0"/>
              <a:t>Lay groundwork for deeper study in specialized areas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The adversary’s view</a:t>
            </a:r>
            <a:endParaRPr lang="en-US" dirty="0"/>
          </a:p>
        </p:txBody>
      </p:sp>
      <p:sp>
        <p:nvSpPr>
          <p:cNvPr id="9" name="Content Placeholder 8"/>
          <p:cNvSpPr>
            <a:spLocks noGrp="1"/>
          </p:cNvSpPr>
          <p:nvPr>
            <p:ph idx="1"/>
          </p:nvPr>
        </p:nvSpPr>
        <p:spPr>
          <a:xfrm>
            <a:off x="457200" y="1935479"/>
            <a:ext cx="8229600" cy="1996433"/>
          </a:xfrm>
        </p:spPr>
        <p:txBody>
          <a:bodyPr/>
          <a:lstStyle/>
          <a:p>
            <a:r>
              <a:rPr lang="en-US" dirty="0" smtClean="0"/>
              <a:t>The adversary knows the ciphertext (and maybe more)</a:t>
            </a:r>
          </a:p>
          <a:p>
            <a:pPr lvl="1"/>
            <a:r>
              <a:rPr lang="en-US" dirty="0" smtClean="0"/>
              <a:t>Reduce the work any way they can</a:t>
            </a:r>
            <a:endParaRPr lang="en-US" dirty="0"/>
          </a:p>
        </p:txBody>
      </p:sp>
      <p:sp>
        <p:nvSpPr>
          <p:cNvPr id="3" name="Slide Number Placeholder 2"/>
          <p:cNvSpPr>
            <a:spLocks noGrp="1"/>
          </p:cNvSpPr>
          <p:nvPr>
            <p:ph type="sldNum" sz="quarter" idx="12"/>
          </p:nvPr>
        </p:nvSpPr>
        <p:spPr/>
        <p:txBody>
          <a:bodyPr/>
          <a:lstStyle/>
          <a:p>
            <a:fld id="{02575F65-B106-1543-A028-DEA58393CD08}" type="slidenum">
              <a:rPr lang="en-US" smtClean="0"/>
              <a:pPr/>
              <a:t>30</a:t>
            </a:fld>
            <a:endParaRPr lang="en-US"/>
          </a:p>
        </p:txBody>
      </p:sp>
      <p:sp>
        <p:nvSpPr>
          <p:cNvPr id="6" name="Oval 5"/>
          <p:cNvSpPr/>
          <p:nvPr/>
        </p:nvSpPr>
        <p:spPr>
          <a:xfrm>
            <a:off x="1128825" y="3931913"/>
            <a:ext cx="2783397" cy="270199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Oval 6"/>
          <p:cNvSpPr/>
          <p:nvPr/>
        </p:nvSpPr>
        <p:spPr>
          <a:xfrm>
            <a:off x="5520896" y="3931913"/>
            <a:ext cx="2783397" cy="270199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8" name="Straight Arrow Connector 17"/>
          <p:cNvCxnSpPr/>
          <p:nvPr/>
        </p:nvCxnSpPr>
        <p:spPr>
          <a:xfrm flipV="1">
            <a:off x="2161862" y="5072400"/>
            <a:ext cx="4702049" cy="1148350"/>
          </a:xfrm>
          <a:prstGeom prst="straightConnector1">
            <a:avLst/>
          </a:prstGeom>
          <a:ln>
            <a:solidFill>
              <a:srgbClr val="FF66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1744372" y="4208912"/>
            <a:ext cx="1562155" cy="12202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306527" y="3285582"/>
            <a:ext cx="3224403"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K</a:t>
            </a:r>
            <a:r>
              <a:rPr lang="en-US" dirty="0" smtClean="0"/>
              <a:t>now that the message must fall in this range, so it can’t be the orange (dashed) key</a:t>
            </a:r>
            <a:endParaRPr lang="en-US" dirty="0"/>
          </a:p>
        </p:txBody>
      </p:sp>
      <p:cxnSp>
        <p:nvCxnSpPr>
          <p:cNvPr id="16" name="Straight Arrow Connector 15"/>
          <p:cNvCxnSpPr/>
          <p:nvPr/>
        </p:nvCxnSpPr>
        <p:spPr>
          <a:xfrm rot="10800000">
            <a:off x="2375173" y="5072400"/>
            <a:ext cx="4488739" cy="1"/>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161862" y="4396900"/>
            <a:ext cx="4702049" cy="675499"/>
          </a:xfrm>
          <a:prstGeom prst="straightConnector1">
            <a:avLst/>
          </a:prstGeom>
          <a:ln>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hape 12"/>
          <p:cNvCxnSpPr>
            <a:stCxn id="19" idx="1"/>
            <a:endCxn id="20" idx="0"/>
          </p:cNvCxnSpPr>
          <p:nvPr/>
        </p:nvCxnSpPr>
        <p:spPr>
          <a:xfrm rot="10800000" flipV="1">
            <a:off x="2525451" y="3747246"/>
            <a:ext cx="781077" cy="46166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1"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2575F65-B106-1543-A028-DEA58393CD08}" type="slidenum">
              <a:rPr lang="en-US" smtClean="0"/>
              <a:pPr/>
              <a:t>31</a:t>
            </a:fld>
            <a:endParaRPr lang="en-US"/>
          </a:p>
        </p:txBody>
      </p:sp>
      <p:pic>
        <p:nvPicPr>
          <p:cNvPr id="3076" name="Picture 4" descr="Code Talk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2714" y="2029791"/>
            <a:ext cx="4876801" cy="38721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537857" y="5923738"/>
            <a:ext cx="2317750" cy="369332"/>
          </a:xfrm>
          <a:prstGeom prst="rect">
            <a:avLst/>
          </a:prstGeom>
          <a:noFill/>
        </p:spPr>
        <p:txBody>
          <a:bodyPr wrap="none" rtlCol="0">
            <a:spAutoFit/>
          </a:bodyPr>
          <a:lstStyle/>
          <a:p>
            <a:r>
              <a:rPr lang="en-US" dirty="0"/>
              <a:t>http://xkcd.com/257/</a:t>
            </a:r>
          </a:p>
        </p:txBody>
      </p:sp>
    </p:spTree>
    <p:extLst>
      <p:ext uri="{BB962C8B-B14F-4D97-AF65-F5344CB8AC3E}">
        <p14:creationId xmlns:p14="http://schemas.microsoft.com/office/powerpoint/2010/main" val="147460821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role of Cryptanalysis in Cryptography</a:t>
            </a:r>
            <a:endParaRPr lang="en-US" dirty="0"/>
          </a:p>
        </p:txBody>
      </p:sp>
      <p:sp>
        <p:nvSpPr>
          <p:cNvPr id="3" name="Content Placeholder 2"/>
          <p:cNvSpPr>
            <a:spLocks noGrp="1"/>
          </p:cNvSpPr>
          <p:nvPr>
            <p:ph idx="1"/>
          </p:nvPr>
        </p:nvSpPr>
        <p:spPr/>
        <p:txBody>
          <a:bodyPr>
            <a:normAutofit lnSpcReduction="10000"/>
          </a:bodyPr>
          <a:lstStyle/>
          <a:p>
            <a:r>
              <a:rPr lang="en-US" dirty="0" smtClean="0"/>
              <a:t>Cryptanalysis plays a very important role in designing cryptosystems</a:t>
            </a:r>
          </a:p>
          <a:p>
            <a:pPr lvl="1"/>
            <a:r>
              <a:rPr lang="en-US" dirty="0" smtClean="0"/>
              <a:t>State-of-the-art analysis techniques drive the designs</a:t>
            </a:r>
          </a:p>
          <a:p>
            <a:pPr lvl="1"/>
            <a:r>
              <a:rPr lang="en-US" dirty="0" smtClean="0"/>
              <a:t>If an attack exists, a new algorithm should be resilient to it</a:t>
            </a:r>
          </a:p>
          <a:p>
            <a:pPr lvl="1"/>
            <a:r>
              <a:rPr lang="en-US" dirty="0" smtClean="0"/>
              <a:t>Determines the security of an algorithm</a:t>
            </a:r>
          </a:p>
          <a:p>
            <a:r>
              <a:rPr lang="en-US" dirty="0" smtClean="0"/>
              <a:t>If an algorithm has a 100-bit key but there is an attack that requires only 2</a:t>
            </a:r>
            <a:r>
              <a:rPr lang="en-US" baseline="30000" dirty="0" smtClean="0"/>
              <a:t>40</a:t>
            </a:r>
            <a:r>
              <a:rPr lang="en-US" dirty="0" smtClean="0"/>
              <a:t> encryptions, then the algorithm only provides 40 bits of security</a:t>
            </a:r>
          </a:p>
          <a:p>
            <a:pPr lvl="1"/>
            <a:r>
              <a:rPr lang="en-US" dirty="0" smtClean="0"/>
              <a:t>Key length determines the work for brute force, but not for smarter attacks</a:t>
            </a:r>
          </a:p>
          <a:p>
            <a:pPr lvl="1"/>
            <a:endParaRPr lang="en-US" dirty="0" smtClean="0"/>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32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Kerckhoffs</a:t>
            </a:r>
            <a:r>
              <a:rPr lang="en-US" dirty="0" smtClean="0"/>
              <a:t>’ Principle</a:t>
            </a:r>
            <a:endParaRPr lang="en-US" dirty="0"/>
          </a:p>
        </p:txBody>
      </p:sp>
      <p:sp>
        <p:nvSpPr>
          <p:cNvPr id="3" name="Content Placeholder 2"/>
          <p:cNvSpPr>
            <a:spLocks noGrp="1"/>
          </p:cNvSpPr>
          <p:nvPr>
            <p:ph idx="1"/>
          </p:nvPr>
        </p:nvSpPr>
        <p:spPr/>
        <p:txBody>
          <a:bodyPr>
            <a:normAutofit/>
          </a:bodyPr>
          <a:lstStyle/>
          <a:p>
            <a:r>
              <a:rPr lang="en-US" i="1" dirty="0" smtClean="0"/>
              <a:t>A cryptosystem should be secure even if the attacker knows all details about the system, with the exception of the secret key. In particular, the system should be secure when the attacker knows the encryption and decryption algorithms.</a:t>
            </a:r>
          </a:p>
          <a:p>
            <a:endParaRPr lang="en-US" i="1" dirty="0" smtClean="0"/>
          </a:p>
          <a:p>
            <a:endParaRPr lang="en-US" i="1" dirty="0" smtClean="0"/>
          </a:p>
          <a:p>
            <a:r>
              <a:rPr lang="en-US" dirty="0" smtClean="0"/>
              <a:t>It all comes down to the key</a:t>
            </a:r>
          </a:p>
          <a:p>
            <a:r>
              <a:rPr lang="en-US" dirty="0" smtClean="0"/>
              <a:t>Security through obscurity is </a:t>
            </a:r>
            <a:r>
              <a:rPr lang="en-US" i="1" dirty="0" smtClean="0"/>
              <a:t>not</a:t>
            </a:r>
            <a:r>
              <a:rPr lang="en-US" dirty="0" smtClean="0"/>
              <a:t> a good idea</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33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 in Cryptography</a:t>
            </a:r>
            <a:endParaRPr lang="en-US" dirty="0"/>
          </a:p>
        </p:txBody>
      </p:sp>
      <p:sp>
        <p:nvSpPr>
          <p:cNvPr id="3" name="Content Placeholder 2"/>
          <p:cNvSpPr>
            <a:spLocks noGrp="1"/>
          </p:cNvSpPr>
          <p:nvPr>
            <p:ph idx="1"/>
          </p:nvPr>
        </p:nvSpPr>
        <p:spPr/>
        <p:txBody>
          <a:bodyPr>
            <a:normAutofit/>
          </a:bodyPr>
          <a:lstStyle/>
          <a:p>
            <a:r>
              <a:rPr lang="en-US" dirty="0" smtClean="0"/>
              <a:t>An algorithm is only as secure as the most advanced cryptanalysis against it</a:t>
            </a:r>
          </a:p>
          <a:p>
            <a:r>
              <a:rPr lang="en-US" dirty="0" smtClean="0"/>
              <a:t>There is no silver bullet, there is no spoon, and there is no one definition of “secure”</a:t>
            </a:r>
          </a:p>
          <a:p>
            <a:r>
              <a:rPr lang="en-US" dirty="0" smtClean="0"/>
              <a:t>In fact, our definition of secure changes every day</a:t>
            </a:r>
          </a:p>
          <a:p>
            <a:endParaRPr lang="en-US" dirty="0" smtClean="0"/>
          </a:p>
          <a:p>
            <a:r>
              <a:rPr lang="en-US" dirty="0" smtClean="0"/>
              <a:t>A better question might be “What does it take to be  considered secure today?”</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34</a:t>
            </a:fld>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length</a:t>
            </a:r>
            <a:endParaRPr lang="en-US" dirty="0"/>
          </a:p>
        </p:txBody>
      </p:sp>
      <p:sp>
        <p:nvSpPr>
          <p:cNvPr id="3" name="Content Placeholder 2"/>
          <p:cNvSpPr>
            <a:spLocks noGrp="1"/>
          </p:cNvSpPr>
          <p:nvPr>
            <p:ph idx="1"/>
          </p:nvPr>
        </p:nvSpPr>
        <p:spPr/>
        <p:txBody>
          <a:bodyPr>
            <a:normAutofit lnSpcReduction="10000"/>
          </a:bodyPr>
          <a:lstStyle/>
          <a:p>
            <a:r>
              <a:rPr lang="en-US" dirty="0" smtClean="0"/>
              <a:t>We  just saw that cryptography provides a map from one set to another</a:t>
            </a:r>
          </a:p>
          <a:p>
            <a:pPr lvl="1"/>
            <a:r>
              <a:rPr lang="en-US" dirty="0" smtClean="0"/>
              <a:t>The only way to get the original message back from the ciphertext is to invert the map (go backwards)</a:t>
            </a:r>
          </a:p>
          <a:p>
            <a:pPr lvl="1"/>
            <a:r>
              <a:rPr lang="en-US" dirty="0" smtClean="0"/>
              <a:t>This means choosing the right key</a:t>
            </a:r>
          </a:p>
          <a:p>
            <a:r>
              <a:rPr lang="en-US" dirty="0" smtClean="0"/>
              <a:t>For an algorithm to be considered secure, it needs to be </a:t>
            </a:r>
            <a:r>
              <a:rPr lang="en-US" i="1" dirty="0" smtClean="0"/>
              <a:t>computationally infeasible </a:t>
            </a:r>
            <a:r>
              <a:rPr lang="en-US" dirty="0" smtClean="0"/>
              <a:t>for an adversary to get the key with effort under a threshold</a:t>
            </a:r>
          </a:p>
          <a:p>
            <a:pPr lvl="1"/>
            <a:r>
              <a:rPr lang="en-US" dirty="0" smtClean="0"/>
              <a:t>The key needs to come from a large enough key space (set of possible keys)</a:t>
            </a:r>
          </a:p>
          <a:p>
            <a:pPr lvl="1"/>
            <a:r>
              <a:rPr lang="en-US" dirty="0" smtClean="0"/>
              <a:t>That threshold keeps rising</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35</a:t>
            </a:fld>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length and key space</a:t>
            </a:r>
            <a:endParaRPr lang="en-US" dirty="0"/>
          </a:p>
        </p:txBody>
      </p:sp>
      <p:sp>
        <p:nvSpPr>
          <p:cNvPr id="3" name="Content Placeholder 2"/>
          <p:cNvSpPr>
            <a:spLocks noGrp="1"/>
          </p:cNvSpPr>
          <p:nvPr>
            <p:ph idx="1"/>
          </p:nvPr>
        </p:nvSpPr>
        <p:spPr/>
        <p:txBody>
          <a:bodyPr/>
          <a:lstStyle/>
          <a:p>
            <a:r>
              <a:rPr lang="en-US" dirty="0" smtClean="0"/>
              <a:t>Key length is measured in bits</a:t>
            </a:r>
          </a:p>
          <a:p>
            <a:r>
              <a:rPr lang="en-US" dirty="0" smtClean="0"/>
              <a:t>A key that is </a:t>
            </a:r>
            <a:r>
              <a:rPr lang="en-US" i="1" dirty="0" smtClean="0"/>
              <a:t>n</a:t>
            </a:r>
            <a:r>
              <a:rPr lang="en-US" dirty="0" smtClean="0"/>
              <a:t> bits long provides a key space of size 2</a:t>
            </a:r>
            <a:r>
              <a:rPr lang="en-US" i="1" baseline="30000" dirty="0" smtClean="0"/>
              <a:t>n</a:t>
            </a:r>
          </a:p>
          <a:p>
            <a:r>
              <a:rPr lang="en-US" dirty="0" smtClean="0"/>
              <a:t>Assuming</a:t>
            </a:r>
          </a:p>
          <a:p>
            <a:pPr lvl="1"/>
            <a:r>
              <a:rPr lang="en-US" dirty="0" smtClean="0"/>
              <a:t>All keys are possible</a:t>
            </a:r>
          </a:p>
          <a:p>
            <a:pPr lvl="1"/>
            <a:r>
              <a:rPr lang="en-US" dirty="0" smtClean="0"/>
              <a:t>No two keys produce the same mapping</a:t>
            </a:r>
          </a:p>
          <a:p>
            <a:pPr lvl="1"/>
            <a:endParaRPr lang="en-US" dirty="0"/>
          </a:p>
          <a:p>
            <a:r>
              <a:rPr lang="en-US" dirty="0" smtClean="0"/>
              <a:t>How big does </a:t>
            </a:r>
            <a:r>
              <a:rPr lang="en-US" i="1" dirty="0" smtClean="0"/>
              <a:t>n</a:t>
            </a:r>
            <a:r>
              <a:rPr lang="en-US" dirty="0" smtClean="0"/>
              <a:t> need to be?</a:t>
            </a:r>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36</a:t>
            </a:fld>
            <a:endParaRPr lang="en-US"/>
          </a:p>
        </p:txBody>
      </p:sp>
    </p:spTree>
    <p:extLst>
      <p:ext uri="{BB962C8B-B14F-4D97-AF65-F5344CB8AC3E}">
        <p14:creationId xmlns:p14="http://schemas.microsoft.com/office/powerpoint/2010/main" val="323308063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length then and now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1976, DES was the standard algorithm, with a 56-bit key</a:t>
            </a:r>
          </a:p>
          <a:p>
            <a:r>
              <a:rPr lang="en-US" dirty="0" smtClean="0"/>
              <a:t>In 1980, Skipjack had an 80-bit key</a:t>
            </a:r>
          </a:p>
          <a:p>
            <a:r>
              <a:rPr lang="en-US" dirty="0" smtClean="0"/>
              <a:t>TDEA (triple DES) has 112 or 168 bits of key, depending on version</a:t>
            </a:r>
          </a:p>
          <a:p>
            <a:pPr lvl="1"/>
            <a:r>
              <a:rPr lang="en-US" dirty="0" smtClean="0"/>
              <a:t>56-bit version for backward compatibility</a:t>
            </a:r>
          </a:p>
          <a:p>
            <a:r>
              <a:rPr lang="en-US" dirty="0" smtClean="0"/>
              <a:t>In 1998, NIST called for a new standard with key sizes 128, 192, and 256</a:t>
            </a:r>
          </a:p>
          <a:p>
            <a:endParaRPr lang="en-US" dirty="0" smtClean="0"/>
          </a:p>
          <a:p>
            <a:r>
              <a:rPr lang="en-US" dirty="0" smtClean="0"/>
              <a:t>Today, you should have at least 112 bits of security</a:t>
            </a:r>
          </a:p>
          <a:p>
            <a:pPr lvl="1"/>
            <a:r>
              <a:rPr lang="en-US" dirty="0" smtClean="0"/>
              <a:t>80 bits is still acceptable, but is being phased out</a:t>
            </a:r>
          </a:p>
          <a:p>
            <a:pPr lvl="1"/>
            <a:r>
              <a:rPr lang="en-US" dirty="0" smtClean="0"/>
              <a:t>After 2013, the minimum will be 112 </a:t>
            </a:r>
          </a:p>
          <a:p>
            <a:endParaRPr lang="en-US" dirty="0" smtClean="0"/>
          </a:p>
          <a:p>
            <a:r>
              <a:rPr lang="en-US" sz="2000" dirty="0" smtClean="0"/>
              <a:t>(Note: these sizes are for symmetric algorithms. Asymmetric algorithms, in general, require larger keys)</a:t>
            </a:r>
          </a:p>
        </p:txBody>
      </p:sp>
      <p:sp>
        <p:nvSpPr>
          <p:cNvPr id="5" name="Slide Number Placeholder 4"/>
          <p:cNvSpPr>
            <a:spLocks noGrp="1"/>
          </p:cNvSpPr>
          <p:nvPr>
            <p:ph type="sldNum" sz="quarter" idx="12"/>
          </p:nvPr>
        </p:nvSpPr>
        <p:spPr/>
        <p:txBody>
          <a:bodyPr/>
          <a:lstStyle/>
          <a:p>
            <a:fld id="{02575F65-B106-1543-A028-DEA58393CD08}" type="slidenum">
              <a:rPr lang="en-US" smtClean="0"/>
              <a:pPr/>
              <a:t>37</a:t>
            </a:fld>
            <a:endParaRPr lang="en-US"/>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a:t>game: a</a:t>
            </a:r>
            <a:r>
              <a:rPr lang="en-US" dirty="0" smtClean="0"/>
              <a:t>dversarial </a:t>
            </a:r>
            <a:r>
              <a:rPr lang="en-US" dirty="0" err="1" smtClean="0"/>
              <a:t>indistinguishability</a:t>
            </a:r>
            <a:endParaRPr lang="en-US" dirty="0"/>
          </a:p>
        </p:txBody>
      </p:sp>
      <p:sp>
        <p:nvSpPr>
          <p:cNvPr id="3" name="Content Placeholder 2"/>
          <p:cNvSpPr>
            <a:spLocks noGrp="1"/>
          </p:cNvSpPr>
          <p:nvPr>
            <p:ph idx="1"/>
          </p:nvPr>
        </p:nvSpPr>
        <p:spPr/>
        <p:txBody>
          <a:bodyPr>
            <a:normAutofit/>
          </a:bodyPr>
          <a:lstStyle/>
          <a:p>
            <a:r>
              <a:rPr lang="en-US" dirty="0" smtClean="0"/>
              <a:t>One of the many definitions of security involves a game</a:t>
            </a:r>
          </a:p>
          <a:p>
            <a:pPr lvl="1"/>
            <a:r>
              <a:rPr lang="en-US" dirty="0" smtClean="0"/>
              <a:t>Two players</a:t>
            </a:r>
          </a:p>
          <a:p>
            <a:r>
              <a:rPr lang="en-US" dirty="0" smtClean="0"/>
              <a:t>Rules</a:t>
            </a:r>
          </a:p>
          <a:p>
            <a:pPr lvl="1"/>
            <a:r>
              <a:rPr lang="en-US" dirty="0" smtClean="0"/>
              <a:t>Player 2 chooses two messages and tells player 1</a:t>
            </a:r>
          </a:p>
          <a:p>
            <a:pPr lvl="1"/>
            <a:r>
              <a:rPr lang="en-US" dirty="0" smtClean="0"/>
              <a:t>Player 1 chooses one of the two messages</a:t>
            </a:r>
          </a:p>
          <a:p>
            <a:pPr lvl="2"/>
            <a:r>
              <a:rPr lang="en-US" dirty="0" smtClean="0"/>
              <a:t>Encrypts the message</a:t>
            </a:r>
          </a:p>
          <a:p>
            <a:pPr lvl="2"/>
            <a:r>
              <a:rPr lang="en-US" dirty="0" smtClean="0"/>
              <a:t>Sends the encrypted message back to player 2</a:t>
            </a:r>
          </a:p>
          <a:p>
            <a:pPr lvl="1"/>
            <a:r>
              <a:rPr lang="en-US" dirty="0" smtClean="0"/>
              <a:t>Player 2’s task is to determine whether the encrypted message is an encryption of m</a:t>
            </a:r>
            <a:r>
              <a:rPr lang="en-US" baseline="-25000" dirty="0" smtClean="0"/>
              <a:t>0</a:t>
            </a:r>
            <a:r>
              <a:rPr lang="en-US" dirty="0" smtClean="0"/>
              <a:t> or m</a:t>
            </a:r>
            <a:r>
              <a:rPr lang="en-US" baseline="-25000" dirty="0" smtClean="0"/>
              <a:t>1</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38</a:t>
            </a:fld>
            <a:endParaRPr lang="en-US"/>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a:t>
            </a:r>
            <a:r>
              <a:rPr lang="en-US" dirty="0" smtClean="0"/>
              <a:t>dversarial </a:t>
            </a:r>
            <a:r>
              <a:rPr lang="en-US" dirty="0" err="1" smtClean="0"/>
              <a:t>indistinguishability</a:t>
            </a:r>
            <a:r>
              <a:rPr lang="en-US" dirty="0" smtClean="0"/>
              <a:t> (continued)</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39</a:t>
            </a:fld>
            <a:endParaRPr lang="en-US"/>
          </a:p>
        </p:txBody>
      </p:sp>
      <p:sp>
        <p:nvSpPr>
          <p:cNvPr id="6" name="Rectangle 5"/>
          <p:cNvSpPr/>
          <p:nvPr/>
        </p:nvSpPr>
        <p:spPr>
          <a:xfrm>
            <a:off x="2111828" y="2743200"/>
            <a:ext cx="631372" cy="361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Rectangle 6"/>
          <p:cNvSpPr/>
          <p:nvPr/>
        </p:nvSpPr>
        <p:spPr>
          <a:xfrm>
            <a:off x="6825342" y="2743200"/>
            <a:ext cx="631372" cy="361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9" name="Straight Arrow Connector 8"/>
          <p:cNvCxnSpPr/>
          <p:nvPr/>
        </p:nvCxnSpPr>
        <p:spPr>
          <a:xfrm flipH="1">
            <a:off x="2743200" y="3200400"/>
            <a:ext cx="40821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743200" y="4114800"/>
            <a:ext cx="40821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743200" y="5061859"/>
            <a:ext cx="40821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743200" y="6019800"/>
            <a:ext cx="40821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82740" y="2831068"/>
            <a:ext cx="857927" cy="369332"/>
          </a:xfrm>
          <a:prstGeom prst="rect">
            <a:avLst/>
          </a:prstGeom>
          <a:noFill/>
        </p:spPr>
        <p:txBody>
          <a:bodyPr wrap="none" rtlCol="0">
            <a:spAutoFit/>
          </a:bodyPr>
          <a:lstStyle/>
          <a:p>
            <a:r>
              <a:rPr lang="en-US" dirty="0"/>
              <a:t>m</a:t>
            </a:r>
            <a:r>
              <a:rPr lang="en-US" baseline="-25000" dirty="0" smtClean="0"/>
              <a:t>0</a:t>
            </a:r>
            <a:r>
              <a:rPr lang="en-US" dirty="0" smtClean="0"/>
              <a:t>, m</a:t>
            </a:r>
            <a:r>
              <a:rPr lang="en-US" baseline="-25000" dirty="0" smtClean="0"/>
              <a:t>1</a:t>
            </a:r>
            <a:endParaRPr lang="en-US" baseline="-25000" dirty="0"/>
          </a:p>
        </p:txBody>
      </p:sp>
      <p:sp>
        <p:nvSpPr>
          <p:cNvPr id="21" name="TextBox 20"/>
          <p:cNvSpPr txBox="1"/>
          <p:nvPr/>
        </p:nvSpPr>
        <p:spPr>
          <a:xfrm>
            <a:off x="370114" y="3162885"/>
            <a:ext cx="1618072" cy="923330"/>
          </a:xfrm>
          <a:prstGeom prst="rect">
            <a:avLst/>
          </a:prstGeom>
          <a:noFill/>
        </p:spPr>
        <p:txBody>
          <a:bodyPr wrap="none" rtlCol="0">
            <a:spAutoFit/>
          </a:bodyPr>
          <a:lstStyle/>
          <a:p>
            <a:r>
              <a:rPr lang="en-US" dirty="0" smtClean="0"/>
              <a:t>Choose </a:t>
            </a:r>
            <a:r>
              <a:rPr lang="en-US" dirty="0" err="1" smtClean="0"/>
              <a:t>i</a:t>
            </a:r>
            <a:r>
              <a:rPr lang="en-US" dirty="0" smtClean="0"/>
              <a:t>=0</a:t>
            </a:r>
          </a:p>
          <a:p>
            <a:r>
              <a:rPr lang="en-US" dirty="0"/>
              <a:t>o</a:t>
            </a:r>
            <a:r>
              <a:rPr lang="en-US" dirty="0" smtClean="0"/>
              <a:t>r </a:t>
            </a:r>
            <a:r>
              <a:rPr lang="en-US" dirty="0" err="1" smtClean="0"/>
              <a:t>i</a:t>
            </a:r>
            <a:r>
              <a:rPr lang="en-US" dirty="0" smtClean="0"/>
              <a:t>=1. Encrypt</a:t>
            </a:r>
          </a:p>
          <a:p>
            <a:r>
              <a:rPr lang="en-US" dirty="0" smtClean="0"/>
              <a:t>m</a:t>
            </a:r>
            <a:r>
              <a:rPr lang="en-US" baseline="-25000" dirty="0" smtClean="0"/>
              <a:t>i</a:t>
            </a:r>
            <a:r>
              <a:rPr lang="en-US" dirty="0" smtClean="0"/>
              <a:t>.</a:t>
            </a:r>
            <a:endParaRPr lang="en-US" dirty="0"/>
          </a:p>
        </p:txBody>
      </p:sp>
      <p:sp>
        <p:nvSpPr>
          <p:cNvPr id="27" name="TextBox 26"/>
          <p:cNvSpPr txBox="1"/>
          <p:nvPr/>
        </p:nvSpPr>
        <p:spPr>
          <a:xfrm>
            <a:off x="4178303" y="3716883"/>
            <a:ext cx="1211935" cy="369332"/>
          </a:xfrm>
          <a:prstGeom prst="rect">
            <a:avLst/>
          </a:prstGeom>
          <a:noFill/>
        </p:spPr>
        <p:txBody>
          <a:bodyPr wrap="none" rtlCol="0">
            <a:spAutoFit/>
          </a:bodyPr>
          <a:lstStyle/>
          <a:p>
            <a:r>
              <a:rPr lang="en-US" dirty="0" smtClean="0"/>
              <a:t>E(m</a:t>
            </a:r>
            <a:r>
              <a:rPr lang="en-US" baseline="-25000" dirty="0" smtClean="0"/>
              <a:t>i</a:t>
            </a:r>
            <a:r>
              <a:rPr lang="en-US" dirty="0" smtClean="0"/>
              <a:t>, key)</a:t>
            </a:r>
            <a:endParaRPr lang="en-US" dirty="0"/>
          </a:p>
        </p:txBody>
      </p:sp>
      <p:sp>
        <p:nvSpPr>
          <p:cNvPr id="28" name="TextBox 27"/>
          <p:cNvSpPr txBox="1"/>
          <p:nvPr/>
        </p:nvSpPr>
        <p:spPr>
          <a:xfrm>
            <a:off x="4635030" y="4725735"/>
            <a:ext cx="298480" cy="369332"/>
          </a:xfrm>
          <a:prstGeom prst="rect">
            <a:avLst/>
          </a:prstGeom>
          <a:noFill/>
        </p:spPr>
        <p:txBody>
          <a:bodyPr wrap="none" rtlCol="0">
            <a:spAutoFit/>
          </a:bodyPr>
          <a:lstStyle/>
          <a:p>
            <a:r>
              <a:rPr lang="en-US" dirty="0" err="1"/>
              <a:t>i</a:t>
            </a:r>
            <a:r>
              <a:rPr lang="en-US" dirty="0" smtClean="0"/>
              <a:t>’</a:t>
            </a:r>
            <a:endParaRPr lang="en-US" dirty="0"/>
          </a:p>
        </p:txBody>
      </p:sp>
      <p:sp>
        <p:nvSpPr>
          <p:cNvPr id="33" name="TextBox 32"/>
          <p:cNvSpPr txBox="1"/>
          <p:nvPr/>
        </p:nvSpPr>
        <p:spPr>
          <a:xfrm>
            <a:off x="7630886" y="4184579"/>
            <a:ext cx="918778" cy="923330"/>
          </a:xfrm>
          <a:prstGeom prst="rect">
            <a:avLst/>
          </a:prstGeom>
          <a:noFill/>
        </p:spPr>
        <p:txBody>
          <a:bodyPr wrap="none" rtlCol="0">
            <a:spAutoFit/>
          </a:bodyPr>
          <a:lstStyle/>
          <a:p>
            <a:r>
              <a:rPr lang="en-US" dirty="0" smtClean="0"/>
              <a:t>Set </a:t>
            </a:r>
            <a:r>
              <a:rPr lang="en-US" dirty="0" err="1" smtClean="0"/>
              <a:t>i</a:t>
            </a:r>
            <a:r>
              <a:rPr lang="en-US" dirty="0" smtClean="0"/>
              <a:t>’ to</a:t>
            </a:r>
          </a:p>
          <a:p>
            <a:r>
              <a:rPr lang="en-US" dirty="0" smtClean="0"/>
              <a:t>guess </a:t>
            </a:r>
          </a:p>
          <a:p>
            <a:r>
              <a:rPr lang="en-US" dirty="0" smtClean="0"/>
              <a:t>(0 or 1)</a:t>
            </a:r>
            <a:endParaRPr lang="en-US" dirty="0"/>
          </a:p>
        </p:txBody>
      </p:sp>
      <p:sp>
        <p:nvSpPr>
          <p:cNvPr id="34" name="TextBox 33"/>
          <p:cNvSpPr txBox="1"/>
          <p:nvPr/>
        </p:nvSpPr>
        <p:spPr>
          <a:xfrm>
            <a:off x="609600" y="5835134"/>
            <a:ext cx="707245" cy="369332"/>
          </a:xfrm>
          <a:prstGeom prst="rect">
            <a:avLst/>
          </a:prstGeom>
          <a:noFill/>
        </p:spPr>
        <p:txBody>
          <a:bodyPr wrap="none" rtlCol="0">
            <a:spAutoFit/>
          </a:bodyPr>
          <a:lstStyle/>
          <a:p>
            <a:r>
              <a:rPr lang="en-US" dirty="0" err="1" smtClean="0"/>
              <a:t>i</a:t>
            </a:r>
            <a:r>
              <a:rPr lang="en-US" dirty="0" smtClean="0"/>
              <a:t>’ = </a:t>
            </a:r>
            <a:r>
              <a:rPr lang="en-US" dirty="0" err="1" smtClean="0"/>
              <a:t>i</a:t>
            </a:r>
            <a:r>
              <a:rPr lang="en-US" dirty="0" smtClean="0"/>
              <a:t>?</a:t>
            </a:r>
            <a:endParaRPr lang="en-US" dirty="0"/>
          </a:p>
        </p:txBody>
      </p:sp>
      <p:sp>
        <p:nvSpPr>
          <p:cNvPr id="35" name="TextBox 34"/>
          <p:cNvSpPr txBox="1"/>
          <p:nvPr/>
        </p:nvSpPr>
        <p:spPr>
          <a:xfrm>
            <a:off x="3847828" y="5706461"/>
            <a:ext cx="1872885" cy="369332"/>
          </a:xfrm>
          <a:prstGeom prst="rect">
            <a:avLst/>
          </a:prstGeom>
          <a:noFill/>
        </p:spPr>
        <p:txBody>
          <a:bodyPr wrap="none" rtlCol="0">
            <a:spAutoFit/>
          </a:bodyPr>
          <a:lstStyle/>
          <a:p>
            <a:r>
              <a:rPr lang="en-US" dirty="0" smtClean="0"/>
              <a:t>correct/incorrect</a:t>
            </a:r>
            <a:endParaRPr lang="en-US" dirty="0"/>
          </a:p>
        </p:txBody>
      </p:sp>
    </p:spTree>
    <p:extLst>
      <p:ext uri="{BB962C8B-B14F-4D97-AF65-F5344CB8AC3E}">
        <p14:creationId xmlns:p14="http://schemas.microsoft.com/office/powerpoint/2010/main" val="36669441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lstStyle/>
          <a:p>
            <a:r>
              <a:rPr lang="en-US" dirty="0" smtClean="0"/>
              <a:t>Overview of cryptology </a:t>
            </a:r>
          </a:p>
          <a:p>
            <a:r>
              <a:rPr lang="en-US" dirty="0" smtClean="0"/>
              <a:t>Introduction to cryptography</a:t>
            </a:r>
          </a:p>
          <a:p>
            <a:r>
              <a:rPr lang="en-US" dirty="0" smtClean="0"/>
              <a:t>A high level view of cryptography and cryptanalysis</a:t>
            </a:r>
          </a:p>
          <a:p>
            <a:r>
              <a:rPr lang="en-US" dirty="0" smtClean="0"/>
              <a:t>Symmetric cryptography</a:t>
            </a:r>
          </a:p>
          <a:p>
            <a:r>
              <a:rPr lang="en-US" dirty="0" smtClean="0"/>
              <a:t>Asymmetric cryptography</a:t>
            </a:r>
          </a:p>
          <a:p>
            <a:r>
              <a:rPr lang="en-US" dirty="0"/>
              <a:t>Additional primitives</a:t>
            </a:r>
          </a:p>
          <a:p>
            <a:pPr marL="0" indent="0">
              <a:buNone/>
            </a:pPr>
            <a:endParaRPr lang="en-US" dirty="0"/>
          </a:p>
          <a:p>
            <a:pPr marL="0" indent="0">
              <a:buNone/>
            </a:pPr>
            <a:endParaRPr lang="en-US" dirty="0" smtClean="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Pair up and decide who is player 1 and who is player two</a:t>
            </a:r>
          </a:p>
          <a:p>
            <a:r>
              <a:rPr lang="en-US" dirty="0" smtClean="0"/>
              <a:t>Player 1</a:t>
            </a:r>
          </a:p>
          <a:p>
            <a:pPr lvl="1"/>
            <a:r>
              <a:rPr lang="en-US" dirty="0" smtClean="0"/>
              <a:t>Come up with a </a:t>
            </a:r>
            <a:r>
              <a:rPr lang="en-US" b="1" dirty="0" smtClean="0"/>
              <a:t>simple deterministic </a:t>
            </a:r>
            <a:r>
              <a:rPr lang="en-US" dirty="0" smtClean="0"/>
              <a:t>function to encrypt a number from 1 to 100 (remember it needs to be invertible)</a:t>
            </a:r>
          </a:p>
          <a:p>
            <a:pPr lvl="1"/>
            <a:r>
              <a:rPr lang="en-US" dirty="0" smtClean="0"/>
              <a:t>For example, f(x) = 2x</a:t>
            </a:r>
          </a:p>
          <a:p>
            <a:pPr lvl="1"/>
            <a:r>
              <a:rPr lang="en-US" dirty="0" smtClean="0"/>
              <a:t>You need to be able to compute this in your head!</a:t>
            </a:r>
          </a:p>
          <a:p>
            <a:r>
              <a:rPr lang="en-US" dirty="0" smtClean="0"/>
              <a:t>Player </a:t>
            </a:r>
            <a:r>
              <a:rPr lang="en-US" dirty="0"/>
              <a:t>2</a:t>
            </a:r>
          </a:p>
          <a:p>
            <a:pPr lvl="2"/>
            <a:r>
              <a:rPr lang="en-US" dirty="0"/>
              <a:t>Choose two numbers from 1 to </a:t>
            </a:r>
            <a:r>
              <a:rPr lang="en-US" dirty="0" smtClean="0"/>
              <a:t>100 </a:t>
            </a:r>
            <a:r>
              <a:rPr lang="en-US" dirty="0"/>
              <a:t>(but not the same one twice!) to use as </a:t>
            </a:r>
            <a:r>
              <a:rPr lang="en-US" dirty="0" smtClean="0"/>
              <a:t>messages</a:t>
            </a:r>
          </a:p>
          <a:p>
            <a:r>
              <a:rPr lang="en-US" dirty="0" smtClean="0"/>
              <a:t>Play </a:t>
            </a:r>
            <a:r>
              <a:rPr lang="en-US" dirty="0"/>
              <a:t>a few rounds </a:t>
            </a:r>
            <a:endParaRPr lang="en-US" dirty="0" smtClean="0"/>
          </a:p>
          <a:p>
            <a:pPr lvl="1"/>
            <a:r>
              <a:rPr lang="en-US" dirty="0" smtClean="0"/>
              <a:t>Keep track of when player 2 is right and wrong</a:t>
            </a:r>
          </a:p>
          <a:p>
            <a:pPr lvl="1"/>
            <a:r>
              <a:rPr lang="en-US" dirty="0" smtClean="0"/>
              <a:t>player 1 has to use the same function every time</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40</a:t>
            </a:fld>
            <a:endParaRPr lang="en-US"/>
          </a:p>
        </p:txBody>
      </p:sp>
    </p:spTree>
    <p:extLst>
      <p:ext uri="{BB962C8B-B14F-4D97-AF65-F5344CB8AC3E}">
        <p14:creationId xmlns:p14="http://schemas.microsoft.com/office/powerpoint/2010/main" val="356361824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(continued)</a:t>
            </a:r>
            <a:endParaRPr lang="en-US" dirty="0"/>
          </a:p>
        </p:txBody>
      </p:sp>
      <p:sp>
        <p:nvSpPr>
          <p:cNvPr id="3" name="Content Placeholder 2"/>
          <p:cNvSpPr>
            <a:spLocks noGrp="1"/>
          </p:cNvSpPr>
          <p:nvPr>
            <p:ph idx="1"/>
          </p:nvPr>
        </p:nvSpPr>
        <p:spPr/>
        <p:txBody>
          <a:bodyPr/>
          <a:lstStyle/>
          <a:p>
            <a:r>
              <a:rPr lang="en-US" dirty="0" smtClean="0"/>
              <a:t>After a few rounds, </a:t>
            </a:r>
          </a:p>
          <a:p>
            <a:pPr lvl="1"/>
            <a:r>
              <a:rPr lang="en-US" dirty="0" smtClean="0"/>
              <a:t>Did you begin to see patterns?</a:t>
            </a:r>
          </a:p>
          <a:p>
            <a:pPr lvl="1"/>
            <a:r>
              <a:rPr lang="en-US" dirty="0" smtClean="0"/>
              <a:t>Did you choose numbers (messages) in ways to get new information?</a:t>
            </a:r>
          </a:p>
          <a:p>
            <a:pPr lvl="1"/>
            <a:r>
              <a:rPr lang="en-US" dirty="0" smtClean="0"/>
              <a:t>Do you choose them in a way that made you right more often?</a:t>
            </a:r>
          </a:p>
          <a:p>
            <a:pPr marL="0" indent="0">
              <a:buNone/>
            </a:pPr>
            <a:endParaRPr lang="en-US" dirty="0" smtClean="0"/>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41</a:t>
            </a:fld>
            <a:endParaRPr lang="en-US"/>
          </a:p>
        </p:txBody>
      </p:sp>
    </p:spTree>
    <p:extLst>
      <p:ext uri="{BB962C8B-B14F-4D97-AF65-F5344CB8AC3E}">
        <p14:creationId xmlns:p14="http://schemas.microsoft.com/office/powerpoint/2010/main" val="265426338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(continued)</a:t>
            </a:r>
          </a:p>
        </p:txBody>
      </p:sp>
      <p:sp>
        <p:nvSpPr>
          <p:cNvPr id="3" name="Content Placeholder 2"/>
          <p:cNvSpPr>
            <a:spLocks noGrp="1"/>
          </p:cNvSpPr>
          <p:nvPr>
            <p:ph idx="1"/>
          </p:nvPr>
        </p:nvSpPr>
        <p:spPr>
          <a:xfrm>
            <a:off x="457200" y="1935481"/>
            <a:ext cx="8229600" cy="2342606"/>
          </a:xfrm>
        </p:spPr>
        <p:txBody>
          <a:bodyPr>
            <a:normAutofit fontScale="92500" lnSpcReduction="20000"/>
          </a:bodyPr>
          <a:lstStyle/>
          <a:p>
            <a:r>
              <a:rPr lang="en-US" dirty="0" smtClean="0"/>
              <a:t>If player 2 knows something useful (doesn’t have to be the function, but a hunch) then they will have significantly more right or wrong after many rounds</a:t>
            </a:r>
          </a:p>
          <a:p>
            <a:pPr lvl="1"/>
            <a:r>
              <a:rPr lang="en-US" dirty="0" smtClean="0"/>
              <a:t>Can distinguish ciphertext from noise</a:t>
            </a:r>
          </a:p>
          <a:p>
            <a:r>
              <a:rPr lang="en-US" dirty="0" smtClean="0"/>
              <a:t>If player 2 knows nothing, they will have about as many right as wrong after many rounds</a:t>
            </a:r>
          </a:p>
          <a:p>
            <a:pPr lvl="1"/>
            <a:r>
              <a:rPr lang="en-US" dirty="0" smtClean="0"/>
              <a:t>No better than flipping a coin</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42</a:t>
            </a:fld>
            <a:endParaRPr lang="en-US"/>
          </a:p>
        </p:txBody>
      </p:sp>
      <p:graphicFrame>
        <p:nvGraphicFramePr>
          <p:cNvPr id="6" name="Chart 5"/>
          <p:cNvGraphicFramePr/>
          <p:nvPr>
            <p:extLst>
              <p:ext uri="{D42A27DB-BD31-4B8C-83A1-F6EECF244321}">
                <p14:modId xmlns:p14="http://schemas.microsoft.com/office/powerpoint/2010/main" val="4233997832"/>
              </p:ext>
            </p:extLst>
          </p:nvPr>
        </p:nvGraphicFramePr>
        <p:xfrm>
          <a:off x="1110343" y="4278087"/>
          <a:ext cx="7162800" cy="219528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14390" y="4850156"/>
            <a:ext cx="461665" cy="666529"/>
          </a:xfrm>
          <a:prstGeom prst="rect">
            <a:avLst/>
          </a:prstGeom>
          <a:noFill/>
        </p:spPr>
        <p:txBody>
          <a:bodyPr vert="vert270" wrap="none" rtlCol="0">
            <a:spAutoFit/>
          </a:bodyPr>
          <a:lstStyle/>
          <a:p>
            <a:r>
              <a:rPr lang="en-US" dirty="0" smtClean="0"/>
              <a:t>count</a:t>
            </a:r>
            <a:endParaRPr lang="en-US" dirty="0"/>
          </a:p>
        </p:txBody>
      </p:sp>
    </p:spTree>
    <p:extLst>
      <p:ext uri="{BB962C8B-B14F-4D97-AF65-F5344CB8AC3E}">
        <p14:creationId xmlns:p14="http://schemas.microsoft.com/office/powerpoint/2010/main" val="270876105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Cryptology is the study of codes</a:t>
            </a:r>
          </a:p>
          <a:p>
            <a:pPr lvl="1"/>
            <a:r>
              <a:rPr lang="en-US" dirty="0" smtClean="0"/>
              <a:t>Cryptography is the study of designing codes</a:t>
            </a:r>
          </a:p>
          <a:p>
            <a:pPr lvl="1"/>
            <a:r>
              <a:rPr lang="en-US" dirty="0" smtClean="0"/>
              <a:t>Cryptanalysis is the study of breaking codes</a:t>
            </a:r>
          </a:p>
          <a:p>
            <a:r>
              <a:rPr lang="en-US" dirty="0" smtClean="0"/>
              <a:t>Cryptanalysis plays a key role in algorithm design</a:t>
            </a:r>
          </a:p>
          <a:p>
            <a:r>
              <a:rPr lang="en-US" dirty="0" smtClean="0"/>
              <a:t>Encryption algorithms generally fall into two categories</a:t>
            </a:r>
          </a:p>
          <a:p>
            <a:pPr lvl="1"/>
            <a:r>
              <a:rPr lang="en-US" dirty="0" smtClean="0"/>
              <a:t>Symmetric</a:t>
            </a:r>
          </a:p>
          <a:p>
            <a:pPr lvl="1"/>
            <a:r>
              <a:rPr lang="en-US" dirty="0" smtClean="0"/>
              <a:t>Asymmetric</a:t>
            </a:r>
          </a:p>
          <a:p>
            <a:pPr lvl="1"/>
            <a:endParaRPr lang="en-US" dirty="0" smtClean="0"/>
          </a:p>
        </p:txBody>
      </p:sp>
      <p:sp>
        <p:nvSpPr>
          <p:cNvPr id="5" name="Slide Number Placeholder 4"/>
          <p:cNvSpPr>
            <a:spLocks noGrp="1"/>
          </p:cNvSpPr>
          <p:nvPr>
            <p:ph type="sldNum" sz="quarter" idx="12"/>
          </p:nvPr>
        </p:nvSpPr>
        <p:spPr/>
        <p:txBody>
          <a:bodyPr/>
          <a:lstStyle/>
          <a:p>
            <a:fld id="{02575F65-B106-1543-A028-DEA58393CD08}" type="slidenum">
              <a:rPr lang="en-US" smtClean="0"/>
              <a:pPr/>
              <a:t>43</a:t>
            </a:fld>
            <a:endParaRPr lang="en-US"/>
          </a:p>
        </p:txBody>
      </p:sp>
    </p:spTree>
    <p:extLst>
      <p:ext uri="{BB962C8B-B14F-4D97-AF65-F5344CB8AC3E}">
        <p14:creationId xmlns:p14="http://schemas.microsoft.com/office/powerpoint/2010/main" val="380980759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Symmetric cryptography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3962108"/>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44</a:t>
            </a:fld>
            <a:endParaRPr lang="en-US"/>
          </a:p>
        </p:txBody>
      </p:sp>
    </p:spTree>
    <p:extLst>
      <p:ext uri="{BB962C8B-B14F-4D97-AF65-F5344CB8AC3E}">
        <p14:creationId xmlns:p14="http://schemas.microsoft.com/office/powerpoint/2010/main" val="240782724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algorithms</a:t>
            </a:r>
            <a:endParaRPr lang="en-US" dirty="0"/>
          </a:p>
        </p:txBody>
      </p:sp>
      <p:sp>
        <p:nvSpPr>
          <p:cNvPr id="3" name="Content Placeholder 2"/>
          <p:cNvSpPr>
            <a:spLocks noGrp="1"/>
          </p:cNvSpPr>
          <p:nvPr>
            <p:ph idx="1"/>
          </p:nvPr>
        </p:nvSpPr>
        <p:spPr/>
        <p:txBody>
          <a:bodyPr/>
          <a:lstStyle/>
          <a:p>
            <a:r>
              <a:rPr lang="en-US" dirty="0" smtClean="0"/>
              <a:t>The sending and receiving party use the same key</a:t>
            </a:r>
          </a:p>
          <a:p>
            <a:pPr lvl="1"/>
            <a:r>
              <a:rPr lang="en-US" dirty="0" smtClean="0"/>
              <a:t>Alice computes y = Encrypt(</a:t>
            </a:r>
            <a:r>
              <a:rPr lang="en-US" dirty="0" err="1" smtClean="0"/>
              <a:t>x,k</a:t>
            </a:r>
            <a:r>
              <a:rPr lang="en-US" dirty="0" smtClean="0"/>
              <a:t>)</a:t>
            </a:r>
          </a:p>
          <a:p>
            <a:pPr lvl="1"/>
            <a:r>
              <a:rPr lang="en-US" dirty="0" smtClean="0"/>
              <a:t>Alice sends y to Bob</a:t>
            </a:r>
          </a:p>
          <a:p>
            <a:pPr lvl="1"/>
            <a:r>
              <a:rPr lang="en-US" dirty="0" smtClean="0"/>
              <a:t>Bob computes x’ = Decrypt(</a:t>
            </a:r>
            <a:r>
              <a:rPr lang="en-US" dirty="0" err="1" smtClean="0"/>
              <a:t>y,k</a:t>
            </a:r>
            <a:r>
              <a:rPr lang="en-US" dirty="0" smtClean="0"/>
              <a:t>)</a:t>
            </a:r>
          </a:p>
          <a:p>
            <a:endParaRPr lang="en-US" dirty="0" smtClean="0"/>
          </a:p>
          <a:p>
            <a:r>
              <a:rPr lang="en-US" dirty="0" smtClean="0"/>
              <a:t>The Caesar cipher was an example of symmetric cryptography</a:t>
            </a:r>
          </a:p>
        </p:txBody>
      </p:sp>
      <p:sp>
        <p:nvSpPr>
          <p:cNvPr id="5" name="Slide Number Placeholder 4"/>
          <p:cNvSpPr>
            <a:spLocks noGrp="1"/>
          </p:cNvSpPr>
          <p:nvPr>
            <p:ph type="sldNum" sz="quarter" idx="12"/>
          </p:nvPr>
        </p:nvSpPr>
        <p:spPr/>
        <p:txBody>
          <a:bodyPr/>
          <a:lstStyle/>
          <a:p>
            <a:fld id="{02575F65-B106-1543-A028-DEA58393CD08}" type="slidenum">
              <a:rPr lang="en-US" smtClean="0"/>
              <a:pPr/>
              <a:t>45</a:t>
            </a:fld>
            <a:endParaRPr lang="en-US"/>
          </a:p>
        </p:txBody>
      </p:sp>
    </p:spTree>
    <p:extLst>
      <p:ext uri="{BB962C8B-B14F-4D97-AF65-F5344CB8AC3E}">
        <p14:creationId xmlns:p14="http://schemas.microsoft.com/office/powerpoint/2010/main" val="155439016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symmetric crypto</a:t>
            </a:r>
            <a:endParaRPr lang="en-US" dirty="0"/>
          </a:p>
        </p:txBody>
      </p:sp>
      <p:sp>
        <p:nvSpPr>
          <p:cNvPr id="3" name="Content Placeholder 2"/>
          <p:cNvSpPr>
            <a:spLocks noGrp="1"/>
          </p:cNvSpPr>
          <p:nvPr>
            <p:ph idx="1"/>
          </p:nvPr>
        </p:nvSpPr>
        <p:spPr/>
        <p:txBody>
          <a:bodyPr/>
          <a:lstStyle/>
          <a:p>
            <a:r>
              <a:rPr lang="en-US" dirty="0" smtClean="0"/>
              <a:t>Symmetric encryption algorithms fall into two categories</a:t>
            </a:r>
          </a:p>
          <a:p>
            <a:pPr lvl="1"/>
            <a:r>
              <a:rPr lang="en-US" dirty="0" smtClean="0"/>
              <a:t>Block ciphers</a:t>
            </a:r>
          </a:p>
          <a:p>
            <a:pPr lvl="1"/>
            <a:r>
              <a:rPr lang="en-US" dirty="0" smtClean="0"/>
              <a:t>Stream ciphers</a:t>
            </a:r>
          </a:p>
          <a:p>
            <a:pPr marL="393192" lvl="1" indent="0">
              <a:buNone/>
            </a:pPr>
            <a:endParaRPr lang="en-US" dirty="0"/>
          </a:p>
          <a:p>
            <a:r>
              <a:rPr lang="en-US" dirty="0" smtClean="0"/>
              <a:t>Used for different purposes</a:t>
            </a:r>
          </a:p>
          <a:p>
            <a:r>
              <a:rPr lang="en-US" dirty="0" smtClean="0"/>
              <a:t>Both must provide confusion and diffusion</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46</a:t>
            </a:fld>
            <a:endParaRPr lang="en-US"/>
          </a:p>
        </p:txBody>
      </p:sp>
    </p:spTree>
    <p:extLst>
      <p:ext uri="{BB962C8B-B14F-4D97-AF65-F5344CB8AC3E}">
        <p14:creationId xmlns:p14="http://schemas.microsoft.com/office/powerpoint/2010/main" val="201620824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and Diffusion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Claude Shannon was a famous information theorist</a:t>
            </a:r>
          </a:p>
          <a:p>
            <a:r>
              <a:rPr lang="en-US" dirty="0" smtClean="0"/>
              <a:t>Defined two properties that are widely used in symmetric cryptographic primitives</a:t>
            </a:r>
            <a:endParaRPr lang="en-US" dirty="0"/>
          </a:p>
          <a:p>
            <a:pPr marL="393192" lvl="1" indent="0">
              <a:buNone/>
            </a:pPr>
            <a:endParaRPr lang="en-US" dirty="0" smtClean="0"/>
          </a:p>
          <a:p>
            <a:r>
              <a:rPr lang="en-US" dirty="0" smtClean="0"/>
              <a:t>Confusion</a:t>
            </a:r>
          </a:p>
          <a:p>
            <a:pPr lvl="1"/>
            <a:r>
              <a:rPr lang="en-US" dirty="0" smtClean="0"/>
              <a:t>Relationship between key and ciphertext is obscured</a:t>
            </a:r>
          </a:p>
          <a:p>
            <a:pPr lvl="1"/>
            <a:endParaRPr lang="en-US" dirty="0" smtClean="0"/>
          </a:p>
          <a:p>
            <a:r>
              <a:rPr lang="en-US" dirty="0" smtClean="0"/>
              <a:t>Diffusion</a:t>
            </a:r>
          </a:p>
          <a:p>
            <a:pPr lvl="1"/>
            <a:r>
              <a:rPr lang="en-US" dirty="0" smtClean="0"/>
              <a:t>The influence of one plaintext symbol is spread over many ciphertext symbols with the goal of hiding statistical properties of the plaintext</a:t>
            </a:r>
          </a:p>
          <a:p>
            <a:pPr lvl="2"/>
            <a:r>
              <a:rPr lang="en-US" dirty="0" smtClean="0"/>
              <a:t>Adversary must do more work to find statistical properties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47</a:t>
            </a:fld>
            <a:endParaRPr lang="en-US"/>
          </a:p>
        </p:txBody>
      </p:sp>
    </p:spTree>
    <p:extLst>
      <p:ext uri="{BB962C8B-B14F-4D97-AF65-F5344CB8AC3E}">
        <p14:creationId xmlns:p14="http://schemas.microsoft.com/office/powerpoint/2010/main" val="177343301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Form groups of 4-6 people</a:t>
            </a:r>
          </a:p>
          <a:p>
            <a:r>
              <a:rPr lang="en-US" dirty="0" smtClean="0"/>
              <a:t>Each group should</a:t>
            </a:r>
          </a:p>
          <a:p>
            <a:pPr lvl="1"/>
            <a:r>
              <a:rPr lang="en-US" dirty="0" smtClean="0"/>
              <a:t>Come up with a one-sentence message </a:t>
            </a:r>
          </a:p>
          <a:p>
            <a:pPr lvl="1"/>
            <a:r>
              <a:rPr lang="en-US" dirty="0" smtClean="0"/>
              <a:t>Choose a key in A-Z (0-25)</a:t>
            </a:r>
          </a:p>
          <a:p>
            <a:pPr lvl="1"/>
            <a:r>
              <a:rPr lang="en-US" dirty="0" smtClean="0"/>
              <a:t>Encrypt the message with the Caesar cipher</a:t>
            </a:r>
          </a:p>
          <a:p>
            <a:pPr lvl="1"/>
            <a:r>
              <a:rPr lang="en-US" dirty="0" smtClean="0"/>
              <a:t>Exchange your ciphertext with another group</a:t>
            </a:r>
          </a:p>
          <a:p>
            <a:pPr lvl="1"/>
            <a:r>
              <a:rPr lang="en-US" dirty="0" smtClean="0"/>
              <a:t>Find the message the other group wrote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48</a:t>
            </a:fld>
            <a:endParaRPr lang="en-US"/>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Look at the Caesar Cipher </a:t>
            </a:r>
            <a:endParaRPr lang="en-US" dirty="0"/>
          </a:p>
        </p:txBody>
      </p:sp>
      <p:sp>
        <p:nvSpPr>
          <p:cNvPr id="3" name="Content Placeholder 2"/>
          <p:cNvSpPr>
            <a:spLocks noGrp="1"/>
          </p:cNvSpPr>
          <p:nvPr>
            <p:ph idx="1"/>
          </p:nvPr>
        </p:nvSpPr>
        <p:spPr/>
        <p:txBody>
          <a:bodyPr>
            <a:normAutofit lnSpcReduction="10000"/>
          </a:bodyPr>
          <a:lstStyle/>
          <a:p>
            <a:r>
              <a:rPr lang="en-US" dirty="0" smtClean="0"/>
              <a:t>How does the Caesar cipher stack up in terms of confusion and diffusion?</a:t>
            </a:r>
          </a:p>
          <a:p>
            <a:endParaRPr lang="en-US" dirty="0"/>
          </a:p>
          <a:p>
            <a:r>
              <a:rPr lang="en-US" dirty="0" smtClean="0"/>
              <a:t>Confusion</a:t>
            </a:r>
          </a:p>
          <a:p>
            <a:pPr lvl="1"/>
            <a:r>
              <a:rPr lang="en-US" dirty="0" smtClean="0"/>
              <a:t>Yes </a:t>
            </a:r>
          </a:p>
          <a:p>
            <a:pPr lvl="1"/>
            <a:endParaRPr lang="en-US" dirty="0"/>
          </a:p>
          <a:p>
            <a:r>
              <a:rPr lang="en-US" dirty="0" smtClean="0"/>
              <a:t>Diffusion</a:t>
            </a:r>
          </a:p>
          <a:p>
            <a:pPr lvl="1"/>
            <a:r>
              <a:rPr lang="en-US" dirty="0" smtClean="0"/>
              <a:t>Changing one symbol in the plaintext has a very predictable result</a:t>
            </a:r>
          </a:p>
          <a:p>
            <a:pPr lvl="1"/>
            <a:r>
              <a:rPr lang="en-US" dirty="0" smtClean="0"/>
              <a:t>Only changes one symbol in the output </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49</a:t>
            </a:fld>
            <a:endParaRPr lang="en-US"/>
          </a:p>
        </p:txBody>
      </p:sp>
    </p:spTree>
    <p:extLst>
      <p:ext uri="{BB962C8B-B14F-4D97-AF65-F5344CB8AC3E}">
        <p14:creationId xmlns:p14="http://schemas.microsoft.com/office/powerpoint/2010/main" val="17530413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lstStyle/>
          <a:p>
            <a:r>
              <a:rPr lang="en-US" dirty="0" smtClean="0"/>
              <a:t>Protocols</a:t>
            </a:r>
          </a:p>
          <a:p>
            <a:r>
              <a:rPr lang="en-US" dirty="0" smtClean="0"/>
              <a:t>Cryptanalysis</a:t>
            </a:r>
          </a:p>
          <a:p>
            <a:r>
              <a:rPr lang="en-US" dirty="0" smtClean="0"/>
              <a:t>Case studies</a:t>
            </a:r>
          </a:p>
          <a:p>
            <a:r>
              <a:rPr lang="en-US" dirty="0" smtClean="0"/>
              <a:t>Standardization</a:t>
            </a:r>
            <a:endParaRPr lang="en-US" dirty="0"/>
          </a:p>
          <a:p>
            <a:r>
              <a:rPr lang="en-US" dirty="0" smtClean="0"/>
              <a:t>Summary and lessons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5</a:t>
            </a:fld>
            <a:endParaRPr lang="en-US"/>
          </a:p>
        </p:txBody>
      </p:sp>
    </p:spTree>
    <p:extLst>
      <p:ext uri="{BB962C8B-B14F-4D97-AF65-F5344CB8AC3E}">
        <p14:creationId xmlns:p14="http://schemas.microsoft.com/office/powerpoint/2010/main" val="309562893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One-time pad</a:t>
            </a:r>
            <a:endParaRPr lang="en-US" dirty="0"/>
          </a:p>
        </p:txBody>
      </p:sp>
      <p:sp>
        <p:nvSpPr>
          <p:cNvPr id="3" name="Content Placeholder 2"/>
          <p:cNvSpPr>
            <a:spLocks noGrp="1"/>
          </p:cNvSpPr>
          <p:nvPr>
            <p:ph idx="1"/>
          </p:nvPr>
        </p:nvSpPr>
        <p:spPr/>
        <p:txBody>
          <a:bodyPr/>
          <a:lstStyle/>
          <a:p>
            <a:r>
              <a:rPr lang="en-US" dirty="0" smtClean="0"/>
              <a:t>One-time pad (OTP) is the only cryptosystem that achieves perfect secrecy</a:t>
            </a:r>
          </a:p>
          <a:p>
            <a:pPr lvl="1"/>
            <a:r>
              <a:rPr lang="en-US" dirty="0" smtClean="0"/>
              <a:t>Given ciphertext </a:t>
            </a:r>
            <a:r>
              <a:rPr lang="en-US" i="1" dirty="0" smtClean="0"/>
              <a:t>c</a:t>
            </a:r>
            <a:r>
              <a:rPr lang="en-US" dirty="0" smtClean="0"/>
              <a:t>, plaintext message </a:t>
            </a:r>
            <a:r>
              <a:rPr lang="en-US" i="1" dirty="0" smtClean="0"/>
              <a:t>m</a:t>
            </a:r>
          </a:p>
          <a:p>
            <a:pPr lvl="1"/>
            <a:r>
              <a:rPr lang="en-US" dirty="0" smtClean="0"/>
              <a:t>Random variables X and Y (for </a:t>
            </a:r>
            <a:r>
              <a:rPr lang="en-US" dirty="0"/>
              <a:t>plaintext </a:t>
            </a:r>
            <a:r>
              <a:rPr lang="en-US" dirty="0" smtClean="0"/>
              <a:t>and ciphertext, respectively)</a:t>
            </a:r>
          </a:p>
          <a:p>
            <a:pPr lvl="1"/>
            <a:r>
              <a:rPr lang="en-US" dirty="0" err="1" smtClean="0"/>
              <a:t>Pr</a:t>
            </a:r>
            <a:r>
              <a:rPr lang="en-US" dirty="0"/>
              <a:t>[</a:t>
            </a:r>
            <a:r>
              <a:rPr lang="en-US" dirty="0" smtClean="0"/>
              <a:t>X=</a:t>
            </a:r>
            <a:r>
              <a:rPr lang="en-US" i="1" dirty="0" err="1" smtClean="0"/>
              <a:t>m</a:t>
            </a:r>
            <a:r>
              <a:rPr lang="en-US" dirty="0" err="1" smtClean="0"/>
              <a:t>|Y</a:t>
            </a:r>
            <a:r>
              <a:rPr lang="en-US" dirty="0" smtClean="0"/>
              <a:t>=</a:t>
            </a:r>
            <a:r>
              <a:rPr lang="en-US" i="1" dirty="0" smtClean="0"/>
              <a:t>c</a:t>
            </a:r>
            <a:r>
              <a:rPr lang="en-US" dirty="0" smtClean="0"/>
              <a:t>] = </a:t>
            </a:r>
            <a:r>
              <a:rPr lang="en-US" dirty="0" err="1" smtClean="0"/>
              <a:t>Pr</a:t>
            </a:r>
            <a:r>
              <a:rPr lang="en-US" dirty="0" smtClean="0"/>
              <a:t>[X=</a:t>
            </a:r>
            <a:r>
              <a:rPr lang="en-US" i="1" dirty="0" smtClean="0"/>
              <a:t>m</a:t>
            </a:r>
            <a:r>
              <a:rPr lang="en-US" dirty="0" smtClean="0"/>
              <a:t>]</a:t>
            </a:r>
          </a:p>
          <a:p>
            <a:pPr lvl="2"/>
            <a:r>
              <a:rPr lang="en-US" dirty="0" smtClean="0"/>
              <a:t>The a posteriori probability that the </a:t>
            </a:r>
            <a:r>
              <a:rPr lang="en-US" dirty="0"/>
              <a:t>plaintext </a:t>
            </a:r>
            <a:r>
              <a:rPr lang="en-US" dirty="0" smtClean="0"/>
              <a:t>is </a:t>
            </a:r>
            <a:r>
              <a:rPr lang="en-US" i="1" dirty="0" smtClean="0"/>
              <a:t>m</a:t>
            </a:r>
            <a:r>
              <a:rPr lang="en-US" dirty="0" smtClean="0"/>
              <a:t> is equal to the a priori </a:t>
            </a:r>
            <a:r>
              <a:rPr lang="en-US" dirty="0"/>
              <a:t>probability that the plaintext </a:t>
            </a:r>
            <a:r>
              <a:rPr lang="en-US" dirty="0" smtClean="0"/>
              <a:t>is </a:t>
            </a:r>
            <a:r>
              <a:rPr lang="en-US" i="1" dirty="0"/>
              <a:t>m</a:t>
            </a:r>
            <a:r>
              <a:rPr lang="en-US" dirty="0"/>
              <a:t> </a:t>
            </a:r>
            <a:endParaRPr lang="en-US" dirty="0" smtClean="0"/>
          </a:p>
          <a:p>
            <a:pPr lvl="2"/>
            <a:r>
              <a:rPr lang="en-US" dirty="0" smtClean="0"/>
              <a:t>In other words, knowing the ciphertext doesn’t give you any additional insight into the value of the plaintext</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50</a:t>
            </a:fld>
            <a:endParaRPr lang="en-US"/>
          </a:p>
        </p:txBody>
      </p:sp>
    </p:spTree>
    <p:extLst>
      <p:ext uri="{BB962C8B-B14F-4D97-AF65-F5344CB8AC3E}">
        <p14:creationId xmlns:p14="http://schemas.microsoft.com/office/powerpoint/2010/main" val="4134751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a:t>
            </a:r>
            <a:r>
              <a:rPr lang="en-US" dirty="0" smtClean="0"/>
              <a:t>pad (continued)</a:t>
            </a:r>
            <a:endParaRPr lang="en-US" dirty="0"/>
          </a:p>
        </p:txBody>
      </p:sp>
      <p:sp>
        <p:nvSpPr>
          <p:cNvPr id="3" name="Content Placeholder 2"/>
          <p:cNvSpPr>
            <a:spLocks noGrp="1"/>
          </p:cNvSpPr>
          <p:nvPr>
            <p:ph idx="1"/>
          </p:nvPr>
        </p:nvSpPr>
        <p:spPr/>
        <p:txBody>
          <a:bodyPr/>
          <a:lstStyle/>
          <a:p>
            <a:r>
              <a:rPr lang="en-US" dirty="0" smtClean="0"/>
              <a:t>OTP is also unconditionally secure</a:t>
            </a:r>
          </a:p>
          <a:p>
            <a:pPr lvl="1"/>
            <a:r>
              <a:rPr lang="en-US" dirty="0"/>
              <a:t>I</a:t>
            </a:r>
            <a:r>
              <a:rPr lang="en-US" dirty="0" smtClean="0"/>
              <a:t>t </a:t>
            </a:r>
            <a:r>
              <a:rPr lang="en-US" dirty="0"/>
              <a:t>cannot be broken even with </a:t>
            </a:r>
            <a:r>
              <a:rPr lang="en-US" i="1" dirty="0"/>
              <a:t>infinite</a:t>
            </a:r>
            <a:r>
              <a:rPr lang="en-US" dirty="0"/>
              <a:t> computational </a:t>
            </a:r>
            <a:r>
              <a:rPr lang="en-US" dirty="0" smtClean="0"/>
              <a:t>resources</a:t>
            </a:r>
          </a:p>
          <a:p>
            <a:r>
              <a:rPr lang="en-US" dirty="0" smtClean="0"/>
              <a:t>An attacker with infinite resources can break a 10,000-bit key cipher in one time-step</a:t>
            </a:r>
          </a:p>
          <a:p>
            <a:pPr lvl="1"/>
            <a:r>
              <a:rPr lang="en-US" dirty="0" smtClean="0"/>
              <a:t>Have 2</a:t>
            </a:r>
            <a:r>
              <a:rPr lang="en-US" baseline="30000" dirty="0" smtClean="0"/>
              <a:t>10,000</a:t>
            </a:r>
            <a:r>
              <a:rPr lang="en-US" dirty="0" smtClean="0"/>
              <a:t> computers each try a key</a:t>
            </a:r>
          </a:p>
          <a:p>
            <a:pPr lvl="1"/>
            <a:r>
              <a:rPr lang="en-US" dirty="0" smtClean="0"/>
              <a:t>That’s more computers than atoms in the universe!</a:t>
            </a:r>
          </a:p>
          <a:p>
            <a:pPr lvl="1"/>
            <a:r>
              <a:rPr lang="en-US" dirty="0" smtClean="0"/>
              <a:t>System is computationally secure</a:t>
            </a:r>
          </a:p>
          <a:p>
            <a:pPr lvl="2"/>
            <a:r>
              <a:rPr lang="en-US" dirty="0" smtClean="0"/>
              <a:t>Adversary is computationally bounded</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51</a:t>
            </a:fld>
            <a:endParaRPr lang="en-US"/>
          </a:p>
        </p:txBody>
      </p:sp>
    </p:spTree>
    <p:extLst>
      <p:ext uri="{BB962C8B-B14F-4D97-AF65-F5344CB8AC3E}">
        <p14:creationId xmlns:p14="http://schemas.microsoft.com/office/powerpoint/2010/main" val="12996440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pad (continued)</a:t>
            </a:r>
          </a:p>
        </p:txBody>
      </p:sp>
      <p:sp>
        <p:nvSpPr>
          <p:cNvPr id="3" name="Content Placeholder 2"/>
          <p:cNvSpPr>
            <a:spLocks noGrp="1"/>
          </p:cNvSpPr>
          <p:nvPr>
            <p:ph idx="1"/>
          </p:nvPr>
        </p:nvSpPr>
        <p:spPr>
          <a:xfrm>
            <a:off x="457200" y="1935480"/>
            <a:ext cx="8229600" cy="1580606"/>
          </a:xfrm>
        </p:spPr>
        <p:txBody>
          <a:bodyPr>
            <a:normAutofit fontScale="92500" lnSpcReduction="10000"/>
          </a:bodyPr>
          <a:lstStyle/>
          <a:p>
            <a:r>
              <a:rPr lang="en-US" dirty="0" smtClean="0"/>
              <a:t>How does this miraculous cryptosystem work?</a:t>
            </a:r>
          </a:p>
          <a:p>
            <a:pPr lvl="1"/>
            <a:r>
              <a:rPr lang="en-US" dirty="0" smtClean="0"/>
              <a:t>Plaintext </a:t>
            </a:r>
            <a:r>
              <a:rPr lang="en-US" i="1" dirty="0" smtClean="0"/>
              <a:t>m</a:t>
            </a:r>
            <a:r>
              <a:rPr lang="en-US" dirty="0" smtClean="0"/>
              <a:t> </a:t>
            </a:r>
            <a:r>
              <a:rPr lang="en-US" dirty="0"/>
              <a:t>= x</a:t>
            </a:r>
            <a:r>
              <a:rPr lang="en-US" baseline="-25000" dirty="0"/>
              <a:t>o</a:t>
            </a:r>
            <a:r>
              <a:rPr lang="en-US" dirty="0"/>
              <a:t>x</a:t>
            </a:r>
            <a:r>
              <a:rPr lang="en-US" baseline="-25000" dirty="0"/>
              <a:t>1</a:t>
            </a:r>
            <a:r>
              <a:rPr lang="en-US" dirty="0"/>
              <a:t>…x</a:t>
            </a:r>
            <a:r>
              <a:rPr lang="en-US" baseline="-25000" dirty="0"/>
              <a:t>n-2</a:t>
            </a:r>
            <a:r>
              <a:rPr lang="en-US" dirty="0"/>
              <a:t>x</a:t>
            </a:r>
            <a:r>
              <a:rPr lang="en-US" baseline="-25000" dirty="0"/>
              <a:t>n-1</a:t>
            </a:r>
            <a:r>
              <a:rPr lang="en-US" dirty="0"/>
              <a:t> in </a:t>
            </a:r>
            <a:r>
              <a:rPr lang="en-US" dirty="0" smtClean="0"/>
              <a:t>binary</a:t>
            </a:r>
          </a:p>
          <a:p>
            <a:pPr lvl="1"/>
            <a:r>
              <a:rPr lang="en-US" dirty="0" smtClean="0"/>
              <a:t>Ciphertext c = y</a:t>
            </a:r>
            <a:r>
              <a:rPr lang="en-US" baseline="-25000" dirty="0" smtClean="0"/>
              <a:t>o</a:t>
            </a:r>
            <a:r>
              <a:rPr lang="en-US" dirty="0" smtClean="0"/>
              <a:t>y</a:t>
            </a:r>
            <a:r>
              <a:rPr lang="en-US" baseline="-25000" dirty="0" smtClean="0"/>
              <a:t>1</a:t>
            </a:r>
            <a:r>
              <a:rPr lang="en-US" dirty="0" smtClean="0"/>
              <a:t>…y</a:t>
            </a:r>
            <a:r>
              <a:rPr lang="en-US" baseline="-25000" dirty="0" smtClean="0"/>
              <a:t>n-2</a:t>
            </a:r>
            <a:r>
              <a:rPr lang="en-US" dirty="0" smtClean="0"/>
              <a:t>y</a:t>
            </a:r>
            <a:r>
              <a:rPr lang="en-US" baseline="-25000" dirty="0" smtClean="0"/>
              <a:t>n-1</a:t>
            </a:r>
            <a:r>
              <a:rPr lang="en-US" dirty="0" smtClean="0"/>
              <a:t> in binary</a:t>
            </a:r>
          </a:p>
          <a:p>
            <a:pPr lvl="1"/>
            <a:r>
              <a:rPr lang="en-US" dirty="0" smtClean="0"/>
              <a:t>Key stream K = k</a:t>
            </a:r>
            <a:r>
              <a:rPr lang="en-US" baseline="-25000" dirty="0" smtClean="0"/>
              <a:t>o</a:t>
            </a:r>
            <a:r>
              <a:rPr lang="en-US" dirty="0" smtClean="0"/>
              <a:t>k</a:t>
            </a:r>
            <a:r>
              <a:rPr lang="en-US" baseline="-25000" dirty="0" smtClean="0"/>
              <a:t>1</a:t>
            </a:r>
            <a:r>
              <a:rPr lang="en-US" dirty="0" smtClean="0"/>
              <a:t>…k</a:t>
            </a:r>
            <a:r>
              <a:rPr lang="en-US" baseline="-25000" dirty="0" smtClean="0"/>
              <a:t>n-2</a:t>
            </a:r>
            <a:r>
              <a:rPr lang="en-US" dirty="0"/>
              <a:t>k</a:t>
            </a:r>
            <a:r>
              <a:rPr lang="en-US" baseline="-25000" dirty="0" smtClean="0"/>
              <a:t>n-1</a:t>
            </a:r>
            <a:r>
              <a:rPr lang="en-US" dirty="0" smtClean="0"/>
              <a:t> </a:t>
            </a:r>
            <a:r>
              <a:rPr lang="en-US" dirty="0"/>
              <a:t>in binary</a:t>
            </a:r>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52</a:t>
            </a:fld>
            <a:endParaRPr lang="en-US"/>
          </a:p>
        </p:txBody>
      </p:sp>
      <p:sp>
        <p:nvSpPr>
          <p:cNvPr id="8" name="TextBox 7"/>
          <p:cNvSpPr txBox="1"/>
          <p:nvPr/>
        </p:nvSpPr>
        <p:spPr>
          <a:xfrm>
            <a:off x="3672527" y="3792620"/>
            <a:ext cx="1541545"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t>Random number</a:t>
            </a:r>
          </a:p>
          <a:p>
            <a:pPr algn="ctr"/>
            <a:r>
              <a:rPr lang="en-US" dirty="0" smtClean="0"/>
              <a:t>source</a:t>
            </a:r>
            <a:endParaRPr lang="en-US" dirty="0"/>
          </a:p>
        </p:txBody>
      </p:sp>
      <p:sp>
        <p:nvSpPr>
          <p:cNvPr id="11" name="Flowchart: Or 10"/>
          <p:cNvSpPr/>
          <p:nvPr/>
        </p:nvSpPr>
        <p:spPr>
          <a:xfrm>
            <a:off x="4282125" y="5385145"/>
            <a:ext cx="306324" cy="306324"/>
          </a:xfrm>
          <a:prstGeom prst="flowChar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2" name="Straight Arrow Connector 11"/>
          <p:cNvCxnSpPr>
            <a:endCxn id="11" idx="0"/>
          </p:cNvCxnSpPr>
          <p:nvPr/>
        </p:nvCxnSpPr>
        <p:spPr>
          <a:xfrm flipH="1">
            <a:off x="4435287" y="4715950"/>
            <a:ext cx="1" cy="669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88448" y="5538307"/>
            <a:ext cx="7890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74779" y="5354834"/>
            <a:ext cx="338554" cy="369332"/>
          </a:xfrm>
          <a:prstGeom prst="rect">
            <a:avLst/>
          </a:prstGeom>
          <a:noFill/>
        </p:spPr>
        <p:txBody>
          <a:bodyPr wrap="none" rtlCol="0">
            <a:spAutoFit/>
          </a:bodyPr>
          <a:lstStyle/>
          <a:p>
            <a:r>
              <a:rPr lang="en-US" dirty="0" smtClean="0"/>
              <a:t>x</a:t>
            </a:r>
            <a:r>
              <a:rPr lang="en-US" baseline="-25000" dirty="0" smtClean="0"/>
              <a:t>i</a:t>
            </a:r>
            <a:endParaRPr lang="en-US" baseline="-25000" dirty="0"/>
          </a:p>
        </p:txBody>
      </p:sp>
      <p:sp>
        <p:nvSpPr>
          <p:cNvPr id="16" name="TextBox 15"/>
          <p:cNvSpPr txBox="1"/>
          <p:nvPr/>
        </p:nvSpPr>
        <p:spPr>
          <a:xfrm>
            <a:off x="5377543" y="5354834"/>
            <a:ext cx="338554" cy="369332"/>
          </a:xfrm>
          <a:prstGeom prst="rect">
            <a:avLst/>
          </a:prstGeom>
          <a:noFill/>
        </p:spPr>
        <p:txBody>
          <a:bodyPr wrap="none" rtlCol="0">
            <a:spAutoFit/>
          </a:bodyPr>
          <a:lstStyle/>
          <a:p>
            <a:r>
              <a:rPr lang="en-US" dirty="0" err="1"/>
              <a:t>y</a:t>
            </a:r>
            <a:r>
              <a:rPr lang="en-US" baseline="-25000" dirty="0" err="1" smtClean="0"/>
              <a:t>i</a:t>
            </a:r>
            <a:endParaRPr lang="en-US" baseline="-25000" dirty="0"/>
          </a:p>
        </p:txBody>
      </p:sp>
      <p:sp>
        <p:nvSpPr>
          <p:cNvPr id="17" name="TextBox 16"/>
          <p:cNvSpPr txBox="1"/>
          <p:nvPr/>
        </p:nvSpPr>
        <p:spPr>
          <a:xfrm>
            <a:off x="4443299" y="4803818"/>
            <a:ext cx="351378" cy="369332"/>
          </a:xfrm>
          <a:prstGeom prst="rect">
            <a:avLst/>
          </a:prstGeom>
          <a:noFill/>
        </p:spPr>
        <p:txBody>
          <a:bodyPr wrap="none" rtlCol="0">
            <a:spAutoFit/>
          </a:bodyPr>
          <a:lstStyle/>
          <a:p>
            <a:r>
              <a:rPr lang="en-US" dirty="0" err="1"/>
              <a:t>k</a:t>
            </a:r>
            <a:r>
              <a:rPr lang="en-US" baseline="-25000" dirty="0" err="1" smtClean="0"/>
              <a:t>i</a:t>
            </a:r>
            <a:endParaRPr lang="en-US" baseline="-25000" dirty="0"/>
          </a:p>
        </p:txBody>
      </p:sp>
      <p:cxnSp>
        <p:nvCxnSpPr>
          <p:cNvPr id="20" name="Straight Arrow Connector 19"/>
          <p:cNvCxnSpPr/>
          <p:nvPr/>
        </p:nvCxnSpPr>
        <p:spPr>
          <a:xfrm>
            <a:off x="3493030" y="5539500"/>
            <a:ext cx="7890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2745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1" grpId="0" animBg="1"/>
      <p:bldP spid="15" grpId="0"/>
      <p:bldP spid="16" grpId="0"/>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doesn’t everyone use OTP?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key bits need to be truly random</a:t>
            </a:r>
          </a:p>
          <a:p>
            <a:pPr lvl="1"/>
            <a:r>
              <a:rPr lang="en-US" dirty="0" smtClean="0"/>
              <a:t>Does your computer have true random number generator? Mine doesn’t</a:t>
            </a:r>
          </a:p>
          <a:p>
            <a:r>
              <a:rPr lang="en-US" dirty="0" smtClean="0"/>
              <a:t>The sender and receiver must have the same key stream</a:t>
            </a:r>
          </a:p>
          <a:p>
            <a:pPr lvl="1"/>
            <a:r>
              <a:rPr lang="en-US" dirty="0" smtClean="0"/>
              <a:t>How </a:t>
            </a:r>
            <a:r>
              <a:rPr lang="en-US" dirty="0"/>
              <a:t>do you communicate the key stream securely?</a:t>
            </a:r>
          </a:p>
          <a:p>
            <a:r>
              <a:rPr lang="en-US" dirty="0" smtClean="0"/>
              <a:t>A bit of the key stream can only be used once</a:t>
            </a:r>
          </a:p>
          <a:p>
            <a:pPr lvl="1"/>
            <a:r>
              <a:rPr lang="en-US" dirty="0" smtClean="0"/>
              <a:t>Key needs to be as long as the message</a:t>
            </a:r>
          </a:p>
          <a:p>
            <a:pPr lvl="1"/>
            <a:r>
              <a:rPr lang="en-US" dirty="0" smtClean="0"/>
              <a:t>That’s a lot of bits over time</a:t>
            </a:r>
          </a:p>
          <a:p>
            <a:pPr lvl="2"/>
            <a:r>
              <a:rPr lang="en-US" dirty="0" smtClean="0"/>
              <a:t>A lot to have to send securely</a:t>
            </a:r>
          </a:p>
          <a:p>
            <a:pPr lvl="1"/>
            <a:endParaRPr lang="en-US" dirty="0" smtClean="0"/>
          </a:p>
          <a:p>
            <a:r>
              <a:rPr lang="en-US" dirty="0" smtClean="0"/>
              <a:t>Bottom line: doable, but not practical for the vast majority of applications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53</a:t>
            </a:fld>
            <a:endParaRPr lang="en-US"/>
          </a:p>
        </p:txBody>
      </p:sp>
    </p:spTree>
    <p:extLst>
      <p:ext uri="{BB962C8B-B14F-4D97-AF65-F5344CB8AC3E}">
        <p14:creationId xmlns:p14="http://schemas.microsoft.com/office/powerpoint/2010/main" val="425345934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good news</a:t>
            </a:r>
            <a:endParaRPr lang="en-US" dirty="0"/>
          </a:p>
        </p:txBody>
      </p:sp>
      <p:sp>
        <p:nvSpPr>
          <p:cNvPr id="3" name="Content Placeholder 2"/>
          <p:cNvSpPr>
            <a:spLocks noGrp="1"/>
          </p:cNvSpPr>
          <p:nvPr>
            <p:ph idx="1"/>
          </p:nvPr>
        </p:nvSpPr>
        <p:spPr/>
        <p:txBody>
          <a:bodyPr/>
          <a:lstStyle/>
          <a:p>
            <a:r>
              <a:rPr lang="en-US" dirty="0" smtClean="0"/>
              <a:t>Fortunately, we can approximate a OTP with a stream cipher</a:t>
            </a:r>
          </a:p>
          <a:p>
            <a:endParaRPr lang="en-US" dirty="0" smtClean="0"/>
          </a:p>
          <a:p>
            <a:r>
              <a:rPr lang="en-US" dirty="0" smtClean="0"/>
              <a:t>Main idea:</a:t>
            </a:r>
            <a:endParaRPr lang="en-US" dirty="0"/>
          </a:p>
          <a:p>
            <a:pPr lvl="1"/>
            <a:r>
              <a:rPr lang="en-US" dirty="0" smtClean="0"/>
              <a:t>Use a shorter key to generate a key stream in a pseudorandom fashion</a:t>
            </a:r>
          </a:p>
          <a:p>
            <a:pPr lvl="2"/>
            <a:r>
              <a:rPr lang="en-US" dirty="0" smtClean="0"/>
              <a:t>Practical</a:t>
            </a:r>
          </a:p>
          <a:p>
            <a:pPr lvl="2"/>
            <a:r>
              <a:rPr lang="en-US" dirty="0" smtClean="0"/>
              <a:t>Does not achieve perfect secrecy</a:t>
            </a:r>
          </a:p>
          <a:p>
            <a:pPr lvl="2"/>
            <a:r>
              <a:rPr lang="en-US" dirty="0" smtClean="0"/>
              <a:t>Can achieve computational security</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54</a:t>
            </a:fld>
            <a:endParaRPr lang="en-US"/>
          </a:p>
        </p:txBody>
      </p:sp>
    </p:spTree>
    <p:extLst>
      <p:ext uri="{BB962C8B-B14F-4D97-AF65-F5344CB8AC3E}">
        <p14:creationId xmlns:p14="http://schemas.microsoft.com/office/powerpoint/2010/main" val="105870465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cipher</a:t>
            </a:r>
            <a:endParaRPr lang="en-US" dirty="0"/>
          </a:p>
        </p:txBody>
      </p:sp>
      <p:sp>
        <p:nvSpPr>
          <p:cNvPr id="19" name="Content Placeholder 18"/>
          <p:cNvSpPr>
            <a:spLocks noGrp="1"/>
          </p:cNvSpPr>
          <p:nvPr>
            <p:ph idx="1"/>
          </p:nvPr>
        </p:nvSpPr>
        <p:spPr>
          <a:xfrm>
            <a:off x="457200" y="4811486"/>
            <a:ext cx="8229600" cy="1513114"/>
          </a:xfrm>
        </p:spPr>
        <p:txBody>
          <a:bodyPr/>
          <a:lstStyle/>
          <a:p>
            <a:r>
              <a:rPr lang="en-US" dirty="0" smtClean="0"/>
              <a:t>Message </a:t>
            </a:r>
            <a:r>
              <a:rPr lang="en-US" i="1" dirty="0" smtClean="0"/>
              <a:t>m</a:t>
            </a:r>
            <a:r>
              <a:rPr lang="en-US" dirty="0" smtClean="0"/>
              <a:t> = x</a:t>
            </a:r>
            <a:r>
              <a:rPr lang="en-US" baseline="-25000" dirty="0" smtClean="0"/>
              <a:t>o</a:t>
            </a:r>
            <a:r>
              <a:rPr lang="en-US" dirty="0" smtClean="0"/>
              <a:t>x</a:t>
            </a:r>
            <a:r>
              <a:rPr lang="en-US" baseline="-25000" dirty="0" smtClean="0"/>
              <a:t>1</a:t>
            </a:r>
            <a:r>
              <a:rPr lang="en-US" dirty="0" smtClean="0"/>
              <a:t>…x</a:t>
            </a:r>
            <a:r>
              <a:rPr lang="en-US" baseline="-25000" dirty="0" smtClean="0"/>
              <a:t>n-2</a:t>
            </a:r>
            <a:r>
              <a:rPr lang="en-US" dirty="0" smtClean="0"/>
              <a:t>x</a:t>
            </a:r>
            <a:r>
              <a:rPr lang="en-US" baseline="-25000" dirty="0" smtClean="0"/>
              <a:t>n-1</a:t>
            </a:r>
            <a:r>
              <a:rPr lang="en-US" dirty="0" smtClean="0"/>
              <a:t> in binary</a:t>
            </a:r>
          </a:p>
          <a:p>
            <a:r>
              <a:rPr lang="en-US" dirty="0" smtClean="0"/>
              <a:t>Each x</a:t>
            </a:r>
            <a:r>
              <a:rPr lang="en-US" baseline="-25000" dirty="0" smtClean="0"/>
              <a:t>i</a:t>
            </a:r>
            <a:r>
              <a:rPr lang="en-US" dirty="0" smtClean="0"/>
              <a:t> is combined with a bit of the key stream via exclusive-or (addition modulo 2)</a:t>
            </a:r>
          </a:p>
          <a:p>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55</a:t>
            </a:fld>
            <a:endParaRPr lang="en-US"/>
          </a:p>
        </p:txBody>
      </p:sp>
      <p:sp>
        <p:nvSpPr>
          <p:cNvPr id="6" name="TextBox 5"/>
          <p:cNvSpPr txBox="1"/>
          <p:nvPr/>
        </p:nvSpPr>
        <p:spPr>
          <a:xfrm>
            <a:off x="3683598" y="2960914"/>
            <a:ext cx="1541545"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t>Key stream</a:t>
            </a:r>
          </a:p>
          <a:p>
            <a:pPr algn="ctr"/>
            <a:r>
              <a:rPr lang="en-US" dirty="0" smtClean="0"/>
              <a:t>generator</a:t>
            </a:r>
            <a:endParaRPr lang="en-US" dirty="0"/>
          </a:p>
        </p:txBody>
      </p:sp>
      <p:sp>
        <p:nvSpPr>
          <p:cNvPr id="7" name="TextBox 6"/>
          <p:cNvSpPr txBox="1"/>
          <p:nvPr/>
        </p:nvSpPr>
        <p:spPr>
          <a:xfrm>
            <a:off x="3843594" y="2134382"/>
            <a:ext cx="1221553" cy="369332"/>
          </a:xfrm>
          <a:prstGeom prst="rect">
            <a:avLst/>
          </a:prstGeom>
          <a:noFill/>
        </p:spPr>
        <p:txBody>
          <a:bodyPr wrap="none" rtlCol="0">
            <a:spAutoFit/>
          </a:bodyPr>
          <a:lstStyle/>
          <a:p>
            <a:r>
              <a:rPr lang="en-US" dirty="0" smtClean="0"/>
              <a:t>Seed (key)</a:t>
            </a:r>
            <a:endParaRPr lang="en-US" dirty="0"/>
          </a:p>
        </p:txBody>
      </p:sp>
      <p:cxnSp>
        <p:nvCxnSpPr>
          <p:cNvPr id="9" name="Straight Arrow Connector 8"/>
          <p:cNvCxnSpPr>
            <a:endCxn id="6" idx="0"/>
          </p:cNvCxnSpPr>
          <p:nvPr/>
        </p:nvCxnSpPr>
        <p:spPr>
          <a:xfrm>
            <a:off x="4454370" y="2503714"/>
            <a:ext cx="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lowchart: Or 9"/>
          <p:cNvSpPr/>
          <p:nvPr/>
        </p:nvSpPr>
        <p:spPr>
          <a:xfrm>
            <a:off x="4293197" y="4064445"/>
            <a:ext cx="306324" cy="306324"/>
          </a:xfrm>
          <a:prstGeom prst="flowChar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1" name="Straight Arrow Connector 10"/>
          <p:cNvCxnSpPr/>
          <p:nvPr/>
        </p:nvCxnSpPr>
        <p:spPr>
          <a:xfrm>
            <a:off x="4446359" y="3607245"/>
            <a:ext cx="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2"/>
          </p:cNvCxnSpPr>
          <p:nvPr/>
        </p:nvCxnSpPr>
        <p:spPr>
          <a:xfrm flipV="1">
            <a:off x="3331029" y="4217607"/>
            <a:ext cx="962168" cy="11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99520" y="4217607"/>
            <a:ext cx="10927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92475" y="4034095"/>
            <a:ext cx="338554" cy="369332"/>
          </a:xfrm>
          <a:prstGeom prst="rect">
            <a:avLst/>
          </a:prstGeom>
          <a:noFill/>
        </p:spPr>
        <p:txBody>
          <a:bodyPr wrap="none" rtlCol="0">
            <a:spAutoFit/>
          </a:bodyPr>
          <a:lstStyle/>
          <a:p>
            <a:r>
              <a:rPr lang="en-US" dirty="0" smtClean="0"/>
              <a:t>x</a:t>
            </a:r>
            <a:r>
              <a:rPr lang="en-US" baseline="-25000" dirty="0" smtClean="0"/>
              <a:t>i</a:t>
            </a:r>
            <a:endParaRPr lang="en-US" baseline="-25000" dirty="0"/>
          </a:p>
        </p:txBody>
      </p:sp>
      <p:sp>
        <p:nvSpPr>
          <p:cNvPr id="17" name="TextBox 16"/>
          <p:cNvSpPr txBox="1"/>
          <p:nvPr/>
        </p:nvSpPr>
        <p:spPr>
          <a:xfrm>
            <a:off x="5692317" y="4034095"/>
            <a:ext cx="338554" cy="369332"/>
          </a:xfrm>
          <a:prstGeom prst="rect">
            <a:avLst/>
          </a:prstGeom>
          <a:noFill/>
        </p:spPr>
        <p:txBody>
          <a:bodyPr wrap="none" rtlCol="0">
            <a:spAutoFit/>
          </a:bodyPr>
          <a:lstStyle/>
          <a:p>
            <a:r>
              <a:rPr lang="en-US" dirty="0" err="1"/>
              <a:t>y</a:t>
            </a:r>
            <a:r>
              <a:rPr lang="en-US" baseline="-25000" dirty="0" err="1" smtClean="0"/>
              <a:t>i</a:t>
            </a:r>
            <a:endParaRPr lang="en-US" baseline="-25000" dirty="0"/>
          </a:p>
        </p:txBody>
      </p:sp>
      <p:sp>
        <p:nvSpPr>
          <p:cNvPr id="20" name="TextBox 19"/>
          <p:cNvSpPr txBox="1"/>
          <p:nvPr/>
        </p:nvSpPr>
        <p:spPr>
          <a:xfrm>
            <a:off x="4443299" y="3688301"/>
            <a:ext cx="351378" cy="369332"/>
          </a:xfrm>
          <a:prstGeom prst="rect">
            <a:avLst/>
          </a:prstGeom>
          <a:noFill/>
        </p:spPr>
        <p:txBody>
          <a:bodyPr wrap="none" rtlCol="0">
            <a:spAutoFit/>
          </a:bodyPr>
          <a:lstStyle/>
          <a:p>
            <a:r>
              <a:rPr lang="en-US" dirty="0" err="1"/>
              <a:t>k</a:t>
            </a:r>
            <a:r>
              <a:rPr lang="en-US" baseline="-25000" dirty="0" err="1" smtClean="0"/>
              <a:t>i</a:t>
            </a:r>
            <a:endParaRPr lang="en-US" baseline="-25000" dirty="0"/>
          </a:p>
        </p:txBody>
      </p:sp>
    </p:spTree>
    <p:extLst>
      <p:ext uri="{BB962C8B-B14F-4D97-AF65-F5344CB8AC3E}">
        <p14:creationId xmlns:p14="http://schemas.microsoft.com/office/powerpoint/2010/main" val="3229459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cipher</a:t>
            </a:r>
            <a:endParaRPr lang="en-US" dirty="0"/>
          </a:p>
        </p:txBody>
      </p:sp>
      <p:sp>
        <p:nvSpPr>
          <p:cNvPr id="3" name="Content Placeholder 2"/>
          <p:cNvSpPr>
            <a:spLocks noGrp="1"/>
          </p:cNvSpPr>
          <p:nvPr>
            <p:ph idx="1"/>
          </p:nvPr>
        </p:nvSpPr>
        <p:spPr/>
        <p:txBody>
          <a:bodyPr/>
          <a:lstStyle/>
          <a:p>
            <a:r>
              <a:rPr lang="en-US" dirty="0" smtClean="0"/>
              <a:t>Decryption is the same as encryption</a:t>
            </a:r>
          </a:p>
          <a:p>
            <a:pPr lvl="1"/>
            <a:r>
              <a:rPr lang="en-US" dirty="0" smtClean="0"/>
              <a:t>Swap plaintext and ciphertext</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56</a:t>
            </a:fld>
            <a:endParaRPr lang="en-US"/>
          </a:p>
        </p:txBody>
      </p:sp>
      <p:sp>
        <p:nvSpPr>
          <p:cNvPr id="6" name="TextBox 5"/>
          <p:cNvSpPr txBox="1"/>
          <p:nvPr/>
        </p:nvSpPr>
        <p:spPr>
          <a:xfrm>
            <a:off x="3683598" y="4463182"/>
            <a:ext cx="1541545"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t>Key stream</a:t>
            </a:r>
          </a:p>
          <a:p>
            <a:pPr algn="ctr"/>
            <a:r>
              <a:rPr lang="en-US" dirty="0" smtClean="0"/>
              <a:t>generator</a:t>
            </a:r>
            <a:endParaRPr lang="en-US" dirty="0"/>
          </a:p>
        </p:txBody>
      </p:sp>
      <p:cxnSp>
        <p:nvCxnSpPr>
          <p:cNvPr id="8" name="Straight Arrow Connector 7"/>
          <p:cNvCxnSpPr>
            <a:endCxn id="6" idx="0"/>
          </p:cNvCxnSpPr>
          <p:nvPr/>
        </p:nvCxnSpPr>
        <p:spPr>
          <a:xfrm>
            <a:off x="4454370" y="4005982"/>
            <a:ext cx="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lowchart: Or 8"/>
          <p:cNvSpPr/>
          <p:nvPr/>
        </p:nvSpPr>
        <p:spPr>
          <a:xfrm>
            <a:off x="4293197" y="5566713"/>
            <a:ext cx="306324" cy="306324"/>
          </a:xfrm>
          <a:prstGeom prst="flowChar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0" name="Straight Arrow Connector 9"/>
          <p:cNvCxnSpPr/>
          <p:nvPr/>
        </p:nvCxnSpPr>
        <p:spPr>
          <a:xfrm>
            <a:off x="4446359" y="5109513"/>
            <a:ext cx="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9" idx="2"/>
          </p:cNvCxnSpPr>
          <p:nvPr/>
        </p:nvCxnSpPr>
        <p:spPr>
          <a:xfrm flipV="1">
            <a:off x="3331029" y="5719875"/>
            <a:ext cx="962168" cy="11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99520" y="5719875"/>
            <a:ext cx="10927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92475" y="5536363"/>
            <a:ext cx="338554" cy="369332"/>
          </a:xfrm>
          <a:prstGeom prst="rect">
            <a:avLst/>
          </a:prstGeom>
          <a:noFill/>
        </p:spPr>
        <p:txBody>
          <a:bodyPr wrap="none" rtlCol="0">
            <a:spAutoFit/>
          </a:bodyPr>
          <a:lstStyle/>
          <a:p>
            <a:r>
              <a:rPr lang="en-US" dirty="0" err="1" smtClean="0"/>
              <a:t>y</a:t>
            </a:r>
            <a:r>
              <a:rPr lang="en-US" baseline="-25000" dirty="0" err="1" smtClean="0"/>
              <a:t>i</a:t>
            </a:r>
            <a:endParaRPr lang="en-US" baseline="-25000" dirty="0"/>
          </a:p>
        </p:txBody>
      </p:sp>
      <p:sp>
        <p:nvSpPr>
          <p:cNvPr id="14" name="TextBox 13"/>
          <p:cNvSpPr txBox="1"/>
          <p:nvPr/>
        </p:nvSpPr>
        <p:spPr>
          <a:xfrm>
            <a:off x="5692317" y="5536363"/>
            <a:ext cx="338554" cy="369332"/>
          </a:xfrm>
          <a:prstGeom prst="rect">
            <a:avLst/>
          </a:prstGeom>
          <a:noFill/>
        </p:spPr>
        <p:txBody>
          <a:bodyPr wrap="none" rtlCol="0">
            <a:spAutoFit/>
          </a:bodyPr>
          <a:lstStyle/>
          <a:p>
            <a:r>
              <a:rPr lang="en-US" dirty="0" smtClean="0"/>
              <a:t>x</a:t>
            </a:r>
            <a:r>
              <a:rPr lang="en-US" baseline="-25000" dirty="0" smtClean="0"/>
              <a:t>i</a:t>
            </a:r>
            <a:endParaRPr lang="en-US" baseline="-25000" dirty="0"/>
          </a:p>
        </p:txBody>
      </p:sp>
      <p:sp>
        <p:nvSpPr>
          <p:cNvPr id="15" name="TextBox 14"/>
          <p:cNvSpPr txBox="1"/>
          <p:nvPr/>
        </p:nvSpPr>
        <p:spPr>
          <a:xfrm>
            <a:off x="4443299" y="5190569"/>
            <a:ext cx="351378" cy="369332"/>
          </a:xfrm>
          <a:prstGeom prst="rect">
            <a:avLst/>
          </a:prstGeom>
          <a:noFill/>
        </p:spPr>
        <p:txBody>
          <a:bodyPr wrap="none" rtlCol="0">
            <a:spAutoFit/>
          </a:bodyPr>
          <a:lstStyle/>
          <a:p>
            <a:r>
              <a:rPr lang="en-US" dirty="0" err="1"/>
              <a:t>k</a:t>
            </a:r>
            <a:r>
              <a:rPr lang="en-US" baseline="-25000" dirty="0" err="1" smtClean="0"/>
              <a:t>i</a:t>
            </a:r>
            <a:endParaRPr lang="en-US" baseline="-25000" dirty="0"/>
          </a:p>
        </p:txBody>
      </p:sp>
      <p:sp>
        <p:nvSpPr>
          <p:cNvPr id="16" name="TextBox 15"/>
          <p:cNvSpPr txBox="1"/>
          <p:nvPr/>
        </p:nvSpPr>
        <p:spPr>
          <a:xfrm>
            <a:off x="3843594" y="3636650"/>
            <a:ext cx="1221553" cy="369332"/>
          </a:xfrm>
          <a:prstGeom prst="rect">
            <a:avLst/>
          </a:prstGeom>
          <a:noFill/>
        </p:spPr>
        <p:txBody>
          <a:bodyPr wrap="none" rtlCol="0">
            <a:spAutoFit/>
          </a:bodyPr>
          <a:lstStyle/>
          <a:p>
            <a:r>
              <a:rPr lang="en-US" dirty="0" smtClean="0"/>
              <a:t>Seed (key)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935480"/>
            <a:ext cx="8229600" cy="2701834"/>
          </a:xfrm>
        </p:spPr>
        <p:txBody>
          <a:bodyPr>
            <a:normAutofit lnSpcReduction="10000"/>
          </a:bodyPr>
          <a:lstStyle/>
          <a:p>
            <a:r>
              <a:rPr lang="en-US" dirty="0" smtClean="0"/>
              <a:t>Suppose a stream cipher with the following recurrence:</a:t>
            </a:r>
          </a:p>
          <a:p>
            <a:pPr lvl="1"/>
            <a:r>
              <a:rPr lang="en-US" dirty="0" smtClean="0"/>
              <a:t>x</a:t>
            </a:r>
            <a:r>
              <a:rPr lang="en-US" baseline="-25000" dirty="0" smtClean="0"/>
              <a:t>i+4</a:t>
            </a:r>
            <a:r>
              <a:rPr lang="en-US" dirty="0" smtClean="0"/>
              <a:t> = x</a:t>
            </a:r>
            <a:r>
              <a:rPr lang="en-US" baseline="-25000" dirty="0" smtClean="0"/>
              <a:t>i</a:t>
            </a:r>
            <a:r>
              <a:rPr lang="en-US" dirty="0" smtClean="0"/>
              <a:t> + x</a:t>
            </a:r>
            <a:r>
              <a:rPr lang="en-US" baseline="-25000" dirty="0" smtClean="0"/>
              <a:t>i+1</a:t>
            </a:r>
            <a:r>
              <a:rPr lang="en-US" dirty="0" smtClean="0"/>
              <a:t> mod 2</a:t>
            </a:r>
          </a:p>
          <a:p>
            <a:pPr lvl="1"/>
            <a:r>
              <a:rPr lang="en-US" dirty="0" err="1" smtClean="0"/>
              <a:t>i</a:t>
            </a:r>
            <a:r>
              <a:rPr lang="en-US" dirty="0" smtClean="0"/>
              <a:t> ≥ 1</a:t>
            </a:r>
          </a:p>
          <a:p>
            <a:endParaRPr lang="en-US" dirty="0"/>
          </a:p>
          <a:p>
            <a:r>
              <a:rPr lang="en-US" dirty="0" smtClean="0"/>
              <a:t>Suppose that the initial values are (1,0,0,0)</a:t>
            </a:r>
          </a:p>
        </p:txBody>
      </p:sp>
      <p:sp>
        <p:nvSpPr>
          <p:cNvPr id="5" name="Slide Number Placeholder 4"/>
          <p:cNvSpPr>
            <a:spLocks noGrp="1"/>
          </p:cNvSpPr>
          <p:nvPr>
            <p:ph type="sldNum" sz="quarter" idx="12"/>
          </p:nvPr>
        </p:nvSpPr>
        <p:spPr/>
        <p:txBody>
          <a:bodyPr/>
          <a:lstStyle/>
          <a:p>
            <a:fld id="{02575F65-B106-1543-A028-DEA58393CD08}" type="slidenum">
              <a:rPr lang="en-US" smtClean="0"/>
              <a:pPr/>
              <a:t>57</a:t>
            </a:fld>
            <a:endParaRPr lang="en-US"/>
          </a:p>
        </p:txBody>
      </p:sp>
    </p:spTree>
    <p:extLst>
      <p:ext uri="{BB962C8B-B14F-4D97-AF65-F5344CB8AC3E}">
        <p14:creationId xmlns:p14="http://schemas.microsoft.com/office/powerpoint/2010/main" val="107847107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 (continued)</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1000</a:t>
            </a:r>
            <a:r>
              <a:rPr lang="en-US" u="sng" dirty="0" smtClean="0"/>
              <a:t>1</a:t>
            </a:r>
          </a:p>
          <a:p>
            <a:pPr lvl="1"/>
            <a:r>
              <a:rPr lang="en-US" dirty="0" smtClean="0"/>
              <a:t>x</a:t>
            </a:r>
            <a:r>
              <a:rPr lang="en-US" baseline="-25000" dirty="0" smtClean="0"/>
              <a:t>5</a:t>
            </a:r>
            <a:r>
              <a:rPr lang="en-US" dirty="0" smtClean="0"/>
              <a:t> </a:t>
            </a:r>
            <a:r>
              <a:rPr lang="en-US" dirty="0"/>
              <a:t>= </a:t>
            </a:r>
            <a:r>
              <a:rPr lang="en-US" dirty="0" smtClean="0"/>
              <a:t>x</a:t>
            </a:r>
            <a:r>
              <a:rPr lang="en-US" baseline="-25000" dirty="0" smtClean="0"/>
              <a:t>1</a:t>
            </a:r>
            <a:r>
              <a:rPr lang="en-US" dirty="0" smtClean="0"/>
              <a:t> </a:t>
            </a:r>
            <a:r>
              <a:rPr lang="en-US" dirty="0"/>
              <a:t>+ </a:t>
            </a:r>
            <a:r>
              <a:rPr lang="en-US" dirty="0" smtClean="0"/>
              <a:t>x</a:t>
            </a:r>
            <a:r>
              <a:rPr lang="en-US" baseline="-25000" dirty="0" smtClean="0"/>
              <a:t>2</a:t>
            </a:r>
            <a:r>
              <a:rPr lang="en-US" dirty="0" smtClean="0"/>
              <a:t> </a:t>
            </a:r>
            <a:r>
              <a:rPr lang="en-US" dirty="0"/>
              <a:t>mod 2</a:t>
            </a:r>
          </a:p>
          <a:p>
            <a:r>
              <a:rPr lang="en-US" dirty="0" smtClean="0"/>
              <a:t>10001</a:t>
            </a:r>
            <a:r>
              <a:rPr lang="en-US" u="sng" dirty="0" smtClean="0"/>
              <a:t>0</a:t>
            </a:r>
          </a:p>
          <a:p>
            <a:pPr lvl="1"/>
            <a:r>
              <a:rPr lang="en-US" dirty="0" smtClean="0"/>
              <a:t>x</a:t>
            </a:r>
            <a:r>
              <a:rPr lang="en-US" baseline="-25000" dirty="0" smtClean="0"/>
              <a:t>6</a:t>
            </a:r>
            <a:r>
              <a:rPr lang="en-US" dirty="0" smtClean="0"/>
              <a:t> </a:t>
            </a:r>
            <a:r>
              <a:rPr lang="en-US" dirty="0"/>
              <a:t>= </a:t>
            </a:r>
            <a:r>
              <a:rPr lang="en-US" dirty="0" smtClean="0"/>
              <a:t>x</a:t>
            </a:r>
            <a:r>
              <a:rPr lang="en-US" baseline="-25000" dirty="0" smtClean="0"/>
              <a:t>2</a:t>
            </a:r>
            <a:r>
              <a:rPr lang="en-US" dirty="0" smtClean="0"/>
              <a:t> </a:t>
            </a:r>
            <a:r>
              <a:rPr lang="en-US" dirty="0"/>
              <a:t>+ </a:t>
            </a:r>
            <a:r>
              <a:rPr lang="en-US" dirty="0" smtClean="0"/>
              <a:t>x</a:t>
            </a:r>
            <a:r>
              <a:rPr lang="en-US" baseline="-25000" dirty="0" smtClean="0"/>
              <a:t>3</a:t>
            </a:r>
            <a:r>
              <a:rPr lang="en-US" dirty="0" smtClean="0"/>
              <a:t> </a:t>
            </a:r>
            <a:r>
              <a:rPr lang="en-US" dirty="0"/>
              <a:t>mod 2</a:t>
            </a:r>
          </a:p>
          <a:p>
            <a:r>
              <a:rPr lang="en-US" dirty="0" smtClean="0"/>
              <a:t>100010</a:t>
            </a:r>
            <a:r>
              <a:rPr lang="en-US" u="sng" dirty="0" smtClean="0"/>
              <a:t>0</a:t>
            </a:r>
          </a:p>
          <a:p>
            <a:pPr lvl="1"/>
            <a:r>
              <a:rPr lang="en-US" dirty="0" smtClean="0"/>
              <a:t>x</a:t>
            </a:r>
            <a:r>
              <a:rPr lang="en-US" baseline="-25000" dirty="0" smtClean="0"/>
              <a:t>7</a:t>
            </a:r>
            <a:r>
              <a:rPr lang="en-US" dirty="0" smtClean="0"/>
              <a:t> </a:t>
            </a:r>
            <a:r>
              <a:rPr lang="en-US" dirty="0"/>
              <a:t>= </a:t>
            </a:r>
            <a:r>
              <a:rPr lang="en-US" dirty="0" smtClean="0"/>
              <a:t>x</a:t>
            </a:r>
            <a:r>
              <a:rPr lang="en-US" baseline="-25000" dirty="0" smtClean="0"/>
              <a:t>3</a:t>
            </a:r>
            <a:r>
              <a:rPr lang="en-US" dirty="0" smtClean="0"/>
              <a:t> </a:t>
            </a:r>
            <a:r>
              <a:rPr lang="en-US" dirty="0"/>
              <a:t>+ </a:t>
            </a:r>
            <a:r>
              <a:rPr lang="en-US" dirty="0" smtClean="0"/>
              <a:t>x</a:t>
            </a:r>
            <a:r>
              <a:rPr lang="en-US" baseline="-25000" dirty="0" smtClean="0"/>
              <a:t>4</a:t>
            </a:r>
            <a:r>
              <a:rPr lang="en-US" dirty="0" smtClean="0"/>
              <a:t> </a:t>
            </a:r>
            <a:r>
              <a:rPr lang="en-US" dirty="0"/>
              <a:t>mod 2</a:t>
            </a:r>
          </a:p>
          <a:p>
            <a:r>
              <a:rPr lang="en-US" dirty="0" smtClean="0"/>
              <a:t>1000100</a:t>
            </a:r>
            <a:r>
              <a:rPr lang="en-US" u="sng" dirty="0" smtClean="0"/>
              <a:t>1</a:t>
            </a:r>
            <a:endParaRPr lang="en-US" u="sng" dirty="0"/>
          </a:p>
          <a:p>
            <a:pPr lvl="1"/>
            <a:r>
              <a:rPr lang="en-US" dirty="0" smtClean="0"/>
              <a:t>x</a:t>
            </a:r>
            <a:r>
              <a:rPr lang="en-US" baseline="-25000" dirty="0" smtClean="0"/>
              <a:t>8</a:t>
            </a:r>
            <a:r>
              <a:rPr lang="en-US" dirty="0" smtClean="0"/>
              <a:t> </a:t>
            </a:r>
            <a:r>
              <a:rPr lang="en-US" dirty="0"/>
              <a:t>= </a:t>
            </a:r>
            <a:r>
              <a:rPr lang="en-US" dirty="0" smtClean="0"/>
              <a:t>x</a:t>
            </a:r>
            <a:r>
              <a:rPr lang="en-US" baseline="-25000" dirty="0" smtClean="0"/>
              <a:t>4</a:t>
            </a:r>
            <a:r>
              <a:rPr lang="en-US" dirty="0" smtClean="0"/>
              <a:t> </a:t>
            </a:r>
            <a:r>
              <a:rPr lang="en-US" dirty="0"/>
              <a:t>+ </a:t>
            </a:r>
            <a:r>
              <a:rPr lang="en-US" dirty="0" smtClean="0"/>
              <a:t>x</a:t>
            </a:r>
            <a:r>
              <a:rPr lang="en-US" baseline="-25000" dirty="0" smtClean="0"/>
              <a:t>5</a:t>
            </a:r>
            <a:r>
              <a:rPr lang="en-US" dirty="0" smtClean="0"/>
              <a:t> </a:t>
            </a:r>
            <a:r>
              <a:rPr lang="en-US" dirty="0"/>
              <a:t>mod </a:t>
            </a:r>
            <a:r>
              <a:rPr lang="en-US" dirty="0" smtClean="0"/>
              <a:t>2</a:t>
            </a:r>
          </a:p>
          <a:p>
            <a:r>
              <a:rPr lang="en-US" dirty="0" smtClean="0"/>
              <a:t>10001001</a:t>
            </a:r>
            <a:r>
              <a:rPr lang="en-US" u="sng" dirty="0" smtClean="0"/>
              <a:t>1</a:t>
            </a:r>
            <a:endParaRPr lang="en-US" u="sng" dirty="0"/>
          </a:p>
          <a:p>
            <a:pPr lvl="1"/>
            <a:r>
              <a:rPr lang="en-US" dirty="0" smtClean="0"/>
              <a:t>x</a:t>
            </a:r>
            <a:r>
              <a:rPr lang="en-US" baseline="-25000" dirty="0" smtClean="0"/>
              <a:t>9</a:t>
            </a:r>
            <a:r>
              <a:rPr lang="en-US" dirty="0" smtClean="0"/>
              <a:t> </a:t>
            </a:r>
            <a:r>
              <a:rPr lang="en-US" dirty="0"/>
              <a:t>= </a:t>
            </a:r>
            <a:r>
              <a:rPr lang="en-US" dirty="0" smtClean="0"/>
              <a:t>x</a:t>
            </a:r>
            <a:r>
              <a:rPr lang="en-US" baseline="-25000" dirty="0" smtClean="0"/>
              <a:t>5</a:t>
            </a:r>
            <a:r>
              <a:rPr lang="en-US" dirty="0" smtClean="0"/>
              <a:t> </a:t>
            </a:r>
            <a:r>
              <a:rPr lang="en-US" dirty="0"/>
              <a:t>+ </a:t>
            </a:r>
            <a:r>
              <a:rPr lang="en-US" dirty="0" smtClean="0"/>
              <a:t>x</a:t>
            </a:r>
            <a:r>
              <a:rPr lang="en-US" baseline="-25000" dirty="0" smtClean="0"/>
              <a:t>6</a:t>
            </a:r>
            <a:r>
              <a:rPr lang="en-US" dirty="0" smtClean="0"/>
              <a:t> </a:t>
            </a:r>
            <a:r>
              <a:rPr lang="en-US" dirty="0"/>
              <a:t>mod </a:t>
            </a:r>
            <a:r>
              <a:rPr lang="en-US" dirty="0" smtClean="0"/>
              <a:t>2</a:t>
            </a:r>
            <a:endParaRPr lang="en-US" dirty="0"/>
          </a:p>
          <a:p>
            <a:endParaRPr lang="en-US" u="sng" dirty="0"/>
          </a:p>
          <a:p>
            <a:endParaRPr lang="en-US" dirty="0" smtClean="0"/>
          </a:p>
          <a:p>
            <a:pPr lvl="1"/>
            <a:endParaRPr lang="en-US" dirty="0"/>
          </a:p>
        </p:txBody>
      </p:sp>
      <p:sp>
        <p:nvSpPr>
          <p:cNvPr id="8" name="Content Placeholder 7"/>
          <p:cNvSpPr>
            <a:spLocks noGrp="1"/>
          </p:cNvSpPr>
          <p:nvPr>
            <p:ph sz="half" idx="2"/>
          </p:nvPr>
        </p:nvSpPr>
        <p:spPr/>
        <p:txBody>
          <a:bodyPr>
            <a:normAutofit lnSpcReduction="10000"/>
          </a:bodyPr>
          <a:lstStyle/>
          <a:p>
            <a:r>
              <a:rPr lang="en-US" dirty="0" smtClean="0"/>
              <a:t>100010011</a:t>
            </a:r>
            <a:r>
              <a:rPr lang="en-US" u="sng" dirty="0" smtClean="0"/>
              <a:t>0</a:t>
            </a:r>
            <a:endParaRPr lang="en-US" u="sng" dirty="0"/>
          </a:p>
          <a:p>
            <a:pPr lvl="1"/>
            <a:r>
              <a:rPr lang="en-US" dirty="0" smtClean="0"/>
              <a:t>x</a:t>
            </a:r>
            <a:r>
              <a:rPr lang="en-US" baseline="-25000" dirty="0" smtClean="0"/>
              <a:t>10</a:t>
            </a:r>
            <a:r>
              <a:rPr lang="en-US" dirty="0" smtClean="0"/>
              <a:t> </a:t>
            </a:r>
            <a:r>
              <a:rPr lang="en-US" dirty="0"/>
              <a:t>= </a:t>
            </a:r>
            <a:r>
              <a:rPr lang="en-US" dirty="0" smtClean="0"/>
              <a:t>x</a:t>
            </a:r>
            <a:r>
              <a:rPr lang="en-US" baseline="-25000" dirty="0" smtClean="0"/>
              <a:t>6</a:t>
            </a:r>
            <a:r>
              <a:rPr lang="en-US" dirty="0" smtClean="0"/>
              <a:t> </a:t>
            </a:r>
            <a:r>
              <a:rPr lang="en-US" dirty="0"/>
              <a:t>+ </a:t>
            </a:r>
            <a:r>
              <a:rPr lang="en-US" dirty="0" smtClean="0"/>
              <a:t>x</a:t>
            </a:r>
            <a:r>
              <a:rPr lang="en-US" baseline="-25000" dirty="0" smtClean="0"/>
              <a:t>7</a:t>
            </a:r>
            <a:r>
              <a:rPr lang="en-US" dirty="0" smtClean="0"/>
              <a:t> </a:t>
            </a:r>
            <a:r>
              <a:rPr lang="en-US" dirty="0"/>
              <a:t>mod </a:t>
            </a:r>
            <a:r>
              <a:rPr lang="en-US" dirty="0" smtClean="0"/>
              <a:t>2</a:t>
            </a:r>
          </a:p>
          <a:p>
            <a:r>
              <a:rPr lang="en-US" dirty="0" smtClean="0"/>
              <a:t>1000100110</a:t>
            </a:r>
            <a:r>
              <a:rPr lang="en-US" u="sng" dirty="0" smtClean="0"/>
              <a:t>1</a:t>
            </a:r>
            <a:endParaRPr lang="en-US" u="sng" dirty="0"/>
          </a:p>
          <a:p>
            <a:pPr lvl="1"/>
            <a:r>
              <a:rPr lang="en-US" dirty="0" smtClean="0"/>
              <a:t>x</a:t>
            </a:r>
            <a:r>
              <a:rPr lang="en-US" baseline="-25000" dirty="0" smtClean="0"/>
              <a:t>11</a:t>
            </a:r>
            <a:r>
              <a:rPr lang="en-US" dirty="0" smtClean="0"/>
              <a:t> </a:t>
            </a:r>
            <a:r>
              <a:rPr lang="en-US" dirty="0"/>
              <a:t>= </a:t>
            </a:r>
            <a:r>
              <a:rPr lang="en-US" dirty="0" smtClean="0"/>
              <a:t>x</a:t>
            </a:r>
            <a:r>
              <a:rPr lang="en-US" baseline="-25000" dirty="0" smtClean="0"/>
              <a:t>7</a:t>
            </a:r>
            <a:r>
              <a:rPr lang="en-US" dirty="0" smtClean="0"/>
              <a:t> </a:t>
            </a:r>
            <a:r>
              <a:rPr lang="en-US" dirty="0"/>
              <a:t>+ </a:t>
            </a:r>
            <a:r>
              <a:rPr lang="en-US" dirty="0" smtClean="0"/>
              <a:t>x</a:t>
            </a:r>
            <a:r>
              <a:rPr lang="en-US" baseline="-25000" dirty="0" smtClean="0"/>
              <a:t>8</a:t>
            </a:r>
            <a:r>
              <a:rPr lang="en-US" dirty="0" smtClean="0"/>
              <a:t> </a:t>
            </a:r>
            <a:r>
              <a:rPr lang="en-US" dirty="0"/>
              <a:t>mod 2</a:t>
            </a:r>
          </a:p>
          <a:p>
            <a:r>
              <a:rPr lang="en-US" dirty="0" smtClean="0"/>
              <a:t>10001001101</a:t>
            </a:r>
            <a:r>
              <a:rPr lang="en-US" u="sng" dirty="0" smtClean="0"/>
              <a:t>0</a:t>
            </a:r>
            <a:endParaRPr lang="en-US" u="sng" dirty="0"/>
          </a:p>
          <a:p>
            <a:pPr lvl="1"/>
            <a:r>
              <a:rPr lang="en-US" dirty="0" smtClean="0"/>
              <a:t>x</a:t>
            </a:r>
            <a:r>
              <a:rPr lang="en-US" baseline="-25000" dirty="0" smtClean="0"/>
              <a:t>12</a:t>
            </a:r>
            <a:r>
              <a:rPr lang="en-US" dirty="0" smtClean="0"/>
              <a:t> </a:t>
            </a:r>
            <a:r>
              <a:rPr lang="en-US" dirty="0"/>
              <a:t>= </a:t>
            </a:r>
            <a:r>
              <a:rPr lang="en-US" dirty="0" smtClean="0"/>
              <a:t>x</a:t>
            </a:r>
            <a:r>
              <a:rPr lang="en-US" baseline="-25000" dirty="0" smtClean="0"/>
              <a:t>8</a:t>
            </a:r>
            <a:r>
              <a:rPr lang="en-US" dirty="0" smtClean="0"/>
              <a:t> </a:t>
            </a:r>
            <a:r>
              <a:rPr lang="en-US" dirty="0"/>
              <a:t>+ </a:t>
            </a:r>
            <a:r>
              <a:rPr lang="en-US" dirty="0" smtClean="0"/>
              <a:t>x</a:t>
            </a:r>
            <a:r>
              <a:rPr lang="en-US" baseline="-25000" dirty="0" smtClean="0"/>
              <a:t>9</a:t>
            </a:r>
            <a:r>
              <a:rPr lang="en-US" dirty="0" smtClean="0"/>
              <a:t> </a:t>
            </a:r>
            <a:r>
              <a:rPr lang="en-US" dirty="0"/>
              <a:t>mod </a:t>
            </a:r>
            <a:r>
              <a:rPr lang="en-US" dirty="0" smtClean="0"/>
              <a:t>2</a:t>
            </a:r>
          </a:p>
          <a:p>
            <a:r>
              <a:rPr lang="en-US" dirty="0" smtClean="0"/>
              <a:t>100010011010</a:t>
            </a:r>
            <a:r>
              <a:rPr lang="en-US" u="sng" dirty="0" smtClean="0"/>
              <a:t>1</a:t>
            </a:r>
            <a:endParaRPr lang="en-US" u="sng" dirty="0"/>
          </a:p>
          <a:p>
            <a:pPr lvl="1"/>
            <a:r>
              <a:rPr lang="en-US" dirty="0" smtClean="0"/>
              <a:t>x</a:t>
            </a:r>
            <a:r>
              <a:rPr lang="en-US" baseline="-25000" dirty="0" smtClean="0"/>
              <a:t>13</a:t>
            </a:r>
            <a:r>
              <a:rPr lang="en-US" dirty="0" smtClean="0"/>
              <a:t> </a:t>
            </a:r>
            <a:r>
              <a:rPr lang="en-US" dirty="0"/>
              <a:t>= </a:t>
            </a:r>
            <a:r>
              <a:rPr lang="en-US" dirty="0" smtClean="0"/>
              <a:t>x</a:t>
            </a:r>
            <a:r>
              <a:rPr lang="en-US" baseline="-25000" dirty="0" smtClean="0"/>
              <a:t>9</a:t>
            </a:r>
            <a:r>
              <a:rPr lang="en-US" dirty="0" smtClean="0"/>
              <a:t> </a:t>
            </a:r>
            <a:r>
              <a:rPr lang="en-US" dirty="0"/>
              <a:t>+ </a:t>
            </a:r>
            <a:r>
              <a:rPr lang="en-US" dirty="0" smtClean="0"/>
              <a:t>x</a:t>
            </a:r>
            <a:r>
              <a:rPr lang="en-US" baseline="-25000" dirty="0" smtClean="0"/>
              <a:t>10</a:t>
            </a:r>
            <a:r>
              <a:rPr lang="en-US" dirty="0" smtClean="0"/>
              <a:t> </a:t>
            </a:r>
            <a:r>
              <a:rPr lang="en-US" dirty="0"/>
              <a:t>mod </a:t>
            </a:r>
            <a:r>
              <a:rPr lang="en-US" dirty="0" smtClean="0"/>
              <a:t>2</a:t>
            </a:r>
          </a:p>
          <a:p>
            <a:r>
              <a:rPr lang="en-US" dirty="0" smtClean="0"/>
              <a:t>1000100110101</a:t>
            </a:r>
            <a:r>
              <a:rPr lang="en-US" u="sng" dirty="0" smtClean="0"/>
              <a:t>1</a:t>
            </a:r>
            <a:endParaRPr lang="en-US" u="sng" dirty="0"/>
          </a:p>
          <a:p>
            <a:pPr lvl="1"/>
            <a:r>
              <a:rPr lang="en-US" dirty="0" smtClean="0"/>
              <a:t>x</a:t>
            </a:r>
            <a:r>
              <a:rPr lang="en-US" baseline="-25000" dirty="0" smtClean="0"/>
              <a:t>14</a:t>
            </a:r>
            <a:r>
              <a:rPr lang="en-US" dirty="0" smtClean="0"/>
              <a:t> </a:t>
            </a:r>
            <a:r>
              <a:rPr lang="en-US" dirty="0"/>
              <a:t>= </a:t>
            </a:r>
            <a:r>
              <a:rPr lang="en-US" dirty="0" smtClean="0"/>
              <a:t>x</a:t>
            </a:r>
            <a:r>
              <a:rPr lang="en-US" baseline="-25000" dirty="0" smtClean="0"/>
              <a:t>10</a:t>
            </a:r>
            <a:r>
              <a:rPr lang="en-US" dirty="0" smtClean="0"/>
              <a:t> </a:t>
            </a:r>
            <a:r>
              <a:rPr lang="en-US" dirty="0"/>
              <a:t>+ </a:t>
            </a:r>
            <a:r>
              <a:rPr lang="en-US" dirty="0" smtClean="0"/>
              <a:t>x</a:t>
            </a:r>
            <a:r>
              <a:rPr lang="en-US" baseline="-25000" dirty="0" smtClean="0"/>
              <a:t>11</a:t>
            </a:r>
            <a:r>
              <a:rPr lang="en-US" dirty="0" smtClean="0"/>
              <a:t> </a:t>
            </a:r>
            <a:r>
              <a:rPr lang="en-US" dirty="0"/>
              <a:t>mod </a:t>
            </a:r>
            <a:r>
              <a:rPr lang="en-US" dirty="0" smtClean="0"/>
              <a:t>2</a:t>
            </a:r>
            <a:endParaRPr lang="en-US" dirty="0"/>
          </a:p>
          <a:p>
            <a:pPr marL="393192" lvl="1"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58</a:t>
            </a:fld>
            <a:endParaRPr lang="en-US"/>
          </a:p>
        </p:txBody>
      </p:sp>
    </p:spTree>
    <p:extLst>
      <p:ext uri="{BB962C8B-B14F-4D97-AF65-F5344CB8AC3E}">
        <p14:creationId xmlns:p14="http://schemas.microsoft.com/office/powerpoint/2010/main" val="8723651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xEl>
                                              <p:pRg st="8" end="8"/>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(continued)</a:t>
            </a:r>
          </a:p>
        </p:txBody>
      </p:sp>
      <p:sp>
        <p:nvSpPr>
          <p:cNvPr id="8" name="Content Placeholder 7"/>
          <p:cNvSpPr>
            <a:spLocks noGrp="1"/>
          </p:cNvSpPr>
          <p:nvPr>
            <p:ph idx="1"/>
          </p:nvPr>
        </p:nvSpPr>
        <p:spPr/>
        <p:txBody>
          <a:bodyPr/>
          <a:lstStyle/>
          <a:p>
            <a:r>
              <a:rPr lang="en-US" dirty="0" smtClean="0"/>
              <a:t>So we have a stream that looks like 10001001101011…</a:t>
            </a:r>
            <a:endParaRPr lang="en-US" dirty="0"/>
          </a:p>
          <a:p>
            <a:r>
              <a:rPr lang="en-US" dirty="0" smtClean="0"/>
              <a:t> Suppose we want to encrypt 10101010</a:t>
            </a:r>
          </a:p>
          <a:p>
            <a:pPr lvl="1"/>
            <a:r>
              <a:rPr lang="en-US" dirty="0" smtClean="0"/>
              <a:t>Combine message and key stream with addition modulo 2 (exclusive-or)</a:t>
            </a:r>
          </a:p>
          <a:p>
            <a:endParaRPr lang="en-US" dirty="0"/>
          </a:p>
          <a:p>
            <a:endParaRPr lang="en-US" dirty="0" smtClean="0"/>
          </a:p>
          <a:p>
            <a:endParaRPr lang="en-US" dirty="0"/>
          </a:p>
          <a:p>
            <a:endParaRPr lang="en-US" dirty="0" smtClean="0"/>
          </a:p>
          <a:p>
            <a:endParaRPr lang="en-US" dirty="0"/>
          </a:p>
          <a:p>
            <a:endParaRPr lang="en-US" dirty="0"/>
          </a:p>
        </p:txBody>
      </p:sp>
      <p:sp>
        <p:nvSpPr>
          <p:cNvPr id="6" name="Slide Number Placeholder 5"/>
          <p:cNvSpPr>
            <a:spLocks noGrp="1"/>
          </p:cNvSpPr>
          <p:nvPr>
            <p:ph type="sldNum" sz="quarter" idx="12"/>
          </p:nvPr>
        </p:nvSpPr>
        <p:spPr/>
        <p:txBody>
          <a:bodyPr/>
          <a:lstStyle/>
          <a:p>
            <a:fld id="{02575F65-B106-1543-A028-DEA58393CD08}" type="slidenum">
              <a:rPr lang="en-US" smtClean="0"/>
              <a:pPr/>
              <a:t>59</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743074743"/>
              </p:ext>
            </p:extLst>
          </p:nvPr>
        </p:nvGraphicFramePr>
        <p:xfrm>
          <a:off x="1349826" y="4357188"/>
          <a:ext cx="6313716" cy="1107440"/>
        </p:xfrm>
        <a:graphic>
          <a:graphicData uri="http://schemas.openxmlformats.org/drawingml/2006/table">
            <a:tbl>
              <a:tblPr firstRow="1" bandRow="1">
                <a:tableStyleId>{5C22544A-7EE6-4342-B048-85BDC9FD1C3A}</a:tableStyleId>
              </a:tblPr>
              <a:tblGrid>
                <a:gridCol w="1381269"/>
                <a:gridCol w="632591"/>
                <a:gridCol w="566057"/>
                <a:gridCol w="587829"/>
                <a:gridCol w="620486"/>
                <a:gridCol w="642256"/>
                <a:gridCol w="664029"/>
                <a:gridCol w="642257"/>
                <a:gridCol w="576942"/>
              </a:tblGrid>
              <a:tr h="0">
                <a:tc>
                  <a:txBody>
                    <a:bodyPr/>
                    <a:lstStyle/>
                    <a:p>
                      <a:r>
                        <a:rPr lang="en-US" dirty="0" smtClean="0"/>
                        <a:t>Message</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Key stream</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Ciphertext</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23802300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dirty="0" smtClean="0"/>
              <a:t>Sign in</a:t>
            </a:r>
          </a:p>
          <a:p>
            <a:r>
              <a:rPr lang="en-US" dirty="0" smtClean="0"/>
              <a:t>There is some math in here, but I’ve tried to keep it to a minimum</a:t>
            </a:r>
          </a:p>
          <a:p>
            <a:r>
              <a:rPr lang="en-US" dirty="0" smtClean="0"/>
              <a:t>This course was designed with a bachelor’s level computer scientist in mind</a:t>
            </a:r>
          </a:p>
          <a:p>
            <a:pPr lvl="1"/>
            <a:r>
              <a:rPr lang="en-US" dirty="0" smtClean="0"/>
              <a:t>If </a:t>
            </a:r>
            <a:r>
              <a:rPr lang="en-US" dirty="0"/>
              <a:t>you don’t understand something, just ask</a:t>
            </a:r>
            <a:r>
              <a:rPr lang="en-US" dirty="0" smtClean="0"/>
              <a:t>! </a:t>
            </a:r>
            <a:r>
              <a:rPr lang="en-US" dirty="0" smtClean="0">
                <a:sym typeface="Wingdings" pitchFamily="2" charset="2"/>
              </a:rPr>
              <a:t></a:t>
            </a:r>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6</a:t>
            </a:fld>
            <a:endParaRPr lang="en-US"/>
          </a:p>
        </p:txBody>
      </p:sp>
    </p:spTree>
    <p:extLst>
      <p:ext uri="{BB962C8B-B14F-4D97-AF65-F5344CB8AC3E}">
        <p14:creationId xmlns:p14="http://schemas.microsoft.com/office/powerpoint/2010/main" val="91216001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That example was not secure, because the key stream was too predictable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60</a:t>
            </a:fld>
            <a:endParaRPr lang="en-US"/>
          </a:p>
        </p:txBody>
      </p:sp>
    </p:spTree>
    <p:extLst>
      <p:ext uri="{BB962C8B-B14F-4D97-AF65-F5344CB8AC3E}">
        <p14:creationId xmlns:p14="http://schemas.microsoft.com/office/powerpoint/2010/main" val="388111392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have to use </a:t>
            </a:r>
            <a:r>
              <a:rPr lang="en-US" dirty="0" err="1" smtClean="0"/>
              <a:t>xor</a:t>
            </a:r>
            <a:r>
              <a:rPr lang="en-US" dirty="0" smtClean="0"/>
              <a:t>?</a:t>
            </a:r>
            <a:endParaRPr lang="en-US" dirty="0"/>
          </a:p>
        </p:txBody>
      </p:sp>
      <p:sp>
        <p:nvSpPr>
          <p:cNvPr id="3" name="Content Placeholder 2"/>
          <p:cNvSpPr>
            <a:spLocks noGrp="1"/>
          </p:cNvSpPr>
          <p:nvPr>
            <p:ph idx="1"/>
          </p:nvPr>
        </p:nvSpPr>
        <p:spPr/>
        <p:txBody>
          <a:bodyPr/>
          <a:lstStyle/>
          <a:p>
            <a:r>
              <a:rPr lang="en-US" dirty="0" smtClean="0"/>
              <a:t>Well… no. But it has nice properties and is most common</a:t>
            </a:r>
          </a:p>
          <a:p>
            <a:pPr lvl="1"/>
            <a:r>
              <a:rPr lang="en-US" dirty="0" smtClean="0"/>
              <a:t>Fast</a:t>
            </a:r>
          </a:p>
          <a:p>
            <a:pPr lvl="2"/>
            <a:r>
              <a:rPr lang="en-US" dirty="0" smtClean="0"/>
              <a:t>No carries to deal with</a:t>
            </a:r>
          </a:p>
          <a:p>
            <a:pPr lvl="1"/>
            <a:r>
              <a:rPr lang="en-US" dirty="0" smtClean="0"/>
              <a:t>Same function for encryption and decryption</a:t>
            </a:r>
          </a:p>
          <a:p>
            <a:pPr lvl="2"/>
            <a:r>
              <a:rPr lang="en-US" dirty="0" smtClean="0"/>
              <a:t>Don’t need a separate stream  or operation to decrypt</a:t>
            </a:r>
          </a:p>
          <a:p>
            <a:pPr lvl="1"/>
            <a:endParaRPr lang="en-US" dirty="0"/>
          </a:p>
          <a:p>
            <a:r>
              <a:rPr lang="en-US" dirty="0" smtClean="0"/>
              <a:t>This is perhaps best shown by example</a:t>
            </a:r>
          </a:p>
          <a:p>
            <a:pPr marL="393192" lvl="1" indent="0">
              <a:buNone/>
            </a:pP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61</a:t>
            </a:fld>
            <a:endParaRPr lang="en-US"/>
          </a:p>
        </p:txBody>
      </p:sp>
    </p:spTree>
    <p:extLst>
      <p:ext uri="{BB962C8B-B14F-4D97-AF65-F5344CB8AC3E}">
        <p14:creationId xmlns:p14="http://schemas.microsoft.com/office/powerpoint/2010/main" val="382776685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4291149"/>
          </a:xfrm>
        </p:spPr>
        <p:txBody>
          <a:bodyPr>
            <a:normAutofit fontScale="92500" lnSpcReduction="20000"/>
          </a:bodyPr>
          <a:lstStyle/>
          <a:p>
            <a:r>
              <a:rPr lang="en-US" dirty="0" smtClean="0"/>
              <a:t>Instead of using addition mod 2, let’s generalize to addition mod m, m &gt; 2</a:t>
            </a:r>
          </a:p>
          <a:p>
            <a:r>
              <a:rPr lang="en-US" dirty="0" smtClean="0"/>
              <a:t>There will be </a:t>
            </a:r>
            <a:r>
              <a:rPr lang="en-US" dirty="0" err="1" smtClean="0"/>
              <a:t>lg</a:t>
            </a:r>
            <a:r>
              <a:rPr lang="en-US" dirty="0" smtClean="0"/>
              <a:t>(m)-1 carry values in the computation</a:t>
            </a:r>
            <a:endParaRPr lang="en-US" dirty="0"/>
          </a:p>
          <a:p>
            <a:r>
              <a:rPr lang="en-US" dirty="0" smtClean="0"/>
              <a:t>Concrete example: m=2</a:t>
            </a:r>
            <a:r>
              <a:rPr lang="en-US" baseline="30000" dirty="0" smtClean="0"/>
              <a:t>7</a:t>
            </a:r>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Bitwise operations are convenient because we can skip a register</a:t>
            </a:r>
          </a:p>
          <a:p>
            <a:pPr marL="0" indent="0">
              <a:buNone/>
            </a:pPr>
            <a:endParaRPr lang="en-US" dirty="0"/>
          </a:p>
        </p:txBody>
      </p:sp>
      <p:sp>
        <p:nvSpPr>
          <p:cNvPr id="13" name="Oval 12"/>
          <p:cNvSpPr/>
          <p:nvPr/>
        </p:nvSpPr>
        <p:spPr>
          <a:xfrm>
            <a:off x="3102417" y="4761525"/>
            <a:ext cx="2296886" cy="3693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Oval 11"/>
          <p:cNvSpPr/>
          <p:nvPr/>
        </p:nvSpPr>
        <p:spPr>
          <a:xfrm>
            <a:off x="3102417" y="3723309"/>
            <a:ext cx="2296886" cy="3693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Addition mod m</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62</a:t>
            </a:fld>
            <a:endParaRPr lang="en-US"/>
          </a:p>
        </p:txBody>
      </p:sp>
      <p:sp>
        <p:nvSpPr>
          <p:cNvPr id="6" name="TextBox 5"/>
          <p:cNvSpPr txBox="1"/>
          <p:nvPr/>
        </p:nvSpPr>
        <p:spPr>
          <a:xfrm>
            <a:off x="3102417" y="4096715"/>
            <a:ext cx="1976823" cy="646331"/>
          </a:xfrm>
          <a:prstGeom prst="rect">
            <a:avLst/>
          </a:prstGeom>
          <a:noFill/>
        </p:spPr>
        <p:txBody>
          <a:bodyPr wrap="none" rtlCol="0">
            <a:spAutoFit/>
          </a:bodyPr>
          <a:lstStyle/>
          <a:p>
            <a:r>
              <a:rPr lang="en-US" dirty="0">
                <a:latin typeface="Simplified Arabic Fixed" pitchFamily="49" charset="-78"/>
                <a:cs typeface="Simplified Arabic Fixed" pitchFamily="49" charset="-78"/>
              </a:rPr>
              <a:t> </a:t>
            </a:r>
            <a:r>
              <a:rPr lang="en-US" dirty="0" smtClean="0">
                <a:latin typeface="Simplified Arabic Fixed" pitchFamily="49" charset="-78"/>
                <a:cs typeface="Simplified Arabic Fixed" pitchFamily="49" charset="-78"/>
              </a:rPr>
              <a:t> 1 0 1 1 1 1</a:t>
            </a:r>
          </a:p>
          <a:p>
            <a:r>
              <a:rPr lang="en-US" dirty="0" smtClean="0">
                <a:latin typeface="Simplified Arabic Fixed" pitchFamily="49" charset="-78"/>
                <a:cs typeface="Simplified Arabic Fixed" pitchFamily="49" charset="-78"/>
              </a:rPr>
              <a:t>+ 1 1 1 1 1 1</a:t>
            </a:r>
            <a:endParaRPr lang="en-US" dirty="0">
              <a:latin typeface="Simplified Arabic Fixed" pitchFamily="49" charset="-78"/>
              <a:cs typeface="Simplified Arabic Fixed" pitchFamily="49" charset="-78"/>
            </a:endParaRPr>
          </a:p>
        </p:txBody>
      </p:sp>
      <p:sp>
        <p:nvSpPr>
          <p:cNvPr id="7" name="TextBox 6"/>
          <p:cNvSpPr txBox="1"/>
          <p:nvPr/>
        </p:nvSpPr>
        <p:spPr>
          <a:xfrm>
            <a:off x="3100228" y="3723309"/>
            <a:ext cx="1976823" cy="369332"/>
          </a:xfrm>
          <a:prstGeom prst="rect">
            <a:avLst/>
          </a:prstGeom>
          <a:noFill/>
        </p:spPr>
        <p:txBody>
          <a:bodyPr wrap="none" rtlCol="0">
            <a:spAutoFit/>
          </a:bodyPr>
          <a:lstStyle/>
          <a:p>
            <a:r>
              <a:rPr lang="en-US" dirty="0">
                <a:latin typeface="Simplified Arabic Fixed" pitchFamily="49" charset="-78"/>
                <a:cs typeface="Simplified Arabic Fixed" pitchFamily="49" charset="-78"/>
              </a:rPr>
              <a:t> </a:t>
            </a:r>
            <a:r>
              <a:rPr lang="en-US" dirty="0" smtClean="0">
                <a:latin typeface="Simplified Arabic Fixed" pitchFamily="49" charset="-78"/>
                <a:cs typeface="Simplified Arabic Fixed" pitchFamily="49" charset="-78"/>
              </a:rPr>
              <a:t> 1 1 1 1 1 0</a:t>
            </a:r>
          </a:p>
        </p:txBody>
      </p:sp>
      <p:sp>
        <p:nvSpPr>
          <p:cNvPr id="8" name="TextBox 7"/>
          <p:cNvSpPr txBox="1"/>
          <p:nvPr/>
        </p:nvSpPr>
        <p:spPr>
          <a:xfrm>
            <a:off x="3100224" y="4761525"/>
            <a:ext cx="1976823" cy="369332"/>
          </a:xfrm>
          <a:prstGeom prst="rect">
            <a:avLst/>
          </a:prstGeom>
          <a:noFill/>
        </p:spPr>
        <p:txBody>
          <a:bodyPr wrap="none" rtlCol="0">
            <a:spAutoFit/>
          </a:bodyPr>
          <a:lstStyle/>
          <a:p>
            <a:r>
              <a:rPr lang="en-US" dirty="0">
                <a:latin typeface="Simplified Arabic Fixed" pitchFamily="49" charset="-78"/>
                <a:cs typeface="Simplified Arabic Fixed" pitchFamily="49" charset="-78"/>
              </a:rPr>
              <a:t> </a:t>
            </a:r>
            <a:r>
              <a:rPr lang="en-US" dirty="0" smtClean="0">
                <a:latin typeface="Simplified Arabic Fixed" pitchFamily="49" charset="-78"/>
                <a:cs typeface="Simplified Arabic Fixed" pitchFamily="49" charset="-78"/>
              </a:rPr>
              <a:t> 1 0 1 1 1 0</a:t>
            </a:r>
          </a:p>
        </p:txBody>
      </p:sp>
      <p:sp>
        <p:nvSpPr>
          <p:cNvPr id="10" name="TextBox 9"/>
          <p:cNvSpPr txBox="1"/>
          <p:nvPr/>
        </p:nvSpPr>
        <p:spPr>
          <a:xfrm>
            <a:off x="5442841" y="3723309"/>
            <a:ext cx="891591"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Carries</a:t>
            </a:r>
            <a:endParaRPr lang="en-US" dirty="0"/>
          </a:p>
        </p:txBody>
      </p:sp>
      <p:sp>
        <p:nvSpPr>
          <p:cNvPr id="11" name="TextBox 10"/>
          <p:cNvSpPr txBox="1"/>
          <p:nvPr/>
        </p:nvSpPr>
        <p:spPr>
          <a:xfrm>
            <a:off x="5442841" y="4761525"/>
            <a:ext cx="63350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Sum</a:t>
            </a:r>
            <a:endParaRPr lang="en-US" dirty="0"/>
          </a:p>
        </p:txBody>
      </p:sp>
      <p:cxnSp>
        <p:nvCxnSpPr>
          <p:cNvPr id="14" name="Straight Connector 13"/>
          <p:cNvCxnSpPr/>
          <p:nvPr/>
        </p:nvCxnSpPr>
        <p:spPr>
          <a:xfrm>
            <a:off x="3100224" y="4743046"/>
            <a:ext cx="21466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421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2" grpId="0" animBg="1"/>
      <p:bldP spid="6" grpId="0"/>
      <p:bldP spid="7" grpId="0"/>
      <p:bldP spid="8" grpId="0"/>
      <p:bldP spid="10"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benefits of XOR</a:t>
            </a:r>
            <a:endParaRPr lang="en-US" dirty="0"/>
          </a:p>
        </p:txBody>
      </p:sp>
      <p:sp>
        <p:nvSpPr>
          <p:cNvPr id="3" name="Content Placeholder 2"/>
          <p:cNvSpPr>
            <a:spLocks noGrp="1"/>
          </p:cNvSpPr>
          <p:nvPr>
            <p:ph idx="1"/>
          </p:nvPr>
        </p:nvSpPr>
        <p:spPr/>
        <p:txBody>
          <a:bodyPr/>
          <a:lstStyle/>
          <a:p>
            <a:r>
              <a:rPr lang="en-US" dirty="0" smtClean="0"/>
              <a:t>Decryption performed by inverting combining operation</a:t>
            </a:r>
          </a:p>
          <a:p>
            <a:r>
              <a:rPr lang="en-US" dirty="0" smtClean="0"/>
              <a:t>The inverse operation of addition mod m is subtraction mod m</a:t>
            </a:r>
          </a:p>
          <a:p>
            <a:r>
              <a:rPr lang="en-US" dirty="0" smtClean="0"/>
              <a:t>The inverse operation of multiplication mod m is multiplication mod m, but you would need a different key stream</a:t>
            </a:r>
          </a:p>
          <a:p>
            <a:r>
              <a:rPr lang="en-US" dirty="0" smtClean="0"/>
              <a:t>The inverse operation of XOR is XOR</a:t>
            </a:r>
          </a:p>
          <a:p>
            <a:pPr lvl="1"/>
            <a:r>
              <a:rPr lang="en-US" dirty="0" smtClean="0"/>
              <a:t>a XOR b = c</a:t>
            </a:r>
          </a:p>
          <a:p>
            <a:pPr lvl="1"/>
            <a:r>
              <a:rPr lang="en-US" dirty="0" smtClean="0"/>
              <a:t>c XOR b = a</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63</a:t>
            </a:fld>
            <a:endParaRPr lang="en-US"/>
          </a:p>
        </p:txBody>
      </p:sp>
    </p:spTree>
    <p:extLst>
      <p:ext uri="{BB962C8B-B14F-4D97-AF65-F5344CB8AC3E}">
        <p14:creationId xmlns:p14="http://schemas.microsoft.com/office/powerpoint/2010/main" val="205935001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how can a stream cipher be secure?</a:t>
            </a:r>
            <a:endParaRPr lang="en-US" dirty="0"/>
          </a:p>
        </p:txBody>
      </p:sp>
      <p:sp>
        <p:nvSpPr>
          <p:cNvPr id="3" name="Content Placeholder 2"/>
          <p:cNvSpPr>
            <a:spLocks noGrp="1"/>
          </p:cNvSpPr>
          <p:nvPr>
            <p:ph idx="1"/>
          </p:nvPr>
        </p:nvSpPr>
        <p:spPr/>
        <p:txBody>
          <a:bodyPr/>
          <a:lstStyle/>
          <a:p>
            <a:r>
              <a:rPr lang="en-US" dirty="0" smtClean="0"/>
              <a:t>Like the OTP, the security lies in the randomness properties of the key stream</a:t>
            </a:r>
          </a:p>
          <a:p>
            <a:pPr lvl="1"/>
            <a:r>
              <a:rPr lang="en-US" dirty="0" smtClean="0"/>
              <a:t>Don’t use the same bits of the key stream more than once, or else</a:t>
            </a:r>
          </a:p>
          <a:p>
            <a:pPr lvl="2"/>
            <a:r>
              <a:rPr lang="en-US" dirty="0" smtClean="0"/>
              <a:t>a XOR k = a’</a:t>
            </a:r>
          </a:p>
          <a:p>
            <a:pPr lvl="2"/>
            <a:r>
              <a:rPr lang="en-US" dirty="0"/>
              <a:t>b</a:t>
            </a:r>
            <a:r>
              <a:rPr lang="en-US" dirty="0" smtClean="0"/>
              <a:t> XOR k = b’</a:t>
            </a:r>
          </a:p>
          <a:p>
            <a:pPr lvl="2"/>
            <a:r>
              <a:rPr lang="en-US" dirty="0"/>
              <a:t>a</a:t>
            </a:r>
            <a:r>
              <a:rPr lang="en-US" dirty="0" smtClean="0"/>
              <a:t>’ XOR b’ = </a:t>
            </a:r>
            <a:r>
              <a:rPr lang="en-US" dirty="0"/>
              <a:t>a XOR k </a:t>
            </a:r>
            <a:r>
              <a:rPr lang="en-US" dirty="0" smtClean="0"/>
              <a:t>XOR </a:t>
            </a:r>
            <a:r>
              <a:rPr lang="en-US" dirty="0"/>
              <a:t>b XOR k </a:t>
            </a:r>
            <a:r>
              <a:rPr lang="en-US" dirty="0" smtClean="0"/>
              <a:t>= a XOR b</a:t>
            </a:r>
          </a:p>
          <a:p>
            <a:pPr lvl="3"/>
            <a:r>
              <a:rPr lang="en-US" dirty="0" smtClean="0"/>
              <a:t>Assume adversary knows a’ and b’ </a:t>
            </a:r>
          </a:p>
          <a:p>
            <a:pPr lvl="3"/>
            <a:r>
              <a:rPr lang="en-US" dirty="0" smtClean="0"/>
              <a:t>Now a much smaller plaintext space for a and b</a:t>
            </a:r>
          </a:p>
          <a:p>
            <a:pPr lvl="3"/>
            <a:r>
              <a:rPr lang="en-US" dirty="0" smtClean="0"/>
              <a:t>Can use heuristics to determine a and b</a:t>
            </a:r>
          </a:p>
          <a:p>
            <a:pPr lvl="3"/>
            <a:r>
              <a:rPr lang="en-US" dirty="0" smtClean="0"/>
              <a:t>Gives adversary an advantage </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64</a:t>
            </a:fld>
            <a:endParaRPr lang="en-US"/>
          </a:p>
        </p:txBody>
      </p:sp>
    </p:spTree>
    <p:extLst>
      <p:ext uri="{BB962C8B-B14F-4D97-AF65-F5344CB8AC3E}">
        <p14:creationId xmlns:p14="http://schemas.microsoft.com/office/powerpoint/2010/main" val="6344173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534569"/>
            <a:ext cx="6019800" cy="2821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Practical stream ciphers</a:t>
            </a:r>
            <a:endParaRPr lang="en-US" dirty="0"/>
          </a:p>
        </p:txBody>
      </p:sp>
      <p:sp>
        <p:nvSpPr>
          <p:cNvPr id="3" name="Content Placeholder 2"/>
          <p:cNvSpPr>
            <a:spLocks noGrp="1"/>
          </p:cNvSpPr>
          <p:nvPr>
            <p:ph idx="1"/>
          </p:nvPr>
        </p:nvSpPr>
        <p:spPr/>
        <p:txBody>
          <a:bodyPr>
            <a:normAutofit lnSpcReduction="10000"/>
          </a:bodyPr>
          <a:lstStyle/>
          <a:p>
            <a:r>
              <a:rPr lang="en-US" dirty="0" smtClean="0"/>
              <a:t>Large state size, large input key (&gt;112 bits)</a:t>
            </a:r>
          </a:p>
          <a:p>
            <a:r>
              <a:rPr lang="en-US" dirty="0" smtClean="0"/>
              <a:t>Function that updates state is complicated and nonlinear</a:t>
            </a:r>
          </a:p>
          <a:p>
            <a:r>
              <a:rPr lang="en-US" dirty="0" smtClean="0"/>
              <a:t>State outputs few bits at each update (preferably one)</a:t>
            </a:r>
          </a:p>
          <a:p>
            <a:endParaRPr lang="en-US" dirty="0"/>
          </a:p>
          <a:p>
            <a:r>
              <a:rPr lang="en-US" dirty="0" smtClean="0"/>
              <a:t>In use</a:t>
            </a:r>
          </a:p>
          <a:p>
            <a:pPr lvl="1"/>
            <a:r>
              <a:rPr lang="en-US" dirty="0" smtClean="0"/>
              <a:t>RC4</a:t>
            </a:r>
          </a:p>
          <a:p>
            <a:pPr lvl="1"/>
            <a:r>
              <a:rPr lang="en-US" dirty="0" smtClean="0"/>
              <a:t>Snow</a:t>
            </a:r>
          </a:p>
          <a:p>
            <a:pPr lvl="1"/>
            <a:r>
              <a:rPr lang="en-US" dirty="0" smtClean="0"/>
              <a:t>Salsa</a:t>
            </a:r>
          </a:p>
          <a:p>
            <a:pPr lvl="1"/>
            <a:r>
              <a:rPr lang="en-US" dirty="0" err="1" smtClean="0"/>
              <a:t>Trivium</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65</a:t>
            </a:fld>
            <a:endParaRPr lang="en-US"/>
          </a:p>
        </p:txBody>
      </p:sp>
      <p:cxnSp>
        <p:nvCxnSpPr>
          <p:cNvPr id="7" name="Straight Arrow Connector 6"/>
          <p:cNvCxnSpPr/>
          <p:nvPr/>
        </p:nvCxnSpPr>
        <p:spPr>
          <a:xfrm flipH="1" flipV="1">
            <a:off x="2329543" y="5900057"/>
            <a:ext cx="435428" cy="21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64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Does anyone happen to know what the US standard stream cipher is?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66</a:t>
            </a:fld>
            <a:endParaRPr lang="en-US"/>
          </a:p>
        </p:txBody>
      </p:sp>
    </p:spTree>
    <p:extLst>
      <p:ext uri="{BB962C8B-B14F-4D97-AF65-F5344CB8AC3E}">
        <p14:creationId xmlns:p14="http://schemas.microsoft.com/office/powerpoint/2010/main" val="409838820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That was a trick question</a:t>
            </a:r>
          </a:p>
          <a:p>
            <a:r>
              <a:rPr lang="en-US" dirty="0" smtClean="0"/>
              <a:t>We don’t have one</a:t>
            </a:r>
          </a:p>
          <a:p>
            <a:endParaRPr lang="en-US" dirty="0"/>
          </a:p>
          <a:p>
            <a:r>
              <a:rPr lang="en-US" dirty="0" smtClean="0"/>
              <a:t>We might in the not-too-distant future</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67</a:t>
            </a:fld>
            <a:endParaRPr lang="en-US"/>
          </a:p>
        </p:txBody>
      </p:sp>
    </p:spTree>
    <p:extLst>
      <p:ext uri="{BB962C8B-B14F-4D97-AF65-F5344CB8AC3E}">
        <p14:creationId xmlns:p14="http://schemas.microsoft.com/office/powerpoint/2010/main" val="30210179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isn’t there a US standard stream cipher?</a:t>
            </a:r>
            <a:endParaRPr lang="en-US" dirty="0"/>
          </a:p>
        </p:txBody>
      </p:sp>
      <p:sp>
        <p:nvSpPr>
          <p:cNvPr id="3" name="Content Placeholder 2"/>
          <p:cNvSpPr>
            <a:spLocks noGrp="1"/>
          </p:cNvSpPr>
          <p:nvPr>
            <p:ph idx="1"/>
          </p:nvPr>
        </p:nvSpPr>
        <p:spPr/>
        <p:txBody>
          <a:bodyPr/>
          <a:lstStyle/>
          <a:p>
            <a:r>
              <a:rPr lang="en-US" dirty="0" smtClean="0"/>
              <a:t>There hasn’t been an outcry for one</a:t>
            </a:r>
          </a:p>
          <a:p>
            <a:r>
              <a:rPr lang="en-US" dirty="0" smtClean="0"/>
              <a:t>Block ciphers are more studied and better understood</a:t>
            </a:r>
          </a:p>
          <a:p>
            <a:endParaRPr lang="en-US" dirty="0"/>
          </a:p>
          <a:p>
            <a:r>
              <a:rPr lang="en-US" dirty="0" smtClean="0"/>
              <a:t>NIST is currently looking into this, but it is a new project</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68</a:t>
            </a:fld>
            <a:endParaRPr lang="en-US"/>
          </a:p>
        </p:txBody>
      </p:sp>
    </p:spTree>
    <p:extLst>
      <p:ext uri="{BB962C8B-B14F-4D97-AF65-F5344CB8AC3E}">
        <p14:creationId xmlns:p14="http://schemas.microsoft.com/office/powerpoint/2010/main" val="2978029658"/>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a:t>
            </a:r>
          </a:p>
        </p:txBody>
      </p:sp>
      <p:sp>
        <p:nvSpPr>
          <p:cNvPr id="3" name="Content Placeholder 2"/>
          <p:cNvSpPr>
            <a:spLocks noGrp="1"/>
          </p:cNvSpPr>
          <p:nvPr>
            <p:ph idx="1"/>
          </p:nvPr>
        </p:nvSpPr>
        <p:spPr/>
        <p:txBody>
          <a:bodyPr/>
          <a:lstStyle/>
          <a:p>
            <a:r>
              <a:rPr lang="en-US" dirty="0" smtClean="0"/>
              <a:t>Main idea: instead of encrypting one bit at a time, encrypt several bits together</a:t>
            </a:r>
          </a:p>
          <a:p>
            <a:r>
              <a:rPr lang="en-US" dirty="0" smtClean="0"/>
              <a:t>The grouping of bits is called a block</a:t>
            </a:r>
          </a:p>
          <a:p>
            <a:endParaRPr lang="en-US" dirty="0"/>
          </a:p>
          <a:p>
            <a:r>
              <a:rPr lang="en-US" dirty="0" smtClean="0"/>
              <a:t>Block ciphers play a significant role in many cryptographic systems</a:t>
            </a:r>
            <a:endParaRPr lang="en-US" dirty="0"/>
          </a:p>
          <a:p>
            <a:endParaRPr lang="en-US" dirty="0" smtClean="0"/>
          </a:p>
          <a:p>
            <a:r>
              <a:rPr lang="en-US" dirty="0" smtClean="0"/>
              <a:t>Let’s start by considering operations on a single block</a:t>
            </a:r>
          </a:p>
          <a:p>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69</a:t>
            </a:fld>
            <a:endParaRPr lang="en-US"/>
          </a:p>
        </p:txBody>
      </p:sp>
    </p:spTree>
    <p:extLst>
      <p:ext uri="{BB962C8B-B14F-4D97-AF65-F5344CB8AC3E}">
        <p14:creationId xmlns:p14="http://schemas.microsoft.com/office/powerpoint/2010/main" val="17800155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idx="1"/>
          </p:nvPr>
        </p:nvSpPr>
        <p:spPr>
          <a:xfrm>
            <a:off x="457200" y="1935480"/>
            <a:ext cx="6030686" cy="4389120"/>
          </a:xfrm>
        </p:spPr>
        <p:txBody>
          <a:bodyPr>
            <a:normAutofit/>
          </a:bodyPr>
          <a:lstStyle/>
          <a:p>
            <a:r>
              <a:rPr lang="en-US" dirty="0" smtClean="0"/>
              <a:t>Book for course</a:t>
            </a:r>
          </a:p>
          <a:p>
            <a:pPr lvl="1"/>
            <a:r>
              <a:rPr lang="en-US" dirty="0" smtClean="0"/>
              <a:t>Understanding Cryptography: A Textbook for Students and Practitioners</a:t>
            </a:r>
          </a:p>
          <a:p>
            <a:pPr lvl="2"/>
            <a:r>
              <a:rPr lang="en-US" dirty="0" err="1" smtClean="0"/>
              <a:t>Paar</a:t>
            </a:r>
            <a:r>
              <a:rPr lang="en-US" dirty="0" smtClean="0"/>
              <a:t> and </a:t>
            </a:r>
            <a:r>
              <a:rPr lang="en-US" dirty="0" err="1" smtClean="0"/>
              <a:t>Pelzl</a:t>
            </a:r>
            <a:endParaRPr lang="en-US" dirty="0" smtClean="0"/>
          </a:p>
          <a:p>
            <a:pPr lvl="2"/>
            <a:endParaRPr lang="en-US" dirty="0"/>
          </a:p>
          <a:p>
            <a:r>
              <a:rPr lang="en-US" dirty="0" smtClean="0"/>
              <a:t>Companion website</a:t>
            </a:r>
          </a:p>
          <a:p>
            <a:pPr lvl="1"/>
            <a:r>
              <a:rPr lang="en-US" dirty="0">
                <a:hlinkClick r:id="rId2"/>
              </a:rPr>
              <a:t>http://www.crypto-textbook.com</a:t>
            </a:r>
            <a:r>
              <a:rPr lang="en-US" dirty="0" smtClean="0">
                <a:hlinkClick r:id="rId2"/>
              </a:rPr>
              <a:t>/</a:t>
            </a:r>
            <a:endParaRPr lang="en-US" dirty="0" smtClean="0"/>
          </a:p>
          <a:p>
            <a:pPr lvl="1"/>
            <a:r>
              <a:rPr lang="en-US" dirty="0" smtClean="0"/>
              <a:t>Slides developed by authors</a:t>
            </a:r>
          </a:p>
          <a:p>
            <a:pPr lvl="1"/>
            <a:r>
              <a:rPr lang="en-US" dirty="0" smtClean="0"/>
              <a:t>Videos</a:t>
            </a:r>
            <a:endParaRPr lang="en-US" dirty="0"/>
          </a:p>
          <a:p>
            <a:endParaRPr lang="en-US" dirty="0" smtClean="0"/>
          </a:p>
          <a:p>
            <a:endParaRPr lang="en-US" dirty="0" smtClean="0"/>
          </a:p>
        </p:txBody>
      </p:sp>
      <p:sp>
        <p:nvSpPr>
          <p:cNvPr id="5" name="Slide Number Placeholder 4"/>
          <p:cNvSpPr>
            <a:spLocks noGrp="1"/>
          </p:cNvSpPr>
          <p:nvPr>
            <p:ph type="sldNum" sz="quarter" idx="12"/>
          </p:nvPr>
        </p:nvSpPr>
        <p:spPr/>
        <p:txBody>
          <a:bodyPr/>
          <a:lstStyle/>
          <a:p>
            <a:fld id="{02575F65-B106-1543-A028-DEA58393CD08}" type="slidenum">
              <a:rPr lang="en-US" smtClean="0"/>
              <a:pPr/>
              <a:t>7</a:t>
            </a:fld>
            <a:endParaRPr lang="en-US"/>
          </a:p>
        </p:txBody>
      </p:sp>
      <p:pic>
        <p:nvPicPr>
          <p:cNvPr id="1028" name="Picture 4" descr="Understanding Cryptography: A Textbook for Students and Practitioners [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743" y="2683578"/>
            <a:ext cx="1981199" cy="322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7754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 encryption</a:t>
            </a:r>
            <a:endParaRPr lang="en-US" dirty="0"/>
          </a:p>
        </p:txBody>
      </p:sp>
      <p:sp>
        <p:nvSpPr>
          <p:cNvPr id="3" name="Content Placeholder 2"/>
          <p:cNvSpPr>
            <a:spLocks noGrp="1"/>
          </p:cNvSpPr>
          <p:nvPr>
            <p:ph idx="1"/>
          </p:nvPr>
        </p:nvSpPr>
        <p:spPr>
          <a:xfrm>
            <a:off x="457200" y="1935480"/>
            <a:ext cx="8229600" cy="1994263"/>
          </a:xfrm>
        </p:spPr>
        <p:txBody>
          <a:bodyPr>
            <a:normAutofit/>
          </a:bodyPr>
          <a:lstStyle/>
          <a:p>
            <a:r>
              <a:rPr lang="en-US" dirty="0"/>
              <a:t>Plaintext </a:t>
            </a:r>
            <a:r>
              <a:rPr lang="en-US" i="1" dirty="0"/>
              <a:t>m</a:t>
            </a:r>
            <a:r>
              <a:rPr lang="en-US" dirty="0"/>
              <a:t> = x</a:t>
            </a:r>
            <a:r>
              <a:rPr lang="en-US" baseline="-25000" dirty="0"/>
              <a:t>o</a:t>
            </a:r>
            <a:r>
              <a:rPr lang="en-US" dirty="0"/>
              <a:t>x</a:t>
            </a:r>
            <a:r>
              <a:rPr lang="en-US" baseline="-25000" dirty="0"/>
              <a:t>1</a:t>
            </a:r>
            <a:r>
              <a:rPr lang="en-US" dirty="0"/>
              <a:t>…x</a:t>
            </a:r>
            <a:r>
              <a:rPr lang="en-US" baseline="-25000" dirty="0"/>
              <a:t>n-2</a:t>
            </a:r>
            <a:r>
              <a:rPr lang="en-US" dirty="0"/>
              <a:t>x</a:t>
            </a:r>
            <a:r>
              <a:rPr lang="en-US" baseline="-25000" dirty="0"/>
              <a:t>n-1</a:t>
            </a:r>
            <a:r>
              <a:rPr lang="en-US" dirty="0"/>
              <a:t> in binary</a:t>
            </a:r>
          </a:p>
          <a:p>
            <a:r>
              <a:rPr lang="en-US" dirty="0"/>
              <a:t>Ciphertext c = y</a:t>
            </a:r>
            <a:r>
              <a:rPr lang="en-US" baseline="-25000" dirty="0"/>
              <a:t>o</a:t>
            </a:r>
            <a:r>
              <a:rPr lang="en-US" dirty="0"/>
              <a:t>y</a:t>
            </a:r>
            <a:r>
              <a:rPr lang="en-US" baseline="-25000" dirty="0"/>
              <a:t>1</a:t>
            </a:r>
            <a:r>
              <a:rPr lang="en-US" dirty="0"/>
              <a:t>…y</a:t>
            </a:r>
            <a:r>
              <a:rPr lang="en-US" baseline="-25000" dirty="0"/>
              <a:t>n-2</a:t>
            </a:r>
            <a:r>
              <a:rPr lang="en-US" dirty="0"/>
              <a:t>y</a:t>
            </a:r>
            <a:r>
              <a:rPr lang="en-US" baseline="-25000" dirty="0"/>
              <a:t>n-1</a:t>
            </a:r>
            <a:r>
              <a:rPr lang="en-US" dirty="0"/>
              <a:t> in binary</a:t>
            </a:r>
          </a:p>
          <a:p>
            <a:r>
              <a:rPr lang="en-US" dirty="0"/>
              <a:t>Key </a:t>
            </a:r>
            <a:r>
              <a:rPr lang="en-US" dirty="0" smtClean="0"/>
              <a:t>K</a:t>
            </a:r>
          </a:p>
          <a:p>
            <a:r>
              <a:rPr lang="en-US" dirty="0" smtClean="0"/>
              <a:t>Block size = j</a:t>
            </a:r>
          </a:p>
          <a:p>
            <a:endParaRPr lang="en-US" dirty="0"/>
          </a:p>
          <a:p>
            <a:endParaRPr lang="en-US" dirty="0" smtClean="0"/>
          </a:p>
          <a:p>
            <a:endParaRPr lang="en-US" dirty="0"/>
          </a:p>
          <a:p>
            <a:endParaRPr lang="en-US" dirty="0" smtClean="0"/>
          </a:p>
          <a:p>
            <a:endParaRPr lang="en-US" dirty="0" smtClean="0"/>
          </a:p>
          <a:p>
            <a:pPr marL="0" indent="0">
              <a:buNone/>
            </a:pP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70</a:t>
            </a:fld>
            <a:endParaRPr lang="en-US"/>
          </a:p>
        </p:txBody>
      </p:sp>
      <p:sp>
        <p:nvSpPr>
          <p:cNvPr id="16" name="TextBox 15"/>
          <p:cNvSpPr txBox="1"/>
          <p:nvPr/>
        </p:nvSpPr>
        <p:spPr>
          <a:xfrm>
            <a:off x="4027714" y="4832865"/>
            <a:ext cx="97353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E</a:t>
            </a:r>
            <a:r>
              <a:rPr lang="en-US" dirty="0" smtClean="0"/>
              <a:t>ncrypt</a:t>
            </a:r>
            <a:endParaRPr lang="en-US" dirty="0"/>
          </a:p>
        </p:txBody>
      </p:sp>
      <p:sp>
        <p:nvSpPr>
          <p:cNvPr id="17" name="TextBox 16"/>
          <p:cNvSpPr txBox="1"/>
          <p:nvPr/>
        </p:nvSpPr>
        <p:spPr>
          <a:xfrm>
            <a:off x="3105035" y="4832865"/>
            <a:ext cx="336952" cy="369332"/>
          </a:xfrm>
          <a:prstGeom prst="rect">
            <a:avLst/>
          </a:prstGeom>
          <a:noFill/>
        </p:spPr>
        <p:txBody>
          <a:bodyPr wrap="none" rtlCol="0">
            <a:spAutoFit/>
          </a:bodyPr>
          <a:lstStyle/>
          <a:p>
            <a:r>
              <a:rPr lang="en-US" dirty="0" smtClean="0"/>
              <a:t>K</a:t>
            </a:r>
            <a:endParaRPr lang="en-US" dirty="0"/>
          </a:p>
        </p:txBody>
      </p:sp>
      <p:cxnSp>
        <p:nvCxnSpPr>
          <p:cNvPr id="19" name="Straight Arrow Connector 18"/>
          <p:cNvCxnSpPr>
            <a:stCxn id="17" idx="3"/>
            <a:endCxn id="16" idx="1"/>
          </p:cNvCxnSpPr>
          <p:nvPr/>
        </p:nvCxnSpPr>
        <p:spPr>
          <a:xfrm>
            <a:off x="3441987" y="5017531"/>
            <a:ext cx="5857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1282" y="4059433"/>
            <a:ext cx="1266399" cy="369332"/>
          </a:xfrm>
          <a:prstGeom prst="rect">
            <a:avLst/>
          </a:prstGeom>
          <a:noFill/>
        </p:spPr>
        <p:txBody>
          <a:bodyPr wrap="square" rtlCol="0">
            <a:spAutoFit/>
          </a:bodyPr>
          <a:lstStyle/>
          <a:p>
            <a:r>
              <a:rPr lang="en-US" dirty="0" smtClean="0"/>
              <a:t>x</a:t>
            </a:r>
            <a:r>
              <a:rPr lang="en-US" baseline="-25000" dirty="0" smtClean="0"/>
              <a:t>0</a:t>
            </a:r>
            <a:r>
              <a:rPr lang="en-US" dirty="0" smtClean="0"/>
              <a:t>x</a:t>
            </a:r>
            <a:r>
              <a:rPr lang="en-US" baseline="-25000" dirty="0" smtClean="0"/>
              <a:t>1</a:t>
            </a:r>
            <a:r>
              <a:rPr lang="en-US" dirty="0" smtClean="0"/>
              <a:t>x</a:t>
            </a:r>
            <a:r>
              <a:rPr lang="en-US" baseline="-25000" dirty="0" smtClean="0"/>
              <a:t>2 </a:t>
            </a:r>
            <a:r>
              <a:rPr lang="en-US" dirty="0" smtClean="0"/>
              <a:t>…</a:t>
            </a:r>
            <a:r>
              <a:rPr lang="en-US" baseline="-25000" dirty="0" smtClean="0"/>
              <a:t> </a:t>
            </a:r>
            <a:r>
              <a:rPr lang="en-US" dirty="0" smtClean="0"/>
              <a:t>x</a:t>
            </a:r>
            <a:r>
              <a:rPr lang="en-US" baseline="-25000" dirty="0" smtClean="0"/>
              <a:t>j-1</a:t>
            </a:r>
            <a:endParaRPr lang="en-US" baseline="-25000" dirty="0"/>
          </a:p>
        </p:txBody>
      </p:sp>
      <p:cxnSp>
        <p:nvCxnSpPr>
          <p:cNvPr id="22" name="Straight Arrow Connector 21"/>
          <p:cNvCxnSpPr>
            <a:stCxn id="20" idx="2"/>
            <a:endCxn id="16" idx="0"/>
          </p:cNvCxnSpPr>
          <p:nvPr/>
        </p:nvCxnSpPr>
        <p:spPr>
          <a:xfrm>
            <a:off x="4514482" y="4428765"/>
            <a:ext cx="0" cy="404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86977" y="4832473"/>
            <a:ext cx="1638849" cy="369332"/>
          </a:xfrm>
          <a:prstGeom prst="rect">
            <a:avLst/>
          </a:prstGeom>
          <a:noFill/>
        </p:spPr>
        <p:txBody>
          <a:bodyPr wrap="square" rtlCol="0">
            <a:spAutoFit/>
          </a:bodyPr>
          <a:lstStyle/>
          <a:p>
            <a:r>
              <a:rPr lang="en-US" dirty="0" smtClean="0"/>
              <a:t>y</a:t>
            </a:r>
            <a:r>
              <a:rPr lang="en-US" baseline="-25000" dirty="0" smtClean="0"/>
              <a:t>0</a:t>
            </a:r>
            <a:r>
              <a:rPr lang="en-US" dirty="0" smtClean="0"/>
              <a:t>y</a:t>
            </a:r>
            <a:r>
              <a:rPr lang="en-US" baseline="-25000" dirty="0" smtClean="0"/>
              <a:t>1</a:t>
            </a:r>
            <a:r>
              <a:rPr lang="en-US" dirty="0" smtClean="0"/>
              <a:t>y</a:t>
            </a:r>
            <a:r>
              <a:rPr lang="en-US" baseline="-25000" dirty="0" smtClean="0"/>
              <a:t>2 </a:t>
            </a:r>
            <a:r>
              <a:rPr lang="en-US" dirty="0" smtClean="0"/>
              <a:t>…</a:t>
            </a:r>
            <a:r>
              <a:rPr lang="en-US" baseline="-25000" dirty="0" smtClean="0"/>
              <a:t> </a:t>
            </a:r>
            <a:r>
              <a:rPr lang="en-US" dirty="0" smtClean="0"/>
              <a:t>y</a:t>
            </a:r>
            <a:r>
              <a:rPr lang="en-US" baseline="-25000" dirty="0" smtClean="0"/>
              <a:t>j-1</a:t>
            </a:r>
            <a:endParaRPr lang="en-US" baseline="-25000" dirty="0"/>
          </a:p>
        </p:txBody>
      </p:sp>
      <p:cxnSp>
        <p:nvCxnSpPr>
          <p:cNvPr id="24" name="Straight Arrow Connector 23"/>
          <p:cNvCxnSpPr/>
          <p:nvPr/>
        </p:nvCxnSpPr>
        <p:spPr>
          <a:xfrm>
            <a:off x="5001250" y="5017531"/>
            <a:ext cx="5857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7687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17" grpId="0"/>
      <p:bldP spid="20" grpId="0"/>
      <p:bldP spid="2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 decryption</a:t>
            </a:r>
            <a:endParaRPr lang="en-US" dirty="0"/>
          </a:p>
        </p:txBody>
      </p:sp>
      <p:sp>
        <p:nvSpPr>
          <p:cNvPr id="3" name="Content Placeholder 2"/>
          <p:cNvSpPr>
            <a:spLocks noGrp="1"/>
          </p:cNvSpPr>
          <p:nvPr>
            <p:ph idx="1"/>
          </p:nvPr>
        </p:nvSpPr>
        <p:spPr/>
        <p:txBody>
          <a:bodyPr/>
          <a:lstStyle/>
          <a:p>
            <a:r>
              <a:rPr lang="en-US" dirty="0" smtClean="0"/>
              <a:t>To decrypt, need to apply (possibly different) decryption algorithm</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71</a:t>
            </a:fld>
            <a:endParaRPr lang="en-US"/>
          </a:p>
        </p:txBody>
      </p:sp>
      <p:sp>
        <p:nvSpPr>
          <p:cNvPr id="6" name="TextBox 5"/>
          <p:cNvSpPr txBox="1"/>
          <p:nvPr/>
        </p:nvSpPr>
        <p:spPr>
          <a:xfrm>
            <a:off x="4027714" y="4832865"/>
            <a:ext cx="987963"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Decrypt</a:t>
            </a:r>
            <a:endParaRPr lang="en-US" dirty="0"/>
          </a:p>
        </p:txBody>
      </p:sp>
      <p:sp>
        <p:nvSpPr>
          <p:cNvPr id="7" name="TextBox 6"/>
          <p:cNvSpPr txBox="1"/>
          <p:nvPr/>
        </p:nvSpPr>
        <p:spPr>
          <a:xfrm>
            <a:off x="3105035" y="4832865"/>
            <a:ext cx="336952" cy="369332"/>
          </a:xfrm>
          <a:prstGeom prst="rect">
            <a:avLst/>
          </a:prstGeom>
          <a:noFill/>
        </p:spPr>
        <p:txBody>
          <a:bodyPr wrap="none" rtlCol="0">
            <a:spAutoFit/>
          </a:bodyPr>
          <a:lstStyle/>
          <a:p>
            <a:r>
              <a:rPr lang="en-US" dirty="0" smtClean="0"/>
              <a:t>K</a:t>
            </a:r>
            <a:endParaRPr lang="en-US" dirty="0"/>
          </a:p>
        </p:txBody>
      </p:sp>
      <p:cxnSp>
        <p:nvCxnSpPr>
          <p:cNvPr id="8" name="Straight Arrow Connector 7"/>
          <p:cNvCxnSpPr>
            <a:stCxn id="7" idx="3"/>
            <a:endCxn id="6" idx="1"/>
          </p:cNvCxnSpPr>
          <p:nvPr/>
        </p:nvCxnSpPr>
        <p:spPr>
          <a:xfrm>
            <a:off x="3441987" y="5017531"/>
            <a:ext cx="5857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86977" y="4832865"/>
            <a:ext cx="1638849" cy="369332"/>
          </a:xfrm>
          <a:prstGeom prst="rect">
            <a:avLst/>
          </a:prstGeom>
          <a:noFill/>
        </p:spPr>
        <p:txBody>
          <a:bodyPr wrap="square" rtlCol="0">
            <a:spAutoFit/>
          </a:bodyPr>
          <a:lstStyle/>
          <a:p>
            <a:r>
              <a:rPr lang="en-US" dirty="0" smtClean="0"/>
              <a:t>x</a:t>
            </a:r>
            <a:r>
              <a:rPr lang="en-US" baseline="-25000" dirty="0" smtClean="0"/>
              <a:t>0</a:t>
            </a:r>
            <a:r>
              <a:rPr lang="en-US" dirty="0" smtClean="0"/>
              <a:t>x</a:t>
            </a:r>
            <a:r>
              <a:rPr lang="en-US" baseline="-25000" dirty="0" smtClean="0"/>
              <a:t>1</a:t>
            </a:r>
            <a:r>
              <a:rPr lang="en-US" dirty="0" smtClean="0"/>
              <a:t>x</a:t>
            </a:r>
            <a:r>
              <a:rPr lang="en-US" baseline="-25000" dirty="0" smtClean="0"/>
              <a:t>2 </a:t>
            </a:r>
            <a:r>
              <a:rPr lang="en-US" dirty="0" smtClean="0"/>
              <a:t>…</a:t>
            </a:r>
            <a:r>
              <a:rPr lang="en-US" baseline="-25000" dirty="0" smtClean="0"/>
              <a:t> </a:t>
            </a:r>
            <a:r>
              <a:rPr lang="en-US" dirty="0" smtClean="0"/>
              <a:t>x</a:t>
            </a:r>
            <a:r>
              <a:rPr lang="en-US" baseline="-25000" dirty="0" smtClean="0"/>
              <a:t>j-1</a:t>
            </a:r>
            <a:endParaRPr lang="en-US" baseline="-25000" dirty="0"/>
          </a:p>
        </p:txBody>
      </p:sp>
      <p:cxnSp>
        <p:nvCxnSpPr>
          <p:cNvPr id="10" name="Straight Arrow Connector 9"/>
          <p:cNvCxnSpPr>
            <a:stCxn id="11" idx="2"/>
            <a:endCxn id="6" idx="0"/>
          </p:cNvCxnSpPr>
          <p:nvPr/>
        </p:nvCxnSpPr>
        <p:spPr>
          <a:xfrm>
            <a:off x="4521695" y="4495800"/>
            <a:ext cx="1" cy="337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73995" y="4126468"/>
            <a:ext cx="1295400" cy="369332"/>
          </a:xfrm>
          <a:prstGeom prst="rect">
            <a:avLst/>
          </a:prstGeom>
          <a:noFill/>
        </p:spPr>
        <p:txBody>
          <a:bodyPr wrap="square" rtlCol="0">
            <a:spAutoFit/>
          </a:bodyPr>
          <a:lstStyle/>
          <a:p>
            <a:r>
              <a:rPr lang="en-US" dirty="0" smtClean="0"/>
              <a:t>y</a:t>
            </a:r>
            <a:r>
              <a:rPr lang="en-US" baseline="-25000" dirty="0" smtClean="0"/>
              <a:t>0</a:t>
            </a:r>
            <a:r>
              <a:rPr lang="en-US" dirty="0" smtClean="0"/>
              <a:t>y</a:t>
            </a:r>
            <a:r>
              <a:rPr lang="en-US" baseline="-25000" dirty="0" smtClean="0"/>
              <a:t>1</a:t>
            </a:r>
            <a:r>
              <a:rPr lang="en-US" dirty="0" smtClean="0"/>
              <a:t>y</a:t>
            </a:r>
            <a:r>
              <a:rPr lang="en-US" baseline="-25000" dirty="0" smtClean="0"/>
              <a:t>2 </a:t>
            </a:r>
            <a:r>
              <a:rPr lang="en-US" dirty="0" smtClean="0"/>
              <a:t>…</a:t>
            </a:r>
            <a:r>
              <a:rPr lang="en-US" baseline="-25000" dirty="0" smtClean="0"/>
              <a:t> </a:t>
            </a:r>
            <a:r>
              <a:rPr lang="en-US" dirty="0" smtClean="0"/>
              <a:t>y</a:t>
            </a:r>
            <a:r>
              <a:rPr lang="en-US" baseline="-25000" dirty="0" smtClean="0"/>
              <a:t>j-1</a:t>
            </a:r>
            <a:endParaRPr lang="en-US" baseline="-25000" dirty="0"/>
          </a:p>
        </p:txBody>
      </p:sp>
      <p:cxnSp>
        <p:nvCxnSpPr>
          <p:cNvPr id="12" name="Straight Arrow Connector 11"/>
          <p:cNvCxnSpPr>
            <a:endCxn id="9" idx="1"/>
          </p:cNvCxnSpPr>
          <p:nvPr/>
        </p:nvCxnSpPr>
        <p:spPr>
          <a:xfrm>
            <a:off x="5001250" y="5017531"/>
            <a:ext cx="5857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354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vs. </a:t>
            </a:r>
            <a:r>
              <a:rPr lang="en-US" dirty="0"/>
              <a:t>s</a:t>
            </a:r>
            <a:r>
              <a:rPr lang="en-US" dirty="0" smtClean="0"/>
              <a:t>tream</a:t>
            </a:r>
            <a:endParaRPr lang="en-US" dirty="0"/>
          </a:p>
        </p:txBody>
      </p:sp>
      <p:sp>
        <p:nvSpPr>
          <p:cNvPr id="3" name="Content Placeholder 2"/>
          <p:cNvSpPr>
            <a:spLocks noGrp="1"/>
          </p:cNvSpPr>
          <p:nvPr>
            <p:ph idx="1"/>
          </p:nvPr>
        </p:nvSpPr>
        <p:spPr/>
        <p:txBody>
          <a:bodyPr>
            <a:normAutofit fontScale="92500"/>
          </a:bodyPr>
          <a:lstStyle/>
          <a:p>
            <a:r>
              <a:rPr lang="en-US" dirty="0" smtClean="0"/>
              <a:t>Constrained devices</a:t>
            </a:r>
          </a:p>
          <a:p>
            <a:pPr lvl="1"/>
            <a:r>
              <a:rPr lang="en-US" dirty="0" smtClean="0"/>
              <a:t>Stream cipher</a:t>
            </a:r>
          </a:p>
          <a:p>
            <a:pPr lvl="1"/>
            <a:endParaRPr lang="en-US" dirty="0"/>
          </a:p>
          <a:p>
            <a:r>
              <a:rPr lang="en-US" dirty="0" smtClean="0"/>
              <a:t>Real-time streaming data</a:t>
            </a:r>
          </a:p>
          <a:p>
            <a:pPr lvl="1"/>
            <a:r>
              <a:rPr lang="en-US" dirty="0" smtClean="0"/>
              <a:t>If packets are multiple of block length, block cipher won’t incur too high a penalty</a:t>
            </a:r>
          </a:p>
          <a:p>
            <a:pPr lvl="1"/>
            <a:r>
              <a:rPr lang="en-US" dirty="0"/>
              <a:t>If </a:t>
            </a:r>
            <a:r>
              <a:rPr lang="en-US" dirty="0" smtClean="0"/>
              <a:t>packet size varies widely, stream cipher may be better bet</a:t>
            </a:r>
            <a:endParaRPr lang="en-US" dirty="0"/>
          </a:p>
          <a:p>
            <a:pPr marL="0" indent="0">
              <a:buNone/>
            </a:pPr>
            <a:endParaRPr lang="en-US" dirty="0" smtClean="0"/>
          </a:p>
          <a:p>
            <a:r>
              <a:rPr lang="en-US" dirty="0" smtClean="0"/>
              <a:t>Everything else</a:t>
            </a:r>
          </a:p>
          <a:p>
            <a:pPr lvl="1"/>
            <a:r>
              <a:rPr lang="en-US" dirty="0" smtClean="0"/>
              <a:t>Block cipher is probably best bet</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72</a:t>
            </a:fld>
            <a:endParaRPr lang="en-US"/>
          </a:p>
        </p:txBody>
      </p:sp>
    </p:spTree>
    <p:extLst>
      <p:ext uri="{BB962C8B-B14F-4D97-AF65-F5344CB8AC3E}">
        <p14:creationId xmlns:p14="http://schemas.microsoft.com/office/powerpoint/2010/main" val="185508584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50369" y="3657600"/>
            <a:ext cx="5693231" cy="106678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An essential tool</a:t>
            </a:r>
            <a:endParaRPr lang="en-US" dirty="0"/>
          </a:p>
        </p:txBody>
      </p:sp>
      <p:sp>
        <p:nvSpPr>
          <p:cNvPr id="3" name="Content Placeholder 2"/>
          <p:cNvSpPr>
            <a:spLocks noGrp="1"/>
          </p:cNvSpPr>
          <p:nvPr>
            <p:ph idx="1"/>
          </p:nvPr>
        </p:nvSpPr>
        <p:spPr/>
        <p:txBody>
          <a:bodyPr/>
          <a:lstStyle/>
          <a:p>
            <a:r>
              <a:rPr lang="en-US" dirty="0" smtClean="0"/>
              <a:t>Block ciphers are not only used for encryption</a:t>
            </a:r>
          </a:p>
          <a:p>
            <a:r>
              <a:rPr lang="en-US" dirty="0" smtClean="0"/>
              <a:t>They are used to construct</a:t>
            </a:r>
          </a:p>
          <a:p>
            <a:pPr lvl="1"/>
            <a:r>
              <a:rPr lang="en-US" dirty="0" smtClean="0"/>
              <a:t>Stream ciphers</a:t>
            </a:r>
          </a:p>
          <a:p>
            <a:pPr lvl="1"/>
            <a:r>
              <a:rPr lang="en-US" dirty="0" smtClean="0"/>
              <a:t>Pseudorandom number generators</a:t>
            </a:r>
          </a:p>
          <a:p>
            <a:pPr lvl="1"/>
            <a:r>
              <a:rPr lang="en-US" dirty="0" smtClean="0"/>
              <a:t>Hash functions</a:t>
            </a:r>
          </a:p>
          <a:p>
            <a:pPr lvl="1"/>
            <a:r>
              <a:rPr lang="en-US" dirty="0" smtClean="0"/>
              <a:t>Message authentication codes</a:t>
            </a:r>
          </a:p>
          <a:p>
            <a:pPr lvl="1"/>
            <a:endParaRPr lang="en-US" dirty="0"/>
          </a:p>
          <a:p>
            <a:r>
              <a:rPr lang="en-US" dirty="0" smtClean="0"/>
              <a:t>Bottom line: block ciphers are an essential tool in symmetric cryptography</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73</a:t>
            </a:fld>
            <a:endParaRPr lang="en-US"/>
          </a:p>
        </p:txBody>
      </p:sp>
      <p:sp>
        <p:nvSpPr>
          <p:cNvPr id="7" name="TextBox 6"/>
          <p:cNvSpPr txBox="1"/>
          <p:nvPr/>
        </p:nvSpPr>
        <p:spPr>
          <a:xfrm>
            <a:off x="6466114" y="3821255"/>
            <a:ext cx="2379241" cy="369332"/>
          </a:xfrm>
          <a:prstGeom prst="rect">
            <a:avLst/>
          </a:prstGeom>
          <a:noFill/>
        </p:spPr>
        <p:txBody>
          <a:bodyPr wrap="none" rtlCol="0">
            <a:spAutoFit/>
          </a:bodyPr>
          <a:lstStyle/>
          <a:p>
            <a:r>
              <a:rPr lang="en-US" dirty="0" smtClean="0"/>
              <a:t>We’ll get to these later</a:t>
            </a:r>
            <a:endParaRPr lang="en-US" dirty="0"/>
          </a:p>
        </p:txBody>
      </p:sp>
    </p:spTree>
    <p:extLst>
      <p:ext uri="{BB962C8B-B14F-4D97-AF65-F5344CB8AC3E}">
        <p14:creationId xmlns:p14="http://schemas.microsoft.com/office/powerpoint/2010/main" val="37327969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uiExpand="1" build="p"/>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than a block</a:t>
            </a:r>
            <a:endParaRPr lang="en-US" dirty="0"/>
          </a:p>
        </p:txBody>
      </p:sp>
      <p:sp>
        <p:nvSpPr>
          <p:cNvPr id="3" name="Content Placeholder 2"/>
          <p:cNvSpPr>
            <a:spLocks noGrp="1"/>
          </p:cNvSpPr>
          <p:nvPr>
            <p:ph idx="1"/>
          </p:nvPr>
        </p:nvSpPr>
        <p:spPr/>
        <p:txBody>
          <a:bodyPr/>
          <a:lstStyle/>
          <a:p>
            <a:r>
              <a:rPr lang="en-US" dirty="0" smtClean="0"/>
              <a:t>What happens when you need to encrypt more than one block?</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74</a:t>
            </a:fld>
            <a:endParaRPr lang="en-US"/>
          </a:p>
        </p:txBody>
      </p:sp>
    </p:spTree>
    <p:extLst>
      <p:ext uri="{BB962C8B-B14F-4D97-AF65-F5344CB8AC3E}">
        <p14:creationId xmlns:p14="http://schemas.microsoft.com/office/powerpoint/2010/main" val="2373177761"/>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 of operation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Block ciphers are used in conjunction with a mode of operation</a:t>
            </a:r>
          </a:p>
          <a:p>
            <a:r>
              <a:rPr lang="en-US" dirty="0" smtClean="0"/>
              <a:t>Mode of operation determines how the blocks connect</a:t>
            </a:r>
          </a:p>
          <a:p>
            <a:r>
              <a:rPr lang="en-US" dirty="0" smtClean="0"/>
              <a:t>Right cipher + wrong mode = wrong solution</a:t>
            </a:r>
          </a:p>
          <a:p>
            <a:endParaRPr lang="en-US" dirty="0"/>
          </a:p>
          <a:p>
            <a:r>
              <a:rPr lang="en-US" dirty="0" smtClean="0"/>
              <a:t>We’ll discuss</a:t>
            </a:r>
          </a:p>
          <a:p>
            <a:pPr lvl="1"/>
            <a:r>
              <a:rPr lang="en-US" dirty="0" smtClean="0"/>
              <a:t>Electronic Codebook mode (ECB)</a:t>
            </a:r>
          </a:p>
          <a:p>
            <a:pPr lvl="1"/>
            <a:r>
              <a:rPr lang="en-US" dirty="0" smtClean="0"/>
              <a:t>Cipher Block Chaining mode (CBC)</a:t>
            </a:r>
          </a:p>
          <a:p>
            <a:pPr lvl="1"/>
            <a:r>
              <a:rPr lang="en-US" dirty="0" smtClean="0"/>
              <a:t>Cipher Feedback mode (CFB)</a:t>
            </a:r>
          </a:p>
          <a:p>
            <a:pPr lvl="1"/>
            <a:r>
              <a:rPr lang="en-US" dirty="0" smtClean="0"/>
              <a:t>Output Feedback mode (OFB)</a:t>
            </a:r>
          </a:p>
          <a:p>
            <a:pPr lvl="1"/>
            <a:r>
              <a:rPr lang="en-US" dirty="0" smtClean="0"/>
              <a:t>Counter mode (CTR)</a:t>
            </a:r>
          </a:p>
          <a:p>
            <a:pPr lvl="1"/>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75</a:t>
            </a:fld>
            <a:endParaRPr lang="en-US"/>
          </a:p>
        </p:txBody>
      </p:sp>
    </p:spTree>
    <p:extLst>
      <p:ext uri="{BB962C8B-B14F-4D97-AF65-F5344CB8AC3E}">
        <p14:creationId xmlns:p14="http://schemas.microsoft.com/office/powerpoint/2010/main" val="3438719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ECB</a:t>
            </a:r>
            <a:endParaRPr lang="en-US" dirty="0"/>
          </a:p>
        </p:txBody>
      </p:sp>
      <p:sp>
        <p:nvSpPr>
          <p:cNvPr id="3" name="Content Placeholder 2"/>
          <p:cNvSpPr>
            <a:spLocks noGrp="1"/>
          </p:cNvSpPr>
          <p:nvPr>
            <p:ph idx="1"/>
          </p:nvPr>
        </p:nvSpPr>
        <p:spPr>
          <a:xfrm>
            <a:off x="457200" y="1935479"/>
            <a:ext cx="8229600" cy="1841863"/>
          </a:xfrm>
        </p:spPr>
        <p:txBody>
          <a:bodyPr>
            <a:normAutofit lnSpcReduction="10000"/>
          </a:bodyPr>
          <a:lstStyle/>
          <a:p>
            <a:r>
              <a:rPr lang="en-US" dirty="0" smtClean="0"/>
              <a:t>The most basic mode</a:t>
            </a:r>
          </a:p>
          <a:p>
            <a:r>
              <a:rPr lang="en-US" dirty="0" smtClean="0"/>
              <a:t>Each block is encrypted independently</a:t>
            </a:r>
          </a:p>
          <a:p>
            <a:endParaRPr lang="en-US" dirty="0"/>
          </a:p>
          <a:p>
            <a:r>
              <a:rPr lang="en-US" dirty="0" smtClean="0"/>
              <a:t>Let’s look at the pros and cons</a:t>
            </a:r>
          </a:p>
        </p:txBody>
      </p:sp>
      <p:sp>
        <p:nvSpPr>
          <p:cNvPr id="5" name="Slide Number Placeholder 4"/>
          <p:cNvSpPr>
            <a:spLocks noGrp="1"/>
          </p:cNvSpPr>
          <p:nvPr>
            <p:ph type="sldNum" sz="quarter" idx="12"/>
          </p:nvPr>
        </p:nvSpPr>
        <p:spPr/>
        <p:txBody>
          <a:bodyPr/>
          <a:lstStyle/>
          <a:p>
            <a:fld id="{02575F65-B106-1543-A028-DEA58393CD08}" type="slidenum">
              <a:rPr lang="en-US" smtClean="0"/>
              <a:pPr/>
              <a:t>76</a:t>
            </a:fld>
            <a:endParaRPr lang="en-US"/>
          </a:p>
        </p:txBody>
      </p:sp>
      <p:sp>
        <p:nvSpPr>
          <p:cNvPr id="7" name="TextBox 6"/>
          <p:cNvSpPr txBox="1"/>
          <p:nvPr/>
        </p:nvSpPr>
        <p:spPr>
          <a:xfrm>
            <a:off x="1447792" y="3962007"/>
            <a:ext cx="195942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plaintext block 1</a:t>
            </a:r>
            <a:endParaRPr lang="en-US" dirty="0"/>
          </a:p>
        </p:txBody>
      </p:sp>
      <p:sp>
        <p:nvSpPr>
          <p:cNvPr id="8" name="TextBox 7"/>
          <p:cNvSpPr txBox="1"/>
          <p:nvPr/>
        </p:nvSpPr>
        <p:spPr>
          <a:xfrm>
            <a:off x="1447792" y="5638427"/>
            <a:ext cx="195942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ciphertext block 1</a:t>
            </a:r>
            <a:endParaRPr lang="en-US" dirty="0"/>
          </a:p>
        </p:txBody>
      </p:sp>
      <p:sp>
        <p:nvSpPr>
          <p:cNvPr id="9" name="TextBox 8"/>
          <p:cNvSpPr txBox="1"/>
          <p:nvPr/>
        </p:nvSpPr>
        <p:spPr>
          <a:xfrm>
            <a:off x="1940738" y="4790501"/>
            <a:ext cx="9735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Encrypt</a:t>
            </a:r>
            <a:endParaRPr lang="en-US" dirty="0"/>
          </a:p>
        </p:txBody>
      </p:sp>
      <p:sp>
        <p:nvSpPr>
          <p:cNvPr id="10" name="TextBox 9"/>
          <p:cNvSpPr txBox="1"/>
          <p:nvPr/>
        </p:nvSpPr>
        <p:spPr>
          <a:xfrm>
            <a:off x="1214001" y="4790897"/>
            <a:ext cx="336952" cy="369332"/>
          </a:xfrm>
          <a:prstGeom prst="rect">
            <a:avLst/>
          </a:prstGeom>
          <a:noFill/>
        </p:spPr>
        <p:txBody>
          <a:bodyPr wrap="none" rtlCol="0">
            <a:spAutoFit/>
          </a:bodyPr>
          <a:lstStyle/>
          <a:p>
            <a:r>
              <a:rPr lang="en-US" dirty="0" smtClean="0"/>
              <a:t>K</a:t>
            </a:r>
            <a:endParaRPr lang="en-US" dirty="0"/>
          </a:p>
        </p:txBody>
      </p:sp>
      <p:cxnSp>
        <p:nvCxnSpPr>
          <p:cNvPr id="12" name="Straight Arrow Connector 11"/>
          <p:cNvCxnSpPr>
            <a:stCxn id="10" idx="3"/>
            <a:endCxn id="9" idx="1"/>
          </p:cNvCxnSpPr>
          <p:nvPr/>
        </p:nvCxnSpPr>
        <p:spPr>
          <a:xfrm flipV="1">
            <a:off x="1550953" y="4975167"/>
            <a:ext cx="389785" cy="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9" idx="0"/>
          </p:cNvCxnSpPr>
          <p:nvPr/>
        </p:nvCxnSpPr>
        <p:spPr>
          <a:xfrm flipH="1">
            <a:off x="2427506" y="4331339"/>
            <a:ext cx="1" cy="459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8" idx="0"/>
          </p:cNvCxnSpPr>
          <p:nvPr/>
        </p:nvCxnSpPr>
        <p:spPr>
          <a:xfrm>
            <a:off x="2427506" y="5159833"/>
            <a:ext cx="1" cy="478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00557" y="3962007"/>
            <a:ext cx="195942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plaintext block 2</a:t>
            </a:r>
            <a:endParaRPr lang="en-US" dirty="0"/>
          </a:p>
        </p:txBody>
      </p:sp>
      <p:sp>
        <p:nvSpPr>
          <p:cNvPr id="18" name="TextBox 17"/>
          <p:cNvSpPr txBox="1"/>
          <p:nvPr/>
        </p:nvSpPr>
        <p:spPr>
          <a:xfrm>
            <a:off x="3600557" y="5638427"/>
            <a:ext cx="195942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ciphertext block 2</a:t>
            </a:r>
            <a:endParaRPr lang="en-US" dirty="0"/>
          </a:p>
        </p:txBody>
      </p:sp>
      <p:sp>
        <p:nvSpPr>
          <p:cNvPr id="19" name="TextBox 18"/>
          <p:cNvSpPr txBox="1"/>
          <p:nvPr/>
        </p:nvSpPr>
        <p:spPr>
          <a:xfrm>
            <a:off x="4093503" y="4790501"/>
            <a:ext cx="9735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Encrypt</a:t>
            </a:r>
            <a:endParaRPr lang="en-US" dirty="0"/>
          </a:p>
        </p:txBody>
      </p:sp>
      <p:sp>
        <p:nvSpPr>
          <p:cNvPr id="20" name="TextBox 19"/>
          <p:cNvSpPr txBox="1"/>
          <p:nvPr/>
        </p:nvSpPr>
        <p:spPr>
          <a:xfrm>
            <a:off x="3366766" y="4790897"/>
            <a:ext cx="336952" cy="369332"/>
          </a:xfrm>
          <a:prstGeom prst="rect">
            <a:avLst/>
          </a:prstGeom>
          <a:noFill/>
        </p:spPr>
        <p:txBody>
          <a:bodyPr wrap="none" rtlCol="0">
            <a:spAutoFit/>
          </a:bodyPr>
          <a:lstStyle/>
          <a:p>
            <a:r>
              <a:rPr lang="en-US" dirty="0" smtClean="0"/>
              <a:t>K</a:t>
            </a:r>
            <a:endParaRPr lang="en-US" dirty="0"/>
          </a:p>
        </p:txBody>
      </p:sp>
      <p:cxnSp>
        <p:nvCxnSpPr>
          <p:cNvPr id="21" name="Straight Arrow Connector 20"/>
          <p:cNvCxnSpPr>
            <a:stCxn id="20" idx="3"/>
            <a:endCxn id="19" idx="1"/>
          </p:cNvCxnSpPr>
          <p:nvPr/>
        </p:nvCxnSpPr>
        <p:spPr>
          <a:xfrm flipV="1">
            <a:off x="3703718" y="4975167"/>
            <a:ext cx="389785" cy="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a:endCxn id="19" idx="0"/>
          </p:cNvCxnSpPr>
          <p:nvPr/>
        </p:nvCxnSpPr>
        <p:spPr>
          <a:xfrm flipH="1">
            <a:off x="4580271" y="4331339"/>
            <a:ext cx="1" cy="459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a:endCxn id="18" idx="0"/>
          </p:cNvCxnSpPr>
          <p:nvPr/>
        </p:nvCxnSpPr>
        <p:spPr>
          <a:xfrm>
            <a:off x="4580271" y="5159833"/>
            <a:ext cx="1" cy="478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47650" y="3962005"/>
            <a:ext cx="195942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plaintext block 3</a:t>
            </a:r>
            <a:endParaRPr lang="en-US" dirty="0"/>
          </a:p>
        </p:txBody>
      </p:sp>
      <p:sp>
        <p:nvSpPr>
          <p:cNvPr id="25" name="TextBox 24"/>
          <p:cNvSpPr txBox="1"/>
          <p:nvPr/>
        </p:nvSpPr>
        <p:spPr>
          <a:xfrm>
            <a:off x="5747650" y="5638425"/>
            <a:ext cx="195942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ciphertext block 3</a:t>
            </a:r>
            <a:endParaRPr lang="en-US" dirty="0"/>
          </a:p>
        </p:txBody>
      </p:sp>
      <p:sp>
        <p:nvSpPr>
          <p:cNvPr id="26" name="TextBox 25"/>
          <p:cNvSpPr txBox="1"/>
          <p:nvPr/>
        </p:nvSpPr>
        <p:spPr>
          <a:xfrm>
            <a:off x="6240596" y="4790499"/>
            <a:ext cx="9735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Encrypt</a:t>
            </a:r>
            <a:endParaRPr lang="en-US" dirty="0"/>
          </a:p>
        </p:txBody>
      </p:sp>
      <p:sp>
        <p:nvSpPr>
          <p:cNvPr id="27" name="TextBox 26"/>
          <p:cNvSpPr txBox="1"/>
          <p:nvPr/>
        </p:nvSpPr>
        <p:spPr>
          <a:xfrm>
            <a:off x="5513859" y="4790895"/>
            <a:ext cx="336952" cy="369332"/>
          </a:xfrm>
          <a:prstGeom prst="rect">
            <a:avLst/>
          </a:prstGeom>
          <a:noFill/>
        </p:spPr>
        <p:txBody>
          <a:bodyPr wrap="none" rtlCol="0">
            <a:spAutoFit/>
          </a:bodyPr>
          <a:lstStyle/>
          <a:p>
            <a:r>
              <a:rPr lang="en-US" dirty="0" smtClean="0"/>
              <a:t>K</a:t>
            </a:r>
            <a:endParaRPr lang="en-US" dirty="0"/>
          </a:p>
        </p:txBody>
      </p:sp>
      <p:cxnSp>
        <p:nvCxnSpPr>
          <p:cNvPr id="28" name="Straight Arrow Connector 27"/>
          <p:cNvCxnSpPr>
            <a:stCxn id="27" idx="3"/>
            <a:endCxn id="26" idx="1"/>
          </p:cNvCxnSpPr>
          <p:nvPr/>
        </p:nvCxnSpPr>
        <p:spPr>
          <a:xfrm flipV="1">
            <a:off x="5850811" y="4975165"/>
            <a:ext cx="389785" cy="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2"/>
            <a:endCxn id="26" idx="0"/>
          </p:cNvCxnSpPr>
          <p:nvPr/>
        </p:nvCxnSpPr>
        <p:spPr>
          <a:xfrm flipH="1">
            <a:off x="6727364" y="4331337"/>
            <a:ext cx="1" cy="459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2"/>
            <a:endCxn id="25" idx="0"/>
          </p:cNvCxnSpPr>
          <p:nvPr/>
        </p:nvCxnSpPr>
        <p:spPr>
          <a:xfrm>
            <a:off x="6727364" y="5159831"/>
            <a:ext cx="1" cy="478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508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0"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 presetClass="entr" presetSubtype="0"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par>
                                <p:cTn id="64" presetID="10" presetClass="entr" presetSubtype="0" fill="hold"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xEl>
                                              <p:pRg st="3" end="3"/>
                                            </p:txEl>
                                          </p:spTgt>
                                        </p:tgtEl>
                                        <p:attrNameLst>
                                          <p:attrName>style.visibility</p:attrName>
                                        </p:attrNameLst>
                                      </p:cBhvr>
                                      <p:to>
                                        <p:strVal val="visible"/>
                                      </p:to>
                                    </p:set>
                                    <p:animEffect transition="in" filter="fade">
                                      <p:cBhvr>
                                        <p:cTn id="8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10" grpId="0"/>
      <p:bldP spid="17" grpId="0" animBg="1"/>
      <p:bldP spid="18" grpId="0" animBg="1"/>
      <p:bldP spid="19" grpId="0" animBg="1"/>
      <p:bldP spid="20" grpId="0"/>
      <p:bldP spid="24" grpId="0" animBg="1"/>
      <p:bldP spid="25" grpId="0" animBg="1"/>
      <p:bldP spid="26" grpId="0" animBg="1"/>
      <p:bldP spid="2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ECB: pros</a:t>
            </a:r>
            <a:endParaRPr lang="en-US" dirty="0"/>
          </a:p>
        </p:txBody>
      </p:sp>
      <p:sp>
        <p:nvSpPr>
          <p:cNvPr id="3" name="Content Placeholder 2"/>
          <p:cNvSpPr>
            <a:spLocks noGrp="1"/>
          </p:cNvSpPr>
          <p:nvPr>
            <p:ph idx="1"/>
          </p:nvPr>
        </p:nvSpPr>
        <p:spPr/>
        <p:txBody>
          <a:bodyPr/>
          <a:lstStyle/>
          <a:p>
            <a:r>
              <a:rPr lang="en-US" dirty="0" smtClean="0"/>
              <a:t>An error in one block will not affect others</a:t>
            </a:r>
          </a:p>
          <a:p>
            <a:pPr lvl="1"/>
            <a:r>
              <a:rPr lang="en-US" dirty="0"/>
              <a:t>T</a:t>
            </a:r>
            <a:r>
              <a:rPr lang="en-US" dirty="0" smtClean="0"/>
              <a:t>ransmission errors</a:t>
            </a:r>
          </a:p>
          <a:p>
            <a:pPr lvl="1"/>
            <a:r>
              <a:rPr lang="en-US" dirty="0" smtClean="0"/>
              <a:t>Missing blocks</a:t>
            </a:r>
          </a:p>
          <a:p>
            <a:r>
              <a:rPr lang="en-US" dirty="0" smtClean="0"/>
              <a:t>Easily parallelizable</a:t>
            </a:r>
          </a:p>
          <a:p>
            <a:pPr lvl="1"/>
            <a:r>
              <a:rPr lang="en-US" dirty="0" smtClean="0"/>
              <a:t>Efficient to compute</a:t>
            </a:r>
            <a:endParaRPr lang="en-US" dirty="0"/>
          </a:p>
          <a:p>
            <a:pPr marL="0" indent="0">
              <a:buNone/>
            </a:pPr>
            <a:endParaRPr lang="en-US" dirty="0" smtClean="0"/>
          </a:p>
        </p:txBody>
      </p:sp>
      <p:sp>
        <p:nvSpPr>
          <p:cNvPr id="5" name="Slide Number Placeholder 4"/>
          <p:cNvSpPr>
            <a:spLocks noGrp="1"/>
          </p:cNvSpPr>
          <p:nvPr>
            <p:ph type="sldNum" sz="quarter" idx="12"/>
          </p:nvPr>
        </p:nvSpPr>
        <p:spPr/>
        <p:txBody>
          <a:bodyPr/>
          <a:lstStyle/>
          <a:p>
            <a:fld id="{02575F65-B106-1543-A028-DEA58393CD08}" type="slidenum">
              <a:rPr lang="en-US" smtClean="0"/>
              <a:pPr/>
              <a:t>77</a:t>
            </a:fld>
            <a:endParaRPr lang="en-US"/>
          </a:p>
        </p:txBody>
      </p:sp>
    </p:spTree>
    <p:extLst>
      <p:ext uri="{BB962C8B-B14F-4D97-AF65-F5344CB8AC3E}">
        <p14:creationId xmlns:p14="http://schemas.microsoft.com/office/powerpoint/2010/main" val="3092246825"/>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ECB: cons</a:t>
            </a:r>
            <a:endParaRPr lang="en-US" dirty="0"/>
          </a:p>
        </p:txBody>
      </p:sp>
      <p:sp>
        <p:nvSpPr>
          <p:cNvPr id="3" name="Content Placeholder 2"/>
          <p:cNvSpPr>
            <a:spLocks noGrp="1"/>
          </p:cNvSpPr>
          <p:nvPr>
            <p:ph idx="1"/>
          </p:nvPr>
        </p:nvSpPr>
        <p:spPr>
          <a:xfrm>
            <a:off x="457200" y="1935480"/>
            <a:ext cx="8229600" cy="2560320"/>
          </a:xfrm>
        </p:spPr>
        <p:txBody>
          <a:bodyPr/>
          <a:lstStyle/>
          <a:p>
            <a:r>
              <a:rPr lang="en-US" dirty="0"/>
              <a:t>Leaks information about repeating blocks</a:t>
            </a:r>
          </a:p>
          <a:p>
            <a:pPr lvl="1"/>
            <a:r>
              <a:rPr lang="en-US" dirty="0"/>
              <a:t>Repeating plaintext results in repeated ciphertext</a:t>
            </a:r>
          </a:p>
          <a:p>
            <a:r>
              <a:rPr lang="en-US" dirty="0"/>
              <a:t>Adversary can rearrange </a:t>
            </a:r>
            <a:r>
              <a:rPr lang="en-US" dirty="0" smtClean="0"/>
              <a:t>message</a:t>
            </a:r>
          </a:p>
          <a:p>
            <a:pPr lvl="1"/>
            <a:r>
              <a:rPr lang="en-US" dirty="0" smtClean="0"/>
              <a:t>“attack don’t stop!” vs. “stop! </a:t>
            </a:r>
            <a:r>
              <a:rPr lang="en-US" dirty="0"/>
              <a:t>d</a:t>
            </a:r>
            <a:r>
              <a:rPr lang="en-US" dirty="0" smtClean="0"/>
              <a:t>on’t attack”</a:t>
            </a:r>
            <a:endParaRPr lang="en-US" dirty="0"/>
          </a:p>
          <a:p>
            <a:r>
              <a:rPr lang="en-US" dirty="0" smtClean="0"/>
              <a:t>Adversary can substitute blocks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78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22" y="4368468"/>
            <a:ext cx="3420156" cy="1846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657" y="4471882"/>
            <a:ext cx="3320143" cy="163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7365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fade">
                                      <p:cBhvr>
                                        <p:cTn id="17" dur="5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fade">
                                      <p:cBhvr>
                                        <p:cTn id="22" dur="5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ECB example: block substitution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Suppose the following blocks are part of a banking protocol</a:t>
            </a:r>
          </a:p>
          <a:p>
            <a:endParaRPr lang="en-US" dirty="0"/>
          </a:p>
          <a:p>
            <a:endParaRPr lang="en-US" dirty="0" smtClean="0"/>
          </a:p>
          <a:p>
            <a:endParaRPr lang="en-US" dirty="0" smtClean="0"/>
          </a:p>
          <a:p>
            <a:r>
              <a:rPr lang="en-US" dirty="0" smtClean="0"/>
              <a:t>Sending and receiving banks share a key</a:t>
            </a:r>
          </a:p>
          <a:p>
            <a:r>
              <a:rPr lang="en-US" dirty="0" smtClean="0"/>
              <a:t>Adversary </a:t>
            </a:r>
          </a:p>
          <a:p>
            <a:pPr lvl="1"/>
            <a:r>
              <a:rPr lang="en-US" dirty="0" smtClean="0"/>
              <a:t>Opens accounts at each bank</a:t>
            </a:r>
          </a:p>
          <a:p>
            <a:pPr lvl="1"/>
            <a:r>
              <a:rPr lang="en-US" dirty="0" smtClean="0"/>
              <a:t>Sends money from one to the other, captures ciphertext</a:t>
            </a:r>
          </a:p>
          <a:p>
            <a:pPr lvl="2"/>
            <a:r>
              <a:rPr lang="en-US" dirty="0" smtClean="0"/>
              <a:t>Now can identify transfers between the two banks</a:t>
            </a:r>
          </a:p>
          <a:p>
            <a:pPr lvl="1"/>
            <a:r>
              <a:rPr lang="en-US" dirty="0" smtClean="0"/>
              <a:t>When other transfers go between those banks, replaces receiving account # with his</a:t>
            </a:r>
          </a:p>
          <a:p>
            <a:pPr lvl="1"/>
            <a:r>
              <a:rPr lang="en-US" dirty="0" smtClean="0"/>
              <a:t>Gets lots of money </a:t>
            </a:r>
          </a:p>
          <a:p>
            <a:pPr lvl="1"/>
            <a:r>
              <a:rPr lang="en-US" dirty="0" smtClean="0"/>
              <a:t>Withdraws money and commences with getaway plan</a:t>
            </a:r>
          </a:p>
        </p:txBody>
      </p:sp>
      <p:sp>
        <p:nvSpPr>
          <p:cNvPr id="5" name="Slide Number Placeholder 4"/>
          <p:cNvSpPr>
            <a:spLocks noGrp="1"/>
          </p:cNvSpPr>
          <p:nvPr>
            <p:ph type="sldNum" sz="quarter" idx="12"/>
          </p:nvPr>
        </p:nvSpPr>
        <p:spPr/>
        <p:txBody>
          <a:bodyPr/>
          <a:lstStyle/>
          <a:p>
            <a:fld id="{02575F65-B106-1543-A028-DEA58393CD08}" type="slidenum">
              <a:rPr lang="en-US" smtClean="0"/>
              <a:pPr/>
              <a:t>79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85009242"/>
              </p:ext>
            </p:extLst>
          </p:nvPr>
        </p:nvGraphicFramePr>
        <p:xfrm>
          <a:off x="1338943" y="2409370"/>
          <a:ext cx="6096000" cy="640080"/>
        </p:xfrm>
        <a:graphic>
          <a:graphicData uri="http://schemas.openxmlformats.org/drawingml/2006/table">
            <a:tbl>
              <a:tblPr>
                <a:tableStyleId>{5C22544A-7EE6-4342-B048-85BDC9FD1C3A}</a:tableStyleId>
              </a:tblPr>
              <a:tblGrid>
                <a:gridCol w="1219200"/>
                <a:gridCol w="1219200"/>
                <a:gridCol w="1219200"/>
                <a:gridCol w="1219200"/>
                <a:gridCol w="1219200"/>
              </a:tblGrid>
              <a:tr h="370840">
                <a:tc>
                  <a:txBody>
                    <a:bodyPr/>
                    <a:lstStyle/>
                    <a:p>
                      <a:r>
                        <a:rPr lang="en-US" dirty="0" smtClean="0"/>
                        <a:t>Sending bank</a:t>
                      </a:r>
                      <a:endParaRPr lang="en-US" dirty="0"/>
                    </a:p>
                  </a:txBody>
                  <a:tcPr/>
                </a:tc>
                <a:tc>
                  <a:txBody>
                    <a:bodyPr/>
                    <a:lstStyle/>
                    <a:p>
                      <a:r>
                        <a:rPr lang="en-US" dirty="0" smtClean="0"/>
                        <a:t>Sending account</a:t>
                      </a:r>
                      <a:r>
                        <a:rPr lang="en-US" baseline="0" dirty="0" smtClean="0"/>
                        <a:t> #</a:t>
                      </a:r>
                      <a:endParaRPr lang="en-US" dirty="0"/>
                    </a:p>
                  </a:txBody>
                  <a:tcPr/>
                </a:tc>
                <a:tc>
                  <a:txBody>
                    <a:bodyPr/>
                    <a:lstStyle/>
                    <a:p>
                      <a:r>
                        <a:rPr lang="en-US" dirty="0" smtClean="0"/>
                        <a:t>Receiving bank</a:t>
                      </a:r>
                      <a:endParaRPr lang="en-US" dirty="0"/>
                    </a:p>
                  </a:txBody>
                  <a:tcPr/>
                </a:tc>
                <a:tc>
                  <a:txBody>
                    <a:bodyPr/>
                    <a:lstStyle/>
                    <a:p>
                      <a:r>
                        <a:rPr lang="en-US" dirty="0" smtClean="0"/>
                        <a:t>Receiving account #</a:t>
                      </a:r>
                      <a:endParaRPr lang="en-US" dirty="0"/>
                    </a:p>
                  </a:txBody>
                  <a:tcPr/>
                </a:tc>
                <a:tc>
                  <a:txBody>
                    <a:bodyPr/>
                    <a:lstStyle/>
                    <a:p>
                      <a:r>
                        <a:rPr lang="en-US" dirty="0" smtClean="0"/>
                        <a:t>Amount $</a:t>
                      </a:r>
                      <a:endParaRPr lang="en-US" dirty="0"/>
                    </a:p>
                  </a:txBody>
                  <a:tcPr/>
                </a:tc>
              </a:tr>
            </a:tbl>
          </a:graphicData>
        </a:graphic>
      </p:graphicFrame>
    </p:spTree>
    <p:extLst>
      <p:ext uri="{BB962C8B-B14F-4D97-AF65-F5344CB8AC3E}">
        <p14:creationId xmlns:p14="http://schemas.microsoft.com/office/powerpoint/2010/main" val="3203987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Additional Suggestions</a:t>
            </a:r>
            <a:endParaRPr lang="en-US" dirty="0"/>
          </a:p>
        </p:txBody>
      </p:sp>
      <p:sp>
        <p:nvSpPr>
          <p:cNvPr id="11" name="Text Placeholder 10"/>
          <p:cNvSpPr>
            <a:spLocks noGrp="1"/>
          </p:cNvSpPr>
          <p:nvPr>
            <p:ph type="body" idx="1"/>
          </p:nvPr>
        </p:nvSpPr>
        <p:spPr/>
        <p:txBody>
          <a:bodyPr/>
          <a:lstStyle/>
          <a:p>
            <a:r>
              <a:rPr lang="en-US" dirty="0" smtClean="0"/>
              <a:t>Applied</a:t>
            </a:r>
            <a:endParaRPr lang="en-US" dirty="0"/>
          </a:p>
        </p:txBody>
      </p:sp>
      <p:sp>
        <p:nvSpPr>
          <p:cNvPr id="12" name="Text Placeholder 11"/>
          <p:cNvSpPr>
            <a:spLocks noGrp="1"/>
          </p:cNvSpPr>
          <p:nvPr>
            <p:ph type="body" sz="half" idx="3"/>
          </p:nvPr>
        </p:nvSpPr>
        <p:spPr/>
        <p:txBody>
          <a:bodyPr/>
          <a:lstStyle/>
          <a:p>
            <a:r>
              <a:rPr lang="en-US" dirty="0" smtClean="0"/>
              <a:t>Theory</a:t>
            </a:r>
            <a:endParaRPr lang="en-US" dirty="0"/>
          </a:p>
        </p:txBody>
      </p:sp>
      <p:sp>
        <p:nvSpPr>
          <p:cNvPr id="7" name="Content Placeholder 6"/>
          <p:cNvSpPr>
            <a:spLocks noGrp="1"/>
          </p:cNvSpPr>
          <p:nvPr>
            <p:ph sz="quarter" idx="2"/>
          </p:nvPr>
        </p:nvSpPr>
        <p:spPr>
          <a:xfrm>
            <a:off x="457200" y="2514600"/>
            <a:ext cx="3044866" cy="3845720"/>
          </a:xfrm>
        </p:spPr>
        <p:txBody>
          <a:bodyPr/>
          <a:lstStyle/>
          <a:p>
            <a:r>
              <a:rPr lang="en-US" dirty="0"/>
              <a:t>Cryptography Engineering</a:t>
            </a:r>
          </a:p>
          <a:p>
            <a:pPr lvl="1"/>
            <a:r>
              <a:rPr lang="en-US" dirty="0"/>
              <a:t>Ferguson, </a:t>
            </a:r>
            <a:r>
              <a:rPr lang="en-US" dirty="0" err="1"/>
              <a:t>Schneier</a:t>
            </a:r>
            <a:r>
              <a:rPr lang="en-US" dirty="0"/>
              <a:t>, </a:t>
            </a:r>
            <a:r>
              <a:rPr lang="en-US" dirty="0" smtClean="0"/>
              <a:t>Kohno</a:t>
            </a:r>
          </a:p>
          <a:p>
            <a:pPr lvl="1"/>
            <a:endParaRPr lang="en-US" dirty="0"/>
          </a:p>
          <a:p>
            <a:r>
              <a:rPr lang="en-US" dirty="0" smtClean="0"/>
              <a:t>Applied Cryptography</a:t>
            </a:r>
          </a:p>
          <a:p>
            <a:pPr lvl="1"/>
            <a:r>
              <a:rPr lang="en-US" dirty="0" err="1" smtClean="0"/>
              <a:t>Schneier</a:t>
            </a:r>
            <a:r>
              <a:rPr lang="en-US" dirty="0" smtClean="0"/>
              <a:t> </a:t>
            </a:r>
            <a:endParaRPr lang="en-US" dirty="0"/>
          </a:p>
          <a:p>
            <a:endParaRPr lang="en-US" dirty="0"/>
          </a:p>
        </p:txBody>
      </p:sp>
      <p:sp>
        <p:nvSpPr>
          <p:cNvPr id="13" name="Content Placeholder 12"/>
          <p:cNvSpPr>
            <a:spLocks noGrp="1"/>
          </p:cNvSpPr>
          <p:nvPr>
            <p:ph sz="quarter" idx="4"/>
          </p:nvPr>
        </p:nvSpPr>
        <p:spPr>
          <a:xfrm>
            <a:off x="4645025" y="2514600"/>
            <a:ext cx="3244834" cy="3845720"/>
          </a:xfrm>
        </p:spPr>
        <p:txBody>
          <a:bodyPr/>
          <a:lstStyle/>
          <a:p>
            <a:r>
              <a:rPr lang="en-US" dirty="0" smtClean="0"/>
              <a:t>Cryptography: Theory and Practice</a:t>
            </a:r>
          </a:p>
          <a:p>
            <a:pPr lvl="1"/>
            <a:r>
              <a:rPr lang="en-US" dirty="0" smtClean="0"/>
              <a:t>Stinson</a:t>
            </a:r>
          </a:p>
          <a:p>
            <a:pPr lvl="1"/>
            <a:endParaRPr lang="en-US" dirty="0"/>
          </a:p>
          <a:p>
            <a:r>
              <a:rPr lang="en-US" dirty="0"/>
              <a:t>Introduction to </a:t>
            </a:r>
            <a:r>
              <a:rPr lang="en-US" dirty="0" smtClean="0"/>
              <a:t>Modern Cryptography</a:t>
            </a:r>
          </a:p>
          <a:p>
            <a:pPr lvl="1"/>
            <a:r>
              <a:rPr lang="en-US" dirty="0" smtClean="0"/>
              <a:t>Katz, </a:t>
            </a:r>
            <a:r>
              <a:rPr lang="en-US" dirty="0" err="1" smtClean="0"/>
              <a:t>Lindell</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8</a:t>
            </a:fld>
            <a:endParaRPr lang="en-US"/>
          </a:p>
        </p:txBody>
      </p:sp>
      <p:pic>
        <p:nvPicPr>
          <p:cNvPr id="9" name="Picture 2" descr="cover of Cryptography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066" y="2514600"/>
            <a:ext cx="995322" cy="149298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ryptography: theory and practice [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59" y="2514600"/>
            <a:ext cx="990798" cy="14929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roduction to modern cryptography [Boo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8983" y="4362791"/>
            <a:ext cx="991674" cy="15046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pplied cryptography: protocols, algorithms, and source code in C [Boo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2066" y="4503446"/>
            <a:ext cx="995321" cy="122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654430"/>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CBC</a:t>
            </a:r>
            <a:endParaRPr lang="en-US" dirty="0"/>
          </a:p>
        </p:txBody>
      </p:sp>
      <p:sp>
        <p:nvSpPr>
          <p:cNvPr id="3" name="Content Placeholder 2"/>
          <p:cNvSpPr>
            <a:spLocks noGrp="1"/>
          </p:cNvSpPr>
          <p:nvPr>
            <p:ph idx="1"/>
          </p:nvPr>
        </p:nvSpPr>
        <p:spPr>
          <a:xfrm>
            <a:off x="457200" y="1935480"/>
            <a:ext cx="8229600" cy="1308463"/>
          </a:xfrm>
        </p:spPr>
        <p:txBody>
          <a:bodyPr>
            <a:normAutofit fontScale="92500" lnSpcReduction="10000"/>
          </a:bodyPr>
          <a:lstStyle/>
          <a:p>
            <a:r>
              <a:rPr lang="en-US" dirty="0" smtClean="0"/>
              <a:t>Most common</a:t>
            </a:r>
          </a:p>
          <a:p>
            <a:r>
              <a:rPr lang="en-US" dirty="0" smtClean="0"/>
              <a:t>Blocks dependent on previous blocks</a:t>
            </a:r>
          </a:p>
          <a:p>
            <a:r>
              <a:rPr lang="en-US" dirty="0" smtClean="0"/>
              <a:t>Requires an initialization vector (IV)</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80</a:t>
            </a:fld>
            <a:endParaRPr lang="en-US"/>
          </a:p>
        </p:txBody>
      </p:sp>
      <p:sp>
        <p:nvSpPr>
          <p:cNvPr id="6" name="TextBox 5"/>
          <p:cNvSpPr txBox="1"/>
          <p:nvPr/>
        </p:nvSpPr>
        <p:spPr>
          <a:xfrm>
            <a:off x="1850574" y="3689864"/>
            <a:ext cx="195942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plaintext block 1</a:t>
            </a:r>
            <a:endParaRPr lang="en-US" dirty="0"/>
          </a:p>
        </p:txBody>
      </p:sp>
      <p:sp>
        <p:nvSpPr>
          <p:cNvPr id="7" name="TextBox 6"/>
          <p:cNvSpPr txBox="1"/>
          <p:nvPr/>
        </p:nvSpPr>
        <p:spPr>
          <a:xfrm>
            <a:off x="1850574" y="5638427"/>
            <a:ext cx="195942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ciphertext block 1</a:t>
            </a:r>
            <a:endParaRPr lang="en-US" dirty="0"/>
          </a:p>
        </p:txBody>
      </p:sp>
      <p:sp>
        <p:nvSpPr>
          <p:cNvPr id="8" name="TextBox 7"/>
          <p:cNvSpPr txBox="1"/>
          <p:nvPr/>
        </p:nvSpPr>
        <p:spPr>
          <a:xfrm>
            <a:off x="2343520" y="4974974"/>
            <a:ext cx="9735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Encrypt</a:t>
            </a:r>
            <a:endParaRPr lang="en-US" dirty="0"/>
          </a:p>
        </p:txBody>
      </p:sp>
      <p:sp>
        <p:nvSpPr>
          <p:cNvPr id="9" name="TextBox 8"/>
          <p:cNvSpPr txBox="1"/>
          <p:nvPr/>
        </p:nvSpPr>
        <p:spPr>
          <a:xfrm>
            <a:off x="1616783" y="4975370"/>
            <a:ext cx="336952" cy="369332"/>
          </a:xfrm>
          <a:prstGeom prst="rect">
            <a:avLst/>
          </a:prstGeom>
          <a:noFill/>
        </p:spPr>
        <p:txBody>
          <a:bodyPr wrap="none" rtlCol="0">
            <a:spAutoFit/>
          </a:bodyPr>
          <a:lstStyle/>
          <a:p>
            <a:r>
              <a:rPr lang="en-US" dirty="0" smtClean="0"/>
              <a:t>K</a:t>
            </a:r>
            <a:endParaRPr lang="en-US" dirty="0"/>
          </a:p>
        </p:txBody>
      </p:sp>
      <p:cxnSp>
        <p:nvCxnSpPr>
          <p:cNvPr id="10" name="Straight Arrow Connector 9"/>
          <p:cNvCxnSpPr>
            <a:stCxn id="9" idx="3"/>
            <a:endCxn id="8" idx="1"/>
          </p:cNvCxnSpPr>
          <p:nvPr/>
        </p:nvCxnSpPr>
        <p:spPr>
          <a:xfrm flipV="1">
            <a:off x="1953735" y="5159640"/>
            <a:ext cx="389785" cy="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8" idx="0"/>
          </p:cNvCxnSpPr>
          <p:nvPr/>
        </p:nvCxnSpPr>
        <p:spPr>
          <a:xfrm flipH="1">
            <a:off x="2830288" y="4059196"/>
            <a:ext cx="1" cy="915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7" idx="0"/>
          </p:cNvCxnSpPr>
          <p:nvPr/>
        </p:nvCxnSpPr>
        <p:spPr>
          <a:xfrm>
            <a:off x="2830288" y="5344306"/>
            <a:ext cx="1" cy="294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03339" y="3689864"/>
            <a:ext cx="195942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plaintext block 2</a:t>
            </a:r>
            <a:endParaRPr lang="en-US" dirty="0"/>
          </a:p>
        </p:txBody>
      </p:sp>
      <p:sp>
        <p:nvSpPr>
          <p:cNvPr id="14" name="TextBox 13"/>
          <p:cNvSpPr txBox="1"/>
          <p:nvPr/>
        </p:nvSpPr>
        <p:spPr>
          <a:xfrm>
            <a:off x="4003339" y="5638427"/>
            <a:ext cx="195942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ciphertext block 2</a:t>
            </a:r>
            <a:endParaRPr lang="en-US" dirty="0"/>
          </a:p>
        </p:txBody>
      </p:sp>
      <p:sp>
        <p:nvSpPr>
          <p:cNvPr id="15" name="TextBox 14"/>
          <p:cNvSpPr txBox="1"/>
          <p:nvPr/>
        </p:nvSpPr>
        <p:spPr>
          <a:xfrm>
            <a:off x="4496285" y="4974974"/>
            <a:ext cx="9735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Encrypt</a:t>
            </a:r>
            <a:endParaRPr lang="en-US" dirty="0"/>
          </a:p>
        </p:txBody>
      </p:sp>
      <p:sp>
        <p:nvSpPr>
          <p:cNvPr id="16" name="TextBox 15"/>
          <p:cNvSpPr txBox="1"/>
          <p:nvPr/>
        </p:nvSpPr>
        <p:spPr>
          <a:xfrm>
            <a:off x="3769548" y="4975370"/>
            <a:ext cx="336952" cy="369332"/>
          </a:xfrm>
          <a:prstGeom prst="rect">
            <a:avLst/>
          </a:prstGeom>
          <a:noFill/>
        </p:spPr>
        <p:txBody>
          <a:bodyPr wrap="none" rtlCol="0">
            <a:spAutoFit/>
          </a:bodyPr>
          <a:lstStyle/>
          <a:p>
            <a:r>
              <a:rPr lang="en-US" dirty="0" smtClean="0"/>
              <a:t>K</a:t>
            </a:r>
            <a:endParaRPr lang="en-US" dirty="0"/>
          </a:p>
        </p:txBody>
      </p:sp>
      <p:cxnSp>
        <p:nvCxnSpPr>
          <p:cNvPr id="17" name="Straight Arrow Connector 16"/>
          <p:cNvCxnSpPr>
            <a:stCxn id="16" idx="3"/>
            <a:endCxn id="15" idx="1"/>
          </p:cNvCxnSpPr>
          <p:nvPr/>
        </p:nvCxnSpPr>
        <p:spPr>
          <a:xfrm flipV="1">
            <a:off x="4106500" y="5159640"/>
            <a:ext cx="389785" cy="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2"/>
            <a:endCxn id="15" idx="0"/>
          </p:cNvCxnSpPr>
          <p:nvPr/>
        </p:nvCxnSpPr>
        <p:spPr>
          <a:xfrm flipH="1">
            <a:off x="4983053" y="4059196"/>
            <a:ext cx="1" cy="915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2"/>
            <a:endCxn id="14" idx="0"/>
          </p:cNvCxnSpPr>
          <p:nvPr/>
        </p:nvCxnSpPr>
        <p:spPr>
          <a:xfrm>
            <a:off x="4983053" y="5344306"/>
            <a:ext cx="1" cy="294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50432" y="3689862"/>
            <a:ext cx="195942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plaintext block 3</a:t>
            </a:r>
            <a:endParaRPr lang="en-US" dirty="0"/>
          </a:p>
        </p:txBody>
      </p:sp>
      <p:sp>
        <p:nvSpPr>
          <p:cNvPr id="21" name="TextBox 20"/>
          <p:cNvSpPr txBox="1"/>
          <p:nvPr/>
        </p:nvSpPr>
        <p:spPr>
          <a:xfrm>
            <a:off x="6150432" y="5638425"/>
            <a:ext cx="195942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ciphertext block 3</a:t>
            </a:r>
            <a:endParaRPr lang="en-US" dirty="0"/>
          </a:p>
        </p:txBody>
      </p:sp>
      <p:sp>
        <p:nvSpPr>
          <p:cNvPr id="22" name="TextBox 21"/>
          <p:cNvSpPr txBox="1"/>
          <p:nvPr/>
        </p:nvSpPr>
        <p:spPr>
          <a:xfrm>
            <a:off x="6643378" y="4974972"/>
            <a:ext cx="9735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Encrypt</a:t>
            </a:r>
            <a:endParaRPr lang="en-US" dirty="0"/>
          </a:p>
        </p:txBody>
      </p:sp>
      <p:sp>
        <p:nvSpPr>
          <p:cNvPr id="23" name="TextBox 22"/>
          <p:cNvSpPr txBox="1"/>
          <p:nvPr/>
        </p:nvSpPr>
        <p:spPr>
          <a:xfrm>
            <a:off x="5916641" y="4975368"/>
            <a:ext cx="336952" cy="369332"/>
          </a:xfrm>
          <a:prstGeom prst="rect">
            <a:avLst/>
          </a:prstGeom>
          <a:noFill/>
        </p:spPr>
        <p:txBody>
          <a:bodyPr wrap="none" rtlCol="0">
            <a:spAutoFit/>
          </a:bodyPr>
          <a:lstStyle/>
          <a:p>
            <a:r>
              <a:rPr lang="en-US" dirty="0" smtClean="0"/>
              <a:t>K</a:t>
            </a:r>
            <a:endParaRPr lang="en-US" dirty="0"/>
          </a:p>
        </p:txBody>
      </p:sp>
      <p:cxnSp>
        <p:nvCxnSpPr>
          <p:cNvPr id="24" name="Straight Arrow Connector 23"/>
          <p:cNvCxnSpPr>
            <a:stCxn id="23" idx="3"/>
            <a:endCxn id="22" idx="1"/>
          </p:cNvCxnSpPr>
          <p:nvPr/>
        </p:nvCxnSpPr>
        <p:spPr>
          <a:xfrm flipV="1">
            <a:off x="6253593" y="5159638"/>
            <a:ext cx="389785" cy="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2"/>
            <a:endCxn id="22" idx="0"/>
          </p:cNvCxnSpPr>
          <p:nvPr/>
        </p:nvCxnSpPr>
        <p:spPr>
          <a:xfrm flipH="1">
            <a:off x="7130146" y="4059194"/>
            <a:ext cx="1" cy="915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2"/>
            <a:endCxn id="21" idx="0"/>
          </p:cNvCxnSpPr>
          <p:nvPr/>
        </p:nvCxnSpPr>
        <p:spPr>
          <a:xfrm>
            <a:off x="7130146" y="5344304"/>
            <a:ext cx="1" cy="294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Flowchart: Or 35"/>
          <p:cNvSpPr/>
          <p:nvPr/>
        </p:nvSpPr>
        <p:spPr>
          <a:xfrm>
            <a:off x="2672441" y="4440403"/>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lowchart: Or 36"/>
          <p:cNvSpPr/>
          <p:nvPr/>
        </p:nvSpPr>
        <p:spPr>
          <a:xfrm>
            <a:off x="4825206" y="4419115"/>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Flowchart: Or 37"/>
          <p:cNvSpPr/>
          <p:nvPr/>
        </p:nvSpPr>
        <p:spPr>
          <a:xfrm>
            <a:off x="6972300" y="4440403"/>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TextBox 39"/>
          <p:cNvSpPr txBox="1"/>
          <p:nvPr/>
        </p:nvSpPr>
        <p:spPr>
          <a:xfrm>
            <a:off x="381001" y="4397251"/>
            <a:ext cx="196252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t>IV</a:t>
            </a:r>
            <a:endParaRPr lang="en-US" dirty="0"/>
          </a:p>
        </p:txBody>
      </p:sp>
      <p:cxnSp>
        <p:nvCxnSpPr>
          <p:cNvPr id="41" name="Straight Arrow Connector 40"/>
          <p:cNvCxnSpPr>
            <a:stCxn id="40" idx="3"/>
            <a:endCxn id="36" idx="2"/>
          </p:cNvCxnSpPr>
          <p:nvPr/>
        </p:nvCxnSpPr>
        <p:spPr>
          <a:xfrm>
            <a:off x="2343521" y="4581917"/>
            <a:ext cx="3289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8" idx="2"/>
            <a:endCxn id="37" idx="2"/>
          </p:cNvCxnSpPr>
          <p:nvPr/>
        </p:nvCxnSpPr>
        <p:spPr>
          <a:xfrm rot="5400000" flipH="1" flipV="1">
            <a:off x="3435908" y="3955009"/>
            <a:ext cx="783677" cy="1994918"/>
          </a:xfrm>
          <a:prstGeom prst="bentConnector4">
            <a:avLst>
              <a:gd name="adj1" fmla="val -16669"/>
              <a:gd name="adj2" fmla="val 4091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5" idx="2"/>
            <a:endCxn id="38" idx="2"/>
          </p:cNvCxnSpPr>
          <p:nvPr/>
        </p:nvCxnSpPr>
        <p:spPr>
          <a:xfrm rot="5400000" flipH="1" flipV="1">
            <a:off x="5596481" y="3968488"/>
            <a:ext cx="762389" cy="1989247"/>
          </a:xfrm>
          <a:prstGeom prst="bentConnector4">
            <a:avLst>
              <a:gd name="adj1" fmla="val -15707"/>
              <a:gd name="adj2" fmla="val 4527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7322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500"/>
                                        <p:tgtEl>
                                          <p:spTgt spid="40"/>
                                        </p:tgtEl>
                                      </p:cBhvr>
                                    </p:animEffect>
                                  </p:childTnLst>
                                </p:cTn>
                              </p:par>
                              <p:par>
                                <p:cTn id="67" presetID="10"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par>
                                <p:cTn id="75" presetID="10" presetClass="entr" presetSubtype="0" fill="hold"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500"/>
                                        <p:tgtEl>
                                          <p:spTgt spid="1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500"/>
                                        <p:tgtEl>
                                          <p:spTgt spid="14"/>
                                        </p:tgtEl>
                                      </p:cBhvr>
                                    </p:animEffect>
                                  </p:childTnLst>
                                </p:cTn>
                              </p:par>
                              <p:par>
                                <p:cTn id="81" presetID="10"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500"/>
                                        <p:tgtEl>
                                          <p:spTgt spid="1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par>
                                <p:cTn id="87" presetID="10"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3" grpId="0" animBg="1"/>
      <p:bldP spid="14" grpId="0" animBg="1"/>
      <p:bldP spid="15" grpId="0" animBg="1"/>
      <p:bldP spid="16" grpId="0"/>
      <p:bldP spid="20" grpId="0" animBg="1"/>
      <p:bldP spid="21" grpId="0" animBg="1"/>
      <p:bldP spid="22" grpId="0" animBg="1"/>
      <p:bldP spid="23" grpId="0"/>
      <p:bldP spid="36" grpId="0" animBg="1"/>
      <p:bldP spid="37" grpId="0" animBg="1"/>
      <p:bldP spid="38" grpId="0" animBg="1"/>
      <p:bldP spid="4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CBC: decryption</a:t>
            </a:r>
            <a:endParaRPr lang="en-US" dirty="0"/>
          </a:p>
        </p:txBody>
      </p:sp>
      <p:sp>
        <p:nvSpPr>
          <p:cNvPr id="3" name="Content Placeholder 2"/>
          <p:cNvSpPr>
            <a:spLocks noGrp="1"/>
          </p:cNvSpPr>
          <p:nvPr>
            <p:ph idx="1"/>
          </p:nvPr>
        </p:nvSpPr>
        <p:spPr>
          <a:xfrm>
            <a:off x="457200" y="1935480"/>
            <a:ext cx="8229600" cy="1471749"/>
          </a:xfrm>
        </p:spPr>
        <p:txBody>
          <a:bodyPr/>
          <a:lstStyle/>
          <a:p>
            <a:r>
              <a:rPr lang="en-US" dirty="0" smtClean="0"/>
              <a:t>Encryption: XOR then encrypt</a:t>
            </a:r>
          </a:p>
          <a:p>
            <a:r>
              <a:rPr lang="en-US" dirty="0" smtClean="0"/>
              <a:t>Decryption: decrypt </a:t>
            </a:r>
            <a:r>
              <a:rPr lang="en-US" dirty="0"/>
              <a:t>then XOR</a:t>
            </a:r>
          </a:p>
        </p:txBody>
      </p:sp>
      <p:sp>
        <p:nvSpPr>
          <p:cNvPr id="5" name="Slide Number Placeholder 4"/>
          <p:cNvSpPr>
            <a:spLocks noGrp="1"/>
          </p:cNvSpPr>
          <p:nvPr>
            <p:ph type="sldNum" sz="quarter" idx="12"/>
          </p:nvPr>
        </p:nvSpPr>
        <p:spPr/>
        <p:txBody>
          <a:bodyPr/>
          <a:lstStyle/>
          <a:p>
            <a:fld id="{02575F65-B106-1543-A028-DEA58393CD08}" type="slidenum">
              <a:rPr lang="en-US" smtClean="0"/>
              <a:pPr/>
              <a:t>81</a:t>
            </a:fld>
            <a:endParaRPr lang="en-US"/>
          </a:p>
        </p:txBody>
      </p:sp>
      <p:sp>
        <p:nvSpPr>
          <p:cNvPr id="6" name="TextBox 5"/>
          <p:cNvSpPr txBox="1"/>
          <p:nvPr/>
        </p:nvSpPr>
        <p:spPr>
          <a:xfrm>
            <a:off x="1850574" y="3689864"/>
            <a:ext cx="195942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ciphertext block </a:t>
            </a:r>
            <a:r>
              <a:rPr lang="en-US" dirty="0" smtClean="0"/>
              <a:t>1</a:t>
            </a:r>
            <a:endParaRPr lang="en-US" dirty="0"/>
          </a:p>
        </p:txBody>
      </p:sp>
      <p:sp>
        <p:nvSpPr>
          <p:cNvPr id="7" name="TextBox 6"/>
          <p:cNvSpPr txBox="1"/>
          <p:nvPr/>
        </p:nvSpPr>
        <p:spPr>
          <a:xfrm>
            <a:off x="1850574" y="5638427"/>
            <a:ext cx="195942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p</a:t>
            </a:r>
            <a:r>
              <a:rPr lang="en-US" dirty="0" smtClean="0"/>
              <a:t>laintext block 1</a:t>
            </a:r>
            <a:endParaRPr lang="en-US" dirty="0"/>
          </a:p>
        </p:txBody>
      </p:sp>
      <p:sp>
        <p:nvSpPr>
          <p:cNvPr id="8" name="TextBox 7"/>
          <p:cNvSpPr txBox="1"/>
          <p:nvPr/>
        </p:nvSpPr>
        <p:spPr>
          <a:xfrm>
            <a:off x="2327189" y="4398016"/>
            <a:ext cx="98796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Decrypt</a:t>
            </a:r>
            <a:endParaRPr lang="en-US" dirty="0"/>
          </a:p>
        </p:txBody>
      </p:sp>
      <p:sp>
        <p:nvSpPr>
          <p:cNvPr id="9" name="TextBox 8"/>
          <p:cNvSpPr txBox="1"/>
          <p:nvPr/>
        </p:nvSpPr>
        <p:spPr>
          <a:xfrm>
            <a:off x="1616783" y="4398412"/>
            <a:ext cx="336952" cy="369332"/>
          </a:xfrm>
          <a:prstGeom prst="rect">
            <a:avLst/>
          </a:prstGeom>
          <a:noFill/>
        </p:spPr>
        <p:txBody>
          <a:bodyPr wrap="none" rtlCol="0">
            <a:spAutoFit/>
          </a:bodyPr>
          <a:lstStyle/>
          <a:p>
            <a:r>
              <a:rPr lang="en-US" dirty="0" smtClean="0"/>
              <a:t>K</a:t>
            </a:r>
            <a:endParaRPr lang="en-US" dirty="0"/>
          </a:p>
        </p:txBody>
      </p:sp>
      <p:cxnSp>
        <p:nvCxnSpPr>
          <p:cNvPr id="10" name="Straight Arrow Connector 9"/>
          <p:cNvCxnSpPr>
            <a:stCxn id="9" idx="3"/>
            <a:endCxn id="8" idx="1"/>
          </p:cNvCxnSpPr>
          <p:nvPr/>
        </p:nvCxnSpPr>
        <p:spPr>
          <a:xfrm flipV="1">
            <a:off x="1953735" y="4582682"/>
            <a:ext cx="373454" cy="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8" idx="0"/>
          </p:cNvCxnSpPr>
          <p:nvPr/>
        </p:nvCxnSpPr>
        <p:spPr>
          <a:xfrm flipH="1">
            <a:off x="2821171" y="4059196"/>
            <a:ext cx="9118" cy="33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7" idx="0"/>
          </p:cNvCxnSpPr>
          <p:nvPr/>
        </p:nvCxnSpPr>
        <p:spPr>
          <a:xfrm>
            <a:off x="2821171" y="4767348"/>
            <a:ext cx="9118" cy="871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03339" y="3689864"/>
            <a:ext cx="195942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ciphertext block </a:t>
            </a:r>
            <a:r>
              <a:rPr lang="en-US" dirty="0" smtClean="0"/>
              <a:t>2</a:t>
            </a:r>
            <a:endParaRPr lang="en-US" dirty="0"/>
          </a:p>
        </p:txBody>
      </p:sp>
      <p:sp>
        <p:nvSpPr>
          <p:cNvPr id="14" name="TextBox 13"/>
          <p:cNvSpPr txBox="1"/>
          <p:nvPr/>
        </p:nvSpPr>
        <p:spPr>
          <a:xfrm>
            <a:off x="4003339" y="5638427"/>
            <a:ext cx="195942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plaintext block </a:t>
            </a:r>
            <a:r>
              <a:rPr lang="en-US" dirty="0" smtClean="0"/>
              <a:t>2</a:t>
            </a:r>
            <a:endParaRPr lang="en-US" dirty="0"/>
          </a:p>
        </p:txBody>
      </p:sp>
      <p:sp>
        <p:nvSpPr>
          <p:cNvPr id="15" name="TextBox 14"/>
          <p:cNvSpPr txBox="1"/>
          <p:nvPr/>
        </p:nvSpPr>
        <p:spPr>
          <a:xfrm>
            <a:off x="4488233" y="4398016"/>
            <a:ext cx="98796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Decrypt</a:t>
            </a:r>
            <a:endParaRPr lang="en-US" dirty="0"/>
          </a:p>
        </p:txBody>
      </p:sp>
      <p:sp>
        <p:nvSpPr>
          <p:cNvPr id="16" name="TextBox 15"/>
          <p:cNvSpPr txBox="1"/>
          <p:nvPr/>
        </p:nvSpPr>
        <p:spPr>
          <a:xfrm>
            <a:off x="3769548" y="4398412"/>
            <a:ext cx="336952" cy="369332"/>
          </a:xfrm>
          <a:prstGeom prst="rect">
            <a:avLst/>
          </a:prstGeom>
          <a:noFill/>
        </p:spPr>
        <p:txBody>
          <a:bodyPr wrap="none" rtlCol="0">
            <a:spAutoFit/>
          </a:bodyPr>
          <a:lstStyle/>
          <a:p>
            <a:r>
              <a:rPr lang="en-US" dirty="0" smtClean="0"/>
              <a:t>K</a:t>
            </a:r>
            <a:endParaRPr lang="en-US" dirty="0"/>
          </a:p>
        </p:txBody>
      </p:sp>
      <p:cxnSp>
        <p:nvCxnSpPr>
          <p:cNvPr id="17" name="Straight Arrow Connector 16"/>
          <p:cNvCxnSpPr>
            <a:stCxn id="16" idx="3"/>
            <a:endCxn id="15" idx="1"/>
          </p:cNvCxnSpPr>
          <p:nvPr/>
        </p:nvCxnSpPr>
        <p:spPr>
          <a:xfrm flipV="1">
            <a:off x="4106500" y="4582682"/>
            <a:ext cx="381733" cy="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2"/>
            <a:endCxn id="15" idx="0"/>
          </p:cNvCxnSpPr>
          <p:nvPr/>
        </p:nvCxnSpPr>
        <p:spPr>
          <a:xfrm flipH="1">
            <a:off x="4982215" y="4059196"/>
            <a:ext cx="839" cy="33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2"/>
            <a:endCxn id="14" idx="0"/>
          </p:cNvCxnSpPr>
          <p:nvPr/>
        </p:nvCxnSpPr>
        <p:spPr>
          <a:xfrm>
            <a:off x="4982215" y="4767348"/>
            <a:ext cx="839" cy="871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50432" y="3689862"/>
            <a:ext cx="195942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ciphertext block </a:t>
            </a:r>
            <a:r>
              <a:rPr lang="en-US" dirty="0" smtClean="0"/>
              <a:t>3</a:t>
            </a:r>
            <a:endParaRPr lang="en-US" dirty="0"/>
          </a:p>
        </p:txBody>
      </p:sp>
      <p:sp>
        <p:nvSpPr>
          <p:cNvPr id="21" name="TextBox 20"/>
          <p:cNvSpPr txBox="1"/>
          <p:nvPr/>
        </p:nvSpPr>
        <p:spPr>
          <a:xfrm>
            <a:off x="6150432" y="5638425"/>
            <a:ext cx="195942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plaintext block </a:t>
            </a:r>
            <a:r>
              <a:rPr lang="en-US" dirty="0" smtClean="0"/>
              <a:t>3</a:t>
            </a:r>
            <a:endParaRPr lang="en-US" dirty="0"/>
          </a:p>
        </p:txBody>
      </p:sp>
      <p:sp>
        <p:nvSpPr>
          <p:cNvPr id="22" name="TextBox 21"/>
          <p:cNvSpPr txBox="1"/>
          <p:nvPr/>
        </p:nvSpPr>
        <p:spPr>
          <a:xfrm>
            <a:off x="6636165" y="4398014"/>
            <a:ext cx="98796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Decrypt</a:t>
            </a:r>
            <a:endParaRPr lang="en-US" dirty="0"/>
          </a:p>
        </p:txBody>
      </p:sp>
      <p:sp>
        <p:nvSpPr>
          <p:cNvPr id="23" name="TextBox 22"/>
          <p:cNvSpPr txBox="1"/>
          <p:nvPr/>
        </p:nvSpPr>
        <p:spPr>
          <a:xfrm>
            <a:off x="5916641" y="4398410"/>
            <a:ext cx="336952" cy="369332"/>
          </a:xfrm>
          <a:prstGeom prst="rect">
            <a:avLst/>
          </a:prstGeom>
          <a:noFill/>
        </p:spPr>
        <p:txBody>
          <a:bodyPr wrap="none" rtlCol="0">
            <a:spAutoFit/>
          </a:bodyPr>
          <a:lstStyle/>
          <a:p>
            <a:r>
              <a:rPr lang="en-US" dirty="0" smtClean="0"/>
              <a:t>K</a:t>
            </a:r>
            <a:endParaRPr lang="en-US" dirty="0"/>
          </a:p>
        </p:txBody>
      </p:sp>
      <p:cxnSp>
        <p:nvCxnSpPr>
          <p:cNvPr id="24" name="Straight Arrow Connector 23"/>
          <p:cNvCxnSpPr>
            <a:stCxn id="23" idx="3"/>
            <a:endCxn id="22" idx="1"/>
          </p:cNvCxnSpPr>
          <p:nvPr/>
        </p:nvCxnSpPr>
        <p:spPr>
          <a:xfrm flipV="1">
            <a:off x="6253593" y="4582680"/>
            <a:ext cx="382572" cy="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2"/>
            <a:endCxn id="22" idx="0"/>
          </p:cNvCxnSpPr>
          <p:nvPr/>
        </p:nvCxnSpPr>
        <p:spPr>
          <a:xfrm>
            <a:off x="7130147" y="4059194"/>
            <a:ext cx="0" cy="33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2"/>
            <a:endCxn id="21" idx="0"/>
          </p:cNvCxnSpPr>
          <p:nvPr/>
        </p:nvCxnSpPr>
        <p:spPr>
          <a:xfrm>
            <a:off x="7130147" y="4767346"/>
            <a:ext cx="0" cy="871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Or 26"/>
          <p:cNvSpPr/>
          <p:nvPr/>
        </p:nvSpPr>
        <p:spPr>
          <a:xfrm>
            <a:off x="2672440" y="5061373"/>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Flowchart: Or 27"/>
          <p:cNvSpPr/>
          <p:nvPr/>
        </p:nvSpPr>
        <p:spPr>
          <a:xfrm>
            <a:off x="4825205" y="5040085"/>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Flowchart: Or 28"/>
          <p:cNvSpPr/>
          <p:nvPr/>
        </p:nvSpPr>
        <p:spPr>
          <a:xfrm>
            <a:off x="6972299" y="5061373"/>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TextBox 29"/>
          <p:cNvSpPr txBox="1"/>
          <p:nvPr/>
        </p:nvSpPr>
        <p:spPr>
          <a:xfrm>
            <a:off x="381000" y="5018221"/>
            <a:ext cx="196252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t>IV</a:t>
            </a:r>
            <a:endParaRPr lang="en-US" dirty="0"/>
          </a:p>
        </p:txBody>
      </p:sp>
      <p:cxnSp>
        <p:nvCxnSpPr>
          <p:cNvPr id="31" name="Straight Arrow Connector 30"/>
          <p:cNvCxnSpPr>
            <a:stCxn id="30" idx="3"/>
            <a:endCxn id="27" idx="2"/>
          </p:cNvCxnSpPr>
          <p:nvPr/>
        </p:nvCxnSpPr>
        <p:spPr>
          <a:xfrm>
            <a:off x="2343520" y="5202887"/>
            <a:ext cx="3289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endCxn id="29" idx="2"/>
          </p:cNvCxnSpPr>
          <p:nvPr/>
        </p:nvCxnSpPr>
        <p:spPr>
          <a:xfrm>
            <a:off x="4983054" y="4228606"/>
            <a:ext cx="1989245" cy="97428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endCxn id="28" idx="2"/>
          </p:cNvCxnSpPr>
          <p:nvPr/>
        </p:nvCxnSpPr>
        <p:spPr>
          <a:xfrm>
            <a:off x="2835960" y="4207318"/>
            <a:ext cx="1989245" cy="97428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988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par>
                                <p:cTn id="75" presetID="10" presetClass="entr" presetSubtype="0" fill="hold"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500"/>
                                        <p:tgtEl>
                                          <p:spTgt spid="1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500"/>
                                        <p:tgtEl>
                                          <p:spTgt spid="14"/>
                                        </p:tgtEl>
                                      </p:cBhvr>
                                    </p:animEffect>
                                  </p:childTnLst>
                                </p:cTn>
                              </p:par>
                              <p:par>
                                <p:cTn id="81" presetID="10"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500"/>
                                        <p:tgtEl>
                                          <p:spTgt spid="1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par>
                                <p:cTn id="87" presetID="10"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3" grpId="0" animBg="1"/>
      <p:bldP spid="14" grpId="0" animBg="1"/>
      <p:bldP spid="15" grpId="0" animBg="1"/>
      <p:bldP spid="16" grpId="0"/>
      <p:bldP spid="20" grpId="0" animBg="1"/>
      <p:bldP spid="21" grpId="0" animBg="1"/>
      <p:bldP spid="22" grpId="0" animBg="1"/>
      <p:bldP spid="23" grpId="0"/>
      <p:bldP spid="27" grpId="0" animBg="1"/>
      <p:bldP spid="28" grpId="0" animBg="1"/>
      <p:bldP spid="29" grpId="0" animBg="1"/>
      <p:bldP spid="3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CBC: a few more words on IV</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IV is same size as block</a:t>
            </a:r>
          </a:p>
          <a:p>
            <a:r>
              <a:rPr lang="en-US" dirty="0" smtClean="0"/>
              <a:t>IV is not a secret</a:t>
            </a:r>
          </a:p>
          <a:p>
            <a:pPr lvl="1"/>
            <a:r>
              <a:rPr lang="en-US" dirty="0" smtClean="0"/>
              <a:t>Sent in the clear with ciphertext</a:t>
            </a:r>
          </a:p>
          <a:p>
            <a:pPr lvl="2"/>
            <a:r>
              <a:rPr lang="en-US" dirty="0" smtClean="0"/>
              <a:t>Necessary for decryption	</a:t>
            </a:r>
          </a:p>
          <a:p>
            <a:r>
              <a:rPr lang="en-US" dirty="0" smtClean="0"/>
              <a:t>Think twice about using predictable IV values</a:t>
            </a:r>
          </a:p>
          <a:p>
            <a:pPr lvl="1"/>
            <a:r>
              <a:rPr lang="en-US" dirty="0" smtClean="0"/>
              <a:t>Examples</a:t>
            </a:r>
          </a:p>
          <a:p>
            <a:pPr lvl="2"/>
            <a:r>
              <a:rPr lang="en-US" dirty="0"/>
              <a:t>Counters</a:t>
            </a:r>
          </a:p>
          <a:p>
            <a:pPr lvl="2"/>
            <a:r>
              <a:rPr lang="en-US" dirty="0"/>
              <a:t>Repeated values</a:t>
            </a:r>
          </a:p>
          <a:p>
            <a:pPr lvl="2"/>
            <a:r>
              <a:rPr lang="en-US" dirty="0"/>
              <a:t>Using last </a:t>
            </a:r>
            <a:r>
              <a:rPr lang="en-US" dirty="0" smtClean="0"/>
              <a:t>ciphertext block of previous encrypted packet</a:t>
            </a:r>
          </a:p>
          <a:p>
            <a:pPr lvl="1"/>
            <a:r>
              <a:rPr lang="en-US" dirty="0" smtClean="0"/>
              <a:t>Advanced attacks exploit predictability</a:t>
            </a:r>
          </a:p>
          <a:p>
            <a:pPr lvl="2"/>
            <a:r>
              <a:rPr lang="en-US" dirty="0" smtClean="0"/>
              <a:t>E.g. BEAST</a:t>
            </a:r>
          </a:p>
          <a:p>
            <a:r>
              <a:rPr lang="en-US" dirty="0" smtClean="0"/>
              <a:t>Use random IV for each encryption</a:t>
            </a:r>
          </a:p>
          <a:p>
            <a:pPr lvl="1"/>
            <a:r>
              <a:rPr lang="en-US" dirty="0" smtClean="0"/>
              <a:t>This is important</a:t>
            </a:r>
          </a:p>
          <a:p>
            <a:pPr lvl="1"/>
            <a:r>
              <a:rPr lang="en-US" dirty="0" smtClean="0"/>
              <a:t>Random IV is necessary for security properties to hold</a:t>
            </a:r>
          </a:p>
        </p:txBody>
      </p:sp>
      <p:sp>
        <p:nvSpPr>
          <p:cNvPr id="5" name="Slide Number Placeholder 4"/>
          <p:cNvSpPr>
            <a:spLocks noGrp="1"/>
          </p:cNvSpPr>
          <p:nvPr>
            <p:ph type="sldNum" sz="quarter" idx="12"/>
          </p:nvPr>
        </p:nvSpPr>
        <p:spPr/>
        <p:txBody>
          <a:bodyPr/>
          <a:lstStyle/>
          <a:p>
            <a:fld id="{02575F65-B106-1543-A028-DEA58393CD08}" type="slidenum">
              <a:rPr lang="en-US" smtClean="0"/>
              <a:pPr/>
              <a:t>82</a:t>
            </a:fld>
            <a:endParaRPr lang="en-US"/>
          </a:p>
        </p:txBody>
      </p:sp>
    </p:spTree>
    <p:extLst>
      <p:ext uri="{BB962C8B-B14F-4D97-AF65-F5344CB8AC3E}">
        <p14:creationId xmlns:p14="http://schemas.microsoft.com/office/powerpoint/2010/main" val="2065383837"/>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CBC: error tolerance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Encryption</a:t>
            </a:r>
          </a:p>
          <a:p>
            <a:pPr lvl="1"/>
            <a:r>
              <a:rPr lang="en-US" dirty="0" smtClean="0"/>
              <a:t>Encryption errors propagate forward</a:t>
            </a:r>
          </a:p>
          <a:p>
            <a:pPr lvl="2"/>
            <a:r>
              <a:rPr lang="en-US" dirty="0"/>
              <a:t>Each block uses the result of the previous block</a:t>
            </a:r>
          </a:p>
          <a:p>
            <a:pPr lvl="2"/>
            <a:r>
              <a:rPr lang="en-US" dirty="0" smtClean="0"/>
              <a:t>If there was an error in encrypting block 1, that error affects block 2, block 3, and so on </a:t>
            </a:r>
          </a:p>
          <a:p>
            <a:pPr lvl="1"/>
            <a:endParaRPr lang="en-US" dirty="0"/>
          </a:p>
          <a:p>
            <a:r>
              <a:rPr lang="en-US" dirty="0" smtClean="0"/>
              <a:t>Decryption </a:t>
            </a:r>
          </a:p>
          <a:p>
            <a:pPr lvl="1"/>
            <a:r>
              <a:rPr lang="en-US" dirty="0" smtClean="0"/>
              <a:t>Wrong IV in decryption only corrupts first block</a:t>
            </a:r>
          </a:p>
          <a:p>
            <a:pPr lvl="2"/>
            <a:r>
              <a:rPr lang="en-US" dirty="0" smtClean="0"/>
              <a:t>Again, don’t consider IV secret</a:t>
            </a:r>
          </a:p>
          <a:p>
            <a:pPr lvl="1"/>
            <a:r>
              <a:rPr lang="en-US" dirty="0" smtClean="0"/>
              <a:t>Change to a block of ciphertext corrupts decryption of only two blocks</a:t>
            </a:r>
          </a:p>
          <a:p>
            <a:pPr lvl="1"/>
            <a:r>
              <a:rPr lang="en-US" dirty="0" smtClean="0"/>
              <a:t>Adding blocks to the end of ciphertext won’t alter anything before</a:t>
            </a:r>
          </a:p>
          <a:p>
            <a:pPr lvl="2"/>
            <a:r>
              <a:rPr lang="en-US" dirty="0" smtClean="0"/>
              <a:t>Probably decrypt to rubbish, but there’s a chance it won’t</a:t>
            </a:r>
          </a:p>
        </p:txBody>
      </p:sp>
      <p:sp>
        <p:nvSpPr>
          <p:cNvPr id="5" name="Slide Number Placeholder 4"/>
          <p:cNvSpPr>
            <a:spLocks noGrp="1"/>
          </p:cNvSpPr>
          <p:nvPr>
            <p:ph type="sldNum" sz="quarter" idx="12"/>
          </p:nvPr>
        </p:nvSpPr>
        <p:spPr/>
        <p:txBody>
          <a:bodyPr/>
          <a:lstStyle/>
          <a:p>
            <a:fld id="{02575F65-B106-1543-A028-DEA58393CD08}" type="slidenum">
              <a:rPr lang="en-US" smtClean="0"/>
              <a:pPr/>
              <a:t>83</a:t>
            </a:fld>
            <a:endParaRPr lang="en-US"/>
          </a:p>
        </p:txBody>
      </p:sp>
    </p:spTree>
    <p:extLst>
      <p:ext uri="{BB962C8B-B14F-4D97-AF65-F5344CB8AC3E}">
        <p14:creationId xmlns:p14="http://schemas.microsoft.com/office/powerpoint/2010/main" val="1816394657"/>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CBC: pros &amp; cons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Pros</a:t>
            </a:r>
          </a:p>
          <a:p>
            <a:pPr lvl="1"/>
            <a:r>
              <a:rPr lang="en-US" dirty="0"/>
              <a:t>IV makes encryption probabilistic</a:t>
            </a:r>
          </a:p>
          <a:p>
            <a:pPr lvl="2"/>
            <a:r>
              <a:rPr lang="en-US" dirty="0"/>
              <a:t>Same message-key pair map to different </a:t>
            </a:r>
            <a:r>
              <a:rPr lang="en-US" dirty="0" smtClean="0"/>
              <a:t>values when IVs are different</a:t>
            </a:r>
          </a:p>
          <a:p>
            <a:pPr lvl="1"/>
            <a:r>
              <a:rPr lang="en-US" dirty="0" smtClean="0"/>
              <a:t>More difficult to attack through substitution</a:t>
            </a:r>
          </a:p>
          <a:p>
            <a:pPr lvl="1"/>
            <a:r>
              <a:rPr lang="en-US" dirty="0" smtClean="0"/>
              <a:t>Decryption can be parallelized</a:t>
            </a:r>
          </a:p>
          <a:p>
            <a:pPr marL="393192" lvl="1" indent="0">
              <a:buNone/>
            </a:pPr>
            <a:endParaRPr lang="en-US" dirty="0" smtClean="0"/>
          </a:p>
          <a:p>
            <a:r>
              <a:rPr lang="en-US" dirty="0" smtClean="0"/>
              <a:t>Cons</a:t>
            </a:r>
          </a:p>
          <a:p>
            <a:pPr lvl="1"/>
            <a:r>
              <a:rPr lang="en-US" dirty="0" smtClean="0"/>
              <a:t>Encryption sequential</a:t>
            </a:r>
          </a:p>
          <a:p>
            <a:pPr lvl="2"/>
            <a:r>
              <a:rPr lang="en-US" dirty="0" smtClean="0"/>
              <a:t>Cannot be parallelized</a:t>
            </a:r>
          </a:p>
          <a:p>
            <a:pPr lvl="1"/>
            <a:r>
              <a:rPr lang="en-US" dirty="0" smtClean="0"/>
              <a:t>Encryption errors propagate</a:t>
            </a:r>
          </a:p>
          <a:p>
            <a:pPr lvl="2"/>
            <a:r>
              <a:rPr lang="en-US" dirty="0" smtClean="0"/>
              <a:t>Bit flip early on messes up a lot</a:t>
            </a:r>
          </a:p>
          <a:p>
            <a:pPr lvl="2"/>
            <a:endParaRPr lang="en-US" dirty="0"/>
          </a:p>
          <a:p>
            <a:r>
              <a:rPr lang="en-US" dirty="0" smtClean="0"/>
              <a:t>Ciphertext stealing may be pro or con</a:t>
            </a:r>
          </a:p>
          <a:p>
            <a:pPr lvl="1"/>
            <a:r>
              <a:rPr lang="en-US" dirty="0" smtClean="0"/>
              <a:t>Does not require message expansion (padding)</a:t>
            </a:r>
          </a:p>
        </p:txBody>
      </p:sp>
      <p:sp>
        <p:nvSpPr>
          <p:cNvPr id="5" name="Slide Number Placeholder 4"/>
          <p:cNvSpPr>
            <a:spLocks noGrp="1"/>
          </p:cNvSpPr>
          <p:nvPr>
            <p:ph type="sldNum" sz="quarter" idx="12"/>
          </p:nvPr>
        </p:nvSpPr>
        <p:spPr/>
        <p:txBody>
          <a:bodyPr/>
          <a:lstStyle/>
          <a:p>
            <a:fld id="{02575F65-B106-1543-A028-DEA58393CD08}" type="slidenum">
              <a:rPr lang="en-US" smtClean="0"/>
              <a:pPr/>
              <a:t>84</a:t>
            </a:fld>
            <a:endParaRPr lang="en-US"/>
          </a:p>
        </p:txBody>
      </p:sp>
    </p:spTree>
    <p:extLst>
      <p:ext uri="{BB962C8B-B14F-4D97-AF65-F5344CB8AC3E}">
        <p14:creationId xmlns:p14="http://schemas.microsoft.com/office/powerpoint/2010/main" val="1243174187"/>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CFB</a:t>
            </a:r>
            <a:endParaRPr lang="en-US" dirty="0"/>
          </a:p>
        </p:txBody>
      </p:sp>
      <p:sp>
        <p:nvSpPr>
          <p:cNvPr id="3" name="Content Placeholder 2"/>
          <p:cNvSpPr>
            <a:spLocks noGrp="1"/>
          </p:cNvSpPr>
          <p:nvPr>
            <p:ph idx="1"/>
          </p:nvPr>
        </p:nvSpPr>
        <p:spPr>
          <a:xfrm>
            <a:off x="457200" y="1935480"/>
            <a:ext cx="8229600" cy="1885406"/>
          </a:xfrm>
        </p:spPr>
        <p:txBody>
          <a:bodyPr>
            <a:normAutofit/>
          </a:bodyPr>
          <a:lstStyle/>
          <a:p>
            <a:r>
              <a:rPr lang="en-US" dirty="0"/>
              <a:t>Stream </a:t>
            </a:r>
            <a:r>
              <a:rPr lang="en-US" dirty="0" smtClean="0"/>
              <a:t>cipher–like </a:t>
            </a:r>
            <a:r>
              <a:rPr lang="en-US" dirty="0"/>
              <a:t>functionality from a block </a:t>
            </a:r>
            <a:r>
              <a:rPr lang="en-US" dirty="0" smtClean="0"/>
              <a:t>cipher</a:t>
            </a:r>
          </a:p>
          <a:p>
            <a:r>
              <a:rPr lang="en-US" dirty="0" smtClean="0"/>
              <a:t>IV has to be unpredictable</a:t>
            </a:r>
          </a:p>
          <a:p>
            <a:r>
              <a:rPr lang="en-US" dirty="0" smtClean="0"/>
              <a:t>Decryption is same operation as encryption</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85</a:t>
            </a:fld>
            <a:endParaRPr lang="en-US"/>
          </a:p>
        </p:txBody>
      </p:sp>
      <p:sp>
        <p:nvSpPr>
          <p:cNvPr id="6" name="TextBox 5"/>
          <p:cNvSpPr txBox="1"/>
          <p:nvPr/>
        </p:nvSpPr>
        <p:spPr>
          <a:xfrm>
            <a:off x="345788" y="5154520"/>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t>plaintext block 1</a:t>
            </a:r>
            <a:endParaRPr lang="en-US" sz="1400" dirty="0"/>
          </a:p>
        </p:txBody>
      </p:sp>
      <p:sp>
        <p:nvSpPr>
          <p:cNvPr id="7" name="TextBox 6"/>
          <p:cNvSpPr txBox="1"/>
          <p:nvPr/>
        </p:nvSpPr>
        <p:spPr>
          <a:xfrm>
            <a:off x="1502477" y="5823116"/>
            <a:ext cx="1559209"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smtClean="0"/>
              <a:t>ciphertext block 1</a:t>
            </a:r>
            <a:endParaRPr lang="en-US" sz="1400" dirty="0"/>
          </a:p>
        </p:txBody>
      </p:sp>
      <p:sp>
        <p:nvSpPr>
          <p:cNvPr id="8" name="TextBox 7"/>
          <p:cNvSpPr txBox="1"/>
          <p:nvPr/>
        </p:nvSpPr>
        <p:spPr>
          <a:xfrm>
            <a:off x="1882260" y="4629086"/>
            <a:ext cx="799642"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400" dirty="0" smtClean="0"/>
              <a:t>Encrypt</a:t>
            </a:r>
            <a:endParaRPr lang="en-US" sz="1400" dirty="0"/>
          </a:p>
        </p:txBody>
      </p:sp>
      <p:sp>
        <p:nvSpPr>
          <p:cNvPr id="9" name="TextBox 8"/>
          <p:cNvSpPr txBox="1"/>
          <p:nvPr/>
        </p:nvSpPr>
        <p:spPr>
          <a:xfrm>
            <a:off x="1350833" y="4629086"/>
            <a:ext cx="303288" cy="307777"/>
          </a:xfrm>
          <a:prstGeom prst="rect">
            <a:avLst/>
          </a:prstGeom>
          <a:noFill/>
        </p:spPr>
        <p:txBody>
          <a:bodyPr wrap="none" rtlCol="0">
            <a:spAutoFit/>
          </a:bodyPr>
          <a:lstStyle/>
          <a:p>
            <a:r>
              <a:rPr lang="en-US" sz="1400" dirty="0" smtClean="0"/>
              <a:t>K</a:t>
            </a:r>
            <a:endParaRPr lang="en-US" sz="1400" dirty="0"/>
          </a:p>
        </p:txBody>
      </p:sp>
      <p:cxnSp>
        <p:nvCxnSpPr>
          <p:cNvPr id="10" name="Straight Arrow Connector 9"/>
          <p:cNvCxnSpPr>
            <a:stCxn id="9" idx="3"/>
            <a:endCxn id="8" idx="1"/>
          </p:cNvCxnSpPr>
          <p:nvPr/>
        </p:nvCxnSpPr>
        <p:spPr>
          <a:xfrm>
            <a:off x="1654121" y="4782975"/>
            <a:ext cx="2281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0" idx="2"/>
            <a:endCxn id="8" idx="0"/>
          </p:cNvCxnSpPr>
          <p:nvPr/>
        </p:nvCxnSpPr>
        <p:spPr>
          <a:xfrm flipH="1">
            <a:off x="2282081" y="4225069"/>
            <a:ext cx="1" cy="4040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7" idx="0"/>
          </p:cNvCxnSpPr>
          <p:nvPr/>
        </p:nvCxnSpPr>
        <p:spPr>
          <a:xfrm>
            <a:off x="2282081" y="4936863"/>
            <a:ext cx="1" cy="886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Or 26"/>
          <p:cNvSpPr/>
          <p:nvPr/>
        </p:nvSpPr>
        <p:spPr>
          <a:xfrm>
            <a:off x="2124235" y="5164109"/>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30" name="TextBox 29"/>
          <p:cNvSpPr txBox="1"/>
          <p:nvPr/>
        </p:nvSpPr>
        <p:spPr>
          <a:xfrm>
            <a:off x="1502477" y="3917292"/>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400" dirty="0" smtClean="0"/>
              <a:t>IV</a:t>
            </a:r>
            <a:endParaRPr lang="en-US" sz="1400" dirty="0"/>
          </a:p>
        </p:txBody>
      </p:sp>
      <p:cxnSp>
        <p:nvCxnSpPr>
          <p:cNvPr id="31" name="Straight Arrow Connector 30"/>
          <p:cNvCxnSpPr>
            <a:stCxn id="6" idx="3"/>
            <a:endCxn id="27" idx="2"/>
          </p:cNvCxnSpPr>
          <p:nvPr/>
        </p:nvCxnSpPr>
        <p:spPr>
          <a:xfrm flipV="1">
            <a:off x="1904997" y="5305623"/>
            <a:ext cx="219238" cy="2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236616" y="5154520"/>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t>plaintext block 2</a:t>
            </a:r>
            <a:endParaRPr lang="en-US" sz="1400" dirty="0"/>
          </a:p>
        </p:txBody>
      </p:sp>
      <p:sp>
        <p:nvSpPr>
          <p:cNvPr id="81" name="TextBox 80"/>
          <p:cNvSpPr txBox="1"/>
          <p:nvPr/>
        </p:nvSpPr>
        <p:spPr>
          <a:xfrm>
            <a:off x="4359660" y="5823116"/>
            <a:ext cx="1626495"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smtClean="0"/>
              <a:t>ciphertext block 2</a:t>
            </a:r>
            <a:endParaRPr lang="en-US" sz="1400" dirty="0"/>
          </a:p>
        </p:txBody>
      </p:sp>
      <p:sp>
        <p:nvSpPr>
          <p:cNvPr id="82" name="TextBox 81"/>
          <p:cNvSpPr txBox="1"/>
          <p:nvPr/>
        </p:nvSpPr>
        <p:spPr>
          <a:xfrm>
            <a:off x="4773088" y="4629086"/>
            <a:ext cx="799642"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400" dirty="0" smtClean="0"/>
              <a:t>Encrypt</a:t>
            </a:r>
            <a:endParaRPr lang="en-US" sz="1400" dirty="0"/>
          </a:p>
        </p:txBody>
      </p:sp>
      <p:sp>
        <p:nvSpPr>
          <p:cNvPr id="83" name="TextBox 82"/>
          <p:cNvSpPr txBox="1"/>
          <p:nvPr/>
        </p:nvSpPr>
        <p:spPr>
          <a:xfrm>
            <a:off x="4241661" y="4629086"/>
            <a:ext cx="303288" cy="307777"/>
          </a:xfrm>
          <a:prstGeom prst="rect">
            <a:avLst/>
          </a:prstGeom>
          <a:noFill/>
        </p:spPr>
        <p:txBody>
          <a:bodyPr wrap="none" rtlCol="0">
            <a:spAutoFit/>
          </a:bodyPr>
          <a:lstStyle/>
          <a:p>
            <a:r>
              <a:rPr lang="en-US" sz="1400" dirty="0" smtClean="0"/>
              <a:t>K</a:t>
            </a:r>
            <a:endParaRPr lang="en-US" sz="1400" dirty="0"/>
          </a:p>
        </p:txBody>
      </p:sp>
      <p:cxnSp>
        <p:nvCxnSpPr>
          <p:cNvPr id="84" name="Straight Arrow Connector 83"/>
          <p:cNvCxnSpPr>
            <a:stCxn id="83" idx="3"/>
            <a:endCxn id="82" idx="1"/>
          </p:cNvCxnSpPr>
          <p:nvPr/>
        </p:nvCxnSpPr>
        <p:spPr>
          <a:xfrm>
            <a:off x="4544949" y="4782975"/>
            <a:ext cx="2281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2" idx="2"/>
            <a:endCxn id="81" idx="0"/>
          </p:cNvCxnSpPr>
          <p:nvPr/>
        </p:nvCxnSpPr>
        <p:spPr>
          <a:xfrm flipH="1">
            <a:off x="5172908" y="4936863"/>
            <a:ext cx="1" cy="886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Flowchart: Or 86"/>
          <p:cNvSpPr/>
          <p:nvPr/>
        </p:nvSpPr>
        <p:spPr>
          <a:xfrm>
            <a:off x="5015063" y="5164109"/>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cxnSp>
        <p:nvCxnSpPr>
          <p:cNvPr id="89" name="Straight Arrow Connector 88"/>
          <p:cNvCxnSpPr>
            <a:stCxn id="80" idx="3"/>
            <a:endCxn id="87" idx="2"/>
          </p:cNvCxnSpPr>
          <p:nvPr/>
        </p:nvCxnSpPr>
        <p:spPr>
          <a:xfrm flipV="1">
            <a:off x="4795825" y="5305623"/>
            <a:ext cx="219238" cy="2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27" idx="4"/>
            <a:endCxn id="82" idx="0"/>
          </p:cNvCxnSpPr>
          <p:nvPr/>
        </p:nvCxnSpPr>
        <p:spPr>
          <a:xfrm rot="5400000" flipH="1" flipV="1">
            <a:off x="3318469" y="3592698"/>
            <a:ext cx="818051" cy="2890827"/>
          </a:xfrm>
          <a:prstGeom prst="bentConnector5">
            <a:avLst>
              <a:gd name="adj1" fmla="val -27944"/>
              <a:gd name="adj2" fmla="val 28870"/>
              <a:gd name="adj3" fmla="val 143912"/>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138555" y="5154520"/>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t>plaintext block </a:t>
            </a:r>
            <a:r>
              <a:rPr lang="en-US" sz="1400" dirty="0"/>
              <a:t>3</a:t>
            </a:r>
          </a:p>
        </p:txBody>
      </p:sp>
      <p:sp>
        <p:nvSpPr>
          <p:cNvPr id="97" name="TextBox 96"/>
          <p:cNvSpPr txBox="1"/>
          <p:nvPr/>
        </p:nvSpPr>
        <p:spPr>
          <a:xfrm>
            <a:off x="7261599" y="5823116"/>
            <a:ext cx="1626495"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smtClean="0"/>
              <a:t>ciphertext block 3</a:t>
            </a:r>
            <a:endParaRPr lang="en-US" sz="1400" dirty="0"/>
          </a:p>
        </p:txBody>
      </p:sp>
      <p:sp>
        <p:nvSpPr>
          <p:cNvPr id="98" name="TextBox 97"/>
          <p:cNvSpPr txBox="1"/>
          <p:nvPr/>
        </p:nvSpPr>
        <p:spPr>
          <a:xfrm>
            <a:off x="7675027" y="4629086"/>
            <a:ext cx="799642"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400" dirty="0" smtClean="0"/>
              <a:t>Encrypt</a:t>
            </a:r>
            <a:endParaRPr lang="en-US" sz="1400" dirty="0"/>
          </a:p>
        </p:txBody>
      </p:sp>
      <p:sp>
        <p:nvSpPr>
          <p:cNvPr id="99" name="TextBox 98"/>
          <p:cNvSpPr txBox="1"/>
          <p:nvPr/>
        </p:nvSpPr>
        <p:spPr>
          <a:xfrm>
            <a:off x="7143600" y="4629086"/>
            <a:ext cx="303288" cy="307777"/>
          </a:xfrm>
          <a:prstGeom prst="rect">
            <a:avLst/>
          </a:prstGeom>
          <a:noFill/>
        </p:spPr>
        <p:txBody>
          <a:bodyPr wrap="none" rtlCol="0">
            <a:spAutoFit/>
          </a:bodyPr>
          <a:lstStyle/>
          <a:p>
            <a:r>
              <a:rPr lang="en-US" sz="1400" dirty="0" smtClean="0"/>
              <a:t>K</a:t>
            </a:r>
            <a:endParaRPr lang="en-US" sz="1400" dirty="0"/>
          </a:p>
        </p:txBody>
      </p:sp>
      <p:cxnSp>
        <p:nvCxnSpPr>
          <p:cNvPr id="100" name="Straight Arrow Connector 99"/>
          <p:cNvCxnSpPr>
            <a:stCxn id="99" idx="3"/>
            <a:endCxn id="98" idx="1"/>
          </p:cNvCxnSpPr>
          <p:nvPr/>
        </p:nvCxnSpPr>
        <p:spPr>
          <a:xfrm>
            <a:off x="7446888" y="4782975"/>
            <a:ext cx="2281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8" idx="2"/>
            <a:endCxn id="97" idx="0"/>
          </p:cNvCxnSpPr>
          <p:nvPr/>
        </p:nvCxnSpPr>
        <p:spPr>
          <a:xfrm flipH="1">
            <a:off x="8074847" y="4936863"/>
            <a:ext cx="1" cy="886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Flowchart: Or 101"/>
          <p:cNvSpPr/>
          <p:nvPr/>
        </p:nvSpPr>
        <p:spPr>
          <a:xfrm>
            <a:off x="7917002" y="5164109"/>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cxnSp>
        <p:nvCxnSpPr>
          <p:cNvPr id="103" name="Straight Arrow Connector 102"/>
          <p:cNvCxnSpPr>
            <a:stCxn id="96" idx="3"/>
            <a:endCxn id="102" idx="2"/>
          </p:cNvCxnSpPr>
          <p:nvPr/>
        </p:nvCxnSpPr>
        <p:spPr>
          <a:xfrm flipV="1">
            <a:off x="7697764" y="5305623"/>
            <a:ext cx="219238" cy="2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87" idx="4"/>
            <a:endCxn id="98" idx="0"/>
          </p:cNvCxnSpPr>
          <p:nvPr/>
        </p:nvCxnSpPr>
        <p:spPr>
          <a:xfrm rot="5400000" flipH="1" flipV="1">
            <a:off x="6214853" y="3587143"/>
            <a:ext cx="818051" cy="2901938"/>
          </a:xfrm>
          <a:prstGeom prst="bentConnector5">
            <a:avLst>
              <a:gd name="adj1" fmla="val -27944"/>
              <a:gd name="adj2" fmla="val 26325"/>
              <a:gd name="adj3" fmla="val 14258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8613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fade">
                                      <p:cBhvr>
                                        <p:cTn id="38" dur="500"/>
                                        <p:tgtEl>
                                          <p:spTgt spid="8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animEffect transition="in" filter="fade">
                                      <p:cBhvr>
                                        <p:cTn id="41" dur="500"/>
                                        <p:tgtEl>
                                          <p:spTgt spid="80"/>
                                        </p:tgtEl>
                                      </p:cBhvr>
                                    </p:animEffect>
                                  </p:childTnLst>
                                </p:cTn>
                              </p:par>
                              <p:par>
                                <p:cTn id="42" presetID="10" presetClass="entr" presetSubtype="0" fill="hold" nodeType="withEffect">
                                  <p:stCondLst>
                                    <p:cond delay="0"/>
                                  </p:stCondLst>
                                  <p:childTnLst>
                                    <p:set>
                                      <p:cBhvr>
                                        <p:cTn id="43" dur="1" fill="hold">
                                          <p:stCondLst>
                                            <p:cond delay="0"/>
                                          </p:stCondLst>
                                        </p:cTn>
                                        <p:tgtEl>
                                          <p:spTgt spid="92"/>
                                        </p:tgtEl>
                                        <p:attrNameLst>
                                          <p:attrName>style.visibility</p:attrName>
                                        </p:attrNameLst>
                                      </p:cBhvr>
                                      <p:to>
                                        <p:strVal val="visible"/>
                                      </p:to>
                                    </p:set>
                                    <p:animEffect transition="in" filter="fade">
                                      <p:cBhvr>
                                        <p:cTn id="44" dur="500"/>
                                        <p:tgtEl>
                                          <p:spTgt spid="9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fade">
                                      <p:cBhvr>
                                        <p:cTn id="47" dur="500"/>
                                        <p:tgtEl>
                                          <p:spTgt spid="81"/>
                                        </p:tgtEl>
                                      </p:cBhvr>
                                    </p:animEffect>
                                  </p:childTnLst>
                                </p:cTn>
                              </p:par>
                              <p:par>
                                <p:cTn id="48" presetID="10" presetClass="entr" presetSubtype="0" fill="hold"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500"/>
                                        <p:tgtEl>
                                          <p:spTgt spid="87"/>
                                        </p:tgtEl>
                                      </p:cBhvr>
                                    </p:animEffect>
                                  </p:childTnLst>
                                </p:cTn>
                              </p:par>
                              <p:par>
                                <p:cTn id="57" presetID="10"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500"/>
                                        <p:tgtEl>
                                          <p:spTgt spid="86"/>
                                        </p:tgtEl>
                                      </p:cBhvr>
                                    </p:animEffect>
                                  </p:childTnLst>
                                </p:cTn>
                              </p:par>
                              <p:par>
                                <p:cTn id="60" presetID="10" presetClass="entr" presetSubtype="0" fill="hold" nodeType="withEffect">
                                  <p:stCondLst>
                                    <p:cond delay="0"/>
                                  </p:stCondLst>
                                  <p:childTnLst>
                                    <p:set>
                                      <p:cBhvr>
                                        <p:cTn id="61" dur="1" fill="hold">
                                          <p:stCondLst>
                                            <p:cond delay="0"/>
                                          </p:stCondLst>
                                        </p:cTn>
                                        <p:tgtEl>
                                          <p:spTgt spid="89"/>
                                        </p:tgtEl>
                                        <p:attrNameLst>
                                          <p:attrName>style.visibility</p:attrName>
                                        </p:attrNameLst>
                                      </p:cBhvr>
                                      <p:to>
                                        <p:strVal val="visible"/>
                                      </p:to>
                                    </p:set>
                                    <p:animEffect transition="in" filter="fade">
                                      <p:cBhvr>
                                        <p:cTn id="62" dur="500"/>
                                        <p:tgtEl>
                                          <p:spTgt spid="8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fade">
                                      <p:cBhvr>
                                        <p:cTn id="67" dur="500"/>
                                        <p:tgtEl>
                                          <p:spTgt spid="9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9"/>
                                        </p:tgtEl>
                                        <p:attrNameLst>
                                          <p:attrName>style.visibility</p:attrName>
                                        </p:attrNameLst>
                                      </p:cBhvr>
                                      <p:to>
                                        <p:strVal val="visible"/>
                                      </p:to>
                                    </p:set>
                                    <p:animEffect transition="in" filter="fade">
                                      <p:cBhvr>
                                        <p:cTn id="70" dur="500"/>
                                        <p:tgtEl>
                                          <p:spTgt spid="99"/>
                                        </p:tgtEl>
                                      </p:cBhvr>
                                    </p:animEffect>
                                  </p:childTnLst>
                                </p:cTn>
                              </p:par>
                              <p:par>
                                <p:cTn id="71" presetID="10" presetClass="entr" presetSubtype="0" fill="hold" nodeType="withEffect">
                                  <p:stCondLst>
                                    <p:cond delay="0"/>
                                  </p:stCondLst>
                                  <p:childTnLst>
                                    <p:set>
                                      <p:cBhvr>
                                        <p:cTn id="72" dur="1" fill="hold">
                                          <p:stCondLst>
                                            <p:cond delay="0"/>
                                          </p:stCondLst>
                                        </p:cTn>
                                        <p:tgtEl>
                                          <p:spTgt spid="100"/>
                                        </p:tgtEl>
                                        <p:attrNameLst>
                                          <p:attrName>style.visibility</p:attrName>
                                        </p:attrNameLst>
                                      </p:cBhvr>
                                      <p:to>
                                        <p:strVal val="visible"/>
                                      </p:to>
                                    </p:set>
                                    <p:animEffect transition="in" filter="fade">
                                      <p:cBhvr>
                                        <p:cTn id="73" dur="500"/>
                                        <p:tgtEl>
                                          <p:spTgt spid="10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500"/>
                                        <p:tgtEl>
                                          <p:spTgt spid="9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fade">
                                      <p:cBhvr>
                                        <p:cTn id="79" dur="500"/>
                                        <p:tgtEl>
                                          <p:spTgt spid="97"/>
                                        </p:tgtEl>
                                      </p:cBhvr>
                                    </p:animEffect>
                                  </p:childTnLst>
                                </p:cTn>
                              </p:par>
                              <p:par>
                                <p:cTn id="80" presetID="10" presetClass="entr" presetSubtype="0" fill="hold"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fade">
                                      <p:cBhvr>
                                        <p:cTn id="82" dur="500"/>
                                        <p:tgtEl>
                                          <p:spTgt spid="101"/>
                                        </p:tgtEl>
                                      </p:cBhvr>
                                    </p:animEffect>
                                  </p:childTnLst>
                                </p:cTn>
                              </p:par>
                              <p:par>
                                <p:cTn id="83" presetID="10" presetClass="entr" presetSubtype="0"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animEffect transition="in" filter="fade">
                                      <p:cBhvr>
                                        <p:cTn id="85" dur="500"/>
                                        <p:tgtEl>
                                          <p:spTgt spid="103"/>
                                        </p:tgtEl>
                                      </p:cBhvr>
                                    </p:animEffect>
                                  </p:childTnLst>
                                </p:cTn>
                              </p:par>
                              <p:par>
                                <p:cTn id="86" presetID="10" presetClass="entr" presetSubtype="0" fill="hold" nodeType="withEffect">
                                  <p:stCondLst>
                                    <p:cond delay="0"/>
                                  </p:stCondLst>
                                  <p:childTnLst>
                                    <p:set>
                                      <p:cBhvr>
                                        <p:cTn id="87" dur="1" fill="hold">
                                          <p:stCondLst>
                                            <p:cond delay="0"/>
                                          </p:stCondLst>
                                        </p:cTn>
                                        <p:tgtEl>
                                          <p:spTgt spid="104"/>
                                        </p:tgtEl>
                                        <p:attrNameLst>
                                          <p:attrName>style.visibility</p:attrName>
                                        </p:attrNameLst>
                                      </p:cBhvr>
                                      <p:to>
                                        <p:strVal val="visible"/>
                                      </p:to>
                                    </p:set>
                                    <p:animEffect transition="in" filter="fade">
                                      <p:cBhvr>
                                        <p:cTn id="88" dur="500"/>
                                        <p:tgtEl>
                                          <p:spTgt spid="10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02"/>
                                        </p:tgtEl>
                                        <p:attrNameLst>
                                          <p:attrName>style.visibility</p:attrName>
                                        </p:attrNameLst>
                                      </p:cBhvr>
                                      <p:to>
                                        <p:strVal val="visible"/>
                                      </p:to>
                                    </p:set>
                                    <p:animEffect transition="in" filter="fade">
                                      <p:cBhvr>
                                        <p:cTn id="91"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27" grpId="0" animBg="1"/>
      <p:bldP spid="30" grpId="0" animBg="1"/>
      <p:bldP spid="80" grpId="0" animBg="1"/>
      <p:bldP spid="81" grpId="0" animBg="1"/>
      <p:bldP spid="82" grpId="0" animBg="1"/>
      <p:bldP spid="83" grpId="0"/>
      <p:bldP spid="87" grpId="0" animBg="1"/>
      <p:bldP spid="96" grpId="0" animBg="1"/>
      <p:bldP spid="97" grpId="0" animBg="1"/>
      <p:bldP spid="98" grpId="0" animBg="1"/>
      <p:bldP spid="99" grpId="0"/>
      <p:bldP spid="10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OFB</a:t>
            </a:r>
            <a:endParaRPr lang="en-US" dirty="0"/>
          </a:p>
        </p:txBody>
      </p:sp>
      <p:sp>
        <p:nvSpPr>
          <p:cNvPr id="3" name="Content Placeholder 2"/>
          <p:cNvSpPr>
            <a:spLocks noGrp="1"/>
          </p:cNvSpPr>
          <p:nvPr>
            <p:ph idx="1"/>
          </p:nvPr>
        </p:nvSpPr>
        <p:spPr>
          <a:xfrm>
            <a:off x="457200" y="1935480"/>
            <a:ext cx="8229600" cy="1711234"/>
          </a:xfrm>
        </p:spPr>
        <p:txBody>
          <a:bodyPr/>
          <a:lstStyle/>
          <a:p>
            <a:r>
              <a:rPr lang="en-US" dirty="0" smtClean="0"/>
              <a:t>Similar to CFB</a:t>
            </a:r>
          </a:p>
          <a:p>
            <a:r>
              <a:rPr lang="en-US" dirty="0" smtClean="0"/>
              <a:t>Turns block cipher into a stream cipher</a:t>
            </a:r>
          </a:p>
          <a:p>
            <a:r>
              <a:rPr lang="en-US" dirty="0" smtClean="0"/>
              <a:t>IV has to be unique, but not necessarily random</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86</a:t>
            </a:fld>
            <a:endParaRPr lang="en-US"/>
          </a:p>
        </p:txBody>
      </p:sp>
      <p:sp>
        <p:nvSpPr>
          <p:cNvPr id="6" name="TextBox 5"/>
          <p:cNvSpPr txBox="1"/>
          <p:nvPr/>
        </p:nvSpPr>
        <p:spPr>
          <a:xfrm>
            <a:off x="345788" y="5263380"/>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t>plaintext block 1</a:t>
            </a:r>
            <a:endParaRPr lang="en-US" sz="1400" dirty="0"/>
          </a:p>
        </p:txBody>
      </p:sp>
      <p:sp>
        <p:nvSpPr>
          <p:cNvPr id="7" name="TextBox 6"/>
          <p:cNvSpPr txBox="1"/>
          <p:nvPr/>
        </p:nvSpPr>
        <p:spPr>
          <a:xfrm>
            <a:off x="1502477" y="5801344"/>
            <a:ext cx="1559209"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smtClean="0"/>
              <a:t>ciphertext block 1</a:t>
            </a:r>
            <a:endParaRPr lang="en-US" sz="1400" dirty="0"/>
          </a:p>
        </p:txBody>
      </p:sp>
      <p:sp>
        <p:nvSpPr>
          <p:cNvPr id="8" name="TextBox 7"/>
          <p:cNvSpPr txBox="1"/>
          <p:nvPr/>
        </p:nvSpPr>
        <p:spPr>
          <a:xfrm>
            <a:off x="1882260" y="4607314"/>
            <a:ext cx="799642"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400" dirty="0" smtClean="0"/>
              <a:t>Encrypt</a:t>
            </a:r>
            <a:endParaRPr lang="en-US" sz="1400" dirty="0"/>
          </a:p>
        </p:txBody>
      </p:sp>
      <p:sp>
        <p:nvSpPr>
          <p:cNvPr id="9" name="TextBox 8"/>
          <p:cNvSpPr txBox="1"/>
          <p:nvPr/>
        </p:nvSpPr>
        <p:spPr>
          <a:xfrm>
            <a:off x="1350833" y="4607314"/>
            <a:ext cx="303288" cy="307777"/>
          </a:xfrm>
          <a:prstGeom prst="rect">
            <a:avLst/>
          </a:prstGeom>
          <a:noFill/>
        </p:spPr>
        <p:txBody>
          <a:bodyPr wrap="none" rtlCol="0">
            <a:spAutoFit/>
          </a:bodyPr>
          <a:lstStyle/>
          <a:p>
            <a:r>
              <a:rPr lang="en-US" sz="1400" dirty="0" smtClean="0"/>
              <a:t>K</a:t>
            </a:r>
            <a:endParaRPr lang="en-US" sz="1400" dirty="0"/>
          </a:p>
        </p:txBody>
      </p:sp>
      <p:cxnSp>
        <p:nvCxnSpPr>
          <p:cNvPr id="10" name="Straight Arrow Connector 9"/>
          <p:cNvCxnSpPr>
            <a:stCxn id="9" idx="3"/>
            <a:endCxn id="8" idx="1"/>
          </p:cNvCxnSpPr>
          <p:nvPr/>
        </p:nvCxnSpPr>
        <p:spPr>
          <a:xfrm>
            <a:off x="1654121" y="4761203"/>
            <a:ext cx="2281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4" idx="2"/>
            <a:endCxn id="8" idx="0"/>
          </p:cNvCxnSpPr>
          <p:nvPr/>
        </p:nvCxnSpPr>
        <p:spPr>
          <a:xfrm flipH="1">
            <a:off x="2282081" y="4203297"/>
            <a:ext cx="1" cy="4040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7" idx="0"/>
          </p:cNvCxnSpPr>
          <p:nvPr/>
        </p:nvCxnSpPr>
        <p:spPr>
          <a:xfrm>
            <a:off x="2282081" y="4915091"/>
            <a:ext cx="1" cy="886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lowchart: Or 12"/>
          <p:cNvSpPr/>
          <p:nvPr/>
        </p:nvSpPr>
        <p:spPr>
          <a:xfrm>
            <a:off x="2124235" y="5272969"/>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4" name="TextBox 13"/>
          <p:cNvSpPr txBox="1"/>
          <p:nvPr/>
        </p:nvSpPr>
        <p:spPr>
          <a:xfrm>
            <a:off x="1502477" y="3895520"/>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400" dirty="0" smtClean="0"/>
              <a:t>IV</a:t>
            </a:r>
            <a:endParaRPr lang="en-US" sz="1400" dirty="0"/>
          </a:p>
        </p:txBody>
      </p:sp>
      <p:cxnSp>
        <p:nvCxnSpPr>
          <p:cNvPr id="15" name="Straight Arrow Connector 14"/>
          <p:cNvCxnSpPr>
            <a:stCxn id="6" idx="3"/>
            <a:endCxn id="13" idx="2"/>
          </p:cNvCxnSpPr>
          <p:nvPr/>
        </p:nvCxnSpPr>
        <p:spPr>
          <a:xfrm flipV="1">
            <a:off x="1904997" y="5414483"/>
            <a:ext cx="219238" cy="2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36616" y="5263380"/>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t>plaintext block 2</a:t>
            </a:r>
            <a:endParaRPr lang="en-US" sz="1400" dirty="0"/>
          </a:p>
        </p:txBody>
      </p:sp>
      <p:sp>
        <p:nvSpPr>
          <p:cNvPr id="17" name="TextBox 16"/>
          <p:cNvSpPr txBox="1"/>
          <p:nvPr/>
        </p:nvSpPr>
        <p:spPr>
          <a:xfrm>
            <a:off x="4359660" y="5801344"/>
            <a:ext cx="1626495"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smtClean="0"/>
              <a:t>ciphertext block 2</a:t>
            </a:r>
            <a:endParaRPr lang="en-US" sz="1400" dirty="0"/>
          </a:p>
        </p:txBody>
      </p:sp>
      <p:sp>
        <p:nvSpPr>
          <p:cNvPr id="18" name="TextBox 17"/>
          <p:cNvSpPr txBox="1"/>
          <p:nvPr/>
        </p:nvSpPr>
        <p:spPr>
          <a:xfrm>
            <a:off x="4773088" y="4607314"/>
            <a:ext cx="799642"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400" dirty="0" smtClean="0"/>
              <a:t>Encrypt</a:t>
            </a:r>
            <a:endParaRPr lang="en-US" sz="1400" dirty="0"/>
          </a:p>
        </p:txBody>
      </p:sp>
      <p:sp>
        <p:nvSpPr>
          <p:cNvPr id="19" name="TextBox 18"/>
          <p:cNvSpPr txBox="1"/>
          <p:nvPr/>
        </p:nvSpPr>
        <p:spPr>
          <a:xfrm>
            <a:off x="4241661" y="4607314"/>
            <a:ext cx="303288" cy="307777"/>
          </a:xfrm>
          <a:prstGeom prst="rect">
            <a:avLst/>
          </a:prstGeom>
          <a:noFill/>
        </p:spPr>
        <p:txBody>
          <a:bodyPr wrap="none" rtlCol="0">
            <a:spAutoFit/>
          </a:bodyPr>
          <a:lstStyle/>
          <a:p>
            <a:r>
              <a:rPr lang="en-US" sz="1400" dirty="0" smtClean="0"/>
              <a:t>K</a:t>
            </a:r>
            <a:endParaRPr lang="en-US" sz="1400" dirty="0"/>
          </a:p>
        </p:txBody>
      </p:sp>
      <p:cxnSp>
        <p:nvCxnSpPr>
          <p:cNvPr id="20" name="Straight Arrow Connector 19"/>
          <p:cNvCxnSpPr>
            <a:stCxn id="19" idx="3"/>
            <a:endCxn id="18" idx="1"/>
          </p:cNvCxnSpPr>
          <p:nvPr/>
        </p:nvCxnSpPr>
        <p:spPr>
          <a:xfrm>
            <a:off x="4544949" y="4761203"/>
            <a:ext cx="2281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2"/>
            <a:endCxn id="17" idx="0"/>
          </p:cNvCxnSpPr>
          <p:nvPr/>
        </p:nvCxnSpPr>
        <p:spPr>
          <a:xfrm flipH="1">
            <a:off x="5172908" y="4915091"/>
            <a:ext cx="1" cy="886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Flowchart: Or 21"/>
          <p:cNvSpPr/>
          <p:nvPr/>
        </p:nvSpPr>
        <p:spPr>
          <a:xfrm>
            <a:off x="5015063" y="5272969"/>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cxnSp>
        <p:nvCxnSpPr>
          <p:cNvPr id="23" name="Straight Arrow Connector 22"/>
          <p:cNvCxnSpPr>
            <a:stCxn id="16" idx="3"/>
            <a:endCxn id="22" idx="2"/>
          </p:cNvCxnSpPr>
          <p:nvPr/>
        </p:nvCxnSpPr>
        <p:spPr>
          <a:xfrm flipV="1">
            <a:off x="4795825" y="5414483"/>
            <a:ext cx="219238" cy="2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8" idx="2"/>
            <a:endCxn id="18" idx="0"/>
          </p:cNvCxnSpPr>
          <p:nvPr/>
        </p:nvCxnSpPr>
        <p:spPr>
          <a:xfrm rot="5400000" flipH="1" flipV="1">
            <a:off x="3573606" y="3315789"/>
            <a:ext cx="307777" cy="2890828"/>
          </a:xfrm>
          <a:prstGeom prst="bentConnector5">
            <a:avLst>
              <a:gd name="adj1" fmla="val -74275"/>
              <a:gd name="adj2" fmla="val 50000"/>
              <a:gd name="adj3" fmla="val 174275"/>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138555" y="5263380"/>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t>plaintext block </a:t>
            </a:r>
            <a:r>
              <a:rPr lang="en-US" sz="1400" dirty="0"/>
              <a:t>3</a:t>
            </a:r>
          </a:p>
        </p:txBody>
      </p:sp>
      <p:sp>
        <p:nvSpPr>
          <p:cNvPr id="26" name="TextBox 25"/>
          <p:cNvSpPr txBox="1"/>
          <p:nvPr/>
        </p:nvSpPr>
        <p:spPr>
          <a:xfrm>
            <a:off x="7261599" y="5801344"/>
            <a:ext cx="1626495"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smtClean="0"/>
              <a:t>ciphertext block 3</a:t>
            </a:r>
            <a:endParaRPr lang="en-US" sz="1400" dirty="0"/>
          </a:p>
        </p:txBody>
      </p:sp>
      <p:sp>
        <p:nvSpPr>
          <p:cNvPr id="27" name="TextBox 26"/>
          <p:cNvSpPr txBox="1"/>
          <p:nvPr/>
        </p:nvSpPr>
        <p:spPr>
          <a:xfrm>
            <a:off x="7675027" y="4607314"/>
            <a:ext cx="799642"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400" dirty="0" smtClean="0"/>
              <a:t>Encrypt</a:t>
            </a:r>
            <a:endParaRPr lang="en-US" sz="1400" dirty="0"/>
          </a:p>
        </p:txBody>
      </p:sp>
      <p:sp>
        <p:nvSpPr>
          <p:cNvPr id="28" name="TextBox 27"/>
          <p:cNvSpPr txBox="1"/>
          <p:nvPr/>
        </p:nvSpPr>
        <p:spPr>
          <a:xfrm>
            <a:off x="7143600" y="4607314"/>
            <a:ext cx="303288" cy="307777"/>
          </a:xfrm>
          <a:prstGeom prst="rect">
            <a:avLst/>
          </a:prstGeom>
          <a:noFill/>
        </p:spPr>
        <p:txBody>
          <a:bodyPr wrap="none" rtlCol="0">
            <a:spAutoFit/>
          </a:bodyPr>
          <a:lstStyle/>
          <a:p>
            <a:r>
              <a:rPr lang="en-US" sz="1400" dirty="0" smtClean="0"/>
              <a:t>K</a:t>
            </a:r>
            <a:endParaRPr lang="en-US" sz="1400" dirty="0"/>
          </a:p>
        </p:txBody>
      </p:sp>
      <p:cxnSp>
        <p:nvCxnSpPr>
          <p:cNvPr id="29" name="Straight Arrow Connector 28"/>
          <p:cNvCxnSpPr>
            <a:stCxn id="28" idx="3"/>
            <a:endCxn id="27" idx="1"/>
          </p:cNvCxnSpPr>
          <p:nvPr/>
        </p:nvCxnSpPr>
        <p:spPr>
          <a:xfrm>
            <a:off x="7446888" y="4761203"/>
            <a:ext cx="2281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6" idx="0"/>
          </p:cNvCxnSpPr>
          <p:nvPr/>
        </p:nvCxnSpPr>
        <p:spPr>
          <a:xfrm flipH="1">
            <a:off x="8074847" y="4915091"/>
            <a:ext cx="1" cy="886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Flowchart: Or 30"/>
          <p:cNvSpPr/>
          <p:nvPr/>
        </p:nvSpPr>
        <p:spPr>
          <a:xfrm>
            <a:off x="7917002" y="5272969"/>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cxnSp>
        <p:nvCxnSpPr>
          <p:cNvPr id="32" name="Straight Arrow Connector 31"/>
          <p:cNvCxnSpPr>
            <a:stCxn id="25" idx="3"/>
            <a:endCxn id="31" idx="2"/>
          </p:cNvCxnSpPr>
          <p:nvPr/>
        </p:nvCxnSpPr>
        <p:spPr>
          <a:xfrm flipV="1">
            <a:off x="7697764" y="5414483"/>
            <a:ext cx="219238" cy="2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2"/>
            <a:endCxn id="27" idx="0"/>
          </p:cNvCxnSpPr>
          <p:nvPr/>
        </p:nvCxnSpPr>
        <p:spPr>
          <a:xfrm rot="5400000" flipH="1" flipV="1">
            <a:off x="6469989" y="3310233"/>
            <a:ext cx="307777" cy="2901939"/>
          </a:xfrm>
          <a:prstGeom prst="bentConnector5">
            <a:avLst>
              <a:gd name="adj1" fmla="val -74275"/>
              <a:gd name="adj2" fmla="val 50000"/>
              <a:gd name="adj3" fmla="val 174275"/>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329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par>
                                <p:cTn id="74" presetID="10" presetClass="entr" presetSubtype="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par>
                                <p:cTn id="83" presetID="10"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3" grpId="0" animBg="1"/>
      <p:bldP spid="14" grpId="0" animBg="1"/>
      <p:bldP spid="16" grpId="0" animBg="1"/>
      <p:bldP spid="17" grpId="0" animBg="1"/>
      <p:bldP spid="18" grpId="0" animBg="1"/>
      <p:bldP spid="19" grpId="0"/>
      <p:bldP spid="22" grpId="0" animBg="1"/>
      <p:bldP spid="25" grpId="0" animBg="1"/>
      <p:bldP spid="26" grpId="0" animBg="1"/>
      <p:bldP spid="27" grpId="0" animBg="1"/>
      <p:bldP spid="28" grpId="0"/>
      <p:bldP spid="3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CTR</a:t>
            </a:r>
            <a:endParaRPr lang="en-US" dirty="0"/>
          </a:p>
        </p:txBody>
      </p:sp>
      <p:sp>
        <p:nvSpPr>
          <p:cNvPr id="3" name="Content Placeholder 2"/>
          <p:cNvSpPr>
            <a:spLocks noGrp="1"/>
          </p:cNvSpPr>
          <p:nvPr>
            <p:ph idx="1"/>
          </p:nvPr>
        </p:nvSpPr>
        <p:spPr>
          <a:xfrm>
            <a:off x="457200" y="1935480"/>
            <a:ext cx="8229600" cy="1820091"/>
          </a:xfrm>
        </p:spPr>
        <p:txBody>
          <a:bodyPr>
            <a:normAutofit fontScale="77500" lnSpcReduction="20000"/>
          </a:bodyPr>
          <a:lstStyle/>
          <a:p>
            <a:r>
              <a:rPr lang="en-US" dirty="0" smtClean="0"/>
              <a:t>Different variants</a:t>
            </a:r>
          </a:p>
          <a:p>
            <a:pPr lvl="1"/>
            <a:r>
              <a:rPr lang="en-US" dirty="0" smtClean="0"/>
              <a:t>Talk about one in NIST SP 800-38a</a:t>
            </a:r>
          </a:p>
          <a:p>
            <a:r>
              <a:rPr lang="en-US" dirty="0" smtClean="0"/>
              <a:t>Turns block cipher into stream cipher</a:t>
            </a:r>
          </a:p>
          <a:p>
            <a:r>
              <a:rPr lang="en-US" dirty="0" smtClean="0"/>
              <a:t>Counter increases with each block</a:t>
            </a:r>
          </a:p>
          <a:p>
            <a:pPr lvl="1"/>
            <a:r>
              <a:rPr lang="en-US" dirty="0" smtClean="0"/>
              <a:t>Does not need to be secret</a:t>
            </a:r>
          </a:p>
          <a:p>
            <a:pPr lvl="1"/>
            <a:r>
              <a:rPr lang="en-US" dirty="0" smtClean="0"/>
              <a:t>Needs to be unique across blocks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87</a:t>
            </a:fld>
            <a:endParaRPr lang="en-US"/>
          </a:p>
        </p:txBody>
      </p:sp>
      <p:sp>
        <p:nvSpPr>
          <p:cNvPr id="6" name="TextBox 5"/>
          <p:cNvSpPr txBox="1"/>
          <p:nvPr/>
        </p:nvSpPr>
        <p:spPr>
          <a:xfrm>
            <a:off x="345788" y="5154520"/>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t>plaintext block 1</a:t>
            </a:r>
            <a:endParaRPr lang="en-US" sz="1400" dirty="0"/>
          </a:p>
        </p:txBody>
      </p:sp>
      <p:sp>
        <p:nvSpPr>
          <p:cNvPr id="7" name="TextBox 6"/>
          <p:cNvSpPr txBox="1"/>
          <p:nvPr/>
        </p:nvSpPr>
        <p:spPr>
          <a:xfrm>
            <a:off x="1502477" y="5823116"/>
            <a:ext cx="1559209"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smtClean="0"/>
              <a:t>ciphertext block 1</a:t>
            </a:r>
            <a:endParaRPr lang="en-US" sz="1400" dirty="0"/>
          </a:p>
        </p:txBody>
      </p:sp>
      <p:sp>
        <p:nvSpPr>
          <p:cNvPr id="8" name="TextBox 7"/>
          <p:cNvSpPr txBox="1"/>
          <p:nvPr/>
        </p:nvSpPr>
        <p:spPr>
          <a:xfrm>
            <a:off x="1882260" y="4629086"/>
            <a:ext cx="799642"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400" dirty="0" smtClean="0"/>
              <a:t>Encrypt</a:t>
            </a:r>
            <a:endParaRPr lang="en-US" sz="1400" dirty="0"/>
          </a:p>
        </p:txBody>
      </p:sp>
      <p:sp>
        <p:nvSpPr>
          <p:cNvPr id="9" name="TextBox 8"/>
          <p:cNvSpPr txBox="1"/>
          <p:nvPr/>
        </p:nvSpPr>
        <p:spPr>
          <a:xfrm>
            <a:off x="1350833" y="4629086"/>
            <a:ext cx="303288" cy="307777"/>
          </a:xfrm>
          <a:prstGeom prst="rect">
            <a:avLst/>
          </a:prstGeom>
          <a:noFill/>
        </p:spPr>
        <p:txBody>
          <a:bodyPr wrap="none" rtlCol="0">
            <a:spAutoFit/>
          </a:bodyPr>
          <a:lstStyle/>
          <a:p>
            <a:r>
              <a:rPr lang="en-US" sz="1400" dirty="0" smtClean="0"/>
              <a:t>K</a:t>
            </a:r>
            <a:endParaRPr lang="en-US" sz="1400" dirty="0"/>
          </a:p>
        </p:txBody>
      </p:sp>
      <p:cxnSp>
        <p:nvCxnSpPr>
          <p:cNvPr id="10" name="Straight Arrow Connector 9"/>
          <p:cNvCxnSpPr>
            <a:stCxn id="9" idx="3"/>
            <a:endCxn id="8" idx="1"/>
          </p:cNvCxnSpPr>
          <p:nvPr/>
        </p:nvCxnSpPr>
        <p:spPr>
          <a:xfrm>
            <a:off x="1654121" y="4782975"/>
            <a:ext cx="2281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0"/>
          </p:cNvCxnSpPr>
          <p:nvPr/>
        </p:nvCxnSpPr>
        <p:spPr>
          <a:xfrm flipH="1">
            <a:off x="2282081" y="4179961"/>
            <a:ext cx="1" cy="449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7" idx="0"/>
          </p:cNvCxnSpPr>
          <p:nvPr/>
        </p:nvCxnSpPr>
        <p:spPr>
          <a:xfrm>
            <a:off x="2282081" y="4936863"/>
            <a:ext cx="1" cy="886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lowchart: Or 12"/>
          <p:cNvSpPr/>
          <p:nvPr/>
        </p:nvSpPr>
        <p:spPr>
          <a:xfrm>
            <a:off x="2124235" y="5164109"/>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cxnSp>
        <p:nvCxnSpPr>
          <p:cNvPr id="15" name="Straight Arrow Connector 14"/>
          <p:cNvCxnSpPr>
            <a:stCxn id="6" idx="3"/>
            <a:endCxn id="13" idx="2"/>
          </p:cNvCxnSpPr>
          <p:nvPr/>
        </p:nvCxnSpPr>
        <p:spPr>
          <a:xfrm flipV="1">
            <a:off x="1904997" y="5305623"/>
            <a:ext cx="219238" cy="2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36616" y="5154520"/>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t>plaintext block 2</a:t>
            </a:r>
            <a:endParaRPr lang="en-US" sz="1400" dirty="0"/>
          </a:p>
        </p:txBody>
      </p:sp>
      <p:sp>
        <p:nvSpPr>
          <p:cNvPr id="17" name="TextBox 16"/>
          <p:cNvSpPr txBox="1"/>
          <p:nvPr/>
        </p:nvSpPr>
        <p:spPr>
          <a:xfrm>
            <a:off x="4359660" y="5823116"/>
            <a:ext cx="1626495"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smtClean="0"/>
              <a:t>ciphertext block 2</a:t>
            </a:r>
            <a:endParaRPr lang="en-US" sz="1400" dirty="0"/>
          </a:p>
        </p:txBody>
      </p:sp>
      <p:sp>
        <p:nvSpPr>
          <p:cNvPr id="18" name="TextBox 17"/>
          <p:cNvSpPr txBox="1"/>
          <p:nvPr/>
        </p:nvSpPr>
        <p:spPr>
          <a:xfrm>
            <a:off x="4773088" y="4629086"/>
            <a:ext cx="799642"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400" dirty="0" smtClean="0"/>
              <a:t>Encrypt</a:t>
            </a:r>
            <a:endParaRPr lang="en-US" sz="1400" dirty="0"/>
          </a:p>
        </p:txBody>
      </p:sp>
      <p:sp>
        <p:nvSpPr>
          <p:cNvPr id="19" name="TextBox 18"/>
          <p:cNvSpPr txBox="1"/>
          <p:nvPr/>
        </p:nvSpPr>
        <p:spPr>
          <a:xfrm>
            <a:off x="4241661" y="4629086"/>
            <a:ext cx="303288" cy="307777"/>
          </a:xfrm>
          <a:prstGeom prst="rect">
            <a:avLst/>
          </a:prstGeom>
          <a:noFill/>
        </p:spPr>
        <p:txBody>
          <a:bodyPr wrap="none" rtlCol="0">
            <a:spAutoFit/>
          </a:bodyPr>
          <a:lstStyle/>
          <a:p>
            <a:r>
              <a:rPr lang="en-US" sz="1400" dirty="0" smtClean="0"/>
              <a:t>K</a:t>
            </a:r>
            <a:endParaRPr lang="en-US" sz="1400" dirty="0"/>
          </a:p>
        </p:txBody>
      </p:sp>
      <p:cxnSp>
        <p:nvCxnSpPr>
          <p:cNvPr id="20" name="Straight Arrow Connector 19"/>
          <p:cNvCxnSpPr>
            <a:stCxn id="19" idx="3"/>
            <a:endCxn id="18" idx="1"/>
          </p:cNvCxnSpPr>
          <p:nvPr/>
        </p:nvCxnSpPr>
        <p:spPr>
          <a:xfrm>
            <a:off x="4544949" y="4782975"/>
            <a:ext cx="2281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2"/>
            <a:endCxn id="17" idx="0"/>
          </p:cNvCxnSpPr>
          <p:nvPr/>
        </p:nvCxnSpPr>
        <p:spPr>
          <a:xfrm flipH="1">
            <a:off x="5172908" y="4936863"/>
            <a:ext cx="1" cy="886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Flowchart: Or 21"/>
          <p:cNvSpPr/>
          <p:nvPr/>
        </p:nvSpPr>
        <p:spPr>
          <a:xfrm>
            <a:off x="5015063" y="5164109"/>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cxnSp>
        <p:nvCxnSpPr>
          <p:cNvPr id="23" name="Straight Arrow Connector 22"/>
          <p:cNvCxnSpPr>
            <a:stCxn id="16" idx="3"/>
            <a:endCxn id="22" idx="2"/>
          </p:cNvCxnSpPr>
          <p:nvPr/>
        </p:nvCxnSpPr>
        <p:spPr>
          <a:xfrm flipV="1">
            <a:off x="4795825" y="5305623"/>
            <a:ext cx="219238" cy="2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138555" y="5154520"/>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t>plaintext block </a:t>
            </a:r>
            <a:r>
              <a:rPr lang="en-US" sz="1400" dirty="0"/>
              <a:t>3</a:t>
            </a:r>
          </a:p>
        </p:txBody>
      </p:sp>
      <p:sp>
        <p:nvSpPr>
          <p:cNvPr id="26" name="TextBox 25"/>
          <p:cNvSpPr txBox="1"/>
          <p:nvPr/>
        </p:nvSpPr>
        <p:spPr>
          <a:xfrm>
            <a:off x="7261599" y="5823116"/>
            <a:ext cx="1626495"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smtClean="0"/>
              <a:t>ciphertext block 3</a:t>
            </a:r>
            <a:endParaRPr lang="en-US" sz="1400" dirty="0"/>
          </a:p>
        </p:txBody>
      </p:sp>
      <p:sp>
        <p:nvSpPr>
          <p:cNvPr id="27" name="TextBox 26"/>
          <p:cNvSpPr txBox="1"/>
          <p:nvPr/>
        </p:nvSpPr>
        <p:spPr>
          <a:xfrm>
            <a:off x="7675027" y="4629086"/>
            <a:ext cx="799642"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400" dirty="0" smtClean="0"/>
              <a:t>Encrypt</a:t>
            </a:r>
            <a:endParaRPr lang="en-US" sz="1400" dirty="0"/>
          </a:p>
        </p:txBody>
      </p:sp>
      <p:sp>
        <p:nvSpPr>
          <p:cNvPr id="28" name="TextBox 27"/>
          <p:cNvSpPr txBox="1"/>
          <p:nvPr/>
        </p:nvSpPr>
        <p:spPr>
          <a:xfrm>
            <a:off x="7143600" y="4629086"/>
            <a:ext cx="303288" cy="307777"/>
          </a:xfrm>
          <a:prstGeom prst="rect">
            <a:avLst/>
          </a:prstGeom>
          <a:noFill/>
        </p:spPr>
        <p:txBody>
          <a:bodyPr wrap="none" rtlCol="0">
            <a:spAutoFit/>
          </a:bodyPr>
          <a:lstStyle/>
          <a:p>
            <a:r>
              <a:rPr lang="en-US" sz="1400" dirty="0" smtClean="0"/>
              <a:t>K</a:t>
            </a:r>
            <a:endParaRPr lang="en-US" sz="1400" dirty="0"/>
          </a:p>
        </p:txBody>
      </p:sp>
      <p:cxnSp>
        <p:nvCxnSpPr>
          <p:cNvPr id="29" name="Straight Arrow Connector 28"/>
          <p:cNvCxnSpPr>
            <a:stCxn id="28" idx="3"/>
            <a:endCxn id="27" idx="1"/>
          </p:cNvCxnSpPr>
          <p:nvPr/>
        </p:nvCxnSpPr>
        <p:spPr>
          <a:xfrm>
            <a:off x="7446888" y="4782975"/>
            <a:ext cx="2281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6" idx="0"/>
          </p:cNvCxnSpPr>
          <p:nvPr/>
        </p:nvCxnSpPr>
        <p:spPr>
          <a:xfrm flipH="1">
            <a:off x="8074847" y="4936863"/>
            <a:ext cx="1" cy="886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Flowchart: Or 30"/>
          <p:cNvSpPr/>
          <p:nvPr/>
        </p:nvSpPr>
        <p:spPr>
          <a:xfrm>
            <a:off x="7917002" y="5164109"/>
            <a:ext cx="315694" cy="283028"/>
          </a:xfrm>
          <a:prstGeom prst="flowChar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cxnSp>
        <p:nvCxnSpPr>
          <p:cNvPr id="32" name="Straight Arrow Connector 31"/>
          <p:cNvCxnSpPr>
            <a:stCxn id="25" idx="3"/>
            <a:endCxn id="31" idx="2"/>
          </p:cNvCxnSpPr>
          <p:nvPr/>
        </p:nvCxnSpPr>
        <p:spPr>
          <a:xfrm flipV="1">
            <a:off x="7697764" y="5305623"/>
            <a:ext cx="219238" cy="2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02477" y="3872184"/>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400" dirty="0" smtClean="0"/>
              <a:t>Counter 1</a:t>
            </a:r>
            <a:endParaRPr lang="en-US" sz="1400" dirty="0"/>
          </a:p>
        </p:txBody>
      </p:sp>
      <p:cxnSp>
        <p:nvCxnSpPr>
          <p:cNvPr id="48" name="Straight Arrow Connector 47"/>
          <p:cNvCxnSpPr>
            <a:stCxn id="60" idx="2"/>
            <a:endCxn id="18" idx="0"/>
          </p:cNvCxnSpPr>
          <p:nvPr/>
        </p:nvCxnSpPr>
        <p:spPr>
          <a:xfrm>
            <a:off x="5171166" y="4179961"/>
            <a:ext cx="1743" cy="449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3" idx="2"/>
            <a:endCxn id="27" idx="0"/>
          </p:cNvCxnSpPr>
          <p:nvPr/>
        </p:nvCxnSpPr>
        <p:spPr>
          <a:xfrm>
            <a:off x="8074846" y="4179961"/>
            <a:ext cx="2" cy="449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391561" y="3872184"/>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400" dirty="0" smtClean="0"/>
              <a:t>Counter 2</a:t>
            </a:r>
            <a:endParaRPr lang="en-US" sz="1400" dirty="0"/>
          </a:p>
        </p:txBody>
      </p:sp>
      <p:sp>
        <p:nvSpPr>
          <p:cNvPr id="63" name="TextBox 62"/>
          <p:cNvSpPr txBox="1"/>
          <p:nvPr/>
        </p:nvSpPr>
        <p:spPr>
          <a:xfrm>
            <a:off x="7295241" y="3872184"/>
            <a:ext cx="155920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400" dirty="0" smtClean="0"/>
              <a:t>Counter 3</a:t>
            </a:r>
            <a:endParaRPr lang="en-US" sz="1400" dirty="0"/>
          </a:p>
        </p:txBody>
      </p:sp>
    </p:spTree>
    <p:extLst>
      <p:ext uri="{BB962C8B-B14F-4D97-AF65-F5344CB8AC3E}">
        <p14:creationId xmlns:p14="http://schemas.microsoft.com/office/powerpoint/2010/main" val="2576762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fade">
                                      <p:cBhvr>
                                        <p:cTn id="64" dur="500"/>
                                        <p:tgtEl>
                                          <p:spTgt spid="6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par>
                                <p:cTn id="73" presetID="10"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par>
                                <p:cTn id="82" presetID="10" presetClass="entr" presetSubtype="0"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childTnLst>
                                </p:cTn>
                              </p:par>
                              <p:par>
                                <p:cTn id="91" presetID="10"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1" presetClass="entr" presetSubtype="0" fill="hold" nodeType="withEffect">
                                  <p:stCondLst>
                                    <p:cond delay="0"/>
                                  </p:stCondLst>
                                  <p:childTnLst>
                                    <p:set>
                                      <p:cBhvr>
                                        <p:cTn id="9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3" grpId="0" animBg="1"/>
      <p:bldP spid="16" grpId="0" animBg="1"/>
      <p:bldP spid="17" grpId="0" animBg="1"/>
      <p:bldP spid="18" grpId="0" animBg="1"/>
      <p:bldP spid="19" grpId="0"/>
      <p:bldP spid="22" grpId="0" animBg="1"/>
      <p:bldP spid="25" grpId="0" animBg="1"/>
      <p:bldP spid="26" grpId="0" animBg="1"/>
      <p:bldP spid="27" grpId="0" animBg="1"/>
      <p:bldP spid="28" grpId="0"/>
      <p:bldP spid="31" grpId="0" animBg="1"/>
      <p:bldP spid="35" grpId="0" animBg="1"/>
      <p:bldP spid="60" grpId="0" animBg="1"/>
      <p:bldP spid="6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mode</a:t>
            </a:r>
            <a:endParaRPr lang="en-US" dirty="0"/>
          </a:p>
        </p:txBody>
      </p:sp>
      <p:sp>
        <p:nvSpPr>
          <p:cNvPr id="3" name="Content Placeholder 2"/>
          <p:cNvSpPr>
            <a:spLocks noGrp="1"/>
          </p:cNvSpPr>
          <p:nvPr>
            <p:ph idx="1"/>
          </p:nvPr>
        </p:nvSpPr>
        <p:spPr/>
        <p:txBody>
          <a:bodyPr>
            <a:normAutofit lnSpcReduction="10000"/>
          </a:bodyPr>
          <a:lstStyle/>
          <a:p>
            <a:r>
              <a:rPr lang="en-US" dirty="0" smtClean="0"/>
              <a:t>General knowledge</a:t>
            </a:r>
          </a:p>
          <a:p>
            <a:pPr lvl="1"/>
            <a:r>
              <a:rPr lang="en-US" dirty="0" smtClean="0"/>
              <a:t>CBC = good, ECB = bad</a:t>
            </a:r>
          </a:p>
          <a:p>
            <a:r>
              <a:rPr lang="en-US" dirty="0" smtClean="0"/>
              <a:t>It isn’t this simple</a:t>
            </a:r>
          </a:p>
          <a:p>
            <a:pPr lvl="1"/>
            <a:r>
              <a:rPr lang="en-US" dirty="0" smtClean="0"/>
              <a:t>Everything depends on context</a:t>
            </a:r>
          </a:p>
          <a:p>
            <a:pPr lvl="1"/>
            <a:r>
              <a:rPr lang="en-US" dirty="0" smtClean="0"/>
              <a:t>There</a:t>
            </a:r>
            <a:r>
              <a:rPr lang="en-US" dirty="0"/>
              <a:t> </a:t>
            </a:r>
            <a:r>
              <a:rPr lang="en-US" dirty="0" smtClean="0"/>
              <a:t>are more </a:t>
            </a:r>
            <a:r>
              <a:rPr lang="en-US" dirty="0"/>
              <a:t>modes </a:t>
            </a:r>
            <a:r>
              <a:rPr lang="en-US" dirty="0" smtClean="0"/>
              <a:t>to consider</a:t>
            </a:r>
          </a:p>
          <a:p>
            <a:pPr lvl="2"/>
            <a:r>
              <a:rPr lang="en-US" dirty="0" smtClean="0"/>
              <a:t>Others we talked about and more that we didn’t</a:t>
            </a:r>
          </a:p>
          <a:p>
            <a:pPr lvl="1"/>
            <a:r>
              <a:rPr lang="en-US" dirty="0" smtClean="0"/>
              <a:t>What are your requirements?</a:t>
            </a:r>
          </a:p>
          <a:p>
            <a:pPr lvl="2"/>
            <a:r>
              <a:rPr lang="en-US" dirty="0" smtClean="0"/>
              <a:t>Parallelizable? Error tolerant? Synchronizing? Memory, speed, energy requirements? Malleability?</a:t>
            </a:r>
          </a:p>
          <a:p>
            <a:r>
              <a:rPr lang="en-US" dirty="0" smtClean="0"/>
              <a:t>It’s difficult to generalize</a:t>
            </a:r>
          </a:p>
          <a:p>
            <a:pPr lvl="1"/>
            <a:r>
              <a:rPr lang="en-US" dirty="0" smtClean="0"/>
              <a:t>What is right for one situation may be wrong for another</a:t>
            </a:r>
          </a:p>
        </p:txBody>
      </p:sp>
      <p:sp>
        <p:nvSpPr>
          <p:cNvPr id="5" name="Slide Number Placeholder 4"/>
          <p:cNvSpPr>
            <a:spLocks noGrp="1"/>
          </p:cNvSpPr>
          <p:nvPr>
            <p:ph type="sldNum" sz="quarter" idx="12"/>
          </p:nvPr>
        </p:nvSpPr>
        <p:spPr/>
        <p:txBody>
          <a:bodyPr/>
          <a:lstStyle/>
          <a:p>
            <a:fld id="{02575F65-B106-1543-A028-DEA58393CD08}" type="slidenum">
              <a:rPr lang="en-US" smtClean="0"/>
              <a:pPr/>
              <a:t>88</a:t>
            </a:fld>
            <a:endParaRPr lang="en-US"/>
          </a:p>
        </p:txBody>
      </p:sp>
    </p:spTree>
    <p:extLst>
      <p:ext uri="{BB962C8B-B14F-4D97-AF65-F5344CB8AC3E}">
        <p14:creationId xmlns:p14="http://schemas.microsoft.com/office/powerpoint/2010/main" val="1644972082"/>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 construction</a:t>
            </a:r>
            <a:endParaRPr lang="en-US" dirty="0"/>
          </a:p>
        </p:txBody>
      </p:sp>
      <p:sp>
        <p:nvSpPr>
          <p:cNvPr id="3" name="Slide Number Placeholder 2"/>
          <p:cNvSpPr>
            <a:spLocks noGrp="1"/>
          </p:cNvSpPr>
          <p:nvPr>
            <p:ph type="sldNum" sz="quarter" idx="12"/>
          </p:nvPr>
        </p:nvSpPr>
        <p:spPr/>
        <p:txBody>
          <a:bodyPr/>
          <a:lstStyle/>
          <a:p>
            <a:fld id="{02575F65-B106-1543-A028-DEA58393CD08}" type="slidenum">
              <a:rPr lang="en-US" smtClean="0"/>
              <a:pPr/>
              <a:t>89</a:t>
            </a:fld>
            <a:endParaRPr lang="en-US"/>
          </a:p>
        </p:txBody>
      </p:sp>
    </p:spTree>
    <p:extLst>
      <p:ext uri="{BB962C8B-B14F-4D97-AF65-F5344CB8AC3E}">
        <p14:creationId xmlns:p14="http://schemas.microsoft.com/office/powerpoint/2010/main" val="10010191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Cryptology?</a:t>
            </a:r>
          </a:p>
        </p:txBody>
      </p:sp>
      <p:sp>
        <p:nvSpPr>
          <p:cNvPr id="3" name="Content Placeholder 2"/>
          <p:cNvSpPr>
            <a:spLocks noGrp="1"/>
          </p:cNvSpPr>
          <p:nvPr>
            <p:ph idx="1"/>
          </p:nvPr>
        </p:nvSpPr>
        <p:spPr/>
        <p:txBody>
          <a:bodyPr>
            <a:normAutofit fontScale="92500" lnSpcReduction="10000"/>
          </a:bodyPr>
          <a:lstStyle/>
          <a:p>
            <a:r>
              <a:rPr lang="en-US" b="1" dirty="0" smtClean="0"/>
              <a:t>Cryptology </a:t>
            </a:r>
            <a:r>
              <a:rPr lang="en-US" dirty="0" smtClean="0"/>
              <a:t>is “the scientific study of cryptography and cryptanalysis” (according to Merriam-Webster)</a:t>
            </a:r>
          </a:p>
          <a:p>
            <a:pPr lvl="1"/>
            <a:r>
              <a:rPr lang="en-US" dirty="0" smtClean="0"/>
              <a:t>People often say “cryptography” to mean both</a:t>
            </a:r>
          </a:p>
          <a:p>
            <a:endParaRPr lang="en-US" b="1" dirty="0" smtClean="0"/>
          </a:p>
          <a:p>
            <a:r>
              <a:rPr lang="en-US" b="1" dirty="0" smtClean="0"/>
              <a:t>Cryptography </a:t>
            </a:r>
            <a:r>
              <a:rPr lang="en-US" dirty="0" smtClean="0"/>
              <a:t>is the science of secret writing with the goal of hiding the meaning of a message</a:t>
            </a:r>
          </a:p>
          <a:p>
            <a:pPr lvl="1"/>
            <a:r>
              <a:rPr lang="en-US" dirty="0" smtClean="0"/>
              <a:t>This is different from steganography, where the presence of the message is hidden</a:t>
            </a:r>
          </a:p>
          <a:p>
            <a:endParaRPr lang="en-US" dirty="0" smtClean="0"/>
          </a:p>
          <a:p>
            <a:r>
              <a:rPr lang="en-US" b="1" dirty="0" smtClean="0"/>
              <a:t>Cryptanalysis </a:t>
            </a:r>
            <a:r>
              <a:rPr lang="en-US" dirty="0" smtClean="0"/>
              <a:t>is the science and art of </a:t>
            </a:r>
            <a:r>
              <a:rPr lang="en-US" i="1" dirty="0" smtClean="0"/>
              <a:t>breaking cryptosystems</a:t>
            </a:r>
            <a:endParaRPr lang="en-US" dirty="0"/>
          </a:p>
        </p:txBody>
      </p:sp>
      <p:sp>
        <p:nvSpPr>
          <p:cNvPr id="5" name="Slide Number Placeholder 4"/>
          <p:cNvSpPr>
            <a:spLocks noGrp="1"/>
          </p:cNvSpPr>
          <p:nvPr>
            <p:ph type="sldNum" sz="quarter" idx="12"/>
          </p:nvPr>
        </p:nvSpPr>
        <p:spPr/>
        <p:txBody>
          <a:bodyPr/>
          <a:lstStyle/>
          <a:p>
            <a:fld id="{02575F65-B106-1543-A028-DEA58393CD08}" type="slidenum">
              <a:rPr lang="en-US" smtClean="0"/>
              <a:pPr/>
              <a:t>9</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Common structure</a:t>
            </a:r>
            <a:endParaRPr lang="en-US" dirty="0"/>
          </a:p>
        </p:txBody>
      </p:sp>
      <p:sp>
        <p:nvSpPr>
          <p:cNvPr id="4" name="Content Placeholder 3"/>
          <p:cNvSpPr>
            <a:spLocks noGrp="1"/>
          </p:cNvSpPr>
          <p:nvPr>
            <p:ph idx="1"/>
          </p:nvPr>
        </p:nvSpPr>
        <p:spPr>
          <a:xfrm>
            <a:off x="457200" y="1935480"/>
            <a:ext cx="6019800" cy="4389120"/>
          </a:xfrm>
        </p:spPr>
        <p:txBody>
          <a:bodyPr/>
          <a:lstStyle/>
          <a:p>
            <a:r>
              <a:rPr lang="en-US" dirty="0" smtClean="0"/>
              <a:t>Product cipher</a:t>
            </a:r>
          </a:p>
          <a:p>
            <a:pPr lvl="1"/>
            <a:r>
              <a:rPr lang="en-US" dirty="0" smtClean="0"/>
              <a:t>Combines two or more transformations</a:t>
            </a:r>
          </a:p>
          <a:p>
            <a:pPr lvl="1"/>
            <a:r>
              <a:rPr lang="en-US" dirty="0" smtClean="0"/>
              <a:t>Resulting cipher more secure than components</a:t>
            </a:r>
          </a:p>
          <a:p>
            <a:r>
              <a:rPr lang="en-US" dirty="0" smtClean="0"/>
              <a:t> Round function</a:t>
            </a:r>
          </a:p>
          <a:p>
            <a:pPr lvl="1"/>
            <a:r>
              <a:rPr lang="en-US" dirty="0" smtClean="0"/>
              <a:t>Provides confusion and diffusion</a:t>
            </a:r>
          </a:p>
          <a:p>
            <a:pPr lvl="1"/>
            <a:r>
              <a:rPr lang="en-US" dirty="0" smtClean="0"/>
              <a:t>Key combined with state (confusion)</a:t>
            </a:r>
          </a:p>
          <a:p>
            <a:pPr lvl="1"/>
            <a:r>
              <a:rPr lang="en-US" dirty="0" smtClean="0"/>
              <a:t>Data mixing/permutations (diffusion)</a:t>
            </a:r>
          </a:p>
          <a:p>
            <a:pPr lvl="1"/>
            <a:endParaRPr lang="en-US" dirty="0" smtClean="0"/>
          </a:p>
          <a:p>
            <a:endParaRPr lang="en-US" dirty="0"/>
          </a:p>
        </p:txBody>
      </p:sp>
      <p:sp>
        <p:nvSpPr>
          <p:cNvPr id="5" name="Rectangle 4"/>
          <p:cNvSpPr/>
          <p:nvPr/>
        </p:nvSpPr>
        <p:spPr>
          <a:xfrm>
            <a:off x="7162800" y="18288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Round 1</a:t>
            </a:r>
            <a:endParaRPr lang="en-US" dirty="0"/>
          </a:p>
        </p:txBody>
      </p:sp>
      <p:sp>
        <p:nvSpPr>
          <p:cNvPr id="6" name="Rectangle 5"/>
          <p:cNvSpPr/>
          <p:nvPr/>
        </p:nvSpPr>
        <p:spPr>
          <a:xfrm>
            <a:off x="7162800" y="2743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Round 2</a:t>
            </a:r>
            <a:endParaRPr lang="en-US" dirty="0"/>
          </a:p>
        </p:txBody>
      </p:sp>
      <p:cxnSp>
        <p:nvCxnSpPr>
          <p:cNvPr id="8" name="Straight Arrow Connector 7"/>
          <p:cNvCxnSpPr>
            <a:stCxn id="13" idx="2"/>
            <a:endCxn id="5" idx="0"/>
          </p:cNvCxnSpPr>
          <p:nvPr/>
        </p:nvCxnSpPr>
        <p:spPr>
          <a:xfrm>
            <a:off x="7772400" y="1596957"/>
            <a:ext cx="0" cy="231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6" idx="0"/>
          </p:cNvCxnSpPr>
          <p:nvPr/>
        </p:nvCxnSpPr>
        <p:spPr>
          <a:xfrm>
            <a:off x="7772400" y="2438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62800" y="1292157"/>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plaintext</a:t>
            </a:r>
            <a:endParaRPr lang="en-US" dirty="0"/>
          </a:p>
        </p:txBody>
      </p:sp>
      <p:sp>
        <p:nvSpPr>
          <p:cNvPr id="14" name="Rectangle 13"/>
          <p:cNvSpPr/>
          <p:nvPr/>
        </p:nvSpPr>
        <p:spPr>
          <a:xfrm>
            <a:off x="7162800" y="5867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ciphertext</a:t>
            </a:r>
            <a:endParaRPr lang="en-US" dirty="0"/>
          </a:p>
        </p:txBody>
      </p:sp>
      <p:sp>
        <p:nvSpPr>
          <p:cNvPr id="19" name="Rectangle 18"/>
          <p:cNvSpPr/>
          <p:nvPr/>
        </p:nvSpPr>
        <p:spPr>
          <a:xfrm>
            <a:off x="7162800" y="41910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Round n-1</a:t>
            </a:r>
            <a:endParaRPr lang="en-US" dirty="0"/>
          </a:p>
        </p:txBody>
      </p:sp>
      <p:sp>
        <p:nvSpPr>
          <p:cNvPr id="20" name="Rectangle 19"/>
          <p:cNvSpPr/>
          <p:nvPr/>
        </p:nvSpPr>
        <p:spPr>
          <a:xfrm>
            <a:off x="7162800" y="5029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Round n</a:t>
            </a:r>
            <a:endParaRPr lang="en-US" dirty="0"/>
          </a:p>
        </p:txBody>
      </p:sp>
      <p:cxnSp>
        <p:nvCxnSpPr>
          <p:cNvPr id="21" name="Straight Arrow Connector 20"/>
          <p:cNvCxnSpPr>
            <a:stCxn id="19" idx="2"/>
            <a:endCxn id="20" idx="0"/>
          </p:cNvCxnSpPr>
          <p:nvPr/>
        </p:nvCxnSpPr>
        <p:spPr>
          <a:xfrm>
            <a:off x="7772400" y="4800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2"/>
            <a:endCxn id="19" idx="0"/>
          </p:cNvCxnSpPr>
          <p:nvPr/>
        </p:nvCxnSpPr>
        <p:spPr>
          <a:xfrm>
            <a:off x="7772400" y="3352800"/>
            <a:ext cx="0" cy="83820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0" idx="2"/>
            <a:endCxn id="14" idx="0"/>
          </p:cNvCxnSpPr>
          <p:nvPr/>
        </p:nvCxnSpPr>
        <p:spPr>
          <a:xfrm>
            <a:off x="7772400" y="5638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02575F65-B106-1543-A028-DEA58393CD08}" type="slidenum">
              <a:rPr lang="en-US" smtClean="0"/>
              <a:pPr/>
              <a:t>90</a:t>
            </a:fld>
            <a:endParaRPr lang="en-US"/>
          </a:p>
        </p:txBody>
      </p:sp>
    </p:spTree>
    <p:extLst>
      <p:ext uri="{BB962C8B-B14F-4D97-AF65-F5344CB8AC3E}">
        <p14:creationId xmlns:p14="http://schemas.microsoft.com/office/powerpoint/2010/main" val="3702892736"/>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structure: SPN</a:t>
            </a:r>
            <a:endParaRPr lang="en-US" dirty="0"/>
          </a:p>
        </p:txBody>
      </p:sp>
      <p:sp>
        <p:nvSpPr>
          <p:cNvPr id="3" name="Content Placeholder 2"/>
          <p:cNvSpPr>
            <a:spLocks noGrp="1"/>
          </p:cNvSpPr>
          <p:nvPr>
            <p:ph idx="1"/>
          </p:nvPr>
        </p:nvSpPr>
        <p:spPr>
          <a:xfrm>
            <a:off x="457199" y="1935480"/>
            <a:ext cx="5080571" cy="4389120"/>
          </a:xfrm>
        </p:spPr>
        <p:txBody>
          <a:bodyPr/>
          <a:lstStyle/>
          <a:p>
            <a:r>
              <a:rPr lang="en-US" dirty="0" smtClean="0"/>
              <a:t>Substitution Permutation Network (SPN)</a:t>
            </a:r>
          </a:p>
          <a:p>
            <a:r>
              <a:rPr lang="en-US" dirty="0" smtClean="0"/>
              <a:t>Substitution box (S-box)</a:t>
            </a:r>
          </a:p>
          <a:p>
            <a:pPr lvl="1"/>
            <a:r>
              <a:rPr lang="en-US" dirty="0" smtClean="0"/>
              <a:t>Invertible non-linear function</a:t>
            </a:r>
          </a:p>
          <a:p>
            <a:pPr lvl="1"/>
            <a:r>
              <a:rPr lang="en-US" dirty="0" smtClean="0"/>
              <a:t>Often implemented as look-up tables</a:t>
            </a:r>
          </a:p>
          <a:p>
            <a:r>
              <a:rPr lang="en-US" dirty="0" smtClean="0"/>
              <a:t>Permutation</a:t>
            </a:r>
          </a:p>
          <a:p>
            <a:pPr lvl="1"/>
            <a:r>
              <a:rPr lang="en-US" dirty="0" smtClean="0"/>
              <a:t>Change bit locations</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91</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288" y="2463977"/>
            <a:ext cx="2449841" cy="2231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468428"/>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structure</a:t>
            </a:r>
            <a:r>
              <a:rPr lang="en-US" dirty="0" smtClean="0"/>
              <a:t>: Feistel</a:t>
            </a:r>
            <a:endParaRPr lang="en-US" dirty="0"/>
          </a:p>
        </p:txBody>
      </p:sp>
      <p:sp>
        <p:nvSpPr>
          <p:cNvPr id="3" name="Content Placeholder 2"/>
          <p:cNvSpPr>
            <a:spLocks noGrp="1"/>
          </p:cNvSpPr>
          <p:nvPr>
            <p:ph idx="1"/>
          </p:nvPr>
        </p:nvSpPr>
        <p:spPr>
          <a:xfrm>
            <a:off x="457200" y="1935480"/>
            <a:ext cx="4114800" cy="4389120"/>
          </a:xfrm>
        </p:spPr>
        <p:txBody>
          <a:bodyPr>
            <a:normAutofit fontScale="92500" lnSpcReduction="10000"/>
          </a:bodyPr>
          <a:lstStyle/>
          <a:p>
            <a:r>
              <a:rPr lang="en-US" dirty="0" smtClean="0"/>
              <a:t>Split state into left and right</a:t>
            </a:r>
          </a:p>
          <a:p>
            <a:r>
              <a:rPr lang="en-US" dirty="0" smtClean="0"/>
              <a:t>Encrypt and decrypt functions use same logic</a:t>
            </a:r>
          </a:p>
          <a:p>
            <a:pPr lvl="1"/>
            <a:r>
              <a:rPr lang="en-US" dirty="0" smtClean="0"/>
              <a:t>Smaller footprint</a:t>
            </a:r>
          </a:p>
          <a:p>
            <a:r>
              <a:rPr lang="en-US" dirty="0" smtClean="0"/>
              <a:t>f contains a non-linear function</a:t>
            </a:r>
          </a:p>
          <a:p>
            <a:pPr lvl="1"/>
            <a:r>
              <a:rPr lang="en-US" dirty="0" smtClean="0"/>
              <a:t>S-boxes do not need to be invertible in Feistel ciphers</a:t>
            </a:r>
          </a:p>
          <a:p>
            <a:r>
              <a:rPr lang="en-US" dirty="0"/>
              <a:t>g</a:t>
            </a:r>
            <a:r>
              <a:rPr lang="en-US" dirty="0" smtClean="0"/>
              <a:t> is operation to combine the left and right</a:t>
            </a:r>
          </a:p>
          <a:p>
            <a:pPr lvl="1"/>
            <a:r>
              <a:rPr lang="en-US" dirty="0" smtClean="0"/>
              <a:t>Example: </a:t>
            </a:r>
            <a:r>
              <a:rPr lang="en-US" dirty="0" err="1" smtClean="0"/>
              <a:t>xor</a:t>
            </a:r>
            <a:r>
              <a:rPr lang="en-US" dirty="0" smtClean="0"/>
              <a:t> </a:t>
            </a:r>
          </a:p>
          <a:p>
            <a:pPr lvl="1"/>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09800"/>
            <a:ext cx="226695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2575F65-B106-1543-A028-DEA58393CD08}" type="slidenum">
              <a:rPr lang="en-US" smtClean="0"/>
              <a:pPr/>
              <a:t>92</a:t>
            </a:fld>
            <a:endParaRPr lang="en-US"/>
          </a:p>
        </p:txBody>
      </p:sp>
    </p:spTree>
    <p:extLst>
      <p:ext uri="{BB962C8B-B14F-4D97-AF65-F5344CB8AC3E}">
        <p14:creationId xmlns:p14="http://schemas.microsoft.com/office/powerpoint/2010/main" val="725740823"/>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ARX</a:t>
            </a:r>
            <a:endParaRPr lang="en-US" dirty="0"/>
          </a:p>
        </p:txBody>
      </p:sp>
      <p:sp>
        <p:nvSpPr>
          <p:cNvPr id="3" name="Content Placeholder 2"/>
          <p:cNvSpPr>
            <a:spLocks noGrp="1"/>
          </p:cNvSpPr>
          <p:nvPr>
            <p:ph idx="1"/>
          </p:nvPr>
        </p:nvSpPr>
        <p:spPr>
          <a:xfrm>
            <a:off x="457200" y="1935480"/>
            <a:ext cx="4191000" cy="4389120"/>
          </a:xfrm>
        </p:spPr>
        <p:txBody>
          <a:bodyPr>
            <a:normAutofit lnSpcReduction="10000"/>
          </a:bodyPr>
          <a:lstStyle/>
          <a:p>
            <a:r>
              <a:rPr lang="en-US" dirty="0" smtClean="0"/>
              <a:t>Addition-Rotation-XOR</a:t>
            </a:r>
          </a:p>
          <a:p>
            <a:r>
              <a:rPr lang="en-US" dirty="0" smtClean="0"/>
              <a:t>Two kinds of linear operations</a:t>
            </a:r>
          </a:p>
          <a:p>
            <a:pPr lvl="1"/>
            <a:r>
              <a:rPr lang="en-US" dirty="0" smtClean="0"/>
              <a:t>Translating them into a single linear form is difficult over many rounds</a:t>
            </a:r>
          </a:p>
          <a:p>
            <a:r>
              <a:rPr lang="en-US" dirty="0" smtClean="0"/>
              <a:t>Acts as simple substitution box</a:t>
            </a:r>
          </a:p>
          <a:p>
            <a:pPr lvl="1"/>
            <a:r>
              <a:rPr lang="en-US" dirty="0" smtClean="0"/>
              <a:t>No need for tables</a:t>
            </a:r>
          </a:p>
          <a:p>
            <a:pPr lvl="1"/>
            <a:r>
              <a:rPr lang="en-US" dirty="0" smtClean="0"/>
              <a:t>Easy to compute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360579"/>
            <a:ext cx="269557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2575F65-B106-1543-A028-DEA58393CD08}" type="slidenum">
              <a:rPr lang="en-US" smtClean="0"/>
              <a:pPr/>
              <a:t>93</a:t>
            </a:fld>
            <a:endParaRPr lang="en-US"/>
          </a:p>
        </p:txBody>
      </p:sp>
    </p:spTree>
    <p:extLst>
      <p:ext uri="{BB962C8B-B14F-4D97-AF65-F5344CB8AC3E}">
        <p14:creationId xmlns:p14="http://schemas.microsoft.com/office/powerpoint/2010/main" val="447565937"/>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rounds = more security, right?</a:t>
            </a:r>
            <a:endParaRPr lang="en-US" dirty="0"/>
          </a:p>
        </p:txBody>
      </p:sp>
      <p:sp>
        <p:nvSpPr>
          <p:cNvPr id="3" name="Content Placeholder 2"/>
          <p:cNvSpPr>
            <a:spLocks noGrp="1"/>
          </p:cNvSpPr>
          <p:nvPr>
            <p:ph idx="1"/>
          </p:nvPr>
        </p:nvSpPr>
        <p:spPr/>
        <p:txBody>
          <a:bodyPr/>
          <a:lstStyle/>
          <a:p>
            <a:r>
              <a:rPr lang="en-US" dirty="0" smtClean="0"/>
              <a:t>Not exactly</a:t>
            </a:r>
          </a:p>
          <a:p>
            <a:r>
              <a:rPr lang="en-US" dirty="0" smtClean="0"/>
              <a:t>While this seems intuitive, there is a caveat</a:t>
            </a:r>
          </a:p>
          <a:p>
            <a:pPr lvl="1"/>
            <a:r>
              <a:rPr lang="en-US" dirty="0" smtClean="0"/>
              <a:t>Rounds cannot be exactly identical</a:t>
            </a:r>
          </a:p>
          <a:p>
            <a:pPr lvl="1"/>
            <a:r>
              <a:rPr lang="en-US" dirty="0" smtClean="0"/>
              <a:t>Tools for this</a:t>
            </a:r>
          </a:p>
          <a:p>
            <a:pPr lvl="2"/>
            <a:r>
              <a:rPr lang="en-US" dirty="0" smtClean="0"/>
              <a:t>Key schedule</a:t>
            </a:r>
          </a:p>
          <a:p>
            <a:pPr lvl="2"/>
            <a:r>
              <a:rPr lang="en-US" dirty="0" smtClean="0"/>
              <a:t>Round constants</a:t>
            </a:r>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94</a:t>
            </a:fld>
            <a:endParaRPr lang="en-US"/>
          </a:p>
        </p:txBody>
      </p:sp>
    </p:spTree>
    <p:extLst>
      <p:ext uri="{BB962C8B-B14F-4D97-AF65-F5344CB8AC3E}">
        <p14:creationId xmlns:p14="http://schemas.microsoft.com/office/powerpoint/2010/main" val="2908570857"/>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example: AES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Let’s look at the round components of a real cipher</a:t>
            </a:r>
          </a:p>
          <a:p>
            <a:r>
              <a:rPr lang="en-US" dirty="0" smtClean="0"/>
              <a:t>Round consists of nonlinear step and linear mixing</a:t>
            </a:r>
          </a:p>
          <a:p>
            <a:pPr lvl="1"/>
            <a:r>
              <a:rPr lang="en-US" dirty="0" smtClean="0"/>
              <a:t>Which provides confusion, and which provide diffusion?</a:t>
            </a:r>
          </a:p>
          <a:p>
            <a:endParaRPr lang="en-US" dirty="0" smtClean="0"/>
          </a:p>
          <a:p>
            <a:r>
              <a:rPr lang="en-US" dirty="0" smtClean="0"/>
              <a:t>Round structure</a:t>
            </a:r>
          </a:p>
          <a:p>
            <a:pPr lvl="1"/>
            <a:r>
              <a:rPr lang="en-US" dirty="0" err="1" smtClean="0"/>
              <a:t>SubBytes</a:t>
            </a:r>
            <a:endParaRPr lang="en-US" dirty="0" smtClean="0"/>
          </a:p>
          <a:p>
            <a:pPr lvl="2"/>
            <a:r>
              <a:rPr lang="en-US" dirty="0" smtClean="0"/>
              <a:t>nonlinearity</a:t>
            </a:r>
          </a:p>
          <a:p>
            <a:pPr lvl="1"/>
            <a:r>
              <a:rPr lang="en-US" dirty="0" err="1" smtClean="0"/>
              <a:t>ShiftRows</a:t>
            </a:r>
            <a:r>
              <a:rPr lang="en-US" dirty="0" smtClean="0"/>
              <a:t>, </a:t>
            </a:r>
            <a:r>
              <a:rPr lang="en-US" dirty="0" err="1" smtClean="0"/>
              <a:t>MixColumn</a:t>
            </a:r>
            <a:endParaRPr lang="en-US" dirty="0"/>
          </a:p>
          <a:p>
            <a:pPr lvl="2"/>
            <a:r>
              <a:rPr lang="en-US" dirty="0" smtClean="0"/>
              <a:t>Linear mixing</a:t>
            </a:r>
          </a:p>
          <a:p>
            <a:pPr lvl="1"/>
            <a:r>
              <a:rPr lang="en-US" dirty="0" err="1" smtClean="0"/>
              <a:t>AddKey</a:t>
            </a:r>
            <a:endParaRPr lang="en-US" dirty="0" smtClean="0"/>
          </a:p>
          <a:p>
            <a:pPr lvl="2"/>
            <a:r>
              <a:rPr lang="en-US" dirty="0" smtClean="0"/>
              <a:t>Combine key with state via exclusive-or</a:t>
            </a:r>
          </a:p>
          <a:p>
            <a:endParaRPr lang="en-US" dirty="0"/>
          </a:p>
        </p:txBody>
      </p:sp>
      <p:sp>
        <p:nvSpPr>
          <p:cNvPr id="4" name="Slide Number Placeholder 3"/>
          <p:cNvSpPr>
            <a:spLocks noGrp="1"/>
          </p:cNvSpPr>
          <p:nvPr>
            <p:ph type="sldNum" sz="quarter" idx="12"/>
          </p:nvPr>
        </p:nvSpPr>
        <p:spPr/>
        <p:txBody>
          <a:bodyPr/>
          <a:lstStyle/>
          <a:p>
            <a:fld id="{02575F65-B106-1543-A028-DEA58393CD08}" type="slidenum">
              <a:rPr lang="en-US" smtClean="0"/>
              <a:pPr/>
              <a:t>95</a:t>
            </a:fld>
            <a:endParaRPr lang="en-US"/>
          </a:p>
        </p:txBody>
      </p:sp>
    </p:spTree>
    <p:extLst>
      <p:ext uri="{BB962C8B-B14F-4D97-AF65-F5344CB8AC3E}">
        <p14:creationId xmlns:p14="http://schemas.microsoft.com/office/powerpoint/2010/main" val="4226411957"/>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a:t>
            </a:r>
            <a:r>
              <a:rPr lang="en-US" dirty="0" err="1" smtClean="0"/>
              <a:t>SubBytes</a:t>
            </a:r>
            <a:endParaRPr lang="en-US" dirty="0"/>
          </a:p>
        </p:txBody>
      </p:sp>
      <p:sp>
        <p:nvSpPr>
          <p:cNvPr id="3" name="Content Placeholder 2"/>
          <p:cNvSpPr>
            <a:spLocks noGrp="1"/>
          </p:cNvSpPr>
          <p:nvPr>
            <p:ph idx="1"/>
          </p:nvPr>
        </p:nvSpPr>
        <p:spPr>
          <a:xfrm>
            <a:off x="457200" y="1935479"/>
            <a:ext cx="8229600" cy="1794039"/>
          </a:xfrm>
        </p:spPr>
        <p:txBody>
          <a:bodyPr>
            <a:normAutofit fontScale="92500" lnSpcReduction="20000"/>
          </a:bodyPr>
          <a:lstStyle/>
          <a:p>
            <a:r>
              <a:rPr lang="en-US" dirty="0"/>
              <a:t>B</a:t>
            </a:r>
            <a:r>
              <a:rPr lang="en-US" dirty="0" smtClean="0"/>
              <a:t>yte substitution</a:t>
            </a:r>
          </a:p>
          <a:p>
            <a:pPr lvl="1"/>
            <a:r>
              <a:rPr lang="en-US" dirty="0" smtClean="0"/>
              <a:t>Replace a byte of data with another according to a function</a:t>
            </a:r>
          </a:p>
          <a:p>
            <a:pPr lvl="1"/>
            <a:r>
              <a:rPr lang="en-US" dirty="0" smtClean="0"/>
              <a:t>The function is invertible so that we can reverse the substitution</a:t>
            </a:r>
          </a:p>
          <a:p>
            <a:pPr lvl="1"/>
            <a:r>
              <a:rPr lang="en-US" dirty="0" err="1" smtClean="0"/>
              <a:t>S’</a:t>
            </a:r>
            <a:r>
              <a:rPr lang="en-US" baseline="-25000" dirty="0" err="1" smtClean="0"/>
              <a:t>r,c</a:t>
            </a:r>
            <a:r>
              <a:rPr lang="en-US" dirty="0" smtClean="0"/>
              <a:t> = S-Box(</a:t>
            </a:r>
            <a:r>
              <a:rPr lang="en-US" dirty="0" err="1" smtClean="0"/>
              <a:t>S</a:t>
            </a:r>
            <a:r>
              <a:rPr lang="en-US" baseline="-25000" dirty="0" err="1" smtClean="0"/>
              <a:t>r,c</a:t>
            </a:r>
            <a:r>
              <a:rPr lang="en-US" dirty="0" smtClean="0"/>
              <a: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630" y="3819412"/>
            <a:ext cx="52768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2575F65-B106-1543-A028-DEA58393CD08}" type="slidenum">
              <a:rPr lang="en-US" smtClean="0"/>
              <a:pPr/>
              <a:t>96</a:t>
            </a:fld>
            <a:endParaRPr lang="en-US"/>
          </a:p>
        </p:txBody>
      </p:sp>
    </p:spTree>
    <p:extLst>
      <p:ext uri="{BB962C8B-B14F-4D97-AF65-F5344CB8AC3E}">
        <p14:creationId xmlns:p14="http://schemas.microsoft.com/office/powerpoint/2010/main" val="557794858"/>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AES: </a:t>
            </a:r>
            <a:r>
              <a:rPr lang="en-US" dirty="0" err="1" smtClean="0"/>
              <a:t>ShiftRows</a:t>
            </a:r>
            <a:r>
              <a:rPr lang="en-US" dirty="0" smtClean="0"/>
              <a:t> and </a:t>
            </a:r>
            <a:r>
              <a:rPr lang="en-US" dirty="0" err="1" smtClean="0"/>
              <a:t>MixColumns</a:t>
            </a:r>
            <a:endParaRPr lang="en-US" dirty="0"/>
          </a:p>
        </p:txBody>
      </p:sp>
      <p:sp>
        <p:nvSpPr>
          <p:cNvPr id="4" name="Content Placeholder 3"/>
          <p:cNvSpPr>
            <a:spLocks noGrp="1"/>
          </p:cNvSpPr>
          <p:nvPr>
            <p:ph idx="1"/>
          </p:nvPr>
        </p:nvSpPr>
        <p:spPr>
          <a:xfrm>
            <a:off x="457200" y="1935480"/>
            <a:ext cx="3200400" cy="4389120"/>
          </a:xfrm>
        </p:spPr>
        <p:txBody>
          <a:bodyPr>
            <a:normAutofit lnSpcReduction="10000"/>
          </a:bodyPr>
          <a:lstStyle/>
          <a:p>
            <a:r>
              <a:rPr lang="en-US" dirty="0" err="1" smtClean="0"/>
              <a:t>ShiftRows</a:t>
            </a:r>
            <a:endParaRPr lang="en-US" dirty="0" smtClean="0"/>
          </a:p>
          <a:p>
            <a:pPr lvl="1"/>
            <a:r>
              <a:rPr lang="en-US" dirty="0" smtClean="0"/>
              <a:t>Circular shift on each row of the state</a:t>
            </a:r>
          </a:p>
          <a:p>
            <a:pPr lvl="2"/>
            <a:r>
              <a:rPr lang="en-US" dirty="0" smtClean="0"/>
              <a:t>Shift amount differs by row</a:t>
            </a:r>
          </a:p>
          <a:p>
            <a:r>
              <a:rPr lang="en-US" dirty="0" err="1" smtClean="0"/>
              <a:t>MixColumns</a:t>
            </a:r>
            <a:endParaRPr lang="en-US" dirty="0" smtClean="0"/>
          </a:p>
          <a:p>
            <a:pPr lvl="1"/>
            <a:r>
              <a:rPr lang="en-US" dirty="0" smtClean="0"/>
              <a:t>Multiply each column of the state by a fixed matrix</a:t>
            </a:r>
          </a:p>
          <a:p>
            <a:pPr lvl="1"/>
            <a:r>
              <a:rPr lang="en-US" dirty="0"/>
              <a:t>S</a:t>
            </a:r>
            <a:r>
              <a:rPr lang="en-US" dirty="0" smtClean="0"/>
              <a:t>’</a:t>
            </a:r>
            <a:r>
              <a:rPr lang="en-US" baseline="-25000" dirty="0" smtClean="0"/>
              <a:t>*,</a:t>
            </a:r>
            <a:r>
              <a:rPr lang="en-US" baseline="-25000" dirty="0"/>
              <a:t>c</a:t>
            </a:r>
            <a:r>
              <a:rPr lang="en-US" dirty="0"/>
              <a:t> </a:t>
            </a:r>
            <a:r>
              <a:rPr lang="en-US" dirty="0" smtClean="0"/>
              <a:t>= S</a:t>
            </a:r>
            <a:r>
              <a:rPr lang="en-US" baseline="-25000" dirty="0" smtClean="0"/>
              <a:t>*,</a:t>
            </a:r>
            <a:r>
              <a:rPr lang="en-US" baseline="-25000" dirty="0"/>
              <a:t>c</a:t>
            </a:r>
            <a:r>
              <a:rPr lang="en-US" dirty="0" smtClean="0"/>
              <a:t> · matrix</a:t>
            </a:r>
            <a:endParaRPr lang="en-US" dirty="0"/>
          </a:p>
        </p:txBody>
      </p:sp>
      <p:sp>
        <p:nvSpPr>
          <p:cNvPr id="3" name="Slide Number Placeholder 2"/>
          <p:cNvSpPr>
            <a:spLocks noGrp="1"/>
          </p:cNvSpPr>
          <p:nvPr>
            <p:ph type="sldNum" sz="quarter" idx="12"/>
          </p:nvPr>
        </p:nvSpPr>
        <p:spPr/>
        <p:txBody>
          <a:bodyPr/>
          <a:lstStyle/>
          <a:p>
            <a:fld id="{02575F65-B106-1543-A028-DEA58393CD08}" type="slidenum">
              <a:rPr lang="en-US" smtClean="0"/>
              <a:pPr/>
              <a:t>97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167" y="1847088"/>
            <a:ext cx="4867275" cy="2208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715" y="4055470"/>
            <a:ext cx="4648200" cy="2473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976235"/>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Asymmetric Cryptography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9983108"/>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02575F65-B106-1543-A028-DEA58393CD08}" type="slidenum">
              <a:rPr lang="en-US" smtClean="0"/>
              <a:pPr/>
              <a:t>98</a:t>
            </a:fld>
            <a:endParaRPr lang="en-US"/>
          </a:p>
        </p:txBody>
      </p:sp>
    </p:spTree>
    <p:extLst>
      <p:ext uri="{BB962C8B-B14F-4D97-AF65-F5344CB8AC3E}">
        <p14:creationId xmlns:p14="http://schemas.microsoft.com/office/powerpoint/2010/main" val="2807619687"/>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Asymmetric Crypto</a:t>
            </a:r>
            <a:endParaRPr lang="en-US" dirty="0"/>
          </a:p>
        </p:txBody>
      </p:sp>
      <p:sp>
        <p:nvSpPr>
          <p:cNvPr id="9" name="Content Placeholder 8"/>
          <p:cNvSpPr>
            <a:spLocks noGrp="1"/>
          </p:cNvSpPr>
          <p:nvPr>
            <p:ph idx="1"/>
          </p:nvPr>
        </p:nvSpPr>
        <p:spPr/>
        <p:txBody>
          <a:bodyPr/>
          <a:lstStyle/>
          <a:p>
            <a:r>
              <a:rPr lang="en-US" dirty="0" smtClean="0"/>
              <a:t>Asymmetric cryptography = public key cryptography</a:t>
            </a:r>
          </a:p>
          <a:p>
            <a:r>
              <a:rPr lang="en-US" dirty="0" smtClean="0"/>
              <a:t>Different key used by different parties</a:t>
            </a:r>
          </a:p>
          <a:p>
            <a:pPr lvl="1"/>
            <a:r>
              <a:rPr lang="en-US" dirty="0" smtClean="0"/>
              <a:t>Key use is not symmetric</a:t>
            </a:r>
          </a:p>
          <a:p>
            <a:pPr lvl="1"/>
            <a:endParaRPr lang="en-US" dirty="0"/>
          </a:p>
          <a:p>
            <a:r>
              <a:rPr lang="en-US" dirty="0" smtClean="0"/>
              <a:t>Mailbox analogy</a:t>
            </a:r>
          </a:p>
          <a:p>
            <a:pPr lvl="1"/>
            <a:r>
              <a:rPr lang="en-US" dirty="0" smtClean="0"/>
              <a:t>There is a locked mailbox with a slot</a:t>
            </a:r>
          </a:p>
          <a:p>
            <a:pPr lvl="1"/>
            <a:r>
              <a:rPr lang="en-US" dirty="0" smtClean="0"/>
              <a:t>Anyone can put a message in the box</a:t>
            </a:r>
          </a:p>
          <a:p>
            <a:pPr lvl="1"/>
            <a:r>
              <a:rPr lang="en-US" dirty="0" smtClean="0"/>
              <a:t>Only a person with the mailbox key can retrieve the messages</a:t>
            </a:r>
            <a:endParaRPr lang="en-US" dirty="0"/>
          </a:p>
        </p:txBody>
      </p:sp>
      <p:sp>
        <p:nvSpPr>
          <p:cNvPr id="3" name="Slide Number Placeholder 2"/>
          <p:cNvSpPr>
            <a:spLocks noGrp="1"/>
          </p:cNvSpPr>
          <p:nvPr>
            <p:ph type="sldNum" sz="quarter" idx="12"/>
          </p:nvPr>
        </p:nvSpPr>
        <p:spPr/>
        <p:txBody>
          <a:bodyPr/>
          <a:lstStyle/>
          <a:p>
            <a:fld id="{02575F65-B106-1543-A028-DEA58393CD08}" type="slidenum">
              <a:rPr lang="en-US" smtClean="0"/>
              <a:pPr/>
              <a:t>99</a:t>
            </a:fld>
            <a:endParaRPr lang="en-US"/>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37304</TotalTime>
  <Words>12312</Words>
  <Application>Microsoft Macintosh PowerPoint</Application>
  <PresentationFormat>On-screen Show (4:3)</PresentationFormat>
  <Paragraphs>2680</Paragraphs>
  <Slides>256</Slides>
  <Notes>48</Notes>
  <HiddenSlides>0</HiddenSlides>
  <MMClips>0</MMClips>
  <ScaleCrop>false</ScaleCrop>
  <HeadingPairs>
    <vt:vector size="4" baseType="variant">
      <vt:variant>
        <vt:lpstr>Theme</vt:lpstr>
      </vt:variant>
      <vt:variant>
        <vt:i4>2</vt:i4>
      </vt:variant>
      <vt:variant>
        <vt:lpstr>Slide Titles</vt:lpstr>
      </vt:variant>
      <vt:variant>
        <vt:i4>256</vt:i4>
      </vt:variant>
    </vt:vector>
  </HeadingPairs>
  <TitlesOfParts>
    <vt:vector size="258" baseType="lpstr">
      <vt:lpstr>Flow</vt:lpstr>
      <vt:lpstr>Blank Presentation</vt:lpstr>
      <vt:lpstr>Understanding Cryptology</vt:lpstr>
      <vt:lpstr>All materials is licensed under a Creative Commons “Share Alike” license.</vt:lpstr>
      <vt:lpstr>Goals</vt:lpstr>
      <vt:lpstr>Day 1</vt:lpstr>
      <vt:lpstr>Day 2</vt:lpstr>
      <vt:lpstr>Administrivia</vt:lpstr>
      <vt:lpstr>Recommended reading</vt:lpstr>
      <vt:lpstr>Additional Suggestions</vt:lpstr>
      <vt:lpstr>What is Cryptology?</vt:lpstr>
      <vt:lpstr>Crypto topics covered in this course</vt:lpstr>
      <vt:lpstr>Cryptography</vt:lpstr>
      <vt:lpstr>Cryptography</vt:lpstr>
      <vt:lpstr>What can cryptography do for you?</vt:lpstr>
      <vt:lpstr>Cryptography in information assurance</vt:lpstr>
      <vt:lpstr>Start with a classic</vt:lpstr>
      <vt:lpstr>Modular Arithmetic</vt:lpstr>
      <vt:lpstr>Modular Arithmetic</vt:lpstr>
      <vt:lpstr>Example</vt:lpstr>
      <vt:lpstr>Example</vt:lpstr>
      <vt:lpstr>Example</vt:lpstr>
      <vt:lpstr>Back to Caesar’s cipher</vt:lpstr>
      <vt:lpstr>Example</vt:lpstr>
      <vt:lpstr>Example</vt:lpstr>
      <vt:lpstr>What’s really going on?</vt:lpstr>
      <vt:lpstr>The basic picture</vt:lpstr>
      <vt:lpstr>The key</vt:lpstr>
      <vt:lpstr>Is the mapping one-to-one?</vt:lpstr>
      <vt:lpstr>Probabilistic mappings</vt:lpstr>
      <vt:lpstr>Enter the adversary</vt:lpstr>
      <vt:lpstr>The adversary’s view</vt:lpstr>
      <vt:lpstr>PowerPoint Presentation</vt:lpstr>
      <vt:lpstr>The role of Cryptanalysis in Cryptography</vt:lpstr>
      <vt:lpstr>Kerckhoffs’ Principle</vt:lpstr>
      <vt:lpstr>Security in Cryptography</vt:lpstr>
      <vt:lpstr>Key length</vt:lpstr>
      <vt:lpstr>Key length and key space</vt:lpstr>
      <vt:lpstr>Key length then and now</vt:lpstr>
      <vt:lpstr>A game: adversarial indistinguishability</vt:lpstr>
      <vt:lpstr>Adversarial indistinguishability (continued)</vt:lpstr>
      <vt:lpstr>Exercise</vt:lpstr>
      <vt:lpstr>Exercise (continued)</vt:lpstr>
      <vt:lpstr>Exercise (continued)</vt:lpstr>
      <vt:lpstr>Section Summary</vt:lpstr>
      <vt:lpstr>Symmetric cryptography</vt:lpstr>
      <vt:lpstr>Symmetric algorithms</vt:lpstr>
      <vt:lpstr>Types of symmetric crypto</vt:lpstr>
      <vt:lpstr>Confusion and Diffusion</vt:lpstr>
      <vt:lpstr>Exercise</vt:lpstr>
      <vt:lpstr>Another Look at the Caesar Cipher </vt:lpstr>
      <vt:lpstr>One-time pad</vt:lpstr>
      <vt:lpstr>One-time pad (continued)</vt:lpstr>
      <vt:lpstr>One-time pad (continued)</vt:lpstr>
      <vt:lpstr>Why doesn’t everyone use OTP?</vt:lpstr>
      <vt:lpstr>The good news</vt:lpstr>
      <vt:lpstr>Stream cipher</vt:lpstr>
      <vt:lpstr>Stream cipher</vt:lpstr>
      <vt:lpstr>Example</vt:lpstr>
      <vt:lpstr>Example (continued)</vt:lpstr>
      <vt:lpstr>Example (continued)</vt:lpstr>
      <vt:lpstr>Security</vt:lpstr>
      <vt:lpstr>Do you have to use xor?</vt:lpstr>
      <vt:lpstr>Addition mod m</vt:lpstr>
      <vt:lpstr>Other benefits of XOR</vt:lpstr>
      <vt:lpstr>So how can a stream cipher be secure?</vt:lpstr>
      <vt:lpstr>Practical stream ciphers</vt:lpstr>
      <vt:lpstr>Question</vt:lpstr>
      <vt:lpstr>Answer</vt:lpstr>
      <vt:lpstr>Why isn’t there a US standard stream cipher?</vt:lpstr>
      <vt:lpstr>Block ciphers</vt:lpstr>
      <vt:lpstr>Block cipher encryption</vt:lpstr>
      <vt:lpstr>Block cipher decryption</vt:lpstr>
      <vt:lpstr>Block vs. stream</vt:lpstr>
      <vt:lpstr>An essential tool</vt:lpstr>
      <vt:lpstr>More than a block</vt:lpstr>
      <vt:lpstr>Mode of operation</vt:lpstr>
      <vt:lpstr>ECB</vt:lpstr>
      <vt:lpstr>ECB: pros</vt:lpstr>
      <vt:lpstr>ECB: cons</vt:lpstr>
      <vt:lpstr>ECB example: block substitution</vt:lpstr>
      <vt:lpstr>CBC</vt:lpstr>
      <vt:lpstr>CBC: decryption</vt:lpstr>
      <vt:lpstr>CBC: a few more words on IV</vt:lpstr>
      <vt:lpstr>CBC: error tolerance</vt:lpstr>
      <vt:lpstr>CBC: pros &amp; cons</vt:lpstr>
      <vt:lpstr>CFB</vt:lpstr>
      <vt:lpstr>OFB</vt:lpstr>
      <vt:lpstr>CTR</vt:lpstr>
      <vt:lpstr>Choosing a mode</vt:lpstr>
      <vt:lpstr>Block cipher construction</vt:lpstr>
      <vt:lpstr>Common structure</vt:lpstr>
      <vt:lpstr>Round structure: SPN</vt:lpstr>
      <vt:lpstr>Round structure: Feistel</vt:lpstr>
      <vt:lpstr>ARX</vt:lpstr>
      <vt:lpstr>More rounds = more security, right?</vt:lpstr>
      <vt:lpstr>Concrete example: AES</vt:lpstr>
      <vt:lpstr>AES: SubBytes</vt:lpstr>
      <vt:lpstr>AES: ShiftRows and MixColumns</vt:lpstr>
      <vt:lpstr>Asymmetric Cryptography</vt:lpstr>
      <vt:lpstr>Asymmetric Crypto</vt:lpstr>
      <vt:lpstr>The Basic Picture</vt:lpstr>
      <vt:lpstr>Principles of asymmetric ciphers</vt:lpstr>
      <vt:lpstr>Factoring</vt:lpstr>
      <vt:lpstr>Factoring: RSA</vt:lpstr>
      <vt:lpstr>Discrete logarithm</vt:lpstr>
      <vt:lpstr>Post-quantum</vt:lpstr>
      <vt:lpstr>Symmetric Vs. Asymmetric</vt:lpstr>
      <vt:lpstr>When should I use what?</vt:lpstr>
      <vt:lpstr>Key length</vt:lpstr>
      <vt:lpstr>Key length (continued) </vt:lpstr>
      <vt:lpstr>More primitives</vt:lpstr>
      <vt:lpstr>Hash functions</vt:lpstr>
      <vt:lpstr>What is a hash function?</vt:lpstr>
      <vt:lpstr>Cryptographic hash functions</vt:lpstr>
      <vt:lpstr>Collision resistance</vt:lpstr>
      <vt:lpstr>Birthday problem</vt:lpstr>
      <vt:lpstr>Birthday problem (continued)</vt:lpstr>
      <vt:lpstr>Birthday problem (continued)</vt:lpstr>
      <vt:lpstr>Pigeon hole principle</vt:lpstr>
      <vt:lpstr>Pigeon hole and collisions</vt:lpstr>
      <vt:lpstr>Birthday bound</vt:lpstr>
      <vt:lpstr>Random oracle model</vt:lpstr>
      <vt:lpstr>Random oracle model (continued)</vt:lpstr>
      <vt:lpstr>Random oracle model (continued)</vt:lpstr>
      <vt:lpstr>Exercise: random oracle</vt:lpstr>
      <vt:lpstr>Exercise: random oracle (continued)</vt:lpstr>
      <vt:lpstr>Iterated hash construction</vt:lpstr>
      <vt:lpstr>Preimage resistance</vt:lpstr>
      <vt:lpstr>Second preimage resistance</vt:lpstr>
      <vt:lpstr>Message authentication codes</vt:lpstr>
      <vt:lpstr>MAC integrity</vt:lpstr>
      <vt:lpstr>Who created the message?</vt:lpstr>
      <vt:lpstr>Digital signatures</vt:lpstr>
      <vt:lpstr>Digital signatures (continued)</vt:lpstr>
      <vt:lpstr>How RSA digital signatures work</vt:lpstr>
      <vt:lpstr>Nonrepudiation and confidentiality</vt:lpstr>
      <vt:lpstr>Signatures and encryption</vt:lpstr>
      <vt:lpstr>PowerPoint Presentation</vt:lpstr>
      <vt:lpstr>Protocols</vt:lpstr>
      <vt:lpstr>Kinds of crypto protocols</vt:lpstr>
      <vt:lpstr>Key distribution problem</vt:lpstr>
      <vt:lpstr>Key Agreement</vt:lpstr>
      <vt:lpstr>Key distribution center</vt:lpstr>
      <vt:lpstr>KDC example</vt:lpstr>
      <vt:lpstr>KDC pros and cons</vt:lpstr>
      <vt:lpstr>Kerberos</vt:lpstr>
      <vt:lpstr>Simplified Kerberos</vt:lpstr>
      <vt:lpstr>Cons</vt:lpstr>
      <vt:lpstr>Key establishment models</vt:lpstr>
      <vt:lpstr>Point-to-point centralized</vt:lpstr>
      <vt:lpstr>Centralized key management</vt:lpstr>
      <vt:lpstr>Key translation center</vt:lpstr>
      <vt:lpstr>Diffie-Hellman key agreement</vt:lpstr>
      <vt:lpstr>DH pros and cons</vt:lpstr>
      <vt:lpstr>Certificates</vt:lpstr>
      <vt:lpstr>Key transport with CAs</vt:lpstr>
      <vt:lpstr>Obtaining keys</vt:lpstr>
      <vt:lpstr>DH with certificates</vt:lpstr>
      <vt:lpstr>CAs and PKI</vt:lpstr>
      <vt:lpstr>X.509</vt:lpstr>
      <vt:lpstr>Exercise: certificates and RSA</vt:lpstr>
      <vt:lpstr>CA trust models</vt:lpstr>
      <vt:lpstr>Trust with separate domains</vt:lpstr>
      <vt:lpstr>Strict hierarchical trust model</vt:lpstr>
      <vt:lpstr>Multiple rooted tree</vt:lpstr>
      <vt:lpstr>Reverse certificates</vt:lpstr>
      <vt:lpstr>Reverse certificates (continued)</vt:lpstr>
      <vt:lpstr>Directed graph trust model</vt:lpstr>
      <vt:lpstr>Food for thought</vt:lpstr>
      <vt:lpstr>Cryptanalysis</vt:lpstr>
      <vt:lpstr>Adversaries</vt:lpstr>
      <vt:lpstr>Asking the Right Questions</vt:lpstr>
      <vt:lpstr>Attack models</vt:lpstr>
      <vt:lpstr>Brute force</vt:lpstr>
      <vt:lpstr>Ciphertext-only</vt:lpstr>
      <vt:lpstr>Known plaintext</vt:lpstr>
      <vt:lpstr>Chosen ciphertext</vt:lpstr>
      <vt:lpstr>Chosen plaintext</vt:lpstr>
      <vt:lpstr>Other information</vt:lpstr>
      <vt:lpstr>Good bets</vt:lpstr>
      <vt:lpstr>And more</vt:lpstr>
      <vt:lpstr>Mathematical (analytical) attacks</vt:lpstr>
      <vt:lpstr>Of more theoretical interest</vt:lpstr>
      <vt:lpstr>General principles for analytic attacks</vt:lpstr>
      <vt:lpstr>Symmetric analytical attacks in brief</vt:lpstr>
      <vt:lpstr>Linear vs. differential</vt:lpstr>
      <vt:lpstr>Factoring</vt:lpstr>
      <vt:lpstr>Discrete log</vt:lpstr>
      <vt:lpstr>Implementation attacks</vt:lpstr>
      <vt:lpstr>Implementation Matters</vt:lpstr>
      <vt:lpstr>Power and EM attacks</vt:lpstr>
      <vt:lpstr>Power and EM fields (continued)</vt:lpstr>
      <vt:lpstr>Power and EM: an example</vt:lpstr>
      <vt:lpstr>Grabbing the key</vt:lpstr>
      <vt:lpstr>Example: square-and-multiply side channel</vt:lpstr>
      <vt:lpstr>Exercise: securely computing square-and-multiply</vt:lpstr>
      <vt:lpstr>Demo</vt:lpstr>
      <vt:lpstr>Attacks: further reading</vt:lpstr>
      <vt:lpstr>Social Attacks</vt:lpstr>
      <vt:lpstr>PowerPoint Presentation</vt:lpstr>
      <vt:lpstr>Social attacks</vt:lpstr>
      <vt:lpstr>Phishing and impersonation</vt:lpstr>
      <vt:lpstr>Policy attacks</vt:lpstr>
      <vt:lpstr>The human brain &amp; passwords</vt:lpstr>
      <vt:lpstr>Password rules</vt:lpstr>
      <vt:lpstr>Exercise: identifying attack vectors</vt:lpstr>
      <vt:lpstr>Exercise: identifying attack vectors (continued)</vt:lpstr>
      <vt:lpstr>How to attack a protocol</vt:lpstr>
      <vt:lpstr>Man-in-the-middle</vt:lpstr>
      <vt:lpstr>Reflection</vt:lpstr>
      <vt:lpstr>Reflection (continued)</vt:lpstr>
      <vt:lpstr>Mitigating reflection</vt:lpstr>
      <vt:lpstr>Interleaving attack</vt:lpstr>
      <vt:lpstr>Interleaving attack (continued)</vt:lpstr>
      <vt:lpstr>Misplaced trust</vt:lpstr>
      <vt:lpstr>When is an algorithm broken?</vt:lpstr>
      <vt:lpstr>Is it broken?</vt:lpstr>
      <vt:lpstr>Is it broken? (continued)</vt:lpstr>
      <vt:lpstr>Maybe its broken, maybe its not</vt:lpstr>
      <vt:lpstr>It will all break eventually</vt:lpstr>
      <vt:lpstr>Case Studies</vt:lpstr>
      <vt:lpstr>Important</vt:lpstr>
      <vt:lpstr>WEP</vt:lpstr>
      <vt:lpstr>WEP (continued)</vt:lpstr>
      <vt:lpstr>WEP: key and IV</vt:lpstr>
      <vt:lpstr>WEP: RC4</vt:lpstr>
      <vt:lpstr>WEP: integrity check</vt:lpstr>
      <vt:lpstr>WEP is good for something</vt:lpstr>
      <vt:lpstr>EMV Payment</vt:lpstr>
      <vt:lpstr>EMV Payment (continued)</vt:lpstr>
      <vt:lpstr>EMV: protocol</vt:lpstr>
      <vt:lpstr>EMV: what went wrong</vt:lpstr>
      <vt:lpstr>EMV: attack</vt:lpstr>
      <vt:lpstr>EMV: attack (continued)</vt:lpstr>
      <vt:lpstr>EMV: attack (continued)</vt:lpstr>
      <vt:lpstr>VOIP</vt:lpstr>
      <vt:lpstr>VOIP: problems</vt:lpstr>
      <vt:lpstr>KeeLoq</vt:lpstr>
      <vt:lpstr>KeeLoq: attacks</vt:lpstr>
      <vt:lpstr>KeeLoq: device key</vt:lpstr>
      <vt:lpstr>KeeLoq: power analysis</vt:lpstr>
      <vt:lpstr>KeeLoq: final notes</vt:lpstr>
      <vt:lpstr>Standards</vt:lpstr>
      <vt:lpstr>Standards</vt:lpstr>
      <vt:lpstr>Organizations</vt:lpstr>
      <vt:lpstr>NIST</vt:lpstr>
      <vt:lpstr>PKCS</vt:lpstr>
      <vt:lpstr>IETF</vt:lpstr>
      <vt:lpstr>Selection by competition</vt:lpstr>
      <vt:lpstr>NIST competition-based projects</vt:lpstr>
      <vt:lpstr>Other projects</vt:lpstr>
      <vt:lpstr>Closing Remarks</vt:lpstr>
      <vt:lpstr>Summary</vt:lpstr>
      <vt:lpstr>Summary (continued)</vt:lpstr>
      <vt:lpstr>Key lessons</vt:lpstr>
      <vt:lpstr>More resources</vt:lpstr>
      <vt:lpstr>More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Cryptology</dc:title>
  <dc:creator>Kerry McKay</dc:creator>
  <cp:lastModifiedBy>bla</cp:lastModifiedBy>
  <cp:revision>1341</cp:revision>
  <cp:lastPrinted>2012-01-27T18:08:55Z</cp:lastPrinted>
  <dcterms:created xsi:type="dcterms:W3CDTF">2011-11-07T00:42:29Z</dcterms:created>
  <dcterms:modified xsi:type="dcterms:W3CDTF">2013-05-29T11:18:32Z</dcterms:modified>
</cp:coreProperties>
</file>