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7" r:id="rId6"/>
    <p:sldId id="286" r:id="rId7"/>
    <p:sldId id="262" r:id="rId8"/>
    <p:sldId id="263" r:id="rId9"/>
    <p:sldId id="278" r:id="rId10"/>
    <p:sldId id="264" r:id="rId11"/>
    <p:sldId id="268" r:id="rId12"/>
    <p:sldId id="288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3215" autoAdjust="0"/>
  </p:normalViewPr>
  <p:slideViewPr>
    <p:cSldViewPr snapToGrid="0">
      <p:cViewPr varScale="1">
        <p:scale>
          <a:sx n="98" d="100"/>
          <a:sy n="98" d="100"/>
        </p:scale>
        <p:origin x="532" y="64"/>
      </p:cViewPr>
      <p:guideLst>
        <p:guide orient="horz" pos="792"/>
        <p:guide pos="314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183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1/13/2024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1/13/2024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 343">
            <a:extLst>
              <a:ext uri="{FF2B5EF4-FFF2-40B4-BE49-F238E27FC236}">
                <a16:creationId xmlns:a16="http://schemas.microsoft.com/office/drawing/2014/main" id="{0685D98A-CA5A-4C48-9AEB-4C1A201237A1}"/>
              </a:ext>
            </a:extLst>
          </p:cNvPr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122363"/>
            <a:ext cx="5486400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97041-3EE3-4F17-990B-3AC264934EF0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2070B-3F7D-436A-849C-FB64175E8B45}"/>
              </a:ext>
            </a:extLst>
          </p:cNvPr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675AAC8A-F8AB-44A3-9748-96464E9E0B6B}"/>
              </a:ext>
            </a:extLst>
          </p:cNvPr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C3F6810-4D95-4C6E-A30A-459BAD7510FE}"/>
              </a:ext>
            </a:extLst>
          </p:cNvPr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1973B3A-7185-45FB-A2E6-A7BDE6414DF3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DACFFF66-0600-406E-AF42-9FD8E8EDB397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9411687D-2631-487B-AEAB-39750C9E52B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4BDDEAF6-0726-4BF4-96D7-EBA489ABF3E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F80BBFBA-D0FB-4E20-8981-F569A2A0B678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6" name="Group 85">
                        <a:extLst>
                          <a:ext uri="{FF2B5EF4-FFF2-40B4-BE49-F238E27FC236}">
                            <a16:creationId xmlns:a16="http://schemas.microsoft.com/office/drawing/2014/main" id="{6B3BCF7C-4204-4B1A-8371-96E859FC842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3" name="Group 82">
                          <a:extLst>
                            <a:ext uri="{FF2B5EF4-FFF2-40B4-BE49-F238E27FC236}">
                              <a16:creationId xmlns:a16="http://schemas.microsoft.com/office/drawing/2014/main" id="{31CF95CD-48BB-4659-870A-21584266D83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8" name="Oval 77">
                            <a:extLst>
                              <a:ext uri="{FF2B5EF4-FFF2-40B4-BE49-F238E27FC236}">
                                <a16:creationId xmlns:a16="http://schemas.microsoft.com/office/drawing/2014/main" id="{871E1954-F3FD-427D-8FFA-F2883967354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80" name="Oval 79">
                            <a:extLst>
                              <a:ext uri="{FF2B5EF4-FFF2-40B4-BE49-F238E27FC236}">
                                <a16:creationId xmlns:a16="http://schemas.microsoft.com/office/drawing/2014/main" id="{B655BD1D-8AE2-43E7-B1D4-17923D0E017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2" name="Oval 81">
                          <a:extLst>
                            <a:ext uri="{FF2B5EF4-FFF2-40B4-BE49-F238E27FC236}">
                              <a16:creationId xmlns:a16="http://schemas.microsoft.com/office/drawing/2014/main" id="{9F92C461-5E10-49F3-B4F0-F320512C075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5" name="Oval 84">
                        <a:extLst>
                          <a:ext uri="{FF2B5EF4-FFF2-40B4-BE49-F238E27FC236}">
                            <a16:creationId xmlns:a16="http://schemas.microsoft.com/office/drawing/2014/main" id="{A6D57951-375C-41E9-BF45-DFC40F8E0A1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E4A4216D-DF9B-4DD9-989C-1F4040F3F4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3DCCC81D-9EE7-47A8-8A4C-74B5E047A3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9985F9FD-CFFB-417E-A560-28BD7BC7EE86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A923F7B-7D75-4E04-AE62-D5B99F6457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0239D2C-73EF-42E3-B73F-E69B7C27F65B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9BA1C3D-ADED-4596-8A9D-3DEC7E848945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15F2BFA-6803-42A0-A870-794B120EF574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09A173D-9FE5-446C-B59E-5D7C0A00BF6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74C3792-995F-4717-8C8B-089BBA7DE9C7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FD950B-0E2B-4905-8DE9-195E24B2ABE7}"/>
              </a:ext>
            </a:extLst>
          </p:cNvPr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73C520A-0126-47DA-A75B-1A38883907A2}"/>
              </a:ext>
            </a:extLst>
          </p:cNvPr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AB12487D-8BC9-4BEB-B6A7-B9DD702B2BD3}"/>
              </a:ext>
            </a:extLst>
          </p:cNvPr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7" name="Graphic 296">
            <a:extLst>
              <a:ext uri="{FF2B5EF4-FFF2-40B4-BE49-F238E27FC236}">
                <a16:creationId xmlns:a16="http://schemas.microsoft.com/office/drawing/2014/main" id="{AEE6DE36-A3C9-4D40-B471-F49B6A875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id="{99FF86FA-8891-4235-B88B-CFCA3B57E5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ADD6DC9-9036-47C7-AAE5-8AF23CE0C81D}"/>
              </a:ext>
            </a:extLst>
          </p:cNvPr>
          <p:cNvCxnSpPr>
            <a:cxnSpLocks/>
          </p:cNvCxnSpPr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101822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80744" y="2203704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5880" y="346557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25880" y="474573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8E4D1E-5580-4429-B822-B0ACA17BF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28EFE5A-E7ED-42E0-B4F7-CD6FB9AC0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9E5560-6CE0-4494-96B0-E58711D43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242903C-0FC5-4F7E-A59A-1B57A8012C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4110767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2427F1-9BD1-40C4-8447-54CA2F762B28}"/>
                </a:ext>
              </a:extLst>
            </p:cNvPr>
            <p:cNvSpPr/>
            <p:nvPr userDrawn="1"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896F91-3D1D-4BF4-B726-B6B1034E68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5373966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AAC415-7A20-4A4D-80B1-B4AD3D514249}"/>
                </a:ext>
              </a:extLst>
            </p:cNvPr>
            <p:cNvSpPr/>
            <p:nvPr userDrawn="1"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BF4C06-0880-4F64-AC8F-328C551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56531B-7079-455E-BCF7-DB094C331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1F2D70-0FC3-41BD-9F38-7F41F013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00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BECFE1-9F80-4EFE-9699-3A240475E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Rectangle 23">
                <a:extLst>
                  <a:ext uri="{FF2B5EF4-FFF2-40B4-BE49-F238E27FC236}">
                    <a16:creationId xmlns:a16="http://schemas.microsoft.com/office/drawing/2014/main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Rectangle 23">
                <a:extLst>
                  <a:ext uri="{FF2B5EF4-FFF2-40B4-BE49-F238E27FC236}">
                    <a16:creationId xmlns:a16="http://schemas.microsoft.com/office/drawing/2014/main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1818208"/>
            <a:ext cx="6336792" cy="539812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606040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907792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89534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206240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522122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541264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9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0" name="Text Placeholder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2" name="Text Placeholder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B417EF-A4F1-45A2-ACA0-5C821042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1057A-21E4-4E98-BFE7-5B870E5E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E7D18C9-8D44-4323-B6BF-BF76C2381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01D3F8-FF19-44BC-9EE7-6B58CD82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ACB076-AF56-41FE-9380-E9AD0CF40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1BD79D-A068-4E2B-A576-16599ECD3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4" name="Text Placeholder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6" name="Text Placeholder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8" name="Text Placeholder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61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3632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8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8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6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6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3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3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2402DAC-DB2C-47BE-AE78-07846291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1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Picture Placeholder 8">
            <a:extLst>
              <a:ext uri="{FF2B5EF4-FFF2-40B4-BE49-F238E27FC236}">
                <a16:creationId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56630BF6-F55A-46EA-AB98-D26668F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Date Placeholder 3">
            <a:extLst>
              <a:ext uri="{FF2B5EF4-FFF2-40B4-BE49-F238E27FC236}">
                <a16:creationId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31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840BBF63-9D11-498F-81A3-8650AC60CCE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B703A9B9-CCD2-442E-AB03-2C9C2EC835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5C74E55E-E6AF-40E6-8BA7-BE2A9DC396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>
            <a:no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2CC7AB2F-529F-426C-8BD7-C55E7068904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71B7B5C4-9DE3-46CC-8D42-B3C05CF4BC8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8" name="Text Placeholder 6">
            <a:extLst>
              <a:ext uri="{FF2B5EF4-FFF2-40B4-BE49-F238E27FC236}">
                <a16:creationId xmlns:a16="http://schemas.microsoft.com/office/drawing/2014/main" id="{51C7E93C-9056-489A-A267-8125BA91C43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66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33984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46EB74-3A91-4DAA-ACF3-FF090B2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Text Placeholder 9">
            <a:extLst>
              <a:ext uri="{FF2B5EF4-FFF2-40B4-BE49-F238E27FC236}">
                <a16:creationId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7" name="Text Placeholder 9">
            <a:extLst>
              <a:ext uri="{FF2B5EF4-FFF2-40B4-BE49-F238E27FC236}">
                <a16:creationId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Text Placeholder 9">
            <a:extLst>
              <a:ext uri="{FF2B5EF4-FFF2-40B4-BE49-F238E27FC236}">
                <a16:creationId xmlns:a16="http://schemas.microsoft.com/office/drawing/2014/main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9" name="Text Placeholder 9">
            <a:extLst>
              <a:ext uri="{FF2B5EF4-FFF2-40B4-BE49-F238E27FC236}">
                <a16:creationId xmlns:a16="http://schemas.microsoft.com/office/drawing/2014/main" id="{F592EC28-81D2-494E-AD5C-BC4F4FCD30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9">
            <a:extLst>
              <a:ext uri="{FF2B5EF4-FFF2-40B4-BE49-F238E27FC236}">
                <a16:creationId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2" name="Text Placeholder 9">
            <a:extLst>
              <a:ext uri="{FF2B5EF4-FFF2-40B4-BE49-F238E27FC236}">
                <a16:creationId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9">
            <a:extLst>
              <a:ext uri="{FF2B5EF4-FFF2-40B4-BE49-F238E27FC236}">
                <a16:creationId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4" name="Text Placeholder 9">
            <a:extLst>
              <a:ext uri="{FF2B5EF4-FFF2-40B4-BE49-F238E27FC236}">
                <a16:creationId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 descr="A black and white striped pattern&#10;&#10;Description automatically generated with low confidence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oup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oup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Oval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Oval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Oval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Oval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Oval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Text Placeholder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68" name="Text Placeholder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6" name="Footer Placeholder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04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DCD25-4CC2-4A9A-B033-132F3DA6D2F5}"/>
              </a:ext>
            </a:extLst>
          </p:cNvPr>
          <p:cNvSpPr/>
          <p:nvPr userDrawn="1"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D2F68DA8-1D58-42B0-A2C9-046E92884BC1}"/>
              </a:ext>
            </a:extLst>
          </p:cNvPr>
          <p:cNvSpPr/>
          <p:nvPr userDrawn="1"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B232A4-4F4E-48E9-9E61-BE51F716635C}"/>
              </a:ext>
            </a:extLst>
          </p:cNvPr>
          <p:cNvSpPr/>
          <p:nvPr userDrawn="1"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CB66576-218C-4236-B125-DD7B03A78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57D1F3-8C55-47FE-B39A-86D30F8FFEA1}"/>
              </a:ext>
            </a:extLst>
          </p:cNvPr>
          <p:cNvSpPr/>
          <p:nvPr userDrawn="1"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EB6F2E-2621-4EB5-A04D-906FD08CED87}"/>
              </a:ext>
            </a:extLst>
          </p:cNvPr>
          <p:cNvSpPr/>
          <p:nvPr userDrawn="1"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</a:extLst>
          </p:cNvPr>
          <p:cNvSpPr/>
          <p:nvPr userDrawn="1"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731DC170-FB16-45F8-B62C-DCAB2B9AC3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6529D2A7-ABB3-4E2D-88CA-F813997011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DB6750E-735F-4906-8BCA-E0BD4F029617}"/>
              </a:ext>
            </a:extLst>
          </p:cNvPr>
          <p:cNvSpPr/>
          <p:nvPr userDrawn="1"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51ECE99-ACA6-46AF-98D5-81FBD3F83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A847BA4-24DF-47BE-BE28-02415C2A2D3C}"/>
              </a:ext>
            </a:extLst>
          </p:cNvPr>
          <p:cNvGrpSpPr/>
          <p:nvPr userDrawn="1"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82CC485-8A14-4767-80E8-8FB0A9991D20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119FAB2-4AF3-4EC9-98C6-E69760D0281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2A21525-E952-4F39-A9B2-2CA7C5B14B8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53BFFD34-0142-4185-8790-1D792CB2F5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00D3FC75-8C07-4B5B-A025-3CCC5DC458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393D2F91-0E6A-4541-843C-1FC0CC2A024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7C9F80E2-6A88-44DC-B048-7178CAA61DA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1D9D5420-70BE-477D-A17F-A86F19AD3FAC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0BBACECF-9AE7-40B5-90D0-AE2CF1FBE0B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1A76BEA0-888E-41CD-9B30-B128A39F781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2EA36045-2F1D-402B-A951-B9957D5C145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AAF58CB3-363E-4156-8148-52E0B9CB63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BDC4E05B-A602-483A-B19B-B907358D46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5AC54D8-2C27-49A7-B1CE-C865E629499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9753262-9BA1-4716-B4B5-AAFE232A72A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B2AD932-98DF-4DA1-B19E-E38A4DD270F0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E13C879-BB42-4F2C-9413-A1322DE5880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8B4D2F2-9DD5-4B23-A2F2-7DBEE9E61F6C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A2F663-A8A7-4337-9C39-489B4C457111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609761D-150A-4DE0-9604-CC3953C108D0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1189D1C-85ED-4EF1-A384-7C4590ED50FD}"/>
              </a:ext>
            </a:extLst>
          </p:cNvPr>
          <p:cNvSpPr/>
          <p:nvPr userDrawn="1"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45306C5-E470-4A93-9C9F-5D066F760D16}"/>
              </a:ext>
            </a:extLst>
          </p:cNvPr>
          <p:cNvSpPr/>
          <p:nvPr userDrawn="1"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31C374B-40F2-4B1E-A9D8-6E5C932FF17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</a:extLst>
          </p:cNvPr>
          <p:cNvSpPr/>
          <p:nvPr userDrawn="1"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629CA98-D89C-4A69-9A55-8D6C17DCDDF0}"/>
              </a:ext>
            </a:extLst>
          </p:cNvPr>
          <p:cNvSpPr/>
          <p:nvPr userDrawn="1"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098339"/>
            <a:ext cx="5099392" cy="2264112"/>
          </a:xfrm>
        </p:spPr>
        <p:txBody>
          <a:bodyPr anchor="b"/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>
            <a:off x="0" y="4056331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FF8CD3D-0C64-4277-97B2-200B96EE2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0" y="4069288"/>
            <a:ext cx="2029968" cy="202996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2C5F573-21FC-4A6F-B46F-5583E20C99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027141" y="-4303"/>
            <a:ext cx="2029968" cy="202996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C9BCCD2C-CC79-48FF-A486-98ECEAC479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2029968" cy="202996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3CEE5D2-51CF-4C1A-9AF9-A5B47F445229}"/>
              </a:ext>
            </a:extLst>
          </p:cNvPr>
          <p:cNvSpPr/>
          <p:nvPr userDrawn="1"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276EF4-F1D1-402C-B97B-0FC1233B73CD}"/>
              </a:ext>
            </a:extLst>
          </p:cNvPr>
          <p:cNvSpPr/>
          <p:nvPr userDrawn="1"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D46E3B0-0F8F-4E75-AD2A-BF3A1C38F037}"/>
              </a:ext>
            </a:extLst>
          </p:cNvPr>
          <p:cNvGrpSpPr/>
          <p:nvPr userDrawn="1"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B53A840E-AAAC-4D05-88B2-8B4C8FD1EB81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EC1BCB15-E86F-40CB-912C-0693B61651B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5B5D7ECD-062C-480C-A3E0-D2E37B0077AB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CCCE649A-9FBD-4E7D-921B-CA0C2263A3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51" name="Group 150">
                      <a:extLst>
                        <a:ext uri="{FF2B5EF4-FFF2-40B4-BE49-F238E27FC236}">
                          <a16:creationId xmlns:a16="http://schemas.microsoft.com/office/drawing/2014/main" id="{992A05A5-83FF-4AE4-B0EF-FE196433487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3" name="Group 152">
                        <a:extLst>
                          <a:ext uri="{FF2B5EF4-FFF2-40B4-BE49-F238E27FC236}">
                            <a16:creationId xmlns:a16="http://schemas.microsoft.com/office/drawing/2014/main" id="{D56D5269-FA99-4E96-A20D-0DE0E3856751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87498AF2-DD8D-4309-8328-2E756E3C44E8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57" name="Oval 156">
                            <a:extLst>
                              <a:ext uri="{FF2B5EF4-FFF2-40B4-BE49-F238E27FC236}">
                                <a16:creationId xmlns:a16="http://schemas.microsoft.com/office/drawing/2014/main" id="{ACC35BE0-4D6C-4986-AD7D-BD7C1E25B83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58" name="Oval 157">
                            <a:extLst>
                              <a:ext uri="{FF2B5EF4-FFF2-40B4-BE49-F238E27FC236}">
                                <a16:creationId xmlns:a16="http://schemas.microsoft.com/office/drawing/2014/main" id="{7B9715F0-8B83-459F-9ABA-77381FF568D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6" name="Oval 155">
                          <a:extLst>
                            <a:ext uri="{FF2B5EF4-FFF2-40B4-BE49-F238E27FC236}">
                              <a16:creationId xmlns:a16="http://schemas.microsoft.com/office/drawing/2014/main" id="{27230BAF-E9FF-4746-8F48-B39560E1B202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4" name="Oval 153">
                        <a:extLst>
                          <a:ext uri="{FF2B5EF4-FFF2-40B4-BE49-F238E27FC236}">
                            <a16:creationId xmlns:a16="http://schemas.microsoft.com/office/drawing/2014/main" id="{1085FE6C-E5E9-494C-8FA8-625B1312B9A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B8D77279-E4F6-4D92-9B0B-8D62F9FE1E8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E74AC325-3B12-4159-8AED-4E3E710DAEE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EC1B4FD8-2FC5-40DA-8440-404078550805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DE43C9A-47FE-47FA-B683-4BEFC34DFA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D323EF77-802B-4532-87E0-12D961E906AE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5845FD57-5942-47C9-B349-B3937BE5A454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7C426FE0-2810-40DD-934D-F291980CBDE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97A62AD5-3E4C-4375-A938-C7DC05A7F250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264E16F-857A-4567-9C09-01F8BA03FE22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3657794-F7A3-4030-9C54-38517D2C6C61}"/>
              </a:ext>
            </a:extLst>
          </p:cNvPr>
          <p:cNvSpPr/>
          <p:nvPr userDrawn="1"/>
        </p:nvSpPr>
        <p:spPr>
          <a:xfrm>
            <a:off x="0" y="2025665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65556A-38A5-4BA5-9A40-33F02F960B1E}"/>
              </a:ext>
            </a:extLst>
          </p:cNvPr>
          <p:cNvSpPr/>
          <p:nvPr userDrawn="1"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900790-71B8-45C8-9B6D-07E23CEA7632}"/>
              </a:ext>
            </a:extLst>
          </p:cNvPr>
          <p:cNvSpPr/>
          <p:nvPr userDrawn="1"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AC969-4FA2-44AD-A273-2A0B7839749F}"/>
              </a:ext>
            </a:extLst>
          </p:cNvPr>
          <p:cNvSpPr/>
          <p:nvPr userDrawn="1"/>
        </p:nvSpPr>
        <p:spPr>
          <a:xfrm>
            <a:off x="6101628" y="4053385"/>
            <a:ext cx="3178103" cy="2799549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1CB31D0-C621-4EF7-AE25-5C3BCD5882C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8239" y="2029625"/>
            <a:ext cx="2029878" cy="202376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B2CC2F02-F98F-4E69-AA01-CCF96A60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220" y="4055808"/>
            <a:ext cx="2029968" cy="2029968"/>
          </a:xfrm>
          <a:prstGeom prst="rect">
            <a:avLst/>
          </a:prstGeom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E05B395-CB62-452B-A84F-936AD8EDDA92}"/>
              </a:ext>
            </a:extLst>
          </p:cNvPr>
          <p:cNvSpPr/>
          <p:nvPr userDrawn="1"/>
        </p:nvSpPr>
        <p:spPr>
          <a:xfrm>
            <a:off x="4058754" y="4060579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2622C30D-68C5-43FD-997F-CFD4DD72E16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4074136" y="4059923"/>
            <a:ext cx="2029968" cy="2029968"/>
          </a:xfrm>
          <a:prstGeom prst="rect">
            <a:avLst/>
          </a:prstGeom>
        </p:spPr>
      </p:pic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AC3CDBDC-6EB4-4B7D-A9F6-4CFA748349B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2" y="3062893"/>
            <a:ext cx="2019299" cy="999451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4457344-691C-417A-9C29-5AD8ABC43E5A}"/>
              </a:ext>
            </a:extLst>
          </p:cNvPr>
          <p:cNvGrpSpPr/>
          <p:nvPr userDrawn="1"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8DDC918-5A9B-4D14-98A4-9002D8520FD4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366D07F-988F-459E-BBD3-15126F92902E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6CCACE8C-699F-4B10-BA84-94167BA05CC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59F49E32-0B71-4676-8012-BA971DA210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78" name="Group 177">
                      <a:extLst>
                        <a:ext uri="{FF2B5EF4-FFF2-40B4-BE49-F238E27FC236}">
                          <a16:creationId xmlns:a16="http://schemas.microsoft.com/office/drawing/2014/main" id="{DF41FA5A-1504-4DC4-B514-00C377423E7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0" name="Group 179">
                        <a:extLst>
                          <a:ext uri="{FF2B5EF4-FFF2-40B4-BE49-F238E27FC236}">
                            <a16:creationId xmlns:a16="http://schemas.microsoft.com/office/drawing/2014/main" id="{68B4610A-A91F-459F-A9C5-9FC624665516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2" name="Group 181">
                          <a:extLst>
                            <a:ext uri="{FF2B5EF4-FFF2-40B4-BE49-F238E27FC236}">
                              <a16:creationId xmlns:a16="http://schemas.microsoft.com/office/drawing/2014/main" id="{D794F6E3-A9E3-42A9-93AA-7B9E20AD922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84" name="Oval 183">
                            <a:extLst>
                              <a:ext uri="{FF2B5EF4-FFF2-40B4-BE49-F238E27FC236}">
                                <a16:creationId xmlns:a16="http://schemas.microsoft.com/office/drawing/2014/main" id="{90B634B0-4792-4A28-B92A-ACA35F17767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85" name="Oval 184">
                            <a:extLst>
                              <a:ext uri="{FF2B5EF4-FFF2-40B4-BE49-F238E27FC236}">
                                <a16:creationId xmlns:a16="http://schemas.microsoft.com/office/drawing/2014/main" id="{1B466310-2C61-42F1-81EB-2B5BF01B2267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3" name="Oval 182">
                          <a:extLst>
                            <a:ext uri="{FF2B5EF4-FFF2-40B4-BE49-F238E27FC236}">
                              <a16:creationId xmlns:a16="http://schemas.microsoft.com/office/drawing/2014/main" id="{53A72A9A-79AE-4A89-8938-7A85E2248DE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81" name="Oval 180">
                        <a:extLst>
                          <a:ext uri="{FF2B5EF4-FFF2-40B4-BE49-F238E27FC236}">
                            <a16:creationId xmlns:a16="http://schemas.microsoft.com/office/drawing/2014/main" id="{02618DCD-5B83-4412-9D1A-968C246DCA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29B173F9-A6EA-4B31-B4C6-3C8DE08F2F1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466DB0E2-4B80-4A09-8BCA-9432E1E1DA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20D2F087-D77F-4913-922E-014FB9DEE63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D44EC19-A244-4489-9CB8-0361CFBFD02F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C5C029E7-6D6D-4D14-8D8E-E407011AF097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4A74D8A7-ACD3-40A3-918D-46DF99BF9F3E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C994ED9-5124-452B-986B-4782056BCFB3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8ADCBFB4-9F0A-40FB-A585-2728254E0A7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2E049E2-81A6-45F8-BA9F-DEA21400B1AD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5F20D6C-6085-4D3F-9186-6895908C97B9}"/>
              </a:ext>
            </a:extLst>
          </p:cNvPr>
          <p:cNvSpPr/>
          <p:nvPr userDrawn="1"/>
        </p:nvSpPr>
        <p:spPr>
          <a:xfrm rot="16200000">
            <a:off x="2537077" y="5335524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C56BE23-DE49-4D55-A6A0-DFE2A870120D}"/>
              </a:ext>
            </a:extLst>
          </p:cNvPr>
          <p:cNvSpPr/>
          <p:nvPr userDrawn="1"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CF3BD55-FF25-4CA9-8016-81AEB8AA43E8}"/>
              </a:ext>
            </a:extLst>
          </p:cNvPr>
          <p:cNvSpPr/>
          <p:nvPr userDrawn="1"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09EA6C-7AC2-47BE-95B8-4D3412867BA5}"/>
              </a:ext>
            </a:extLst>
          </p:cNvPr>
          <p:cNvCxnSpPr>
            <a:cxnSpLocks/>
            <a:stCxn id="38" idx="4"/>
          </p:cNvCxnSpPr>
          <p:nvPr userDrawn="1"/>
        </p:nvCxnSpPr>
        <p:spPr>
          <a:xfrm flipV="1">
            <a:off x="0" y="1991841"/>
            <a:ext cx="5931799" cy="3389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 with ic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0" name="Online Image Placeholder 59">
            <a:extLst>
              <a:ext uri="{FF2B5EF4-FFF2-40B4-BE49-F238E27FC236}">
                <a16:creationId xmlns:a16="http://schemas.microsoft.com/office/drawing/2014/main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1" name="Online Image Placeholder 59">
            <a:extLst>
              <a:ext uri="{FF2B5EF4-FFF2-40B4-BE49-F238E27FC236}">
                <a16:creationId xmlns:a16="http://schemas.microsoft.com/office/drawing/2014/main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2" name="Online Image Placeholder 59">
            <a:extLst>
              <a:ext uri="{FF2B5EF4-FFF2-40B4-BE49-F238E27FC236}">
                <a16:creationId xmlns:a16="http://schemas.microsoft.com/office/drawing/2014/main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898524"/>
            <a:ext cx="8232648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10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1" r:id="rId3"/>
    <p:sldLayoutId id="2147483677" r:id="rId4"/>
    <p:sldLayoutId id="2147483679" r:id="rId5"/>
    <p:sldLayoutId id="2147483678" r:id="rId6"/>
    <p:sldLayoutId id="2147483681" r:id="rId7"/>
    <p:sldLayoutId id="2147483680" r:id="rId8"/>
    <p:sldLayoutId id="2147483694" r:id="rId9"/>
    <p:sldLayoutId id="2147483685" r:id="rId10"/>
    <p:sldLayoutId id="2147483696" r:id="rId11"/>
    <p:sldLayoutId id="2147483697" r:id="rId12"/>
    <p:sldLayoutId id="2147483687" r:id="rId13"/>
    <p:sldLayoutId id="2147483684" r:id="rId14"/>
    <p:sldLayoutId id="2147483698" r:id="rId15"/>
    <p:sldLayoutId id="2147483676" r:id="rId16"/>
    <p:sldLayoutId id="2147483671" r:id="rId17"/>
    <p:sldLayoutId id="2147483670" r:id="rId18"/>
    <p:sldLayoutId id="2147483683" r:id="rId19"/>
    <p:sldLayoutId id="2147483672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5123" y="1180289"/>
            <a:ext cx="7705941" cy="2329674"/>
          </a:xfrm>
        </p:spPr>
        <p:txBody>
          <a:bodyPr>
            <a:normAutofit/>
          </a:bodyPr>
          <a:lstStyle/>
          <a:p>
            <a:r>
              <a:rPr lang="en-US" dirty="0"/>
              <a:t>object-oriented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05089" y="3599100"/>
            <a:ext cx="1277003" cy="677724"/>
          </a:xfrm>
        </p:spPr>
        <p:txBody>
          <a:bodyPr/>
          <a:lstStyle/>
          <a:p>
            <a:r>
              <a:rPr lang="en-US" dirty="0"/>
              <a:t>Team 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38233D-E28A-4EDC-8C30-CB447318FB67}"/>
              </a:ext>
            </a:extLst>
          </p:cNvPr>
          <p:cNvSpPr txBox="1"/>
          <p:nvPr/>
        </p:nvSpPr>
        <p:spPr>
          <a:xfrm>
            <a:off x="3865123" y="1269426"/>
            <a:ext cx="61089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+mj-lt"/>
              </a:rPr>
              <a:t>143577 - IT3103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4664" y="1122363"/>
            <a:ext cx="5486400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 bIns="0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898524"/>
            <a:ext cx="6343650" cy="1325880"/>
          </a:xfrm>
        </p:spPr>
        <p:txBody>
          <a:bodyPr>
            <a:normAutofit/>
          </a:bodyPr>
          <a:lstStyle/>
          <a:p>
            <a:r>
              <a:rPr lang="en-ZA" dirty="0"/>
              <a:t>MEMBERS: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Hoàng</a:t>
            </a:r>
            <a:r>
              <a:rPr lang="en-US" dirty="0"/>
              <a:t> Long 20215081 ( Leader 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20205213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Trần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Long 20184143</a:t>
            </a:r>
          </a:p>
          <a:p>
            <a:endParaRPr lang="en-US" dirty="0"/>
          </a:p>
        </p:txBody>
      </p:sp>
      <p:sp>
        <p:nvSpPr>
          <p:cNvPr id="36" name="Date Placeholder 35">
            <a:extLst>
              <a:ext uri="{FF2B5EF4-FFF2-40B4-BE49-F238E27FC236}">
                <a16:creationId xmlns:a16="http://schemas.microsoft.com/office/drawing/2014/main" id="{64D06C77-08BF-4ABC-8656-21CAB4DF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5FA84566-6373-4E7B-AA6F-CA6C7346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0" y="898524"/>
            <a:ext cx="6339840" cy="1325880"/>
          </a:xfrm>
        </p:spPr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B466A-6DA0-4EE9-9405-F74957757B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37760" y="2080153"/>
            <a:ext cx="3200400" cy="365760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3928F89-1741-4079-8DFF-2009EF9B99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>
            <a:no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F9651D-8E27-4952-804A-2D2C0A55A0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3417082"/>
            <a:ext cx="3200400" cy="365760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29DD3-8F5E-43F6-9716-7C33D00A50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59" y="3837938"/>
            <a:ext cx="6553850" cy="2245091"/>
          </a:xfrm>
        </p:spPr>
        <p:txBody>
          <a:bodyPr>
            <a:no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16 ô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chéo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3ACFBD1-CF18-4304-BC3A-FC464B0DB6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D17D6B4-CFB8-4987-8B02-27797B68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C5D1CA5-AA7F-4214-8924-E9A00B43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789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E79D8DDE-4530-4049-9A8C-A811A2C5D18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941670"/>
            <a:ext cx="320040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DF2CB-D253-426E-B44A-B095AC4392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4A206-FA1A-4C14-B6FB-CD12350EE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39B0E-CD75-418B-A2F4-EBDA9C1E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9CD1706-28B2-461B-8674-DF7C021B21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618B615-CB1F-4952-A808-BD3DB44A7D7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573F184-D0CA-4868-B53F-A0DB7DCE98C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44AE407-CABA-44C5-AA73-926703F96A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177721B4-6460-4B15-AAD3-63BAA47D0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42" y="188505"/>
            <a:ext cx="6800850" cy="1325880"/>
          </a:xfrm>
        </p:spPr>
        <p:txBody>
          <a:bodyPr/>
          <a:lstStyle/>
          <a:p>
            <a:r>
              <a:rPr lang="en-US" dirty="0" err="1"/>
              <a:t>Usecase</a:t>
            </a:r>
            <a:r>
              <a:rPr lang="en-US" dirty="0"/>
              <a:t> diagram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63E608D-EA1A-45D8-A960-85299719CAF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7ECEA3F-4C43-4F20-84EF-FD14922EC8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" name="Picture 26" descr="A diagram of a person's work flow&#10;&#10;Description automatically generated">
            <a:extLst>
              <a:ext uri="{FF2B5EF4-FFF2-40B4-BE49-F238E27FC236}">
                <a16:creationId xmlns:a16="http://schemas.microsoft.com/office/drawing/2014/main" id="{AAEB0EF2-9C72-49A6-BC78-13DDDA9D1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1995" y="988017"/>
            <a:ext cx="6118698" cy="524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10312"/>
            <a:ext cx="6800850" cy="1325880"/>
          </a:xfrm>
        </p:spPr>
        <p:txBody>
          <a:bodyPr/>
          <a:lstStyle/>
          <a:p>
            <a:r>
              <a:rPr lang="en-US" dirty="0"/>
              <a:t>Class Diagram</a:t>
            </a:r>
            <a:br>
              <a:rPr lang="en-US" dirty="0"/>
            </a:b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E3FF72-DB34-4BB6-A010-93B275EE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13291-3BED-433C-95D4-9FD6E282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F794A-4793-4DB0-91FD-E5B132FC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6399125-E548-4856-994A-DA193E49412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0840BBA-BAEA-4EC8-92C2-CA546C959AA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FC1F8FF-6CEF-44A6-8183-0B4BC15E93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7A4EEDE-8ED9-40A1-B226-12FA3A77A8E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3163313-D241-4E20-AC7B-215A6ADBC1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F255EC3-E362-4360-8209-A09CDD01CCD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20B56484-4DE6-4DEE-A0F1-BFEB239008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127AF7A7-0057-4298-965B-0FF4466D85A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1" name="Picture 30" descr="A screenshot of a computer&#10;&#10;Description automatically generated">
            <a:extLst>
              <a:ext uri="{FF2B5EF4-FFF2-40B4-BE49-F238E27FC236}">
                <a16:creationId xmlns:a16="http://schemas.microsoft.com/office/drawing/2014/main" id="{AE80CB69-A0D1-437C-8EA9-727CE9E94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43" y="1243015"/>
            <a:ext cx="7563713" cy="437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11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4" y="896112"/>
            <a:ext cx="9725026" cy="1325880"/>
          </a:xfrm>
        </p:spPr>
        <p:txBody>
          <a:bodyPr/>
          <a:lstStyle/>
          <a:p>
            <a:r>
              <a:rPr lang="en-ZA" dirty="0"/>
              <a:t>getter and setter</a:t>
            </a:r>
          </a:p>
        </p:txBody>
      </p:sp>
      <p:sp>
        <p:nvSpPr>
          <p:cNvPr id="108" name="Date Placeholder 107">
            <a:extLst>
              <a:ext uri="{FF2B5EF4-FFF2-40B4-BE49-F238E27FC236}">
                <a16:creationId xmlns:a16="http://schemas.microsoft.com/office/drawing/2014/main" id="{148577B4-CE21-4375-A4AA-092E5994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9" name="Footer Placeholder 108">
            <a:extLst>
              <a:ext uri="{FF2B5EF4-FFF2-40B4-BE49-F238E27FC236}">
                <a16:creationId xmlns:a16="http://schemas.microsoft.com/office/drawing/2014/main" id="{A8872052-5F06-44A0-8D79-B5532E78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110" name="Slide Number Placeholder 109">
            <a:extLst>
              <a:ext uri="{FF2B5EF4-FFF2-40B4-BE49-F238E27FC236}">
                <a16:creationId xmlns:a16="http://schemas.microsoft.com/office/drawing/2014/main" id="{F98EDB96-3F54-4406-B894-1195695E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4" name="Content Placeholder 43">
            <a:extLst>
              <a:ext uri="{FF2B5EF4-FFF2-40B4-BE49-F238E27FC236}">
                <a16:creationId xmlns:a16="http://schemas.microsoft.com/office/drawing/2014/main" id="{D820096D-3F7E-4C7E-B177-0127F161C60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11391" y="2221992"/>
            <a:ext cx="9984906" cy="1137068"/>
          </a:xfrm>
        </p:spPr>
      </p:pic>
      <p:sp>
        <p:nvSpPr>
          <p:cNvPr id="46" name="Rectangle 1">
            <a:extLst>
              <a:ext uri="{FF2B5EF4-FFF2-40B4-BE49-F238E27FC236}">
                <a16:creationId xmlns:a16="http://schemas.microsoft.com/office/drawing/2014/main" id="{77C5DD49-8A76-4A0E-BE2E-ED6790AEE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390" y="3530777"/>
            <a:ext cx="708241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"/>
                <a:cs typeface="Arial" panose="020B0604020202020204" pitchFamily="34" charset="0"/>
              </a:rPr>
              <a:t>Các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"/>
                <a:cs typeface="Arial" panose="020B0604020202020204" pitchFamily="34" charset="0"/>
              </a:rPr>
              <a:t>phương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"/>
                <a:cs typeface="Arial" panose="020B0604020202020204" pitchFamily="34" charset="0"/>
              </a:rPr>
              <a:t>thức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"/>
                <a:cs typeface="Arial" panose="020B0604020202020204" pitchFamily="34" charset="0"/>
              </a:rPr>
              <a:t> getter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"/>
                <a:cs typeface="Arial" panose="020B0604020202020204" pitchFamily="34" charset="0"/>
              </a:rPr>
              <a:t>được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"/>
                <a:cs typeface="Arial" panose="020B0604020202020204" pitchFamily="34" charset="0"/>
              </a:rPr>
              <a:t>sử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"/>
                <a:cs typeface="Arial" panose="020B0604020202020204" pitchFamily="34" charset="0"/>
              </a:rPr>
              <a:t>dụng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"/>
                <a:cs typeface="Arial" panose="020B0604020202020204" pitchFamily="34" charset="0"/>
              </a:rPr>
              <a:t>để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"/>
                <a:cs typeface="Arial" panose="020B0604020202020204" pitchFamily="34" charset="0"/>
              </a:rPr>
              <a:t>truy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"/>
                <a:cs typeface="Arial" panose="020B0604020202020204" pitchFamily="34" charset="0"/>
              </a:rPr>
              <a:t>cập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"/>
                <a:cs typeface="Arial" panose="020B0604020202020204" pitchFamily="34" charset="0"/>
              </a:rPr>
              <a:t>trạng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"/>
                <a:cs typeface="Arial" panose="020B0604020202020204" pitchFamily="34" charset="0"/>
              </a:rPr>
              <a:t>thái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"/>
                <a:cs typeface="Arial" panose="020B0604020202020204" pitchFamily="34" charset="0"/>
              </a:rPr>
              <a:t>của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"/>
                <a:cs typeface="Arial" panose="020B0604020202020204" pitchFamily="34" charset="0"/>
              </a:rPr>
              <a:t>đối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"/>
                <a:cs typeface="Arial" panose="020B0604020202020204" pitchFamily="34" charset="0"/>
              </a:rPr>
              <a:t>tượng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"/>
                <a:cs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 Mono"/>
                <a:cs typeface="Arial" panose="020B0604020202020204" pitchFamily="34" charset="0"/>
              </a:rPr>
              <a:t>Game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"/>
                <a:cs typeface="Arial" panose="020B0604020202020204" pitchFamily="34" charset="0"/>
              </a:rPr>
              <a:t> 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 Mono"/>
                <a:cs typeface="Arial" panose="020B0604020202020204" pitchFamily="34" charset="0"/>
              </a:rPr>
              <a:t>getCurrentPlayer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 Mono"/>
                <a:cs typeface="Arial" panose="020B0604020202020204" pitchFamily="34" charset="0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"/>
                <a:cs typeface="Arial" panose="020B0604020202020204" pitchFamily="34" charset="0"/>
              </a:rPr>
              <a:t>,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 Mono"/>
                <a:cs typeface="Arial" panose="020B0604020202020204" pitchFamily="34" charset="0"/>
              </a:rPr>
              <a:t>getGameState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 Mono"/>
                <a:cs typeface="Arial" panose="020B0604020202020204" pitchFamily="34" charset="0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"/>
                <a:cs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"/>
                <a:cs typeface="Arial" panose="020B0604020202020204" pitchFamily="34" charset="0"/>
              </a:rPr>
              <a:t>Các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"/>
                <a:cs typeface="Arial" panose="020B0604020202020204" pitchFamily="34" charset="0"/>
              </a:rPr>
              <a:t>phương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"/>
                <a:cs typeface="Arial" panose="020B0604020202020204" pitchFamily="34" charset="0"/>
              </a:rPr>
              <a:t>thức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"/>
                <a:cs typeface="Arial" panose="020B0604020202020204" pitchFamily="34" charset="0"/>
              </a:rPr>
              <a:t> setter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"/>
                <a:cs typeface="Arial" panose="020B0604020202020204" pitchFamily="34" charset="0"/>
              </a:rPr>
              <a:t>có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"/>
                <a:cs typeface="Arial" panose="020B0604020202020204" pitchFamily="34" charset="0"/>
              </a:rPr>
              <a:t>mặt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"/>
                <a:cs typeface="Arial" panose="020B0604020202020204" pitchFamily="34" charset="0"/>
              </a:rPr>
              <a:t>ngầm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"/>
                <a:cs typeface="Arial" panose="020B0604020202020204" pitchFamily="34" charset="0"/>
              </a:rPr>
              <a:t>thông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"/>
                <a:cs typeface="Arial" panose="020B0604020202020204" pitchFamily="34" charset="0"/>
              </a:rPr>
              <a:t> qua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"/>
                <a:cs typeface="Arial" panose="020B0604020202020204" pitchFamily="34" charset="0"/>
              </a:rPr>
              <a:t>các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"/>
                <a:cs typeface="Arial" panose="020B0604020202020204" pitchFamily="34" charset="0"/>
              </a:rPr>
              <a:t>phương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"/>
                <a:cs typeface="Arial" panose="020B0604020202020204" pitchFamily="34" charset="0"/>
              </a:rPr>
              <a:t>thức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"/>
                <a:cs typeface="Arial" panose="020B0604020202020204" pitchFamily="34" charset="0"/>
              </a:rPr>
              <a:t>như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"/>
                <a:cs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 Mono"/>
                <a:cs typeface="Arial" panose="020B0604020202020204" pitchFamily="34" charset="0"/>
              </a:rPr>
              <a:t>setCurrentPlayer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"/>
                <a:cs typeface="Arial" panose="020B0604020202020204" pitchFamily="34" charset="0"/>
              </a:rPr>
              <a:t>và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"/>
                <a:cs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 Mono"/>
                <a:cs typeface="Arial" panose="020B0604020202020204" pitchFamily="34" charset="0"/>
              </a:rPr>
              <a:t>setGameState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"/>
                <a:cs typeface="Arial" panose="020B0604020202020204" pitchFamily="34" charset="0"/>
              </a:rPr>
              <a:t>.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"/>
                <a:cs typeface="Arial" panose="020B0604020202020204" pitchFamily="34" charset="0"/>
              </a:rPr>
              <a:t>Các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"/>
                <a:cs typeface="Arial" panose="020B0604020202020204" pitchFamily="34" charset="0"/>
              </a:rPr>
              <a:t>phương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"/>
                <a:cs typeface="Arial" panose="020B0604020202020204" pitchFamily="34" charset="0"/>
              </a:rPr>
              <a:t>thức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"/>
                <a:cs typeface="Arial" panose="020B0604020202020204" pitchFamily="34" charset="0"/>
              </a:rPr>
              <a:t>này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"/>
                <a:cs typeface="Arial" panose="020B0604020202020204" pitchFamily="34" charset="0"/>
              </a:rPr>
              <a:t>cho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"/>
                <a:cs typeface="Arial" panose="020B0604020202020204" pitchFamily="34" charset="0"/>
              </a:rPr>
              <a:t>phép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"/>
                <a:cs typeface="Arial" panose="020B0604020202020204" pitchFamily="34" charset="0"/>
              </a:rPr>
              <a:t>truy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"/>
                <a:cs typeface="Arial" panose="020B0604020202020204" pitchFamily="34" charset="0"/>
              </a:rPr>
              <a:t>cập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"/>
                <a:cs typeface="Arial" panose="020B0604020202020204" pitchFamily="34" charset="0"/>
              </a:rPr>
              <a:t>kiểm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"/>
                <a:cs typeface="Arial" panose="020B0604020202020204" pitchFamily="34" charset="0"/>
              </a:rPr>
              <a:t>soát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"/>
                <a:cs typeface="Arial" panose="020B0604020202020204" pitchFamily="34" charset="0"/>
              </a:rPr>
              <a:t>để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"/>
                <a:cs typeface="Arial" panose="020B0604020202020204" pitchFamily="34" charset="0"/>
              </a:rPr>
              <a:t>sửa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"/>
                <a:cs typeface="Arial" panose="020B0604020202020204" pitchFamily="34" charset="0"/>
              </a:rPr>
              <a:t>đổi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"/>
                <a:cs typeface="Arial" panose="020B0604020202020204" pitchFamily="34" charset="0"/>
              </a:rPr>
              <a:t>trạng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"/>
                <a:cs typeface="Arial" panose="020B0604020202020204" pitchFamily="34" charset="0"/>
              </a:rPr>
              <a:t>thái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"/>
                <a:cs typeface="Arial" panose="020B0604020202020204" pitchFamily="34" charset="0"/>
              </a:rPr>
              <a:t>nội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"/>
                <a:cs typeface="Arial" panose="020B0604020202020204" pitchFamily="34" charset="0"/>
              </a:rPr>
              <a:t>bộ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"/>
                <a:cs typeface="Arial" panose="020B0604020202020204" pitchFamily="34" charset="0"/>
              </a:rPr>
              <a:t>của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"/>
                <a:cs typeface="Arial" panose="020B0604020202020204" pitchFamily="34" charset="0"/>
              </a:rPr>
              <a:t>đối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"/>
                <a:cs typeface="Arial" panose="020B0604020202020204" pitchFamily="34" charset="0"/>
              </a:rPr>
              <a:t>tượng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Söhne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16" y="308360"/>
            <a:ext cx="6800850" cy="1325880"/>
          </a:xfrm>
        </p:spPr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AD2EB-86EE-409B-A978-A2CA82E378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1A96-6BD3-4FD2-9B51-3CBB43DA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5FBE9-888B-4FE5-8AC6-FB80C552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A260B7-7A08-42FD-8F15-952FFAC42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28" y="1341432"/>
            <a:ext cx="7679372" cy="2741776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354E2F0D-B21D-4B5B-9B43-FC0E36E15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428" y="4259833"/>
            <a:ext cx="628507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Söhne"/>
                <a:cs typeface="Arial" panose="020B0604020202020204" pitchFamily="34" charset="0"/>
              </a:rPr>
              <a:t>Các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Söhne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Söhne"/>
                <a:cs typeface="Arial" panose="020B0604020202020204" pitchFamily="34" charset="0"/>
              </a:rPr>
              <a:t>trường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Söhne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Söhne"/>
                <a:cs typeface="Arial" panose="020B0604020202020204" pitchFamily="34" charset="0"/>
              </a:rPr>
              <a:t>dữ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Söhne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Söhne"/>
                <a:cs typeface="Arial" panose="020B0604020202020204" pitchFamily="34" charset="0"/>
              </a:rPr>
              <a:t>liệu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Söhne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Söhne"/>
                <a:cs typeface="Arial" panose="020B0604020202020204" pitchFamily="34" charset="0"/>
              </a:rPr>
              <a:t>riêng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Söhne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Söhne"/>
                <a:cs typeface="Arial" panose="020B0604020202020204" pitchFamily="34" charset="0"/>
              </a:rPr>
              <a:t>tư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Söhne"/>
                <a:cs typeface="Arial" panose="020B0604020202020204" pitchFamily="34" charset="0"/>
              </a:rPr>
              <a:t> 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Söhne Mono"/>
                <a:cs typeface="Arial" panose="020B0604020202020204" pitchFamily="34" charset="0"/>
              </a:rPr>
              <a:t>whitePlayer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Söhne"/>
                <a:cs typeface="Arial" panose="020B0604020202020204" pitchFamily="34" charset="0"/>
              </a:rPr>
              <a:t>,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Söhne Mono"/>
                <a:cs typeface="Arial" panose="020B0604020202020204" pitchFamily="34" charset="0"/>
              </a:rPr>
              <a:t>blackPlayer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Söhne"/>
                <a:cs typeface="Arial" panose="020B0604020202020204" pitchFamily="34" charset="0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Söhne Mono"/>
                <a:cs typeface="Arial" panose="020B0604020202020204" pitchFamily="34" charset="0"/>
              </a:rPr>
              <a:t>board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Söhne"/>
                <a:cs typeface="Arial" panose="020B0604020202020204" pitchFamily="34" charset="0"/>
              </a:rPr>
              <a:t>,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Söhne Mono"/>
                <a:cs typeface="Arial" panose="020B0604020202020204" pitchFamily="34" charset="0"/>
              </a:rPr>
              <a:t>currentPlayer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Söhne"/>
                <a:cs typeface="Arial" panose="020B0604020202020204" pitchFamily="34" charset="0"/>
              </a:rPr>
              <a:t>,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Söhne Mono"/>
                <a:cs typeface="Arial" panose="020B0604020202020204" pitchFamily="34" charset="0"/>
              </a:rPr>
              <a:t>gameState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Söhne"/>
                <a:cs typeface="Arial" panose="020B0604020202020204" pitchFamily="34" charset="0"/>
              </a:rPr>
              <a:t>)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Söhne"/>
                <a:cs typeface="Arial" panose="020B0604020202020204" pitchFamily="34" charset="0"/>
              </a:rPr>
              <a:t>được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Söhne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Söhne"/>
                <a:cs typeface="Arial" panose="020B0604020202020204" pitchFamily="34" charset="0"/>
              </a:rPr>
              <a:t>sử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Söhne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Söhne"/>
                <a:cs typeface="Arial" panose="020B0604020202020204" pitchFamily="34" charset="0"/>
              </a:rPr>
              <a:t>dụng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Söhne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Söhne"/>
                <a:cs typeface="Arial" panose="020B0604020202020204" pitchFamily="34" charset="0"/>
              </a:rPr>
              <a:t>để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Söhne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Söhne"/>
                <a:cs typeface="Arial" panose="020B0604020202020204" pitchFamily="34" charset="0"/>
              </a:rPr>
              <a:t>đóng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Söhne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Söhne"/>
                <a:cs typeface="Arial" panose="020B0604020202020204" pitchFamily="34" charset="0"/>
              </a:rPr>
              <a:t>gói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Söhne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Söhne"/>
                <a:cs typeface="Arial" panose="020B0604020202020204" pitchFamily="34" charset="0"/>
              </a:rPr>
              <a:t>trạng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Söhne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Söhne"/>
                <a:cs typeface="Arial" panose="020B0604020202020204" pitchFamily="34" charset="0"/>
              </a:rPr>
              <a:t>thái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Söhne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Söhne"/>
                <a:cs typeface="Arial" panose="020B0604020202020204" pitchFamily="34" charset="0"/>
              </a:rPr>
              <a:t>nội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Söhne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Söhne"/>
                <a:cs typeface="Arial" panose="020B0604020202020204" pitchFamily="34" charset="0"/>
              </a:rPr>
              <a:t>bộ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Söhne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Söhne"/>
                <a:cs typeface="Arial" panose="020B0604020202020204" pitchFamily="34" charset="0"/>
              </a:rPr>
              <a:t>của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Söhne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Söhne"/>
                <a:cs typeface="Arial" panose="020B0604020202020204" pitchFamily="34" charset="0"/>
              </a:rPr>
              <a:t>lớp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Söhne"/>
                <a:cs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Söhne Mono"/>
                <a:cs typeface="Arial" panose="020B0604020202020204" pitchFamily="34" charset="0"/>
              </a:rPr>
              <a:t>Game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Söhne"/>
                <a:cs typeface="Arial" panose="020B0604020202020204" pitchFamily="34" charset="0"/>
              </a:rPr>
              <a:t>.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Söhne"/>
                <a:cs typeface="Arial" panose="020B0604020202020204" pitchFamily="34" charset="0"/>
              </a:rPr>
              <a:t>Chúng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Söhne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Söhne"/>
                <a:cs typeface="Arial" panose="020B0604020202020204" pitchFamily="34" charset="0"/>
              </a:rPr>
              <a:t>chỉ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Söhne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Söhne"/>
                <a:cs typeface="Arial" panose="020B0604020202020204" pitchFamily="34" charset="0"/>
              </a:rPr>
              <a:t>có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Söhne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Söhne"/>
                <a:cs typeface="Arial" panose="020B0604020202020204" pitchFamily="34" charset="0"/>
              </a:rPr>
              <a:t>thể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Söhne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Söhne"/>
                <a:cs typeface="Arial" panose="020B0604020202020204" pitchFamily="34" charset="0"/>
              </a:rPr>
              <a:t>được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Söhne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Söhne"/>
                <a:cs typeface="Arial" panose="020B0604020202020204" pitchFamily="34" charset="0"/>
              </a:rPr>
              <a:t>truy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Söhne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Söhne"/>
                <a:cs typeface="Arial" panose="020B0604020202020204" pitchFamily="34" charset="0"/>
              </a:rPr>
              <a:t>cập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Söhne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Söhne"/>
                <a:cs typeface="Arial" panose="020B0604020202020204" pitchFamily="34" charset="0"/>
              </a:rPr>
              <a:t>và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Söhne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Söhne"/>
                <a:cs typeface="Arial" panose="020B0604020202020204" pitchFamily="34" charset="0"/>
              </a:rPr>
              <a:t>sửa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Söhne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Söhne"/>
                <a:cs typeface="Arial" panose="020B0604020202020204" pitchFamily="34" charset="0"/>
              </a:rPr>
              <a:t>đổi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Söhne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Söhne"/>
                <a:cs typeface="Arial" panose="020B0604020202020204" pitchFamily="34" charset="0"/>
              </a:rPr>
              <a:t>thông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Söhne"/>
                <a:cs typeface="Arial" panose="020B0604020202020204" pitchFamily="34" charset="0"/>
              </a:rPr>
              <a:t> qua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Söhne"/>
                <a:cs typeface="Arial" panose="020B0604020202020204" pitchFamily="34" charset="0"/>
              </a:rPr>
              <a:t>các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Söhne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Söhne"/>
                <a:cs typeface="Arial" panose="020B0604020202020204" pitchFamily="34" charset="0"/>
              </a:rPr>
              <a:t>phương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Söhne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Söhne"/>
                <a:cs typeface="Arial" panose="020B0604020202020204" pitchFamily="34" charset="0"/>
              </a:rPr>
              <a:t>thức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Söhne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Söhne"/>
                <a:cs typeface="Arial" panose="020B0604020202020204" pitchFamily="34" charset="0"/>
              </a:rPr>
              <a:t>được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Söhne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Söhne"/>
                <a:cs typeface="Arial" panose="020B0604020202020204" pitchFamily="34" charset="0"/>
              </a:rPr>
              <a:t>định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Söhne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Söhne"/>
                <a:cs typeface="Arial" panose="020B0604020202020204" pitchFamily="34" charset="0"/>
              </a:rPr>
              <a:t>nghĩa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Söhne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Söhne"/>
                <a:cs typeface="Arial" panose="020B0604020202020204" pitchFamily="34" charset="0"/>
              </a:rPr>
              <a:t>bên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Söhne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Söhne"/>
                <a:cs typeface="Arial" panose="020B0604020202020204" pitchFamily="34" charset="0"/>
              </a:rPr>
              <a:t>trong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Söhne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Söhne"/>
                <a:cs typeface="Arial" panose="020B0604020202020204" pitchFamily="34" charset="0"/>
              </a:rPr>
              <a:t>lớp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Söhne"/>
                <a:cs typeface="Arial" panose="020B0604020202020204" pitchFamily="34" charset="0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011" y="318937"/>
            <a:ext cx="9124951" cy="1362456"/>
          </a:xfrm>
        </p:spPr>
        <p:txBody>
          <a:bodyPr>
            <a:normAutofit fontScale="90000"/>
          </a:bodyPr>
          <a:lstStyle/>
          <a:p>
            <a:r>
              <a:rPr lang="en-US" dirty="0"/>
              <a:t>conditional statements and loops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3F3455-E568-40C9-9F4D-8C89F4CD9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1036" y="5040465"/>
            <a:ext cx="7956088" cy="19195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ZA" noProof="1"/>
              <a:t>Phương thức kiểm tra có thể ăn quân cờ của đối phương được hay không</a:t>
            </a:r>
          </a:p>
          <a:p>
            <a:endParaRPr lang="en-US" dirty="0"/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E3DFBE3A-6329-4424-BCE9-1661811C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8C12A0D-F4F0-42DA-9829-6FC870648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92F5D44-F3E7-4917-B2F7-31AFADC9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 descr="A close up of text&#10;&#10;Description automatically generated">
            <a:extLst>
              <a:ext uri="{FF2B5EF4-FFF2-40B4-BE49-F238E27FC236}">
                <a16:creationId xmlns:a16="http://schemas.microsoft.com/office/drawing/2014/main" id="{C9D6F104-0E92-4496-BAF3-27031ADDE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036" y="1896356"/>
            <a:ext cx="8420533" cy="257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011" y="318937"/>
            <a:ext cx="9124951" cy="1362456"/>
          </a:xfrm>
        </p:spPr>
        <p:txBody>
          <a:bodyPr>
            <a:normAutofit fontScale="90000"/>
          </a:bodyPr>
          <a:lstStyle/>
          <a:p>
            <a:r>
              <a:rPr lang="en-US" dirty="0"/>
              <a:t>conditional statements and loops</a:t>
            </a:r>
            <a:br>
              <a:rPr lang="en-US" dirty="0"/>
            </a:br>
            <a:endParaRPr lang="en-US" dirty="0"/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E3DFBE3A-6329-4424-BCE9-1661811C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8C12A0D-F4F0-42DA-9829-6FC870648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92F5D44-F3E7-4917-B2F7-31AFADC9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 descr="A close-up of a number&#10;&#10;Description automatically generated">
            <a:extLst>
              <a:ext uri="{FF2B5EF4-FFF2-40B4-BE49-F238E27FC236}">
                <a16:creationId xmlns:a16="http://schemas.microsoft.com/office/drawing/2014/main" id="{304909E4-44F2-4AD2-B1A3-EDD4567C9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635" y="2828342"/>
            <a:ext cx="8727703" cy="15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68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abstract pitch deck" id="{F7F8C356-31EF-4F77-9327-20EDE6871B3D}" vid="{7DADADB3-66BB-48D3-AA25-3DEAB7CAA1C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19A930-1B99-4E6A-8FC0-F4EC96DB90C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80DA2CF-4896-4B03-AE27-7F4BBB1B6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B8D7BA3-8A6F-4F51-B1EE-3B01AA004FC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{E810A7CE-3CBF-4A71-BC3A-A792FBB2C124}tf33968143_win32</Template>
  <TotalTime>104</TotalTime>
  <Words>302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Calibri</vt:lpstr>
      <vt:lpstr>Times New Roman</vt:lpstr>
      <vt:lpstr>Office Theme</vt:lpstr>
      <vt:lpstr>object-oriented programming</vt:lpstr>
      <vt:lpstr>MEMBERS:</vt:lpstr>
      <vt:lpstr>PROBLEM</vt:lpstr>
      <vt:lpstr>Usecase diagram</vt:lpstr>
      <vt:lpstr>Class Diagram </vt:lpstr>
      <vt:lpstr>getter and setter</vt:lpstr>
      <vt:lpstr>Encapsulation</vt:lpstr>
      <vt:lpstr>conditional statements and loops </vt:lpstr>
      <vt:lpstr>conditional statements and loops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Nguyen Hoang Long 20215081</dc:creator>
  <cp:lastModifiedBy>Nguyen Hoang Long 20215081</cp:lastModifiedBy>
  <cp:revision>2</cp:revision>
  <dcterms:created xsi:type="dcterms:W3CDTF">2024-01-13T08:50:20Z</dcterms:created>
  <dcterms:modified xsi:type="dcterms:W3CDTF">2024-01-13T10:34:44Z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