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01" r:id="rId4"/>
    <p:sldId id="289" r:id="rId5"/>
    <p:sldId id="290" r:id="rId6"/>
    <p:sldId id="292" r:id="rId7"/>
    <p:sldId id="287" r:id="rId8"/>
    <p:sldId id="297" r:id="rId9"/>
    <p:sldId id="298" r:id="rId10"/>
    <p:sldId id="299" r:id="rId11"/>
    <p:sldId id="300" r:id="rId12"/>
    <p:sldId id="282" r:id="rId13"/>
    <p:sldId id="28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392"/>
    <a:srgbClr val="2C9483"/>
    <a:srgbClr val="35B19D"/>
    <a:srgbClr val="35759D"/>
    <a:srgbClr val="4D4D4D"/>
    <a:srgbClr val="B92D14"/>
    <a:srgbClr val="00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95596" autoAdjust="0"/>
  </p:normalViewPr>
  <p:slideViewPr>
    <p:cSldViewPr>
      <p:cViewPr varScale="1">
        <p:scale>
          <a:sx n="67" d="100"/>
          <a:sy n="67" d="100"/>
        </p:scale>
        <p:origin x="13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749601-3443-414A-BE17-86AE6676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3BEE6C8-3C9E-4958-978B-48D128D90110}" type="slidenum">
              <a:rPr lang="en-US" sz="1200" smtClean="0"/>
              <a:pPr algn="r" eaLnBrk="1" hangingPunct="1">
                <a:defRPr/>
              </a:pPr>
              <a:t>1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2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3AF7A772-832B-4440-9023-EAA52E4EFB17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3AF7A772-832B-4440-9023-EAA52E4EFB17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C01008EF-071C-40E3-8D47-A1C3FC8747D9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12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3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0728023D-F8BE-4B2A-8C8E-250AAA66BC6D}" type="slidenum">
              <a:rPr lang="en-US" sz="1200" smtClean="0">
                <a:solidFill>
                  <a:srgbClr val="000000"/>
                </a:solidFill>
              </a:rPr>
              <a:pPr algn="r" eaLnBrk="1" hangingPunct="1">
                <a:defRPr/>
              </a:pPr>
              <a:t>13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2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/>
              <a:t>Bấm &amp; sửa kiểu tiêu đề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vi-VN" noProof="0"/>
              <a:t>Bấm &amp; sửa kiểu phụ đề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ình chữ nhật 4"/>
          <p:cNvSpPr>
            <a:spLocks noChangeArrowheads="1"/>
          </p:cNvSpPr>
          <p:nvPr/>
        </p:nvSpPr>
        <p:spPr bwMode="auto">
          <a:xfrm>
            <a:off x="0" y="762000"/>
            <a:ext cx="9144000" cy="51054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219200"/>
            <a:ext cx="6060831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BÁO CÁO MÔN HỌC</a:t>
            </a:r>
          </a:p>
          <a:p>
            <a:pPr eaLnBrk="1" hangingPunct="1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LẬP TRÌNH JAVA NÂNG CAO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698" y="2667000"/>
            <a:ext cx="7174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TRÌNH QUẢN LÝ SINH VIÊN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092" y="4267200"/>
            <a:ext cx="7174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sz="2000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: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Long</a:t>
            </a:r>
          </a:p>
          <a:p>
            <a:pPr algn="just"/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: 18CT1</a:t>
            </a:r>
          </a:p>
          <a:p>
            <a:pPr algn="just"/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MSSV                         : 1851220087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715962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 XÓA SINH VIÊN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38488-F748-4C97-A19B-127EA894E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" y="1752600"/>
            <a:ext cx="782320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71596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 THỰC THI CÂU TRUY VẤN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125CE-8296-466F-99ED-763B36F620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68773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13"/>
          <p:cNvSpPr>
            <a:spLocks/>
          </p:cNvSpPr>
          <p:nvPr/>
        </p:nvSpPr>
        <p:spPr bwMode="auto">
          <a:xfrm>
            <a:off x="1780381" y="3484563"/>
            <a:ext cx="6446838" cy="1100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90" y="0"/>
              </a:cxn>
              <a:cxn ang="0">
                <a:pos x="4664" y="339"/>
              </a:cxn>
              <a:cxn ang="0">
                <a:pos x="5190" y="683"/>
              </a:cxn>
              <a:cxn ang="0">
                <a:pos x="0" y="683"/>
              </a:cxn>
              <a:cxn ang="0">
                <a:pos x="0" y="0"/>
              </a:cxn>
            </a:cxnLst>
            <a:rect l="0" t="0" r="r" b="b"/>
            <a:pathLst>
              <a:path w="5190" h="683">
                <a:moveTo>
                  <a:pt x="0" y="0"/>
                </a:moveTo>
                <a:lnTo>
                  <a:pt x="5190" y="0"/>
                </a:lnTo>
                <a:lnTo>
                  <a:pt x="4664" y="339"/>
                </a:lnTo>
                <a:lnTo>
                  <a:pt x="5190" y="683"/>
                </a:lnTo>
                <a:lnTo>
                  <a:pt x="0" y="6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47000">
                <a:sysClr val="window" lastClr="FFFFFF">
                  <a:lumMod val="7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97" name="Freeform 6"/>
          <p:cNvSpPr>
            <a:spLocks/>
          </p:cNvSpPr>
          <p:nvPr/>
        </p:nvSpPr>
        <p:spPr bwMode="auto">
          <a:xfrm>
            <a:off x="1781175" y="1981200"/>
            <a:ext cx="5867400" cy="1103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23" y="0"/>
              </a:cxn>
              <a:cxn ang="0">
                <a:pos x="4197" y="338"/>
              </a:cxn>
              <a:cxn ang="0">
                <a:pos x="4723" y="685"/>
              </a:cxn>
              <a:cxn ang="0">
                <a:pos x="0" y="685"/>
              </a:cxn>
              <a:cxn ang="0">
                <a:pos x="0" y="0"/>
              </a:cxn>
            </a:cxnLst>
            <a:rect l="0" t="0" r="r" b="b"/>
            <a:pathLst>
              <a:path w="4723" h="685">
                <a:moveTo>
                  <a:pt x="0" y="0"/>
                </a:moveTo>
                <a:lnTo>
                  <a:pt x="4723" y="0"/>
                </a:lnTo>
                <a:lnTo>
                  <a:pt x="4197" y="338"/>
                </a:lnTo>
                <a:lnTo>
                  <a:pt x="4723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AE1D0E">
                  <a:shade val="51000"/>
                  <a:satMod val="130000"/>
                </a:srgbClr>
              </a:gs>
              <a:gs pos="80000">
                <a:srgbClr val="AE1D0E">
                  <a:shade val="93000"/>
                  <a:satMod val="130000"/>
                </a:srgbClr>
              </a:gs>
              <a:gs pos="100000">
                <a:srgbClr val="AE1D0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E1D0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76200" dist="762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>
            <a:off x="3048794" y="1995488"/>
            <a:ext cx="391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FFFFFF"/>
                </a:solidFill>
              </a:rPr>
              <a:t>Tìm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hiểu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về</a:t>
            </a:r>
            <a:r>
              <a:rPr lang="en-US" sz="2000" b="1" dirty="0">
                <a:solidFill>
                  <a:srgbClr val="FFFFFF"/>
                </a:solidFill>
              </a:rPr>
              <a:t> OOP </a:t>
            </a:r>
            <a:r>
              <a:rPr lang="en-US" sz="2000" b="1" dirty="0" err="1">
                <a:solidFill>
                  <a:srgbClr val="FFFFFF"/>
                </a:solidFill>
              </a:rPr>
              <a:t>trong</a:t>
            </a:r>
            <a:r>
              <a:rPr lang="en-US" sz="2000" b="1" dirty="0">
                <a:solidFill>
                  <a:srgbClr val="FFFFFF"/>
                </a:solidFill>
              </a:rPr>
              <a:t> JAVA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7174" name="Picture 2" descr="D:\Phuong Mai EU\INBOUND VN\Khách hàng\Powerpoint dep\Tuyển tập tài liệu Powerpoint\BST Hình\BST Icon\Tổng hợp\Customer Online Interface Icon_260x26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8488" y="3497262"/>
            <a:ext cx="8953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4" descr="D:\Phuong Mai EU\INBOUND VN\Khách hàng\Powerpoint dep\Tuyển tập tài liệu Powerpoint\BST Hình\BST Icon\Tổng hợp\2Do-icon (1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3275" y="2187575"/>
            <a:ext cx="6905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2071687" y="228600"/>
            <a:ext cx="8291513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z="2800" b="1" i="1" dirty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KẾT LUẬN</a:t>
            </a:r>
          </a:p>
        </p:txBody>
      </p:sp>
      <p:sp>
        <p:nvSpPr>
          <p:cNvPr id="7179" name="Прямоугольник 121"/>
          <p:cNvSpPr>
            <a:spLocks noChangeArrowheads="1"/>
          </p:cNvSpPr>
          <p:nvPr/>
        </p:nvSpPr>
        <p:spPr bwMode="auto">
          <a:xfrm>
            <a:off x="3048000" y="2395538"/>
            <a:ext cx="391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 dirty="0" err="1">
                <a:solidFill>
                  <a:srgbClr val="FFFFFF"/>
                </a:solidFill>
              </a:rPr>
              <a:t>Biết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cách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hoạt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động</a:t>
            </a:r>
            <a:endParaRPr lang="en-US" sz="1600" i="1" dirty="0">
              <a:solidFill>
                <a:srgbClr val="FFFFFF"/>
              </a:solidFill>
            </a:endParaRPr>
          </a:p>
          <a:p>
            <a:r>
              <a:rPr lang="en-US" sz="1600" i="1" dirty="0" err="1">
                <a:solidFill>
                  <a:srgbClr val="FFFFFF"/>
                </a:solidFill>
              </a:rPr>
              <a:t>Biết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cách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cài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đặt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và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ứng</a:t>
            </a:r>
            <a:r>
              <a:rPr lang="en-US" sz="1600" i="1" dirty="0">
                <a:solidFill>
                  <a:srgbClr val="FFFFFF"/>
                </a:solidFill>
              </a:rPr>
              <a:t> </a:t>
            </a:r>
            <a:r>
              <a:rPr lang="en-US" sz="1600" i="1" dirty="0" err="1">
                <a:solidFill>
                  <a:srgbClr val="FFFFFF"/>
                </a:solidFill>
              </a:rPr>
              <a:t>dụng</a:t>
            </a:r>
            <a:endParaRPr lang="ru-RU" sz="1600" i="1" dirty="0">
              <a:solidFill>
                <a:srgbClr val="FFFFFF"/>
              </a:solidFill>
            </a:endParaRPr>
          </a:p>
        </p:txBody>
      </p:sp>
      <p:sp>
        <p:nvSpPr>
          <p:cNvPr id="26" name="Прямоугольник 121"/>
          <p:cNvSpPr/>
          <p:nvPr/>
        </p:nvSpPr>
        <p:spPr>
          <a:xfrm>
            <a:off x="2971800" y="3744118"/>
            <a:ext cx="39116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chemeClr val="accent4">
                    <a:lumMod val="25000"/>
                  </a:schemeClr>
                </a:solidFill>
              </a:rPr>
              <a:t>Kết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25000"/>
                  </a:schemeClr>
                </a:solidFill>
              </a:rPr>
              <a:t>nối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 CSDL </a:t>
            </a:r>
            <a:r>
              <a:rPr lang="en-US" sz="2000" b="1" dirty="0" err="1">
                <a:solidFill>
                  <a:schemeClr val="accent4">
                    <a:lumMod val="25000"/>
                  </a:schemeClr>
                </a:solidFill>
              </a:rPr>
              <a:t>bằng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 java</a:t>
            </a:r>
            <a:endParaRPr lang="ru-RU" sz="20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Hình chữ nhật 11"/>
          <p:cNvSpPr>
            <a:spLocks noChangeArrowheads="1"/>
          </p:cNvSpPr>
          <p:nvPr/>
        </p:nvSpPr>
        <p:spPr bwMode="auto">
          <a:xfrm>
            <a:off x="0" y="4648200"/>
            <a:ext cx="9144000" cy="1600200"/>
          </a:xfrm>
          <a:prstGeom prst="rect">
            <a:avLst/>
          </a:prstGeom>
          <a:solidFill>
            <a:schemeClr val="bg1">
              <a:alpha val="58823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934" y="4953000"/>
            <a:ext cx="8416132" cy="1066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“XIN CHÂN THÀNH CẢM ƠN</a:t>
            </a:r>
          </a:p>
          <a:p>
            <a:pPr algn="ctr" eaLnBrk="1" hangingPunct="1"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THẦY VÀ CÁC BẠN ĐÃ LẮNG NGHE”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E0AB9-0DA8-49DC-8CDB-36AAD376253D}"/>
              </a:ext>
            </a:extLst>
          </p:cNvPr>
          <p:cNvSpPr txBox="1"/>
          <p:nvPr/>
        </p:nvSpPr>
        <p:spPr>
          <a:xfrm>
            <a:off x="1104900" y="609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CHÍNH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64E23-F7C4-4CAE-B133-699117367515}"/>
              </a:ext>
            </a:extLst>
          </p:cNvPr>
          <p:cNvSpPr txBox="1"/>
          <p:nvPr/>
        </p:nvSpPr>
        <p:spPr>
          <a:xfrm>
            <a:off x="762000" y="1981200"/>
            <a:ext cx="8229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endParaRPr lang="en-U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Liên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kết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Database </a:t>
            </a:r>
            <a:r>
              <a:rPr lang="en-GB" sz="2400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bằng</a:t>
            </a:r>
            <a:r>
              <a:rPr lang="en-GB" sz="2400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JDBC</a:t>
            </a:r>
          </a:p>
          <a:p>
            <a:endParaRPr lang="en-GB" b="1" i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Xây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dựng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chương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trình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quản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lý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sinh</a:t>
            </a:r>
            <a:r>
              <a:rPr lang="en-GB" b="1" i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b="1" i="1" dirty="0" err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viên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788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7E10B-3FBB-4D78-9295-15102346312B}"/>
              </a:ext>
            </a:extLst>
          </p:cNvPr>
          <p:cNvSpPr txBox="1"/>
          <p:nvPr/>
        </p:nvSpPr>
        <p:spPr>
          <a:xfrm>
            <a:off x="866775" y="457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1.Giới </a:t>
            </a:r>
            <a:r>
              <a:rPr lang="en-US" sz="2800" b="1" i="1" dirty="0" err="1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endParaRPr lang="en-US" sz="2800" b="1" i="1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8650D-DAF6-4BAF-9E8B-DF32CC1BF902}"/>
              </a:ext>
            </a:extLst>
          </p:cNvPr>
          <p:cNvSpPr txBox="1"/>
          <p:nvPr/>
        </p:nvSpPr>
        <p:spPr>
          <a:xfrm>
            <a:off x="8382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CNTT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hay,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.. 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45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4934184"/>
            <a:ext cx="9153525" cy="1917466"/>
            <a:chOff x="0" y="0"/>
            <a:chExt cx="3829" cy="1431"/>
          </a:xfrm>
        </p:grpSpPr>
        <p:grpSp>
          <p:nvGrpSpPr>
            <p:cNvPr id="6169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6208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0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1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7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0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6187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1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6172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6183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6174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161" name="TextBox 53"/>
          <p:cNvSpPr txBox="1">
            <a:spLocks noChangeArrowheads="1"/>
          </p:cNvSpPr>
          <p:nvPr/>
        </p:nvSpPr>
        <p:spPr bwMode="auto">
          <a:xfrm>
            <a:off x="278632" y="1143000"/>
            <a:ext cx="5148885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err="1"/>
              <a:t>Tạo</a:t>
            </a:r>
            <a:r>
              <a:rPr lang="en-US" sz="2000" dirty="0"/>
              <a:t> 1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Connection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Sử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lớp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i="1" dirty="0" err="1"/>
              <a:t>DriverManager</a:t>
            </a:r>
            <a:r>
              <a:rPr lang="en-US" sz="2000" i="1" dirty="0"/>
              <a:t> </a:t>
            </a:r>
            <a:r>
              <a:rPr lang="en-US" sz="2000" i="1" dirty="0" err="1"/>
              <a:t>gọi</a:t>
            </a:r>
            <a:r>
              <a:rPr lang="en-US" sz="2000" i="1" dirty="0"/>
              <a:t> </a:t>
            </a:r>
            <a:r>
              <a:rPr lang="en-US" sz="2000" i="1" dirty="0" err="1"/>
              <a:t>phương</a:t>
            </a:r>
            <a:r>
              <a:rPr lang="en-US" sz="2000" i="1" dirty="0"/>
              <a:t> </a:t>
            </a:r>
            <a:r>
              <a:rPr lang="en-US" sz="2000" i="1" dirty="0" err="1"/>
              <a:t>thức</a:t>
            </a:r>
            <a:r>
              <a:rPr lang="en-US" sz="2000" i="1" dirty="0"/>
              <a:t> </a:t>
            </a:r>
            <a:r>
              <a:rPr lang="en-US" sz="2000" i="1" dirty="0" err="1"/>
              <a:t>getConnection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tạo</a:t>
            </a:r>
            <a:r>
              <a:rPr lang="en-US" sz="2000" i="1" dirty="0"/>
              <a:t> </a:t>
            </a:r>
            <a:r>
              <a:rPr lang="en-US" sz="2000" i="1" dirty="0" err="1"/>
              <a:t>kết</a:t>
            </a:r>
            <a:r>
              <a:rPr lang="en-US" sz="2000" i="1" dirty="0"/>
              <a:t> </a:t>
            </a:r>
            <a:r>
              <a:rPr lang="en-US" sz="2000" i="1" dirty="0" err="1"/>
              <a:t>nối</a:t>
            </a:r>
            <a:r>
              <a:rPr lang="en-US" sz="2000" i="1" dirty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i="1" dirty="0" err="1">
                <a:solidFill>
                  <a:schemeClr val="bg1"/>
                </a:solidFill>
              </a:rPr>
              <a:t>Tạo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đối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tượng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dirty="0" err="1"/>
              <a:t>PreparedStatement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Cconnection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.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6" name="Rectangle 4"/>
          <p:cNvSpPr>
            <a:spLocks noGrp="1" noChangeArrowheads="1"/>
          </p:cNvSpPr>
          <p:nvPr>
            <p:ph type="title"/>
          </p:nvPr>
        </p:nvSpPr>
        <p:spPr>
          <a:xfrm>
            <a:off x="1580360" y="304800"/>
            <a:ext cx="7030239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2.Liên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kết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Database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bằng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JDBC</a:t>
            </a:r>
          </a:p>
        </p:txBody>
      </p:sp>
      <p:pic>
        <p:nvPicPr>
          <p:cNvPr id="3074" name="Picture 2" descr="Kết nối MySQL bằng Java JDBC Driver - Freetu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93" y="1981200"/>
            <a:ext cx="30956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3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Connection </a:t>
            </a:r>
            <a:r>
              <a:rPr lang="en-US" sz="2000" dirty="0" err="1"/>
              <a:t>connection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connection = </a:t>
            </a:r>
            <a:r>
              <a:rPr lang="en-US" sz="2000" dirty="0" err="1"/>
              <a:t>DriverManager.getConnection</a:t>
            </a:r>
            <a:r>
              <a:rPr lang="en-US" sz="2000" dirty="0"/>
              <a:t>( </a:t>
            </a:r>
            <a:r>
              <a:rPr lang="en-US" sz="2000" dirty="0" err="1"/>
              <a:t>url</a:t>
            </a:r>
            <a:r>
              <a:rPr lang="en-US" sz="2000" dirty="0"/>
              <a:t> , user , pass );</a:t>
            </a:r>
          </a:p>
          <a:p>
            <a:pPr marL="0" indent="0">
              <a:buNone/>
            </a:pPr>
            <a:r>
              <a:rPr lang="en-US" sz="2000" dirty="0" err="1"/>
              <a:t>PreparedStatement</a:t>
            </a:r>
            <a:r>
              <a:rPr lang="en-US" sz="2000" dirty="0"/>
              <a:t> read = </a:t>
            </a:r>
            <a:r>
              <a:rPr lang="en-US" sz="2000" dirty="0" err="1"/>
              <a:t>connection.prepareStatement</a:t>
            </a:r>
            <a:r>
              <a:rPr lang="en-US" sz="2000" dirty="0"/>
              <a:t>(</a:t>
            </a:r>
            <a:r>
              <a:rPr lang="en-US" sz="2000" dirty="0" err="1"/>
              <a:t>sql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rs</a:t>
            </a:r>
            <a:r>
              <a:rPr lang="en-US" sz="2000" dirty="0"/>
              <a:t> = </a:t>
            </a:r>
            <a:r>
              <a:rPr lang="en-US" sz="2000" dirty="0" err="1"/>
              <a:t>read.executeQuery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while(</a:t>
            </a:r>
            <a:r>
              <a:rPr lang="en-US" sz="2000" dirty="0" err="1"/>
              <a:t>rs.next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rs.getString</a:t>
            </a:r>
            <a:r>
              <a:rPr lang="en-US" sz="2000" dirty="0"/>
              <a:t>(</a:t>
            </a:r>
            <a:r>
              <a:rPr lang="en-US" sz="2000" dirty="0" err="1"/>
              <a:t>name_column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connection.close</a:t>
            </a:r>
            <a:r>
              <a:rPr lang="en-US" sz="2000" dirty="0"/>
              <a:t>();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379416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Dạng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cơ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bản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của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Liên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kết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Database </a:t>
            </a:r>
            <a:r>
              <a:rPr lang="en-GB" sz="2800" b="1" i="1" dirty="0" err="1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bằng</a:t>
            </a:r>
            <a:r>
              <a:rPr lang="en-GB" sz="2800" b="1" i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 JDBC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53000" y="3985846"/>
            <a:ext cx="3657600" cy="172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url: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database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user: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Tên đăng nhập của User kết nối vào database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pass: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User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239945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382000" cy="182880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3.XÂY DỰNG CHƯƠNG TRÌNH</a:t>
            </a:r>
            <a:br>
              <a:rPr lang="en-US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 LÝ SINH VIÊN</a:t>
            </a:r>
          </a:p>
        </p:txBody>
      </p:sp>
    </p:spTree>
    <p:extLst>
      <p:ext uri="{BB962C8B-B14F-4D97-AF65-F5344CB8AC3E}">
        <p14:creationId xmlns:p14="http://schemas.microsoft.com/office/powerpoint/2010/main" val="93235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4984735"/>
            <a:ext cx="9153525" cy="1866915"/>
            <a:chOff x="0" y="0"/>
            <a:chExt cx="3829" cy="1431"/>
          </a:xfrm>
        </p:grpSpPr>
        <p:grpSp>
          <p:nvGrpSpPr>
            <p:cNvPr id="6169" name="Group 3"/>
            <p:cNvGrpSpPr>
              <a:grpSpLocks/>
            </p:cNvGrpSpPr>
            <p:nvPr/>
          </p:nvGrpSpPr>
          <p:grpSpPr bwMode="auto">
            <a:xfrm>
              <a:off x="1914" y="0"/>
              <a:ext cx="1915" cy="1431"/>
              <a:chOff x="0" y="0"/>
              <a:chExt cx="2622" cy="1882"/>
            </a:xfrm>
          </p:grpSpPr>
          <p:sp>
            <p:nvSpPr>
              <p:cNvPr id="6208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0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0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1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18"/>
              <p:cNvSpPr>
                <a:spLocks noChangeShapeType="1"/>
              </p:cNvSpPr>
              <p:nvPr/>
            </p:nvSpPr>
            <p:spPr bwMode="auto">
              <a:xfrm>
                <a:off x="23" y="0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7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0" name="Group 25"/>
            <p:cNvGrpSpPr>
              <a:grpSpLocks/>
            </p:cNvGrpSpPr>
            <p:nvPr/>
          </p:nvGrpSpPr>
          <p:grpSpPr bwMode="auto">
            <a:xfrm>
              <a:off x="0" y="0"/>
              <a:ext cx="1914" cy="1431"/>
              <a:chOff x="0" y="0"/>
              <a:chExt cx="2619" cy="1882"/>
            </a:xfrm>
          </p:grpSpPr>
          <p:sp>
            <p:nvSpPr>
              <p:cNvPr id="6187" name="Line 2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8" name="Line 2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Line 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29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Line 30"/>
              <p:cNvSpPr>
                <a:spLocks noChangeShapeType="1"/>
              </p:cNvSpPr>
              <p:nvPr/>
            </p:nvSpPr>
            <p:spPr bwMode="auto">
              <a:xfrm flipH="1">
                <a:off x="539" y="0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Line 31"/>
              <p:cNvSpPr>
                <a:spLocks noChangeShapeType="1"/>
              </p:cNvSpPr>
              <p:nvPr/>
            </p:nvSpPr>
            <p:spPr bwMode="auto">
              <a:xfrm flipH="1">
                <a:off x="918" y="0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Line 32"/>
              <p:cNvSpPr>
                <a:spLocks noChangeShapeType="1"/>
              </p:cNvSpPr>
              <p:nvPr/>
            </p:nvSpPr>
            <p:spPr bwMode="auto">
              <a:xfrm flipH="1">
                <a:off x="1299" y="0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Line 33"/>
              <p:cNvSpPr>
                <a:spLocks noChangeShapeType="1"/>
              </p:cNvSpPr>
              <p:nvPr/>
            </p:nvSpPr>
            <p:spPr bwMode="auto">
              <a:xfrm flipH="1">
                <a:off x="1637" y="0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Line 34"/>
              <p:cNvSpPr>
                <a:spLocks noChangeShapeType="1"/>
              </p:cNvSpPr>
              <p:nvPr/>
            </p:nvSpPr>
            <p:spPr bwMode="auto">
              <a:xfrm flipH="1">
                <a:off x="1971" y="0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35"/>
              <p:cNvSpPr>
                <a:spLocks noChangeShapeType="1"/>
              </p:cNvSpPr>
              <p:nvPr/>
            </p:nvSpPr>
            <p:spPr bwMode="auto">
              <a:xfrm flipH="1">
                <a:off x="2308" y="0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37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39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4" name="Line 43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Line 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Line 45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4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71" name="Group 47"/>
            <p:cNvGrpSpPr>
              <a:grpSpLocks/>
            </p:cNvGrpSpPr>
            <p:nvPr/>
          </p:nvGrpSpPr>
          <p:grpSpPr bwMode="auto">
            <a:xfrm>
              <a:off x="0" y="15"/>
              <a:ext cx="3829" cy="1220"/>
              <a:chOff x="0" y="0"/>
              <a:chExt cx="5241" cy="1605"/>
            </a:xfrm>
          </p:grpSpPr>
          <p:grpSp>
            <p:nvGrpSpPr>
              <p:cNvPr id="6172" name="Group 48"/>
              <p:cNvGrpSpPr>
                <a:grpSpLocks/>
              </p:cNvGrpSpPr>
              <p:nvPr/>
            </p:nvGrpSpPr>
            <p:grpSpPr bwMode="auto">
              <a:xfrm>
                <a:off x="0" y="906"/>
                <a:ext cx="5241" cy="699"/>
                <a:chOff x="0" y="0"/>
                <a:chExt cx="5241" cy="699"/>
              </a:xfrm>
            </p:grpSpPr>
            <p:sp>
              <p:nvSpPr>
                <p:cNvPr id="6183" name="Line 49"/>
                <p:cNvSpPr>
                  <a:spLocks noChangeShapeType="1"/>
                </p:cNvSpPr>
                <p:nvPr/>
              </p:nvSpPr>
              <p:spPr bwMode="auto">
                <a:xfrm>
                  <a:off x="0" y="69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4" name="Line 50"/>
                <p:cNvSpPr>
                  <a:spLocks noChangeShapeType="1"/>
                </p:cNvSpPr>
                <p:nvPr/>
              </p:nvSpPr>
              <p:spPr bwMode="auto">
                <a:xfrm>
                  <a:off x="0" y="44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5" name="Line 51"/>
                <p:cNvSpPr>
                  <a:spLocks noChangeShapeType="1"/>
                </p:cNvSpPr>
                <p:nvPr/>
              </p:nvSpPr>
              <p:spPr bwMode="auto">
                <a:xfrm>
                  <a:off x="0" y="20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6" name="Line 5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241" cy="728"/>
                <a:chOff x="0" y="0"/>
                <a:chExt cx="5241" cy="728"/>
              </a:xfrm>
            </p:grpSpPr>
            <p:sp>
              <p:nvSpPr>
                <p:cNvPr id="6174" name="Line 54"/>
                <p:cNvSpPr>
                  <a:spLocks noChangeShapeType="1"/>
                </p:cNvSpPr>
                <p:nvPr/>
              </p:nvSpPr>
              <p:spPr bwMode="auto">
                <a:xfrm>
                  <a:off x="0" y="728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0" y="557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Line 56"/>
                <p:cNvSpPr>
                  <a:spLocks noChangeShapeType="1"/>
                </p:cNvSpPr>
                <p:nvPr/>
              </p:nvSpPr>
              <p:spPr bwMode="auto">
                <a:xfrm>
                  <a:off x="0" y="401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Line 57"/>
                <p:cNvSpPr>
                  <a:spLocks noChangeShapeType="1"/>
                </p:cNvSpPr>
                <p:nvPr/>
              </p:nvSpPr>
              <p:spPr bwMode="auto">
                <a:xfrm>
                  <a:off x="0" y="277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0" y="171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9" name="Line 59"/>
                <p:cNvSpPr>
                  <a:spLocks noChangeShapeType="1"/>
                </p:cNvSpPr>
                <p:nvPr/>
              </p:nvSpPr>
              <p:spPr bwMode="auto">
                <a:xfrm>
                  <a:off x="0" y="102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0" y="64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1" name="Line 61"/>
                <p:cNvSpPr>
                  <a:spLocks noChangeShapeType="1"/>
                </p:cNvSpPr>
                <p:nvPr/>
              </p:nvSpPr>
              <p:spPr bwMode="auto">
                <a:xfrm>
                  <a:off x="23" y="22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2" name="Line 6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5319712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GB" sz="2800" b="1" i="1" dirty="0">
                <a:solidFill>
                  <a:schemeClr val="accent5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</a:rPr>
              <a:t>XÂY DỰNG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72B42-7556-4FF3-871D-8B16C1590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8" y="1120656"/>
            <a:ext cx="8833304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0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715962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 THÊM SINH VIÊN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EDEF3-7991-4AC0-BBB3-D5948C0E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001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715962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 SỬA SINH VIÊN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3B70E-54F7-4A2E-B83A-84AD3EE76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600200"/>
            <a:ext cx="7315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590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264</TotalTime>
  <Words>340</Words>
  <Application>Microsoft Office PowerPoint</Application>
  <PresentationFormat>On-screen Show (4:3)</PresentationFormat>
  <Paragraphs>51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Microsoft Sans Serif</vt:lpstr>
      <vt:lpstr>Tahoma</vt:lpstr>
      <vt:lpstr>Times New Roman</vt:lpstr>
      <vt:lpstr>Verdana</vt:lpstr>
      <vt:lpstr>powerpoint-template</vt:lpstr>
      <vt:lpstr>PowerPoint Presentation</vt:lpstr>
      <vt:lpstr>PowerPoint Presentation</vt:lpstr>
      <vt:lpstr>PowerPoint Presentation</vt:lpstr>
      <vt:lpstr>2.Liên kết Database bằng JDBC</vt:lpstr>
      <vt:lpstr>Dạng cơ bản của Liên kết Database bằng JDBC</vt:lpstr>
      <vt:lpstr>3.XÂY DỰNG CHƯƠNG TRÌNH QUẢN LÝ SINH VIÊN</vt:lpstr>
      <vt:lpstr>XÂY DỰNG DATABASE</vt:lpstr>
      <vt:lpstr>BẢNG THÊM SINH VIÊN</vt:lpstr>
      <vt:lpstr>BẢNG SỬA SINH VIÊN</vt:lpstr>
      <vt:lpstr>BẢNG XÓA SINH VIÊN</vt:lpstr>
      <vt:lpstr>BẢNG THỰC THI CÂU TRUY VẤN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Carcassonno</dc:creator>
  <cp:lastModifiedBy>nguyen long</cp:lastModifiedBy>
  <cp:revision>42</cp:revision>
  <dcterms:created xsi:type="dcterms:W3CDTF">2013-04-30T17:33:15Z</dcterms:created>
  <dcterms:modified xsi:type="dcterms:W3CDTF">2021-01-17T02:00:58Z</dcterms:modified>
</cp:coreProperties>
</file>