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0" r:id="rId4"/>
    <p:sldId id="292" r:id="rId5"/>
    <p:sldId id="287" r:id="rId6"/>
    <p:sldId id="297" r:id="rId7"/>
    <p:sldId id="298" r:id="rId8"/>
    <p:sldId id="299" r:id="rId9"/>
    <p:sldId id="300" r:id="rId10"/>
    <p:sldId id="282" r:id="rId11"/>
    <p:sldId id="28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5596" autoAdjust="0"/>
  </p:normalViewPr>
  <p:slideViewPr>
    <p:cSldViewPr>
      <p:cViewPr varScale="1">
        <p:scale>
          <a:sx n="67" d="100"/>
          <a:sy n="67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tiêu đề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phụ đề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762000"/>
            <a:ext cx="9144000" cy="51054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219200"/>
            <a:ext cx="6060831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 CÁO MÔN HỌC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 TRÌNH JAVA NÂNG CAO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698" y="2667000"/>
            <a:ext cx="717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TRÌNH QUẢN LÝ SINH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092" y="4267200"/>
            <a:ext cx="7174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20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: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Long</a:t>
            </a:r>
          </a:p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: 18CT1</a:t>
            </a:r>
          </a:p>
          <a:p>
            <a:pPr algn="just"/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MSSV                         : 1851220087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3"/>
          <p:cNvSpPr>
            <a:spLocks/>
          </p:cNvSpPr>
          <p:nvPr/>
        </p:nvSpPr>
        <p:spPr bwMode="auto">
          <a:xfrm>
            <a:off x="1780381" y="34845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794" y="1995488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FFFF"/>
                </a:solidFill>
              </a:rPr>
              <a:t>Tìm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hiểu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về</a:t>
            </a:r>
            <a:r>
              <a:rPr lang="en-US" sz="2000" b="1" dirty="0">
                <a:solidFill>
                  <a:srgbClr val="FFFFFF"/>
                </a:solidFill>
              </a:rPr>
              <a:t> OOP </a:t>
            </a:r>
            <a:r>
              <a:rPr lang="en-US" sz="2000" b="1" dirty="0" err="1">
                <a:solidFill>
                  <a:srgbClr val="FFFFFF"/>
                </a:solidFill>
              </a:rPr>
              <a:t>trong</a:t>
            </a:r>
            <a:r>
              <a:rPr lang="en-US" sz="2000" b="1" dirty="0">
                <a:solidFill>
                  <a:srgbClr val="FFFFFF"/>
                </a:solidFill>
              </a:rPr>
              <a:t> JAVA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8488" y="3497262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 LUẬN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 dirty="0" err="1">
                <a:solidFill>
                  <a:srgbClr val="FFFFFF"/>
                </a:solidFill>
              </a:rPr>
              <a:t>Biết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cách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hoạt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động</a:t>
            </a:r>
            <a:endParaRPr lang="en-US" sz="1600" i="1" dirty="0">
              <a:solidFill>
                <a:srgbClr val="FFFFFF"/>
              </a:solidFill>
            </a:endParaRPr>
          </a:p>
          <a:p>
            <a:r>
              <a:rPr lang="en-US" sz="1600" i="1" dirty="0" err="1">
                <a:solidFill>
                  <a:srgbClr val="FFFFFF"/>
                </a:solidFill>
              </a:rPr>
              <a:t>Biết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cách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cài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đặt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và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ứng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dụng</a:t>
            </a:r>
            <a:endParaRPr lang="ru-RU" sz="1600" i="1" dirty="0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2971800" y="3744118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Kết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nối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CSDL </a:t>
            </a: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bằng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java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6482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934" y="4953000"/>
            <a:ext cx="8416132" cy="1066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</a:t>
            </a:r>
          </a:p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THẦY VÀ CÁC BẠN ĐÃ LẮNG NGHE”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4934184"/>
            <a:ext cx="9153525" cy="1917466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278632" y="1143000"/>
            <a:ext cx="5148885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err="1"/>
              <a:t>Tạo</a:t>
            </a:r>
            <a:r>
              <a:rPr lang="en-US" sz="2000" dirty="0"/>
              <a:t> 1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Connection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lớp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i="1" dirty="0" err="1"/>
              <a:t>DriverManager</a:t>
            </a:r>
            <a:r>
              <a:rPr lang="en-US" sz="2000" i="1" dirty="0"/>
              <a:t> </a:t>
            </a:r>
            <a:r>
              <a:rPr lang="en-US" sz="2000" i="1" dirty="0" err="1"/>
              <a:t>gọi</a:t>
            </a:r>
            <a:r>
              <a:rPr lang="en-US" sz="2000" i="1" dirty="0"/>
              <a:t> </a:t>
            </a:r>
            <a:r>
              <a:rPr lang="en-US" sz="2000" i="1" dirty="0" err="1"/>
              <a:t>phương</a:t>
            </a:r>
            <a:r>
              <a:rPr lang="en-US" sz="2000" i="1" dirty="0"/>
              <a:t> </a:t>
            </a:r>
            <a:r>
              <a:rPr lang="en-US" sz="2000" i="1" dirty="0" err="1"/>
              <a:t>thức</a:t>
            </a:r>
            <a:r>
              <a:rPr lang="en-US" sz="2000" i="1" dirty="0"/>
              <a:t> </a:t>
            </a:r>
            <a:r>
              <a:rPr lang="en-US" sz="2000" i="1" dirty="0" err="1"/>
              <a:t>getConnection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tạo</a:t>
            </a:r>
            <a:r>
              <a:rPr lang="en-US" sz="2000" i="1" dirty="0"/>
              <a:t> </a:t>
            </a:r>
            <a:r>
              <a:rPr lang="en-US" sz="2000" i="1" dirty="0" err="1"/>
              <a:t>kết</a:t>
            </a:r>
            <a:r>
              <a:rPr lang="en-US" sz="2000" i="1" dirty="0"/>
              <a:t> </a:t>
            </a:r>
            <a:r>
              <a:rPr lang="en-US" sz="2000" i="1" dirty="0" err="1"/>
              <a:t>nối</a:t>
            </a:r>
            <a:r>
              <a:rPr lang="en-US" sz="2000" i="1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i="1" dirty="0" err="1">
                <a:solidFill>
                  <a:schemeClr val="bg1"/>
                </a:solidFill>
              </a:rPr>
              <a:t>Tạo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đối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tượng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dirty="0" err="1"/>
              <a:t>PreparedStatement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Cconnection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.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80361" y="304800"/>
            <a:ext cx="6379416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Liên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Database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bằng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JDBC</a:t>
            </a:r>
          </a:p>
        </p:txBody>
      </p:sp>
      <p:pic>
        <p:nvPicPr>
          <p:cNvPr id="3074" name="Picture 2" descr="Kết nối MySQL bằng Java JDBC Driver - Freet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93" y="1981200"/>
            <a:ext cx="30956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Connection </a:t>
            </a:r>
            <a:r>
              <a:rPr lang="en-US" sz="2000" dirty="0" err="1"/>
              <a:t>connection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connection = </a:t>
            </a:r>
            <a:r>
              <a:rPr lang="en-US" sz="2000" dirty="0" err="1"/>
              <a:t>DriverManager.getConnection</a:t>
            </a:r>
            <a:r>
              <a:rPr lang="en-US" sz="2000" dirty="0"/>
              <a:t>( </a:t>
            </a:r>
            <a:r>
              <a:rPr lang="en-US" sz="2000" dirty="0" err="1"/>
              <a:t>url</a:t>
            </a:r>
            <a:r>
              <a:rPr lang="en-US" sz="2000" dirty="0"/>
              <a:t> , user , pass );</a:t>
            </a:r>
          </a:p>
          <a:p>
            <a:pPr marL="0" indent="0">
              <a:buNone/>
            </a:pPr>
            <a:r>
              <a:rPr lang="en-US" sz="2000" dirty="0" err="1"/>
              <a:t>PreparedStatement</a:t>
            </a:r>
            <a:r>
              <a:rPr lang="en-US" sz="2000" dirty="0"/>
              <a:t> read = </a:t>
            </a:r>
            <a:r>
              <a:rPr lang="en-US" sz="2000" dirty="0" err="1"/>
              <a:t>connection.prepareStatement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read.executeQuery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while(</a:t>
            </a:r>
            <a:r>
              <a:rPr lang="en-US" sz="2000" dirty="0" err="1"/>
              <a:t>rs.next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rs.getString</a:t>
            </a:r>
            <a:r>
              <a:rPr lang="en-US" sz="2000" dirty="0"/>
              <a:t>(</a:t>
            </a:r>
            <a:r>
              <a:rPr lang="en-US" sz="2000" dirty="0" err="1"/>
              <a:t>name_column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connection.close</a:t>
            </a:r>
            <a:r>
              <a:rPr lang="en-US" sz="2000" dirty="0"/>
              <a:t>();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379416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Dạng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cơ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bản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của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Liên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Database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bằng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JDBC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0" y="3985846"/>
            <a:ext cx="3657600" cy="172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user: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Tên đăng nhập của User kết nối vào database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pass: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User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3994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382000" cy="1828800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XÂY DỰNG CHƯƠNG TRÌNH</a:t>
            </a:r>
            <a:br>
              <a:rPr 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9323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4984735"/>
            <a:ext cx="9153525" cy="186691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5319712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>
                <a:solidFill>
                  <a:schemeClr val="accent5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XÂY DỰNG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72B42-7556-4FF3-871D-8B16C1590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8" y="1120656"/>
            <a:ext cx="8833304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THÊM SINH VIÊN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EDEF3-7991-4AC0-BBB3-D5948C0E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00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SỬA SINH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3B70E-54F7-4A2E-B83A-84AD3EE7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00200"/>
            <a:ext cx="7315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XÓA SINH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38488-F748-4C97-A19B-127EA894E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1752600"/>
            <a:ext cx="782320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71596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THỰC THI CÂU TRUY VẤN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125CE-8296-466F-99ED-763B36F62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68773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780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197</TotalTime>
  <Words>253</Words>
  <Application>Microsoft Office PowerPoint</Application>
  <PresentationFormat>On-screen Show (4:3)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Microsoft Sans Serif</vt:lpstr>
      <vt:lpstr>Tahoma</vt:lpstr>
      <vt:lpstr>Times New Roman</vt:lpstr>
      <vt:lpstr>Verdana</vt:lpstr>
      <vt:lpstr>powerpoint-template</vt:lpstr>
      <vt:lpstr>PowerPoint Presentation</vt:lpstr>
      <vt:lpstr>Liên kết Database bằng JDBC</vt:lpstr>
      <vt:lpstr>Dạng cơ bản của Liên kết Database bằng JDBC</vt:lpstr>
      <vt:lpstr>XÂY DỰNG CHƯƠNG TRÌNH QUẢN LÝ SINH VIÊN</vt:lpstr>
      <vt:lpstr>XÂY DỰNG DATABASE</vt:lpstr>
      <vt:lpstr>BẢNG THÊM SINH VIÊN</vt:lpstr>
      <vt:lpstr>BẢNG SỬA SINH VIÊN</vt:lpstr>
      <vt:lpstr>BẢNG XÓA SINH VIÊN</vt:lpstr>
      <vt:lpstr>BẢNG THỰC THI CÂU TRUY VẤN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nguyen long</cp:lastModifiedBy>
  <cp:revision>37</cp:revision>
  <dcterms:created xsi:type="dcterms:W3CDTF">2013-04-30T17:33:15Z</dcterms:created>
  <dcterms:modified xsi:type="dcterms:W3CDTF">2021-01-16T16:56:12Z</dcterms:modified>
</cp:coreProperties>
</file>