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72" r:id="rId4"/>
    <p:sldId id="258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259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DAFF"/>
    <a:srgbClr val="69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2" d="100"/>
          <a:sy n="52" d="100"/>
        </p:scale>
        <p:origin x="105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81000"/>
            <a:ext cx="8839200" cy="1752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Chương</a:t>
            </a:r>
            <a:r>
              <a:rPr lang="en-US" dirty="0">
                <a:solidFill>
                  <a:schemeClr val="tx2"/>
                </a:solidFill>
              </a:rPr>
              <a:t> 2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 err="1">
                <a:solidFill>
                  <a:schemeClr val="tx2"/>
                </a:solidFill>
              </a:rPr>
              <a:t>khảo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sát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thu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thập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thông</a:t>
            </a:r>
            <a:r>
              <a:rPr lang="en-US" dirty="0">
                <a:solidFill>
                  <a:schemeClr val="tx2"/>
                </a:solidFill>
              </a:rPr>
              <a:t> tin </a:t>
            </a:r>
            <a:r>
              <a:rPr lang="en-US" dirty="0" err="1">
                <a:solidFill>
                  <a:schemeClr val="tx2"/>
                </a:solidFill>
              </a:rPr>
              <a:t>và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xây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dựng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đặc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tả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67000"/>
            <a:ext cx="8458200" cy="2819400"/>
          </a:xfrm>
        </p:spPr>
        <p:txBody>
          <a:bodyPr>
            <a:normAutofit/>
          </a:bodyPr>
          <a:lstStyle/>
          <a:p>
            <a:pPr marL="342900" indent="-342900" algn="l">
              <a:spcAft>
                <a:spcPts val="1200"/>
              </a:spcAft>
              <a:buAutoNum type="arabicPeriod"/>
            </a:pPr>
            <a:r>
              <a:rPr lang="en-US" sz="2800" dirty="0" err="1"/>
              <a:t>Khảo</a:t>
            </a:r>
            <a:r>
              <a:rPr lang="en-US" sz="2800" dirty="0"/>
              <a:t> </a:t>
            </a:r>
            <a:r>
              <a:rPr lang="en-US" sz="2800" dirty="0" err="1"/>
              <a:t>sát</a:t>
            </a:r>
            <a:r>
              <a:rPr lang="en-US" sz="2800" dirty="0"/>
              <a:t>, </a:t>
            </a:r>
            <a:r>
              <a:rPr lang="en-US" sz="2800" dirty="0" err="1"/>
              <a:t>thu</a:t>
            </a:r>
            <a:r>
              <a:rPr lang="en-US" sz="2800" dirty="0"/>
              <a:t> </a:t>
            </a:r>
            <a:r>
              <a:rPr lang="en-US" sz="2800" dirty="0" err="1"/>
              <a:t>thập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</a:t>
            </a:r>
          </a:p>
          <a:p>
            <a:pPr marL="342900" indent="-342900" algn="l">
              <a:buAutoNum type="arabicPeriod"/>
            </a:pP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tả</a:t>
            </a:r>
            <a:endParaRPr lang="en-US" sz="2800" dirty="0"/>
          </a:p>
          <a:p>
            <a:pPr marL="342900" indent="-342900" algn="l">
              <a:buAutoNum type="arabicPeriod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2.1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sát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38100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solidFill>
                  <a:srgbClr val="FFFF00"/>
                </a:solidFill>
              </a:rPr>
              <a:t>2.1.5 </a:t>
            </a:r>
            <a:r>
              <a:rPr lang="en-US" sz="1800" dirty="0" err="1">
                <a:solidFill>
                  <a:srgbClr val="FFFF00"/>
                </a:solidFill>
              </a:rPr>
              <a:t>Các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err="1">
                <a:solidFill>
                  <a:srgbClr val="FFFF00"/>
                </a:solidFill>
              </a:rPr>
              <a:t>phương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err="1">
                <a:solidFill>
                  <a:srgbClr val="FFFF00"/>
                </a:solidFill>
              </a:rPr>
              <a:t>pháp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err="1">
                <a:solidFill>
                  <a:srgbClr val="FFFF00"/>
                </a:solidFill>
              </a:rPr>
              <a:t>khảo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err="1">
                <a:solidFill>
                  <a:srgbClr val="FFFF00"/>
                </a:solidFill>
              </a:rPr>
              <a:t>sát</a:t>
            </a:r>
            <a:endParaRPr lang="en-US" sz="1800" dirty="0">
              <a:solidFill>
                <a:srgbClr val="FFFF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sz="1800" dirty="0">
                <a:solidFill>
                  <a:srgbClr val="71DAFF"/>
                </a:solidFill>
              </a:rPr>
              <a:t>2.1.5.1 </a:t>
            </a:r>
            <a:r>
              <a:rPr lang="en-US" sz="1800" dirty="0" err="1">
                <a:solidFill>
                  <a:srgbClr val="71DAFF"/>
                </a:solidFill>
              </a:rPr>
              <a:t>Phỏng</a:t>
            </a:r>
            <a:r>
              <a:rPr lang="en-US" sz="1800" dirty="0">
                <a:solidFill>
                  <a:srgbClr val="71DAFF"/>
                </a:solidFill>
              </a:rPr>
              <a:t> </a:t>
            </a:r>
            <a:r>
              <a:rPr lang="en-US" sz="1800" dirty="0" err="1">
                <a:solidFill>
                  <a:srgbClr val="71DAFF"/>
                </a:solidFill>
              </a:rPr>
              <a:t>vấn</a:t>
            </a:r>
            <a:endParaRPr lang="en-US" sz="1800" dirty="0">
              <a:solidFill>
                <a:srgbClr val="71DAFF"/>
              </a:solidFill>
            </a:endParaRPr>
          </a:p>
          <a:p>
            <a:pPr marL="0" algn="just">
              <a:spcBef>
                <a:spcPts val="600"/>
              </a:spcBef>
              <a:buNone/>
            </a:pPr>
            <a:r>
              <a:rPr lang="en-US" sz="1800" dirty="0"/>
              <a:t>- </a:t>
            </a:r>
            <a:r>
              <a:rPr lang="en-US" sz="1800" b="1" i="1" dirty="0" err="1">
                <a:solidFill>
                  <a:srgbClr val="92D050"/>
                </a:solidFill>
              </a:rPr>
              <a:t>Phỏng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b="1" i="1" dirty="0" err="1">
                <a:solidFill>
                  <a:srgbClr val="92D050"/>
                </a:solidFill>
              </a:rPr>
              <a:t>vấn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</a:t>
            </a:r>
            <a:r>
              <a:rPr lang="en-US" sz="1800" dirty="0" err="1"/>
              <a:t>khảo</a:t>
            </a:r>
            <a:r>
              <a:rPr lang="en-US" sz="1800" dirty="0"/>
              <a:t> </a:t>
            </a:r>
            <a:r>
              <a:rPr lang="en-US" sz="1800" dirty="0" err="1"/>
              <a:t>sát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thập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dirty="0" err="1"/>
              <a:t>trực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tượng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. </a:t>
            </a:r>
            <a:r>
              <a:rPr lang="en-US" sz="1800" dirty="0" err="1"/>
              <a:t>Vì</a:t>
            </a:r>
            <a:r>
              <a:rPr lang="en-US" sz="1800" dirty="0"/>
              <a:t> </a:t>
            </a:r>
            <a:r>
              <a:rPr lang="en-US" sz="1800" dirty="0" err="1"/>
              <a:t>mỗi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những</a:t>
            </a:r>
            <a:r>
              <a:rPr lang="en-US" sz="1800" dirty="0"/>
              <a:t> </a:t>
            </a:r>
            <a:r>
              <a:rPr lang="en-US" sz="1800" dirty="0" err="1"/>
              <a:t>hiểu</a:t>
            </a:r>
            <a:r>
              <a:rPr lang="en-US" sz="1800" dirty="0"/>
              <a:t> </a:t>
            </a:r>
            <a:r>
              <a:rPr lang="en-US" sz="1800" dirty="0" err="1"/>
              <a:t>biết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mình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tại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mong</a:t>
            </a:r>
            <a:r>
              <a:rPr lang="en-US" sz="1800" dirty="0"/>
              <a:t> </a:t>
            </a:r>
            <a:r>
              <a:rPr lang="en-US" sz="1800" dirty="0" err="1"/>
              <a:t>muốn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mới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những</a:t>
            </a:r>
            <a:r>
              <a:rPr lang="en-US" sz="1800" dirty="0"/>
              <a:t> </a:t>
            </a:r>
            <a:r>
              <a:rPr lang="en-US" sz="1800" dirty="0" err="1"/>
              <a:t>gì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phục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trợ</a:t>
            </a:r>
            <a:r>
              <a:rPr lang="en-US" sz="1800" dirty="0"/>
              <a:t> </a:t>
            </a:r>
            <a:r>
              <a:rPr lang="en-US" sz="1800" dirty="0" err="1"/>
              <a:t>giúp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họ</a:t>
            </a:r>
            <a:r>
              <a:rPr lang="en-US" sz="1800" dirty="0"/>
              <a:t>.</a:t>
            </a:r>
          </a:p>
          <a:p>
            <a:pPr marL="0" algn="just">
              <a:spcBef>
                <a:spcPts val="600"/>
              </a:spcBef>
              <a:buNone/>
            </a:pPr>
            <a:r>
              <a:rPr lang="en-US" sz="1800" dirty="0"/>
              <a:t>- </a:t>
            </a:r>
            <a:r>
              <a:rPr lang="en-US" sz="1800" dirty="0" err="1"/>
              <a:t>Phỏng</a:t>
            </a:r>
            <a:r>
              <a:rPr lang="en-US" sz="1800" dirty="0"/>
              <a:t> </a:t>
            </a:r>
            <a:r>
              <a:rPr lang="en-US" sz="1800" dirty="0" err="1"/>
              <a:t>vấn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thoại</a:t>
            </a:r>
            <a:r>
              <a:rPr lang="en-US" sz="1800" dirty="0"/>
              <a:t> </a:t>
            </a:r>
            <a:r>
              <a:rPr lang="en-US" sz="1800" dirty="0" err="1"/>
              <a:t>trực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r>
              <a:rPr lang="en-US" sz="1800" dirty="0"/>
              <a:t>,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tích</a:t>
            </a:r>
            <a:r>
              <a:rPr lang="en-US" sz="1800" dirty="0"/>
              <a:t> </a:t>
            </a:r>
            <a:r>
              <a:rPr lang="en-US" sz="1800" dirty="0" err="1"/>
              <a:t>viên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 </a:t>
            </a:r>
            <a:r>
              <a:rPr lang="en-US" sz="1800" dirty="0" err="1"/>
              <a:t>câu</a:t>
            </a:r>
            <a:r>
              <a:rPr lang="en-US" sz="1800" dirty="0"/>
              <a:t> </a:t>
            </a:r>
            <a:r>
              <a:rPr lang="en-US" sz="1800" dirty="0" err="1"/>
              <a:t>hỏi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tượng</a:t>
            </a:r>
            <a:r>
              <a:rPr lang="en-US" sz="1800" dirty="0"/>
              <a:t> </a:t>
            </a:r>
            <a:r>
              <a:rPr lang="en-US" sz="1800" dirty="0" err="1"/>
              <a:t>phỏng</a:t>
            </a:r>
            <a:r>
              <a:rPr lang="en-US" sz="1800" dirty="0"/>
              <a:t> </a:t>
            </a:r>
            <a:r>
              <a:rPr lang="en-US" sz="1800" dirty="0" err="1"/>
              <a:t>vấn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lời</a:t>
            </a:r>
            <a:r>
              <a:rPr lang="en-US" sz="1800" dirty="0"/>
              <a:t> </a:t>
            </a:r>
            <a:r>
              <a:rPr lang="en-US" sz="1800" dirty="0" err="1"/>
              <a:t>câu</a:t>
            </a:r>
            <a:r>
              <a:rPr lang="en-US" sz="1800" dirty="0"/>
              <a:t> </a:t>
            </a:r>
            <a:r>
              <a:rPr lang="en-US" sz="1800" dirty="0" err="1"/>
              <a:t>hỏi</a:t>
            </a:r>
            <a:r>
              <a:rPr lang="en-US" sz="1800" dirty="0"/>
              <a:t>. Qui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bước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295400"/>
            <a:ext cx="4724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2.1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sát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solidFill>
                  <a:srgbClr val="FFFF00"/>
                </a:solidFill>
              </a:rPr>
              <a:t>2.1.5 </a:t>
            </a:r>
            <a:r>
              <a:rPr lang="en-US" sz="1800" dirty="0" err="1">
                <a:solidFill>
                  <a:srgbClr val="FFFF00"/>
                </a:solidFill>
              </a:rPr>
              <a:t>Các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err="1">
                <a:solidFill>
                  <a:srgbClr val="FFFF00"/>
                </a:solidFill>
              </a:rPr>
              <a:t>phương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err="1">
                <a:solidFill>
                  <a:srgbClr val="FFFF00"/>
                </a:solidFill>
              </a:rPr>
              <a:t>pháp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err="1">
                <a:solidFill>
                  <a:srgbClr val="FFFF00"/>
                </a:solidFill>
              </a:rPr>
              <a:t>khảo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err="1">
                <a:solidFill>
                  <a:srgbClr val="FFFF00"/>
                </a:solidFill>
              </a:rPr>
              <a:t>sát</a:t>
            </a:r>
            <a:endParaRPr lang="en-US" sz="1800" dirty="0">
              <a:solidFill>
                <a:srgbClr val="FFFF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sz="1800" dirty="0">
                <a:solidFill>
                  <a:srgbClr val="71DAFF"/>
                </a:solidFill>
              </a:rPr>
              <a:t>2.1.5.1 </a:t>
            </a:r>
            <a:r>
              <a:rPr lang="en-US" sz="1800" dirty="0" err="1">
                <a:solidFill>
                  <a:srgbClr val="71DAFF"/>
                </a:solidFill>
              </a:rPr>
              <a:t>Phỏng</a:t>
            </a:r>
            <a:r>
              <a:rPr lang="en-US" sz="1800" dirty="0">
                <a:solidFill>
                  <a:srgbClr val="71DAFF"/>
                </a:solidFill>
              </a:rPr>
              <a:t> </a:t>
            </a:r>
            <a:r>
              <a:rPr lang="en-US" sz="1800" dirty="0" err="1">
                <a:solidFill>
                  <a:srgbClr val="71DAFF"/>
                </a:solidFill>
              </a:rPr>
              <a:t>vấn</a:t>
            </a:r>
            <a:endParaRPr lang="en-US" sz="1800" dirty="0">
              <a:solidFill>
                <a:srgbClr val="71DAFF"/>
              </a:solidFill>
            </a:endParaRPr>
          </a:p>
          <a:p>
            <a:pPr marL="0" algn="just">
              <a:spcBef>
                <a:spcPts val="600"/>
              </a:spcBef>
              <a:buNone/>
            </a:pPr>
            <a:r>
              <a:rPr lang="en-US" sz="1800" dirty="0"/>
              <a:t>- </a:t>
            </a:r>
            <a:r>
              <a:rPr lang="en-US" sz="1800" b="1" i="1" dirty="0" err="1">
                <a:solidFill>
                  <a:srgbClr val="92D050"/>
                </a:solidFill>
              </a:rPr>
              <a:t>Loại</a:t>
            </a:r>
            <a:r>
              <a:rPr lang="en-US" sz="1800" b="1" i="1" dirty="0">
                <a:solidFill>
                  <a:srgbClr val="92D050"/>
                </a:solidFill>
              </a:rPr>
              <a:t> </a:t>
            </a:r>
            <a:r>
              <a:rPr lang="en-US" sz="1800" b="1" i="1" dirty="0" err="1">
                <a:solidFill>
                  <a:srgbClr val="92D050"/>
                </a:solidFill>
              </a:rPr>
              <a:t>câu</a:t>
            </a:r>
            <a:r>
              <a:rPr lang="en-US" sz="1800" b="1" i="1" dirty="0">
                <a:solidFill>
                  <a:srgbClr val="92D050"/>
                </a:solidFill>
              </a:rPr>
              <a:t> </a:t>
            </a:r>
            <a:r>
              <a:rPr lang="en-US" sz="1800" b="1" i="1" dirty="0" err="1">
                <a:solidFill>
                  <a:srgbClr val="92D050"/>
                </a:solidFill>
              </a:rPr>
              <a:t>hỏi</a:t>
            </a:r>
            <a:r>
              <a:rPr lang="en-US" sz="1800" b="1" i="1" dirty="0">
                <a:solidFill>
                  <a:srgbClr val="92D050"/>
                </a:solidFill>
              </a:rPr>
              <a:t> </a:t>
            </a:r>
            <a:r>
              <a:rPr lang="en-US" sz="1800" b="1" i="1" dirty="0" err="1">
                <a:solidFill>
                  <a:srgbClr val="92D050"/>
                </a:solidFill>
              </a:rPr>
              <a:t>phỏng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b="1" i="1" dirty="0" err="1">
                <a:solidFill>
                  <a:srgbClr val="92D050"/>
                </a:solidFill>
              </a:rPr>
              <a:t>vấn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endParaRPr lang="en-US" sz="1800" dirty="0"/>
          </a:p>
          <a:p>
            <a:r>
              <a:rPr lang="en-US" sz="1800" b="1" i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Câu</a:t>
            </a:r>
            <a:r>
              <a:rPr lang="en-US" sz="1800" b="1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i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hỏi</a:t>
            </a:r>
            <a:r>
              <a:rPr lang="en-US" sz="1800" b="1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i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mở</a:t>
            </a:r>
            <a:r>
              <a:rPr lang="en-US" sz="1800" i="1" dirty="0"/>
              <a:t>: </a:t>
            </a:r>
            <a:r>
              <a:rPr lang="en-US" sz="1800" i="1" dirty="0" err="1"/>
              <a:t>là</a:t>
            </a:r>
            <a:r>
              <a:rPr lang="en-US" sz="1800" i="1" dirty="0"/>
              <a:t> </a:t>
            </a:r>
            <a:r>
              <a:rPr lang="en-US" sz="1800" i="1" dirty="0" err="1"/>
              <a:t>câu</a:t>
            </a:r>
            <a:r>
              <a:rPr lang="en-US" sz="1800" i="1" dirty="0"/>
              <a:t> </a:t>
            </a:r>
            <a:r>
              <a:rPr lang="en-US" sz="1800" i="1" dirty="0" err="1"/>
              <a:t>hỏi</a:t>
            </a:r>
            <a:r>
              <a:rPr lang="en-US" sz="1800" i="1" dirty="0"/>
              <a:t> </a:t>
            </a:r>
            <a:r>
              <a:rPr lang="en-US" sz="1800" i="1" dirty="0" err="1"/>
              <a:t>giúp</a:t>
            </a:r>
            <a:r>
              <a:rPr lang="en-US" sz="1800" i="1" dirty="0"/>
              <a:t> </a:t>
            </a:r>
            <a:r>
              <a:rPr lang="en-US" sz="1800" dirty="0" err="1"/>
              <a:t>cho</a:t>
            </a:r>
            <a:r>
              <a:rPr lang="en-US" sz="1800" i="1" dirty="0"/>
              <a:t> </a:t>
            </a:r>
            <a:r>
              <a:rPr lang="en-US" sz="1800" i="1" dirty="0" err="1"/>
              <a:t>việc</a:t>
            </a:r>
            <a:r>
              <a:rPr lang="en-US" sz="1800" i="1" dirty="0"/>
              <a:t> </a:t>
            </a:r>
            <a:r>
              <a:rPr lang="en-US" sz="1800" i="1" dirty="0" err="1"/>
              <a:t>trả</a:t>
            </a:r>
            <a:r>
              <a:rPr lang="en-US" sz="1800" i="1" dirty="0"/>
              <a:t> </a:t>
            </a:r>
            <a:r>
              <a:rPr lang="en-US" sz="1800" i="1" dirty="0" err="1"/>
              <a:t>lời</a:t>
            </a:r>
            <a:r>
              <a:rPr lang="en-US" sz="1800" i="1" dirty="0"/>
              <a:t> </a:t>
            </a:r>
            <a:r>
              <a:rPr lang="en-US" sz="1800" i="1" dirty="0" err="1"/>
              <a:t>được</a:t>
            </a:r>
            <a:r>
              <a:rPr lang="en-US" sz="1800" i="1" dirty="0"/>
              <a:t> </a:t>
            </a:r>
            <a:r>
              <a:rPr lang="en-US" sz="1800" i="1" dirty="0" err="1"/>
              <a:t>tự</a:t>
            </a:r>
            <a:r>
              <a:rPr lang="en-US" sz="1800" i="1" dirty="0"/>
              <a:t> do </a:t>
            </a:r>
            <a:r>
              <a:rPr lang="en-US" sz="1800" i="1" dirty="0" err="1"/>
              <a:t>trong</a:t>
            </a:r>
            <a:r>
              <a:rPr lang="en-US" sz="1800" i="1" dirty="0"/>
              <a:t> </a:t>
            </a:r>
            <a:r>
              <a:rPr lang="en-US" sz="1800" i="1" dirty="0" err="1"/>
              <a:t>phạm</a:t>
            </a:r>
            <a:r>
              <a:rPr lang="en-US" sz="1800" i="1" dirty="0"/>
              <a:t> vi </a:t>
            </a:r>
            <a:r>
              <a:rPr lang="en-US" sz="1800" i="1" dirty="0" err="1"/>
              <a:t>hệ</a:t>
            </a:r>
            <a:r>
              <a:rPr lang="en-US" sz="1800" i="1" dirty="0"/>
              <a:t> </a:t>
            </a:r>
            <a:r>
              <a:rPr lang="en-US" sz="1800" i="1" dirty="0" err="1"/>
              <a:t>thống</a:t>
            </a:r>
            <a:r>
              <a:rPr lang="en-US" sz="1800" i="1" dirty="0"/>
              <a:t>. </a:t>
            </a:r>
            <a:r>
              <a:rPr lang="en-US" sz="1800" i="1" dirty="0" err="1"/>
              <a:t>Kết</a:t>
            </a:r>
            <a:r>
              <a:rPr lang="en-US" sz="1800" i="1" dirty="0"/>
              <a:t> </a:t>
            </a:r>
            <a:r>
              <a:rPr lang="en-US" sz="1800" i="1" dirty="0" err="1"/>
              <a:t>quả</a:t>
            </a:r>
            <a:r>
              <a:rPr lang="en-US" sz="1800" i="1" dirty="0"/>
              <a:t> </a:t>
            </a:r>
            <a:r>
              <a:rPr lang="en-US" sz="1800" i="1" dirty="0" err="1"/>
              <a:t>trả</a:t>
            </a:r>
            <a:r>
              <a:rPr lang="en-US" sz="1800" i="1" dirty="0"/>
              <a:t> </a:t>
            </a:r>
            <a:r>
              <a:rPr lang="en-US" sz="1800" i="1" dirty="0" err="1"/>
              <a:t>lời</a:t>
            </a:r>
            <a:r>
              <a:rPr lang="en-US" sz="1800" i="1" dirty="0"/>
              <a:t> </a:t>
            </a:r>
            <a:r>
              <a:rPr lang="en-US" sz="1800" i="1" dirty="0" err="1"/>
              <a:t>không</a:t>
            </a:r>
            <a:r>
              <a:rPr lang="en-US" sz="1800" i="1" dirty="0"/>
              <a:t> </a:t>
            </a:r>
            <a:r>
              <a:rPr lang="en-US" sz="1800" i="1" dirty="0" err="1"/>
              <a:t>tuân</a:t>
            </a:r>
            <a:r>
              <a:rPr lang="en-US" sz="1800" i="1" dirty="0"/>
              <a:t> </a:t>
            </a:r>
            <a:r>
              <a:rPr lang="en-US" sz="1800" i="1" dirty="0" err="1"/>
              <a:t>theo</a:t>
            </a:r>
            <a:r>
              <a:rPr lang="en-US" sz="1800" i="1" dirty="0"/>
              <a:t> </a:t>
            </a:r>
            <a:r>
              <a:rPr lang="en-US" sz="1800" i="1" dirty="0" err="1"/>
              <a:t>một</a:t>
            </a:r>
            <a:r>
              <a:rPr lang="en-US" sz="1800" i="1" dirty="0"/>
              <a:t> </a:t>
            </a:r>
            <a:r>
              <a:rPr lang="en-US" sz="1800" i="1" dirty="0" err="1"/>
              <a:t>vài</a:t>
            </a:r>
            <a:r>
              <a:rPr lang="en-US" sz="1800" i="1" dirty="0"/>
              <a:t> </a:t>
            </a:r>
            <a:r>
              <a:rPr lang="en-US" sz="1800" i="1" dirty="0" err="1"/>
              <a:t>tình</a:t>
            </a:r>
            <a:r>
              <a:rPr lang="en-US" sz="1800" i="1" dirty="0"/>
              <a:t> </a:t>
            </a:r>
            <a:r>
              <a:rPr lang="en-US" sz="1800" i="1" dirty="0" err="1"/>
              <a:t>huống</a:t>
            </a:r>
            <a:r>
              <a:rPr lang="en-US" sz="1800" i="1" dirty="0"/>
              <a:t> </a:t>
            </a:r>
            <a:r>
              <a:rPr lang="en-US" sz="1800" i="1" dirty="0" err="1"/>
              <a:t>cố</a:t>
            </a:r>
            <a:r>
              <a:rPr lang="en-US" sz="1800" i="1" dirty="0"/>
              <a:t> </a:t>
            </a:r>
            <a:r>
              <a:rPr lang="en-US" sz="1800" i="1" dirty="0" err="1"/>
              <a:t>định</a:t>
            </a:r>
            <a:r>
              <a:rPr lang="en-US" sz="1800" i="1" dirty="0"/>
              <a:t>. </a:t>
            </a:r>
            <a:r>
              <a:rPr lang="en-US" sz="1800" i="1" dirty="0" err="1"/>
              <a:t>Mục</a:t>
            </a:r>
            <a:r>
              <a:rPr lang="en-US" sz="1800" i="1" dirty="0"/>
              <a:t> </a:t>
            </a:r>
            <a:r>
              <a:rPr lang="en-US" sz="1800" i="1" dirty="0" err="1"/>
              <a:t>đích</a:t>
            </a:r>
            <a:r>
              <a:rPr lang="en-US" sz="1800" i="1" dirty="0"/>
              <a:t> </a:t>
            </a:r>
            <a:r>
              <a:rPr lang="en-US" sz="1800" i="1" dirty="0" err="1"/>
              <a:t>của</a:t>
            </a:r>
            <a:r>
              <a:rPr lang="en-US" sz="1800" i="1" dirty="0"/>
              <a:t> </a:t>
            </a:r>
            <a:r>
              <a:rPr lang="en-US" sz="1800" i="1" dirty="0" err="1"/>
              <a:t>câu</a:t>
            </a:r>
            <a:r>
              <a:rPr lang="en-US" sz="1800" i="1" dirty="0"/>
              <a:t> </a:t>
            </a:r>
            <a:r>
              <a:rPr lang="en-US" sz="1800" i="1" dirty="0" err="1"/>
              <a:t>hỏi</a:t>
            </a:r>
            <a:r>
              <a:rPr lang="en-US" sz="1800" i="1" dirty="0"/>
              <a:t> </a:t>
            </a:r>
            <a:r>
              <a:rPr lang="en-US" sz="1800" i="1" dirty="0" err="1"/>
              <a:t>mở</a:t>
            </a:r>
            <a:r>
              <a:rPr lang="en-US" sz="1800" i="1" dirty="0"/>
              <a:t> </a:t>
            </a:r>
            <a:r>
              <a:rPr lang="en-US" sz="1800" i="1" dirty="0" err="1"/>
              <a:t>là</a:t>
            </a:r>
            <a:r>
              <a:rPr lang="en-US" sz="1800" i="1" dirty="0"/>
              <a:t> </a:t>
            </a:r>
            <a:r>
              <a:rPr lang="en-US" sz="1800" i="1" dirty="0" err="1"/>
              <a:t>khuyến</a:t>
            </a:r>
            <a:r>
              <a:rPr lang="en-US" sz="1800" i="1" dirty="0"/>
              <a:t> </a:t>
            </a:r>
            <a:r>
              <a:rPr lang="en-US" sz="1800" i="1" dirty="0" err="1"/>
              <a:t>khích</a:t>
            </a:r>
            <a:r>
              <a:rPr lang="en-US" sz="1800" i="1" dirty="0"/>
              <a:t> </a:t>
            </a:r>
            <a:r>
              <a:rPr lang="en-US" sz="1800" i="1" dirty="0" err="1"/>
              <a:t>người</a:t>
            </a:r>
            <a:r>
              <a:rPr lang="en-US" sz="1800" i="1" dirty="0"/>
              <a:t> </a:t>
            </a:r>
            <a:r>
              <a:rPr lang="en-US" sz="1800" i="1" dirty="0" err="1"/>
              <a:t>trả</a:t>
            </a:r>
            <a:r>
              <a:rPr lang="en-US" sz="1800" i="1" dirty="0"/>
              <a:t> </a:t>
            </a:r>
            <a:r>
              <a:rPr lang="en-US" sz="1800" i="1" dirty="0" err="1"/>
              <a:t>lời</a:t>
            </a:r>
            <a:r>
              <a:rPr lang="en-US" sz="1800" i="1" dirty="0"/>
              <a:t> </a:t>
            </a:r>
            <a:r>
              <a:rPr lang="en-US" sz="1800" i="1" dirty="0" err="1"/>
              <a:t>đưa</a:t>
            </a:r>
            <a:r>
              <a:rPr lang="en-US" sz="1800" i="1" dirty="0"/>
              <a:t> </a:t>
            </a:r>
            <a:r>
              <a:rPr lang="en-US" sz="1800" i="1" dirty="0" err="1"/>
              <a:t>ra</a:t>
            </a:r>
            <a:r>
              <a:rPr lang="en-US" sz="1800" i="1" dirty="0"/>
              <a:t> </a:t>
            </a:r>
            <a:r>
              <a:rPr lang="en-US" sz="1800" i="1" dirty="0" err="1"/>
              <a:t>được</a:t>
            </a:r>
            <a:r>
              <a:rPr lang="en-US" sz="1800" i="1" dirty="0"/>
              <a:t> </a:t>
            </a:r>
            <a:r>
              <a:rPr lang="en-US" sz="1800" i="1" dirty="0" err="1"/>
              <a:t>tất</a:t>
            </a:r>
            <a:r>
              <a:rPr lang="en-US" sz="1800" i="1" dirty="0"/>
              <a:t> </a:t>
            </a:r>
            <a:r>
              <a:rPr lang="en-US" sz="1800" i="1" dirty="0" err="1"/>
              <a:t>cả</a:t>
            </a:r>
            <a:r>
              <a:rPr lang="en-US" sz="1800" i="1" dirty="0"/>
              <a:t> ý </a:t>
            </a:r>
            <a:r>
              <a:rPr lang="en-US" sz="1800" i="1" dirty="0" err="1"/>
              <a:t>kiến</a:t>
            </a:r>
            <a:r>
              <a:rPr lang="en-US" sz="1800" i="1" dirty="0"/>
              <a:t> </a:t>
            </a:r>
            <a:r>
              <a:rPr lang="en-US" sz="1800" i="1" dirty="0" err="1"/>
              <a:t>có</a:t>
            </a:r>
            <a:r>
              <a:rPr lang="en-US" sz="1800" i="1" dirty="0"/>
              <a:t> </a:t>
            </a:r>
            <a:r>
              <a:rPr lang="en-US" sz="1800" i="1" dirty="0" err="1"/>
              <a:t>thể</a:t>
            </a:r>
            <a:r>
              <a:rPr lang="en-US" sz="1800" i="1" dirty="0"/>
              <a:t> </a:t>
            </a:r>
            <a:r>
              <a:rPr lang="en-US" sz="1800" i="1" dirty="0" err="1"/>
              <a:t>trong</a:t>
            </a:r>
            <a:r>
              <a:rPr lang="en-US" sz="1800" i="1" dirty="0"/>
              <a:t> </a:t>
            </a:r>
            <a:r>
              <a:rPr lang="en-US" sz="1800" i="1" dirty="0" err="1"/>
              <a:t>khuôn</a:t>
            </a:r>
            <a:r>
              <a:rPr lang="en-US" sz="1800" i="1" dirty="0"/>
              <a:t> </a:t>
            </a:r>
            <a:r>
              <a:rPr lang="en-US" sz="1800" i="1" dirty="0" err="1"/>
              <a:t>khổ</a:t>
            </a:r>
            <a:r>
              <a:rPr lang="en-US" sz="1800" i="1" dirty="0"/>
              <a:t> </a:t>
            </a:r>
            <a:r>
              <a:rPr lang="en-US" sz="1800" i="1" dirty="0" err="1"/>
              <a:t>câu</a:t>
            </a:r>
            <a:r>
              <a:rPr lang="en-US" sz="1800" i="1" dirty="0"/>
              <a:t> </a:t>
            </a:r>
            <a:r>
              <a:rPr lang="en-US" sz="1800" i="1" dirty="0" err="1"/>
              <a:t>hỏi</a:t>
            </a:r>
            <a:r>
              <a:rPr lang="en-US" sz="1800" i="1" dirty="0"/>
              <a:t>. Do </a:t>
            </a:r>
            <a:r>
              <a:rPr lang="en-US" sz="1800" i="1" dirty="0" err="1"/>
              <a:t>đó</a:t>
            </a:r>
            <a:r>
              <a:rPr lang="en-US" sz="1800" i="1" dirty="0"/>
              <a:t>, </a:t>
            </a:r>
            <a:r>
              <a:rPr lang="en-US" sz="1800" i="1" dirty="0" err="1"/>
              <a:t>câu</a:t>
            </a:r>
            <a:r>
              <a:rPr lang="en-US" sz="1800" i="1" dirty="0"/>
              <a:t> </a:t>
            </a:r>
            <a:r>
              <a:rPr lang="en-US" sz="1800" i="1" dirty="0" err="1"/>
              <a:t>hỏi</a:t>
            </a:r>
            <a:r>
              <a:rPr lang="en-US" sz="1800" i="1" dirty="0"/>
              <a:t> </a:t>
            </a:r>
            <a:r>
              <a:rPr lang="en-US" sz="1800" i="1" dirty="0" err="1"/>
              <a:t>mở</a:t>
            </a:r>
            <a:r>
              <a:rPr lang="en-US" sz="1800" i="1" dirty="0"/>
              <a:t> </a:t>
            </a:r>
            <a:r>
              <a:rPr lang="en-US" sz="1800" i="1" dirty="0" err="1"/>
              <a:t>dùng</a:t>
            </a:r>
            <a:r>
              <a:rPr lang="en-US" sz="1800" i="1" dirty="0"/>
              <a:t> </a:t>
            </a:r>
            <a:r>
              <a:rPr lang="en-US" sz="1800" i="1" dirty="0" err="1"/>
              <a:t>để</a:t>
            </a:r>
            <a:r>
              <a:rPr lang="en-US" sz="1800" i="1" dirty="0"/>
              <a:t> </a:t>
            </a:r>
            <a:r>
              <a:rPr lang="en-US" sz="1800" i="1" dirty="0" err="1"/>
              <a:t>thăm</a:t>
            </a:r>
            <a:r>
              <a:rPr lang="en-US" sz="1800" i="1" dirty="0"/>
              <a:t> </a:t>
            </a:r>
            <a:r>
              <a:rPr lang="en-US" sz="1800" i="1" dirty="0" err="1"/>
              <a:t>dò</a:t>
            </a:r>
            <a:r>
              <a:rPr lang="en-US" sz="1800" i="1" dirty="0"/>
              <a:t>, </a:t>
            </a:r>
            <a:r>
              <a:rPr lang="en-US" sz="1800" i="1" dirty="0" err="1"/>
              <a:t>gợi</a:t>
            </a:r>
            <a:r>
              <a:rPr lang="en-US" sz="1800" i="1" dirty="0"/>
              <a:t> </a:t>
            </a:r>
            <a:r>
              <a:rPr lang="en-US" sz="1800" i="1" dirty="0" err="1"/>
              <a:t>mở</a:t>
            </a:r>
            <a:r>
              <a:rPr lang="en-US" sz="1800" i="1" dirty="0"/>
              <a:t> </a:t>
            </a:r>
            <a:r>
              <a:rPr lang="en-US" sz="1800" i="1" dirty="0" err="1"/>
              <a:t>vấn</a:t>
            </a:r>
            <a:r>
              <a:rPr lang="en-US" sz="1800" i="1" dirty="0"/>
              <a:t> </a:t>
            </a:r>
            <a:r>
              <a:rPr lang="en-US" sz="1800" i="1" dirty="0" err="1"/>
              <a:t>đề</a:t>
            </a:r>
            <a:r>
              <a:rPr lang="en-US" sz="1800" i="1" dirty="0"/>
              <a:t> </a:t>
            </a:r>
            <a:r>
              <a:rPr lang="en-US" sz="1800" i="1" dirty="0" err="1"/>
              <a:t>và</a:t>
            </a:r>
            <a:r>
              <a:rPr lang="en-US" sz="1800" i="1" dirty="0"/>
              <a:t> </a:t>
            </a:r>
            <a:r>
              <a:rPr lang="en-US" sz="1800" i="1" dirty="0" err="1"/>
              <a:t>người</a:t>
            </a:r>
            <a:r>
              <a:rPr lang="en-US" sz="1800" i="1" dirty="0"/>
              <a:t> </a:t>
            </a:r>
            <a:r>
              <a:rPr lang="en-US" sz="1800" i="1" dirty="0" err="1"/>
              <a:t>trả</a:t>
            </a:r>
            <a:r>
              <a:rPr lang="en-US" sz="1800" i="1" dirty="0"/>
              <a:t> </a:t>
            </a:r>
            <a:r>
              <a:rPr lang="en-US" sz="1800" i="1" dirty="0" err="1"/>
              <a:t>lời</a:t>
            </a:r>
            <a:r>
              <a:rPr lang="en-US" sz="1800" i="1" dirty="0"/>
              <a:t> </a:t>
            </a:r>
            <a:r>
              <a:rPr lang="en-US" sz="1800" i="1" dirty="0" err="1"/>
              <a:t>phải</a:t>
            </a:r>
            <a:r>
              <a:rPr lang="en-US" sz="1800" i="1" dirty="0"/>
              <a:t> </a:t>
            </a:r>
            <a:r>
              <a:rPr lang="en-US" sz="1800" i="1" dirty="0" err="1"/>
              <a:t>có</a:t>
            </a:r>
            <a:r>
              <a:rPr lang="en-US" sz="1800" i="1" dirty="0"/>
              <a:t> </a:t>
            </a:r>
            <a:r>
              <a:rPr lang="en-US" sz="1800" i="1" dirty="0" err="1"/>
              <a:t>một</a:t>
            </a:r>
            <a:r>
              <a:rPr lang="en-US" sz="1800" i="1" dirty="0"/>
              <a:t> </a:t>
            </a:r>
            <a:r>
              <a:rPr lang="en-US" sz="1800" i="1" dirty="0" err="1"/>
              <a:t>kiến</a:t>
            </a:r>
            <a:r>
              <a:rPr lang="en-US" sz="1800" i="1" dirty="0"/>
              <a:t> </a:t>
            </a:r>
            <a:r>
              <a:rPr lang="en-US" sz="1800" i="1" dirty="0" err="1"/>
              <a:t>thức</a:t>
            </a:r>
            <a:r>
              <a:rPr lang="en-US" sz="1800" i="1" dirty="0"/>
              <a:t> </a:t>
            </a:r>
            <a:r>
              <a:rPr lang="en-US" sz="1800" i="1" dirty="0" err="1"/>
              <a:t>tương</a:t>
            </a:r>
            <a:r>
              <a:rPr lang="en-US" sz="1800" i="1" dirty="0"/>
              <a:t> </a:t>
            </a:r>
            <a:r>
              <a:rPr lang="en-US" sz="1800" i="1" dirty="0" err="1"/>
              <a:t>đối</a:t>
            </a:r>
            <a:r>
              <a:rPr lang="en-US" sz="1800" i="1" dirty="0"/>
              <a:t>.</a:t>
            </a:r>
            <a:endParaRPr lang="en-US" sz="1800" dirty="0"/>
          </a:p>
          <a:p>
            <a:pPr>
              <a:buNone/>
            </a:pPr>
            <a:r>
              <a:rPr lang="en-US" sz="1800" i="1" dirty="0" err="1"/>
              <a:t>Ví</a:t>
            </a:r>
            <a:r>
              <a:rPr lang="en-US" sz="1800" i="1" dirty="0"/>
              <a:t> </a:t>
            </a:r>
            <a:r>
              <a:rPr lang="en-US" sz="1800" i="1" dirty="0" err="1"/>
              <a:t>dụ</a:t>
            </a:r>
            <a:r>
              <a:rPr lang="en-US" sz="1800" i="1" dirty="0"/>
              <a:t>: “</a:t>
            </a:r>
            <a:r>
              <a:rPr lang="en-US" sz="1800" i="1" dirty="0" err="1"/>
              <a:t>Anh</a:t>
            </a:r>
            <a:r>
              <a:rPr lang="en-US" sz="1800" i="1" dirty="0"/>
              <a:t> (</a:t>
            </a:r>
            <a:r>
              <a:rPr lang="en-US" sz="1800" i="1" dirty="0" err="1"/>
              <a:t>Chị</a:t>
            </a:r>
            <a:r>
              <a:rPr lang="en-US" sz="1800" i="1" dirty="0"/>
              <a:t>) </a:t>
            </a:r>
            <a:r>
              <a:rPr lang="en-US" sz="1800" i="1" dirty="0" err="1"/>
              <a:t>đang</a:t>
            </a:r>
            <a:r>
              <a:rPr lang="en-US" sz="1800" i="1" dirty="0"/>
              <a:t> </a:t>
            </a:r>
            <a:r>
              <a:rPr lang="en-US" sz="1800" i="1" dirty="0" err="1"/>
              <a:t>xử</a:t>
            </a:r>
            <a:r>
              <a:rPr lang="en-US" sz="1800" i="1" dirty="0"/>
              <a:t> </a:t>
            </a:r>
            <a:r>
              <a:rPr lang="en-US" sz="1800" i="1" dirty="0" err="1"/>
              <a:t>lý</a:t>
            </a:r>
            <a:r>
              <a:rPr lang="en-US" sz="1800" i="1" dirty="0"/>
              <a:t> </a:t>
            </a:r>
            <a:r>
              <a:rPr lang="en-US" sz="1800" i="1" dirty="0" err="1"/>
              <a:t>thông</a:t>
            </a:r>
            <a:r>
              <a:rPr lang="en-US" sz="1800" i="1" dirty="0"/>
              <a:t> tin </a:t>
            </a:r>
            <a:r>
              <a:rPr lang="en-US" sz="1800" i="1" dirty="0" err="1"/>
              <a:t>gì</a:t>
            </a:r>
            <a:r>
              <a:rPr lang="en-US" sz="1800" i="1" dirty="0"/>
              <a:t>?” </a:t>
            </a:r>
            <a:r>
              <a:rPr lang="en-US" sz="1800" i="1" dirty="0" err="1"/>
              <a:t>hoặc</a:t>
            </a:r>
            <a:r>
              <a:rPr lang="en-US" sz="1800" i="1" dirty="0"/>
              <a:t> “</a:t>
            </a:r>
            <a:r>
              <a:rPr lang="en-US" sz="1800" i="1" dirty="0" err="1"/>
              <a:t>Anh</a:t>
            </a:r>
            <a:r>
              <a:rPr lang="en-US" sz="1800" i="1" dirty="0"/>
              <a:t> (</a:t>
            </a:r>
            <a:r>
              <a:rPr lang="en-US" sz="1800" i="1" dirty="0" err="1"/>
              <a:t>Chị</a:t>
            </a:r>
            <a:r>
              <a:rPr lang="en-US" sz="1800" i="1" dirty="0"/>
              <a:t>) </a:t>
            </a:r>
            <a:r>
              <a:rPr lang="en-US" sz="1800" i="1" dirty="0" err="1"/>
              <a:t>có</a:t>
            </a:r>
            <a:r>
              <a:rPr lang="en-US" sz="1800" i="1" dirty="0"/>
              <a:t> </a:t>
            </a:r>
            <a:r>
              <a:rPr lang="en-US" sz="1800" i="1" dirty="0" err="1"/>
              <a:t>khó</a:t>
            </a:r>
            <a:r>
              <a:rPr lang="en-US" sz="1800" i="1" dirty="0"/>
              <a:t> </a:t>
            </a:r>
            <a:r>
              <a:rPr lang="en-US" sz="1800" i="1" dirty="0" err="1"/>
              <a:t>khăn</a:t>
            </a:r>
            <a:r>
              <a:rPr lang="en-US" sz="1800" i="1" dirty="0"/>
              <a:t> </a:t>
            </a:r>
            <a:r>
              <a:rPr lang="en-US" sz="1800" i="1" dirty="0" err="1"/>
              <a:t>gì</a:t>
            </a:r>
            <a:r>
              <a:rPr lang="en-US" sz="1800" i="1" dirty="0"/>
              <a:t> </a:t>
            </a:r>
            <a:r>
              <a:rPr lang="en-US" sz="1800" i="1" dirty="0" err="1"/>
              <a:t>khi</a:t>
            </a:r>
            <a:r>
              <a:rPr lang="en-US" sz="1800" i="1" dirty="0"/>
              <a:t> </a:t>
            </a:r>
            <a:r>
              <a:rPr lang="en-US" sz="1800" i="1" dirty="0" err="1"/>
              <a:t>quản</a:t>
            </a:r>
            <a:r>
              <a:rPr lang="en-US" sz="1800" i="1" dirty="0"/>
              <a:t> </a:t>
            </a:r>
            <a:r>
              <a:rPr lang="en-US" sz="1800" i="1" dirty="0" err="1"/>
              <a:t>lý</a:t>
            </a:r>
            <a:r>
              <a:rPr lang="en-US" sz="1800" i="1" dirty="0"/>
              <a:t> </a:t>
            </a:r>
            <a:r>
              <a:rPr lang="en-US" sz="1800" i="1" dirty="0" err="1"/>
              <a:t>dữ</a:t>
            </a:r>
            <a:r>
              <a:rPr lang="en-US" sz="1800" i="1" dirty="0"/>
              <a:t> </a:t>
            </a:r>
            <a:r>
              <a:rPr lang="en-US" sz="1800" i="1" dirty="0" err="1"/>
              <a:t>liệu</a:t>
            </a:r>
            <a:r>
              <a:rPr lang="en-US" sz="1800" i="1" dirty="0"/>
              <a:t> </a:t>
            </a:r>
            <a:r>
              <a:rPr lang="en-US" sz="1800" i="1" dirty="0" err="1"/>
              <a:t>của</a:t>
            </a:r>
            <a:r>
              <a:rPr lang="en-US" sz="1800" i="1" dirty="0"/>
              <a:t> </a:t>
            </a:r>
            <a:r>
              <a:rPr lang="en-US" sz="1800" i="1" dirty="0" err="1"/>
              <a:t>mình</a:t>
            </a:r>
            <a:r>
              <a:rPr lang="en-US" sz="1800" i="1" dirty="0"/>
              <a:t>?” </a:t>
            </a:r>
            <a:endParaRPr lang="en-US" sz="1800" dirty="0"/>
          </a:p>
          <a:p>
            <a:r>
              <a:rPr lang="en-US" sz="1800" b="1" i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Câu</a:t>
            </a:r>
            <a:r>
              <a:rPr lang="en-US" sz="1800" b="1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i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hỏi</a:t>
            </a:r>
            <a:r>
              <a:rPr lang="en-US" sz="1800" b="1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i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đóng</a:t>
            </a:r>
            <a:r>
              <a:rPr lang="en-US" sz="1800" i="1" dirty="0"/>
              <a:t>: </a:t>
            </a:r>
            <a:r>
              <a:rPr lang="en-US" sz="1800" i="1" dirty="0" err="1"/>
              <a:t>là</a:t>
            </a:r>
            <a:r>
              <a:rPr lang="en-US" sz="1800" i="1" dirty="0"/>
              <a:t> </a:t>
            </a:r>
            <a:r>
              <a:rPr lang="en-US" sz="1800" i="1" dirty="0" err="1"/>
              <a:t>câu</a:t>
            </a:r>
            <a:r>
              <a:rPr lang="en-US" sz="1800" i="1" dirty="0"/>
              <a:t> </a:t>
            </a:r>
            <a:r>
              <a:rPr lang="en-US" sz="1800" i="1" dirty="0" err="1"/>
              <a:t>hỏi</a:t>
            </a:r>
            <a:r>
              <a:rPr lang="en-US" sz="1800" i="1" dirty="0"/>
              <a:t> </a:t>
            </a:r>
            <a:r>
              <a:rPr lang="en-US" sz="1800" i="1" dirty="0" err="1"/>
              <a:t>mà</a:t>
            </a:r>
            <a:r>
              <a:rPr lang="en-US" sz="1800" i="1" dirty="0"/>
              <a:t> </a:t>
            </a:r>
            <a:r>
              <a:rPr lang="en-US" sz="1800" i="1" dirty="0" err="1"/>
              <a:t>sự</a:t>
            </a:r>
            <a:r>
              <a:rPr lang="en-US" sz="1800" i="1" dirty="0"/>
              <a:t> </a:t>
            </a:r>
            <a:r>
              <a:rPr lang="en-US" sz="1800" i="1" dirty="0" err="1"/>
              <a:t>trả</a:t>
            </a:r>
            <a:r>
              <a:rPr lang="en-US" sz="1800" i="1" dirty="0"/>
              <a:t> </a:t>
            </a:r>
            <a:r>
              <a:rPr lang="en-US" sz="1800" i="1" dirty="0" err="1"/>
              <a:t>lời</a:t>
            </a:r>
            <a:r>
              <a:rPr lang="en-US" sz="1800" i="1" dirty="0"/>
              <a:t> </a:t>
            </a:r>
            <a:r>
              <a:rPr lang="en-US" sz="1800" i="1" dirty="0" err="1"/>
              <a:t>là</a:t>
            </a:r>
            <a:r>
              <a:rPr lang="en-US" sz="1800" i="1" dirty="0"/>
              <a:t> </a:t>
            </a:r>
            <a:r>
              <a:rPr lang="en-US" sz="1800" i="1" dirty="0" err="1"/>
              <a:t>việc</a:t>
            </a:r>
            <a:r>
              <a:rPr lang="en-US" sz="1800" i="1" dirty="0"/>
              <a:t> </a:t>
            </a:r>
            <a:r>
              <a:rPr lang="en-US" sz="1800" i="1" dirty="0" err="1"/>
              <a:t>chọn</a:t>
            </a:r>
            <a:r>
              <a:rPr lang="en-US" sz="1800" i="1" dirty="0"/>
              <a:t> </a:t>
            </a:r>
            <a:r>
              <a:rPr lang="en-US" sz="1800" i="1" dirty="0" err="1"/>
              <a:t>lựa</a:t>
            </a:r>
            <a:r>
              <a:rPr lang="en-US" sz="1800" i="1" dirty="0"/>
              <a:t> </a:t>
            </a:r>
            <a:r>
              <a:rPr lang="en-US" sz="1800" i="1" dirty="0" err="1"/>
              <a:t>một</a:t>
            </a:r>
            <a:r>
              <a:rPr lang="en-US" sz="1800" i="1" dirty="0"/>
              <a:t> </a:t>
            </a:r>
            <a:r>
              <a:rPr lang="en-US" sz="1800" i="1" dirty="0" err="1"/>
              <a:t>hoặc</a:t>
            </a:r>
            <a:r>
              <a:rPr lang="en-US" sz="1800" i="1" dirty="0"/>
              <a:t> </a:t>
            </a:r>
            <a:r>
              <a:rPr lang="en-US" sz="1800" i="1" dirty="0" err="1"/>
              <a:t>nhiều</a:t>
            </a:r>
            <a:r>
              <a:rPr lang="en-US" sz="1800" i="1" dirty="0"/>
              <a:t> </a:t>
            </a:r>
            <a:r>
              <a:rPr lang="en-US" sz="1800" i="1" dirty="0" err="1"/>
              <a:t>trong</a:t>
            </a:r>
            <a:r>
              <a:rPr lang="en-US" sz="1800" i="1" dirty="0"/>
              <a:t> </a:t>
            </a:r>
            <a:r>
              <a:rPr lang="en-US" sz="1800" i="1" dirty="0" err="1"/>
              <a:t>những</a:t>
            </a:r>
            <a:r>
              <a:rPr lang="en-US" sz="1800" i="1" dirty="0"/>
              <a:t> </a:t>
            </a:r>
            <a:r>
              <a:rPr lang="en-US" sz="1800" i="1" dirty="0" err="1"/>
              <a:t>tình</a:t>
            </a:r>
            <a:r>
              <a:rPr lang="en-US" sz="1800" i="1" dirty="0"/>
              <a:t> </a:t>
            </a:r>
            <a:r>
              <a:rPr lang="en-US" sz="1800" i="1" dirty="0" err="1"/>
              <a:t>huống</a:t>
            </a:r>
            <a:r>
              <a:rPr lang="en-US" sz="1800" i="1" dirty="0"/>
              <a:t> </a:t>
            </a:r>
            <a:r>
              <a:rPr lang="en-US" sz="1800" i="1" dirty="0" err="1"/>
              <a:t>xác</a:t>
            </a:r>
            <a:r>
              <a:rPr lang="en-US" sz="1800" i="1" dirty="0"/>
              <a:t> </a:t>
            </a:r>
            <a:r>
              <a:rPr lang="en-US" sz="1800" i="1" dirty="0" err="1"/>
              <a:t>định</a:t>
            </a:r>
            <a:r>
              <a:rPr lang="en-US" sz="1800" i="1" dirty="0"/>
              <a:t> </a:t>
            </a:r>
            <a:r>
              <a:rPr lang="en-US" sz="1800" i="1" dirty="0" err="1"/>
              <a:t>trước</a:t>
            </a:r>
            <a:r>
              <a:rPr lang="en-US" sz="1800" i="1" dirty="0"/>
              <a:t>. Do </a:t>
            </a:r>
            <a:r>
              <a:rPr lang="en-US" sz="1800" i="1" dirty="0" err="1"/>
              <a:t>đó</a:t>
            </a:r>
            <a:r>
              <a:rPr lang="en-US" sz="1800" i="1" dirty="0"/>
              <a:t>, </a:t>
            </a:r>
            <a:r>
              <a:rPr lang="en-US" sz="1800" i="1" dirty="0" err="1"/>
              <a:t>câu</a:t>
            </a:r>
            <a:r>
              <a:rPr lang="en-US" sz="1800" i="1" dirty="0"/>
              <a:t> </a:t>
            </a:r>
            <a:r>
              <a:rPr lang="en-US" sz="1800" i="1" dirty="0" err="1"/>
              <a:t>hỏi</a:t>
            </a:r>
            <a:r>
              <a:rPr lang="en-US" sz="1800" i="1" dirty="0"/>
              <a:t> </a:t>
            </a:r>
            <a:r>
              <a:rPr lang="en-US" sz="1800" i="1" dirty="0" err="1"/>
              <a:t>đóng</a:t>
            </a:r>
            <a:r>
              <a:rPr lang="en-US" sz="1800" i="1" dirty="0"/>
              <a:t> </a:t>
            </a:r>
            <a:r>
              <a:rPr lang="en-US" sz="1800" i="1" dirty="0" err="1"/>
              <a:t>được</a:t>
            </a:r>
            <a:r>
              <a:rPr lang="en-US" sz="1800" i="1" dirty="0"/>
              <a:t> </a:t>
            </a:r>
            <a:r>
              <a:rPr lang="en-US" sz="1800" i="1" dirty="0" err="1"/>
              <a:t>dùng</a:t>
            </a:r>
            <a:r>
              <a:rPr lang="en-US" sz="1800" i="1" dirty="0"/>
              <a:t> </a:t>
            </a:r>
            <a:r>
              <a:rPr lang="en-US" sz="1800" i="1" dirty="0" err="1"/>
              <a:t>xác</a:t>
            </a:r>
            <a:r>
              <a:rPr lang="en-US" sz="1800" i="1" dirty="0"/>
              <a:t> </a:t>
            </a:r>
            <a:r>
              <a:rPr lang="en-US" sz="1800" i="1" dirty="0" err="1"/>
              <a:t>định</a:t>
            </a:r>
            <a:r>
              <a:rPr lang="en-US" sz="1800" i="1" dirty="0"/>
              <a:t> </a:t>
            </a:r>
            <a:r>
              <a:rPr lang="en-US" sz="1800" i="1" dirty="0" err="1"/>
              <a:t>một</a:t>
            </a:r>
            <a:r>
              <a:rPr lang="en-US" sz="1800" i="1" dirty="0"/>
              <a:t> </a:t>
            </a:r>
            <a:r>
              <a:rPr lang="en-US" sz="1800" i="1" dirty="0" err="1"/>
              <a:t>tình</a:t>
            </a:r>
            <a:r>
              <a:rPr lang="en-US" sz="1800" i="1" dirty="0"/>
              <a:t> </a:t>
            </a:r>
            <a:r>
              <a:rPr lang="en-US" sz="1800" i="1" dirty="0" err="1"/>
              <a:t>huống</a:t>
            </a:r>
            <a:r>
              <a:rPr lang="en-US" sz="1800" i="1" dirty="0"/>
              <a:t> </a:t>
            </a:r>
            <a:r>
              <a:rPr lang="en-US" sz="1800" i="1" dirty="0" err="1"/>
              <a:t>cụ</a:t>
            </a:r>
            <a:r>
              <a:rPr lang="en-US" sz="1800" i="1" dirty="0"/>
              <a:t> </a:t>
            </a:r>
            <a:r>
              <a:rPr lang="en-US" sz="1800" i="1" dirty="0" err="1"/>
              <a:t>thể</a:t>
            </a:r>
            <a:r>
              <a:rPr lang="en-US" sz="1800" i="1" dirty="0"/>
              <a:t>. </a:t>
            </a:r>
            <a:endParaRPr lang="en-US" sz="1800" dirty="0"/>
          </a:p>
          <a:p>
            <a:pPr>
              <a:buNone/>
            </a:pPr>
            <a:r>
              <a:rPr lang="en-US" sz="1800" i="1" dirty="0" err="1"/>
              <a:t>Ví</a:t>
            </a:r>
            <a:r>
              <a:rPr lang="en-US" sz="1800" i="1" dirty="0"/>
              <a:t> </a:t>
            </a:r>
            <a:r>
              <a:rPr lang="en-US" sz="1800" i="1" dirty="0" err="1"/>
              <a:t>dụ</a:t>
            </a:r>
            <a:r>
              <a:rPr lang="en-US" sz="1800" i="1" dirty="0"/>
              <a:t>: “</a:t>
            </a:r>
            <a:r>
              <a:rPr lang="en-US" sz="1800" i="1" dirty="0" err="1"/>
              <a:t>Điều</a:t>
            </a:r>
            <a:r>
              <a:rPr lang="en-US" sz="1800" i="1" dirty="0"/>
              <a:t> </a:t>
            </a:r>
            <a:r>
              <a:rPr lang="en-US" sz="1800" i="1" dirty="0" err="1"/>
              <a:t>nào</a:t>
            </a:r>
            <a:r>
              <a:rPr lang="en-US" sz="1800" i="1" dirty="0"/>
              <a:t> </a:t>
            </a:r>
            <a:r>
              <a:rPr lang="en-US" sz="1800" i="1" dirty="0" err="1"/>
              <a:t>dưới</a:t>
            </a:r>
            <a:r>
              <a:rPr lang="en-US" sz="1800" i="1" dirty="0"/>
              <a:t> </a:t>
            </a:r>
            <a:r>
              <a:rPr lang="en-US" sz="1800" i="1" dirty="0" err="1"/>
              <a:t>đây</a:t>
            </a:r>
            <a:r>
              <a:rPr lang="en-US" sz="1800" i="1" dirty="0"/>
              <a:t> </a:t>
            </a:r>
            <a:r>
              <a:rPr lang="en-US" sz="1800" i="1" dirty="0" err="1"/>
              <a:t>là</a:t>
            </a:r>
            <a:r>
              <a:rPr lang="en-US" sz="1800" i="1" dirty="0"/>
              <a:t> </a:t>
            </a:r>
            <a:r>
              <a:rPr lang="en-US" sz="1800" i="1" dirty="0" err="1"/>
              <a:t>tốt</a:t>
            </a:r>
            <a:r>
              <a:rPr lang="en-US" sz="1800" i="1" dirty="0"/>
              <a:t> </a:t>
            </a:r>
            <a:r>
              <a:rPr lang="en-US" sz="1800" i="1" dirty="0" err="1"/>
              <a:t>nhất</a:t>
            </a:r>
            <a:r>
              <a:rPr lang="en-US" sz="1800" i="1" dirty="0"/>
              <a:t> </a:t>
            </a:r>
            <a:r>
              <a:rPr lang="en-US" sz="1800" i="1" dirty="0" err="1"/>
              <a:t>đối</a:t>
            </a:r>
            <a:r>
              <a:rPr lang="en-US" sz="1800" i="1" dirty="0"/>
              <a:t> </a:t>
            </a:r>
            <a:r>
              <a:rPr lang="en-US" sz="1800" i="1" dirty="0" err="1"/>
              <a:t>với</a:t>
            </a:r>
            <a:r>
              <a:rPr lang="en-US" sz="1800" i="1" dirty="0"/>
              <a:t> HTTT </a:t>
            </a:r>
            <a:r>
              <a:rPr lang="en-US" sz="1800" i="1" dirty="0" err="1"/>
              <a:t>Anh</a:t>
            </a:r>
            <a:r>
              <a:rPr lang="en-US" sz="1800" i="1" dirty="0"/>
              <a:t> (</a:t>
            </a:r>
            <a:r>
              <a:rPr lang="en-US" sz="1800" i="1" dirty="0" err="1"/>
              <a:t>Chị</a:t>
            </a:r>
            <a:r>
              <a:rPr lang="en-US" sz="1800" i="1" dirty="0"/>
              <a:t>) </a:t>
            </a:r>
            <a:r>
              <a:rPr lang="en-US" sz="1800" i="1" dirty="0" err="1"/>
              <a:t>đang</a:t>
            </a:r>
            <a:r>
              <a:rPr lang="en-US" sz="1800" i="1" dirty="0"/>
              <a:t> </a:t>
            </a:r>
            <a:r>
              <a:rPr lang="en-US" sz="1800" i="1" dirty="0" err="1"/>
              <a:t>sử</a:t>
            </a:r>
            <a:r>
              <a:rPr lang="en-US" sz="1800" i="1" dirty="0"/>
              <a:t> </a:t>
            </a:r>
            <a:r>
              <a:rPr lang="en-US" sz="1800" i="1" dirty="0" err="1"/>
              <a:t>dụng</a:t>
            </a:r>
            <a:r>
              <a:rPr lang="en-US" sz="1800" i="1" dirty="0"/>
              <a:t>?”</a:t>
            </a:r>
            <a:endParaRPr lang="en-US" sz="1800" dirty="0"/>
          </a:p>
          <a:p>
            <a:pPr lvl="0">
              <a:buFont typeface="Wingdings" pitchFamily="2" charset="2"/>
              <a:buChar char="§"/>
            </a:pPr>
            <a:r>
              <a:rPr lang="en-US" sz="1800" i="1" dirty="0" err="1"/>
              <a:t>Dễ</a:t>
            </a:r>
            <a:r>
              <a:rPr lang="en-US" sz="1800" i="1" dirty="0"/>
              <a:t> </a:t>
            </a:r>
            <a:r>
              <a:rPr lang="en-US" sz="1800" dirty="0" err="1"/>
              <a:t>dàng</a:t>
            </a:r>
            <a:r>
              <a:rPr lang="en-US" sz="1800" i="1" dirty="0"/>
              <a:t> </a:t>
            </a:r>
            <a:r>
              <a:rPr lang="en-US" sz="1800" i="1" dirty="0" err="1"/>
              <a:t>truy</a:t>
            </a:r>
            <a:r>
              <a:rPr lang="en-US" sz="1800" i="1" dirty="0"/>
              <a:t> </a:t>
            </a:r>
            <a:r>
              <a:rPr lang="en-US" sz="1800" i="1" dirty="0" err="1"/>
              <a:t>cập</a:t>
            </a:r>
            <a:r>
              <a:rPr lang="en-US" sz="1800" i="1" dirty="0"/>
              <a:t> </a:t>
            </a:r>
            <a:r>
              <a:rPr lang="en-US" sz="1800" i="1" dirty="0" err="1"/>
              <a:t>đến</a:t>
            </a:r>
            <a:r>
              <a:rPr lang="en-US" sz="1800" i="1" dirty="0"/>
              <a:t> </a:t>
            </a:r>
            <a:r>
              <a:rPr lang="en-US" sz="1800" i="1" dirty="0" err="1"/>
              <a:t>tất</a:t>
            </a:r>
            <a:r>
              <a:rPr lang="en-US" sz="1800" i="1" dirty="0"/>
              <a:t> </a:t>
            </a:r>
            <a:r>
              <a:rPr lang="en-US" sz="1800" i="1" dirty="0" err="1"/>
              <a:t>cả</a:t>
            </a:r>
            <a:r>
              <a:rPr lang="en-US" sz="1800" i="1" dirty="0"/>
              <a:t> </a:t>
            </a:r>
            <a:r>
              <a:rPr lang="en-US" sz="1800" i="1" dirty="0" err="1"/>
              <a:t>dữ</a:t>
            </a:r>
            <a:r>
              <a:rPr lang="en-US" sz="1800" i="1" dirty="0"/>
              <a:t> </a:t>
            </a:r>
            <a:r>
              <a:rPr lang="en-US" sz="1800" i="1" dirty="0" err="1"/>
              <a:t>liệu</a:t>
            </a:r>
            <a:r>
              <a:rPr lang="en-US" sz="1800" i="1" dirty="0"/>
              <a:t> </a:t>
            </a:r>
            <a:r>
              <a:rPr lang="en-US" sz="1800" i="1" dirty="0" err="1"/>
              <a:t>cần</a:t>
            </a:r>
            <a:endParaRPr lang="en-US" sz="1800" dirty="0"/>
          </a:p>
          <a:p>
            <a:pPr lvl="0">
              <a:buFont typeface="Wingdings" pitchFamily="2" charset="2"/>
              <a:buChar char="§"/>
            </a:pPr>
            <a:r>
              <a:rPr lang="en-US" sz="1800" i="1" dirty="0" err="1"/>
              <a:t>Thời</a:t>
            </a:r>
            <a:r>
              <a:rPr lang="en-US" sz="1800" i="1" dirty="0"/>
              <a:t> </a:t>
            </a:r>
            <a:r>
              <a:rPr lang="en-US" sz="1800" i="1" dirty="0" err="1"/>
              <a:t>gian</a:t>
            </a:r>
            <a:r>
              <a:rPr lang="en-US" sz="1800" i="1" dirty="0"/>
              <a:t> </a:t>
            </a:r>
            <a:r>
              <a:rPr lang="en-US" sz="1800" i="1" dirty="0" err="1"/>
              <a:t>trả</a:t>
            </a:r>
            <a:r>
              <a:rPr lang="en-US" sz="1800" i="1" dirty="0"/>
              <a:t> </a:t>
            </a:r>
            <a:r>
              <a:rPr lang="en-US" sz="1800" i="1" dirty="0" err="1"/>
              <a:t>lời</a:t>
            </a:r>
            <a:r>
              <a:rPr lang="en-US" sz="1800" i="1" dirty="0"/>
              <a:t> </a:t>
            </a:r>
            <a:r>
              <a:rPr lang="en-US" sz="1800" i="1" dirty="0" err="1"/>
              <a:t>tốt</a:t>
            </a:r>
            <a:r>
              <a:rPr lang="en-US" sz="1800" i="1" dirty="0"/>
              <a:t> </a:t>
            </a:r>
            <a:r>
              <a:rPr lang="en-US" sz="1800" i="1" dirty="0" err="1"/>
              <a:t>nhất</a:t>
            </a:r>
            <a:r>
              <a:rPr lang="en-US" sz="1800" i="1" dirty="0"/>
              <a:t> </a:t>
            </a:r>
            <a:r>
              <a:rPr lang="en-US" sz="1800" i="1" dirty="0" err="1"/>
              <a:t>của</a:t>
            </a:r>
            <a:r>
              <a:rPr lang="en-US" sz="1800" i="1" dirty="0"/>
              <a:t> </a:t>
            </a:r>
            <a:r>
              <a:rPr lang="en-US" sz="1800" i="1" dirty="0" err="1"/>
              <a:t>hệ</a:t>
            </a:r>
            <a:r>
              <a:rPr lang="en-US" sz="1800" i="1" dirty="0"/>
              <a:t> </a:t>
            </a:r>
            <a:r>
              <a:rPr lang="en-US" sz="1800" i="1" dirty="0" err="1"/>
              <a:t>thống</a:t>
            </a:r>
            <a:endParaRPr lang="en-US" sz="1800" dirty="0"/>
          </a:p>
          <a:p>
            <a:pPr lvl="0">
              <a:buFont typeface="Wingdings" pitchFamily="2" charset="2"/>
              <a:buChar char="§"/>
            </a:pPr>
            <a:r>
              <a:rPr lang="en-US" sz="1800" i="1" dirty="0" err="1"/>
              <a:t>Khả</a:t>
            </a:r>
            <a:r>
              <a:rPr lang="en-US" sz="1800" i="1" dirty="0"/>
              <a:t> </a:t>
            </a:r>
            <a:r>
              <a:rPr lang="en-US" sz="1800" i="1" dirty="0" err="1"/>
              <a:t>năng</a:t>
            </a:r>
            <a:r>
              <a:rPr lang="en-US" sz="1800" i="1" dirty="0"/>
              <a:t> </a:t>
            </a:r>
            <a:r>
              <a:rPr lang="en-US" sz="1800" i="1" dirty="0" err="1"/>
              <a:t>chạy</a:t>
            </a:r>
            <a:r>
              <a:rPr lang="en-US" sz="1800" i="1" dirty="0"/>
              <a:t> </a:t>
            </a:r>
            <a:r>
              <a:rPr lang="en-US" sz="1800" i="1" dirty="0" err="1"/>
              <a:t>đồng</a:t>
            </a:r>
            <a:r>
              <a:rPr lang="en-US" sz="1800" i="1" dirty="0"/>
              <a:t> </a:t>
            </a:r>
            <a:r>
              <a:rPr lang="en-US" sz="1800" i="1" dirty="0" err="1"/>
              <a:t>thời</a:t>
            </a:r>
            <a:r>
              <a:rPr lang="en-US" sz="1800" i="1" dirty="0"/>
              <a:t> </a:t>
            </a:r>
            <a:r>
              <a:rPr lang="en-US" sz="1800" i="1" dirty="0" err="1"/>
              <a:t>với</a:t>
            </a:r>
            <a:r>
              <a:rPr lang="en-US" sz="1800" i="1" dirty="0"/>
              <a:t> </a:t>
            </a:r>
            <a:r>
              <a:rPr lang="en-US" sz="1800" i="1" dirty="0" err="1"/>
              <a:t>các</a:t>
            </a:r>
            <a:r>
              <a:rPr lang="en-US" sz="1800" i="1" dirty="0"/>
              <a:t> </a:t>
            </a:r>
            <a:r>
              <a:rPr lang="en-US" sz="1800" i="1" dirty="0" err="1"/>
              <a:t>ứng</a:t>
            </a:r>
            <a:r>
              <a:rPr lang="en-US" sz="1800" i="1" dirty="0"/>
              <a:t> </a:t>
            </a:r>
            <a:r>
              <a:rPr lang="en-US" sz="1800" i="1" dirty="0" err="1"/>
              <a:t>dụng</a:t>
            </a:r>
            <a:r>
              <a:rPr lang="en-US" sz="1800" i="1" dirty="0"/>
              <a:t> </a:t>
            </a:r>
            <a:r>
              <a:rPr lang="en-US" sz="1800" i="1" dirty="0" err="1"/>
              <a:t>khác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2.1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sát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solidFill>
                  <a:srgbClr val="FFFF00"/>
                </a:solidFill>
              </a:rPr>
              <a:t>2.1.5 </a:t>
            </a:r>
            <a:r>
              <a:rPr lang="en-US" sz="1800" dirty="0" err="1">
                <a:solidFill>
                  <a:srgbClr val="FFFF00"/>
                </a:solidFill>
              </a:rPr>
              <a:t>Các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err="1">
                <a:solidFill>
                  <a:srgbClr val="FFFF00"/>
                </a:solidFill>
              </a:rPr>
              <a:t>phương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err="1">
                <a:solidFill>
                  <a:srgbClr val="FFFF00"/>
                </a:solidFill>
              </a:rPr>
              <a:t>pháp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err="1">
                <a:solidFill>
                  <a:srgbClr val="FFFF00"/>
                </a:solidFill>
              </a:rPr>
              <a:t>khảo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err="1">
                <a:solidFill>
                  <a:srgbClr val="FFFF00"/>
                </a:solidFill>
              </a:rPr>
              <a:t>sát</a:t>
            </a:r>
            <a:endParaRPr lang="en-US" sz="1800" dirty="0">
              <a:solidFill>
                <a:srgbClr val="FFFF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sz="1800" dirty="0">
                <a:solidFill>
                  <a:srgbClr val="71DAFF"/>
                </a:solidFill>
              </a:rPr>
              <a:t>2.1.5.1 </a:t>
            </a:r>
            <a:r>
              <a:rPr lang="en-US" sz="1800" dirty="0" err="1">
                <a:solidFill>
                  <a:srgbClr val="71DAFF"/>
                </a:solidFill>
              </a:rPr>
              <a:t>Phỏng</a:t>
            </a:r>
            <a:r>
              <a:rPr lang="en-US" sz="1800" dirty="0">
                <a:solidFill>
                  <a:srgbClr val="71DAFF"/>
                </a:solidFill>
              </a:rPr>
              <a:t> </a:t>
            </a:r>
            <a:r>
              <a:rPr lang="en-US" sz="1800" dirty="0" err="1">
                <a:solidFill>
                  <a:srgbClr val="71DAFF"/>
                </a:solidFill>
              </a:rPr>
              <a:t>vấn</a:t>
            </a:r>
            <a:endParaRPr lang="en-US" sz="1800" dirty="0">
              <a:solidFill>
                <a:srgbClr val="71DAFF"/>
              </a:solidFill>
            </a:endParaRPr>
          </a:p>
          <a:p>
            <a:pPr marL="0" algn="just">
              <a:spcBef>
                <a:spcPts val="600"/>
              </a:spcBef>
              <a:buNone/>
            </a:pPr>
            <a:r>
              <a:rPr lang="en-US" sz="1800" dirty="0"/>
              <a:t>- </a:t>
            </a:r>
            <a:r>
              <a:rPr lang="en-US" sz="1800" b="1" i="1" dirty="0" err="1">
                <a:solidFill>
                  <a:srgbClr val="92D050"/>
                </a:solidFill>
              </a:rPr>
              <a:t>Loại</a:t>
            </a:r>
            <a:r>
              <a:rPr lang="en-US" sz="1800" b="1" i="1" dirty="0">
                <a:solidFill>
                  <a:srgbClr val="92D050"/>
                </a:solidFill>
              </a:rPr>
              <a:t> </a:t>
            </a:r>
            <a:r>
              <a:rPr lang="en-US" sz="1800" b="1" i="1" dirty="0" err="1">
                <a:solidFill>
                  <a:srgbClr val="92D050"/>
                </a:solidFill>
              </a:rPr>
              <a:t>câu</a:t>
            </a:r>
            <a:r>
              <a:rPr lang="en-US" sz="1800" b="1" i="1" dirty="0">
                <a:solidFill>
                  <a:srgbClr val="92D050"/>
                </a:solidFill>
              </a:rPr>
              <a:t> </a:t>
            </a:r>
            <a:r>
              <a:rPr lang="en-US" sz="1800" b="1" i="1" dirty="0" err="1">
                <a:solidFill>
                  <a:srgbClr val="92D050"/>
                </a:solidFill>
              </a:rPr>
              <a:t>hỏi</a:t>
            </a:r>
            <a:r>
              <a:rPr lang="en-US" sz="1800" b="1" i="1" dirty="0">
                <a:solidFill>
                  <a:srgbClr val="92D050"/>
                </a:solidFill>
              </a:rPr>
              <a:t> </a:t>
            </a:r>
            <a:r>
              <a:rPr lang="en-US" sz="1800" b="1" i="1" dirty="0" err="1">
                <a:solidFill>
                  <a:srgbClr val="92D050"/>
                </a:solidFill>
              </a:rPr>
              <a:t>phỏng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b="1" i="1" dirty="0" err="1">
                <a:solidFill>
                  <a:srgbClr val="92D050"/>
                </a:solidFill>
              </a:rPr>
              <a:t>vấn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endParaRPr lang="en-US" sz="1800" dirty="0"/>
          </a:p>
          <a:p>
            <a:r>
              <a:rPr lang="en-US" sz="1800" i="1" dirty="0" err="1"/>
              <a:t>Câu</a:t>
            </a:r>
            <a:r>
              <a:rPr lang="en-US" sz="1800" i="1" dirty="0"/>
              <a:t> </a:t>
            </a:r>
            <a:r>
              <a:rPr lang="en-US" sz="1800" i="1" dirty="0" err="1"/>
              <a:t>hỏi</a:t>
            </a:r>
            <a:r>
              <a:rPr lang="en-US" sz="1800" i="1" dirty="0"/>
              <a:t> </a:t>
            </a:r>
            <a:r>
              <a:rPr lang="en-US" sz="1800" i="1" dirty="0" err="1"/>
              <a:t>đóng</a:t>
            </a:r>
            <a:r>
              <a:rPr lang="en-US" sz="1800" i="1" dirty="0"/>
              <a:t> </a:t>
            </a:r>
            <a:r>
              <a:rPr lang="en-US" sz="1800" i="1" dirty="0" err="1"/>
              <a:t>thường</a:t>
            </a:r>
            <a:r>
              <a:rPr lang="en-US" sz="1800" i="1" dirty="0"/>
              <a:t> </a:t>
            </a:r>
            <a:r>
              <a:rPr lang="en-US" sz="1800" i="1" dirty="0" err="1"/>
              <a:t>được</a:t>
            </a:r>
            <a:r>
              <a:rPr lang="en-US" sz="1800" i="1" dirty="0"/>
              <a:t> </a:t>
            </a:r>
            <a:r>
              <a:rPr lang="en-US" sz="1800" i="1" dirty="0" err="1"/>
              <a:t>thiết</a:t>
            </a:r>
            <a:r>
              <a:rPr lang="en-US" sz="1800" i="1" dirty="0"/>
              <a:t> </a:t>
            </a:r>
            <a:r>
              <a:rPr lang="en-US" sz="1800" i="1" dirty="0" err="1"/>
              <a:t>kế</a:t>
            </a:r>
            <a:r>
              <a:rPr lang="en-US" sz="1800" i="1" dirty="0"/>
              <a:t> </a:t>
            </a:r>
            <a:r>
              <a:rPr lang="en-US" sz="1800" i="1" dirty="0" err="1"/>
              <a:t>theo</a:t>
            </a:r>
            <a:r>
              <a:rPr lang="en-US" sz="1800" i="1" dirty="0"/>
              <a:t> </a:t>
            </a:r>
            <a:r>
              <a:rPr lang="en-US" sz="1800" i="1" dirty="0" err="1"/>
              <a:t>một</a:t>
            </a:r>
            <a:r>
              <a:rPr lang="en-US" sz="1800" i="1" dirty="0"/>
              <a:t> </a:t>
            </a:r>
            <a:r>
              <a:rPr lang="en-US" sz="1800" i="1" dirty="0" err="1"/>
              <a:t>trong</a:t>
            </a:r>
            <a:r>
              <a:rPr lang="en-US" sz="1800" i="1" dirty="0"/>
              <a:t> </a:t>
            </a:r>
            <a:r>
              <a:rPr lang="en-US" sz="1800" i="1" dirty="0" err="1"/>
              <a:t>những</a:t>
            </a:r>
            <a:r>
              <a:rPr lang="en-US" sz="1800" i="1" dirty="0"/>
              <a:t> </a:t>
            </a:r>
            <a:r>
              <a:rPr lang="en-US" sz="1800" i="1" dirty="0" err="1"/>
              <a:t>dạng</a:t>
            </a:r>
            <a:r>
              <a:rPr lang="en-US" sz="1800" i="1" dirty="0"/>
              <a:t> </a:t>
            </a:r>
            <a:r>
              <a:rPr lang="en-US" sz="1800" i="1" dirty="0" err="1"/>
              <a:t>sau</a:t>
            </a:r>
            <a:r>
              <a:rPr lang="en-US" sz="1800" i="1" dirty="0"/>
              <a:t>:</a:t>
            </a:r>
            <a:endParaRPr lang="en-US" sz="1800" dirty="0"/>
          </a:p>
          <a:p>
            <a:pPr lvl="0">
              <a:buFont typeface="Wingdings" pitchFamily="2" charset="2"/>
              <a:buChar char="§"/>
            </a:pPr>
            <a:r>
              <a:rPr lang="en-US" sz="1800" i="1" dirty="0" err="1"/>
              <a:t>Đúng</a:t>
            </a:r>
            <a:r>
              <a:rPr lang="en-US" sz="1800" i="1" dirty="0"/>
              <a:t> – </a:t>
            </a:r>
            <a:r>
              <a:rPr lang="en-US" sz="1800" i="1" dirty="0" err="1"/>
              <a:t>sai</a:t>
            </a:r>
            <a:endParaRPr lang="en-US" sz="1800" dirty="0"/>
          </a:p>
          <a:p>
            <a:pPr lvl="0">
              <a:buFont typeface="Wingdings" pitchFamily="2" charset="2"/>
              <a:buChar char="§"/>
            </a:pPr>
            <a:r>
              <a:rPr lang="en-US" sz="1800" i="1" dirty="0" err="1"/>
              <a:t>Nhiều</a:t>
            </a:r>
            <a:r>
              <a:rPr lang="en-US" sz="1800" i="1" dirty="0"/>
              <a:t> </a:t>
            </a:r>
            <a:r>
              <a:rPr lang="en-US" sz="1800" i="1" dirty="0" err="1"/>
              <a:t>chọn</a:t>
            </a:r>
            <a:r>
              <a:rPr lang="en-US" sz="1800" i="1" dirty="0"/>
              <a:t> </a:t>
            </a:r>
            <a:r>
              <a:rPr lang="en-US" sz="1800" i="1" dirty="0" err="1"/>
              <a:t>lựa</a:t>
            </a:r>
            <a:r>
              <a:rPr lang="en-US" sz="1800" i="1" dirty="0"/>
              <a:t> (</a:t>
            </a:r>
            <a:r>
              <a:rPr lang="en-US" sz="1800" i="1" dirty="0" err="1"/>
              <a:t>có</a:t>
            </a:r>
            <a:r>
              <a:rPr lang="en-US" sz="1800" i="1" dirty="0"/>
              <a:t> </a:t>
            </a:r>
            <a:r>
              <a:rPr lang="en-US" sz="1800" i="1" dirty="0" err="1"/>
              <a:t>thể</a:t>
            </a:r>
            <a:r>
              <a:rPr lang="en-US" sz="1800" i="1" dirty="0"/>
              <a:t> </a:t>
            </a:r>
            <a:r>
              <a:rPr lang="en-US" sz="1800" i="1" dirty="0" err="1"/>
              <a:t>một</a:t>
            </a:r>
            <a:r>
              <a:rPr lang="en-US" sz="1800" i="1" dirty="0"/>
              <a:t> </a:t>
            </a:r>
            <a:r>
              <a:rPr lang="en-US" sz="1800" i="1" dirty="0" err="1"/>
              <a:t>trả</a:t>
            </a:r>
            <a:r>
              <a:rPr lang="en-US" sz="1800" i="1" dirty="0"/>
              <a:t> </a:t>
            </a:r>
            <a:r>
              <a:rPr lang="en-US" sz="1800" i="1" dirty="0" err="1"/>
              <a:t>lời</a:t>
            </a:r>
            <a:r>
              <a:rPr lang="en-US" sz="1800" i="1" dirty="0"/>
              <a:t> </a:t>
            </a:r>
            <a:r>
              <a:rPr lang="en-US" sz="1800" i="1" dirty="0" err="1"/>
              <a:t>hoặc</a:t>
            </a:r>
            <a:r>
              <a:rPr lang="en-US" sz="1800" i="1" dirty="0"/>
              <a:t> </a:t>
            </a:r>
            <a:r>
              <a:rPr lang="en-US" sz="1800" i="1" dirty="0" err="1"/>
              <a:t>trả</a:t>
            </a:r>
            <a:r>
              <a:rPr lang="en-US" sz="1800" i="1" dirty="0"/>
              <a:t> </a:t>
            </a:r>
            <a:r>
              <a:rPr lang="en-US" sz="1800" i="1" dirty="0" err="1"/>
              <a:t>lời</a:t>
            </a:r>
            <a:r>
              <a:rPr lang="en-US" sz="1800" i="1" dirty="0"/>
              <a:t> </a:t>
            </a:r>
            <a:r>
              <a:rPr lang="en-US" sz="1800" i="1" dirty="0" err="1"/>
              <a:t>tất</a:t>
            </a:r>
            <a:r>
              <a:rPr lang="en-US" sz="1800" i="1" dirty="0"/>
              <a:t> </a:t>
            </a:r>
            <a:r>
              <a:rPr lang="en-US" sz="1800" i="1" dirty="0" err="1"/>
              <a:t>cả</a:t>
            </a:r>
            <a:r>
              <a:rPr lang="en-US" sz="1800" i="1" dirty="0"/>
              <a:t> </a:t>
            </a:r>
            <a:r>
              <a:rPr lang="en-US" sz="1800" i="1" dirty="0" err="1"/>
              <a:t>chọn</a:t>
            </a:r>
            <a:r>
              <a:rPr lang="en-US" sz="1800" i="1" dirty="0"/>
              <a:t> </a:t>
            </a:r>
            <a:r>
              <a:rPr lang="en-US" sz="1800" i="1" dirty="0" err="1"/>
              <a:t>lựa</a:t>
            </a:r>
            <a:r>
              <a:rPr lang="en-US" sz="1800" i="1" dirty="0"/>
              <a:t>)</a:t>
            </a:r>
            <a:endParaRPr lang="en-US" sz="1800" dirty="0"/>
          </a:p>
          <a:p>
            <a:pPr lvl="0">
              <a:buFont typeface="Wingdings" pitchFamily="2" charset="2"/>
              <a:buChar char="§"/>
            </a:pPr>
            <a:r>
              <a:rPr lang="en-US" sz="1800" i="1" dirty="0" err="1"/>
              <a:t>Tỉ</a:t>
            </a:r>
            <a:r>
              <a:rPr lang="en-US" sz="1800" i="1" dirty="0"/>
              <a:t> </a:t>
            </a:r>
            <a:r>
              <a:rPr lang="en-US" sz="1800" i="1" dirty="0" err="1"/>
              <a:t>lệ</a:t>
            </a:r>
            <a:r>
              <a:rPr lang="en-US" sz="1800" i="1" dirty="0"/>
              <a:t> </a:t>
            </a:r>
            <a:r>
              <a:rPr lang="en-US" sz="1800" i="1" dirty="0" err="1"/>
              <a:t>trả</a:t>
            </a:r>
            <a:r>
              <a:rPr lang="en-US" sz="1800" i="1" dirty="0"/>
              <a:t> </a:t>
            </a:r>
            <a:r>
              <a:rPr lang="en-US" sz="1800" i="1" dirty="0" err="1"/>
              <a:t>lời</a:t>
            </a:r>
            <a:r>
              <a:rPr lang="en-US" sz="1800" i="1" dirty="0"/>
              <a:t>: </a:t>
            </a:r>
            <a:r>
              <a:rPr lang="en-US" sz="1800" i="1" dirty="0" err="1"/>
              <a:t>từ</a:t>
            </a:r>
            <a:r>
              <a:rPr lang="en-US" sz="1800" i="1" dirty="0"/>
              <a:t> </a:t>
            </a:r>
            <a:r>
              <a:rPr lang="en-US" sz="1800" i="1" dirty="0" err="1"/>
              <a:t>xấu</a:t>
            </a:r>
            <a:r>
              <a:rPr lang="en-US" sz="1800" i="1" dirty="0"/>
              <a:t> </a:t>
            </a:r>
            <a:r>
              <a:rPr lang="en-US" sz="1800" i="1" dirty="0" err="1"/>
              <a:t>đến</a:t>
            </a:r>
            <a:r>
              <a:rPr lang="en-US" sz="1800" i="1" dirty="0"/>
              <a:t> </a:t>
            </a:r>
            <a:r>
              <a:rPr lang="en-US" sz="1800" i="1" dirty="0" err="1"/>
              <a:t>tốt</a:t>
            </a:r>
            <a:r>
              <a:rPr lang="en-US" sz="1800" i="1" dirty="0"/>
              <a:t>, </a:t>
            </a:r>
            <a:r>
              <a:rPr lang="en-US" sz="1800" i="1" dirty="0" err="1"/>
              <a:t>từ</a:t>
            </a:r>
            <a:r>
              <a:rPr lang="en-US" sz="1800" i="1" dirty="0"/>
              <a:t> </a:t>
            </a:r>
            <a:r>
              <a:rPr lang="en-US" sz="1800" i="1" dirty="0" err="1"/>
              <a:t>rất</a:t>
            </a:r>
            <a:r>
              <a:rPr lang="en-US" sz="1800" i="1" dirty="0"/>
              <a:t> </a:t>
            </a:r>
            <a:r>
              <a:rPr lang="en-US" sz="1800" i="1" dirty="0" err="1"/>
              <a:t>đồng</a:t>
            </a:r>
            <a:r>
              <a:rPr lang="en-US" sz="1800" i="1" dirty="0"/>
              <a:t> ý </a:t>
            </a:r>
            <a:r>
              <a:rPr lang="en-US" sz="1800" i="1" dirty="0" err="1"/>
              <a:t>đến</a:t>
            </a:r>
            <a:r>
              <a:rPr lang="en-US" sz="1800" i="1" dirty="0"/>
              <a:t> </a:t>
            </a:r>
            <a:r>
              <a:rPr lang="en-US" sz="1800" i="1" dirty="0" err="1"/>
              <a:t>hoàn</a:t>
            </a:r>
            <a:r>
              <a:rPr lang="en-US" sz="1800" i="1" dirty="0"/>
              <a:t> </a:t>
            </a:r>
            <a:r>
              <a:rPr lang="en-US" sz="1800" i="1" dirty="0" err="1"/>
              <a:t>toàn</a:t>
            </a:r>
            <a:r>
              <a:rPr lang="en-US" sz="1800" i="1" dirty="0"/>
              <a:t> </a:t>
            </a:r>
            <a:r>
              <a:rPr lang="en-US" sz="1800" i="1" dirty="0" err="1"/>
              <a:t>không</a:t>
            </a:r>
            <a:r>
              <a:rPr lang="en-US" sz="1800" i="1" dirty="0"/>
              <a:t> </a:t>
            </a:r>
            <a:r>
              <a:rPr lang="en-US" sz="1800" i="1" dirty="0" err="1"/>
              <a:t>đồng</a:t>
            </a:r>
            <a:r>
              <a:rPr lang="en-US" sz="1800" i="1" dirty="0"/>
              <a:t> ý. </a:t>
            </a:r>
            <a:r>
              <a:rPr lang="en-US" sz="1800" i="1" dirty="0" err="1"/>
              <a:t>Mỗi</a:t>
            </a:r>
            <a:r>
              <a:rPr lang="en-US" sz="1800" i="1" dirty="0"/>
              <a:t> </a:t>
            </a:r>
            <a:r>
              <a:rPr lang="en-US" sz="1800" i="1" dirty="0" err="1"/>
              <a:t>điểm</a:t>
            </a:r>
            <a:r>
              <a:rPr lang="en-US" sz="1800" i="1" dirty="0"/>
              <a:t> </a:t>
            </a:r>
            <a:r>
              <a:rPr lang="en-US" sz="1800" i="1" dirty="0" err="1"/>
              <a:t>trên</a:t>
            </a:r>
            <a:r>
              <a:rPr lang="en-US" sz="1800" i="1" dirty="0"/>
              <a:t> </a:t>
            </a:r>
            <a:r>
              <a:rPr lang="en-US" sz="1800" i="1" dirty="0" err="1"/>
              <a:t>tỉ</a:t>
            </a:r>
            <a:r>
              <a:rPr lang="en-US" sz="1800" i="1" dirty="0"/>
              <a:t> </a:t>
            </a:r>
            <a:r>
              <a:rPr lang="en-US" sz="1800" i="1" dirty="0" err="1"/>
              <a:t>lệ</a:t>
            </a:r>
            <a:r>
              <a:rPr lang="en-US" sz="1800" i="1" dirty="0"/>
              <a:t> </a:t>
            </a:r>
            <a:r>
              <a:rPr lang="en-US" sz="1800" i="1" dirty="0" err="1"/>
              <a:t>nên</a:t>
            </a:r>
            <a:r>
              <a:rPr lang="en-US" sz="1800" i="1" dirty="0"/>
              <a:t> </a:t>
            </a:r>
            <a:r>
              <a:rPr lang="en-US" sz="1800" i="1" dirty="0" err="1"/>
              <a:t>có</a:t>
            </a:r>
            <a:r>
              <a:rPr lang="en-US" sz="1800" i="1" dirty="0"/>
              <a:t> </a:t>
            </a:r>
            <a:r>
              <a:rPr lang="en-US" sz="1800" i="1" dirty="0" err="1"/>
              <a:t>một</a:t>
            </a:r>
            <a:r>
              <a:rPr lang="en-US" sz="1800" i="1" dirty="0"/>
              <a:t> </a:t>
            </a:r>
            <a:r>
              <a:rPr lang="en-US" sz="1800" i="1" dirty="0" err="1"/>
              <a:t>nghĩa</a:t>
            </a:r>
            <a:r>
              <a:rPr lang="en-US" sz="1800" i="1" dirty="0"/>
              <a:t> </a:t>
            </a:r>
            <a:r>
              <a:rPr lang="en-US" sz="1800" i="1" dirty="0" err="1"/>
              <a:t>rõ</a:t>
            </a:r>
            <a:r>
              <a:rPr lang="en-US" sz="1800" i="1" dirty="0"/>
              <a:t> </a:t>
            </a:r>
            <a:r>
              <a:rPr lang="en-US" sz="1800" i="1" dirty="0" err="1"/>
              <a:t>ràng</a:t>
            </a:r>
            <a:r>
              <a:rPr lang="en-US" sz="1800" i="1" dirty="0"/>
              <a:t> </a:t>
            </a:r>
            <a:r>
              <a:rPr lang="en-US" sz="1800" i="1" dirty="0" err="1"/>
              <a:t>và</a:t>
            </a:r>
            <a:r>
              <a:rPr lang="en-US" sz="1800" i="1" dirty="0"/>
              <a:t> </a:t>
            </a:r>
            <a:r>
              <a:rPr lang="en-US" sz="1800" i="1" dirty="0" err="1"/>
              <a:t>nhất</a:t>
            </a:r>
            <a:r>
              <a:rPr lang="en-US" sz="1800" i="1" dirty="0"/>
              <a:t> </a:t>
            </a:r>
            <a:r>
              <a:rPr lang="en-US" sz="1800" i="1" dirty="0" err="1"/>
              <a:t>quán</a:t>
            </a:r>
            <a:r>
              <a:rPr lang="en-US" sz="1800" i="1" dirty="0"/>
              <a:t> </a:t>
            </a:r>
            <a:r>
              <a:rPr lang="en-US" sz="1800" i="1" dirty="0" err="1"/>
              <a:t>và</a:t>
            </a:r>
            <a:r>
              <a:rPr lang="en-US" sz="1800" i="1" dirty="0"/>
              <a:t> </a:t>
            </a:r>
            <a:r>
              <a:rPr lang="en-US" sz="1800" i="1" dirty="0" err="1"/>
              <a:t>thường</a:t>
            </a:r>
            <a:r>
              <a:rPr lang="en-US" sz="1800" i="1" dirty="0"/>
              <a:t> </a:t>
            </a:r>
            <a:r>
              <a:rPr lang="en-US" sz="1800" i="1" dirty="0" err="1"/>
              <a:t>có</a:t>
            </a:r>
            <a:r>
              <a:rPr lang="en-US" sz="1800" i="1" dirty="0"/>
              <a:t> </a:t>
            </a:r>
            <a:r>
              <a:rPr lang="en-US" sz="1800" i="1" dirty="0" err="1"/>
              <a:t>một</a:t>
            </a:r>
            <a:r>
              <a:rPr lang="en-US" sz="1800" i="1" dirty="0"/>
              <a:t> </a:t>
            </a:r>
            <a:r>
              <a:rPr lang="en-US" sz="1800" i="1" dirty="0" err="1"/>
              <a:t>điểm</a:t>
            </a:r>
            <a:r>
              <a:rPr lang="en-US" sz="1800" i="1" dirty="0"/>
              <a:t> </a:t>
            </a:r>
            <a:r>
              <a:rPr lang="en-US" sz="1800" i="1" dirty="0" err="1"/>
              <a:t>trung</a:t>
            </a:r>
            <a:r>
              <a:rPr lang="en-US" sz="1800" i="1" dirty="0"/>
              <a:t> </a:t>
            </a:r>
            <a:r>
              <a:rPr lang="en-US" sz="1800" i="1" dirty="0" err="1"/>
              <a:t>lập</a:t>
            </a:r>
            <a:r>
              <a:rPr lang="en-US" sz="1800" i="1" dirty="0"/>
              <a:t> ở </a:t>
            </a:r>
            <a:r>
              <a:rPr lang="en-US" sz="1800" i="1" dirty="0" err="1"/>
              <a:t>giữa</a:t>
            </a:r>
            <a:r>
              <a:rPr lang="en-US" sz="1800" i="1" dirty="0"/>
              <a:t> </a:t>
            </a:r>
            <a:endParaRPr lang="en-US" sz="1800" dirty="0"/>
          </a:p>
          <a:p>
            <a:pPr lvl="0">
              <a:buFont typeface="Wingdings" pitchFamily="2" charset="2"/>
              <a:buChar char="§"/>
            </a:pPr>
            <a:r>
              <a:rPr lang="en-US" sz="1800" i="1" dirty="0" err="1"/>
              <a:t>Xếp</a:t>
            </a:r>
            <a:r>
              <a:rPr lang="en-US" sz="1800" i="1" dirty="0"/>
              <a:t> </a:t>
            </a:r>
            <a:r>
              <a:rPr lang="en-US" sz="1800" i="1" dirty="0" err="1"/>
              <a:t>hạng</a:t>
            </a:r>
            <a:r>
              <a:rPr lang="en-US" sz="1800" i="1" dirty="0"/>
              <a:t> </a:t>
            </a:r>
            <a:r>
              <a:rPr lang="en-US" sz="1800" i="1" dirty="0" err="1"/>
              <a:t>các</a:t>
            </a:r>
            <a:r>
              <a:rPr lang="en-US" sz="1800" i="1" dirty="0"/>
              <a:t> </a:t>
            </a:r>
            <a:r>
              <a:rPr lang="en-US" sz="1800" i="1" dirty="0" err="1"/>
              <a:t>chọn</a:t>
            </a:r>
            <a:r>
              <a:rPr lang="en-US" sz="1800" i="1" dirty="0"/>
              <a:t> </a:t>
            </a:r>
            <a:r>
              <a:rPr lang="en-US" sz="1800" i="1" dirty="0" err="1"/>
              <a:t>lựa</a:t>
            </a:r>
            <a:r>
              <a:rPr lang="en-US" sz="1800" i="1" dirty="0"/>
              <a:t> </a:t>
            </a:r>
            <a:r>
              <a:rPr lang="en-US" sz="1800" i="1" dirty="0" err="1"/>
              <a:t>theo</a:t>
            </a:r>
            <a:r>
              <a:rPr lang="en-US" sz="1800" i="1" dirty="0"/>
              <a:t> </a:t>
            </a:r>
            <a:r>
              <a:rPr lang="en-US" sz="1800" i="1" dirty="0" err="1"/>
              <a:t>thứ</a:t>
            </a:r>
            <a:r>
              <a:rPr lang="en-US" sz="1800" i="1" dirty="0"/>
              <a:t> </a:t>
            </a:r>
            <a:r>
              <a:rPr lang="en-US" sz="1800" i="1" dirty="0" err="1"/>
              <a:t>tự</a:t>
            </a:r>
            <a:r>
              <a:rPr lang="en-US" sz="1800" i="1" dirty="0"/>
              <a:t> </a:t>
            </a:r>
            <a:r>
              <a:rPr lang="en-US" sz="1800" i="1" dirty="0" err="1"/>
              <a:t>mức</a:t>
            </a:r>
            <a:r>
              <a:rPr lang="en-US" sz="1800" i="1" dirty="0"/>
              <a:t> </a:t>
            </a:r>
            <a:r>
              <a:rPr lang="en-US" sz="1800" i="1" dirty="0" err="1"/>
              <a:t>độ</a:t>
            </a:r>
            <a:r>
              <a:rPr lang="en-US" sz="1800" i="1" dirty="0"/>
              <a:t> </a:t>
            </a:r>
            <a:r>
              <a:rPr lang="en-US" sz="1800" i="1" dirty="0" err="1"/>
              <a:t>quan</a:t>
            </a:r>
            <a:r>
              <a:rPr lang="en-US" sz="1800" i="1" dirty="0"/>
              <a:t> </a:t>
            </a:r>
            <a:r>
              <a:rPr lang="en-US" sz="1800" i="1" dirty="0" err="1"/>
              <a:t>trọng</a:t>
            </a:r>
            <a:r>
              <a:rPr lang="en-US" sz="1800" i="1" dirty="0"/>
              <a:t> </a:t>
            </a:r>
          </a:p>
          <a:p>
            <a:r>
              <a:rPr lang="en-US" sz="1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Sắp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xếp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câu</a:t>
            </a:r>
            <a:r>
              <a:rPr lang="en-US" sz="1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hỏi</a:t>
            </a:r>
            <a:r>
              <a:rPr lang="en-US" sz="1800" i="1" dirty="0"/>
              <a:t>: </a:t>
            </a:r>
            <a:r>
              <a:rPr lang="en-US" sz="1800" i="1" dirty="0" err="1"/>
              <a:t>thứ</a:t>
            </a:r>
            <a:r>
              <a:rPr lang="en-US" sz="1800" i="1" dirty="0"/>
              <a:t> </a:t>
            </a:r>
            <a:r>
              <a:rPr lang="en-US" sz="1800" i="1" dirty="0" err="1"/>
              <a:t>tự</a:t>
            </a:r>
            <a:r>
              <a:rPr lang="en-US" sz="1800" i="1" dirty="0"/>
              <a:t> </a:t>
            </a:r>
            <a:r>
              <a:rPr lang="en-US" sz="1800" i="1" dirty="0" err="1"/>
              <a:t>câu</a:t>
            </a:r>
            <a:r>
              <a:rPr lang="en-US" sz="1800" i="1" dirty="0"/>
              <a:t> </a:t>
            </a:r>
            <a:r>
              <a:rPr lang="en-US" sz="1800" i="1" dirty="0" err="1"/>
              <a:t>hỏi</a:t>
            </a:r>
            <a:r>
              <a:rPr lang="en-US" sz="1800" i="1" dirty="0"/>
              <a:t> </a:t>
            </a:r>
            <a:r>
              <a:rPr lang="en-US" sz="1800" i="1" dirty="0" err="1"/>
              <a:t>phải</a:t>
            </a:r>
            <a:r>
              <a:rPr lang="en-US" sz="1800" i="1" dirty="0"/>
              <a:t> </a:t>
            </a:r>
            <a:r>
              <a:rPr lang="en-US" sz="1800" i="1" dirty="0" err="1"/>
              <a:t>hợp</a:t>
            </a:r>
            <a:r>
              <a:rPr lang="en-US" sz="1800" i="1" dirty="0"/>
              <a:t> </a:t>
            </a:r>
            <a:r>
              <a:rPr lang="en-US" sz="1800" i="1" dirty="0" err="1"/>
              <a:t>lý</a:t>
            </a:r>
            <a:r>
              <a:rPr lang="en-US" sz="1800" i="1" dirty="0"/>
              <a:t>, </a:t>
            </a:r>
            <a:r>
              <a:rPr lang="en-US" sz="1800" i="1" dirty="0" err="1"/>
              <a:t>phù</a:t>
            </a:r>
            <a:r>
              <a:rPr lang="en-US" sz="1800" i="1" dirty="0"/>
              <a:t> </a:t>
            </a:r>
            <a:r>
              <a:rPr lang="en-US" sz="1800" i="1" dirty="0" err="1"/>
              <a:t>hợp</a:t>
            </a:r>
            <a:r>
              <a:rPr lang="en-US" sz="1800" i="1" dirty="0"/>
              <a:t> </a:t>
            </a:r>
            <a:r>
              <a:rPr lang="en-US" sz="1800" i="1" dirty="0" err="1"/>
              <a:t>với</a:t>
            </a:r>
            <a:r>
              <a:rPr lang="en-US" sz="1800" i="1" dirty="0"/>
              <a:t> </a:t>
            </a:r>
            <a:r>
              <a:rPr lang="en-US" sz="1800" i="1" dirty="0" err="1"/>
              <a:t>mục</a:t>
            </a:r>
            <a:r>
              <a:rPr lang="en-US" sz="1800" i="1" dirty="0"/>
              <a:t> </a:t>
            </a:r>
            <a:r>
              <a:rPr lang="en-US" sz="1800" i="1" dirty="0" err="1"/>
              <a:t>tiêu</a:t>
            </a:r>
            <a:r>
              <a:rPr lang="en-US" sz="1800" i="1" dirty="0"/>
              <a:t> </a:t>
            </a:r>
            <a:r>
              <a:rPr lang="en-US" sz="1800" i="1" dirty="0" err="1"/>
              <a:t>khảo</a:t>
            </a:r>
            <a:r>
              <a:rPr lang="en-US" sz="1800" i="1" dirty="0"/>
              <a:t> </a:t>
            </a:r>
            <a:r>
              <a:rPr lang="en-US" sz="1800" i="1" dirty="0" err="1"/>
              <a:t>sát</a:t>
            </a:r>
            <a:r>
              <a:rPr lang="en-US" sz="1800" i="1" dirty="0"/>
              <a:t> </a:t>
            </a:r>
            <a:r>
              <a:rPr lang="en-US" sz="1800" i="1" dirty="0" err="1"/>
              <a:t>và</a:t>
            </a:r>
            <a:r>
              <a:rPr lang="en-US" sz="1800" i="1" dirty="0"/>
              <a:t> </a:t>
            </a:r>
            <a:r>
              <a:rPr lang="en-US" sz="1800" i="1" dirty="0" err="1"/>
              <a:t>khả</a:t>
            </a:r>
            <a:r>
              <a:rPr lang="en-US" sz="1800" i="1" dirty="0"/>
              <a:t> </a:t>
            </a:r>
            <a:r>
              <a:rPr lang="en-US" sz="1800" i="1" dirty="0" err="1"/>
              <a:t>năng</a:t>
            </a:r>
            <a:r>
              <a:rPr lang="en-US" sz="1800" i="1" dirty="0"/>
              <a:t> </a:t>
            </a:r>
            <a:r>
              <a:rPr lang="en-US" sz="1800" i="1" dirty="0" err="1"/>
              <a:t>của</a:t>
            </a:r>
            <a:r>
              <a:rPr lang="en-US" sz="1800" i="1" dirty="0"/>
              <a:t> </a:t>
            </a:r>
            <a:r>
              <a:rPr lang="en-US" sz="1800" i="1" dirty="0" err="1"/>
              <a:t>người</a:t>
            </a:r>
            <a:r>
              <a:rPr lang="en-US" sz="1800" i="1" dirty="0"/>
              <a:t> </a:t>
            </a:r>
            <a:r>
              <a:rPr lang="en-US" sz="1800" i="1" dirty="0" err="1"/>
              <a:t>trả</a:t>
            </a:r>
            <a:r>
              <a:rPr lang="en-US" sz="1800" i="1" dirty="0"/>
              <a:t> </a:t>
            </a:r>
            <a:r>
              <a:rPr lang="en-US" sz="1800" i="1" dirty="0" err="1"/>
              <a:t>lời</a:t>
            </a:r>
            <a:r>
              <a:rPr lang="en-US" sz="1800" i="1" dirty="0"/>
              <a:t>. </a:t>
            </a:r>
            <a:r>
              <a:rPr lang="en-US" sz="1800" i="1" dirty="0" err="1"/>
              <a:t>Các</a:t>
            </a:r>
            <a:r>
              <a:rPr lang="en-US" sz="1800" i="1" dirty="0"/>
              <a:t> </a:t>
            </a:r>
            <a:r>
              <a:rPr lang="en-US" sz="1800" i="1" dirty="0" err="1"/>
              <a:t>thứ</a:t>
            </a:r>
            <a:r>
              <a:rPr lang="en-US" sz="1800" i="1" dirty="0"/>
              <a:t> </a:t>
            </a:r>
            <a:r>
              <a:rPr lang="en-US" sz="1800" i="1" dirty="0" err="1"/>
              <a:t>tự</a:t>
            </a:r>
            <a:r>
              <a:rPr lang="en-US" sz="1800" i="1" dirty="0"/>
              <a:t> </a:t>
            </a:r>
            <a:r>
              <a:rPr lang="en-US" sz="1800" i="1" dirty="0" err="1"/>
              <a:t>có</a:t>
            </a:r>
            <a:r>
              <a:rPr lang="en-US" sz="1800" i="1" dirty="0"/>
              <a:t> </a:t>
            </a:r>
            <a:r>
              <a:rPr lang="en-US" sz="1800" i="1" dirty="0" err="1"/>
              <a:t>thể</a:t>
            </a:r>
            <a:r>
              <a:rPr lang="en-US" sz="1800" i="1" dirty="0"/>
              <a:t> </a:t>
            </a:r>
            <a:r>
              <a:rPr lang="en-US" sz="1800" i="1" dirty="0" err="1"/>
              <a:t>là</a:t>
            </a:r>
            <a:r>
              <a:rPr lang="en-US" sz="1800" i="1" dirty="0"/>
              <a:t>: </a:t>
            </a:r>
            <a:endParaRPr lang="en-US" sz="1800" dirty="0"/>
          </a:p>
          <a:p>
            <a:pPr lvl="0">
              <a:buFont typeface="Wingdings" pitchFamily="2" charset="2"/>
              <a:buChar char="§"/>
            </a:pPr>
            <a:r>
              <a:rPr lang="en-US" sz="1800" i="1" dirty="0"/>
              <a:t>Thu </a:t>
            </a:r>
            <a:r>
              <a:rPr lang="en-US" sz="1800" i="1" dirty="0" err="1"/>
              <a:t>hẹp</a:t>
            </a:r>
            <a:r>
              <a:rPr lang="en-US" sz="1800" i="1" dirty="0"/>
              <a:t> </a:t>
            </a:r>
            <a:r>
              <a:rPr lang="en-US" sz="1800" i="1" dirty="0" err="1"/>
              <a:t>dần</a:t>
            </a:r>
            <a:r>
              <a:rPr lang="en-US" sz="1800" i="1" dirty="0"/>
              <a:t>: ban </a:t>
            </a:r>
            <a:r>
              <a:rPr lang="en-US" sz="1800" i="1" dirty="0" err="1"/>
              <a:t>đầu</a:t>
            </a:r>
            <a:r>
              <a:rPr lang="en-US" sz="1800" i="1" dirty="0"/>
              <a:t> </a:t>
            </a:r>
            <a:r>
              <a:rPr lang="en-US" sz="1800" i="1" dirty="0" err="1"/>
              <a:t>là</a:t>
            </a:r>
            <a:r>
              <a:rPr lang="en-US" sz="1800" i="1" dirty="0"/>
              <a:t> </a:t>
            </a:r>
            <a:r>
              <a:rPr lang="en-US" sz="1800" i="1" dirty="0" err="1"/>
              <a:t>những</a:t>
            </a:r>
            <a:r>
              <a:rPr lang="en-US" sz="1800" i="1" dirty="0"/>
              <a:t> </a:t>
            </a:r>
            <a:r>
              <a:rPr lang="en-US" sz="1800" i="1" dirty="0" err="1"/>
              <a:t>câu</a:t>
            </a:r>
            <a:r>
              <a:rPr lang="en-US" sz="1800" i="1" dirty="0"/>
              <a:t> </a:t>
            </a:r>
            <a:r>
              <a:rPr lang="en-US" sz="1800" i="1" dirty="0" err="1"/>
              <a:t>hỏi</a:t>
            </a:r>
            <a:r>
              <a:rPr lang="en-US" sz="1800" i="1" dirty="0"/>
              <a:t> </a:t>
            </a:r>
            <a:r>
              <a:rPr lang="en-US" sz="1800" i="1" dirty="0" err="1"/>
              <a:t>rộng</a:t>
            </a:r>
            <a:r>
              <a:rPr lang="en-US" sz="1800" i="1" dirty="0"/>
              <a:t>, </a:t>
            </a:r>
            <a:r>
              <a:rPr lang="en-US" sz="1800" i="1" dirty="0" err="1"/>
              <a:t>khái</a:t>
            </a:r>
            <a:r>
              <a:rPr lang="en-US" sz="1800" i="1" dirty="0"/>
              <a:t> </a:t>
            </a:r>
            <a:r>
              <a:rPr lang="en-US" sz="1800" i="1" dirty="0" err="1"/>
              <a:t>quát</a:t>
            </a:r>
            <a:r>
              <a:rPr lang="en-US" sz="1800" i="1" dirty="0"/>
              <a:t> </a:t>
            </a:r>
            <a:r>
              <a:rPr lang="en-US" sz="1800" i="1" dirty="0" err="1"/>
              <a:t>và</a:t>
            </a:r>
            <a:r>
              <a:rPr lang="en-US" sz="1800" i="1" dirty="0"/>
              <a:t> </a:t>
            </a:r>
            <a:r>
              <a:rPr lang="en-US" sz="1800" i="1" dirty="0" err="1"/>
              <a:t>càng</a:t>
            </a:r>
            <a:r>
              <a:rPr lang="en-US" sz="1800" i="1" dirty="0"/>
              <a:t> </a:t>
            </a:r>
            <a:r>
              <a:rPr lang="en-US" sz="1800" i="1" dirty="0" err="1"/>
              <a:t>về</a:t>
            </a:r>
            <a:r>
              <a:rPr lang="en-US" sz="1800" i="1" dirty="0"/>
              <a:t> </a:t>
            </a:r>
            <a:r>
              <a:rPr lang="en-US" sz="1800" i="1" dirty="0" err="1"/>
              <a:t>sau</a:t>
            </a:r>
            <a:r>
              <a:rPr lang="en-US" sz="1800" i="1" dirty="0"/>
              <a:t> </a:t>
            </a:r>
            <a:r>
              <a:rPr lang="en-US" sz="1800" i="1" dirty="0" err="1"/>
              <a:t>thì</a:t>
            </a:r>
            <a:r>
              <a:rPr lang="en-US" sz="1800" i="1" dirty="0"/>
              <a:t> </a:t>
            </a:r>
            <a:r>
              <a:rPr lang="en-US" sz="1800" i="1" dirty="0" err="1"/>
              <a:t>thu</a:t>
            </a:r>
            <a:r>
              <a:rPr lang="en-US" sz="1800" i="1" dirty="0"/>
              <a:t> </a:t>
            </a:r>
            <a:r>
              <a:rPr lang="en-US" sz="1800" i="1" dirty="0" err="1"/>
              <a:t>hẹp</a:t>
            </a:r>
            <a:r>
              <a:rPr lang="en-US" sz="1800" i="1" dirty="0"/>
              <a:t> </a:t>
            </a:r>
            <a:r>
              <a:rPr lang="en-US" sz="1800" i="1" dirty="0" err="1"/>
              <a:t>đến</a:t>
            </a:r>
            <a:r>
              <a:rPr lang="en-US" sz="1800" i="1" dirty="0"/>
              <a:t> </a:t>
            </a:r>
            <a:r>
              <a:rPr lang="en-US" sz="1800" i="1" dirty="0" err="1"/>
              <a:t>một</a:t>
            </a:r>
            <a:r>
              <a:rPr lang="en-US" sz="1800" i="1" dirty="0"/>
              <a:t> </a:t>
            </a:r>
            <a:r>
              <a:rPr lang="en-US" sz="1800" i="1" dirty="0" err="1"/>
              <a:t>mục</a:t>
            </a:r>
            <a:r>
              <a:rPr lang="en-US" sz="1800" i="1" dirty="0"/>
              <a:t> </a:t>
            </a:r>
            <a:r>
              <a:rPr lang="en-US" sz="1800" i="1" dirty="0" err="1"/>
              <a:t>tiêu</a:t>
            </a:r>
            <a:r>
              <a:rPr lang="en-US" sz="1800" i="1" dirty="0"/>
              <a:t>.</a:t>
            </a:r>
            <a:endParaRPr lang="en-US" sz="1800" dirty="0"/>
          </a:p>
          <a:p>
            <a:pPr lvl="0">
              <a:buFont typeface="Wingdings" pitchFamily="2" charset="2"/>
              <a:buChar char="§"/>
            </a:pPr>
            <a:r>
              <a:rPr lang="en-US" sz="1800" i="1" dirty="0" err="1"/>
              <a:t>Mở</a:t>
            </a:r>
            <a:r>
              <a:rPr lang="en-US" sz="1800" i="1" dirty="0"/>
              <a:t> </a:t>
            </a:r>
            <a:r>
              <a:rPr lang="en-US" sz="1800" i="1" dirty="0" err="1"/>
              <a:t>rộng</a:t>
            </a:r>
            <a:r>
              <a:rPr lang="en-US" sz="1800" i="1" dirty="0"/>
              <a:t> </a:t>
            </a:r>
            <a:r>
              <a:rPr lang="en-US" sz="1800" i="1" dirty="0" err="1"/>
              <a:t>dần</a:t>
            </a:r>
            <a:r>
              <a:rPr lang="en-US" sz="1800" i="1" dirty="0"/>
              <a:t>: ban </a:t>
            </a:r>
            <a:r>
              <a:rPr lang="en-US" sz="1800" i="1" dirty="0" err="1"/>
              <a:t>đầu</a:t>
            </a:r>
            <a:r>
              <a:rPr lang="en-US" sz="1800" i="1" dirty="0"/>
              <a:t> </a:t>
            </a:r>
            <a:r>
              <a:rPr lang="en-US" sz="1800" i="1" dirty="0" err="1"/>
              <a:t>đề</a:t>
            </a:r>
            <a:r>
              <a:rPr lang="en-US" sz="1800" i="1" dirty="0"/>
              <a:t> </a:t>
            </a:r>
            <a:r>
              <a:rPr lang="en-US" sz="1800" i="1" dirty="0" err="1"/>
              <a:t>cập</a:t>
            </a:r>
            <a:r>
              <a:rPr lang="en-US" sz="1800" i="1" dirty="0"/>
              <a:t> </a:t>
            </a:r>
            <a:r>
              <a:rPr lang="en-US" sz="1800" i="1" dirty="0" err="1"/>
              <a:t>đến</a:t>
            </a:r>
            <a:r>
              <a:rPr lang="en-US" sz="1800" i="1" dirty="0"/>
              <a:t> </a:t>
            </a:r>
            <a:r>
              <a:rPr lang="en-US" sz="1800" i="1" dirty="0" err="1"/>
              <a:t>một</a:t>
            </a:r>
            <a:r>
              <a:rPr lang="en-US" sz="1800" i="1" dirty="0"/>
              <a:t> </a:t>
            </a:r>
            <a:r>
              <a:rPr lang="en-US" sz="1800" i="1" dirty="0" err="1"/>
              <a:t>điểm</a:t>
            </a:r>
            <a:r>
              <a:rPr lang="en-US" sz="1800" i="1" dirty="0"/>
              <a:t> </a:t>
            </a:r>
            <a:r>
              <a:rPr lang="en-US" sz="1800" i="1" dirty="0" err="1"/>
              <a:t>nào</a:t>
            </a:r>
            <a:r>
              <a:rPr lang="en-US" sz="1800" i="1" dirty="0"/>
              <a:t> </a:t>
            </a:r>
            <a:r>
              <a:rPr lang="en-US" sz="1800" i="1" dirty="0" err="1"/>
              <a:t>đó</a:t>
            </a:r>
            <a:r>
              <a:rPr lang="en-US" sz="1800" i="1" dirty="0"/>
              <a:t> </a:t>
            </a:r>
            <a:r>
              <a:rPr lang="en-US" sz="1800" i="1" dirty="0" err="1"/>
              <a:t>rồi</a:t>
            </a:r>
            <a:r>
              <a:rPr lang="en-US" sz="1800" i="1" dirty="0"/>
              <a:t> </a:t>
            </a:r>
            <a:r>
              <a:rPr lang="en-US" sz="1800" i="1" dirty="0" err="1"/>
              <a:t>mở</a:t>
            </a:r>
            <a:r>
              <a:rPr lang="en-US" sz="1800" i="1" dirty="0"/>
              <a:t> </a:t>
            </a:r>
            <a:r>
              <a:rPr lang="en-US" sz="1800" i="1" dirty="0" err="1"/>
              <a:t>rộng</a:t>
            </a:r>
            <a:r>
              <a:rPr lang="en-US" sz="1800" i="1" dirty="0"/>
              <a:t> </a:t>
            </a:r>
            <a:r>
              <a:rPr lang="en-US" sz="1800" i="1" dirty="0" err="1"/>
              <a:t>dần</a:t>
            </a:r>
            <a:r>
              <a:rPr lang="en-US" sz="1800" i="1" dirty="0"/>
              <a:t> </a:t>
            </a:r>
            <a:r>
              <a:rPr lang="en-US" sz="1800" i="1" dirty="0" err="1"/>
              <a:t>phạm</a:t>
            </a:r>
            <a:r>
              <a:rPr lang="en-US" sz="1800" i="1" dirty="0"/>
              <a:t> vi </a:t>
            </a:r>
            <a:r>
              <a:rPr lang="en-US" sz="1800" i="1" dirty="0" err="1"/>
              <a:t>đề</a:t>
            </a:r>
            <a:r>
              <a:rPr lang="en-US" sz="1800" i="1" dirty="0"/>
              <a:t> </a:t>
            </a:r>
            <a:r>
              <a:rPr lang="en-US" sz="1800" i="1" dirty="0" err="1"/>
              <a:t>cập</a:t>
            </a:r>
            <a:endParaRPr lang="en-US" sz="1800" dirty="0"/>
          </a:p>
          <a:p>
            <a:pPr lvl="0">
              <a:buFont typeface="Wingdings" pitchFamily="2" charset="2"/>
              <a:buChar char="§"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2.1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sát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solidFill>
                  <a:srgbClr val="FFFF00"/>
                </a:solidFill>
              </a:rPr>
              <a:t>2.1.5 </a:t>
            </a:r>
            <a:r>
              <a:rPr lang="en-US" sz="1800" dirty="0" err="1">
                <a:solidFill>
                  <a:srgbClr val="FFFF00"/>
                </a:solidFill>
              </a:rPr>
              <a:t>Các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err="1">
                <a:solidFill>
                  <a:srgbClr val="FFFF00"/>
                </a:solidFill>
              </a:rPr>
              <a:t>phương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err="1">
                <a:solidFill>
                  <a:srgbClr val="FFFF00"/>
                </a:solidFill>
              </a:rPr>
              <a:t>pháp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err="1">
                <a:solidFill>
                  <a:srgbClr val="FFFF00"/>
                </a:solidFill>
              </a:rPr>
              <a:t>khảo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err="1">
                <a:solidFill>
                  <a:srgbClr val="FFFF00"/>
                </a:solidFill>
              </a:rPr>
              <a:t>sát</a:t>
            </a:r>
            <a:endParaRPr lang="en-US" sz="1800" dirty="0">
              <a:solidFill>
                <a:srgbClr val="FFFF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sz="1800" dirty="0">
                <a:solidFill>
                  <a:srgbClr val="71DAFF"/>
                </a:solidFill>
              </a:rPr>
              <a:t>2.1.5.1 </a:t>
            </a:r>
            <a:r>
              <a:rPr lang="en-US" sz="1800" dirty="0" err="1">
                <a:solidFill>
                  <a:srgbClr val="71DAFF"/>
                </a:solidFill>
              </a:rPr>
              <a:t>Phỏng</a:t>
            </a:r>
            <a:r>
              <a:rPr lang="en-US" sz="1800" dirty="0">
                <a:solidFill>
                  <a:srgbClr val="71DAFF"/>
                </a:solidFill>
              </a:rPr>
              <a:t> </a:t>
            </a:r>
            <a:r>
              <a:rPr lang="en-US" sz="1800" dirty="0" err="1">
                <a:solidFill>
                  <a:srgbClr val="71DAFF"/>
                </a:solidFill>
              </a:rPr>
              <a:t>vấn</a:t>
            </a:r>
            <a:endParaRPr lang="en-US" sz="1800" dirty="0">
              <a:solidFill>
                <a:srgbClr val="71DAFF"/>
              </a:solidFill>
            </a:endParaRPr>
          </a:p>
          <a:p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 </a:t>
            </a:r>
            <a:r>
              <a:rPr lang="en-US" sz="1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sánh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hai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loại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câu</a:t>
            </a:r>
            <a:r>
              <a:rPr lang="en-US" sz="1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hỏi</a:t>
            </a:r>
            <a:r>
              <a:rPr lang="en-US" sz="1800" i="1" dirty="0"/>
              <a:t>: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362200"/>
          <a:ext cx="8077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98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hỏi</a:t>
                      </a:r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hỏi</a:t>
                      </a:r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đóng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914">
                <a:tc>
                  <a:txBody>
                    <a:bodyPr/>
                    <a:lstStyle/>
                    <a:p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Ưu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điểm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ràng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buộc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quả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trả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lời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phát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sinh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ý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tưởng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mới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Ưu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điểm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Thời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trả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lời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ngắn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trả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lời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tập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trung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chi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tiết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8088">
                <a:tc>
                  <a:txBody>
                    <a:bodyPr/>
                    <a:lstStyle/>
                    <a:p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Khuyết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điểm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Thời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dễ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kéo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dài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trả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lời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vượt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phạm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vi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hỏi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Khuyết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điểm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Mất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nhiều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thời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chuẩn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bị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hỏi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mở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rộng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quả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trả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lời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2.1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sát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534400" cy="594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solidFill>
                  <a:srgbClr val="FFFF00"/>
                </a:solidFill>
              </a:rPr>
              <a:t>2.1.5 </a:t>
            </a:r>
            <a:r>
              <a:rPr lang="en-US" sz="1800" dirty="0" err="1">
                <a:solidFill>
                  <a:srgbClr val="FFFF00"/>
                </a:solidFill>
              </a:rPr>
              <a:t>Các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err="1">
                <a:solidFill>
                  <a:srgbClr val="FFFF00"/>
                </a:solidFill>
              </a:rPr>
              <a:t>phương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err="1">
                <a:solidFill>
                  <a:srgbClr val="FFFF00"/>
                </a:solidFill>
              </a:rPr>
              <a:t>pháp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err="1">
                <a:solidFill>
                  <a:srgbClr val="FFFF00"/>
                </a:solidFill>
              </a:rPr>
              <a:t>khảo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err="1">
                <a:solidFill>
                  <a:srgbClr val="FFFF00"/>
                </a:solidFill>
              </a:rPr>
              <a:t>sát</a:t>
            </a:r>
            <a:endParaRPr lang="en-US" sz="1800" dirty="0">
              <a:solidFill>
                <a:srgbClr val="FFFF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sz="1800" dirty="0">
                <a:solidFill>
                  <a:srgbClr val="71DAFF"/>
                </a:solidFill>
              </a:rPr>
              <a:t>2.1.5.2 </a:t>
            </a:r>
            <a:r>
              <a:rPr lang="en-US" sz="1800" dirty="0" err="1">
                <a:solidFill>
                  <a:srgbClr val="71DAFF"/>
                </a:solidFill>
              </a:rPr>
              <a:t>Dùng</a:t>
            </a:r>
            <a:r>
              <a:rPr lang="en-US" sz="1800" dirty="0">
                <a:solidFill>
                  <a:srgbClr val="71DAFF"/>
                </a:solidFill>
              </a:rPr>
              <a:t> </a:t>
            </a:r>
            <a:r>
              <a:rPr lang="en-US" sz="1800" dirty="0" err="1">
                <a:solidFill>
                  <a:srgbClr val="71DAFF"/>
                </a:solidFill>
              </a:rPr>
              <a:t>bảng</a:t>
            </a:r>
            <a:r>
              <a:rPr lang="en-US" sz="1800" dirty="0">
                <a:solidFill>
                  <a:srgbClr val="71DAFF"/>
                </a:solidFill>
              </a:rPr>
              <a:t> </a:t>
            </a:r>
            <a:r>
              <a:rPr lang="en-US" sz="1800" dirty="0" err="1">
                <a:solidFill>
                  <a:srgbClr val="71DAFF"/>
                </a:solidFill>
              </a:rPr>
              <a:t>câu</a:t>
            </a:r>
            <a:r>
              <a:rPr lang="en-US" sz="1800" dirty="0">
                <a:solidFill>
                  <a:srgbClr val="71DAFF"/>
                </a:solidFill>
              </a:rPr>
              <a:t> </a:t>
            </a:r>
            <a:r>
              <a:rPr lang="en-US" sz="1800" dirty="0" err="1">
                <a:solidFill>
                  <a:srgbClr val="71DAFF"/>
                </a:solidFill>
              </a:rPr>
              <a:t>hỏi</a:t>
            </a:r>
            <a:endParaRPr lang="en-US" sz="1800" dirty="0">
              <a:solidFill>
                <a:srgbClr val="71DAFF"/>
              </a:solidFill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sz="1800" dirty="0"/>
              <a:t>	</a:t>
            </a: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hướng</a:t>
            </a:r>
            <a:r>
              <a:rPr lang="en-US" sz="1800" dirty="0"/>
              <a:t> </a:t>
            </a:r>
            <a:r>
              <a:rPr lang="en-US" sz="1800" dirty="0" err="1"/>
              <a:t>khảo</a:t>
            </a:r>
            <a:r>
              <a:rPr lang="en-US" sz="1800" dirty="0"/>
              <a:t> </a:t>
            </a:r>
            <a:r>
              <a:rPr lang="en-US" sz="1800" dirty="0" err="1"/>
              <a:t>sát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bảng</a:t>
            </a:r>
            <a:r>
              <a:rPr lang="en-US" sz="1800" dirty="0"/>
              <a:t> </a:t>
            </a:r>
            <a:r>
              <a:rPr lang="en-US" sz="1800" dirty="0" err="1"/>
              <a:t>câu</a:t>
            </a:r>
            <a:r>
              <a:rPr lang="en-US" sz="1800" dirty="0"/>
              <a:t> </a:t>
            </a:r>
            <a:r>
              <a:rPr lang="en-US" sz="1800" dirty="0" err="1"/>
              <a:t>hỏi</a:t>
            </a:r>
            <a:r>
              <a:rPr lang="en-US" sz="1800" dirty="0"/>
              <a:t> </a:t>
            </a:r>
            <a:r>
              <a:rPr lang="en-US" sz="1800" dirty="0" err="1"/>
              <a:t>ít</a:t>
            </a:r>
            <a:r>
              <a:rPr lang="en-US" sz="1800" dirty="0"/>
              <a:t> </a:t>
            </a:r>
            <a:r>
              <a:rPr lang="en-US" sz="1800" dirty="0" err="1"/>
              <a:t>tốn</a:t>
            </a:r>
            <a:r>
              <a:rPr lang="en-US" sz="1800" dirty="0"/>
              <a:t> </a:t>
            </a:r>
            <a:r>
              <a:rPr lang="en-US" sz="1800" dirty="0" err="1"/>
              <a:t>kém</a:t>
            </a:r>
            <a:r>
              <a:rPr lang="en-US" sz="1800" dirty="0"/>
              <a:t> </a:t>
            </a:r>
            <a:r>
              <a:rPr lang="en-US" sz="1800" dirty="0" err="1"/>
              <a:t>hơn</a:t>
            </a:r>
            <a:r>
              <a:rPr lang="en-US" sz="1800" dirty="0"/>
              <a:t>,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lời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nhanh</a:t>
            </a:r>
            <a:r>
              <a:rPr lang="en-US" sz="1800" dirty="0"/>
              <a:t> </a:t>
            </a:r>
            <a:r>
              <a:rPr lang="en-US" sz="1800" dirty="0" err="1"/>
              <a:t>hơn</a:t>
            </a:r>
            <a:r>
              <a:rPr lang="en-US" sz="1800" dirty="0"/>
              <a:t>,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quả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hơn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thập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tượng</a:t>
            </a:r>
            <a:r>
              <a:rPr lang="en-US" sz="1800" dirty="0"/>
              <a:t> </a:t>
            </a:r>
            <a:r>
              <a:rPr lang="en-US" sz="1800" dirty="0" err="1"/>
              <a:t>hơn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cùng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ngắn</a:t>
            </a:r>
            <a:r>
              <a:rPr lang="en-US" sz="1800" dirty="0"/>
              <a:t>. </a:t>
            </a:r>
            <a:r>
              <a:rPr lang="en-US" sz="1800" dirty="0" err="1"/>
              <a:t>Tuy</a:t>
            </a:r>
            <a:r>
              <a:rPr lang="en-US" sz="1800" dirty="0"/>
              <a:t> </a:t>
            </a:r>
            <a:r>
              <a:rPr lang="en-US" sz="1800" dirty="0" err="1"/>
              <a:t>nhiên</a:t>
            </a:r>
            <a:r>
              <a:rPr lang="en-US" sz="1800" dirty="0"/>
              <a:t>, </a:t>
            </a: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thụ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ít</a:t>
            </a:r>
            <a:r>
              <a:rPr lang="en-US" sz="1800" dirty="0"/>
              <a:t> </a:t>
            </a:r>
            <a:r>
              <a:rPr lang="en-US" sz="1800" dirty="0" err="1"/>
              <a:t>mang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chiều</a:t>
            </a:r>
            <a:r>
              <a:rPr lang="en-US" sz="1800" dirty="0"/>
              <a:t> </a:t>
            </a:r>
            <a:r>
              <a:rPr lang="en-US" sz="1800" dirty="0" err="1"/>
              <a:t>sâu</a:t>
            </a:r>
            <a:r>
              <a:rPr lang="en-US" sz="1800" dirty="0"/>
              <a:t> </a:t>
            </a:r>
            <a:r>
              <a:rPr lang="en-US" sz="1800" dirty="0" err="1"/>
              <a:t>hơn</a:t>
            </a:r>
            <a:r>
              <a:rPr lang="en-US" sz="1800" dirty="0"/>
              <a:t> </a:t>
            </a: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phỏng</a:t>
            </a:r>
            <a:r>
              <a:rPr lang="en-US" sz="1800" dirty="0"/>
              <a:t> </a:t>
            </a:r>
            <a:r>
              <a:rPr lang="en-US" sz="1800" dirty="0" err="1"/>
              <a:t>vấn</a:t>
            </a:r>
            <a:r>
              <a:rPr lang="en-US" sz="1800" dirty="0"/>
              <a:t>. </a:t>
            </a:r>
            <a:endParaRPr lang="en-US" sz="1800" dirty="0">
              <a:solidFill>
                <a:srgbClr val="71DAFF"/>
              </a:solidFill>
            </a:endParaRPr>
          </a:p>
          <a:p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,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tích</a:t>
            </a:r>
            <a:r>
              <a:rPr lang="en-US" sz="1800" dirty="0"/>
              <a:t> </a:t>
            </a:r>
            <a:r>
              <a:rPr lang="en-US" sz="1800" dirty="0" err="1"/>
              <a:t>viên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làm</a:t>
            </a:r>
            <a:r>
              <a:rPr lang="en-US" sz="1800" dirty="0"/>
              <a:t> </a:t>
            </a:r>
            <a:r>
              <a:rPr lang="en-US" sz="1800" dirty="0" err="1"/>
              <a:t>rõ</a:t>
            </a:r>
            <a:r>
              <a:rPr lang="en-US" sz="1800" dirty="0"/>
              <a:t>: </a:t>
            </a:r>
          </a:p>
          <a:p>
            <a:pPr lvl="0"/>
            <a:r>
              <a:rPr lang="en-US" sz="1800" dirty="0" err="1"/>
              <a:t>Tập</a:t>
            </a:r>
            <a:r>
              <a:rPr lang="en-US" sz="1800" dirty="0"/>
              <a:t> </a:t>
            </a:r>
            <a:r>
              <a:rPr lang="en-US" sz="1800" i="1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câu</a:t>
            </a:r>
            <a:r>
              <a:rPr lang="en-US" sz="1800" dirty="0"/>
              <a:t> </a:t>
            </a:r>
            <a:r>
              <a:rPr lang="en-US" sz="1800" dirty="0" err="1"/>
              <a:t>hỏi</a:t>
            </a:r>
            <a:r>
              <a:rPr lang="en-US" sz="1800" dirty="0"/>
              <a:t> </a:t>
            </a:r>
            <a:r>
              <a:rPr lang="en-US" sz="1800" dirty="0" err="1"/>
              <a:t>thành</a:t>
            </a:r>
            <a:r>
              <a:rPr lang="en-US" sz="1800" dirty="0"/>
              <a:t> </a:t>
            </a:r>
            <a:r>
              <a:rPr lang="en-US" sz="1800" dirty="0" err="1"/>
              <a:t>từng</a:t>
            </a:r>
            <a:r>
              <a:rPr lang="en-US" sz="1800" dirty="0"/>
              <a:t> </a:t>
            </a:r>
            <a:r>
              <a:rPr lang="en-US" sz="1800" dirty="0" err="1"/>
              <a:t>nhóm</a:t>
            </a:r>
            <a:r>
              <a:rPr lang="en-US" sz="1800" dirty="0"/>
              <a:t> </a:t>
            </a:r>
          </a:p>
          <a:p>
            <a:pPr lvl="0"/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loại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tượng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thành</a:t>
            </a:r>
            <a:r>
              <a:rPr lang="en-US" sz="1800" dirty="0"/>
              <a:t> </a:t>
            </a:r>
            <a:r>
              <a:rPr lang="en-US" sz="1800" dirty="0" err="1"/>
              <a:t>nhóm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gởi</a:t>
            </a:r>
            <a:r>
              <a:rPr lang="en-US" sz="1800" dirty="0"/>
              <a:t> </a:t>
            </a:r>
            <a:r>
              <a:rPr lang="en-US" sz="1800" dirty="0" err="1"/>
              <a:t>nhóm</a:t>
            </a:r>
            <a:r>
              <a:rPr lang="en-US" sz="1800" dirty="0"/>
              <a:t> </a:t>
            </a:r>
            <a:r>
              <a:rPr lang="en-US" sz="1800" dirty="0" err="1"/>
              <a:t>câu</a:t>
            </a:r>
            <a:r>
              <a:rPr lang="en-US" sz="1800" dirty="0"/>
              <a:t> </a:t>
            </a:r>
            <a:r>
              <a:rPr lang="en-US" sz="1800" dirty="0" err="1"/>
              <a:t>hỏi</a:t>
            </a:r>
            <a:r>
              <a:rPr lang="en-US" sz="1800" dirty="0"/>
              <a:t> </a:t>
            </a:r>
            <a:r>
              <a:rPr lang="en-US" sz="1800" dirty="0" err="1"/>
              <a:t>nào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nhóm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nào</a:t>
            </a:r>
            <a:r>
              <a:rPr lang="en-US" sz="1800" dirty="0"/>
              <a:t>. </a:t>
            </a:r>
            <a:r>
              <a:rPr lang="en-US" sz="1800" dirty="0" err="1"/>
              <a:t>Tổng</a:t>
            </a:r>
            <a:r>
              <a:rPr lang="en-US" sz="1800" dirty="0"/>
              <a:t> </a:t>
            </a:r>
            <a:r>
              <a:rPr lang="en-US" sz="1800" dirty="0" err="1"/>
              <a:t>quát</a:t>
            </a:r>
            <a:r>
              <a:rPr lang="en-US" sz="1800" dirty="0"/>
              <a:t> ,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góm</a:t>
            </a:r>
            <a:r>
              <a:rPr lang="en-US" sz="1800" dirty="0"/>
              <a:t> </a:t>
            </a:r>
            <a:r>
              <a:rPr lang="en-US" sz="1800" dirty="0" err="1"/>
              <a:t>nhóm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bởi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sự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bốn</a:t>
            </a:r>
            <a:r>
              <a:rPr lang="en-US" sz="1800" dirty="0"/>
              <a:t> </a:t>
            </a: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: </a:t>
            </a:r>
          </a:p>
          <a:p>
            <a:pPr>
              <a:spcBef>
                <a:spcPts val="600"/>
              </a:spcBef>
              <a:buNone/>
            </a:pPr>
            <a:r>
              <a:rPr lang="en-US" sz="1800" dirty="0">
                <a:solidFill>
                  <a:srgbClr val="71DAFF"/>
                </a:solidFill>
              </a:rPr>
              <a:t>+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tượng</a:t>
            </a:r>
            <a:r>
              <a:rPr lang="en-US" sz="1800" dirty="0"/>
              <a:t> </a:t>
            </a:r>
            <a:r>
              <a:rPr lang="en-US" sz="1800" dirty="0" err="1"/>
              <a:t>tích</a:t>
            </a:r>
            <a:r>
              <a:rPr lang="en-US" sz="1800" dirty="0"/>
              <a:t> </a:t>
            </a:r>
            <a:r>
              <a:rPr lang="en-US" sz="1800" dirty="0" err="1"/>
              <a:t>cực</a:t>
            </a:r>
            <a:r>
              <a:rPr lang="en-US" sz="1800" dirty="0"/>
              <a:t>: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tượng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vị</a:t>
            </a:r>
            <a:r>
              <a:rPr lang="en-US" sz="1800" dirty="0"/>
              <a:t> </a:t>
            </a:r>
            <a:r>
              <a:rPr lang="en-US" sz="1800" dirty="0" err="1"/>
              <a:t>trí</a:t>
            </a:r>
            <a:r>
              <a:rPr lang="en-US" sz="1800" dirty="0"/>
              <a:t> </a:t>
            </a:r>
            <a:r>
              <a:rPr lang="en-US" sz="1800" dirty="0" err="1"/>
              <a:t>thuận</a:t>
            </a:r>
            <a:r>
              <a:rPr lang="en-US" sz="1800" dirty="0"/>
              <a:t> </a:t>
            </a:r>
            <a:r>
              <a:rPr lang="en-US" sz="1800" dirty="0" err="1"/>
              <a:t>lợi</a:t>
            </a:r>
            <a:r>
              <a:rPr lang="en-US" sz="1800" dirty="0"/>
              <a:t>, </a:t>
            </a:r>
            <a:r>
              <a:rPr lang="en-US" sz="1800" dirty="0" err="1"/>
              <a:t>sẵn</a:t>
            </a:r>
            <a:r>
              <a:rPr lang="en-US" sz="1800" dirty="0"/>
              <a:t> </a:t>
            </a:r>
            <a:r>
              <a:rPr lang="en-US" sz="1800" dirty="0" err="1"/>
              <a:t>lòng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khảo</a:t>
            </a:r>
            <a:r>
              <a:rPr lang="en-US" sz="1800" dirty="0"/>
              <a:t> </a:t>
            </a:r>
            <a:r>
              <a:rPr lang="en-US" sz="1800" dirty="0" err="1"/>
              <a:t>sát</a:t>
            </a:r>
            <a:r>
              <a:rPr lang="en-US" sz="1800" dirty="0"/>
              <a:t>, 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những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tượng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lực</a:t>
            </a:r>
            <a:r>
              <a:rPr lang="en-US" sz="1800" dirty="0"/>
              <a:t>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lời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endParaRPr lang="en-US" sz="1800" dirty="0"/>
          </a:p>
          <a:p>
            <a:pPr>
              <a:spcBef>
                <a:spcPts val="600"/>
              </a:spcBef>
              <a:buNone/>
            </a:pPr>
            <a:r>
              <a:rPr lang="en-US" sz="1800" dirty="0">
                <a:solidFill>
                  <a:srgbClr val="71DAFF"/>
                </a:solidFill>
              </a:rPr>
              <a:t>+ </a:t>
            </a:r>
            <a:r>
              <a:rPr lang="en-US" sz="1800" dirty="0" err="1"/>
              <a:t>Nhóm</a:t>
            </a:r>
            <a:r>
              <a:rPr lang="en-US" sz="1800" dirty="0"/>
              <a:t> </a:t>
            </a:r>
            <a:r>
              <a:rPr lang="en-US" sz="1800" dirty="0" err="1"/>
              <a:t>ngẫu</a:t>
            </a:r>
            <a:r>
              <a:rPr lang="en-US" sz="1800" dirty="0"/>
              <a:t> </a:t>
            </a:r>
            <a:r>
              <a:rPr lang="en-US" sz="1800" dirty="0" err="1"/>
              <a:t>nhiên</a:t>
            </a:r>
            <a:r>
              <a:rPr lang="en-US" sz="1800" dirty="0"/>
              <a:t>: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ngẫu</a:t>
            </a:r>
            <a:r>
              <a:rPr lang="en-US" sz="1800" dirty="0"/>
              <a:t> </a:t>
            </a:r>
            <a:r>
              <a:rPr lang="en-US" sz="1800" dirty="0" err="1"/>
              <a:t>nhiên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nhóm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danh</a:t>
            </a:r>
            <a:r>
              <a:rPr lang="en-US" sz="1800" dirty="0"/>
              <a:t> </a:t>
            </a:r>
            <a:r>
              <a:rPr lang="en-US" sz="1800" dirty="0" err="1"/>
              <a:t>sách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gởi</a:t>
            </a:r>
            <a:r>
              <a:rPr lang="en-US" sz="1800" dirty="0"/>
              <a:t> </a:t>
            </a:r>
            <a:r>
              <a:rPr lang="en-US" sz="1800" dirty="0" err="1"/>
              <a:t>câu</a:t>
            </a:r>
            <a:r>
              <a:rPr lang="en-US" sz="1800" dirty="0"/>
              <a:t> </a:t>
            </a:r>
            <a:r>
              <a:rPr lang="en-US" sz="1800" dirty="0" err="1"/>
              <a:t>hỏi</a:t>
            </a:r>
            <a:endParaRPr lang="en-US" sz="1800" dirty="0"/>
          </a:p>
          <a:p>
            <a:pPr>
              <a:spcBef>
                <a:spcPts val="600"/>
              </a:spcBef>
              <a:buNone/>
            </a:pPr>
            <a:r>
              <a:rPr lang="en-US" sz="1800" dirty="0">
                <a:solidFill>
                  <a:srgbClr val="71DAFF"/>
                </a:solidFill>
              </a:rPr>
              <a:t>+ </a:t>
            </a:r>
            <a:r>
              <a:rPr lang="en-US" sz="1800" dirty="0"/>
              <a:t>Theo </a:t>
            </a:r>
            <a:r>
              <a:rPr lang="en-US" sz="1800" dirty="0" err="1"/>
              <a:t>chủ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: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những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thoả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tiêu</a:t>
            </a:r>
            <a:r>
              <a:rPr lang="en-US" sz="1800" dirty="0"/>
              <a:t> </a:t>
            </a:r>
            <a:r>
              <a:rPr lang="en-US" sz="1800" dirty="0" err="1"/>
              <a:t>chuẩn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nào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r>
              <a:rPr lang="en-US" sz="1800" dirty="0"/>
              <a:t>. </a:t>
            </a:r>
            <a:r>
              <a:rPr lang="en-US" sz="1800" dirty="0" err="1"/>
              <a:t>Ví</a:t>
            </a:r>
            <a:r>
              <a:rPr lang="en-US" sz="1800" dirty="0"/>
              <a:t> </a:t>
            </a:r>
            <a:r>
              <a:rPr lang="en-US" sz="1800" dirty="0" err="1"/>
              <a:t>dụ</a:t>
            </a:r>
            <a:r>
              <a:rPr lang="en-US" sz="1800" dirty="0"/>
              <a:t>: </a:t>
            </a:r>
            <a:r>
              <a:rPr lang="en-US" sz="1800" dirty="0" err="1"/>
              <a:t>những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đã</a:t>
            </a:r>
            <a:r>
              <a:rPr lang="en-US" sz="1800" dirty="0"/>
              <a:t> </a:t>
            </a:r>
            <a:r>
              <a:rPr lang="en-US" sz="1800" dirty="0" err="1"/>
              <a:t>làm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2 </a:t>
            </a:r>
            <a:r>
              <a:rPr lang="en-US" sz="1800" dirty="0" err="1"/>
              <a:t>năm</a:t>
            </a:r>
            <a:r>
              <a:rPr lang="en-US" sz="1800" dirty="0"/>
              <a:t> </a:t>
            </a:r>
            <a:r>
              <a:rPr lang="en-US" sz="1800" dirty="0" err="1"/>
              <a:t>trở</a:t>
            </a:r>
            <a:r>
              <a:rPr lang="en-US" sz="1800" dirty="0"/>
              <a:t> </a:t>
            </a:r>
            <a:r>
              <a:rPr lang="en-US" sz="1800" dirty="0" err="1"/>
              <a:t>lên</a:t>
            </a:r>
            <a:r>
              <a:rPr lang="en-US" sz="1800" dirty="0"/>
              <a:t>, </a:t>
            </a:r>
            <a:r>
              <a:rPr lang="en-US" sz="1800" dirty="0" err="1"/>
              <a:t>những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thường</a:t>
            </a:r>
            <a:r>
              <a:rPr lang="en-US" sz="1800" dirty="0"/>
              <a:t> </a:t>
            </a:r>
            <a:r>
              <a:rPr lang="en-US" sz="1800" dirty="0" err="1"/>
              <a:t>xuyên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,…</a:t>
            </a:r>
          </a:p>
          <a:p>
            <a:pPr>
              <a:spcBef>
                <a:spcPts val="600"/>
              </a:spcBef>
              <a:buNone/>
            </a:pPr>
            <a:r>
              <a:rPr lang="en-US" sz="1800" dirty="0">
                <a:solidFill>
                  <a:srgbClr val="71DAFF"/>
                </a:solidFill>
              </a:rPr>
              <a:t>+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loại</a:t>
            </a:r>
            <a:r>
              <a:rPr lang="en-US" sz="1800" dirty="0"/>
              <a:t>: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,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, …</a:t>
            </a:r>
            <a:endParaRPr lang="en-US" sz="1800" dirty="0">
              <a:solidFill>
                <a:srgbClr val="71DA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2.2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Xây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dựng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đặc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tả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2.2.1 </a:t>
            </a:r>
            <a:r>
              <a:rPr lang="en-US" dirty="0" err="1">
                <a:solidFill>
                  <a:srgbClr val="FFFF00"/>
                </a:solidFill>
              </a:rPr>
              <a:t>Tổng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hợp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nội</a:t>
            </a:r>
            <a:r>
              <a:rPr lang="en-US" dirty="0">
                <a:solidFill>
                  <a:srgbClr val="FFFF00"/>
                </a:solidFill>
              </a:rPr>
              <a:t> dung </a:t>
            </a:r>
            <a:r>
              <a:rPr lang="en-US" dirty="0" err="1">
                <a:solidFill>
                  <a:srgbClr val="FFFF00"/>
                </a:solidFill>
              </a:rPr>
              <a:t>khảo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sát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thu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thập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thông</a:t>
            </a:r>
            <a:r>
              <a:rPr lang="en-US" dirty="0">
                <a:solidFill>
                  <a:srgbClr val="FFFF00"/>
                </a:solidFill>
              </a:rPr>
              <a:t> tin</a:t>
            </a:r>
          </a:p>
          <a:p>
            <a:pPr indent="384048" algn="just">
              <a:lnSpc>
                <a:spcPct val="110000"/>
              </a:lnSpc>
              <a:buNone/>
            </a:pP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.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. </a:t>
            </a:r>
          </a:p>
          <a:p>
            <a:pPr indent="384048" algn="just">
              <a:lnSpc>
                <a:spcPct val="120000"/>
              </a:lnSpc>
              <a:buNone/>
            </a:pP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i="1" dirty="0" err="1">
                <a:solidFill>
                  <a:srgbClr val="71DAFF"/>
                </a:solidFill>
              </a:rPr>
              <a:t>đặc</a:t>
            </a:r>
            <a:r>
              <a:rPr lang="en-US" i="1" dirty="0">
                <a:solidFill>
                  <a:srgbClr val="71DAFF"/>
                </a:solidFill>
              </a:rPr>
              <a:t> </a:t>
            </a:r>
            <a:r>
              <a:rPr lang="en-US" i="1" dirty="0" err="1">
                <a:solidFill>
                  <a:srgbClr val="71DAFF"/>
                </a:solidFill>
              </a:rPr>
              <a:t>tả</a:t>
            </a:r>
            <a:r>
              <a:rPr lang="en-US" i="1" dirty="0">
                <a:solidFill>
                  <a:srgbClr val="71DAFF"/>
                </a:solidFill>
              </a:rPr>
              <a:t> chi </a:t>
            </a:r>
            <a:r>
              <a:rPr lang="en-US" i="1" dirty="0" err="1">
                <a:solidFill>
                  <a:srgbClr val="71DAFF"/>
                </a:solidFill>
              </a:rPr>
              <a:t>tiết</a:t>
            </a:r>
            <a:r>
              <a:rPr lang="en-US" i="1" dirty="0">
                <a:solidFill>
                  <a:srgbClr val="71DAFF"/>
                </a:solidFill>
              </a:rPr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  <a:endParaRPr lang="en-US" dirty="0">
              <a:solidFill>
                <a:srgbClr val="00B0F0"/>
              </a:solidFill>
            </a:endParaRPr>
          </a:p>
          <a:p>
            <a:pPr marL="0" algn="just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algn="just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algn="just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2.2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Xây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dựng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đặc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410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400" dirty="0">
                <a:solidFill>
                  <a:srgbClr val="FFFF00"/>
                </a:solidFill>
              </a:rPr>
              <a:t>2.2.2 </a:t>
            </a:r>
            <a:r>
              <a:rPr lang="en-US" sz="3400" dirty="0" err="1">
                <a:solidFill>
                  <a:srgbClr val="FFFF00"/>
                </a:solidFill>
              </a:rPr>
              <a:t>Xây</a:t>
            </a:r>
            <a:r>
              <a:rPr lang="en-US" sz="3400" dirty="0">
                <a:solidFill>
                  <a:srgbClr val="FFFF00"/>
                </a:solidFill>
              </a:rPr>
              <a:t> </a:t>
            </a:r>
            <a:r>
              <a:rPr lang="en-US" sz="3400" dirty="0" err="1">
                <a:solidFill>
                  <a:srgbClr val="FFFF00"/>
                </a:solidFill>
              </a:rPr>
              <a:t>dựng</a:t>
            </a:r>
            <a:r>
              <a:rPr lang="en-US" sz="3400" dirty="0">
                <a:solidFill>
                  <a:srgbClr val="FFFF00"/>
                </a:solidFill>
              </a:rPr>
              <a:t> </a:t>
            </a:r>
            <a:r>
              <a:rPr lang="en-US" sz="3400" dirty="0" err="1">
                <a:solidFill>
                  <a:srgbClr val="FFFF00"/>
                </a:solidFill>
              </a:rPr>
              <a:t>đặc</a:t>
            </a:r>
            <a:r>
              <a:rPr lang="en-US" sz="3400" dirty="0">
                <a:solidFill>
                  <a:srgbClr val="FFFF00"/>
                </a:solidFill>
              </a:rPr>
              <a:t> </a:t>
            </a:r>
            <a:r>
              <a:rPr lang="en-US" sz="3400" dirty="0" err="1">
                <a:solidFill>
                  <a:srgbClr val="FFFF00"/>
                </a:solidFill>
              </a:rPr>
              <a:t>tả</a:t>
            </a:r>
            <a:endParaRPr lang="en-US" sz="3400" dirty="0">
              <a:solidFill>
                <a:srgbClr val="FFFF00"/>
              </a:solidFill>
            </a:endParaRPr>
          </a:p>
          <a:p>
            <a:pPr>
              <a:spcBef>
                <a:spcPts val="1200"/>
              </a:spcBef>
              <a:buNone/>
            </a:pPr>
            <a:r>
              <a:rPr lang="en-US" sz="3600" dirty="0"/>
              <a:t>	</a:t>
            </a:r>
            <a:r>
              <a:rPr lang="en-US" sz="3600" dirty="0" err="1"/>
              <a:t>Muốn</a:t>
            </a:r>
            <a:r>
              <a:rPr lang="en-US" sz="3600" dirty="0"/>
              <a:t> </a:t>
            </a:r>
            <a:r>
              <a:rPr lang="en-US" sz="3600" dirty="0" err="1"/>
              <a:t>đạt</a:t>
            </a:r>
            <a:r>
              <a:rPr lang="en-US" sz="3600" dirty="0"/>
              <a:t> </a:t>
            </a:r>
            <a:r>
              <a:rPr lang="en-US" sz="3600" dirty="0" err="1"/>
              <a:t>được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mục</a:t>
            </a:r>
            <a:r>
              <a:rPr lang="en-US" sz="3600" dirty="0"/>
              <a:t> </a:t>
            </a:r>
            <a:r>
              <a:rPr lang="en-US" sz="3600" dirty="0" err="1"/>
              <a:t>tiêu</a:t>
            </a:r>
            <a:r>
              <a:rPr lang="en-US" sz="3600" dirty="0"/>
              <a:t> </a:t>
            </a:r>
            <a:r>
              <a:rPr lang="en-US" sz="3600" dirty="0" err="1"/>
              <a:t>trên</a:t>
            </a:r>
            <a:r>
              <a:rPr lang="en-US" sz="3600" dirty="0"/>
              <a:t> </a:t>
            </a:r>
            <a:r>
              <a:rPr lang="en-US" sz="3600" dirty="0" err="1"/>
              <a:t>thì</a:t>
            </a:r>
            <a:r>
              <a:rPr lang="en-US" sz="3600" dirty="0"/>
              <a:t> </a:t>
            </a:r>
            <a:r>
              <a:rPr lang="en-US" sz="3600" dirty="0" err="1"/>
              <a:t>cần</a:t>
            </a:r>
            <a:r>
              <a:rPr lang="en-US" sz="3600" dirty="0"/>
              <a:t> </a:t>
            </a:r>
            <a:r>
              <a:rPr lang="en-US" sz="3600" dirty="0" err="1"/>
              <a:t>phải</a:t>
            </a:r>
            <a:endParaRPr lang="en-US" sz="3600" dirty="0"/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US" sz="3400" i="1" dirty="0" err="1">
                <a:solidFill>
                  <a:srgbClr val="71DAFF"/>
                </a:solidFill>
              </a:rPr>
              <a:t>Xác</a:t>
            </a:r>
            <a:r>
              <a:rPr lang="en-US" sz="3400" i="1" dirty="0">
                <a:solidFill>
                  <a:srgbClr val="71DAFF"/>
                </a:solidFill>
              </a:rPr>
              <a:t> </a:t>
            </a:r>
            <a:r>
              <a:rPr lang="en-US" sz="3400" i="1" dirty="0" err="1">
                <a:solidFill>
                  <a:srgbClr val="71DAFF"/>
                </a:solidFill>
              </a:rPr>
              <a:t>định</a:t>
            </a:r>
            <a:r>
              <a:rPr lang="en-US" sz="3400" i="1" dirty="0">
                <a:solidFill>
                  <a:srgbClr val="71DAFF"/>
                </a:solidFill>
              </a:rPr>
              <a:t> </a:t>
            </a:r>
            <a:r>
              <a:rPr lang="en-US" sz="3400" i="1" dirty="0" err="1">
                <a:solidFill>
                  <a:srgbClr val="71DAFF"/>
                </a:solidFill>
              </a:rPr>
              <a:t>và</a:t>
            </a:r>
            <a:r>
              <a:rPr lang="en-US" sz="3400" i="1" dirty="0">
                <a:solidFill>
                  <a:srgbClr val="71DAFF"/>
                </a:solidFill>
              </a:rPr>
              <a:t> </a:t>
            </a:r>
            <a:r>
              <a:rPr lang="en-US" sz="3400" i="1" dirty="0" err="1">
                <a:solidFill>
                  <a:srgbClr val="71DAFF"/>
                </a:solidFill>
              </a:rPr>
              <a:t>hiểu</a:t>
            </a:r>
            <a:r>
              <a:rPr lang="en-US" sz="3400" i="1" dirty="0">
                <a:solidFill>
                  <a:srgbClr val="71DAFF"/>
                </a:solidFill>
              </a:rPr>
              <a:t> </a:t>
            </a:r>
            <a:r>
              <a:rPr lang="en-US" sz="3400" i="1" dirty="0" err="1">
                <a:solidFill>
                  <a:srgbClr val="71DAFF"/>
                </a:solidFill>
              </a:rPr>
              <a:t>rõ</a:t>
            </a:r>
            <a:r>
              <a:rPr lang="en-US" sz="3400" i="1" dirty="0">
                <a:solidFill>
                  <a:srgbClr val="71DAFF"/>
                </a:solidFill>
              </a:rPr>
              <a:t> </a:t>
            </a:r>
            <a:r>
              <a:rPr lang="en-US" sz="3400" i="1" dirty="0" err="1">
                <a:solidFill>
                  <a:srgbClr val="71DAFF"/>
                </a:solidFill>
              </a:rPr>
              <a:t>phạm</a:t>
            </a:r>
            <a:r>
              <a:rPr lang="en-US" sz="3400" i="1" dirty="0">
                <a:solidFill>
                  <a:srgbClr val="71DAFF"/>
                </a:solidFill>
              </a:rPr>
              <a:t> vi </a:t>
            </a:r>
            <a:r>
              <a:rPr lang="en-US" sz="3400" i="1" dirty="0" err="1">
                <a:solidFill>
                  <a:srgbClr val="71DAFF"/>
                </a:solidFill>
              </a:rPr>
              <a:t>của</a:t>
            </a:r>
            <a:r>
              <a:rPr lang="en-US" sz="3400" i="1" dirty="0">
                <a:solidFill>
                  <a:srgbClr val="71DAFF"/>
                </a:solidFill>
              </a:rPr>
              <a:t> </a:t>
            </a:r>
            <a:r>
              <a:rPr lang="en-US" sz="3400" i="1" dirty="0" err="1">
                <a:solidFill>
                  <a:srgbClr val="71DAFF"/>
                </a:solidFill>
              </a:rPr>
              <a:t>bài</a:t>
            </a:r>
            <a:r>
              <a:rPr lang="en-US" sz="3400" i="1" dirty="0">
                <a:solidFill>
                  <a:srgbClr val="71DAFF"/>
                </a:solidFill>
              </a:rPr>
              <a:t> </a:t>
            </a:r>
            <a:r>
              <a:rPr lang="en-US" sz="3400" i="1" dirty="0" err="1">
                <a:solidFill>
                  <a:srgbClr val="71DAFF"/>
                </a:solidFill>
              </a:rPr>
              <a:t>toán</a:t>
            </a:r>
            <a:r>
              <a:rPr lang="en-US" sz="3400" i="1" dirty="0">
                <a:solidFill>
                  <a:srgbClr val="71DAFF"/>
                </a:solidFill>
              </a:rPr>
              <a:t>: </a:t>
            </a:r>
            <a:r>
              <a:rPr lang="en-US" sz="3400" dirty="0" err="1"/>
              <a:t>những</a:t>
            </a:r>
            <a:r>
              <a:rPr lang="en-US" sz="3400" dirty="0"/>
              <a:t> </a:t>
            </a:r>
            <a:r>
              <a:rPr lang="en-US" sz="3400" dirty="0" err="1"/>
              <a:t>người</a:t>
            </a:r>
            <a:r>
              <a:rPr lang="en-US" sz="3400" dirty="0"/>
              <a:t> </a:t>
            </a:r>
            <a:r>
              <a:rPr lang="en-US" sz="3400" dirty="0" err="1"/>
              <a:t>phát</a:t>
            </a:r>
            <a:r>
              <a:rPr lang="en-US" sz="3400" dirty="0"/>
              <a:t> </a:t>
            </a:r>
            <a:r>
              <a:rPr lang="en-US" sz="3400" dirty="0" err="1"/>
              <a:t>triển</a:t>
            </a:r>
            <a:r>
              <a:rPr lang="en-US" sz="3400" dirty="0"/>
              <a:t> </a:t>
            </a:r>
            <a:r>
              <a:rPr lang="en-US" sz="3400" dirty="0" err="1"/>
              <a:t>sẽ</a:t>
            </a:r>
            <a:r>
              <a:rPr lang="en-US" sz="3400" dirty="0"/>
              <a:t> </a:t>
            </a:r>
            <a:r>
              <a:rPr lang="en-US" sz="3400" dirty="0" err="1"/>
              <a:t>xây</a:t>
            </a:r>
            <a:r>
              <a:rPr lang="en-US" sz="3400" dirty="0"/>
              <a:t> </a:t>
            </a:r>
            <a:r>
              <a:rPr lang="en-US" sz="3400" dirty="0" err="1"/>
              <a:t>dựng</a:t>
            </a:r>
            <a:r>
              <a:rPr lang="en-US" sz="3400" dirty="0"/>
              <a:t> </a:t>
            </a:r>
            <a:r>
              <a:rPr lang="en-US" sz="3400" dirty="0" err="1"/>
              <a:t>hệ</a:t>
            </a:r>
            <a:r>
              <a:rPr lang="en-US" sz="3400" dirty="0"/>
              <a:t> </a:t>
            </a:r>
            <a:r>
              <a:rPr lang="en-US" sz="3400" dirty="0" err="1"/>
              <a:t>thống</a:t>
            </a:r>
            <a:r>
              <a:rPr lang="en-US" sz="3400" dirty="0"/>
              <a:t> </a:t>
            </a:r>
            <a:r>
              <a:rPr lang="en-US" sz="3400" dirty="0" err="1"/>
              <a:t>theo</a:t>
            </a:r>
            <a:r>
              <a:rPr lang="en-US" sz="3400" dirty="0"/>
              <a:t> </a:t>
            </a:r>
            <a:r>
              <a:rPr lang="en-US" sz="3400" dirty="0" err="1"/>
              <a:t>sự</a:t>
            </a:r>
            <a:r>
              <a:rPr lang="en-US" sz="3400" dirty="0"/>
              <a:t> </a:t>
            </a:r>
            <a:r>
              <a:rPr lang="en-US" sz="3400" dirty="0" err="1"/>
              <a:t>hiểu</a:t>
            </a:r>
            <a:r>
              <a:rPr lang="en-US" sz="3400" dirty="0"/>
              <a:t> </a:t>
            </a:r>
            <a:r>
              <a:rPr lang="en-US" sz="3400" dirty="0" err="1"/>
              <a:t>biết</a:t>
            </a:r>
            <a:r>
              <a:rPr lang="en-US" sz="3400" dirty="0"/>
              <a:t> </a:t>
            </a:r>
            <a:r>
              <a:rPr lang="en-US" sz="3400" dirty="0" err="1"/>
              <a:t>của</a:t>
            </a:r>
            <a:r>
              <a:rPr lang="en-US" sz="3400" dirty="0"/>
              <a:t> </a:t>
            </a:r>
            <a:r>
              <a:rPr lang="en-US" sz="3400" dirty="0" err="1"/>
              <a:t>họ</a:t>
            </a:r>
            <a:r>
              <a:rPr lang="en-US" sz="3400" dirty="0"/>
              <a:t> </a:t>
            </a:r>
            <a:r>
              <a:rPr lang="en-US" sz="3400" dirty="0" err="1"/>
              <a:t>như</a:t>
            </a:r>
            <a:r>
              <a:rPr lang="en-US" sz="3400" dirty="0"/>
              <a:t> </a:t>
            </a:r>
            <a:r>
              <a:rPr lang="en-US" sz="3400" dirty="0" err="1"/>
              <a:t>thế</a:t>
            </a:r>
            <a:r>
              <a:rPr lang="en-US" sz="3400" dirty="0"/>
              <a:t> </a:t>
            </a:r>
            <a:r>
              <a:rPr lang="en-US" sz="3400" dirty="0" err="1"/>
              <a:t>nào</a:t>
            </a:r>
            <a:r>
              <a:rPr lang="en-US" sz="3400" dirty="0"/>
              <a:t> </a:t>
            </a:r>
            <a:r>
              <a:rPr lang="en-US" sz="3400" dirty="0" err="1"/>
              <a:t>về</a:t>
            </a:r>
            <a:r>
              <a:rPr lang="en-US" sz="3400" dirty="0"/>
              <a:t> </a:t>
            </a:r>
            <a:r>
              <a:rPr lang="en-US" sz="3400" dirty="0" err="1"/>
              <a:t>những</a:t>
            </a:r>
            <a:r>
              <a:rPr lang="en-US" sz="3400" dirty="0"/>
              <a:t> </a:t>
            </a:r>
            <a:r>
              <a:rPr lang="en-US" sz="3400" dirty="0" err="1"/>
              <a:t>yêu</a:t>
            </a:r>
            <a:r>
              <a:rPr lang="en-US" sz="3400" dirty="0"/>
              <a:t> </a:t>
            </a:r>
            <a:r>
              <a:rPr lang="en-US" sz="3400" dirty="0" err="1"/>
              <a:t>cầu</a:t>
            </a:r>
            <a:r>
              <a:rPr lang="en-US" sz="3400" dirty="0"/>
              <a:t> </a:t>
            </a:r>
            <a:r>
              <a:rPr lang="en-US" sz="3400" dirty="0" err="1"/>
              <a:t>của</a:t>
            </a:r>
            <a:r>
              <a:rPr lang="en-US" sz="3400" dirty="0"/>
              <a:t> </a:t>
            </a:r>
            <a:r>
              <a:rPr lang="en-US" sz="3400" dirty="0" err="1"/>
              <a:t>khách</a:t>
            </a:r>
            <a:r>
              <a:rPr lang="en-US" sz="3400" dirty="0"/>
              <a:t> </a:t>
            </a:r>
            <a:r>
              <a:rPr lang="en-US" sz="3400" dirty="0" err="1"/>
              <a:t>hàng</a:t>
            </a:r>
            <a:r>
              <a:rPr lang="en-US" sz="3400" dirty="0"/>
              <a:t>.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US" sz="3400" i="1" dirty="0" err="1">
                <a:solidFill>
                  <a:srgbClr val="71DAFF"/>
                </a:solidFill>
              </a:rPr>
              <a:t>Nắm</a:t>
            </a:r>
            <a:r>
              <a:rPr lang="en-US" sz="3400" i="1" dirty="0">
                <a:solidFill>
                  <a:srgbClr val="71DAFF"/>
                </a:solidFill>
              </a:rPr>
              <a:t> </a:t>
            </a:r>
            <a:r>
              <a:rPr lang="en-US" sz="3400" i="1" dirty="0" err="1">
                <a:solidFill>
                  <a:srgbClr val="71DAFF"/>
                </a:solidFill>
              </a:rPr>
              <a:t>bắt</a:t>
            </a:r>
            <a:r>
              <a:rPr lang="en-US" sz="3400" i="1" dirty="0">
                <a:solidFill>
                  <a:srgbClr val="71DAFF"/>
                </a:solidFill>
              </a:rPr>
              <a:t> </a:t>
            </a:r>
            <a:r>
              <a:rPr lang="en-US" sz="3400" i="1" dirty="0" err="1">
                <a:solidFill>
                  <a:srgbClr val="71DAFF"/>
                </a:solidFill>
              </a:rPr>
              <a:t>các</a:t>
            </a:r>
            <a:r>
              <a:rPr lang="en-US" sz="3400" i="1" dirty="0">
                <a:solidFill>
                  <a:srgbClr val="71DAFF"/>
                </a:solidFill>
              </a:rPr>
              <a:t> </a:t>
            </a:r>
            <a:r>
              <a:rPr lang="en-US" sz="3400" i="1" dirty="0" err="1">
                <a:solidFill>
                  <a:srgbClr val="71DAFF"/>
                </a:solidFill>
              </a:rPr>
              <a:t>yêu</a:t>
            </a:r>
            <a:r>
              <a:rPr lang="en-US" sz="3400" i="1" dirty="0">
                <a:solidFill>
                  <a:srgbClr val="71DAFF"/>
                </a:solidFill>
              </a:rPr>
              <a:t> </a:t>
            </a:r>
            <a:r>
              <a:rPr lang="en-US" sz="3400" i="1" dirty="0" err="1">
                <a:solidFill>
                  <a:srgbClr val="71DAFF"/>
                </a:solidFill>
              </a:rPr>
              <a:t>cầu</a:t>
            </a:r>
            <a:r>
              <a:rPr lang="en-US" sz="3400" i="1" dirty="0">
                <a:solidFill>
                  <a:srgbClr val="71DAFF"/>
                </a:solidFill>
              </a:rPr>
              <a:t>: </a:t>
            </a:r>
            <a:r>
              <a:rPr lang="en-US" sz="3400" dirty="0" err="1"/>
              <a:t>người</a:t>
            </a:r>
            <a:r>
              <a:rPr lang="en-US" sz="3400" dirty="0"/>
              <a:t> </a:t>
            </a:r>
            <a:r>
              <a:rPr lang="en-US" sz="3400" dirty="0" err="1"/>
              <a:t>phân</a:t>
            </a:r>
            <a:r>
              <a:rPr lang="en-US" sz="3400" dirty="0"/>
              <a:t> </a:t>
            </a:r>
            <a:r>
              <a:rPr lang="en-US" sz="3400" dirty="0" err="1"/>
              <a:t>tích</a:t>
            </a:r>
            <a:r>
              <a:rPr lang="en-US" sz="3400" dirty="0"/>
              <a:t> </a:t>
            </a:r>
            <a:r>
              <a:rPr lang="en-US" sz="3400" dirty="0" err="1"/>
              <a:t>phải</a:t>
            </a:r>
            <a:r>
              <a:rPr lang="en-US" sz="3400" dirty="0"/>
              <a:t> </a:t>
            </a:r>
            <a:r>
              <a:rPr lang="en-US" sz="3400" dirty="0" err="1"/>
              <a:t>nắm</a:t>
            </a:r>
            <a:r>
              <a:rPr lang="en-US" sz="3400" dirty="0"/>
              <a:t> </a:t>
            </a:r>
            <a:r>
              <a:rPr lang="en-US" sz="3400" dirty="0" err="1"/>
              <a:t>bắt</a:t>
            </a:r>
            <a:r>
              <a:rPr lang="en-US" sz="3400" dirty="0"/>
              <a:t> </a:t>
            </a:r>
            <a:r>
              <a:rPr lang="en-US" sz="3400" dirty="0" err="1"/>
              <a:t>được</a:t>
            </a:r>
            <a:r>
              <a:rPr lang="en-US" sz="3400" dirty="0"/>
              <a:t> </a:t>
            </a:r>
            <a:r>
              <a:rPr lang="en-US" sz="3400" dirty="0" err="1"/>
              <a:t>tất</a:t>
            </a:r>
            <a:r>
              <a:rPr lang="en-US" sz="3400" dirty="0"/>
              <a:t> </a:t>
            </a:r>
            <a:r>
              <a:rPr lang="en-US" sz="3400" dirty="0" err="1"/>
              <a:t>cả</a:t>
            </a:r>
            <a:r>
              <a:rPr lang="en-US" sz="3400" dirty="0"/>
              <a:t> </a:t>
            </a:r>
            <a:r>
              <a:rPr lang="en-US" sz="3400" dirty="0" err="1"/>
              <a:t>các</a:t>
            </a:r>
            <a:r>
              <a:rPr lang="en-US" sz="3400" dirty="0"/>
              <a:t> </a:t>
            </a:r>
            <a:r>
              <a:rPr lang="en-US" sz="3400" dirty="0" err="1"/>
              <a:t>nhu</a:t>
            </a:r>
            <a:r>
              <a:rPr lang="en-US" sz="3400" dirty="0"/>
              <a:t> </a:t>
            </a:r>
            <a:r>
              <a:rPr lang="en-US" sz="3400" dirty="0" err="1"/>
              <a:t>cầu</a:t>
            </a:r>
            <a:r>
              <a:rPr lang="en-US" sz="3400" dirty="0"/>
              <a:t> </a:t>
            </a:r>
            <a:r>
              <a:rPr lang="en-US" sz="3400" dirty="0" err="1"/>
              <a:t>của</a:t>
            </a:r>
            <a:r>
              <a:rPr lang="en-US" sz="3400" dirty="0"/>
              <a:t> </a:t>
            </a:r>
            <a:r>
              <a:rPr lang="en-US" sz="3400" dirty="0" err="1"/>
              <a:t>khách</a:t>
            </a:r>
            <a:r>
              <a:rPr lang="en-US" sz="3400" dirty="0"/>
              <a:t> </a:t>
            </a:r>
            <a:r>
              <a:rPr lang="en-US" sz="3400" dirty="0" err="1"/>
              <a:t>hàng</a:t>
            </a:r>
            <a:r>
              <a:rPr lang="en-US" sz="3400" dirty="0"/>
              <a:t> </a:t>
            </a:r>
            <a:r>
              <a:rPr lang="en-US" sz="3400" dirty="0" err="1"/>
              <a:t>bằng</a:t>
            </a:r>
            <a:r>
              <a:rPr lang="en-US" sz="3400" dirty="0"/>
              <a:t> </a:t>
            </a:r>
            <a:r>
              <a:rPr lang="en-US" sz="3400" dirty="0" err="1"/>
              <a:t>cách</a:t>
            </a:r>
            <a:r>
              <a:rPr lang="en-US" sz="3400" dirty="0"/>
              <a:t> </a:t>
            </a:r>
            <a:r>
              <a:rPr lang="en-US" sz="3400" dirty="0" err="1"/>
              <a:t>phải</a:t>
            </a:r>
            <a:r>
              <a:rPr lang="en-US" sz="3400" dirty="0"/>
              <a:t> </a:t>
            </a:r>
            <a:r>
              <a:rPr lang="en-US" sz="3400" dirty="0" err="1"/>
              <a:t>trao</a:t>
            </a:r>
            <a:r>
              <a:rPr lang="en-US" sz="3400" dirty="0"/>
              <a:t> </a:t>
            </a:r>
            <a:r>
              <a:rPr lang="en-US" sz="3400" dirty="0" err="1"/>
              <a:t>đổi</a:t>
            </a:r>
            <a:r>
              <a:rPr lang="en-US" sz="3400" dirty="0"/>
              <a:t> </a:t>
            </a:r>
            <a:r>
              <a:rPr lang="en-US" sz="3400" dirty="0" err="1"/>
              <a:t>với</a:t>
            </a:r>
            <a:r>
              <a:rPr lang="en-US" sz="3400" dirty="0"/>
              <a:t> </a:t>
            </a:r>
            <a:r>
              <a:rPr lang="en-US" sz="3400" dirty="0" err="1"/>
              <a:t>mọi</a:t>
            </a:r>
            <a:r>
              <a:rPr lang="en-US" sz="3400" dirty="0"/>
              <a:t> </a:t>
            </a:r>
            <a:r>
              <a:rPr lang="en-US" sz="3400" dirty="0" err="1"/>
              <a:t>người</a:t>
            </a:r>
            <a:r>
              <a:rPr lang="en-US" sz="3400" dirty="0"/>
              <a:t> </a:t>
            </a:r>
            <a:r>
              <a:rPr lang="en-US" sz="3400" dirty="0" err="1"/>
              <a:t>có</a:t>
            </a:r>
            <a:r>
              <a:rPr lang="en-US" sz="3400" dirty="0"/>
              <a:t> </a:t>
            </a:r>
            <a:r>
              <a:rPr lang="en-US" sz="3400" dirty="0" err="1"/>
              <a:t>liên</a:t>
            </a:r>
            <a:r>
              <a:rPr lang="en-US" sz="3400" dirty="0"/>
              <a:t> </a:t>
            </a:r>
            <a:r>
              <a:rPr lang="en-US" sz="3400" dirty="0" err="1"/>
              <a:t>quan</a:t>
            </a:r>
            <a:r>
              <a:rPr lang="en-US" sz="3400" dirty="0"/>
              <a:t> </a:t>
            </a:r>
            <a:r>
              <a:rPr lang="en-US" sz="3400" dirty="0" err="1"/>
              <a:t>đến</a:t>
            </a:r>
            <a:r>
              <a:rPr lang="en-US" sz="3400" dirty="0"/>
              <a:t> </a:t>
            </a:r>
            <a:r>
              <a:rPr lang="en-US" sz="3400" dirty="0" err="1"/>
              <a:t>dự</a:t>
            </a:r>
            <a:r>
              <a:rPr lang="en-US" sz="3400" dirty="0"/>
              <a:t> </a:t>
            </a:r>
            <a:r>
              <a:rPr lang="en-US" sz="3400" dirty="0" err="1"/>
              <a:t>án</a:t>
            </a:r>
            <a:r>
              <a:rPr lang="en-US" sz="3400" dirty="0"/>
              <a:t>, </a:t>
            </a:r>
            <a:r>
              <a:rPr lang="en-US" sz="3400" dirty="0" err="1"/>
              <a:t>tham</a:t>
            </a:r>
            <a:r>
              <a:rPr lang="en-US" sz="3400" dirty="0"/>
              <a:t> </a:t>
            </a:r>
            <a:r>
              <a:rPr lang="en-US" sz="3400" dirty="0" err="1"/>
              <a:t>khảo</a:t>
            </a:r>
            <a:r>
              <a:rPr lang="en-US" sz="3400" dirty="0"/>
              <a:t> </a:t>
            </a:r>
            <a:r>
              <a:rPr lang="en-US" sz="3400" dirty="0" err="1"/>
              <a:t>các</a:t>
            </a:r>
            <a:r>
              <a:rPr lang="en-US" sz="3400" dirty="0"/>
              <a:t> </a:t>
            </a:r>
            <a:r>
              <a:rPr lang="en-US" sz="3400" dirty="0" err="1"/>
              <a:t>tài</a:t>
            </a:r>
            <a:r>
              <a:rPr lang="en-US" sz="3400" dirty="0"/>
              <a:t> </a:t>
            </a:r>
            <a:r>
              <a:rPr lang="en-US" sz="3400" dirty="0" err="1"/>
              <a:t>liệu</a:t>
            </a:r>
            <a:r>
              <a:rPr lang="en-US" sz="3400" dirty="0"/>
              <a:t> </a:t>
            </a:r>
            <a:r>
              <a:rPr lang="en-US" sz="3400" dirty="0" err="1"/>
              <a:t>liên</a:t>
            </a:r>
            <a:r>
              <a:rPr lang="en-US" sz="3400" dirty="0"/>
              <a:t> </a:t>
            </a:r>
            <a:r>
              <a:rPr lang="en-US" sz="3400" dirty="0" err="1"/>
              <a:t>quan</a:t>
            </a:r>
            <a:r>
              <a:rPr lang="en-US" sz="3400" dirty="0"/>
              <a:t>. </a:t>
            </a:r>
            <a:r>
              <a:rPr lang="en-US" sz="3400" dirty="0" err="1"/>
              <a:t>Thông</a:t>
            </a:r>
            <a:r>
              <a:rPr lang="en-US" sz="3400" dirty="0"/>
              <a:t> qua </a:t>
            </a:r>
            <a:r>
              <a:rPr lang="en-US" sz="3400" dirty="0" err="1"/>
              <a:t>việc</a:t>
            </a:r>
            <a:r>
              <a:rPr lang="en-US" sz="3400" dirty="0"/>
              <a:t> </a:t>
            </a:r>
            <a:r>
              <a:rPr lang="en-US" sz="3400" dirty="0" err="1"/>
              <a:t>thảo</a:t>
            </a:r>
            <a:r>
              <a:rPr lang="en-US" sz="3400" dirty="0"/>
              <a:t> </a:t>
            </a:r>
            <a:r>
              <a:rPr lang="en-US" sz="3400" dirty="0" err="1"/>
              <a:t>luận</a:t>
            </a:r>
            <a:r>
              <a:rPr lang="en-US" sz="3400" dirty="0"/>
              <a:t>, </a:t>
            </a:r>
            <a:r>
              <a:rPr lang="en-US" sz="3400" dirty="0" err="1"/>
              <a:t>trao</a:t>
            </a:r>
            <a:r>
              <a:rPr lang="en-US" sz="3400" dirty="0"/>
              <a:t> </a:t>
            </a:r>
            <a:r>
              <a:rPr lang="en-US" sz="3400" dirty="0" err="1"/>
              <a:t>đổi</a:t>
            </a:r>
            <a:r>
              <a:rPr lang="en-US" sz="3400" dirty="0"/>
              <a:t> </a:t>
            </a:r>
            <a:r>
              <a:rPr lang="en-US" sz="3400" dirty="0" err="1"/>
              <a:t>với</a:t>
            </a:r>
            <a:r>
              <a:rPr lang="en-US" sz="3400" dirty="0"/>
              <a:t> </a:t>
            </a:r>
            <a:r>
              <a:rPr lang="en-US" sz="3400" dirty="0" err="1"/>
              <a:t>khách</a:t>
            </a:r>
            <a:r>
              <a:rPr lang="en-US" sz="3400" dirty="0"/>
              <a:t> </a:t>
            </a:r>
            <a:r>
              <a:rPr lang="en-US" sz="3400" dirty="0" err="1"/>
              <a:t>hàng</a:t>
            </a:r>
            <a:r>
              <a:rPr lang="en-US" sz="3400" dirty="0"/>
              <a:t>, </a:t>
            </a:r>
            <a:r>
              <a:rPr lang="en-US" sz="3400" dirty="0" err="1"/>
              <a:t>các</a:t>
            </a:r>
            <a:r>
              <a:rPr lang="en-US" sz="3400" dirty="0"/>
              <a:t> </a:t>
            </a:r>
            <a:r>
              <a:rPr lang="en-US" sz="3400" dirty="0" err="1"/>
              <a:t>chuyên</a:t>
            </a:r>
            <a:r>
              <a:rPr lang="en-US" sz="3400" dirty="0"/>
              <a:t> </a:t>
            </a:r>
            <a:r>
              <a:rPr lang="en-US" sz="3400" dirty="0" err="1"/>
              <a:t>gia</a:t>
            </a:r>
            <a:r>
              <a:rPr lang="en-US" sz="3400" dirty="0"/>
              <a:t> </a:t>
            </a:r>
            <a:r>
              <a:rPr lang="en-US" sz="3400" dirty="0" err="1"/>
              <a:t>của</a:t>
            </a:r>
            <a:r>
              <a:rPr lang="en-US" sz="3400" dirty="0"/>
              <a:t> </a:t>
            </a:r>
            <a:r>
              <a:rPr lang="en-US" sz="3400" dirty="0" err="1"/>
              <a:t>lĩnh</a:t>
            </a:r>
            <a:r>
              <a:rPr lang="en-US" sz="3400" dirty="0"/>
              <a:t> </a:t>
            </a:r>
            <a:r>
              <a:rPr lang="en-US" sz="3400" dirty="0" err="1"/>
              <a:t>vực</a:t>
            </a:r>
            <a:r>
              <a:rPr lang="en-US" sz="3400" dirty="0"/>
              <a:t> </a:t>
            </a:r>
            <a:r>
              <a:rPr lang="en-US" sz="3400" dirty="0" err="1"/>
              <a:t>ứng</a:t>
            </a:r>
            <a:r>
              <a:rPr lang="en-US" sz="3400" dirty="0"/>
              <a:t> </a:t>
            </a:r>
            <a:r>
              <a:rPr lang="en-US" sz="3400" dirty="0" err="1"/>
              <a:t>dụng</a:t>
            </a:r>
            <a:r>
              <a:rPr lang="en-US" sz="3400" dirty="0"/>
              <a:t> </a:t>
            </a:r>
            <a:r>
              <a:rPr lang="en-US" sz="3400" dirty="0" err="1"/>
              <a:t>và</a:t>
            </a:r>
            <a:r>
              <a:rPr lang="en-US" sz="3400" dirty="0"/>
              <a:t> </a:t>
            </a:r>
            <a:r>
              <a:rPr lang="en-US" sz="3400" dirty="0" err="1"/>
              <a:t>những</a:t>
            </a:r>
            <a:r>
              <a:rPr lang="en-US" sz="3400" dirty="0"/>
              <a:t> </a:t>
            </a:r>
            <a:r>
              <a:rPr lang="en-US" sz="3400" dirty="0" err="1"/>
              <a:t>người</a:t>
            </a:r>
            <a:r>
              <a:rPr lang="en-US" sz="3400" dirty="0"/>
              <a:t> </a:t>
            </a:r>
            <a:r>
              <a:rPr lang="en-US" sz="3400" dirty="0" err="1"/>
              <a:t>đã</a:t>
            </a:r>
            <a:r>
              <a:rPr lang="en-US" sz="3400" dirty="0"/>
              <a:t>, </a:t>
            </a:r>
            <a:r>
              <a:rPr lang="en-US" sz="3400" dirty="0" err="1"/>
              <a:t>đang</a:t>
            </a:r>
            <a:r>
              <a:rPr lang="en-US" sz="3400" dirty="0"/>
              <a:t> </a:t>
            </a:r>
            <a:r>
              <a:rPr lang="en-US" sz="3400" dirty="0" err="1"/>
              <a:t>sử</a:t>
            </a:r>
            <a:r>
              <a:rPr lang="en-US" sz="3400" dirty="0"/>
              <a:t> </a:t>
            </a:r>
            <a:r>
              <a:rPr lang="en-US" sz="3400" dirty="0" err="1"/>
              <a:t>dụng</a:t>
            </a:r>
            <a:r>
              <a:rPr lang="en-US" sz="3400" dirty="0"/>
              <a:t> </a:t>
            </a:r>
            <a:r>
              <a:rPr lang="en-US" sz="3400" dirty="0" err="1"/>
              <a:t>những</a:t>
            </a:r>
            <a:r>
              <a:rPr lang="en-US" sz="3400" dirty="0"/>
              <a:t> </a:t>
            </a:r>
            <a:r>
              <a:rPr lang="en-US" sz="3400" dirty="0" err="1"/>
              <a:t>hệ</a:t>
            </a:r>
            <a:r>
              <a:rPr lang="en-US" sz="3400" dirty="0"/>
              <a:t> </a:t>
            </a:r>
            <a:r>
              <a:rPr lang="en-US" sz="3400" dirty="0" err="1"/>
              <a:t>thống</a:t>
            </a:r>
            <a:r>
              <a:rPr lang="en-US" sz="3400" dirty="0"/>
              <a:t> </a:t>
            </a:r>
            <a:r>
              <a:rPr lang="en-US" sz="3400" dirty="0" err="1"/>
              <a:t>có</a:t>
            </a:r>
            <a:r>
              <a:rPr lang="en-US" sz="3400" dirty="0"/>
              <a:t> </a:t>
            </a:r>
            <a:r>
              <a:rPr lang="en-US" sz="3400" dirty="0" err="1"/>
              <a:t>sẵn</a:t>
            </a:r>
            <a:r>
              <a:rPr lang="en-US" sz="3400" dirty="0"/>
              <a:t>, </a:t>
            </a:r>
            <a:r>
              <a:rPr lang="en-US" sz="3400" dirty="0" err="1"/>
              <a:t>ta</a:t>
            </a:r>
            <a:r>
              <a:rPr lang="en-US" sz="3400" dirty="0"/>
              <a:t> </a:t>
            </a:r>
            <a:r>
              <a:rPr lang="en-US" sz="3400" dirty="0" err="1"/>
              <a:t>có</a:t>
            </a:r>
            <a:r>
              <a:rPr lang="en-US" sz="3400" dirty="0"/>
              <a:t> </a:t>
            </a:r>
            <a:r>
              <a:rPr lang="en-US" sz="3400" dirty="0" err="1"/>
              <a:t>thể</a:t>
            </a:r>
            <a:r>
              <a:rPr lang="en-US" sz="3400" dirty="0"/>
              <a:t> </a:t>
            </a:r>
            <a:r>
              <a:rPr lang="en-US" sz="3400" dirty="0" err="1"/>
              <a:t>phát</a:t>
            </a:r>
            <a:r>
              <a:rPr lang="en-US" sz="3400" dirty="0"/>
              <a:t> </a:t>
            </a:r>
            <a:r>
              <a:rPr lang="en-US" sz="3400" dirty="0" err="1"/>
              <a:t>hiện</a:t>
            </a:r>
            <a:r>
              <a:rPr lang="en-US" sz="3400" dirty="0"/>
              <a:t> </a:t>
            </a:r>
            <a:r>
              <a:rPr lang="en-US" sz="3400" dirty="0" err="1"/>
              <a:t>và</a:t>
            </a:r>
            <a:r>
              <a:rPr lang="en-US" sz="3400" dirty="0"/>
              <a:t> </a:t>
            </a:r>
            <a:r>
              <a:rPr lang="en-US" sz="3400" dirty="0" err="1"/>
              <a:t>nắm</a:t>
            </a:r>
            <a:r>
              <a:rPr lang="en-US" sz="3400" dirty="0"/>
              <a:t> </a:t>
            </a:r>
            <a:r>
              <a:rPr lang="en-US" sz="3400" dirty="0" err="1"/>
              <a:t>bắt</a:t>
            </a:r>
            <a:r>
              <a:rPr lang="en-US" sz="3400" dirty="0"/>
              <a:t> </a:t>
            </a:r>
            <a:r>
              <a:rPr lang="en-US" sz="3400" dirty="0" err="1"/>
              <a:t>được</a:t>
            </a:r>
            <a:r>
              <a:rPr lang="en-US" sz="3400" dirty="0"/>
              <a:t> </a:t>
            </a:r>
            <a:r>
              <a:rPr lang="en-US" sz="3400" dirty="0" err="1"/>
              <a:t>các</a:t>
            </a:r>
            <a:r>
              <a:rPr lang="en-US" sz="3400" dirty="0"/>
              <a:t> </a:t>
            </a:r>
            <a:r>
              <a:rPr lang="en-US" sz="3400" dirty="0" err="1"/>
              <a:t>yêu</a:t>
            </a:r>
            <a:r>
              <a:rPr lang="en-US" sz="3400" dirty="0"/>
              <a:t> </a:t>
            </a:r>
            <a:r>
              <a:rPr lang="en-US" sz="3400" dirty="0" err="1"/>
              <a:t>cầu</a:t>
            </a:r>
            <a:r>
              <a:rPr lang="en-US" sz="3400" dirty="0"/>
              <a:t> </a:t>
            </a:r>
            <a:r>
              <a:rPr lang="en-US" sz="3400" dirty="0" err="1"/>
              <a:t>của</a:t>
            </a:r>
            <a:r>
              <a:rPr lang="en-US" sz="3400" dirty="0"/>
              <a:t> </a:t>
            </a:r>
            <a:r>
              <a:rPr lang="en-US" sz="3400" dirty="0" err="1"/>
              <a:t>họ</a:t>
            </a:r>
            <a:r>
              <a:rPr lang="en-US" sz="34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2.1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sát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2.1.1 </a:t>
            </a:r>
            <a:r>
              <a:rPr lang="en-US" dirty="0" err="1">
                <a:solidFill>
                  <a:srgbClr val="FFFF00"/>
                </a:solidFill>
              </a:rPr>
              <a:t>Tầm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quan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trọng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của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khảo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sát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thu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thập</a:t>
            </a:r>
            <a:r>
              <a:rPr lang="en-US" dirty="0">
                <a:solidFill>
                  <a:srgbClr val="FFFF00"/>
                </a:solidFill>
              </a:rPr>
              <a:t> TT</a:t>
            </a:r>
          </a:p>
          <a:p>
            <a:pPr indent="457200" algn="just">
              <a:buNone/>
            </a:pP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(Software Development Process)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i="1" dirty="0" err="1">
                <a:solidFill>
                  <a:srgbClr val="71DAFF"/>
                </a:solidFill>
              </a:rPr>
              <a:t>ai</a:t>
            </a:r>
            <a:r>
              <a:rPr lang="en-US" i="1" dirty="0">
                <a:solidFill>
                  <a:srgbClr val="71DAFF"/>
                </a:solidFill>
              </a:rPr>
              <a:t> </a:t>
            </a:r>
            <a:r>
              <a:rPr lang="en-US" i="1" dirty="0" err="1">
                <a:solidFill>
                  <a:srgbClr val="71DAFF"/>
                </a:solidFill>
              </a:rPr>
              <a:t>làm</a:t>
            </a:r>
            <a:r>
              <a:rPr lang="en-US" i="1" dirty="0">
                <a:solidFill>
                  <a:srgbClr val="71DAFF"/>
                </a:solidFill>
              </a:rPr>
              <a:t> </a:t>
            </a:r>
            <a:r>
              <a:rPr lang="en-US" i="1" dirty="0" err="1">
                <a:solidFill>
                  <a:srgbClr val="71DAFF"/>
                </a:solidFill>
              </a:rPr>
              <a:t>cái</a:t>
            </a:r>
            <a:r>
              <a:rPr lang="en-US" i="1" dirty="0">
                <a:solidFill>
                  <a:srgbClr val="71DAFF"/>
                </a:solidFill>
              </a:rPr>
              <a:t> </a:t>
            </a:r>
            <a:r>
              <a:rPr lang="en-US" i="1" dirty="0" err="1">
                <a:solidFill>
                  <a:srgbClr val="71DAFF"/>
                </a:solidFill>
              </a:rPr>
              <a:t>gì</a:t>
            </a:r>
            <a:r>
              <a:rPr lang="en-US" i="1" dirty="0">
                <a:solidFill>
                  <a:srgbClr val="71DAFF"/>
                </a:solidFill>
              </a:rPr>
              <a:t>, </a:t>
            </a:r>
            <a:r>
              <a:rPr lang="en-US" i="1" dirty="0" err="1">
                <a:solidFill>
                  <a:srgbClr val="71DAFF"/>
                </a:solidFill>
              </a:rPr>
              <a:t>làm</a:t>
            </a:r>
            <a:r>
              <a:rPr lang="en-US" i="1" dirty="0">
                <a:solidFill>
                  <a:srgbClr val="71DAFF"/>
                </a:solidFill>
              </a:rPr>
              <a:t> </a:t>
            </a:r>
            <a:r>
              <a:rPr lang="en-US" i="1" dirty="0" err="1">
                <a:solidFill>
                  <a:srgbClr val="71DAFF"/>
                </a:solidFill>
              </a:rPr>
              <a:t>khi</a:t>
            </a:r>
            <a:r>
              <a:rPr lang="en-US" i="1" dirty="0">
                <a:solidFill>
                  <a:srgbClr val="71DAFF"/>
                </a:solidFill>
              </a:rPr>
              <a:t> </a:t>
            </a:r>
            <a:r>
              <a:rPr lang="en-US" i="1" dirty="0" err="1">
                <a:solidFill>
                  <a:srgbClr val="71DAFF"/>
                </a:solidFill>
              </a:rPr>
              <a:t>nào</a:t>
            </a:r>
            <a:r>
              <a:rPr lang="en-US" i="1" dirty="0">
                <a:solidFill>
                  <a:srgbClr val="71DAFF"/>
                </a:solidFill>
              </a:rPr>
              <a:t> </a:t>
            </a:r>
            <a:r>
              <a:rPr lang="en-US" i="1" dirty="0" err="1">
                <a:solidFill>
                  <a:srgbClr val="71DAFF"/>
                </a:solidFill>
              </a:rPr>
              <a:t>và</a:t>
            </a:r>
            <a:r>
              <a:rPr lang="en-US" i="1" dirty="0">
                <a:solidFill>
                  <a:srgbClr val="71DAFF"/>
                </a:solidFill>
              </a:rPr>
              <a:t> </a:t>
            </a:r>
            <a:r>
              <a:rPr lang="en-US" i="1" dirty="0" err="1">
                <a:solidFill>
                  <a:srgbClr val="71DAFF"/>
                </a:solidFill>
              </a:rPr>
              <a:t>như</a:t>
            </a:r>
            <a:r>
              <a:rPr lang="en-US" i="1" dirty="0">
                <a:solidFill>
                  <a:srgbClr val="71DAFF"/>
                </a:solidFill>
              </a:rPr>
              <a:t> </a:t>
            </a:r>
            <a:r>
              <a:rPr lang="en-US" i="1" dirty="0" err="1">
                <a:solidFill>
                  <a:srgbClr val="71DAFF"/>
                </a:solidFill>
              </a:rPr>
              <a:t>thế</a:t>
            </a:r>
            <a:r>
              <a:rPr lang="en-US" i="1" dirty="0">
                <a:solidFill>
                  <a:srgbClr val="71DAFF"/>
                </a:solidFill>
              </a:rPr>
              <a:t> </a:t>
            </a:r>
            <a:r>
              <a:rPr lang="en-US" i="1" dirty="0" err="1">
                <a:solidFill>
                  <a:srgbClr val="71DAFF"/>
                </a:solidFill>
              </a:rPr>
              <a:t>nào</a:t>
            </a:r>
            <a:r>
              <a:rPr lang="en-US" dirty="0">
                <a:solidFill>
                  <a:srgbClr val="71DAFF"/>
                </a:solidFill>
              </a:rPr>
              <a:t>. </a:t>
            </a:r>
          </a:p>
          <a:p>
            <a:pPr indent="457200" algn="just">
              <a:buNone/>
            </a:pP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>
                <a:solidFill>
                  <a:srgbClr val="69D8FF"/>
                </a:solidFill>
              </a:rPr>
              <a:t>quá</a:t>
            </a:r>
            <a:r>
              <a:rPr lang="en-US" i="1" dirty="0">
                <a:solidFill>
                  <a:srgbClr val="69D8FF"/>
                </a:solidFill>
              </a:rPr>
              <a:t> </a:t>
            </a:r>
            <a:r>
              <a:rPr lang="en-US" i="1" dirty="0" err="1">
                <a:solidFill>
                  <a:srgbClr val="69D8FF"/>
                </a:solidFill>
              </a:rPr>
              <a:t>trình</a:t>
            </a:r>
            <a:r>
              <a:rPr lang="en-US" i="1" dirty="0">
                <a:solidFill>
                  <a:srgbClr val="69D8FF"/>
                </a:solidFill>
              </a:rPr>
              <a:t> </a:t>
            </a:r>
            <a:r>
              <a:rPr lang="en-US" i="1" dirty="0" err="1">
                <a:solidFill>
                  <a:srgbClr val="69D8FF"/>
                </a:solidFill>
              </a:rPr>
              <a:t>phát</a:t>
            </a:r>
            <a:r>
              <a:rPr lang="en-US" i="1" dirty="0">
                <a:solidFill>
                  <a:srgbClr val="69D8FF"/>
                </a:solidFill>
              </a:rPr>
              <a:t> </a:t>
            </a:r>
            <a:r>
              <a:rPr lang="en-US" i="1" dirty="0" err="1">
                <a:solidFill>
                  <a:srgbClr val="69D8FF"/>
                </a:solidFill>
              </a:rPr>
              <a:t>triển</a:t>
            </a:r>
            <a:r>
              <a:rPr lang="en-US" i="1" dirty="0">
                <a:solidFill>
                  <a:srgbClr val="69D8FF"/>
                </a:solidFill>
              </a:rPr>
              <a:t> </a:t>
            </a:r>
            <a:r>
              <a:rPr lang="en-US" i="1" dirty="0" err="1">
                <a:solidFill>
                  <a:srgbClr val="69D8FF"/>
                </a:solidFill>
              </a:rPr>
              <a:t>phần</a:t>
            </a:r>
            <a:r>
              <a:rPr lang="en-US" i="1" dirty="0">
                <a:solidFill>
                  <a:srgbClr val="69D8FF"/>
                </a:solidFill>
              </a:rPr>
              <a:t> </a:t>
            </a:r>
            <a:r>
              <a:rPr lang="en-US" i="1" dirty="0" err="1">
                <a:solidFill>
                  <a:srgbClr val="69D8FF"/>
                </a:solidFill>
              </a:rPr>
              <a:t>mềm</a:t>
            </a:r>
            <a:r>
              <a:rPr lang="en-US" dirty="0"/>
              <a:t>.</a:t>
            </a:r>
          </a:p>
          <a:p>
            <a:pPr marL="0"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2.1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sát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 marL="0" algn="just">
              <a:buNone/>
            </a:pPr>
            <a:r>
              <a:rPr lang="en-US" dirty="0">
                <a:solidFill>
                  <a:srgbClr val="FFFF00"/>
                </a:solidFill>
              </a:rPr>
              <a:t>2.1.2 </a:t>
            </a:r>
            <a:r>
              <a:rPr lang="en-US" dirty="0" err="1">
                <a:solidFill>
                  <a:srgbClr val="FFFF00"/>
                </a:solidFill>
              </a:rPr>
              <a:t>Mục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đích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khảo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sát</a:t>
            </a:r>
            <a:endParaRPr lang="en-US" dirty="0">
              <a:solidFill>
                <a:srgbClr val="FFFF00"/>
              </a:solidFill>
            </a:endParaRPr>
          </a:p>
          <a:p>
            <a:pPr indent="457200" algn="just">
              <a:buNone/>
            </a:pP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.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  <a:r>
              <a:rPr lang="en-US" dirty="0">
                <a:solidFill>
                  <a:srgbClr val="71DAFF"/>
                </a:solidFill>
              </a:rPr>
              <a:t> </a:t>
            </a:r>
          </a:p>
          <a:p>
            <a:pPr indent="457200" algn="just">
              <a:buNone/>
            </a:pPr>
            <a:r>
              <a:rPr lang="en-US" dirty="0"/>
              <a:t>-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,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pPr indent="457200" algn="just">
              <a:buNone/>
            </a:pPr>
            <a:r>
              <a:rPr lang="en-US" dirty="0"/>
              <a:t>- 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,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pPr indent="457200" algn="just">
              <a:buNone/>
            </a:pPr>
            <a:r>
              <a:rPr lang="en-US" dirty="0"/>
              <a:t>-  </a:t>
            </a:r>
            <a:r>
              <a:rPr lang="en-US" dirty="0" err="1"/>
              <a:t>Nêu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,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</a:t>
            </a:r>
          </a:p>
          <a:p>
            <a:pPr indent="457200" algn="just">
              <a:buNone/>
            </a:pPr>
            <a:r>
              <a:rPr lang="en-US" dirty="0"/>
              <a:t>- 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</a:t>
            </a:r>
          </a:p>
          <a:p>
            <a:pPr indent="457200" algn="just">
              <a:buNone/>
            </a:pPr>
            <a:endParaRPr lang="en-US" dirty="0"/>
          </a:p>
          <a:p>
            <a:pPr indent="457200" algn="just">
              <a:buNone/>
            </a:pPr>
            <a:endParaRPr lang="en-US" dirty="0"/>
          </a:p>
          <a:p>
            <a:pPr marL="0"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2.1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sát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334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2.1.3 </a:t>
            </a:r>
            <a:r>
              <a:rPr lang="en-US" dirty="0" err="1">
                <a:solidFill>
                  <a:srgbClr val="FFFF00"/>
                </a:solidFill>
              </a:rPr>
              <a:t>Nội</a:t>
            </a:r>
            <a:r>
              <a:rPr lang="en-US" dirty="0">
                <a:solidFill>
                  <a:srgbClr val="FFFF00"/>
                </a:solidFill>
              </a:rPr>
              <a:t> dung </a:t>
            </a:r>
            <a:r>
              <a:rPr lang="en-US" dirty="0" err="1">
                <a:solidFill>
                  <a:srgbClr val="FFFF00"/>
                </a:solidFill>
              </a:rPr>
              <a:t>khảo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sát</a:t>
            </a:r>
            <a:endParaRPr lang="en-US" dirty="0">
              <a:solidFill>
                <a:srgbClr val="FFFF00"/>
              </a:solidFill>
            </a:endParaRPr>
          </a:p>
          <a:p>
            <a:pPr marL="0" algn="just">
              <a:buNone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algn="just">
              <a:buNone/>
            </a:pPr>
            <a:r>
              <a:rPr lang="en-US" dirty="0"/>
              <a:t>-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>
                <a:solidFill>
                  <a:srgbClr val="71DAFF"/>
                </a:solidFill>
              </a:rPr>
              <a:t>mục</a:t>
            </a:r>
            <a:r>
              <a:rPr lang="en-US" dirty="0">
                <a:solidFill>
                  <a:srgbClr val="71DAFF"/>
                </a:solidFill>
              </a:rPr>
              <a:t> </a:t>
            </a:r>
            <a:r>
              <a:rPr lang="en-US" dirty="0" err="1">
                <a:solidFill>
                  <a:srgbClr val="71DAFF"/>
                </a:solidFill>
              </a:rPr>
              <a:t>tiêu</a:t>
            </a:r>
            <a:r>
              <a:rPr lang="en-US" dirty="0">
                <a:solidFill>
                  <a:srgbClr val="71DAFF"/>
                </a:solidFill>
              </a:rPr>
              <a:t> </a:t>
            </a:r>
            <a:r>
              <a:rPr lang="en-US" dirty="0" err="1">
                <a:solidFill>
                  <a:srgbClr val="71DAFF"/>
                </a:solidFill>
              </a:rPr>
              <a:t>hoạt</a:t>
            </a:r>
            <a:r>
              <a:rPr lang="en-US" dirty="0">
                <a:solidFill>
                  <a:srgbClr val="71DAFF"/>
                </a:solidFill>
              </a:rPr>
              <a:t> </a:t>
            </a:r>
            <a:r>
              <a:rPr lang="en-US" dirty="0" err="1">
                <a:solidFill>
                  <a:srgbClr val="71DAFF"/>
                </a:solidFill>
              </a:rPr>
              <a:t>động</a:t>
            </a:r>
            <a:r>
              <a:rPr lang="en-US" dirty="0">
                <a:solidFill>
                  <a:srgbClr val="71DAFF"/>
                </a:solidFill>
              </a:rPr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pPr marL="0" algn="just">
              <a:buNone/>
            </a:pPr>
            <a:r>
              <a:rPr lang="en-US" dirty="0"/>
              <a:t>-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,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.</a:t>
            </a:r>
          </a:p>
          <a:p>
            <a:pPr marL="0" algn="just">
              <a:buClr>
                <a:schemeClr val="tx1"/>
              </a:buClr>
              <a:buNone/>
            </a:pPr>
            <a:r>
              <a:rPr lang="en-US" dirty="0"/>
              <a:t>-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, dung </a:t>
            </a:r>
            <a:r>
              <a:rPr lang="en-US" dirty="0" err="1"/>
              <a:t>lượng</a:t>
            </a:r>
            <a:r>
              <a:rPr lang="en-US" dirty="0"/>
              <a:t>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,…)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.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lvl="1"/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hồ</a:t>
            </a:r>
            <a:r>
              <a:rPr lang="en-US" sz="2800" dirty="0"/>
              <a:t> </a:t>
            </a:r>
            <a:r>
              <a:rPr lang="en-US" sz="2800" dirty="0" err="1"/>
              <a:t>sơ</a:t>
            </a:r>
            <a:r>
              <a:rPr lang="en-US" sz="2800" dirty="0"/>
              <a:t>, </a:t>
            </a:r>
            <a:r>
              <a:rPr lang="en-US" sz="2800" dirty="0" err="1"/>
              <a:t>sổ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, </a:t>
            </a:r>
            <a:r>
              <a:rPr lang="en-US" sz="2800" dirty="0" err="1"/>
              <a:t>tập</a:t>
            </a:r>
            <a:r>
              <a:rPr lang="en-US" sz="2800" dirty="0"/>
              <a:t> tin</a:t>
            </a:r>
          </a:p>
          <a:p>
            <a:pPr lvl="1"/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mẫu</a:t>
            </a:r>
            <a:r>
              <a:rPr lang="en-US" sz="2800" dirty="0"/>
              <a:t>,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cáo</a:t>
            </a:r>
            <a:r>
              <a:rPr lang="en-US" sz="2800" dirty="0"/>
              <a:t>, qui </a:t>
            </a:r>
            <a:r>
              <a:rPr lang="en-US" sz="2800" dirty="0" err="1"/>
              <a:t>tắc</a:t>
            </a:r>
            <a:r>
              <a:rPr lang="en-US" sz="2800" dirty="0"/>
              <a:t>, </a:t>
            </a:r>
            <a:r>
              <a:rPr lang="en-US" sz="2800" dirty="0" err="1"/>
              <a:t>quy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,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err="1"/>
              <a:t>Các</a:t>
            </a:r>
            <a:r>
              <a:rPr lang="en-US" sz="2800" dirty="0"/>
              <a:t> qui </a:t>
            </a:r>
            <a:r>
              <a:rPr lang="en-US" sz="2800" dirty="0" err="1"/>
              <a:t>tắc</a:t>
            </a:r>
            <a:r>
              <a:rPr lang="en-US" sz="2800" dirty="0"/>
              <a:t>, qui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ràng</a:t>
            </a:r>
            <a:r>
              <a:rPr lang="en-US" sz="2800" dirty="0"/>
              <a:t> </a:t>
            </a:r>
            <a:r>
              <a:rPr lang="en-US" sz="2800" dirty="0" err="1"/>
              <a:t>buộc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endParaRPr lang="en-US" sz="2800" dirty="0"/>
          </a:p>
          <a:p>
            <a:pPr lvl="1"/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endParaRPr lang="en-US" sz="2800" dirty="0"/>
          </a:p>
          <a:p>
            <a:pPr marL="0" algn="just"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2.1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sát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334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2.1.3 </a:t>
            </a:r>
            <a:r>
              <a:rPr lang="en-US" dirty="0" err="1">
                <a:solidFill>
                  <a:srgbClr val="FFFF00"/>
                </a:solidFill>
              </a:rPr>
              <a:t>Nội</a:t>
            </a:r>
            <a:r>
              <a:rPr lang="en-US" dirty="0">
                <a:solidFill>
                  <a:srgbClr val="FFFF00"/>
                </a:solidFill>
              </a:rPr>
              <a:t> dung </a:t>
            </a:r>
            <a:r>
              <a:rPr lang="en-US" dirty="0" err="1">
                <a:solidFill>
                  <a:srgbClr val="FFFF00"/>
                </a:solidFill>
              </a:rPr>
              <a:t>khảo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sát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marL="0" algn="just">
              <a:buNone/>
            </a:pPr>
            <a:r>
              <a:rPr lang="en-US" dirty="0"/>
              <a:t>-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>
                <a:solidFill>
                  <a:srgbClr val="71DAFF"/>
                </a:solidFill>
              </a:rPr>
              <a:t>khi</a:t>
            </a:r>
            <a:r>
              <a:rPr lang="en-US" dirty="0">
                <a:solidFill>
                  <a:srgbClr val="71DAFF"/>
                </a:solidFill>
              </a:rPr>
              <a:t> </a:t>
            </a:r>
            <a:r>
              <a:rPr lang="en-US" dirty="0" err="1">
                <a:solidFill>
                  <a:srgbClr val="71DAFF"/>
                </a:solidFill>
              </a:rPr>
              <a:t>nào</a:t>
            </a:r>
            <a:r>
              <a:rPr lang="en-US" dirty="0">
                <a:solidFill>
                  <a:srgbClr val="71DAFF"/>
                </a:solidFill>
              </a:rPr>
              <a:t>, </a:t>
            </a:r>
            <a:r>
              <a:rPr lang="en-US" dirty="0" err="1">
                <a:solidFill>
                  <a:srgbClr val="71DAFF"/>
                </a:solidFill>
              </a:rPr>
              <a:t>như</a:t>
            </a:r>
            <a:r>
              <a:rPr lang="en-US" dirty="0">
                <a:solidFill>
                  <a:srgbClr val="71DAFF"/>
                </a:solidFill>
              </a:rPr>
              <a:t> </a:t>
            </a:r>
            <a:r>
              <a:rPr lang="en-US" dirty="0" err="1">
                <a:solidFill>
                  <a:srgbClr val="71DAFF"/>
                </a:solidFill>
              </a:rPr>
              <a:t>thế</a:t>
            </a:r>
            <a:r>
              <a:rPr lang="en-US" dirty="0">
                <a:solidFill>
                  <a:srgbClr val="71DAFF"/>
                </a:solidFill>
              </a:rPr>
              <a:t> </a:t>
            </a:r>
            <a:r>
              <a:rPr lang="en-US" dirty="0" err="1">
                <a:solidFill>
                  <a:srgbClr val="71DAFF"/>
                </a:solidFill>
              </a:rPr>
              <a:t>nào</a:t>
            </a:r>
            <a:r>
              <a:rPr lang="en-US" dirty="0">
                <a:solidFill>
                  <a:srgbClr val="71DAFF"/>
                </a:solidFill>
              </a:rPr>
              <a:t>, </a:t>
            </a:r>
            <a:r>
              <a:rPr lang="en-US" dirty="0" err="1">
                <a:solidFill>
                  <a:srgbClr val="71DAFF"/>
                </a:solidFill>
              </a:rPr>
              <a:t>và</a:t>
            </a:r>
            <a:r>
              <a:rPr lang="en-US" dirty="0">
                <a:solidFill>
                  <a:srgbClr val="71DAFF"/>
                </a:solidFill>
              </a:rPr>
              <a:t> </a:t>
            </a:r>
            <a:r>
              <a:rPr lang="en-US" dirty="0" err="1">
                <a:solidFill>
                  <a:srgbClr val="71DAFF"/>
                </a:solidFill>
              </a:rPr>
              <a:t>bởi</a:t>
            </a:r>
            <a:r>
              <a:rPr lang="en-US" dirty="0">
                <a:solidFill>
                  <a:srgbClr val="71DAFF"/>
                </a:solidFill>
              </a:rPr>
              <a:t> </a:t>
            </a:r>
            <a:r>
              <a:rPr lang="en-US" dirty="0" err="1">
                <a:solidFill>
                  <a:srgbClr val="71DAFF"/>
                </a:solidFill>
              </a:rPr>
              <a:t>ai</a:t>
            </a:r>
            <a:r>
              <a:rPr lang="en-US" dirty="0">
                <a:solidFill>
                  <a:srgbClr val="71DAFF"/>
                </a:solidFill>
              </a:rPr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,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.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:</a:t>
            </a:r>
          </a:p>
          <a:p>
            <a:pPr lvl="1"/>
            <a:r>
              <a:rPr lang="en-US" sz="2800" dirty="0" err="1">
                <a:solidFill>
                  <a:srgbClr val="71DAFF"/>
                </a:solidFill>
              </a:rPr>
              <a:t>Phương</a:t>
            </a:r>
            <a:r>
              <a:rPr lang="en-US" sz="2800" dirty="0">
                <a:solidFill>
                  <a:srgbClr val="71DAFF"/>
                </a:solidFill>
              </a:rPr>
              <a:t> </a:t>
            </a:r>
            <a:r>
              <a:rPr lang="en-US" sz="2800" dirty="0" err="1">
                <a:solidFill>
                  <a:srgbClr val="71DAFF"/>
                </a:solidFill>
              </a:rPr>
              <a:t>pháp</a:t>
            </a:r>
            <a:r>
              <a:rPr lang="en-US" sz="2800" dirty="0"/>
              <a:t>: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err="1">
                <a:solidFill>
                  <a:srgbClr val="71DAFF"/>
                </a:solidFill>
              </a:rPr>
              <a:t>Tần</a:t>
            </a:r>
            <a:r>
              <a:rPr lang="en-US" sz="2800" dirty="0">
                <a:solidFill>
                  <a:srgbClr val="71DAFF"/>
                </a:solidFill>
              </a:rPr>
              <a:t> </a:t>
            </a:r>
            <a:r>
              <a:rPr lang="en-US" sz="2800" dirty="0" err="1">
                <a:solidFill>
                  <a:srgbClr val="71DAFF"/>
                </a:solidFill>
              </a:rPr>
              <a:t>suất</a:t>
            </a:r>
            <a:r>
              <a:rPr lang="en-US" sz="2800" dirty="0"/>
              <a:t>: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lần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err="1">
                <a:solidFill>
                  <a:srgbClr val="71DAFF"/>
                </a:solidFill>
              </a:rPr>
              <a:t>Khối</a:t>
            </a:r>
            <a:r>
              <a:rPr lang="en-US" sz="2800" dirty="0">
                <a:solidFill>
                  <a:srgbClr val="71DAFF"/>
                </a:solidFill>
              </a:rPr>
              <a:t> </a:t>
            </a:r>
            <a:r>
              <a:rPr lang="en-US" sz="2800" dirty="0" err="1">
                <a:solidFill>
                  <a:srgbClr val="71DAFF"/>
                </a:solidFill>
              </a:rPr>
              <a:t>lượng</a:t>
            </a:r>
            <a:r>
              <a:rPr lang="en-US" sz="2800" dirty="0"/>
              <a:t>: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err="1">
                <a:solidFill>
                  <a:srgbClr val="71DAFF"/>
                </a:solidFill>
              </a:rPr>
              <a:t>Độ</a:t>
            </a:r>
            <a:r>
              <a:rPr lang="en-US" sz="2800" dirty="0">
                <a:solidFill>
                  <a:srgbClr val="71DAFF"/>
                </a:solidFill>
              </a:rPr>
              <a:t> </a:t>
            </a:r>
            <a:r>
              <a:rPr lang="en-US" sz="2800" dirty="0" err="1">
                <a:solidFill>
                  <a:srgbClr val="71DAFF"/>
                </a:solidFill>
              </a:rPr>
              <a:t>phức</a:t>
            </a:r>
            <a:r>
              <a:rPr lang="en-US" sz="2800" dirty="0">
                <a:solidFill>
                  <a:srgbClr val="71DAFF"/>
                </a:solidFill>
              </a:rPr>
              <a:t> </a:t>
            </a:r>
            <a:r>
              <a:rPr lang="en-US" sz="2800" dirty="0" err="1">
                <a:solidFill>
                  <a:srgbClr val="71DAFF"/>
                </a:solidFill>
              </a:rPr>
              <a:t>tạp</a:t>
            </a:r>
            <a:r>
              <a:rPr lang="en-US" sz="2800" dirty="0"/>
              <a:t>: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phức</a:t>
            </a:r>
            <a:r>
              <a:rPr lang="en-US" sz="2800" dirty="0"/>
              <a:t> </a:t>
            </a:r>
            <a:r>
              <a:rPr lang="en-US" sz="2800" dirty="0" err="1"/>
              <a:t>tạp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hay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giản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vài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err="1">
                <a:solidFill>
                  <a:srgbClr val="71DAFF"/>
                </a:solidFill>
              </a:rPr>
              <a:t>Độ</a:t>
            </a:r>
            <a:r>
              <a:rPr lang="en-US" sz="2800" dirty="0">
                <a:solidFill>
                  <a:srgbClr val="71DAFF"/>
                </a:solidFill>
              </a:rPr>
              <a:t> </a:t>
            </a:r>
            <a:r>
              <a:rPr lang="en-US" sz="2800" dirty="0" err="1">
                <a:solidFill>
                  <a:srgbClr val="71DAFF"/>
                </a:solidFill>
              </a:rPr>
              <a:t>chính</a:t>
            </a:r>
            <a:r>
              <a:rPr lang="en-US" sz="2800" dirty="0">
                <a:solidFill>
                  <a:srgbClr val="71DAFF"/>
                </a:solidFill>
              </a:rPr>
              <a:t> </a:t>
            </a:r>
            <a:r>
              <a:rPr lang="en-US" sz="2800" dirty="0" err="1">
                <a:solidFill>
                  <a:srgbClr val="71DAFF"/>
                </a:solidFill>
              </a:rPr>
              <a:t>xác</a:t>
            </a:r>
            <a:r>
              <a:rPr lang="en-US" sz="2800" dirty="0"/>
              <a:t>: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.</a:t>
            </a:r>
          </a:p>
          <a:p>
            <a:pPr lvl="1"/>
            <a:endParaRPr lang="en-US" sz="2800" dirty="0"/>
          </a:p>
          <a:p>
            <a:pPr marL="0" algn="just"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2.1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sát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334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2.1.3 </a:t>
            </a:r>
            <a:r>
              <a:rPr lang="en-US" dirty="0" err="1">
                <a:solidFill>
                  <a:srgbClr val="FFFF00"/>
                </a:solidFill>
              </a:rPr>
              <a:t>Nội</a:t>
            </a:r>
            <a:r>
              <a:rPr lang="en-US" dirty="0">
                <a:solidFill>
                  <a:srgbClr val="FFFF00"/>
                </a:solidFill>
              </a:rPr>
              <a:t> dung </a:t>
            </a:r>
            <a:r>
              <a:rPr lang="en-US" dirty="0" err="1">
                <a:solidFill>
                  <a:srgbClr val="FFFF00"/>
                </a:solidFill>
              </a:rPr>
              <a:t>khảo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sát</a:t>
            </a:r>
            <a:endParaRPr lang="en-US" dirty="0">
              <a:solidFill>
                <a:srgbClr val="FFFF00"/>
              </a:solidFill>
            </a:endParaRPr>
          </a:p>
          <a:p>
            <a:pPr marL="0" algn="just">
              <a:buNone/>
            </a:pPr>
            <a:r>
              <a:rPr lang="en-US" dirty="0"/>
              <a:t>-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 marL="0" algn="just">
              <a:buNone/>
            </a:pPr>
            <a:r>
              <a:rPr lang="en-US" dirty="0"/>
              <a:t>-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,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pPr marL="0" algn="just">
              <a:buClr>
                <a:schemeClr val="tx1"/>
              </a:buClr>
              <a:buFontTx/>
              <a:buChar char="-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,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pPr marL="0" algn="just">
              <a:buNone/>
            </a:pPr>
            <a:r>
              <a:rPr lang="en-US" dirty="0"/>
              <a:t>-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vi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pPr marL="0" algn="just">
              <a:buNone/>
            </a:pPr>
            <a:r>
              <a:rPr lang="en-US" dirty="0"/>
              <a:t>-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(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,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, …).</a:t>
            </a:r>
          </a:p>
          <a:p>
            <a:pPr marL="0" algn="just">
              <a:buNone/>
            </a:pPr>
            <a:r>
              <a:rPr lang="en-US" dirty="0"/>
              <a:t>-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, </a:t>
            </a:r>
            <a:r>
              <a:rPr lang="en-US" dirty="0" err="1"/>
              <a:t>phàn</a:t>
            </a:r>
            <a:r>
              <a:rPr lang="en-US" dirty="0"/>
              <a:t> </a:t>
            </a:r>
            <a:r>
              <a:rPr lang="en-US" dirty="0" err="1"/>
              <a:t>nàn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.</a:t>
            </a:r>
          </a:p>
          <a:p>
            <a:pPr marL="0"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2.1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sát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rgbClr val="FFFF00"/>
                </a:solidFill>
              </a:rPr>
              <a:t>2.1.4 </a:t>
            </a:r>
            <a:r>
              <a:rPr lang="en-US" sz="2400" dirty="0" err="1">
                <a:solidFill>
                  <a:srgbClr val="FFFF00"/>
                </a:solidFill>
              </a:rPr>
              <a:t>Đối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tượng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khảo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sát</a:t>
            </a:r>
            <a:endParaRPr lang="en-US" sz="2400" dirty="0">
              <a:solidFill>
                <a:srgbClr val="FFFF00"/>
              </a:solidFill>
            </a:endParaRPr>
          </a:p>
          <a:p>
            <a:pPr marL="0" algn="just">
              <a:buNone/>
            </a:pP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nguồn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đáp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nội</a:t>
            </a:r>
            <a:r>
              <a:rPr lang="en-US" sz="2000" dirty="0"/>
              <a:t> dung </a:t>
            </a:r>
            <a:r>
              <a:rPr lang="en-US" sz="2000" dirty="0" err="1"/>
              <a:t>khảo</a:t>
            </a:r>
            <a:r>
              <a:rPr lang="en-US" sz="2000" dirty="0"/>
              <a:t> </a:t>
            </a:r>
            <a:r>
              <a:rPr lang="en-US" sz="2000" dirty="0" err="1"/>
              <a:t>sát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.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nguồn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do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cận</a:t>
            </a:r>
            <a:r>
              <a:rPr lang="en-US" sz="2000" dirty="0"/>
              <a:t> </a:t>
            </a:r>
            <a:r>
              <a:rPr lang="en-US" sz="2000" dirty="0" err="1"/>
              <a:t>khảo</a:t>
            </a:r>
            <a:r>
              <a:rPr lang="en-US" sz="2000" dirty="0"/>
              <a:t> </a:t>
            </a:r>
            <a:r>
              <a:rPr lang="en-US" sz="2000" dirty="0" err="1"/>
              <a:t>sát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.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khảo</a:t>
            </a:r>
            <a:r>
              <a:rPr lang="en-US" sz="2000" dirty="0"/>
              <a:t> </a:t>
            </a:r>
            <a:r>
              <a:rPr lang="en-US" sz="2000" dirty="0" err="1"/>
              <a:t>sát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:</a:t>
            </a:r>
          </a:p>
          <a:p>
            <a:pPr marL="0" algn="just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2743200"/>
            <a:ext cx="63246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2.1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sát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334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400" dirty="0">
                <a:solidFill>
                  <a:srgbClr val="FFFF00"/>
                </a:solidFill>
              </a:rPr>
              <a:t>2.1.4 </a:t>
            </a:r>
            <a:r>
              <a:rPr lang="en-US" sz="3400" dirty="0" err="1">
                <a:solidFill>
                  <a:srgbClr val="FFFF00"/>
                </a:solidFill>
              </a:rPr>
              <a:t>Đối</a:t>
            </a:r>
            <a:r>
              <a:rPr lang="en-US" sz="3400" dirty="0">
                <a:solidFill>
                  <a:srgbClr val="FFFF00"/>
                </a:solidFill>
              </a:rPr>
              <a:t> </a:t>
            </a:r>
            <a:r>
              <a:rPr lang="en-US" sz="3400" dirty="0" err="1">
                <a:solidFill>
                  <a:srgbClr val="FFFF00"/>
                </a:solidFill>
              </a:rPr>
              <a:t>tượng</a:t>
            </a:r>
            <a:r>
              <a:rPr lang="en-US" sz="3400" dirty="0">
                <a:solidFill>
                  <a:srgbClr val="FFFF00"/>
                </a:solidFill>
              </a:rPr>
              <a:t> </a:t>
            </a:r>
            <a:r>
              <a:rPr lang="en-US" sz="3400" dirty="0" err="1">
                <a:solidFill>
                  <a:srgbClr val="FFFF00"/>
                </a:solidFill>
              </a:rPr>
              <a:t>khảo</a:t>
            </a:r>
            <a:r>
              <a:rPr lang="en-US" sz="3400" dirty="0">
                <a:solidFill>
                  <a:srgbClr val="FFFF00"/>
                </a:solidFill>
              </a:rPr>
              <a:t> </a:t>
            </a:r>
            <a:r>
              <a:rPr lang="en-US" sz="3400" dirty="0" err="1">
                <a:solidFill>
                  <a:srgbClr val="FFFF00"/>
                </a:solidFill>
              </a:rPr>
              <a:t>sát</a:t>
            </a:r>
            <a:endParaRPr lang="en-US" sz="3400" dirty="0">
              <a:solidFill>
                <a:srgbClr val="FFFF00"/>
              </a:solidFill>
            </a:endParaRPr>
          </a:p>
          <a:p>
            <a:pPr>
              <a:spcBef>
                <a:spcPts val="1200"/>
              </a:spcBef>
              <a:buNone/>
            </a:pPr>
            <a:r>
              <a:rPr lang="en-US" sz="3400" dirty="0">
                <a:solidFill>
                  <a:srgbClr val="71DAFF"/>
                </a:solidFill>
              </a:rPr>
              <a:t>2.1.4.1 </a:t>
            </a:r>
            <a:r>
              <a:rPr lang="en-US" sz="3400" dirty="0" err="1">
                <a:solidFill>
                  <a:srgbClr val="71DAFF"/>
                </a:solidFill>
              </a:rPr>
              <a:t>Người</a:t>
            </a:r>
            <a:r>
              <a:rPr lang="en-US" sz="3400" dirty="0">
                <a:solidFill>
                  <a:srgbClr val="71DAFF"/>
                </a:solidFill>
              </a:rPr>
              <a:t> </a:t>
            </a:r>
            <a:r>
              <a:rPr lang="en-US" sz="3400" dirty="0" err="1">
                <a:solidFill>
                  <a:srgbClr val="71DAFF"/>
                </a:solidFill>
              </a:rPr>
              <a:t>dùng</a:t>
            </a:r>
            <a:endParaRPr lang="en-US" sz="3400" dirty="0">
              <a:solidFill>
                <a:srgbClr val="71DAFF"/>
              </a:solidFill>
            </a:endParaRPr>
          </a:p>
          <a:p>
            <a:pPr marL="0" algn="just">
              <a:spcBef>
                <a:spcPts val="1200"/>
              </a:spcBef>
              <a:buNone/>
            </a:pPr>
            <a:r>
              <a:rPr lang="en-US" dirty="0"/>
              <a:t>- </a:t>
            </a:r>
            <a:r>
              <a:rPr lang="en-US" b="1" i="1" dirty="0" err="1">
                <a:solidFill>
                  <a:srgbClr val="92D050"/>
                </a:solidFill>
              </a:rPr>
              <a:t>Các</a:t>
            </a:r>
            <a:r>
              <a:rPr lang="en-US" b="1" i="1" dirty="0">
                <a:solidFill>
                  <a:srgbClr val="92D050"/>
                </a:solidFill>
              </a:rPr>
              <a:t> </a:t>
            </a:r>
            <a:r>
              <a:rPr lang="en-US" b="1" i="1" dirty="0" err="1">
                <a:solidFill>
                  <a:srgbClr val="92D050"/>
                </a:solidFill>
              </a:rPr>
              <a:t>cán</a:t>
            </a:r>
            <a:r>
              <a:rPr lang="en-US" b="1" i="1" dirty="0">
                <a:solidFill>
                  <a:srgbClr val="92D050"/>
                </a:solidFill>
              </a:rPr>
              <a:t> </a:t>
            </a:r>
            <a:r>
              <a:rPr lang="en-US" b="1" i="1" dirty="0" err="1">
                <a:solidFill>
                  <a:srgbClr val="92D050"/>
                </a:solidFill>
              </a:rPr>
              <a:t>bộ</a:t>
            </a:r>
            <a:r>
              <a:rPr lang="en-US" b="1" i="1" dirty="0">
                <a:solidFill>
                  <a:srgbClr val="92D050"/>
                </a:solidFill>
              </a:rPr>
              <a:t> </a:t>
            </a:r>
            <a:r>
              <a:rPr lang="en-US" b="1" i="1" dirty="0" err="1">
                <a:solidFill>
                  <a:srgbClr val="92D050"/>
                </a:solidFill>
              </a:rPr>
              <a:t>lãnh</a:t>
            </a:r>
            <a:r>
              <a:rPr lang="en-US" b="1" i="1" dirty="0">
                <a:solidFill>
                  <a:srgbClr val="92D050"/>
                </a:solidFill>
              </a:rPr>
              <a:t> </a:t>
            </a:r>
            <a:r>
              <a:rPr lang="en-US" b="1" i="1" dirty="0" err="1">
                <a:solidFill>
                  <a:srgbClr val="92D050"/>
                </a:solidFill>
              </a:rPr>
              <a:t>đạo</a:t>
            </a:r>
            <a:r>
              <a:rPr lang="en-US" b="1" i="1" dirty="0">
                <a:solidFill>
                  <a:srgbClr val="92D050"/>
                </a:solidFill>
              </a:rPr>
              <a:t>, </a:t>
            </a:r>
            <a:r>
              <a:rPr lang="en-US" b="1" i="1" dirty="0" err="1">
                <a:solidFill>
                  <a:srgbClr val="92D050"/>
                </a:solidFill>
              </a:rPr>
              <a:t>cán</a:t>
            </a:r>
            <a:r>
              <a:rPr lang="en-US" b="1" i="1" dirty="0">
                <a:solidFill>
                  <a:srgbClr val="92D050"/>
                </a:solidFill>
              </a:rPr>
              <a:t> </a:t>
            </a:r>
            <a:r>
              <a:rPr lang="en-US" b="1" i="1" dirty="0" err="1">
                <a:solidFill>
                  <a:srgbClr val="92D050"/>
                </a:solidFill>
              </a:rPr>
              <a:t>bộ</a:t>
            </a:r>
            <a:r>
              <a:rPr lang="en-US" b="1" i="1" dirty="0">
                <a:solidFill>
                  <a:srgbClr val="92D050"/>
                </a:solidFill>
              </a:rPr>
              <a:t> </a:t>
            </a:r>
            <a:r>
              <a:rPr lang="en-US" b="1" i="1" dirty="0" err="1">
                <a:solidFill>
                  <a:srgbClr val="92D050"/>
                </a:solidFill>
              </a:rPr>
              <a:t>quản</a:t>
            </a:r>
            <a:r>
              <a:rPr lang="en-US" b="1" i="1" dirty="0">
                <a:solidFill>
                  <a:srgbClr val="92D050"/>
                </a:solidFill>
              </a:rPr>
              <a:t> </a:t>
            </a:r>
            <a:r>
              <a:rPr lang="en-US" b="1" i="1" dirty="0" err="1">
                <a:solidFill>
                  <a:srgbClr val="92D050"/>
                </a:solidFill>
              </a:rPr>
              <a:t>lý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,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</a:t>
            </a:r>
          </a:p>
          <a:p>
            <a:pPr marL="0" algn="just">
              <a:spcBef>
                <a:spcPts val="1200"/>
              </a:spcBef>
              <a:buNone/>
            </a:pPr>
            <a:r>
              <a:rPr lang="en-US" dirty="0"/>
              <a:t>- </a:t>
            </a:r>
            <a:r>
              <a:rPr lang="en-US" b="1" i="1" dirty="0" err="1">
                <a:solidFill>
                  <a:srgbClr val="92D050"/>
                </a:solidFill>
              </a:rPr>
              <a:t>Người</a:t>
            </a:r>
            <a:r>
              <a:rPr lang="en-US" b="1" i="1" dirty="0">
                <a:solidFill>
                  <a:srgbClr val="92D050"/>
                </a:solidFill>
              </a:rPr>
              <a:t> </a:t>
            </a:r>
            <a:r>
              <a:rPr lang="en-US" b="1" i="1" dirty="0" err="1">
                <a:solidFill>
                  <a:srgbClr val="92D050"/>
                </a:solidFill>
              </a:rPr>
              <a:t>sử</a:t>
            </a:r>
            <a:r>
              <a:rPr lang="en-US" b="1" i="1" dirty="0">
                <a:solidFill>
                  <a:srgbClr val="92D050"/>
                </a:solidFill>
              </a:rPr>
              <a:t> </a:t>
            </a:r>
            <a:r>
              <a:rPr lang="en-US" b="1" i="1" dirty="0" err="1">
                <a:solidFill>
                  <a:srgbClr val="92D050"/>
                </a:solidFill>
              </a:rPr>
              <a:t>dụng</a:t>
            </a:r>
            <a:r>
              <a:rPr lang="en-US" b="1" i="1" dirty="0">
                <a:solidFill>
                  <a:srgbClr val="92D050"/>
                </a:solidFill>
              </a:rPr>
              <a:t>, </a:t>
            </a:r>
            <a:r>
              <a:rPr lang="en-US" b="1" i="1" dirty="0" err="1">
                <a:solidFill>
                  <a:srgbClr val="92D050"/>
                </a:solidFill>
              </a:rPr>
              <a:t>nhân</a:t>
            </a:r>
            <a:r>
              <a:rPr lang="en-US" b="1" i="1" dirty="0">
                <a:solidFill>
                  <a:srgbClr val="92D050"/>
                </a:solidFill>
              </a:rPr>
              <a:t> </a:t>
            </a:r>
            <a:r>
              <a:rPr lang="en-US" b="1" i="1" dirty="0" err="1">
                <a:solidFill>
                  <a:srgbClr val="92D050"/>
                </a:solidFill>
              </a:rPr>
              <a:t>viên</a:t>
            </a:r>
            <a:r>
              <a:rPr lang="en-US" b="1" i="1" dirty="0">
                <a:solidFill>
                  <a:srgbClr val="92D050"/>
                </a:solidFill>
              </a:rPr>
              <a:t> </a:t>
            </a:r>
            <a:r>
              <a:rPr lang="en-US" b="1" i="1" dirty="0" err="1">
                <a:solidFill>
                  <a:srgbClr val="92D050"/>
                </a:solidFill>
              </a:rPr>
              <a:t>nghiệp</a:t>
            </a:r>
            <a:r>
              <a:rPr lang="en-US" b="1" i="1" dirty="0">
                <a:solidFill>
                  <a:srgbClr val="92D050"/>
                </a:solidFill>
              </a:rPr>
              <a:t> </a:t>
            </a:r>
            <a:r>
              <a:rPr lang="en-US" b="1" i="1" dirty="0" err="1">
                <a:solidFill>
                  <a:srgbClr val="92D050"/>
                </a:solidFill>
              </a:rPr>
              <a:t>vụ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tờ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, chi </a:t>
            </a:r>
            <a:r>
              <a:rPr lang="en-US" dirty="0" err="1"/>
              <a:t>tiết</a:t>
            </a:r>
            <a:r>
              <a:rPr lang="en-US" dirty="0"/>
              <a:t>,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, </a:t>
            </a:r>
            <a:r>
              <a:rPr lang="en-US" dirty="0" err="1"/>
              <a:t>bỏ</a:t>
            </a:r>
            <a:r>
              <a:rPr lang="en-US" dirty="0"/>
              <a:t> qua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</a:t>
            </a:r>
          </a:p>
          <a:p>
            <a:pPr marL="0" algn="just">
              <a:spcBef>
                <a:spcPts val="1200"/>
              </a:spcBef>
              <a:buNone/>
            </a:pPr>
            <a:r>
              <a:rPr lang="en-US" dirty="0"/>
              <a:t>- </a:t>
            </a:r>
            <a:r>
              <a:rPr lang="en-US" b="1" i="1" dirty="0" err="1">
                <a:solidFill>
                  <a:srgbClr val="92D050"/>
                </a:solidFill>
              </a:rPr>
              <a:t>Nhân</a:t>
            </a:r>
            <a:r>
              <a:rPr lang="en-US" b="1" i="1" dirty="0">
                <a:solidFill>
                  <a:srgbClr val="92D050"/>
                </a:solidFill>
              </a:rPr>
              <a:t> </a:t>
            </a:r>
            <a:r>
              <a:rPr lang="en-US" b="1" i="1" dirty="0" err="1">
                <a:solidFill>
                  <a:srgbClr val="92D050"/>
                </a:solidFill>
              </a:rPr>
              <a:t>viên</a:t>
            </a:r>
            <a:r>
              <a:rPr lang="en-US" b="1" i="1" dirty="0">
                <a:solidFill>
                  <a:srgbClr val="92D050"/>
                </a:solidFill>
              </a:rPr>
              <a:t> </a:t>
            </a:r>
            <a:r>
              <a:rPr lang="en-US" b="1" i="1" dirty="0" err="1">
                <a:solidFill>
                  <a:srgbClr val="92D050"/>
                </a:solidFill>
              </a:rPr>
              <a:t>kỹ</a:t>
            </a:r>
            <a:r>
              <a:rPr lang="en-US" b="1" i="1" dirty="0">
                <a:solidFill>
                  <a:srgbClr val="92D050"/>
                </a:solidFill>
              </a:rPr>
              <a:t> </a:t>
            </a:r>
            <a:r>
              <a:rPr lang="en-US" b="1" i="1" dirty="0" err="1">
                <a:solidFill>
                  <a:srgbClr val="92D050"/>
                </a:solidFill>
              </a:rPr>
              <a:t>thuật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,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,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2.1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sát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rgbClr val="FFFF00"/>
                </a:solidFill>
              </a:rPr>
              <a:t>2.1.4 </a:t>
            </a:r>
            <a:r>
              <a:rPr lang="en-US" sz="2000" dirty="0" err="1">
                <a:solidFill>
                  <a:srgbClr val="FFFF00"/>
                </a:solidFill>
              </a:rPr>
              <a:t>Đối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tượng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khảo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sát</a:t>
            </a:r>
            <a:endParaRPr lang="en-US" sz="2000" dirty="0">
              <a:solidFill>
                <a:srgbClr val="FFFF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sz="2000" dirty="0">
                <a:solidFill>
                  <a:srgbClr val="71DAFF"/>
                </a:solidFill>
              </a:rPr>
              <a:t>2.1.4.2 </a:t>
            </a:r>
            <a:r>
              <a:rPr lang="en-US" sz="2000" dirty="0" err="1">
                <a:solidFill>
                  <a:srgbClr val="71DAFF"/>
                </a:solidFill>
              </a:rPr>
              <a:t>Tài</a:t>
            </a:r>
            <a:r>
              <a:rPr lang="en-US" sz="2000" dirty="0">
                <a:solidFill>
                  <a:srgbClr val="71DAFF"/>
                </a:solidFill>
              </a:rPr>
              <a:t> </a:t>
            </a:r>
            <a:r>
              <a:rPr lang="en-US" sz="2000" dirty="0" err="1">
                <a:solidFill>
                  <a:srgbClr val="71DAFF"/>
                </a:solidFill>
              </a:rPr>
              <a:t>liệu</a:t>
            </a:r>
            <a:endParaRPr lang="en-US" sz="2000" dirty="0">
              <a:solidFill>
                <a:srgbClr val="71DAFF"/>
              </a:solidFill>
            </a:endParaRPr>
          </a:p>
          <a:p>
            <a:pPr marL="0" algn="just">
              <a:spcBef>
                <a:spcPts val="600"/>
              </a:spcBef>
              <a:buNone/>
            </a:pPr>
            <a:r>
              <a:rPr lang="en-US" sz="2000" dirty="0"/>
              <a:t>- </a:t>
            </a:r>
            <a:r>
              <a:rPr lang="en-US" sz="2000" b="1" i="1" dirty="0" err="1">
                <a:solidFill>
                  <a:srgbClr val="92D050"/>
                </a:solidFill>
              </a:rPr>
              <a:t>Tài</a:t>
            </a:r>
            <a:r>
              <a:rPr lang="en-US" sz="2000" b="1" i="1" dirty="0">
                <a:solidFill>
                  <a:srgbClr val="92D050"/>
                </a:solidFill>
              </a:rPr>
              <a:t> </a:t>
            </a:r>
            <a:r>
              <a:rPr lang="en-US" sz="2000" b="1" i="1" dirty="0" err="1">
                <a:solidFill>
                  <a:srgbClr val="92D050"/>
                </a:solidFill>
              </a:rPr>
              <a:t>liệu</a:t>
            </a:r>
            <a:r>
              <a:rPr lang="en-US" sz="2000" b="1" i="1" dirty="0">
                <a:solidFill>
                  <a:srgbClr val="92D050"/>
                </a:solidFill>
              </a:rPr>
              <a:t> </a:t>
            </a:r>
            <a:r>
              <a:rPr lang="en-US" sz="2000" b="1" i="1" dirty="0" err="1">
                <a:solidFill>
                  <a:srgbClr val="92D050"/>
                </a:solidFill>
              </a:rPr>
              <a:t>về</a:t>
            </a:r>
            <a:r>
              <a:rPr lang="en-US" sz="2000" b="1" i="1" dirty="0">
                <a:solidFill>
                  <a:srgbClr val="92D050"/>
                </a:solidFill>
              </a:rPr>
              <a:t> </a:t>
            </a:r>
            <a:r>
              <a:rPr lang="en-US" sz="2000" b="1" i="1" dirty="0" err="1">
                <a:solidFill>
                  <a:srgbClr val="92D050"/>
                </a:solidFill>
              </a:rPr>
              <a:t>sổ</a:t>
            </a:r>
            <a:r>
              <a:rPr lang="en-US" sz="2000" b="1" i="1" dirty="0">
                <a:solidFill>
                  <a:srgbClr val="92D050"/>
                </a:solidFill>
              </a:rPr>
              <a:t> </a:t>
            </a:r>
            <a:r>
              <a:rPr lang="en-US" sz="2000" b="1" i="1" dirty="0" err="1">
                <a:solidFill>
                  <a:srgbClr val="92D050"/>
                </a:solidFill>
              </a:rPr>
              <a:t>sách</a:t>
            </a:r>
            <a:r>
              <a:rPr lang="en-US" sz="2000" b="1" i="1" dirty="0">
                <a:solidFill>
                  <a:srgbClr val="92D050"/>
                </a:solidFill>
              </a:rPr>
              <a:t>, </a:t>
            </a:r>
            <a:r>
              <a:rPr lang="en-US" sz="2000" b="1" i="1" dirty="0" err="1">
                <a:solidFill>
                  <a:srgbClr val="92D050"/>
                </a:solidFill>
              </a:rPr>
              <a:t>biễu</a:t>
            </a:r>
            <a:r>
              <a:rPr lang="en-US" sz="2000" b="1" i="1" dirty="0">
                <a:solidFill>
                  <a:srgbClr val="92D050"/>
                </a:solidFill>
              </a:rPr>
              <a:t> </a:t>
            </a:r>
            <a:r>
              <a:rPr lang="en-US" sz="2000" b="1" i="1" dirty="0" err="1">
                <a:solidFill>
                  <a:srgbClr val="92D050"/>
                </a:solidFill>
              </a:rPr>
              <a:t>mẫu</a:t>
            </a:r>
            <a:r>
              <a:rPr lang="en-US" sz="2000" b="1" i="1" dirty="0">
                <a:solidFill>
                  <a:srgbClr val="92D050"/>
                </a:solidFill>
              </a:rPr>
              <a:t>, </a:t>
            </a:r>
            <a:r>
              <a:rPr lang="en-US" sz="2000" b="1" i="1" dirty="0" err="1">
                <a:solidFill>
                  <a:srgbClr val="92D050"/>
                </a:solidFill>
              </a:rPr>
              <a:t>tập</a:t>
            </a:r>
            <a:r>
              <a:rPr lang="en-US" sz="2000" b="1" i="1" dirty="0">
                <a:solidFill>
                  <a:srgbClr val="92D050"/>
                </a:solidFill>
              </a:rPr>
              <a:t> tin</a:t>
            </a:r>
            <a:r>
              <a:rPr lang="en-US" sz="2000" dirty="0"/>
              <a:t>: </a:t>
            </a:r>
            <a:r>
              <a:rPr lang="en-US" sz="2000" dirty="0" err="1"/>
              <a:t>nguồn</a:t>
            </a:r>
            <a:r>
              <a:rPr lang="en-US" sz="2000" dirty="0"/>
              <a:t>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,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,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dịch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dịch</a:t>
            </a:r>
            <a:r>
              <a:rPr lang="en-US" sz="2000" dirty="0"/>
              <a:t>.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biệt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đây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.</a:t>
            </a:r>
          </a:p>
          <a:p>
            <a:pPr marL="0" algn="just">
              <a:spcBef>
                <a:spcPts val="600"/>
              </a:spcBef>
              <a:buNone/>
            </a:pPr>
            <a:r>
              <a:rPr lang="en-US" sz="2000" dirty="0"/>
              <a:t>- </a:t>
            </a:r>
            <a:r>
              <a:rPr lang="en-US" sz="2000" b="1" i="1" dirty="0" err="1">
                <a:solidFill>
                  <a:srgbClr val="92D050"/>
                </a:solidFill>
              </a:rPr>
              <a:t>Tài</a:t>
            </a:r>
            <a:r>
              <a:rPr lang="en-US" sz="2000" b="1" i="1" dirty="0">
                <a:solidFill>
                  <a:srgbClr val="92D050"/>
                </a:solidFill>
              </a:rPr>
              <a:t> </a:t>
            </a:r>
            <a:r>
              <a:rPr lang="en-US" sz="2000" b="1" i="1" dirty="0" err="1">
                <a:solidFill>
                  <a:srgbClr val="92D050"/>
                </a:solidFill>
              </a:rPr>
              <a:t>liệu</a:t>
            </a:r>
            <a:r>
              <a:rPr lang="en-US" sz="2000" b="1" i="1" dirty="0">
                <a:solidFill>
                  <a:srgbClr val="92D050"/>
                </a:solidFill>
              </a:rPr>
              <a:t> </a:t>
            </a:r>
            <a:r>
              <a:rPr lang="en-US" sz="2000" b="1" i="1" dirty="0" err="1">
                <a:solidFill>
                  <a:srgbClr val="92D050"/>
                </a:solidFill>
              </a:rPr>
              <a:t>về</a:t>
            </a:r>
            <a:r>
              <a:rPr lang="en-US" sz="2000" b="1" i="1" dirty="0">
                <a:solidFill>
                  <a:srgbClr val="92D050"/>
                </a:solidFill>
              </a:rPr>
              <a:t> qui </a:t>
            </a:r>
            <a:r>
              <a:rPr lang="en-US" sz="2000" b="1" i="1" dirty="0" err="1">
                <a:solidFill>
                  <a:srgbClr val="92D050"/>
                </a:solidFill>
              </a:rPr>
              <a:t>trình</a:t>
            </a:r>
            <a:r>
              <a:rPr lang="en-US" sz="2000" b="1" i="1" dirty="0">
                <a:solidFill>
                  <a:srgbClr val="92D050"/>
                </a:solidFill>
              </a:rPr>
              <a:t>, </a:t>
            </a:r>
            <a:r>
              <a:rPr lang="en-US" sz="2000" b="1" i="1" dirty="0" err="1">
                <a:solidFill>
                  <a:srgbClr val="92D050"/>
                </a:solidFill>
              </a:rPr>
              <a:t>thủ</a:t>
            </a:r>
            <a:r>
              <a:rPr lang="en-US" sz="2000" b="1" i="1" dirty="0">
                <a:solidFill>
                  <a:srgbClr val="92D050"/>
                </a:solidFill>
              </a:rPr>
              <a:t> </a:t>
            </a:r>
            <a:r>
              <a:rPr lang="en-US" sz="2000" b="1" i="1" dirty="0" err="1">
                <a:solidFill>
                  <a:srgbClr val="92D050"/>
                </a:solidFill>
              </a:rPr>
              <a:t>tục</a:t>
            </a:r>
            <a:r>
              <a:rPr lang="en-US" sz="2000" dirty="0"/>
              <a:t>: </a:t>
            </a:r>
            <a:r>
              <a:rPr lang="en-US" sz="2000" dirty="0" err="1"/>
              <a:t>nguồn</a:t>
            </a:r>
            <a:r>
              <a:rPr lang="en-US" sz="2000" dirty="0"/>
              <a:t>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về</a:t>
            </a:r>
            <a:r>
              <a:rPr lang="en-US" sz="2000" dirty="0"/>
              <a:t> qui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, </a:t>
            </a:r>
            <a:r>
              <a:rPr lang="en-US" sz="2000" dirty="0" err="1"/>
              <a:t>vai</a:t>
            </a:r>
            <a:r>
              <a:rPr lang="en-US" sz="2000" dirty="0"/>
              <a:t> </a:t>
            </a:r>
            <a:r>
              <a:rPr lang="en-US" sz="2000" dirty="0" err="1"/>
              <a:t>trò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, chi </a:t>
            </a:r>
            <a:r>
              <a:rPr lang="en-US" sz="2000" dirty="0" err="1"/>
              <a:t>tiết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, </a:t>
            </a:r>
            <a:r>
              <a:rPr lang="en-US" sz="2000" dirty="0" err="1"/>
              <a:t>các</a:t>
            </a:r>
            <a:r>
              <a:rPr lang="en-US" sz="2000" dirty="0"/>
              <a:t> qui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.</a:t>
            </a:r>
          </a:p>
          <a:p>
            <a:pPr marL="0" algn="just">
              <a:spcBef>
                <a:spcPts val="600"/>
              </a:spcBef>
              <a:buNone/>
            </a:pPr>
            <a:r>
              <a:rPr lang="en-US" sz="2000" dirty="0"/>
              <a:t>- </a:t>
            </a:r>
            <a:r>
              <a:rPr lang="en-US" sz="2000" b="1" i="1" dirty="0" err="1">
                <a:solidFill>
                  <a:srgbClr val="92D050"/>
                </a:solidFill>
              </a:rPr>
              <a:t>Các</a:t>
            </a:r>
            <a:r>
              <a:rPr lang="en-US" sz="2000" b="1" i="1" dirty="0">
                <a:solidFill>
                  <a:srgbClr val="92D050"/>
                </a:solidFill>
              </a:rPr>
              <a:t> </a:t>
            </a:r>
            <a:r>
              <a:rPr lang="en-US" sz="2000" b="1" i="1" dirty="0" err="1">
                <a:solidFill>
                  <a:srgbClr val="92D050"/>
                </a:solidFill>
              </a:rPr>
              <a:t>thông</a:t>
            </a:r>
            <a:r>
              <a:rPr lang="en-US" sz="2000" b="1" i="1" dirty="0">
                <a:solidFill>
                  <a:srgbClr val="92D050"/>
                </a:solidFill>
              </a:rPr>
              <a:t> </a:t>
            </a:r>
            <a:r>
              <a:rPr lang="en-US" sz="2000" b="1" i="1" dirty="0" err="1">
                <a:solidFill>
                  <a:srgbClr val="92D050"/>
                </a:solidFill>
              </a:rPr>
              <a:t>báo</a:t>
            </a:r>
            <a:r>
              <a:rPr lang="en-US" sz="2000" dirty="0"/>
              <a:t>: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ngoài</a:t>
            </a:r>
            <a:r>
              <a:rPr lang="en-US" sz="2000" dirty="0"/>
              <a:t>,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phận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(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họp</a:t>
            </a:r>
            <a:r>
              <a:rPr lang="en-US" sz="2000" dirty="0"/>
              <a:t> </a:t>
            </a:r>
            <a:r>
              <a:rPr lang="en-US" sz="2000" dirty="0" err="1"/>
              <a:t>mặt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hàng,thông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mời</a:t>
            </a:r>
            <a:r>
              <a:rPr lang="en-US" sz="2000" dirty="0"/>
              <a:t> </a:t>
            </a:r>
            <a:r>
              <a:rPr lang="en-US" sz="2000" dirty="0" err="1"/>
              <a:t>thầu</a:t>
            </a:r>
            <a:r>
              <a:rPr lang="en-US" sz="2000" dirty="0"/>
              <a:t>,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chối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, …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nội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bổ</a:t>
            </a:r>
            <a:r>
              <a:rPr lang="en-US" sz="2000" dirty="0"/>
              <a:t> </a:t>
            </a:r>
            <a:r>
              <a:rPr lang="en-US" sz="2000" dirty="0" err="1"/>
              <a:t>nhiệm</a:t>
            </a:r>
            <a:r>
              <a:rPr lang="en-US" sz="2000" dirty="0"/>
              <a:t>,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nâng</a:t>
            </a:r>
            <a:r>
              <a:rPr lang="en-US" sz="2000" dirty="0"/>
              <a:t> </a:t>
            </a:r>
            <a:r>
              <a:rPr lang="en-US" sz="2000" dirty="0" err="1"/>
              <a:t>lương</a:t>
            </a:r>
            <a:r>
              <a:rPr lang="en-US" sz="2000" dirty="0"/>
              <a:t>,…).</a:t>
            </a:r>
          </a:p>
          <a:p>
            <a:pPr marL="0" algn="just">
              <a:spcBef>
                <a:spcPts val="600"/>
              </a:spcBef>
              <a:buNone/>
            </a:pPr>
            <a:r>
              <a:rPr lang="en-US" sz="2000" dirty="0">
                <a:solidFill>
                  <a:srgbClr val="71DAFF"/>
                </a:solidFill>
              </a:rPr>
              <a:t>2.1.4.3 </a:t>
            </a:r>
            <a:r>
              <a:rPr lang="en-US" sz="2000" dirty="0" err="1">
                <a:solidFill>
                  <a:srgbClr val="71DAFF"/>
                </a:solidFill>
              </a:rPr>
              <a:t>Chương</a:t>
            </a:r>
            <a:r>
              <a:rPr lang="en-US" sz="2000" dirty="0">
                <a:solidFill>
                  <a:srgbClr val="71DAFF"/>
                </a:solidFill>
              </a:rPr>
              <a:t> </a:t>
            </a:r>
            <a:r>
              <a:rPr lang="en-US" sz="2000" dirty="0" err="1">
                <a:solidFill>
                  <a:srgbClr val="71DAFF"/>
                </a:solidFill>
              </a:rPr>
              <a:t>trình</a:t>
            </a:r>
            <a:r>
              <a:rPr lang="en-US" sz="2000" dirty="0">
                <a:solidFill>
                  <a:srgbClr val="71DAFF"/>
                </a:solidFill>
              </a:rPr>
              <a:t> </a:t>
            </a:r>
            <a:r>
              <a:rPr lang="en-US" sz="2000" dirty="0" err="1">
                <a:solidFill>
                  <a:srgbClr val="71DAFF"/>
                </a:solidFill>
              </a:rPr>
              <a:t>máy</a:t>
            </a:r>
            <a:r>
              <a:rPr lang="en-US" sz="2000" dirty="0">
                <a:solidFill>
                  <a:srgbClr val="71DAFF"/>
                </a:solidFill>
              </a:rPr>
              <a:t> </a:t>
            </a:r>
            <a:r>
              <a:rPr lang="en-US" sz="2000" dirty="0" err="1">
                <a:solidFill>
                  <a:srgbClr val="71DAFF"/>
                </a:solidFill>
              </a:rPr>
              <a:t>tính</a:t>
            </a:r>
            <a:endParaRPr lang="en-US" sz="2000" dirty="0">
              <a:solidFill>
                <a:srgbClr val="71DAFF"/>
              </a:solidFill>
            </a:endParaRPr>
          </a:p>
          <a:p>
            <a:pPr marL="0" algn="just">
              <a:spcBef>
                <a:spcPts val="60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mềm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đang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,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giúp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, </a:t>
            </a:r>
            <a:r>
              <a:rPr lang="en-US" sz="2000" dirty="0" err="1"/>
              <a:t>thói</a:t>
            </a:r>
            <a:r>
              <a:rPr lang="en-US" sz="2000" dirty="0"/>
              <a:t> </a:t>
            </a:r>
            <a:r>
              <a:rPr lang="en-US" sz="2000" dirty="0" err="1"/>
              <a:t>quen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,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chưa</a:t>
            </a:r>
            <a:r>
              <a:rPr lang="en-US" sz="2000" dirty="0"/>
              <a:t> </a:t>
            </a:r>
            <a:r>
              <a:rPr lang="en-US" sz="2000" dirty="0" err="1"/>
              <a:t>đáp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,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nghiệm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ic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Chương 2_KhaosatTT_XaydungDT</Template>
  <TotalTime>0</TotalTime>
  <Words>2368</Words>
  <Application>Microsoft Office PowerPoint</Application>
  <PresentationFormat>On-screen Show (4:3)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Franklin Gothic Book</vt:lpstr>
      <vt:lpstr>Wingdings</vt:lpstr>
      <vt:lpstr>Wingdings 2</vt:lpstr>
      <vt:lpstr>Technic</vt:lpstr>
      <vt:lpstr>Chương 2  khảo sát thu thập thông tin và xây dựng đặc tả</vt:lpstr>
      <vt:lpstr>2.1 Khảo sát thu thập thông tin</vt:lpstr>
      <vt:lpstr>2.1 Khảo sát thu thập thông tin</vt:lpstr>
      <vt:lpstr>2.1 Khảo sát thu thập thông tin</vt:lpstr>
      <vt:lpstr>2.1 Khảo sát thu thập thông tin</vt:lpstr>
      <vt:lpstr>2.1 Khảo sát thu thập thông tin</vt:lpstr>
      <vt:lpstr>2.1 Khảo sát thu thập thông tin</vt:lpstr>
      <vt:lpstr>2.1 Khảo sát thu thập thông tin</vt:lpstr>
      <vt:lpstr>2.1 Khảo sát thu thập thông tin</vt:lpstr>
      <vt:lpstr>2.1 Khảo sát thu thập thông tin</vt:lpstr>
      <vt:lpstr>2.1 Khảo sát thu thập thông tin</vt:lpstr>
      <vt:lpstr>2.1 Khảo sát thu thập thông tin</vt:lpstr>
      <vt:lpstr>2.1 Khảo sát thu thập thông tin</vt:lpstr>
      <vt:lpstr>2.1 Khảo sát thu thập thông tin</vt:lpstr>
      <vt:lpstr>2.2 Xây dựng đặc tả</vt:lpstr>
      <vt:lpstr>2.2 Xây dựng đặc tả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 khảo sát thu thập thông tin và xây dựng đặc tả</dc:title>
  <dc:creator>cho tao</dc:creator>
  <cp:lastModifiedBy>cho tao</cp:lastModifiedBy>
  <cp:revision>1</cp:revision>
  <dcterms:created xsi:type="dcterms:W3CDTF">2023-03-10T02:13:28Z</dcterms:created>
  <dcterms:modified xsi:type="dcterms:W3CDTF">2023-03-10T02:13:44Z</dcterms:modified>
</cp:coreProperties>
</file>