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23-Sep-20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981200"/>
            <a:ext cx="5105400" cy="4419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 smtClean="0"/>
              <a:t>Phân</a:t>
            </a:r>
            <a:r>
              <a:rPr lang="en-US" sz="6600" dirty="0" smtClean="0"/>
              <a:t> </a:t>
            </a:r>
            <a:r>
              <a:rPr lang="en-US" sz="6600" dirty="0" err="1" smtClean="0"/>
              <a:t>tích</a:t>
            </a:r>
            <a:r>
              <a:rPr lang="en-US" sz="6600" dirty="0" smtClean="0"/>
              <a:t>  </a:t>
            </a:r>
            <a:r>
              <a:rPr lang="en-US" sz="6600" dirty="0" err="1" smtClean="0"/>
              <a:t>Thiết</a:t>
            </a:r>
            <a:r>
              <a:rPr lang="en-US" sz="6600" dirty="0" smtClean="0"/>
              <a:t> </a:t>
            </a:r>
            <a:r>
              <a:rPr lang="en-US" sz="6600" dirty="0" err="1" smtClean="0"/>
              <a:t>kế</a:t>
            </a:r>
            <a:r>
              <a:rPr lang="en-US" sz="6600" dirty="0" smtClean="0"/>
              <a:t> </a:t>
            </a:r>
            <a:r>
              <a:rPr lang="en-US" sz="6600" dirty="0" err="1" smtClean="0"/>
              <a:t>hệ</a:t>
            </a:r>
            <a:r>
              <a:rPr lang="en-US" sz="6600" dirty="0" smtClean="0"/>
              <a:t> </a:t>
            </a:r>
            <a:r>
              <a:rPr lang="en-US" sz="6600" dirty="0" err="1" smtClean="0"/>
              <a:t>thống</a:t>
            </a:r>
            <a:r>
              <a:rPr lang="en-US" sz="6600" dirty="0" smtClean="0"/>
              <a:t> </a:t>
            </a:r>
            <a:r>
              <a:rPr lang="en-US" sz="6600" dirty="0" err="1" smtClean="0"/>
              <a:t>thông</a:t>
            </a:r>
            <a:r>
              <a:rPr lang="en-US" sz="6600" dirty="0" smtClean="0"/>
              <a:t> tin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33400"/>
            <a:ext cx="5495778" cy="1101248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Chương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môn</a:t>
            </a:r>
            <a:r>
              <a:rPr lang="en-US" sz="4000" dirty="0" smtClean="0"/>
              <a:t> </a:t>
            </a:r>
            <a:r>
              <a:rPr lang="en-US" sz="4000" dirty="0" err="1" smtClean="0"/>
              <a:t>học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9144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391400" cy="4114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Chương</a:t>
            </a:r>
            <a:r>
              <a:rPr lang="en-US" sz="2400" dirty="0" smtClean="0"/>
              <a:t> 1: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  <a:endParaRPr lang="en-US" sz="2400" dirty="0" smtClean="0"/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2: </a:t>
            </a:r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,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endParaRPr lang="en-US" sz="2400" dirty="0" smtClean="0"/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3: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USE CASE</a:t>
            </a:r>
            <a:endParaRPr lang="en-US" sz="2400" dirty="0" smtClean="0"/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smtClean="0"/>
              <a:t>4: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smtClean="0"/>
              <a:t>(CLASS Diagram)</a:t>
            </a:r>
            <a:endParaRPr lang="en-US" sz="2400" dirty="0" smtClean="0"/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5: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(ACTIVITY Diagram)</a:t>
            </a:r>
            <a:endParaRPr lang="en-US" sz="2400" dirty="0" smtClean="0"/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smtClean="0"/>
              <a:t>6: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(SEQUENCE Diagram)</a:t>
            </a:r>
            <a:endParaRPr lang="en-US" sz="2400" dirty="0" smtClean="0"/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7: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môn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fr-FR" i="1" dirty="0" err="1" smtClean="0"/>
              <a:t>Phân</a:t>
            </a:r>
            <a:r>
              <a:rPr lang="fr-FR" i="1" dirty="0" smtClean="0"/>
              <a:t> </a:t>
            </a:r>
            <a:r>
              <a:rPr lang="fr-FR" i="1" dirty="0" err="1" smtClean="0"/>
              <a:t>tích</a:t>
            </a:r>
            <a:r>
              <a:rPr lang="fr-FR" i="1" dirty="0" smtClean="0"/>
              <a:t> </a:t>
            </a:r>
            <a:r>
              <a:rPr lang="fr-FR" i="1" dirty="0" err="1" smtClean="0"/>
              <a:t>và</a:t>
            </a:r>
            <a:r>
              <a:rPr lang="fr-FR" i="1" dirty="0" smtClean="0"/>
              <a:t> </a:t>
            </a:r>
            <a:r>
              <a:rPr lang="fr-FR" i="1" dirty="0" err="1" smtClean="0"/>
              <a:t>thiết</a:t>
            </a:r>
            <a:r>
              <a:rPr lang="fr-FR" i="1" dirty="0" smtClean="0"/>
              <a:t> </a:t>
            </a:r>
            <a:r>
              <a:rPr lang="fr-FR" i="1" dirty="0" err="1" smtClean="0"/>
              <a:t>kế</a:t>
            </a:r>
            <a:r>
              <a:rPr lang="fr-FR" i="1" dirty="0" smtClean="0"/>
              <a:t> </a:t>
            </a:r>
            <a:r>
              <a:rPr lang="fr-FR" i="1" dirty="0" err="1" smtClean="0"/>
              <a:t>hệ</a:t>
            </a:r>
            <a:r>
              <a:rPr lang="fr-FR" i="1" dirty="0" smtClean="0"/>
              <a:t> </a:t>
            </a:r>
            <a:r>
              <a:rPr lang="fr-FR" i="1" dirty="0" err="1" smtClean="0"/>
              <a:t>thống</a:t>
            </a:r>
            <a:r>
              <a:rPr lang="fr-FR" i="1" dirty="0" smtClean="0"/>
              <a:t> </a:t>
            </a:r>
            <a:r>
              <a:rPr lang="fr-FR" i="1" dirty="0" err="1" smtClean="0"/>
              <a:t>thông</a:t>
            </a:r>
            <a:r>
              <a:rPr lang="fr-FR" i="1" dirty="0" smtClean="0"/>
              <a:t> tin</a:t>
            </a:r>
            <a:r>
              <a:rPr lang="fr-FR" dirty="0" smtClean="0"/>
              <a:t>, </a:t>
            </a:r>
            <a:r>
              <a:rPr lang="fr-FR" dirty="0" err="1" smtClean="0"/>
              <a:t>Khoa</a:t>
            </a:r>
            <a:r>
              <a:rPr lang="fr-FR" dirty="0" smtClean="0"/>
              <a:t> CNTT -  </a:t>
            </a:r>
            <a:r>
              <a:rPr lang="fr-FR" dirty="0" err="1" smtClean="0"/>
              <a:t>Đại</a:t>
            </a:r>
            <a:r>
              <a:rPr lang="fr-FR" dirty="0" smtClean="0"/>
              <a:t> </a:t>
            </a:r>
            <a:r>
              <a:rPr lang="fr-FR" dirty="0" err="1" smtClean="0"/>
              <a:t>học</a:t>
            </a:r>
            <a:r>
              <a:rPr lang="fr-FR" dirty="0" smtClean="0"/>
              <a:t> KHTN TPHCM 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fr-FR" dirty="0" err="1" smtClean="0"/>
              <a:t>Phạm</a:t>
            </a:r>
            <a:r>
              <a:rPr lang="fr-FR" dirty="0" smtClean="0"/>
              <a:t> </a:t>
            </a:r>
            <a:r>
              <a:rPr lang="fr-FR" dirty="0" err="1" smtClean="0"/>
              <a:t>Nguyễn</a:t>
            </a:r>
            <a:r>
              <a:rPr lang="fr-FR" dirty="0" smtClean="0"/>
              <a:t> </a:t>
            </a:r>
            <a:r>
              <a:rPr lang="fr-FR" dirty="0" err="1" smtClean="0"/>
              <a:t>Cương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i="1" dirty="0" err="1" smtClean="0"/>
              <a:t>Phân</a:t>
            </a:r>
            <a:r>
              <a:rPr lang="fr-FR" i="1" dirty="0" smtClean="0"/>
              <a:t> </a:t>
            </a:r>
            <a:r>
              <a:rPr lang="fr-FR" i="1" dirty="0" err="1" smtClean="0"/>
              <a:t>tích</a:t>
            </a:r>
            <a:r>
              <a:rPr lang="fr-FR" i="1" dirty="0" smtClean="0"/>
              <a:t> </a:t>
            </a:r>
            <a:r>
              <a:rPr lang="fr-FR" i="1" dirty="0" err="1" smtClean="0"/>
              <a:t>và</a:t>
            </a:r>
            <a:r>
              <a:rPr lang="fr-FR" i="1" dirty="0" smtClean="0"/>
              <a:t> </a:t>
            </a:r>
            <a:r>
              <a:rPr lang="fr-FR" i="1" dirty="0" err="1" smtClean="0"/>
              <a:t>thiết</a:t>
            </a:r>
            <a:r>
              <a:rPr lang="fr-FR" i="1" dirty="0" smtClean="0"/>
              <a:t> </a:t>
            </a:r>
            <a:r>
              <a:rPr lang="fr-FR" i="1" dirty="0" err="1" smtClean="0"/>
              <a:t>kế</a:t>
            </a:r>
            <a:r>
              <a:rPr lang="fr-FR" i="1" dirty="0" smtClean="0"/>
              <a:t> </a:t>
            </a:r>
            <a:r>
              <a:rPr lang="fr-FR" i="1" dirty="0" err="1" smtClean="0"/>
              <a:t>hệ</a:t>
            </a:r>
            <a:r>
              <a:rPr lang="fr-FR" i="1" dirty="0" smtClean="0"/>
              <a:t> </a:t>
            </a:r>
            <a:r>
              <a:rPr lang="fr-FR" i="1" dirty="0" err="1" smtClean="0"/>
              <a:t>thống</a:t>
            </a:r>
            <a:r>
              <a:rPr lang="fr-FR" i="1" dirty="0" smtClean="0"/>
              <a:t> </a:t>
            </a:r>
            <a:r>
              <a:rPr lang="fr-FR" i="1" dirty="0" err="1" smtClean="0"/>
              <a:t>thông</a:t>
            </a:r>
            <a:r>
              <a:rPr lang="fr-FR" i="1" dirty="0" smtClean="0"/>
              <a:t> tin – </a:t>
            </a:r>
            <a:r>
              <a:rPr lang="fr-FR" i="1" dirty="0" err="1" smtClean="0"/>
              <a:t>Các</a:t>
            </a:r>
            <a:r>
              <a:rPr lang="fr-FR" i="1" dirty="0" smtClean="0"/>
              <a:t> </a:t>
            </a:r>
            <a:r>
              <a:rPr lang="fr-FR" i="1" dirty="0" err="1" smtClean="0"/>
              <a:t>phương</a:t>
            </a:r>
            <a:r>
              <a:rPr lang="fr-FR" i="1" dirty="0" smtClean="0"/>
              <a:t> </a:t>
            </a:r>
            <a:r>
              <a:rPr lang="fr-FR" i="1" dirty="0" err="1" smtClean="0"/>
              <a:t>pháp</a:t>
            </a:r>
            <a:r>
              <a:rPr lang="fr-FR" i="1" dirty="0" smtClean="0"/>
              <a:t>  </a:t>
            </a:r>
            <a:r>
              <a:rPr lang="fr-FR" i="1" dirty="0" err="1" smtClean="0"/>
              <a:t>có</a:t>
            </a:r>
            <a:r>
              <a:rPr lang="fr-FR" i="1" dirty="0" smtClean="0"/>
              <a:t> </a:t>
            </a:r>
            <a:r>
              <a:rPr lang="fr-FR" i="1" dirty="0" err="1" smtClean="0"/>
              <a:t>cấu</a:t>
            </a:r>
            <a:r>
              <a:rPr lang="fr-FR" i="1" dirty="0" smtClean="0"/>
              <a:t> </a:t>
            </a:r>
            <a:r>
              <a:rPr lang="fr-FR" i="1" dirty="0" err="1" smtClean="0"/>
              <a:t>trúc</a:t>
            </a:r>
            <a:r>
              <a:rPr lang="fr-FR" dirty="0" smtClean="0"/>
              <a:t>, NXB ĐH </a:t>
            </a:r>
            <a:r>
              <a:rPr lang="fr-FR" dirty="0" err="1" smtClean="0"/>
              <a:t>Quốc</a:t>
            </a:r>
            <a:r>
              <a:rPr lang="fr-FR" dirty="0" smtClean="0"/>
              <a:t> Gia HN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fr-FR" dirty="0" err="1" smtClean="0"/>
              <a:t>Nguyễn</a:t>
            </a:r>
            <a:r>
              <a:rPr lang="fr-FR" dirty="0" smtClean="0"/>
              <a:t> </a:t>
            </a:r>
            <a:r>
              <a:rPr lang="fr-FR" dirty="0" err="1" smtClean="0"/>
              <a:t>Văn</a:t>
            </a:r>
            <a:r>
              <a:rPr lang="fr-FR" dirty="0" smtClean="0"/>
              <a:t> Ba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i="1" dirty="0" err="1" smtClean="0"/>
              <a:t>Phân</a:t>
            </a:r>
            <a:r>
              <a:rPr lang="fr-FR" i="1" dirty="0" smtClean="0"/>
              <a:t> </a:t>
            </a:r>
            <a:r>
              <a:rPr lang="fr-FR" i="1" dirty="0" err="1" smtClean="0"/>
              <a:t>tích</a:t>
            </a:r>
            <a:r>
              <a:rPr lang="fr-FR" i="1" dirty="0" smtClean="0"/>
              <a:t> </a:t>
            </a:r>
            <a:r>
              <a:rPr lang="fr-FR" i="1" dirty="0" err="1" smtClean="0"/>
              <a:t>thiết</a:t>
            </a:r>
            <a:r>
              <a:rPr lang="fr-FR" i="1" dirty="0" smtClean="0"/>
              <a:t> </a:t>
            </a:r>
            <a:r>
              <a:rPr lang="fr-FR" i="1" dirty="0" err="1" smtClean="0"/>
              <a:t>kế</a:t>
            </a:r>
            <a:r>
              <a:rPr lang="fr-FR" i="1" dirty="0" smtClean="0"/>
              <a:t> </a:t>
            </a:r>
            <a:r>
              <a:rPr lang="fr-FR" i="1" dirty="0" err="1" smtClean="0"/>
              <a:t>hệ</a:t>
            </a:r>
            <a:r>
              <a:rPr lang="fr-FR" i="1" dirty="0" smtClean="0"/>
              <a:t> </a:t>
            </a:r>
            <a:r>
              <a:rPr lang="fr-FR" i="1" dirty="0" err="1" smtClean="0"/>
              <a:t>thống</a:t>
            </a:r>
            <a:r>
              <a:rPr lang="fr-FR" i="1" dirty="0" smtClean="0"/>
              <a:t> </a:t>
            </a:r>
            <a:r>
              <a:rPr lang="fr-FR" i="1" dirty="0" err="1" smtClean="0"/>
              <a:t>thông</a:t>
            </a:r>
            <a:r>
              <a:rPr lang="fr-FR" i="1" dirty="0" smtClean="0"/>
              <a:t> tin – </a:t>
            </a:r>
            <a:r>
              <a:rPr lang="fr-FR" i="1" dirty="0" err="1" smtClean="0"/>
              <a:t>Phương</a:t>
            </a:r>
            <a:r>
              <a:rPr lang="fr-FR" i="1" dirty="0" smtClean="0"/>
              <a:t> </a:t>
            </a:r>
            <a:r>
              <a:rPr lang="fr-FR" i="1" dirty="0" err="1" smtClean="0"/>
              <a:t>pháp</a:t>
            </a:r>
            <a:r>
              <a:rPr lang="fr-FR" i="1" dirty="0" smtClean="0"/>
              <a:t> &amp; </a:t>
            </a:r>
            <a:r>
              <a:rPr lang="fr-FR" i="1" dirty="0" err="1" smtClean="0"/>
              <a:t>ứng</a:t>
            </a:r>
            <a:r>
              <a:rPr lang="fr-FR" i="1" dirty="0" smtClean="0"/>
              <a:t> </a:t>
            </a:r>
            <a:r>
              <a:rPr lang="fr-FR" i="1" dirty="0" err="1" smtClean="0"/>
              <a:t>dụng</a:t>
            </a:r>
            <a:r>
              <a:rPr lang="fr-FR" dirty="0" smtClean="0"/>
              <a:t>, </a:t>
            </a:r>
            <a:r>
              <a:rPr lang="fr-FR" dirty="0" err="1" smtClean="0"/>
              <a:t>Nhà</a:t>
            </a:r>
            <a:r>
              <a:rPr lang="fr-FR" dirty="0" smtClean="0"/>
              <a:t> </a:t>
            </a:r>
            <a:r>
              <a:rPr lang="fr-FR" dirty="0" err="1" smtClean="0"/>
              <a:t>xuất</a:t>
            </a:r>
            <a:r>
              <a:rPr lang="fr-FR" dirty="0" smtClean="0"/>
              <a:t> </a:t>
            </a:r>
            <a:r>
              <a:rPr lang="fr-FR" dirty="0" err="1" smtClean="0"/>
              <a:t>bản</a:t>
            </a:r>
            <a:r>
              <a:rPr lang="fr-FR" dirty="0" smtClean="0"/>
              <a:t> Lao </a:t>
            </a:r>
            <a:r>
              <a:rPr lang="fr-FR" dirty="0" err="1" smtClean="0"/>
              <a:t>động</a:t>
            </a:r>
            <a:r>
              <a:rPr lang="fr-FR" dirty="0" smtClean="0"/>
              <a:t> – </a:t>
            </a:r>
            <a:r>
              <a:rPr lang="fr-FR" dirty="0" err="1" smtClean="0"/>
              <a:t>xã</a:t>
            </a:r>
            <a:r>
              <a:rPr lang="fr-FR" dirty="0" smtClean="0"/>
              <a:t> </a:t>
            </a:r>
            <a:r>
              <a:rPr lang="fr-FR" dirty="0" err="1" smtClean="0"/>
              <a:t>hội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fr-FR" dirty="0" err="1" smtClean="0"/>
              <a:t>Nguyễn</a:t>
            </a:r>
            <a:r>
              <a:rPr lang="fr-FR" dirty="0" smtClean="0"/>
              <a:t> </a:t>
            </a:r>
            <a:r>
              <a:rPr lang="fr-FR" dirty="0" err="1" smtClean="0"/>
              <a:t>Hồng</a:t>
            </a:r>
            <a:r>
              <a:rPr lang="fr-FR" dirty="0" smtClean="0"/>
              <a:t> </a:t>
            </a:r>
            <a:r>
              <a:rPr lang="fr-FR" dirty="0" err="1" smtClean="0"/>
              <a:t>Phương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125</TotalTime>
  <Words>94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Phân tích  Thiết kế hệ thống thông tin</vt:lpstr>
      <vt:lpstr>Nội dung chương trình</vt:lpstr>
      <vt:lpstr>Tài liệu tham khảo</vt:lpstr>
    </vt:vector>
  </TitlesOfParts>
  <Company>107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Green</dc:creator>
  <cp:lastModifiedBy>Aloha</cp:lastModifiedBy>
  <cp:revision>15</cp:revision>
  <dcterms:created xsi:type="dcterms:W3CDTF">2011-10-02T04:36:53Z</dcterms:created>
  <dcterms:modified xsi:type="dcterms:W3CDTF">2020-09-23T02:05:15Z</dcterms:modified>
</cp:coreProperties>
</file>