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8"/>
    <p:restoredTop sz="96327"/>
  </p:normalViewPr>
  <p:slideViewPr>
    <p:cSldViewPr snapToGrid="0" snapToObjects="1">
      <p:cViewPr>
        <p:scale>
          <a:sx n="111" d="100"/>
          <a:sy n="111" d="100"/>
        </p:scale>
        <p:origin x="6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BF38-3B41-5949-A700-B4E491675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966BC-8B59-3E4F-BE60-1D12F24E7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5910-27D9-E645-853A-2B8EFC7E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E5F-571B-C143-9A35-C8EE6F3FBA0F}" type="datetimeFigureOut">
              <a:rPr lang="en-NL" smtClean="0"/>
              <a:t>21/05/2020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6FA63-7B49-1440-B469-69BB85B8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31C75-AF35-DC4B-8A73-9929DE86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549-3722-8C45-90DF-4F3639E009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615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EA5E-59B0-7A42-B238-5ABB46BD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5972F-0D6B-8345-B4D8-C6351B51C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A17E-A2A0-B341-985E-8336C3E7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E5F-571B-C143-9A35-C8EE6F3FBA0F}" type="datetimeFigureOut">
              <a:rPr lang="en-NL" smtClean="0"/>
              <a:t>21/05/2020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9E380-65AF-2B4B-BF9C-BDFF8FE8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19FAF-CCD9-2041-A82C-4A795266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549-3722-8C45-90DF-4F3639E009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768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97575-2462-B34A-B723-453FD0437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753B9-FAB7-2D44-9180-11E7CD1D9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E2D50-CD4F-BD41-8A2B-49EF6780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E5F-571B-C143-9A35-C8EE6F3FBA0F}" type="datetimeFigureOut">
              <a:rPr lang="en-NL" smtClean="0"/>
              <a:t>21/05/2020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87010-94E7-384C-9CC5-12928F64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8A7F9-230B-AE41-A895-C8909A3A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549-3722-8C45-90DF-4F3639E009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561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4E0D-2D8C-D347-9167-92324FA7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36B6-CB08-5A48-8C44-09BDC5E4F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08C5-35F9-A144-8A62-7D5C9D3C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E5F-571B-C143-9A35-C8EE6F3FBA0F}" type="datetimeFigureOut">
              <a:rPr lang="en-NL" smtClean="0"/>
              <a:t>21/05/2020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89471-C217-2743-B09A-F79C8421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63F0C-6547-2449-ACDD-36E1022E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549-3722-8C45-90DF-4F3639E009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74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4C8E-E484-6F45-AC84-A5AF0569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7A43B-FE5C-B14D-88C6-9C181F97E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8DC43-3D1B-274E-A9AF-C024755C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E5F-571B-C143-9A35-C8EE6F3FBA0F}" type="datetimeFigureOut">
              <a:rPr lang="en-NL" smtClean="0"/>
              <a:t>21/05/2020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6DE33-B662-8244-A2E8-6EDA56AE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B0F8-4272-A445-A1FB-D670DEF7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549-3722-8C45-90DF-4F3639E009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210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1EEF-E764-9541-8D88-14054156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42229-E4F7-EB45-9370-02DCEC12E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5D0CB-D821-F444-A032-DE595D15B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3896D-9B85-7E49-8A19-2D18E97F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E5F-571B-C143-9A35-C8EE6F3FBA0F}" type="datetimeFigureOut">
              <a:rPr lang="en-NL" smtClean="0"/>
              <a:t>21/05/2020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0C997-BE52-FB49-A11F-BBFC3A9E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85C60-1261-124A-8333-A37B7BE6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549-3722-8C45-90DF-4F3639E009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526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D347-A140-A34C-9ABD-34CC3EB0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9F327-5A46-C34B-92A8-C1AC3CF1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E0F05-C360-B448-814B-C75506D26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708B6-1230-DF45-B8D4-3A2EE2E08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A7181-EDDF-0A4F-BB64-4E739769D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0197A-579A-7F41-AA66-DBAA8751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E5F-571B-C143-9A35-C8EE6F3FBA0F}" type="datetimeFigureOut">
              <a:rPr lang="en-NL" smtClean="0"/>
              <a:t>21/05/2020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E5FC1-275F-284D-9390-EF081D3B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9CBF7-69D4-2947-B981-A43872BE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549-3722-8C45-90DF-4F3639E009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39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8B11-C90A-A546-A97D-89D1B458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67896-75AD-5047-87DD-20460040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E5F-571B-C143-9A35-C8EE6F3FBA0F}" type="datetimeFigureOut">
              <a:rPr lang="en-NL" smtClean="0"/>
              <a:t>21/05/2020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9D6D3-14EA-9E45-9B52-DBD00971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9637E-C1D2-664A-9D45-7D0B9D22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549-3722-8C45-90DF-4F3639E009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720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57AF1-AAD2-E34C-BC4E-81E9878C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E5F-571B-C143-9A35-C8EE6F3FBA0F}" type="datetimeFigureOut">
              <a:rPr lang="en-NL" smtClean="0"/>
              <a:t>21/05/2020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25EAF-BBEB-BD44-AEF2-15756A60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101E0-5BD9-FE4E-BBB1-EDB66722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549-3722-8C45-90DF-4F3639E009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702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454F-FDFA-AF4B-A5E8-CFACFB71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C615-621A-A54F-8799-2B6A29A9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EEE8A-3442-AA47-B0D8-60F4EC3F9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3C9CF-20E9-A647-A445-50A3F792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E5F-571B-C143-9A35-C8EE6F3FBA0F}" type="datetimeFigureOut">
              <a:rPr lang="en-NL" smtClean="0"/>
              <a:t>21/05/2020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C010F-6F26-B143-802C-82F7B8FF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11EAE-0503-EB4F-AFA8-9B25A93F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549-3722-8C45-90DF-4F3639E009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612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9514-A36D-154A-BA88-C2A859F3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F2DD7-3E32-ED45-97F3-53265BF51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5FD1E-B2C8-1F42-A17A-BCF443659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627B6-716B-4245-9F62-51BD0A29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E5F-571B-C143-9A35-C8EE6F3FBA0F}" type="datetimeFigureOut">
              <a:rPr lang="en-NL" smtClean="0"/>
              <a:t>21/05/2020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568D8-7DD1-FB4F-80CB-55E5D77D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2BA07-3692-864E-9F6A-C34517CF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549-3722-8C45-90DF-4F3639E009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922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6B59B-F58B-1649-A520-5F7F1ACB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19708-8361-4C4E-B8E6-BA063F31B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AE46E-18B1-D24F-A960-8AE4BF3D6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3E5F-571B-C143-9A35-C8EE6F3FBA0F}" type="datetimeFigureOut">
              <a:rPr lang="en-NL" smtClean="0"/>
              <a:t>21/05/2020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05936-0530-A04E-A8D5-1EF1C6B4E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07AED-77AF-444E-AB03-BCEA0CA1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6549-3722-8C45-90DF-4F3639E009E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72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:a16="http://schemas.microsoft.com/office/drawing/2014/main" id="{B0BBAB81-9867-CE4A-8E19-F555E3A88C1D}"/>
              </a:ext>
            </a:extLst>
          </p:cNvPr>
          <p:cNvSpPr/>
          <p:nvPr/>
        </p:nvSpPr>
        <p:spPr>
          <a:xfrm>
            <a:off x="1551008" y="4025586"/>
            <a:ext cx="8985812" cy="2327426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5933FEF-AA94-4042-AB30-CE1E0219B644}"/>
              </a:ext>
            </a:extLst>
          </p:cNvPr>
          <p:cNvSpPr/>
          <p:nvPr/>
        </p:nvSpPr>
        <p:spPr>
          <a:xfrm>
            <a:off x="1551008" y="536429"/>
            <a:ext cx="8985812" cy="32408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8F63812-3D1A-9C41-99B0-BB6891527FB8}"/>
              </a:ext>
            </a:extLst>
          </p:cNvPr>
          <p:cNvSpPr/>
          <p:nvPr/>
        </p:nvSpPr>
        <p:spPr>
          <a:xfrm>
            <a:off x="6679269" y="625036"/>
            <a:ext cx="3770212" cy="3084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583C53A-DE68-8A4D-90CE-5C5B8767009C}"/>
              </a:ext>
            </a:extLst>
          </p:cNvPr>
          <p:cNvSpPr/>
          <p:nvPr/>
        </p:nvSpPr>
        <p:spPr>
          <a:xfrm>
            <a:off x="1655180" y="625036"/>
            <a:ext cx="4839467" cy="30840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small, table, white&#10;&#10;Description automatically generated">
            <a:extLst>
              <a:ext uri="{FF2B5EF4-FFF2-40B4-BE49-F238E27FC236}">
                <a16:creationId xmlns:a16="http://schemas.microsoft.com/office/drawing/2014/main" id="{994C1021-6897-2F42-A359-8C6BBEB5C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466" y="4835648"/>
            <a:ext cx="1568193" cy="12097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6F4F92-FF8A-1245-98DE-2E8C8AC1A646}"/>
              </a:ext>
            </a:extLst>
          </p:cNvPr>
          <p:cNvSpPr/>
          <p:nvPr/>
        </p:nvSpPr>
        <p:spPr>
          <a:xfrm>
            <a:off x="2082178" y="181605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58597-AEE2-824D-A148-DAFC26ECC069}"/>
              </a:ext>
            </a:extLst>
          </p:cNvPr>
          <p:cNvSpPr/>
          <p:nvPr/>
        </p:nvSpPr>
        <p:spPr>
          <a:xfrm>
            <a:off x="2761022" y="187005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671B07-4744-304F-A9F1-DC3854335867}"/>
              </a:ext>
            </a:extLst>
          </p:cNvPr>
          <p:cNvSpPr/>
          <p:nvPr/>
        </p:nvSpPr>
        <p:spPr>
          <a:xfrm>
            <a:off x="2797022" y="3231828"/>
            <a:ext cx="180000" cy="180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5F9189-69C5-5540-92EE-01B25FE1B8C5}"/>
              </a:ext>
            </a:extLst>
          </p:cNvPr>
          <p:cNvCxnSpPr>
            <a:cxnSpLocks/>
          </p:cNvCxnSpPr>
          <p:nvPr/>
        </p:nvCxnSpPr>
        <p:spPr>
          <a:xfrm>
            <a:off x="1785615" y="1996056"/>
            <a:ext cx="296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DCCB79-36C0-5E4A-A176-A93A2038352C}"/>
              </a:ext>
            </a:extLst>
          </p:cNvPr>
          <p:cNvCxnSpPr>
            <a:cxnSpLocks/>
          </p:cNvCxnSpPr>
          <p:nvPr/>
        </p:nvCxnSpPr>
        <p:spPr>
          <a:xfrm>
            <a:off x="2442178" y="1996056"/>
            <a:ext cx="3188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4EA2F-D397-0C4B-9215-ADA1CD3A4D18}"/>
              </a:ext>
            </a:extLst>
          </p:cNvPr>
          <p:cNvSpPr/>
          <p:nvPr/>
        </p:nvSpPr>
        <p:spPr>
          <a:xfrm>
            <a:off x="3361757" y="181605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DD776D-9766-6F48-AD5D-335F9D888173}"/>
              </a:ext>
            </a:extLst>
          </p:cNvPr>
          <p:cNvSpPr/>
          <p:nvPr/>
        </p:nvSpPr>
        <p:spPr>
          <a:xfrm>
            <a:off x="4038502" y="187005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C7A157-BF54-1A4D-BD9A-9C2083D8B32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013022" y="1996056"/>
            <a:ext cx="3487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81C8CB-9B0F-1049-8E6E-70F57078BF4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721757" y="1996056"/>
            <a:ext cx="31674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CA07343-9D80-984E-9AC2-E47D24205C28}"/>
              </a:ext>
            </a:extLst>
          </p:cNvPr>
          <p:cNvSpPr/>
          <p:nvPr/>
        </p:nvSpPr>
        <p:spPr>
          <a:xfrm>
            <a:off x="5483321" y="181605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E15B13-CF84-2241-93EC-E5D2ED9CF4DE}"/>
              </a:ext>
            </a:extLst>
          </p:cNvPr>
          <p:cNvCxnSpPr>
            <a:cxnSpLocks/>
          </p:cNvCxnSpPr>
          <p:nvPr/>
        </p:nvCxnSpPr>
        <p:spPr>
          <a:xfrm>
            <a:off x="5176434" y="1996056"/>
            <a:ext cx="2965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DFFEBB-36C5-584A-B54D-D51DCA6D5029}"/>
              </a:ext>
            </a:extLst>
          </p:cNvPr>
          <p:cNvCxnSpPr>
            <a:cxnSpLocks/>
          </p:cNvCxnSpPr>
          <p:nvPr/>
        </p:nvCxnSpPr>
        <p:spPr>
          <a:xfrm>
            <a:off x="4290502" y="1996056"/>
            <a:ext cx="1639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ECFECE-28ED-0147-BB1E-1EC625C7DC76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2887022" y="2122056"/>
            <a:ext cx="0" cy="352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ECB61EE-6EE4-264C-9E7F-70A89B561387}"/>
              </a:ext>
            </a:extLst>
          </p:cNvPr>
          <p:cNvSpPr/>
          <p:nvPr/>
        </p:nvSpPr>
        <p:spPr>
          <a:xfrm>
            <a:off x="2707022" y="247456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7C3821-ED4A-844F-BE89-B42BCC6EBDCC}"/>
              </a:ext>
            </a:extLst>
          </p:cNvPr>
          <p:cNvCxnSpPr>
            <a:cxnSpLocks/>
            <a:stCxn id="27" idx="2"/>
            <a:endCxn id="8" idx="0"/>
          </p:cNvCxnSpPr>
          <p:nvPr/>
        </p:nvCxnSpPr>
        <p:spPr>
          <a:xfrm>
            <a:off x="2887022" y="2834565"/>
            <a:ext cx="0" cy="397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729935-884D-364E-89C4-767D462C7B4D}"/>
              </a:ext>
            </a:extLst>
          </p:cNvPr>
          <p:cNvCxnSpPr>
            <a:cxnSpLocks/>
          </p:cNvCxnSpPr>
          <p:nvPr/>
        </p:nvCxnSpPr>
        <p:spPr>
          <a:xfrm>
            <a:off x="4164502" y="2122056"/>
            <a:ext cx="0" cy="352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436B83D-2438-5B4D-A7DB-C373E1110968}"/>
              </a:ext>
            </a:extLst>
          </p:cNvPr>
          <p:cNvSpPr/>
          <p:nvPr/>
        </p:nvSpPr>
        <p:spPr>
          <a:xfrm>
            <a:off x="3984502" y="247456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6359AB-2A89-1E48-B315-A3578691BC76}"/>
              </a:ext>
            </a:extLst>
          </p:cNvPr>
          <p:cNvCxnSpPr>
            <a:cxnSpLocks/>
          </p:cNvCxnSpPr>
          <p:nvPr/>
        </p:nvCxnSpPr>
        <p:spPr>
          <a:xfrm>
            <a:off x="4164502" y="2834565"/>
            <a:ext cx="0" cy="3972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0A28C56-FAD3-9948-AE4D-9CF291CD633E}"/>
              </a:ext>
            </a:extLst>
          </p:cNvPr>
          <p:cNvSpPr/>
          <p:nvPr/>
        </p:nvSpPr>
        <p:spPr>
          <a:xfrm>
            <a:off x="3984502" y="3231828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BEF818-7DAB-2B4A-8455-F3EA9B252237}"/>
              </a:ext>
            </a:extLst>
          </p:cNvPr>
          <p:cNvSpPr/>
          <p:nvPr/>
        </p:nvSpPr>
        <p:spPr>
          <a:xfrm>
            <a:off x="5971841" y="247456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56C8D7C-FDB1-4A4D-B73C-754E1B27C2C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151841" y="2834565"/>
            <a:ext cx="0" cy="3972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713E6CD4-4066-5645-8008-FB572D4B85EA}"/>
              </a:ext>
            </a:extLst>
          </p:cNvPr>
          <p:cNvCxnSpPr>
            <a:stCxn id="19" idx="3"/>
            <a:endCxn id="43" idx="0"/>
          </p:cNvCxnSpPr>
          <p:nvPr/>
        </p:nvCxnSpPr>
        <p:spPr>
          <a:xfrm>
            <a:off x="5843321" y="1996056"/>
            <a:ext cx="308520" cy="478509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595F908-DD3F-444A-8138-77A98E9F60A9}"/>
              </a:ext>
            </a:extLst>
          </p:cNvPr>
          <p:cNvCxnSpPr>
            <a:cxnSpLocks/>
          </p:cNvCxnSpPr>
          <p:nvPr/>
        </p:nvCxnSpPr>
        <p:spPr>
          <a:xfrm>
            <a:off x="4585259" y="1996056"/>
            <a:ext cx="43040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3B7097C-AC6A-DD42-954A-A4CB73E41985}"/>
              </a:ext>
            </a:extLst>
          </p:cNvPr>
          <p:cNvSpPr/>
          <p:nvPr/>
        </p:nvSpPr>
        <p:spPr>
          <a:xfrm>
            <a:off x="3361757" y="780349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6494BC-ECD2-5041-87C8-93CA1B457297}"/>
              </a:ext>
            </a:extLst>
          </p:cNvPr>
          <p:cNvCxnSpPr>
            <a:cxnSpLocks/>
            <a:stCxn id="50" idx="2"/>
            <a:endCxn id="14" idx="0"/>
          </p:cNvCxnSpPr>
          <p:nvPr/>
        </p:nvCxnSpPr>
        <p:spPr>
          <a:xfrm>
            <a:off x="3541757" y="1140349"/>
            <a:ext cx="0" cy="675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64C1899-5532-8C4D-83B0-60266A2CDEDE}"/>
              </a:ext>
            </a:extLst>
          </p:cNvPr>
          <p:cNvSpPr/>
          <p:nvPr/>
        </p:nvSpPr>
        <p:spPr>
          <a:xfrm>
            <a:off x="5483321" y="780349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1166754-DFBE-E949-ACAF-9C6997F4B6CE}"/>
              </a:ext>
            </a:extLst>
          </p:cNvPr>
          <p:cNvCxnSpPr>
            <a:cxnSpLocks/>
          </p:cNvCxnSpPr>
          <p:nvPr/>
        </p:nvCxnSpPr>
        <p:spPr>
          <a:xfrm>
            <a:off x="5658159" y="1140349"/>
            <a:ext cx="10325" cy="675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A3F390A-E270-CC45-B126-78FE4882A19F}"/>
              </a:ext>
            </a:extLst>
          </p:cNvPr>
          <p:cNvCxnSpPr>
            <a:cxnSpLocks/>
          </p:cNvCxnSpPr>
          <p:nvPr/>
        </p:nvCxnSpPr>
        <p:spPr>
          <a:xfrm>
            <a:off x="2262178" y="1140349"/>
            <a:ext cx="0" cy="675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784867C2-59E0-9E47-810F-95819D8E3E67}"/>
              </a:ext>
            </a:extLst>
          </p:cNvPr>
          <p:cNvCxnSpPr>
            <a:cxnSpLocks/>
          </p:cNvCxnSpPr>
          <p:nvPr/>
        </p:nvCxnSpPr>
        <p:spPr>
          <a:xfrm flipV="1">
            <a:off x="2526456" y="5869555"/>
            <a:ext cx="902892" cy="379757"/>
          </a:xfrm>
          <a:prstGeom prst="curved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29B5879-08FE-7144-9F98-09798262B53E}"/>
              </a:ext>
            </a:extLst>
          </p:cNvPr>
          <p:cNvCxnSpPr>
            <a:cxnSpLocks/>
          </p:cNvCxnSpPr>
          <p:nvPr/>
        </p:nvCxnSpPr>
        <p:spPr>
          <a:xfrm flipV="1">
            <a:off x="4634998" y="4747559"/>
            <a:ext cx="1461002" cy="563887"/>
          </a:xfrm>
          <a:prstGeom prst="curvedConnector3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57B364A-19F9-9F4D-9B6E-C3169EE207DF}"/>
              </a:ext>
            </a:extLst>
          </p:cNvPr>
          <p:cNvSpPr txBox="1"/>
          <p:nvPr/>
        </p:nvSpPr>
        <p:spPr>
          <a:xfrm>
            <a:off x="1995125" y="5655941"/>
            <a:ext cx="118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</a:t>
            </a:r>
            <a:r>
              <a:rPr lang="en-NL" sz="1400" dirty="0"/>
              <a:t>ast </a:t>
            </a:r>
          </a:p>
          <a:p>
            <a:pPr algn="ctr"/>
            <a:r>
              <a:rPr lang="en-NL" sz="1400" dirty="0"/>
              <a:t>trajectory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F6652E-82E9-A14A-B15C-FBA5055A9A6A}"/>
              </a:ext>
            </a:extLst>
          </p:cNvPr>
          <p:cNvSpPr txBox="1"/>
          <p:nvPr/>
        </p:nvSpPr>
        <p:spPr>
          <a:xfrm>
            <a:off x="4968713" y="5210842"/>
            <a:ext cx="150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future</a:t>
            </a:r>
            <a:r>
              <a:rPr lang="en-NL" sz="1400" dirty="0">
                <a:solidFill>
                  <a:srgbClr val="FF0000"/>
                </a:solidFill>
              </a:rPr>
              <a:t> </a:t>
            </a:r>
          </a:p>
          <a:p>
            <a:r>
              <a:rPr lang="en-NL" sz="1400" dirty="0">
                <a:solidFill>
                  <a:srgbClr val="FF0000"/>
                </a:solidFill>
              </a:rPr>
              <a:t>trajectory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04D190-AEC2-554E-8DA8-90CC95522359}"/>
              </a:ext>
            </a:extLst>
          </p:cNvPr>
          <p:cNvSpPr txBox="1"/>
          <p:nvPr/>
        </p:nvSpPr>
        <p:spPr>
          <a:xfrm>
            <a:off x="5641296" y="4947468"/>
            <a:ext cx="1505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target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Location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(undisclosed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to robot)</a:t>
            </a:r>
          </a:p>
        </p:txBody>
      </p:sp>
      <p:pic>
        <p:nvPicPr>
          <p:cNvPr id="75" name="Graphic 74" descr="Marker">
            <a:extLst>
              <a:ext uri="{FF2B5EF4-FFF2-40B4-BE49-F238E27FC236}">
                <a16:creationId xmlns:a16="http://schemas.microsoft.com/office/drawing/2014/main" id="{1EC6CA27-BDAE-CB44-A74F-ED0EBCD6C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7211" y="4263127"/>
            <a:ext cx="476962" cy="476962"/>
          </a:xfrm>
          <a:prstGeom prst="rect">
            <a:avLst/>
          </a:prstGeom>
        </p:spPr>
      </p:pic>
      <p:pic>
        <p:nvPicPr>
          <p:cNvPr id="77" name="Graphic 76" descr="Thought bubble">
            <a:extLst>
              <a:ext uri="{FF2B5EF4-FFF2-40B4-BE49-F238E27FC236}">
                <a16:creationId xmlns:a16="http://schemas.microsoft.com/office/drawing/2014/main" id="{E5C1CF03-6E10-234B-BFDD-D56483992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904335" y="4441324"/>
            <a:ext cx="1165622" cy="1165622"/>
          </a:xfrm>
          <a:prstGeom prst="rect">
            <a:avLst/>
          </a:prstGeom>
        </p:spPr>
      </p:pic>
      <p:pic>
        <p:nvPicPr>
          <p:cNvPr id="79" name="Graphic 78" descr="Female Profile">
            <a:extLst>
              <a:ext uri="{FF2B5EF4-FFF2-40B4-BE49-F238E27FC236}">
                <a16:creationId xmlns:a16="http://schemas.microsoft.com/office/drawing/2014/main" id="{F4E11977-DAAD-D840-AA5B-FF0291030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56968" y="4884538"/>
            <a:ext cx="1353889" cy="1353889"/>
          </a:xfrm>
          <a:prstGeom prst="rect">
            <a:avLst/>
          </a:prstGeom>
        </p:spPr>
      </p:pic>
      <p:pic>
        <p:nvPicPr>
          <p:cNvPr id="83" name="Graphic 82" descr="Target">
            <a:extLst>
              <a:ext uri="{FF2B5EF4-FFF2-40B4-BE49-F238E27FC236}">
                <a16:creationId xmlns:a16="http://schemas.microsoft.com/office/drawing/2014/main" id="{D856AA63-F849-6048-9FC5-C9B4F17A87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20108" y="4443699"/>
            <a:ext cx="572654" cy="572654"/>
          </a:xfrm>
          <a:prstGeom prst="rect">
            <a:avLst/>
          </a:prstGeom>
        </p:spPr>
      </p:pic>
      <p:pic>
        <p:nvPicPr>
          <p:cNvPr id="85" name="Graphic 84" descr="Target">
            <a:extLst>
              <a:ext uri="{FF2B5EF4-FFF2-40B4-BE49-F238E27FC236}">
                <a16:creationId xmlns:a16="http://schemas.microsoft.com/office/drawing/2014/main" id="{F11FF487-5267-F749-ACA2-EAEF959E3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3320" y="4681158"/>
            <a:ext cx="451309" cy="451309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E4D6B74-216F-794A-9549-EEFC763A85F3}"/>
              </a:ext>
            </a:extLst>
          </p:cNvPr>
          <p:cNvSpPr txBox="1"/>
          <p:nvPr/>
        </p:nvSpPr>
        <p:spPr>
          <a:xfrm>
            <a:off x="7221555" y="5309109"/>
            <a:ext cx="19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observer knows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target location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31C00E7-F30E-F849-9961-CB66282858C7}"/>
              </a:ext>
            </a:extLst>
          </p:cNvPr>
          <p:cNvSpPr/>
          <p:nvPr/>
        </p:nvSpPr>
        <p:spPr>
          <a:xfrm>
            <a:off x="8455766" y="2066257"/>
            <a:ext cx="1185954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5FF8D4D-4124-E44B-A092-1398CBF8E59E}"/>
              </a:ext>
            </a:extLst>
          </p:cNvPr>
          <p:cNvSpPr/>
          <p:nvPr/>
        </p:nvSpPr>
        <p:spPr>
          <a:xfrm>
            <a:off x="8652902" y="3232531"/>
            <a:ext cx="180000" cy="180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FFBB214-9CA7-AB40-9680-999D35C713C6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8742902" y="2426960"/>
            <a:ext cx="0" cy="21035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901A5D8B-18D8-BE47-AE61-83BFBBB28117}"/>
              </a:ext>
            </a:extLst>
          </p:cNvPr>
          <p:cNvSpPr/>
          <p:nvPr/>
        </p:nvSpPr>
        <p:spPr>
          <a:xfrm>
            <a:off x="8562902" y="2637317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AA2A84-22A4-634C-B52B-BB9158E05E8E}"/>
              </a:ext>
            </a:extLst>
          </p:cNvPr>
          <p:cNvCxnSpPr>
            <a:cxnSpLocks/>
            <a:stCxn id="100" idx="2"/>
            <a:endCxn id="98" idx="0"/>
          </p:cNvCxnSpPr>
          <p:nvPr/>
        </p:nvCxnSpPr>
        <p:spPr>
          <a:xfrm>
            <a:off x="8742902" y="2997317"/>
            <a:ext cx="0" cy="2352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0BCC7CB-6301-0944-A958-D78AE8A00131}"/>
              </a:ext>
            </a:extLst>
          </p:cNvPr>
          <p:cNvSpPr/>
          <p:nvPr/>
        </p:nvSpPr>
        <p:spPr>
          <a:xfrm>
            <a:off x="9332337" y="3231828"/>
            <a:ext cx="180000" cy="180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4A186E6-FEA9-AE45-9220-0507AF1322D7}"/>
              </a:ext>
            </a:extLst>
          </p:cNvPr>
          <p:cNvCxnSpPr>
            <a:cxnSpLocks/>
          </p:cNvCxnSpPr>
          <p:nvPr/>
        </p:nvCxnSpPr>
        <p:spPr>
          <a:xfrm>
            <a:off x="9433264" y="2426257"/>
            <a:ext cx="0" cy="21035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1909EA-2B6A-2744-BC45-04A44CB4F376}"/>
              </a:ext>
            </a:extLst>
          </p:cNvPr>
          <p:cNvSpPr/>
          <p:nvPr/>
        </p:nvSpPr>
        <p:spPr>
          <a:xfrm>
            <a:off x="9242337" y="2636614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E36AEBF-A916-9D4B-9005-FAEE38385DBB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>
            <a:off x="9422337" y="2996614"/>
            <a:ext cx="0" cy="2352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0D1171-42A6-3846-B1CC-98BEC2C56144}"/>
              </a:ext>
            </a:extLst>
          </p:cNvPr>
          <p:cNvSpPr/>
          <p:nvPr/>
        </p:nvSpPr>
        <p:spPr>
          <a:xfrm>
            <a:off x="8595986" y="141153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730D351-8D3E-5742-89FF-B79393180B19}"/>
              </a:ext>
            </a:extLst>
          </p:cNvPr>
          <p:cNvCxnSpPr>
            <a:cxnSpLocks/>
          </p:cNvCxnSpPr>
          <p:nvPr/>
        </p:nvCxnSpPr>
        <p:spPr>
          <a:xfrm>
            <a:off x="8847986" y="1537536"/>
            <a:ext cx="16398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7A07A1-EC9E-6844-8A8E-EC39558FB7CA}"/>
              </a:ext>
            </a:extLst>
          </p:cNvPr>
          <p:cNvSpPr/>
          <p:nvPr/>
        </p:nvSpPr>
        <p:spPr>
          <a:xfrm>
            <a:off x="9296337" y="1093013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9E38534-A1CA-054D-8296-6B0728C1C0C9}"/>
              </a:ext>
            </a:extLst>
          </p:cNvPr>
          <p:cNvCxnSpPr>
            <a:cxnSpLocks/>
          </p:cNvCxnSpPr>
          <p:nvPr/>
        </p:nvCxnSpPr>
        <p:spPr>
          <a:xfrm>
            <a:off x="8979592" y="1214581"/>
            <a:ext cx="3167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5FC99D7-C788-A14D-B70B-143E772025EA}"/>
              </a:ext>
            </a:extLst>
          </p:cNvPr>
          <p:cNvCxnSpPr>
            <a:cxnSpLocks/>
          </p:cNvCxnSpPr>
          <p:nvPr/>
        </p:nvCxnSpPr>
        <p:spPr>
          <a:xfrm>
            <a:off x="9560266" y="1219013"/>
            <a:ext cx="16398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3D3460D-04E0-A04B-BB37-9CA47883C792}"/>
              </a:ext>
            </a:extLst>
          </p:cNvPr>
          <p:cNvSpPr/>
          <p:nvPr/>
        </p:nvSpPr>
        <p:spPr>
          <a:xfrm>
            <a:off x="7526668" y="1411536"/>
            <a:ext cx="252000" cy="2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938836A-FD38-114A-B433-2A7B239041C8}"/>
              </a:ext>
            </a:extLst>
          </p:cNvPr>
          <p:cNvCxnSpPr>
            <a:cxnSpLocks/>
          </p:cNvCxnSpPr>
          <p:nvPr/>
        </p:nvCxnSpPr>
        <p:spPr>
          <a:xfrm>
            <a:off x="7209923" y="1537536"/>
            <a:ext cx="31674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617D9C8-9E32-5148-B3E6-43BAB2336D33}"/>
              </a:ext>
            </a:extLst>
          </p:cNvPr>
          <p:cNvCxnSpPr>
            <a:cxnSpLocks/>
            <a:stCxn id="116" idx="3"/>
            <a:endCxn id="110" idx="1"/>
          </p:cNvCxnSpPr>
          <p:nvPr/>
        </p:nvCxnSpPr>
        <p:spPr>
          <a:xfrm>
            <a:off x="7778668" y="1537536"/>
            <a:ext cx="81731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76817C5-D510-0549-8B58-644717F0CF2E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8721986" y="1663536"/>
            <a:ext cx="0" cy="41779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5BD4CA3-346E-AF47-A3D4-CFF6B50BC48F}"/>
              </a:ext>
            </a:extLst>
          </p:cNvPr>
          <p:cNvCxnSpPr>
            <a:cxnSpLocks/>
            <a:stCxn id="113" idx="2"/>
          </p:cNvCxnSpPr>
          <p:nvPr/>
        </p:nvCxnSpPr>
        <p:spPr>
          <a:xfrm>
            <a:off x="9422337" y="1345013"/>
            <a:ext cx="0" cy="72054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FB35BFF-D8ED-234C-A2AF-991A0FE21823}"/>
              </a:ext>
            </a:extLst>
          </p:cNvPr>
          <p:cNvCxnSpPr>
            <a:cxnSpLocks/>
          </p:cNvCxnSpPr>
          <p:nvPr/>
        </p:nvCxnSpPr>
        <p:spPr>
          <a:xfrm>
            <a:off x="9821065" y="1214581"/>
            <a:ext cx="430404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CA862E0-8BBD-7240-A46D-6CA06FF63C9C}"/>
              </a:ext>
            </a:extLst>
          </p:cNvPr>
          <p:cNvCxnSpPr>
            <a:cxnSpLocks/>
          </p:cNvCxnSpPr>
          <p:nvPr/>
        </p:nvCxnSpPr>
        <p:spPr>
          <a:xfrm>
            <a:off x="9016783" y="1537536"/>
            <a:ext cx="1280988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1003696-A9A4-834E-A167-C27A73D11358}"/>
              </a:ext>
            </a:extLst>
          </p:cNvPr>
          <p:cNvSpPr/>
          <p:nvPr/>
        </p:nvSpPr>
        <p:spPr>
          <a:xfrm>
            <a:off x="5967940" y="3231828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C61E20A2-5EC2-E640-ADAC-558DDEF2D85F}"/>
              </a:ext>
            </a:extLst>
          </p:cNvPr>
          <p:cNvCxnSpPr>
            <a:stCxn id="116" idx="2"/>
            <a:endCxn id="129" idx="3"/>
          </p:cNvCxnSpPr>
          <p:nvPr/>
        </p:nvCxnSpPr>
        <p:spPr>
          <a:xfrm rot="5400000">
            <a:off x="6116158" y="1875318"/>
            <a:ext cx="1748292" cy="132472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99515C8-0288-0C4F-8612-DB9AF81675E2}"/>
              </a:ext>
            </a:extLst>
          </p:cNvPr>
          <p:cNvSpPr txBox="1"/>
          <p:nvPr/>
        </p:nvSpPr>
        <p:spPr>
          <a:xfrm>
            <a:off x="4002525" y="4340274"/>
            <a:ext cx="159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sensed position</a:t>
            </a:r>
            <a:endParaRPr lang="en-NL" sz="1400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96E2FE5-55AE-364A-93D7-EF4EC9BBB165}"/>
              </a:ext>
            </a:extLst>
          </p:cNvPr>
          <p:cNvGrpSpPr/>
          <p:nvPr/>
        </p:nvGrpSpPr>
        <p:grpSpPr>
          <a:xfrm>
            <a:off x="9053337" y="4146937"/>
            <a:ext cx="322810" cy="615997"/>
            <a:chOff x="8531182" y="3825769"/>
            <a:chExt cx="322810" cy="615997"/>
          </a:xfrm>
        </p:grpSpPr>
        <p:pic>
          <p:nvPicPr>
            <p:cNvPr id="81" name="Graphic 80" descr="Thumbs up sign">
              <a:extLst>
                <a:ext uri="{FF2B5EF4-FFF2-40B4-BE49-F238E27FC236}">
                  <a16:creationId xmlns:a16="http://schemas.microsoft.com/office/drawing/2014/main" id="{41D83FB0-20E4-6944-90F3-39E99B863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531182" y="3825769"/>
              <a:ext cx="322810" cy="322810"/>
            </a:xfrm>
            <a:prstGeom prst="rect">
              <a:avLst/>
            </a:prstGeom>
          </p:spPr>
        </p:pic>
        <p:pic>
          <p:nvPicPr>
            <p:cNvPr id="144" name="Graphic 143" descr="Thumbs up sign">
              <a:extLst>
                <a:ext uri="{FF2B5EF4-FFF2-40B4-BE49-F238E27FC236}">
                  <a16:creationId xmlns:a16="http://schemas.microsoft.com/office/drawing/2014/main" id="{5C07A1E8-48C2-B543-B8B8-15B4C3559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V="1">
              <a:off x="8531182" y="4118956"/>
              <a:ext cx="322810" cy="322810"/>
            </a:xfrm>
            <a:prstGeom prst="rect">
              <a:avLst/>
            </a:prstGeom>
          </p:spPr>
        </p:pic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2DCB0DB-19A3-A848-9FF7-6D3F1158147F}"/>
              </a:ext>
            </a:extLst>
          </p:cNvPr>
          <p:cNvCxnSpPr>
            <a:cxnSpLocks/>
            <a:stCxn id="79" idx="0"/>
            <a:endCxn id="102" idx="2"/>
          </p:cNvCxnSpPr>
          <p:nvPr/>
        </p:nvCxnSpPr>
        <p:spPr>
          <a:xfrm flipH="1" flipV="1">
            <a:off x="9422337" y="3411828"/>
            <a:ext cx="11576" cy="147271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A107947-1A23-4F4E-A0FD-39C2834EA5F1}"/>
              </a:ext>
            </a:extLst>
          </p:cNvPr>
          <p:cNvSpPr txBox="1"/>
          <p:nvPr/>
        </p:nvSpPr>
        <p:spPr>
          <a:xfrm>
            <a:off x="6660639" y="1054356"/>
            <a:ext cx="216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inferred target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position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3AC2946-587D-E543-94B3-2B6B2D5FA877}"/>
              </a:ext>
            </a:extLst>
          </p:cNvPr>
          <p:cNvSpPr txBox="1"/>
          <p:nvPr/>
        </p:nvSpPr>
        <p:spPr>
          <a:xfrm>
            <a:off x="6663719" y="2235310"/>
            <a:ext cx="11721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Share inferred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target w physics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model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E23F5E0-D601-8D4F-AF03-47A319A14062}"/>
              </a:ext>
            </a:extLst>
          </p:cNvPr>
          <p:cNvSpPr txBox="1"/>
          <p:nvPr/>
        </p:nvSpPr>
        <p:spPr>
          <a:xfrm>
            <a:off x="9451130" y="4070483"/>
            <a:ext cx="1270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noisy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performance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feedback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9D2063D7-4340-4C40-9060-101AFE2BE3DC}"/>
              </a:ext>
            </a:extLst>
          </p:cNvPr>
          <p:cNvCxnSpPr>
            <a:cxnSpLocks/>
            <a:stCxn id="207" idx="0"/>
            <a:endCxn id="5" idx="1"/>
          </p:cNvCxnSpPr>
          <p:nvPr/>
        </p:nvCxnSpPr>
        <p:spPr>
          <a:xfrm rot="16200000" flipH="1">
            <a:off x="519815" y="2698860"/>
            <a:ext cx="4476154" cy="1007147"/>
          </a:xfrm>
          <a:prstGeom prst="bentConnector4">
            <a:avLst>
              <a:gd name="adj1" fmla="val -14675"/>
              <a:gd name="adj2" fmla="val -125965"/>
            </a:avLst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A74CBCE-626C-B44F-9C5E-9A59803451CE}"/>
              </a:ext>
            </a:extLst>
          </p:cNvPr>
          <p:cNvSpPr txBox="1"/>
          <p:nvPr/>
        </p:nvSpPr>
        <p:spPr>
          <a:xfrm>
            <a:off x="1871454" y="4823332"/>
            <a:ext cx="1505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steering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(control)</a:t>
            </a:r>
            <a:endParaRPr lang="en-NL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11CC215-892F-7847-8D10-867C87C853A9}"/>
              </a:ext>
            </a:extLst>
          </p:cNvPr>
          <p:cNvCxnSpPr>
            <a:cxnSpLocks/>
          </p:cNvCxnSpPr>
          <p:nvPr/>
        </p:nvCxnSpPr>
        <p:spPr>
          <a:xfrm>
            <a:off x="6731749" y="1538708"/>
            <a:ext cx="430404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0B892334-94A6-7D41-AC77-ECE6D4C53803}"/>
              </a:ext>
            </a:extLst>
          </p:cNvPr>
          <p:cNvCxnSpPr>
            <a:cxnSpLocks/>
            <a:stCxn id="5" idx="0"/>
            <a:endCxn id="98" idx="2"/>
          </p:cNvCxnSpPr>
          <p:nvPr/>
        </p:nvCxnSpPr>
        <p:spPr>
          <a:xfrm rot="5400000" flipH="1" flipV="1">
            <a:off x="5682674" y="1775421"/>
            <a:ext cx="1423117" cy="4697339"/>
          </a:xfrm>
          <a:prstGeom prst="bentConnector3">
            <a:avLst>
              <a:gd name="adj1" fmla="val 36987"/>
            </a:avLst>
          </a:prstGeom>
          <a:ln w="28575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7A266F37-EB14-BE44-96D1-DEF51E828897}"/>
              </a:ext>
            </a:extLst>
          </p:cNvPr>
          <p:cNvSpPr txBox="1"/>
          <p:nvPr/>
        </p:nvSpPr>
        <p:spPr>
          <a:xfrm>
            <a:off x="3863334" y="1172850"/>
            <a:ext cx="150764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physics model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80117BE-DB6A-D948-A1F5-A3DC731395E8}"/>
              </a:ext>
            </a:extLst>
          </p:cNvPr>
          <p:cNvSpPr txBox="1"/>
          <p:nvPr/>
        </p:nvSpPr>
        <p:spPr>
          <a:xfrm>
            <a:off x="7478964" y="677538"/>
            <a:ext cx="168307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end user model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8A3688E-EA21-7E4A-B856-B907BFB591CD}"/>
              </a:ext>
            </a:extLst>
          </p:cNvPr>
          <p:cNvSpPr txBox="1"/>
          <p:nvPr/>
        </p:nvSpPr>
        <p:spPr>
          <a:xfrm>
            <a:off x="4808471" y="160750"/>
            <a:ext cx="295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inference agent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D85187-57B8-BA41-80BF-67002518DED7}"/>
              </a:ext>
            </a:extLst>
          </p:cNvPr>
          <p:cNvSpPr/>
          <p:nvPr/>
        </p:nvSpPr>
        <p:spPr>
          <a:xfrm rot="2700000">
            <a:off x="2172178" y="933424"/>
            <a:ext cx="180000" cy="1800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2B12E18-2BFC-904F-95FC-13CB9256D03A}"/>
              </a:ext>
            </a:extLst>
          </p:cNvPr>
          <p:cNvSpPr txBox="1"/>
          <p:nvPr/>
        </p:nvSpPr>
        <p:spPr>
          <a:xfrm>
            <a:off x="4449635" y="3127270"/>
            <a:ext cx="140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expected future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sensed positions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5270D1D-2FE6-724A-A94C-55C533A86B53}"/>
              </a:ext>
            </a:extLst>
          </p:cNvPr>
          <p:cNvSpPr/>
          <p:nvPr/>
        </p:nvSpPr>
        <p:spPr>
          <a:xfrm>
            <a:off x="2164319" y="964356"/>
            <a:ext cx="180000" cy="18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3C242B7E-7124-8D46-849A-78627B8FEA29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2754383" y="3544467"/>
            <a:ext cx="1423820" cy="1158541"/>
          </a:xfrm>
          <a:prstGeom prst="bentConnector3">
            <a:avLst>
              <a:gd name="adj1" fmla="val 3699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F31832A7-D144-3A4F-A91B-3882156AFDE3}"/>
              </a:ext>
            </a:extLst>
          </p:cNvPr>
          <p:cNvSpPr txBox="1"/>
          <p:nvPr/>
        </p:nvSpPr>
        <p:spPr>
          <a:xfrm>
            <a:off x="5344021" y="6362835"/>
            <a:ext cx="295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F7592EE-9770-8440-9847-C07186E9CE2F}"/>
              </a:ext>
            </a:extLst>
          </p:cNvPr>
          <p:cNvSpPr txBox="1"/>
          <p:nvPr/>
        </p:nvSpPr>
        <p:spPr>
          <a:xfrm>
            <a:off x="2722522" y="17431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=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DE683EC-3E3A-904E-BF33-3700DF782AC1}"/>
              </a:ext>
            </a:extLst>
          </p:cNvPr>
          <p:cNvSpPr txBox="1"/>
          <p:nvPr/>
        </p:nvSpPr>
        <p:spPr>
          <a:xfrm>
            <a:off x="3997043" y="17431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D06C765-B88E-564B-8D71-2B7056C34892}"/>
              </a:ext>
            </a:extLst>
          </p:cNvPr>
          <p:cNvSpPr txBox="1"/>
          <p:nvPr/>
        </p:nvSpPr>
        <p:spPr>
          <a:xfrm>
            <a:off x="7483391" y="12805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>
                <a:solidFill>
                  <a:srgbClr val="0070C0"/>
                </a:solidFill>
              </a:rPr>
              <a:t>=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C949B4E-B900-3E4B-A343-968D1D156EF2}"/>
              </a:ext>
            </a:extLst>
          </p:cNvPr>
          <p:cNvSpPr txBox="1"/>
          <p:nvPr/>
        </p:nvSpPr>
        <p:spPr>
          <a:xfrm>
            <a:off x="8557736" y="12805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>
                <a:solidFill>
                  <a:srgbClr val="0070C0"/>
                </a:solidFill>
              </a:rPr>
              <a:t>=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54FB054-399F-E240-967B-E9C9FF2F2DD5}"/>
              </a:ext>
            </a:extLst>
          </p:cNvPr>
          <p:cNvSpPr txBox="1"/>
          <p:nvPr/>
        </p:nvSpPr>
        <p:spPr>
          <a:xfrm>
            <a:off x="9253060" y="9691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>
                <a:solidFill>
                  <a:srgbClr val="0070C0"/>
                </a:solidFill>
              </a:rPr>
              <a:t>=</a:t>
            </a:r>
          </a:p>
        </p:txBody>
      </p:sp>
      <p:pic>
        <p:nvPicPr>
          <p:cNvPr id="228" name="Picture 227" descr="A close up of a sign&#10;&#10;Description automatically generated">
            <a:extLst>
              <a:ext uri="{FF2B5EF4-FFF2-40B4-BE49-F238E27FC236}">
                <a16:creationId xmlns:a16="http://schemas.microsoft.com/office/drawing/2014/main" id="{A7F66B40-9A6E-B64F-B1A6-0A93EC1B5A3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65769" y="4923591"/>
            <a:ext cx="379758" cy="3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5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52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de Vries</dc:creator>
  <cp:lastModifiedBy>Bert de Vries</cp:lastModifiedBy>
  <cp:revision>14</cp:revision>
  <dcterms:created xsi:type="dcterms:W3CDTF">2020-05-21T14:38:53Z</dcterms:created>
  <dcterms:modified xsi:type="dcterms:W3CDTF">2020-05-21T16:22:42Z</dcterms:modified>
</cp:coreProperties>
</file>