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  <p:sldMasterId id="2147483678" r:id="rId2"/>
    <p:sldMasterId id="2147483666" r:id="rId3"/>
    <p:sldMasterId id="2147483702" r:id="rId4"/>
  </p:sldMasterIdLst>
  <p:notesMasterIdLst>
    <p:notesMasterId r:id="rId6"/>
  </p:notesMasterIdLst>
  <p:sldIdLst>
    <p:sldId id="385" r:id="rId5"/>
  </p:sldIdLst>
  <p:sldSz cx="9601200" cy="12801600" type="A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84048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48056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5120640" algn="l" defTabSz="128016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0F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9" autoAdjust="0"/>
    <p:restoredTop sz="94066" autoAdjust="0"/>
  </p:normalViewPr>
  <p:slideViewPr>
    <p:cSldViewPr>
      <p:cViewPr varScale="1">
        <p:scale>
          <a:sx n="70" d="100"/>
          <a:sy n="70" d="100"/>
        </p:scale>
        <p:origin x="1440" y="90"/>
      </p:cViewPr>
      <p:guideLst>
        <p:guide orient="horz" pos="4032"/>
        <p:guide pos="302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161052-D22F-4F8D-A8F3-6758C185B5B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491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1pPr>
    <a:lvl2pPr marL="64008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2pPr>
    <a:lvl3pPr marL="128016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3pPr>
    <a:lvl4pPr marL="192024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4pPr>
    <a:lvl5pPr marL="2560320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Arial" charset="0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41" y="1849120"/>
            <a:ext cx="3680460" cy="8535472"/>
          </a:xfrm>
          <a:prstGeom prst="rect">
            <a:avLst/>
          </a:prstGeom>
        </p:spPr>
      </p:pic>
      <p:pic>
        <p:nvPicPr>
          <p:cNvPr id="50185" name="Picture 9" descr="blu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9597866" cy="1279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1748" y="3022602"/>
            <a:ext cx="5897404" cy="2744047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1748" y="6045202"/>
            <a:ext cx="5369004" cy="1028277"/>
          </a:xfrm>
        </p:spPr>
        <p:txBody>
          <a:bodyPr/>
          <a:lstStyle>
            <a:lvl1pPr marL="0" indent="0">
              <a:buFontTx/>
              <a:buNone/>
              <a:defRPr sz="189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0" y="681568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751" y="3138172"/>
            <a:ext cx="4062174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751" y="4676141"/>
            <a:ext cx="4062174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2"/>
            <a:ext cx="408217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1"/>
            <a:ext cx="4082177" cy="68778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" y="853440"/>
            <a:ext cx="3097054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77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751" y="3840481"/>
            <a:ext cx="3097054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5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" y="853440"/>
            <a:ext cx="3097054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82177" y="1843196"/>
            <a:ext cx="4860608" cy="90974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751" y="3840481"/>
            <a:ext cx="3097054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4" y="681567"/>
            <a:ext cx="6050756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1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ReS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17" y="3"/>
            <a:ext cx="9602033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5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Jabr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601200" cy="8197577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939" y="12214453"/>
            <a:ext cx="520834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088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360" baseline="0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-288036">
              <a:spcBef>
                <a:spcPts val="630"/>
              </a:spcBef>
              <a:buClr>
                <a:schemeClr val="tx1"/>
              </a:buClr>
              <a:buFont typeface="Arial" pitchFamily="34" charset="0"/>
              <a:buChar char="•"/>
              <a:defRPr lang="en-US" dirty="0" smtClean="0"/>
            </a:lvl1pPr>
            <a:lvl2pPr indent="-288036">
              <a:spcBef>
                <a:spcPts val="630"/>
              </a:spcBef>
              <a:defRPr sz="2730" b="0" i="0" baseline="0">
                <a:latin typeface="Calibri" pitchFamily="34" charset="0"/>
              </a:defRPr>
            </a:lvl2pPr>
            <a:lvl3pPr>
              <a:defRPr sz="2520" b="0" i="0" baseline="0">
                <a:latin typeface="Calibri" pitchFamily="34" charset="0"/>
              </a:defRPr>
            </a:lvl3pPr>
            <a:lvl4pPr>
              <a:defRPr sz="2520" b="0" i="0" baseline="0">
                <a:latin typeface="Calibri" pitchFamily="34" charset="0"/>
              </a:defRPr>
            </a:lvl4pPr>
            <a:lvl5pPr>
              <a:defRPr sz="2520" b="0" i="0" baseline="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711" y="2538446"/>
            <a:ext cx="4381586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74905" y="2538446"/>
            <a:ext cx="4381586" cy="8971143"/>
          </a:xfrm>
          <a:noFill/>
        </p:spPr>
        <p:txBody>
          <a:bodyPr vert="horz" lIns="36000" tIns="45720" rIns="3600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939" y="12214453"/>
            <a:ext cx="520834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3494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601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278" t="17917" r="278" b="28309"/>
          <a:stretch/>
        </p:blipFill>
        <p:spPr>
          <a:xfrm>
            <a:off x="0" y="-2"/>
            <a:ext cx="96012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6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abr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 preferRelativeResize="0">
            <a:picLocks/>
          </p:cNvPicPr>
          <p:nvPr userDrawn="1"/>
        </p:nvPicPr>
        <p:blipFill rotWithShape="1">
          <a:blip r:embed="rId2"/>
          <a:srcRect l="622" t="30183" r="622" b="16415"/>
          <a:stretch/>
        </p:blipFill>
        <p:spPr>
          <a:xfrm>
            <a:off x="0" y="-2"/>
            <a:ext cx="9601200" cy="8197579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20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"/>
            <a:ext cx="9601200" cy="8202512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449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oun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601200" cy="820250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714" y="9917482"/>
            <a:ext cx="8847773" cy="1592108"/>
          </a:xfrm>
          <a:effectLst/>
        </p:spPr>
        <p:txBody>
          <a:bodyPr lIns="0" numCol="2" spcCol="252000">
            <a:noAutofit/>
          </a:bodyPr>
          <a:lstStyle>
            <a:lvl1pPr marL="0" indent="0" algn="l">
              <a:buNone/>
              <a:defRPr sz="1680" b="0"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6714" y="8642525"/>
            <a:ext cx="8847773" cy="1061243"/>
          </a:xfrm>
          <a:effectLst/>
        </p:spPr>
        <p:txBody>
          <a:bodyPr lIns="0" anchor="b">
            <a:noAutofit/>
          </a:bodyPr>
          <a:lstStyle>
            <a:lvl1pPr algn="l" defTabSz="48006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520" b="0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72939" y="12214453"/>
            <a:ext cx="5208344" cy="522144"/>
          </a:xfrm>
        </p:spPr>
        <p:txBody>
          <a:bodyPr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21" y="7220937"/>
            <a:ext cx="6567200" cy="9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78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299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6689" y="229031"/>
            <a:ext cx="1198044" cy="19374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F65F97D9-D075-304C-9390-50F0CF807D07}" type="datetime4">
              <a:rPr lang="en-AU" smtClean="0">
                <a:solidFill>
                  <a:srgbClr val="000000"/>
                </a:solidFill>
                <a:latin typeface="Arial"/>
              </a:rPr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9 September 2016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745116E1-301A-E646-A893-BEC126A653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14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8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748" y="2234354"/>
            <a:ext cx="4115514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7283" y="2234354"/>
            <a:ext cx="4117181" cy="8478097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5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2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086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79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95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167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3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44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070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2" y="3407834"/>
            <a:ext cx="40605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3407834"/>
            <a:ext cx="4060508" cy="81224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9" name="Picture 17" descr="blue bar smal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431179" cy="16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1748" y="0"/>
            <a:ext cx="8426053" cy="167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het opmaakprofiel te bewerken</a:t>
            </a:r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1748" y="2234354"/>
            <a:ext cx="8392715" cy="847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 smtClean="0"/>
              <a:t>Klik om de opmaakprofielen van de modeltekst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0" r:id="rId3"/>
    <p:sldLayoutId id="2147483662" r:id="rId4"/>
    <p:sldLayoutId id="2147483663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60" b="1" baseline="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5pPr>
      <a:lvl6pPr marL="48006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6pPr>
      <a:lvl7pPr marL="96012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7pPr>
      <a:lvl8pPr marL="144018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8pPr>
      <a:lvl9pPr marL="1920240" algn="l" rtl="0" eaLnBrk="1" fontAlgn="base" hangingPunct="1">
        <a:spcBef>
          <a:spcPct val="0"/>
        </a:spcBef>
        <a:spcAft>
          <a:spcPct val="0"/>
        </a:spcAft>
        <a:defRPr sz="2940" b="1">
          <a:solidFill>
            <a:schemeClr val="tx2"/>
          </a:solidFill>
          <a:latin typeface="Arial" charset="0"/>
        </a:defRPr>
      </a:lvl9pPr>
    </p:titleStyle>
    <p:bodyStyle>
      <a:lvl1pPr marL="281702" indent="-28170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3045" b="0" i="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737" indent="-27836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730" b="0" i="0" baseline="0">
          <a:solidFill>
            <a:schemeClr val="tx1"/>
          </a:solidFill>
          <a:latin typeface="Calibri" pitchFamily="34" charset="0"/>
        </a:defRPr>
      </a:lvl2pPr>
      <a:lvl3pPr marL="855107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520" b="0" i="0" baseline="0">
          <a:solidFill>
            <a:schemeClr val="tx1"/>
          </a:solidFill>
          <a:latin typeface="Calibri" pitchFamily="34" charset="0"/>
        </a:defRPr>
      </a:lvl3pPr>
      <a:lvl4pPr marL="1123474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4pPr>
      <a:lvl5pPr marL="141684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5pPr>
      <a:lvl6pPr marL="189690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6pPr>
      <a:lvl7pPr marL="237696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7pPr>
      <a:lvl8pPr marL="285702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8pPr>
      <a:lvl9pPr marL="3337084" indent="-29170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31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6EAF-75A3-4B3A-A537-4F154141A036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3C13-E109-4F9B-838A-13A8A9322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152" y="600573"/>
            <a:ext cx="8945114" cy="912708"/>
          </a:xfrm>
          <a:prstGeom prst="rect">
            <a:avLst/>
          </a:prstGeom>
          <a:noFill/>
        </p:spPr>
        <p:txBody>
          <a:bodyPr vert="horz" wrap="square" lIns="36000" tIns="45720" rIns="36000" bIns="45720" rtlCol="0" anchor="t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041" y="2534879"/>
            <a:ext cx="8945116" cy="8974709"/>
          </a:xfrm>
          <a:prstGeom prst="rect">
            <a:avLst/>
          </a:prstGeom>
          <a:noFill/>
        </p:spPr>
        <p:txBody>
          <a:bodyPr vert="horz" lIns="36000" tIns="45720" rIns="3600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386" y="165051"/>
            <a:ext cx="230299" cy="322560"/>
          </a:xfrm>
          <a:prstGeom prst="rect">
            <a:avLst/>
          </a:prstGeom>
          <a:noFill/>
        </p:spPr>
        <p:txBody>
          <a:bodyPr vert="horz" lIns="0" tIns="45720" rIns="0" bIns="0" rtlCol="0" anchor="ctr">
            <a:noAutofit/>
          </a:bodyPr>
          <a:lstStyle>
            <a:lvl1pPr algn="r">
              <a:defRPr sz="630">
                <a:solidFill>
                  <a:srgbClr val="382E2C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fld id="{745116E1-301A-E646-A893-BEC126A65370}" type="slidenum">
              <a:rPr lang="en-GB" smtClean="0"/>
              <a:pPr defTabSz="48006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8" y="12381658"/>
            <a:ext cx="1448129" cy="253793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2939" y="12214453"/>
            <a:ext cx="5208344" cy="522144"/>
          </a:xfrm>
          <a:prstGeom prst="rect">
            <a:avLst/>
          </a:prstGeom>
        </p:spPr>
        <p:txBody>
          <a:bodyPr vert="horz" lIns="36000" tIns="36000" rIns="36000" bIns="0" rtlCol="0" anchor="ctr">
            <a:noAutofit/>
          </a:bodyPr>
          <a:lstStyle>
            <a:lvl1pPr>
              <a:defRPr lang="en-GB" sz="630" cap="all" dirty="0">
                <a:solidFill>
                  <a:srgbClr val="4A413F"/>
                </a:solidFill>
                <a:latin typeface="Arial"/>
                <a:cs typeface="Arial"/>
              </a:defRPr>
            </a:lvl1pPr>
          </a:lstStyle>
          <a:p>
            <a:pPr defTabSz="480060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80" y="11898444"/>
            <a:ext cx="602669" cy="6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marL="0" indent="0" algn="l" defTabSz="480060" rtl="0" eaLnBrk="1" latinLnBrk="0" hangingPunct="1">
        <a:spcBef>
          <a:spcPct val="0"/>
        </a:spcBef>
        <a:buNone/>
        <a:defRPr sz="2520" b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80035" indent="-280035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520" b="0" kern="1200" baseline="0" dirty="0">
          <a:solidFill>
            <a:schemeClr val="tx1"/>
          </a:solidFill>
          <a:latin typeface="Arial"/>
          <a:ea typeface="+mn-ea"/>
          <a:cs typeface="Arial"/>
        </a:defRPr>
      </a:lvl1pPr>
      <a:lvl2pPr marL="473393" indent="-193358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2100" b="0" kern="1200" dirty="0">
          <a:solidFill>
            <a:schemeClr val="tx1"/>
          </a:solidFill>
          <a:latin typeface="Arial"/>
          <a:ea typeface="+mn-ea"/>
          <a:cs typeface="Arial"/>
        </a:defRPr>
      </a:lvl2pPr>
      <a:lvl3pPr marL="66008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890" kern="1200" dirty="0">
          <a:solidFill>
            <a:schemeClr val="tx1"/>
          </a:solidFill>
          <a:latin typeface="Arial"/>
          <a:ea typeface="+mn-ea"/>
          <a:cs typeface="Arial"/>
        </a:defRPr>
      </a:lvl3pPr>
      <a:lvl4pPr marL="846773" indent="-180023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US" sz="147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1033463" indent="-185024" algn="l" defTabSz="480060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3"/>
        </a:buClr>
        <a:buFont typeface="Arial" panose="020B0604020202020204" pitchFamily="34" charset="0"/>
        <a:buChar char="•"/>
        <a:defRPr lang="en-GB" sz="1260" kern="1200" dirty="0">
          <a:solidFill>
            <a:schemeClr val="tx1"/>
          </a:solidFill>
          <a:latin typeface="Arial"/>
          <a:ea typeface="+mn-ea"/>
          <a:cs typeface="Arial"/>
        </a:defRPr>
      </a:lvl5pPr>
      <a:lvl6pPr marL="264033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72" userDrawn="1">
          <p15:clr>
            <a:srgbClr val="F26B43"/>
          </p15:clr>
        </p15:guide>
        <p15:guide id="2" pos="237" userDrawn="1">
          <p15:clr>
            <a:srgbClr val="F26B43"/>
          </p15:clr>
        </p15:guide>
        <p15:guide id="3" pos="5811" userDrawn="1">
          <p15:clr>
            <a:srgbClr val="F26B43"/>
          </p15:clr>
        </p15:guide>
        <p15:guide id="4" orient="horz" pos="1288" userDrawn="1">
          <p15:clr>
            <a:srgbClr val="F26B43"/>
          </p15:clr>
        </p15:guide>
        <p15:guide id="5" orient="horz" pos="5395" userDrawn="1">
          <p15:clr>
            <a:srgbClr val="F26B43"/>
          </p15:clr>
        </p15:guide>
        <p15:guide id="6" orient="horz" pos="594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46" y="7306726"/>
            <a:ext cx="2064417" cy="2069286"/>
          </a:xfrm>
          <a:prstGeom prst="rect">
            <a:avLst/>
          </a:prstGeom>
        </p:spPr>
      </p:pic>
      <p:pic>
        <p:nvPicPr>
          <p:cNvPr id="77" name="Picture 76" descr="Pict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6465" y="4064221"/>
            <a:ext cx="1401186" cy="1903680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398690" y="1771205"/>
            <a:ext cx="8811810" cy="8044870"/>
            <a:chOff x="1595273" y="1315303"/>
            <a:chExt cx="5581150" cy="5128297"/>
          </a:xfrm>
        </p:grpSpPr>
        <p:grpSp>
          <p:nvGrpSpPr>
            <p:cNvPr id="3" name="Group 2"/>
            <p:cNvGrpSpPr/>
            <p:nvPr/>
          </p:nvGrpSpPr>
          <p:grpSpPr>
            <a:xfrm>
              <a:off x="1595273" y="3428542"/>
              <a:ext cx="1456436" cy="1389101"/>
              <a:chOff x="1495385" y="3428542"/>
              <a:chExt cx="1456436" cy="1389101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495385" y="3428542"/>
                <a:ext cx="1429344" cy="1389101"/>
              </a:xfrm>
              <a:custGeom>
                <a:avLst/>
                <a:gdLst>
                  <a:gd name="connsiteX0" fmla="*/ 648412 w 745056"/>
                  <a:gd name="connsiteY0" fmla="*/ 962161 h 1070464"/>
                  <a:gd name="connsiteX1" fmla="*/ 113153 w 745056"/>
                  <a:gd name="connsiteY1" fmla="*/ 984463 h 1070464"/>
                  <a:gd name="connsiteX2" fmla="*/ 53680 w 745056"/>
                  <a:gd name="connsiteY2" fmla="*/ 18024 h 1070464"/>
                  <a:gd name="connsiteX3" fmla="*/ 745056 w 745056"/>
                  <a:gd name="connsiteY3" fmla="*/ 330258 h 1070464"/>
                  <a:gd name="connsiteX4" fmla="*/ 745056 w 745056"/>
                  <a:gd name="connsiteY4" fmla="*/ 330258 h 107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056" h="1070464">
                    <a:moveTo>
                      <a:pt x="648412" y="962161"/>
                    </a:moveTo>
                    <a:cubicBezTo>
                      <a:pt x="430343" y="1051990"/>
                      <a:pt x="212275" y="1141819"/>
                      <a:pt x="113153" y="984463"/>
                    </a:cubicBezTo>
                    <a:cubicBezTo>
                      <a:pt x="14031" y="827107"/>
                      <a:pt x="-51637" y="127058"/>
                      <a:pt x="53680" y="18024"/>
                    </a:cubicBezTo>
                    <a:cubicBezTo>
                      <a:pt x="158997" y="-91010"/>
                      <a:pt x="745056" y="330258"/>
                      <a:pt x="745056" y="330258"/>
                    </a:cubicBezTo>
                    <a:lnTo>
                      <a:pt x="745056" y="330258"/>
                    </a:lnTo>
                  </a:path>
                </a:pathLst>
              </a:custGeom>
              <a:noFill/>
              <a:ln w="3810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558200" y="3924904"/>
                <a:ext cx="1393621" cy="36581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200" dirty="0">
                    <a:solidFill>
                      <a:schemeClr val="accent3">
                        <a:lumMod val="50000"/>
                      </a:schemeClr>
                    </a:solidFill>
                  </a:rPr>
                  <a:t>adapt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786283" y="1315303"/>
              <a:ext cx="3511477" cy="958705"/>
              <a:chOff x="1686395" y="1315303"/>
              <a:chExt cx="3511477" cy="958705"/>
            </a:xfrm>
          </p:grpSpPr>
          <p:sp>
            <p:nvSpPr>
              <p:cNvPr id="7" name="Freeform 6"/>
              <p:cNvSpPr/>
              <p:nvPr/>
            </p:nvSpPr>
            <p:spPr>
              <a:xfrm rot="20519587">
                <a:off x="1782597" y="1445245"/>
                <a:ext cx="3415275" cy="828763"/>
              </a:xfrm>
              <a:custGeom>
                <a:avLst/>
                <a:gdLst>
                  <a:gd name="connsiteX0" fmla="*/ 0 w 3070303"/>
                  <a:gd name="connsiteY0" fmla="*/ 1078793 h 1078793"/>
                  <a:gd name="connsiteX1" fmla="*/ 743415 w 3070303"/>
                  <a:gd name="connsiteY1" fmla="*/ 320510 h 1078793"/>
                  <a:gd name="connsiteX2" fmla="*/ 1962615 w 3070303"/>
                  <a:gd name="connsiteY2" fmla="*/ 842 h 1078793"/>
                  <a:gd name="connsiteX3" fmla="*/ 3070303 w 3070303"/>
                  <a:gd name="connsiteY3" fmla="*/ 402286 h 1078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0303" h="1078793">
                    <a:moveTo>
                      <a:pt x="0" y="1078793"/>
                    </a:moveTo>
                    <a:cubicBezTo>
                      <a:pt x="208156" y="789480"/>
                      <a:pt x="416313" y="500168"/>
                      <a:pt x="743415" y="320510"/>
                    </a:cubicBezTo>
                    <a:cubicBezTo>
                      <a:pt x="1070517" y="140852"/>
                      <a:pt x="1574800" y="-12787"/>
                      <a:pt x="1962615" y="842"/>
                    </a:cubicBezTo>
                    <a:cubicBezTo>
                      <a:pt x="2350430" y="14471"/>
                      <a:pt x="2710366" y="208378"/>
                      <a:pt x="3070303" y="402286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50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86395" y="1315303"/>
                <a:ext cx="1288493" cy="47087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200" dirty="0">
                    <a:solidFill>
                      <a:schemeClr val="accent3">
                        <a:lumMod val="50000"/>
                      </a:schemeClr>
                    </a:solidFill>
                  </a:rPr>
                  <a:t>repeat 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28577" y="5548284"/>
              <a:ext cx="3312808" cy="895316"/>
              <a:chOff x="2028689" y="5548284"/>
              <a:chExt cx="3312808" cy="89531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28689" y="5724988"/>
                <a:ext cx="2517364" cy="36581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200" dirty="0">
                    <a:solidFill>
                      <a:schemeClr val="accent3">
                        <a:lumMod val="50000"/>
                      </a:schemeClr>
                    </a:solidFill>
                  </a:rPr>
                  <a:t>evaluate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526471" y="5548284"/>
                <a:ext cx="1815026" cy="612690"/>
              </a:xfrm>
              <a:custGeom>
                <a:avLst/>
                <a:gdLst>
                  <a:gd name="connsiteX0" fmla="*/ 1936750 w 1936750"/>
                  <a:gd name="connsiteY0" fmla="*/ 165100 h 643417"/>
                  <a:gd name="connsiteX1" fmla="*/ 977900 w 1936750"/>
                  <a:gd name="connsiteY1" fmla="*/ 641350 h 643417"/>
                  <a:gd name="connsiteX2" fmla="*/ 0 w 1936750"/>
                  <a:gd name="connsiteY2" fmla="*/ 0 h 643417"/>
                  <a:gd name="connsiteX3" fmla="*/ 0 w 1936750"/>
                  <a:gd name="connsiteY3" fmla="*/ 0 h 643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6750" h="643417">
                    <a:moveTo>
                      <a:pt x="1936750" y="165100"/>
                    </a:moveTo>
                    <a:cubicBezTo>
                      <a:pt x="1618721" y="416983"/>
                      <a:pt x="1300692" y="668867"/>
                      <a:pt x="977900" y="641350"/>
                    </a:cubicBezTo>
                    <a:cubicBezTo>
                      <a:pt x="655108" y="61383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bg2">
                    <a:lumMod val="50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0">
                  <a:solidFill>
                    <a:srgbClr val="A8927A"/>
                  </a:solidFill>
                </a:endParaRP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5458" y="5808186"/>
                <a:ext cx="618124" cy="635414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3041738" y="1993559"/>
              <a:ext cx="4134685" cy="3471527"/>
              <a:chOff x="3041738" y="1993559"/>
              <a:chExt cx="4134685" cy="347152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flipH="1">
                <a:off x="6004367" y="4016993"/>
                <a:ext cx="5854" cy="73330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6004367" y="2208621"/>
                <a:ext cx="1" cy="731974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030818" y="2364841"/>
                <a:ext cx="961637" cy="2697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940" dirty="0">
                    <a:solidFill>
                      <a:srgbClr val="A8927A"/>
                    </a:solidFill>
                  </a:rPr>
                  <a:t>audio in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024131" y="3980114"/>
                <a:ext cx="1152292" cy="2697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940" dirty="0">
                    <a:solidFill>
                      <a:srgbClr val="A8927A"/>
                    </a:solidFill>
                  </a:rPr>
                  <a:t>audio out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222290" y="1993559"/>
                <a:ext cx="625929" cy="402713"/>
                <a:chOff x="16852900" y="7334250"/>
                <a:chExt cx="957901" cy="1550194"/>
              </a:xfrm>
              <a:effectLst/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16852900" y="7937500"/>
                  <a:ext cx="76200" cy="40005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16925925" y="7936706"/>
                  <a:ext cx="66065" cy="54768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16994981" y="7624763"/>
                  <a:ext cx="54759" cy="85963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7049740" y="7620000"/>
                  <a:ext cx="65881" cy="1054894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17115621" y="7400753"/>
                  <a:ext cx="48429" cy="126937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17170380" y="7400753"/>
                  <a:ext cx="30570" cy="143368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7200950" y="7334250"/>
                  <a:ext cx="60731" cy="1508617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17255709" y="7336631"/>
                  <a:ext cx="55979" cy="154543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17314069" y="7476840"/>
                  <a:ext cx="33337" cy="1407604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7345025" y="7476840"/>
                  <a:ext cx="52388" cy="127065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7397413" y="7576560"/>
                  <a:ext cx="40481" cy="117093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7436865" y="7556500"/>
                  <a:ext cx="57240" cy="864817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17494105" y="7798594"/>
                  <a:ext cx="62890" cy="62865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556995" y="7805738"/>
                  <a:ext cx="30918" cy="49291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17587913" y="7936706"/>
                  <a:ext cx="48273" cy="35027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7636186" y="7936706"/>
                  <a:ext cx="32689" cy="42159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17667104" y="7901816"/>
                  <a:ext cx="23057" cy="46829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7690945" y="7901816"/>
                  <a:ext cx="24432" cy="3968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7715377" y="8005763"/>
                  <a:ext cx="30918" cy="292893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17746295" y="8008144"/>
                  <a:ext cx="23057" cy="24403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17769352" y="8030404"/>
                  <a:ext cx="41449" cy="22177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5267002" y="3876558"/>
                <a:ext cx="625929" cy="902222"/>
                <a:chOff x="16852900" y="7334250"/>
                <a:chExt cx="957901" cy="1550194"/>
              </a:xfrm>
              <a:effectLst/>
            </p:grpSpPr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16852900" y="7937500"/>
                  <a:ext cx="76200" cy="40005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6925925" y="7936706"/>
                  <a:ext cx="66065" cy="54768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16994981" y="7624763"/>
                  <a:ext cx="54759" cy="859631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7049740" y="7620000"/>
                  <a:ext cx="65881" cy="1054894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17115621" y="7400753"/>
                  <a:ext cx="48429" cy="126937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7170380" y="7400753"/>
                  <a:ext cx="30570" cy="143368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17200950" y="7334250"/>
                  <a:ext cx="60731" cy="1508617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7255709" y="7336631"/>
                  <a:ext cx="55979" cy="154543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17314069" y="7476840"/>
                  <a:ext cx="33337" cy="1407604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7345025" y="7476840"/>
                  <a:ext cx="52388" cy="127065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17397413" y="7576560"/>
                  <a:ext cx="40481" cy="1170932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7436865" y="7556500"/>
                  <a:ext cx="57240" cy="864817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17494105" y="7798594"/>
                  <a:ext cx="62890" cy="62865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7556995" y="7805738"/>
                  <a:ext cx="30918" cy="49291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7587913" y="7936706"/>
                  <a:ext cx="48273" cy="350275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7636186" y="7936706"/>
                  <a:ext cx="32689" cy="42159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17667104" y="7901816"/>
                  <a:ext cx="23057" cy="468298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7690945" y="7901816"/>
                  <a:ext cx="24432" cy="39684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17715377" y="8005763"/>
                  <a:ext cx="30918" cy="292893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7746295" y="8008144"/>
                  <a:ext cx="23057" cy="24403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17769352" y="8030404"/>
                  <a:ext cx="41449" cy="22177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3041738" y="3127612"/>
                <a:ext cx="1223608" cy="2337474"/>
                <a:chOff x="1361167" y="4257573"/>
                <a:chExt cx="1223608" cy="2337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361167" y="4257573"/>
                  <a:ext cx="1223608" cy="2337474"/>
                  <a:chOff x="1361167" y="4257573"/>
                  <a:chExt cx="1223608" cy="2337474"/>
                </a:xfrm>
              </p:grpSpPr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1167" y="4257573"/>
                    <a:ext cx="1223608" cy="2337474"/>
                  </a:xfrm>
                  <a:prstGeom prst="rect">
                    <a:avLst/>
                  </a:prstGeom>
                </p:spPr>
              </p:pic>
              <p:sp>
                <p:nvSpPr>
                  <p:cNvPr id="26" name="Rectangle 25"/>
                  <p:cNvSpPr/>
                  <p:nvPr/>
                </p:nvSpPr>
                <p:spPr>
                  <a:xfrm>
                    <a:off x="1481216" y="4636929"/>
                    <a:ext cx="973234" cy="15179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err="1"/>
                  </a:p>
                </p:txBody>
              </p:sp>
            </p:grpSp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312972" y="5031737"/>
                  <a:ext cx="1296645" cy="72828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" name="Group 68"/>
            <p:cNvGrpSpPr/>
            <p:nvPr/>
          </p:nvGrpSpPr>
          <p:grpSpPr>
            <a:xfrm>
              <a:off x="3545510" y="2129861"/>
              <a:ext cx="2201777" cy="1036359"/>
              <a:chOff x="3445622" y="2129861"/>
              <a:chExt cx="2201777" cy="1036359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3445622" y="2670381"/>
                <a:ext cx="2201777" cy="495839"/>
              </a:xfrm>
              <a:custGeom>
                <a:avLst/>
                <a:gdLst>
                  <a:gd name="connsiteX0" fmla="*/ 0 w 2006600"/>
                  <a:gd name="connsiteY0" fmla="*/ 533652 h 533652"/>
                  <a:gd name="connsiteX1" fmla="*/ 647700 w 2006600"/>
                  <a:gd name="connsiteY1" fmla="*/ 252 h 533652"/>
                  <a:gd name="connsiteX2" fmla="*/ 2006600 w 2006600"/>
                  <a:gd name="connsiteY2" fmla="*/ 457452 h 533652"/>
                  <a:gd name="connsiteX3" fmla="*/ 2006600 w 2006600"/>
                  <a:gd name="connsiteY3" fmla="*/ 457452 h 5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6600" h="533652">
                    <a:moveTo>
                      <a:pt x="0" y="533652"/>
                    </a:moveTo>
                    <a:cubicBezTo>
                      <a:pt x="156633" y="273302"/>
                      <a:pt x="313267" y="12952"/>
                      <a:pt x="647700" y="252"/>
                    </a:cubicBezTo>
                    <a:cubicBezTo>
                      <a:pt x="982133" y="-12448"/>
                      <a:pt x="2006600" y="457452"/>
                      <a:pt x="2006600" y="457452"/>
                    </a:cubicBezTo>
                    <a:lnTo>
                      <a:pt x="2006600" y="457452"/>
                    </a:lnTo>
                  </a:path>
                </a:pathLst>
              </a:custGeom>
              <a:noFill/>
              <a:ln w="3810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60">
                  <a:solidFill>
                    <a:srgbClr val="A8927A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909057" y="2129861"/>
                <a:ext cx="747819" cy="36581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4200" dirty="0">
                    <a:solidFill>
                      <a:schemeClr val="accent3">
                        <a:lumMod val="50000"/>
                      </a:schemeClr>
                    </a:solidFill>
                  </a:rPr>
                  <a:t>try</a:t>
                </a:r>
                <a:endParaRPr lang="en-US" sz="4200" dirty="0">
                  <a:solidFill>
                    <a:schemeClr val="accent3">
                      <a:lumMod val="50000"/>
                    </a:schemeClr>
                  </a:solidFill>
                  <a:latin typeface="Symbol" panose="05050102010706020507" pitchFamily="18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4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blue">
  <a:themeElements>
    <a:clrScheme name="TUe special blu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blu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N Master Template">
  <a:themeElements>
    <a:clrScheme name="GN Colours v3.2">
      <a:dk1>
        <a:srgbClr val="000000"/>
      </a:dk1>
      <a:lt1>
        <a:srgbClr val="FFFFFF"/>
      </a:lt1>
      <a:dk2>
        <a:srgbClr val="5C88DA"/>
      </a:dk2>
      <a:lt2>
        <a:srgbClr val="9063CD"/>
      </a:lt2>
      <a:accent1>
        <a:srgbClr val="B6ADA5"/>
      </a:accent1>
      <a:accent2>
        <a:srgbClr val="253746"/>
      </a:accent2>
      <a:accent3>
        <a:srgbClr val="EA7200"/>
      </a:accent3>
      <a:accent4>
        <a:srgbClr val="382E2C"/>
      </a:accent4>
      <a:accent5>
        <a:srgbClr val="AC162C"/>
      </a:accent5>
      <a:accent6>
        <a:srgbClr val="FDDD00"/>
      </a:accent6>
      <a:hlink>
        <a:srgbClr val="E97200"/>
      </a:hlink>
      <a:folHlink>
        <a:srgbClr val="E972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2" id="{DC4D83FC-F2FA-FA4A-918A-67B494CD8825}" vid="{CDC02562-6FB1-8A46-B382-1514E31ADD2B}"/>
    </a:ext>
  </a:extLst>
</a:theme>
</file>

<file path=ppt/theme/theme4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special blue</Template>
  <TotalTime>10936</TotalTime>
  <Words>8</Words>
  <Application>Microsoft Office PowerPoint</Application>
  <PresentationFormat>A3 Paper (297x420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TUe special blue</vt:lpstr>
      <vt:lpstr>Custom Design</vt:lpstr>
      <vt:lpstr>GN Master Template</vt:lpstr>
      <vt:lpstr>1_Custom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dc:description>Design by Volle Kracht_x000d_
Template by Orange Pepper BV_x000d_
Copyright 2008</dc:description>
  <cp:lastModifiedBy>Vries, Bert de</cp:lastModifiedBy>
  <cp:revision>562</cp:revision>
  <dcterms:created xsi:type="dcterms:W3CDTF">2013-06-08T19:03:22Z</dcterms:created>
  <dcterms:modified xsi:type="dcterms:W3CDTF">2016-09-09T14:09:46Z</dcterms:modified>
</cp:coreProperties>
</file>