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1140" y="0"/>
            <a:ext cx="8953500" cy="6751320"/>
            <a:chOff x="1568160" y="1165680"/>
            <a:chExt cx="6899040" cy="4576320"/>
          </a:xfrm>
        </p:grpSpPr>
        <p:pic>
          <p:nvPicPr>
            <p:cNvPr id="35" name="Picture 3"/>
            <p:cNvPicPr/>
            <p:nvPr/>
          </p:nvPicPr>
          <p:blipFill>
            <a:blip r:embed="rId2"/>
            <a:stretch/>
          </p:blipFill>
          <p:spPr>
            <a:xfrm>
              <a:off x="1667520" y="1521720"/>
              <a:ext cx="776520" cy="612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" name="Picture 4"/>
            <p:cNvPicPr/>
            <p:nvPr/>
          </p:nvPicPr>
          <p:blipFill>
            <a:blip r:embed="rId3"/>
            <a:stretch/>
          </p:blipFill>
          <p:spPr>
            <a:xfrm>
              <a:off x="2796480" y="1171800"/>
              <a:ext cx="1312560" cy="1968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" name="Picture 5"/>
            <p:cNvPicPr/>
            <p:nvPr/>
          </p:nvPicPr>
          <p:blipFill>
            <a:blip r:embed="rId4"/>
            <a:stretch/>
          </p:blipFill>
          <p:spPr>
            <a:xfrm>
              <a:off x="6124320" y="1257120"/>
              <a:ext cx="1944000" cy="194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CustomShape 1"/>
            <p:cNvSpPr/>
            <p:nvPr/>
          </p:nvSpPr>
          <p:spPr>
            <a:xfrm>
              <a:off x="1568160" y="2116800"/>
              <a:ext cx="1271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tx1">
                  <a:lumMod val="50000"/>
                  <a:lumOff val="50000"/>
                </a:schemeClr>
              </a:solidFill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9" name="Picture 10"/>
            <p:cNvPicPr/>
            <p:nvPr/>
          </p:nvPicPr>
          <p:blipFill>
            <a:blip r:embed="rId2"/>
            <a:stretch/>
          </p:blipFill>
          <p:spPr>
            <a:xfrm>
              <a:off x="4874760" y="1165680"/>
              <a:ext cx="776520" cy="1257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CustomShape 2"/>
            <p:cNvSpPr/>
            <p:nvPr/>
          </p:nvSpPr>
          <p:spPr>
            <a:xfrm>
              <a:off x="2491920" y="1490040"/>
              <a:ext cx="42768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i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x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k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1" name="CustomShape 3"/>
            <p:cNvSpPr/>
            <p:nvPr/>
          </p:nvSpPr>
          <p:spPr>
            <a:xfrm>
              <a:off x="2248324" y="4103640"/>
              <a:ext cx="4004875" cy="1238400"/>
            </a:xfrm>
            <a:prstGeom prst="rect">
              <a:avLst/>
            </a:prstGeom>
            <a:noFill/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4"/>
            <p:cNvSpPr/>
            <p:nvPr/>
          </p:nvSpPr>
          <p:spPr>
            <a:xfrm>
              <a:off x="5750640" y="1470960"/>
              <a:ext cx="502560" cy="1060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i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y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k	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3" name="CustomShape 5"/>
            <p:cNvSpPr/>
            <p:nvPr/>
          </p:nvSpPr>
          <p:spPr>
            <a:xfrm>
              <a:off x="5047920" y="3182040"/>
              <a:ext cx="130788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i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s</a:t>
              </a:r>
              <a:r>
                <a:rPr lang="en-US" sz="2800" b="0" i="1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k</a:t>
              </a:r>
              <a:r>
                <a:rPr lang="en-US" sz="2800" b="0" i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,g</a:t>
              </a:r>
              <a:r>
                <a:rPr lang="en-US" sz="2800" b="0" i="1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k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	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4" name="CustomShape 6"/>
            <p:cNvSpPr/>
            <p:nvPr/>
          </p:nvSpPr>
          <p:spPr>
            <a:xfrm rot="5400000">
              <a:off x="5675040" y="3380760"/>
              <a:ext cx="1651680" cy="1123920"/>
            </a:xfrm>
            <a:prstGeom prst="bentConnector2">
              <a:avLst/>
            </a:prstGeom>
            <a:noFill/>
            <a:ln w="28440">
              <a:solidFill>
                <a:schemeClr val="tx1">
                  <a:lumMod val="50000"/>
                  <a:lumOff val="50000"/>
                </a:schemeClr>
              </a:solidFill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7"/>
            <p:cNvSpPr/>
            <p:nvPr/>
          </p:nvSpPr>
          <p:spPr>
            <a:xfrm flipH="1" flipV="1">
              <a:off x="3187440" y="3090240"/>
              <a:ext cx="3960" cy="1269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bg1">
                  <a:lumMod val="50000"/>
                </a:schemeClr>
              </a:solidFill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8"/>
            <p:cNvSpPr/>
            <p:nvPr/>
          </p:nvSpPr>
          <p:spPr>
            <a:xfrm>
              <a:off x="2731680" y="3300840"/>
              <a:ext cx="455760" cy="540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9"/>
            <p:cNvSpPr/>
            <p:nvPr/>
          </p:nvSpPr>
          <p:spPr>
            <a:xfrm>
              <a:off x="2731680" y="3300840"/>
              <a:ext cx="455760" cy="54072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 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8" name="CustomShape 10"/>
            <p:cNvSpPr/>
            <p:nvPr/>
          </p:nvSpPr>
          <p:spPr>
            <a:xfrm>
              <a:off x="4293720" y="4402080"/>
              <a:ext cx="1644120" cy="733680"/>
            </a:xfrm>
            <a:prstGeom prst="rect">
              <a:avLst/>
            </a:prstGeom>
            <a:noFill/>
            <a:ln w="2844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11"/>
            <p:cNvSpPr/>
            <p:nvPr/>
          </p:nvSpPr>
          <p:spPr>
            <a:xfrm>
              <a:off x="2481480" y="4399920"/>
              <a:ext cx="1413000" cy="750600"/>
            </a:xfrm>
            <a:prstGeom prst="rect">
              <a:avLst/>
            </a:prstGeom>
            <a:noFill/>
            <a:ln w="2844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2"/>
            <p:cNvSpPr/>
            <p:nvPr/>
          </p:nvSpPr>
          <p:spPr>
            <a:xfrm>
              <a:off x="4242960" y="2129760"/>
              <a:ext cx="2346120" cy="4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tx1">
                  <a:lumMod val="50000"/>
                  <a:lumOff val="50000"/>
                </a:schemeClr>
              </a:solidFill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3"/>
            <p:cNvSpPr/>
            <p:nvPr/>
          </p:nvSpPr>
          <p:spPr>
            <a:xfrm>
              <a:off x="3576240" y="2225160"/>
              <a:ext cx="1539000" cy="2134800"/>
            </a:xfrm>
            <a:custGeom>
              <a:avLst/>
              <a:gdLst/>
              <a:ahLst/>
              <a:cxnLst/>
              <a:rect l="l" t="t" r="r" b="b"/>
              <a:pathLst>
                <a:path w="1706880" h="1706880">
                  <a:moveTo>
                    <a:pt x="0" y="0"/>
                  </a:moveTo>
                  <a:cubicBezTo>
                    <a:pt x="568960" y="284480"/>
                    <a:pt x="1137920" y="568960"/>
                    <a:pt x="1422400" y="853440"/>
                  </a:cubicBezTo>
                  <a:cubicBezTo>
                    <a:pt x="1706880" y="1137920"/>
                    <a:pt x="1706880" y="1706880"/>
                    <a:pt x="1706880" y="1706880"/>
                  </a:cubicBezTo>
                  <a:lnTo>
                    <a:pt x="1706880" y="1706880"/>
                  </a:lnTo>
                </a:path>
              </a:pathLst>
            </a:custGeom>
            <a:noFill/>
            <a:ln w="28440">
              <a:solidFill>
                <a:schemeClr val="bg1">
                  <a:lumMod val="50000"/>
                </a:schemeClr>
              </a:solidFill>
              <a:round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14"/>
            <p:cNvSpPr/>
            <p:nvPr/>
          </p:nvSpPr>
          <p:spPr>
            <a:xfrm>
              <a:off x="4362840" y="4543200"/>
              <a:ext cx="1509120" cy="430200"/>
            </a:xfrm>
            <a:prstGeom prst="rect">
              <a:avLst/>
            </a:prstGeom>
            <a:blipFill>
              <a:blip r:embed="rId6"/>
              <a:stretch>
                <a:fillRect t="-23868" r="-13330" b="-50643"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 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3" name="CustomShape 15"/>
            <p:cNvSpPr/>
            <p:nvPr/>
          </p:nvSpPr>
          <p:spPr>
            <a:xfrm>
              <a:off x="2562840" y="4478040"/>
              <a:ext cx="1331280" cy="51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16"/>
            <p:cNvSpPr/>
            <p:nvPr/>
          </p:nvSpPr>
          <p:spPr>
            <a:xfrm>
              <a:off x="2562840" y="4478040"/>
              <a:ext cx="1331280" cy="51264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 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5" name="CustomShape 17"/>
            <p:cNvSpPr/>
            <p:nvPr/>
          </p:nvSpPr>
          <p:spPr>
            <a:xfrm>
              <a:off x="3114360" y="5377680"/>
              <a:ext cx="25369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Hearing Aid Design Agent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6" name="CustomShape 18"/>
            <p:cNvSpPr/>
            <p:nvPr/>
          </p:nvSpPr>
          <p:spPr>
            <a:xfrm>
              <a:off x="7159320" y="3300840"/>
              <a:ext cx="130788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i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rate</a:t>
              </a:r>
              <a:r>
                <a:rPr lang="en-US" sz="2800" b="0" strike="noStrike" spc="-1" baseline="-2500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	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7" name="Line 19"/>
            <p:cNvSpPr/>
            <p:nvPr/>
          </p:nvSpPr>
          <p:spPr>
            <a:xfrm flipH="1">
              <a:off x="3924000" y="4769280"/>
              <a:ext cx="334440" cy="360"/>
            </a:xfrm>
            <a:prstGeom prst="line">
              <a:avLst/>
            </a:prstGeom>
            <a:ln w="28440">
              <a:solidFill>
                <a:schemeClr val="tx1"/>
              </a:solidFill>
              <a:custDash>
                <a:ds d="400000" sp="300000"/>
              </a:custDash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8" name="Picture 57"/>
            <p:cNvPicPr/>
            <p:nvPr/>
          </p:nvPicPr>
          <p:blipFill>
            <a:blip r:embed="rId8"/>
            <a:stretch/>
          </p:blipFill>
          <p:spPr>
            <a:xfrm>
              <a:off x="7096320" y="3706200"/>
              <a:ext cx="837720" cy="5385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Bert</dc:creator>
  <dc:description/>
  <cp:lastModifiedBy>Vries, Bert de</cp:lastModifiedBy>
  <cp:revision>13</cp:revision>
  <dcterms:created xsi:type="dcterms:W3CDTF">2016-06-19T12:17:40Z</dcterms:created>
  <dcterms:modified xsi:type="dcterms:W3CDTF">2016-09-06T14:01:17Z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