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15" r:id="rId2"/>
  </p:sld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6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12/5/16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12/5/16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12/5/16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12/5/16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12/5/16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12/5/16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12/5/16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12/5/16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34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Function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80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133600" y="931333"/>
            <a:ext cx="0" cy="3826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420534" y="931333"/>
            <a:ext cx="0" cy="3826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14399" y="1896534"/>
            <a:ext cx="386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14399" y="3302000"/>
            <a:ext cx="386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03870" y="931333"/>
            <a:ext cx="76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X</a:t>
            </a:r>
            <a:endParaRPr lang="en-US" sz="6600" dirty="0"/>
          </a:p>
        </p:txBody>
      </p:sp>
      <p:sp>
        <p:nvSpPr>
          <p:cNvPr id="19" name="TextBox 18"/>
          <p:cNvSpPr txBox="1"/>
          <p:nvPr/>
        </p:nvSpPr>
        <p:spPr>
          <a:xfrm>
            <a:off x="2429933" y="931333"/>
            <a:ext cx="76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X</a:t>
            </a:r>
            <a:endParaRPr lang="en-US" sz="6600" dirty="0"/>
          </a:p>
        </p:txBody>
      </p:sp>
      <p:sp>
        <p:nvSpPr>
          <p:cNvPr id="20" name="TextBox 19"/>
          <p:cNvSpPr txBox="1"/>
          <p:nvPr/>
        </p:nvSpPr>
        <p:spPr>
          <a:xfrm>
            <a:off x="3666064" y="931333"/>
            <a:ext cx="76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O</a:t>
            </a:r>
            <a:endParaRPr lang="en-US" sz="6600" dirty="0"/>
          </a:p>
        </p:txBody>
      </p:sp>
      <p:sp>
        <p:nvSpPr>
          <p:cNvPr id="21" name="TextBox 20"/>
          <p:cNvSpPr txBox="1"/>
          <p:nvPr/>
        </p:nvSpPr>
        <p:spPr>
          <a:xfrm>
            <a:off x="5469471" y="2101671"/>
            <a:ext cx="1507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VS</a:t>
            </a:r>
            <a:endParaRPr lang="en-US" sz="72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8517467" y="931333"/>
            <a:ext cx="0" cy="3826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804401" y="931333"/>
            <a:ext cx="0" cy="3826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298266" y="1896534"/>
            <a:ext cx="386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298266" y="3302000"/>
            <a:ext cx="386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687737" y="931333"/>
            <a:ext cx="76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O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049931" y="931333"/>
            <a:ext cx="76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O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6731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6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3" y="34144"/>
            <a:ext cx="11082867" cy="6823856"/>
          </a:xfrm>
        </p:spPr>
      </p:pic>
    </p:spTree>
    <p:extLst>
      <p:ext uri="{BB962C8B-B14F-4D97-AF65-F5344CB8AC3E}">
        <p14:creationId xmlns:p14="http://schemas.microsoft.com/office/powerpoint/2010/main" val="182622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r>
              <a:rPr lang="en-US" dirty="0" smtClean="0"/>
              <a:t>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914400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2000" dirty="0" smtClean="0"/>
              <a:t>The priority is to win 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sz="2000" dirty="0" smtClean="0"/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2000" dirty="0" smtClean="0"/>
              <a:t>If it can’t not win, try to defend player’s move</a:t>
            </a:r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defRPr/>
            </a:pPr>
            <a:endParaRPr lang="en-US" sz="2000" dirty="0" smtClean="0"/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2000" dirty="0" smtClean="0"/>
              <a:t>Else place in a random position</a:t>
            </a:r>
          </a:p>
        </p:txBody>
      </p:sp>
    </p:spTree>
    <p:extLst>
      <p:ext uri="{BB962C8B-B14F-4D97-AF65-F5344CB8AC3E}">
        <p14:creationId xmlns:p14="http://schemas.microsoft.com/office/powerpoint/2010/main" val="200880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v"/>
            </a:pPr>
            <a:r>
              <a:rPr lang="en-US" dirty="0" smtClean="0"/>
              <a:t>Required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Attack : A function which  finds out if it there were two ‘O’ marks in row, places the rest on board to win. Return 1 if it placed and 0 if not 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Defense: A similar function as above but this time, find ‘X’ instead. Return 1 if it block the attack, and 0 if not</a:t>
            </a:r>
          </a:p>
          <a:p>
            <a:pPr>
              <a:buFont typeface="Wingdings" charset="2"/>
              <a:buChar char="v"/>
            </a:pPr>
            <a:r>
              <a:rPr lang="en-US" dirty="0" smtClean="0"/>
              <a:t>Optional: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A placing function can access the array to  assign value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A random placing function</a:t>
            </a:r>
          </a:p>
          <a:p>
            <a:pPr>
              <a:buFont typeface="Courier New" charset="0"/>
              <a:buChar char="o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30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89" y="1027906"/>
            <a:ext cx="11181078" cy="4997473"/>
          </a:xfrm>
        </p:spPr>
      </p:pic>
    </p:spTree>
    <p:extLst>
      <p:ext uri="{BB962C8B-B14F-4D97-AF65-F5344CB8AC3E}">
        <p14:creationId xmlns:p14="http://schemas.microsoft.com/office/powerpoint/2010/main" val="117026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array of </a:t>
            </a:r>
            <a:r>
              <a:rPr lang="en-US" dirty="0" err="1" smtClean="0"/>
              <a:t>int</a:t>
            </a:r>
            <a:r>
              <a:rPr lang="en-US" dirty="0" smtClean="0"/>
              <a:t> to store the player X previous moves</a:t>
            </a:r>
          </a:p>
          <a:p>
            <a:r>
              <a:rPr lang="en-US" dirty="0" smtClean="0"/>
              <a:t>Find all possibility by combined </a:t>
            </a:r>
            <a:r>
              <a:rPr lang="en-US" dirty="0" smtClean="0"/>
              <a:t>different </a:t>
            </a:r>
            <a:r>
              <a:rPr lang="en-US" dirty="0" smtClean="0"/>
              <a:t>pairs in array</a:t>
            </a:r>
          </a:p>
          <a:p>
            <a:r>
              <a:rPr lang="en-US" dirty="0" smtClean="0"/>
              <a:t>If find out two are already placed in a row, place the rest to block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19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00354" cy="6858000"/>
          </a:xfrm>
        </p:spPr>
      </p:pic>
    </p:spTree>
    <p:extLst>
      <p:ext uri="{BB962C8B-B14F-4D97-AF65-F5344CB8AC3E}">
        <p14:creationId xmlns:p14="http://schemas.microsoft.com/office/powerpoint/2010/main" val="6098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59"/>
            <a:ext cx="9939867" cy="687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1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a ”specific condition” to see if it there was a line in which already two ’O’s and one blank space exist</a:t>
            </a:r>
          </a:p>
          <a:p>
            <a:r>
              <a:rPr lang="en-US" dirty="0" smtClean="0"/>
              <a:t>In that vertical/horizontal/diagonal line, find the place where is not already placed </a:t>
            </a:r>
          </a:p>
          <a:p>
            <a:r>
              <a:rPr lang="en-US" dirty="0" smtClean="0"/>
              <a:t>Place at that position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3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defTabSz="914400">
              <a:spcBef>
                <a:spcPts val="0"/>
              </a:spcBef>
              <a:spcAft>
                <a:spcPts val="0"/>
              </a:spcAft>
              <a:buClrTx/>
              <a:buFont typeface="Courier New" charset="0"/>
              <a:buChar char="o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817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3412</TotalTime>
  <Words>201</Words>
  <Application>Microsoft Macintosh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Courier New</vt:lpstr>
      <vt:lpstr>Wingdings</vt:lpstr>
      <vt:lpstr>Wingdings 2</vt:lpstr>
      <vt:lpstr>Quotable</vt:lpstr>
      <vt:lpstr>Office Theme</vt:lpstr>
      <vt:lpstr>Computer Function</vt:lpstr>
      <vt:lpstr>STRATEGY :</vt:lpstr>
      <vt:lpstr>WHAT WILL NEED</vt:lpstr>
      <vt:lpstr>PowerPoint Presentation</vt:lpstr>
      <vt:lpstr>Defense:</vt:lpstr>
      <vt:lpstr>PowerPoint Presentation</vt:lpstr>
      <vt:lpstr>PowerPoint Presentation</vt:lpstr>
      <vt:lpstr>Attack:</vt:lpstr>
      <vt:lpstr>Problem</vt:lpstr>
      <vt:lpstr>PowerPoint Presentation</vt:lpstr>
      <vt:lpstr>Solution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Function</dc:title>
  <dc:creator>Microsoft Office User</dc:creator>
  <cp:lastModifiedBy>Microsoft Office User</cp:lastModifiedBy>
  <cp:revision>13</cp:revision>
  <dcterms:created xsi:type="dcterms:W3CDTF">2016-12-02T00:04:18Z</dcterms:created>
  <dcterms:modified xsi:type="dcterms:W3CDTF">2016-12-05T21:34:19Z</dcterms:modified>
</cp:coreProperties>
</file>