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4.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63" r:id="rId3"/>
    <p:sldId id="265" r:id="rId4"/>
    <p:sldId id="272" r:id="rId5"/>
    <p:sldId id="267" r:id="rId6"/>
    <p:sldId id="277" r:id="rId7"/>
    <p:sldId id="286" r:id="rId8"/>
    <p:sldId id="266" r:id="rId9"/>
    <p:sldId id="276" r:id="rId10"/>
    <p:sldId id="287" r:id="rId11"/>
    <p:sldId id="274" r:id="rId12"/>
    <p:sldId id="275" r:id="rId13"/>
    <p:sldId id="270" r:id="rId14"/>
    <p:sldId id="271" r:id="rId15"/>
    <p:sldId id="281" r:id="rId16"/>
    <p:sldId id="280" r:id="rId17"/>
    <p:sldId id="285" r:id="rId18"/>
    <p:sldId id="284" r:id="rId19"/>
    <p:sldId id="283" r:id="rId20"/>
    <p:sldId id="278" r:id="rId21"/>
    <p:sldId id="268" r:id="rId22"/>
    <p:sldId id="282" r:id="rId23"/>
    <p:sldId id="26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0B2"/>
    <a:srgbClr val="C0BDCD"/>
    <a:srgbClr val="0D6B77"/>
    <a:srgbClr val="FF9C6A"/>
    <a:srgbClr val="F79161"/>
    <a:srgbClr val="659975"/>
    <a:srgbClr val="5BA769"/>
    <a:srgbClr val="2A70B0"/>
    <a:srgbClr val="007A8C"/>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88FFD-C540-4876-8138-4322FEAF0753}" v="393" dt="2021-08-24T16:49:36.554"/>
    <p1510:client id="{DEF058EA-F1AF-49A1-87D9-744EB8892E8D}" v="8" dt="2021-08-24T16:53:42.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3" d="100"/>
          <a:sy n="83" d="100"/>
        </p:scale>
        <p:origin x="739" y="67"/>
      </p:cViewPr>
      <p:guideLst>
        <p:guide orient="horz" pos="2160"/>
        <p:guide pos="386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3A6B-BB26-4B12-BFB8-2B873AE12267}"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701FA-A99B-4EA7-BD9A-49A04217BC0C}" type="slidenum">
              <a:rPr lang="zh-CN" altLang="en-US" smtClean="0"/>
              <a:t>‹#›</a:t>
            </a:fld>
            <a:endParaRPr lang="zh-CN" altLang="en-US"/>
          </a:p>
        </p:txBody>
      </p:sp>
    </p:spTree>
    <p:extLst>
      <p:ext uri="{BB962C8B-B14F-4D97-AF65-F5344CB8AC3E}">
        <p14:creationId xmlns:p14="http://schemas.microsoft.com/office/powerpoint/2010/main" val="61558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extLst>
      <p:ext uri="{BB962C8B-B14F-4D97-AF65-F5344CB8AC3E}">
        <p14:creationId xmlns:p14="http://schemas.microsoft.com/office/powerpoint/2010/main" val="4288132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10</a:t>
            </a:fld>
            <a:endParaRPr lang="zh-CN" altLang="en-US"/>
          </a:p>
        </p:txBody>
      </p:sp>
    </p:spTree>
    <p:extLst>
      <p:ext uri="{BB962C8B-B14F-4D97-AF65-F5344CB8AC3E}">
        <p14:creationId xmlns:p14="http://schemas.microsoft.com/office/powerpoint/2010/main" val="115114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11</a:t>
            </a:fld>
            <a:endParaRPr lang="zh-CN" altLang="en-US"/>
          </a:p>
        </p:txBody>
      </p:sp>
    </p:spTree>
    <p:extLst>
      <p:ext uri="{BB962C8B-B14F-4D97-AF65-F5344CB8AC3E}">
        <p14:creationId xmlns:p14="http://schemas.microsoft.com/office/powerpoint/2010/main" val="2092358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12</a:t>
            </a:fld>
            <a:endParaRPr lang="zh-CN" altLang="en-US"/>
          </a:p>
        </p:txBody>
      </p:sp>
    </p:spTree>
    <p:extLst>
      <p:ext uri="{BB962C8B-B14F-4D97-AF65-F5344CB8AC3E}">
        <p14:creationId xmlns:p14="http://schemas.microsoft.com/office/powerpoint/2010/main" val="386524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extLst>
      <p:ext uri="{BB962C8B-B14F-4D97-AF65-F5344CB8AC3E}">
        <p14:creationId xmlns:p14="http://schemas.microsoft.com/office/powerpoint/2010/main" val="1818188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extLst>
      <p:ext uri="{BB962C8B-B14F-4D97-AF65-F5344CB8AC3E}">
        <p14:creationId xmlns:p14="http://schemas.microsoft.com/office/powerpoint/2010/main" val="3627135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extLst>
      <p:ext uri="{BB962C8B-B14F-4D97-AF65-F5344CB8AC3E}">
        <p14:creationId xmlns:p14="http://schemas.microsoft.com/office/powerpoint/2010/main" val="367901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extLst>
      <p:ext uri="{BB962C8B-B14F-4D97-AF65-F5344CB8AC3E}">
        <p14:creationId xmlns:p14="http://schemas.microsoft.com/office/powerpoint/2010/main" val="422525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extLst>
      <p:ext uri="{BB962C8B-B14F-4D97-AF65-F5344CB8AC3E}">
        <p14:creationId xmlns:p14="http://schemas.microsoft.com/office/powerpoint/2010/main" val="1832833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18</a:t>
            </a:fld>
            <a:endParaRPr lang="zh-CN" altLang="en-US"/>
          </a:p>
        </p:txBody>
      </p:sp>
    </p:spTree>
    <p:extLst>
      <p:ext uri="{BB962C8B-B14F-4D97-AF65-F5344CB8AC3E}">
        <p14:creationId xmlns:p14="http://schemas.microsoft.com/office/powerpoint/2010/main" val="238397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19</a:t>
            </a:fld>
            <a:endParaRPr lang="zh-CN" altLang="en-US"/>
          </a:p>
        </p:txBody>
      </p:sp>
    </p:spTree>
    <p:extLst>
      <p:ext uri="{BB962C8B-B14F-4D97-AF65-F5344CB8AC3E}">
        <p14:creationId xmlns:p14="http://schemas.microsoft.com/office/powerpoint/2010/main" val="251326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extLst>
      <p:ext uri="{BB962C8B-B14F-4D97-AF65-F5344CB8AC3E}">
        <p14:creationId xmlns:p14="http://schemas.microsoft.com/office/powerpoint/2010/main" val="3465715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20</a:t>
            </a:fld>
            <a:endParaRPr lang="zh-CN" altLang="en-US"/>
          </a:p>
        </p:txBody>
      </p:sp>
    </p:spTree>
    <p:extLst>
      <p:ext uri="{BB962C8B-B14F-4D97-AF65-F5344CB8AC3E}">
        <p14:creationId xmlns:p14="http://schemas.microsoft.com/office/powerpoint/2010/main" val="248217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21</a:t>
            </a:fld>
            <a:endParaRPr lang="zh-CN" altLang="en-US"/>
          </a:p>
        </p:txBody>
      </p:sp>
    </p:spTree>
    <p:extLst>
      <p:ext uri="{BB962C8B-B14F-4D97-AF65-F5344CB8AC3E}">
        <p14:creationId xmlns:p14="http://schemas.microsoft.com/office/powerpoint/2010/main" val="643229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22</a:t>
            </a:fld>
            <a:endParaRPr lang="zh-CN" altLang="en-US"/>
          </a:p>
        </p:txBody>
      </p:sp>
    </p:spTree>
    <p:extLst>
      <p:ext uri="{BB962C8B-B14F-4D97-AF65-F5344CB8AC3E}">
        <p14:creationId xmlns:p14="http://schemas.microsoft.com/office/powerpoint/2010/main" val="4035771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23</a:t>
            </a:fld>
            <a:endParaRPr lang="zh-CN" altLang="en-US"/>
          </a:p>
        </p:txBody>
      </p:sp>
    </p:spTree>
    <p:extLst>
      <p:ext uri="{BB962C8B-B14F-4D97-AF65-F5344CB8AC3E}">
        <p14:creationId xmlns:p14="http://schemas.microsoft.com/office/powerpoint/2010/main" val="26040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extLst>
      <p:ext uri="{BB962C8B-B14F-4D97-AF65-F5344CB8AC3E}">
        <p14:creationId xmlns:p14="http://schemas.microsoft.com/office/powerpoint/2010/main" val="209953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4</a:t>
            </a:fld>
            <a:endParaRPr lang="zh-CN" altLang="en-US"/>
          </a:p>
        </p:txBody>
      </p:sp>
    </p:spTree>
    <p:extLst>
      <p:ext uri="{BB962C8B-B14F-4D97-AF65-F5344CB8AC3E}">
        <p14:creationId xmlns:p14="http://schemas.microsoft.com/office/powerpoint/2010/main" val="420393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5</a:t>
            </a:fld>
            <a:endParaRPr lang="zh-CN" altLang="en-US"/>
          </a:p>
        </p:txBody>
      </p:sp>
    </p:spTree>
    <p:extLst>
      <p:ext uri="{BB962C8B-B14F-4D97-AF65-F5344CB8AC3E}">
        <p14:creationId xmlns:p14="http://schemas.microsoft.com/office/powerpoint/2010/main" val="246901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6</a:t>
            </a:fld>
            <a:endParaRPr lang="zh-CN" altLang="en-US"/>
          </a:p>
        </p:txBody>
      </p:sp>
    </p:spTree>
    <p:extLst>
      <p:ext uri="{BB962C8B-B14F-4D97-AF65-F5344CB8AC3E}">
        <p14:creationId xmlns:p14="http://schemas.microsoft.com/office/powerpoint/2010/main" val="2614724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7</a:t>
            </a:fld>
            <a:endParaRPr lang="zh-CN" altLang="en-US"/>
          </a:p>
        </p:txBody>
      </p:sp>
    </p:spTree>
    <p:extLst>
      <p:ext uri="{BB962C8B-B14F-4D97-AF65-F5344CB8AC3E}">
        <p14:creationId xmlns:p14="http://schemas.microsoft.com/office/powerpoint/2010/main" val="228618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8</a:t>
            </a:fld>
            <a:endParaRPr lang="zh-CN" altLang="en-US"/>
          </a:p>
        </p:txBody>
      </p:sp>
    </p:spTree>
    <p:extLst>
      <p:ext uri="{BB962C8B-B14F-4D97-AF65-F5344CB8AC3E}">
        <p14:creationId xmlns:p14="http://schemas.microsoft.com/office/powerpoint/2010/main" val="207111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extLst>
      <p:ext uri="{BB962C8B-B14F-4D97-AF65-F5344CB8AC3E}">
        <p14:creationId xmlns:p14="http://schemas.microsoft.com/office/powerpoint/2010/main" val="307407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bin"/></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7"/>
          <p:cNvSpPr txBox="1">
            <a:spLocks noChangeArrowheads="1"/>
          </p:cNvSpPr>
          <p:nvPr/>
        </p:nvSpPr>
        <p:spPr bwMode="auto">
          <a:xfrm>
            <a:off x="2469572" y="2668649"/>
            <a:ext cx="665797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en-US" altLang="zh-CN" sz="4800" b="1" spc="600" dirty="0" err="1">
                <a:solidFill>
                  <a:schemeClr val="bg1"/>
                </a:solidFill>
                <a:latin typeface="Yeseva One" panose="00000500000000000000" charset="0"/>
                <a:ea typeface="Yeseva One" panose="00000500000000000000" charset="0"/>
              </a:rPr>
              <a:t>Tìm</a:t>
            </a:r>
            <a:r>
              <a:rPr lang="en-US" altLang="zh-CN" sz="4800" b="1" spc="600" dirty="0">
                <a:solidFill>
                  <a:schemeClr val="bg1"/>
                </a:solidFill>
                <a:latin typeface="Yeseva One" panose="00000500000000000000" charset="0"/>
                <a:ea typeface="Yeseva One" panose="00000500000000000000" charset="0"/>
              </a:rPr>
              <a:t> </a:t>
            </a:r>
            <a:r>
              <a:rPr lang="en-US" altLang="zh-CN" sz="4800" b="1" spc="600" dirty="0" err="1">
                <a:solidFill>
                  <a:schemeClr val="bg1"/>
                </a:solidFill>
                <a:latin typeface="Yeseva One" panose="00000500000000000000" charset="0"/>
                <a:ea typeface="Yeseva One" panose="00000500000000000000" charset="0"/>
              </a:rPr>
              <a:t>hiểu</a:t>
            </a:r>
            <a:r>
              <a:rPr lang="en-US" altLang="zh-CN" sz="4800" b="1" spc="600" dirty="0">
                <a:solidFill>
                  <a:schemeClr val="bg1"/>
                </a:solidFill>
                <a:latin typeface="Yeseva One" panose="00000500000000000000" charset="0"/>
                <a:ea typeface="Yeseva One" panose="00000500000000000000" charset="0"/>
              </a:rPr>
              <a:t> </a:t>
            </a:r>
            <a:r>
              <a:rPr lang="en-US" altLang="zh-CN" sz="4800" b="1" spc="600" dirty="0" err="1">
                <a:solidFill>
                  <a:schemeClr val="bg1"/>
                </a:solidFill>
                <a:latin typeface="Yeseva One" panose="00000500000000000000" charset="0"/>
                <a:ea typeface="Yeseva One" panose="00000500000000000000" charset="0"/>
              </a:rPr>
              <a:t>về</a:t>
            </a:r>
            <a:r>
              <a:rPr lang="en-US" altLang="zh-CN" sz="4800" b="1" spc="600" dirty="0">
                <a:solidFill>
                  <a:schemeClr val="bg1"/>
                </a:solidFill>
                <a:latin typeface="Yeseva One" panose="00000500000000000000" charset="0"/>
                <a:ea typeface="Yeseva One" panose="00000500000000000000" charset="0"/>
              </a:rPr>
              <a:t> Google Firebase</a:t>
            </a:r>
            <a:endParaRPr lang="zh-CN" altLang="en-US" sz="4000" b="1" spc="600" dirty="0">
              <a:solidFill>
                <a:schemeClr val="bg1"/>
              </a:solidFill>
              <a:latin typeface="Yeseva One" panose="00000500000000000000" charset="0"/>
              <a:ea typeface="Yeseva One" panose="00000500000000000000" charset="0"/>
            </a:endParaRPr>
          </a:p>
        </p:txBody>
      </p:sp>
      <p:sp>
        <p:nvSpPr>
          <p:cNvPr id="6" name="矩形: 圆角 5"/>
          <p:cNvSpPr/>
          <p:nvPr/>
        </p:nvSpPr>
        <p:spPr>
          <a:xfrm>
            <a:off x="3099451" y="5091359"/>
            <a:ext cx="5398221" cy="4756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D6B77"/>
                </a:solidFill>
                <a:latin typeface="Yeseva One" panose="00000500000000000000" charset="0"/>
                <a:ea typeface="Yeseva One" panose="00000500000000000000" charset="0"/>
              </a:rPr>
              <a:t>Welcome to my group presentation</a:t>
            </a:r>
            <a:endParaRPr sz="1600" dirty="0">
              <a:solidFill>
                <a:srgbClr val="0D6B77"/>
              </a:solidFill>
              <a:uFillTx/>
              <a:latin typeface="Yeseva One" panose="00000500000000000000" charset="0"/>
              <a:ea typeface="Yeseva One" panose="00000500000000000000" charset="0"/>
            </a:endParaRPr>
          </a:p>
        </p:txBody>
      </p:sp>
      <p:sp>
        <p:nvSpPr>
          <p:cNvPr id="7" name="文本框 6"/>
          <p:cNvSpPr txBox="1">
            <a:spLocks noChangeArrowheads="1"/>
          </p:cNvSpPr>
          <p:nvPr/>
        </p:nvSpPr>
        <p:spPr bwMode="auto">
          <a:xfrm>
            <a:off x="3445385" y="1785913"/>
            <a:ext cx="4706351"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en-US" altLang="zh-CN" sz="4400" spc="300" dirty="0" err="1">
                <a:solidFill>
                  <a:schemeClr val="bg1"/>
                </a:solidFill>
                <a:latin typeface="Yeseva One" panose="00000500000000000000" charset="0"/>
                <a:ea typeface="Yeseva One" panose="00000500000000000000" charset="0"/>
              </a:rPr>
              <a:t>Nhóm</a:t>
            </a:r>
            <a:r>
              <a:rPr lang="en-US" altLang="zh-CN" sz="4400" spc="300" dirty="0">
                <a:solidFill>
                  <a:schemeClr val="bg1"/>
                </a:solidFill>
                <a:latin typeface="Yeseva One" panose="00000500000000000000" charset="0"/>
                <a:ea typeface="Yeseva One" panose="00000500000000000000" charset="0"/>
              </a:rPr>
              <a:t> 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532"/>
            <a:ext cx="12192000" cy="6858000"/>
          </a:xfrm>
          <a:prstGeom prst="rect">
            <a:avLst/>
          </a:prstGeom>
        </p:spPr>
      </p:pic>
      <p:sp>
        <p:nvSpPr>
          <p:cNvPr id="9" name="矩形 8"/>
          <p:cNvSpPr/>
          <p:nvPr/>
        </p:nvSpPr>
        <p:spPr>
          <a:xfrm>
            <a:off x="5383449" y="2732061"/>
            <a:ext cx="3893716" cy="706755"/>
          </a:xfrm>
          <a:prstGeom prst="rect">
            <a:avLst/>
          </a:prstGeom>
        </p:spPr>
        <p:txBody>
          <a:bodyPr wrap="square">
            <a:spAutoFit/>
          </a:bodyPr>
          <a:lstStyle/>
          <a:p>
            <a:pPr algn="just"/>
            <a:r>
              <a:rPr kumimoji="1" lang="en-US" altLang="zh-CN" sz="4000" dirty="0">
                <a:solidFill>
                  <a:schemeClr val="bg1"/>
                </a:solidFill>
                <a:latin typeface="Yeseva One" panose="00000500000000000000" charset="0"/>
                <a:ea typeface="Yeseva One" panose="00000500000000000000" charset="0"/>
              </a:rPr>
              <a:t>CÁC DỊCH VỤ</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3830024" y="2623774"/>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4</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4227194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0"/>
            <a:ext cx="12192000" cy="6858000"/>
            <a:chOff x="0" y="0"/>
            <a:chExt cx="12192000" cy="6858000"/>
          </a:xfrm>
        </p:grpSpPr>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3" name="组合 22"/>
            <p:cNvGrpSpPr/>
            <p:nvPr/>
          </p:nvGrpSpPr>
          <p:grpSpPr>
            <a:xfrm>
              <a:off x="198437" y="347654"/>
              <a:ext cx="11793538" cy="6311764"/>
              <a:chOff x="198437" y="202514"/>
              <a:chExt cx="11793538" cy="6311764"/>
            </a:xfrm>
          </p:grpSpPr>
          <p:sp>
            <p:nvSpPr>
              <p:cNvPr id="24" name="矩形 23"/>
              <p:cNvSpPr/>
              <p:nvPr/>
            </p:nvSpPr>
            <p:spPr>
              <a:xfrm>
                <a:off x="198437" y="948050"/>
                <a:ext cx="11793538" cy="5566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标题 1"/>
              <p:cNvSpPr txBox="1"/>
              <p:nvPr/>
            </p:nvSpPr>
            <p:spPr>
              <a:xfrm>
                <a:off x="198437" y="202514"/>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defRPr/>
                </a:pPr>
                <a:r>
                  <a:rPr lang="en-US" altLang="zh-CN" sz="3000" spc="600">
                    <a:solidFill>
                      <a:schemeClr val="bg1"/>
                    </a:solidFill>
                    <a:latin typeface="Yeseva One" panose="00000500000000000000" charset="0"/>
                    <a:ea typeface="Yeseva One" panose="00000500000000000000" charset="0"/>
                  </a:rPr>
                  <a:t>CÁC DỊCH VỤ FIREBASE CUNG CẤP </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9" name="组合 8"/>
          <p:cNvGrpSpPr/>
          <p:nvPr/>
        </p:nvGrpSpPr>
        <p:grpSpPr>
          <a:xfrm>
            <a:off x="9015245" y="2115165"/>
            <a:ext cx="2016011" cy="323446"/>
            <a:chOff x="2964135" y="3672185"/>
            <a:chExt cx="2328934" cy="558608"/>
          </a:xfrm>
        </p:grpSpPr>
        <p:sp>
          <p:nvSpPr>
            <p:cNvPr id="10" name="Rounded Rectangle 43"/>
            <p:cNvSpPr/>
            <p:nvPr/>
          </p:nvSpPr>
          <p:spPr>
            <a:xfrm>
              <a:off x="2964135" y="3673227"/>
              <a:ext cx="2230265" cy="557566"/>
            </a:xfrm>
            <a:prstGeom prst="roundRect">
              <a:avLst>
                <a:gd name="adj" fmla="val 0"/>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Yeseva One" panose="00000500000000000000" charset="0"/>
                <a:ea typeface="Yeseva One" panose="00000500000000000000" charset="0"/>
              </a:endParaRPr>
            </a:p>
          </p:txBody>
        </p:sp>
        <p:sp>
          <p:nvSpPr>
            <p:cNvPr id="11" name="TextBox 44"/>
            <p:cNvSpPr txBox="1"/>
            <p:nvPr/>
          </p:nvSpPr>
          <p:spPr>
            <a:xfrm>
              <a:off x="3188964" y="3672185"/>
              <a:ext cx="2104105" cy="556016"/>
            </a:xfrm>
            <a:prstGeom prst="rect">
              <a:avLst/>
            </a:prstGeom>
            <a:noFill/>
          </p:spPr>
          <p:txBody>
            <a:bodyPr wrap="square" rtlCol="0">
              <a:spAutoFit/>
            </a:bodyPr>
            <a:lstStyle/>
            <a:p>
              <a:endParaRPr lang="id-ID" sz="1500" dirty="0">
                <a:solidFill>
                  <a:schemeClr val="bg1"/>
                </a:solidFill>
                <a:latin typeface="Yeseva One" panose="00000500000000000000" charset="0"/>
                <a:ea typeface="Yeseva One" panose="00000500000000000000" charset="0"/>
              </a:endParaRPr>
            </a:p>
          </p:txBody>
        </p:sp>
      </p:grpSp>
      <p:sp>
        <p:nvSpPr>
          <p:cNvPr id="13" name="TextBox 46"/>
          <p:cNvSpPr txBox="1"/>
          <p:nvPr/>
        </p:nvSpPr>
        <p:spPr>
          <a:xfrm>
            <a:off x="8961795" y="2541393"/>
            <a:ext cx="2925405" cy="3851865"/>
          </a:xfrm>
          <a:prstGeom prst="rect">
            <a:avLst/>
          </a:prstGeom>
          <a:noFill/>
        </p:spPr>
        <p:txBody>
          <a:bodyPr wrap="square" lIns="49634" tIns="24817" rIns="49634" bIns="24817" rtlCol="0">
            <a:spAutoFit/>
          </a:bodyPr>
          <a:lstStyle/>
          <a:p>
            <a:pPr algn="just">
              <a:lnSpc>
                <a:spcPct val="200000"/>
              </a:lnSpc>
            </a:pPr>
            <a:r>
              <a:rPr lang="en-US" sz="1600">
                <a:latin typeface="Yeseva One" panose="00000500000000000000"/>
                <a:cs typeface="Arial" panose="020B0604020202020204" pitchFamily="34" charset="0"/>
              </a:rPr>
              <a:t>Firebase cung cấp công cụ Firebase Analytics và 2 nhóm sản phẩm chính tập trung vào 2 đối tượng: là phát triển và kiểm thử các ứng dụng được thiết kế và phân tích dữ liệu và tối ưu hoá trải nghiệm đối với người dùng.</a:t>
            </a:r>
          </a:p>
          <a:p>
            <a:pPr>
              <a:lnSpc>
                <a:spcPct val="250000"/>
              </a:lnSpc>
            </a:pPr>
            <a:endParaRPr lang="en-US" altLang="zh-CN" sz="1100" dirty="0">
              <a:solidFill>
                <a:schemeClr val="bg1">
                  <a:lumMod val="50000"/>
                </a:schemeClr>
              </a:solidFill>
              <a:latin typeface="Yeseva One" panose="00000500000000000000"/>
              <a:ea typeface="Yeseva One" panose="00000500000000000000" charset="0"/>
            </a:endParaRPr>
          </a:p>
        </p:txBody>
      </p:sp>
      <p:pic>
        <p:nvPicPr>
          <p:cNvPr id="14" name="Picture 13">
            <a:extLst>
              <a:ext uri="{FF2B5EF4-FFF2-40B4-BE49-F238E27FC236}">
                <a16:creationId xmlns:a16="http://schemas.microsoft.com/office/drawing/2014/main" id="{BFB77C69-9CD6-439C-9B3F-195C61362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64" y="1490952"/>
            <a:ext cx="8405344" cy="47805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12192000" cy="6858000"/>
            <a:chOff x="0" y="0"/>
            <a:chExt cx="12192000" cy="6858000"/>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3" name="组合 32"/>
            <p:cNvGrpSpPr/>
            <p:nvPr/>
          </p:nvGrpSpPr>
          <p:grpSpPr>
            <a:xfrm>
              <a:off x="191904" y="347654"/>
              <a:ext cx="11793538" cy="6374027"/>
              <a:chOff x="191904" y="202514"/>
              <a:chExt cx="11793538" cy="6374027"/>
            </a:xfrm>
          </p:grpSpPr>
          <p:sp>
            <p:nvSpPr>
              <p:cNvPr id="34" name="矩形 33"/>
              <p:cNvSpPr/>
              <p:nvPr/>
            </p:nvSpPr>
            <p:spPr>
              <a:xfrm>
                <a:off x="191904" y="958985"/>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标题 1"/>
              <p:cNvSpPr txBox="1"/>
              <p:nvPr/>
            </p:nvSpPr>
            <p:spPr>
              <a:xfrm>
                <a:off x="3402623" y="202514"/>
                <a:ext cx="5372100"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FIREBASE ANALYTICS</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Rectangle 22"/>
          <p:cNvSpPr/>
          <p:nvPr/>
        </p:nvSpPr>
        <p:spPr>
          <a:xfrm>
            <a:off x="6268586" y="5496700"/>
            <a:ext cx="3750170" cy="514350"/>
          </a:xfrm>
          <a:prstGeom prst="rect">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1600" spc="600">
                <a:solidFill>
                  <a:schemeClr val="bg1"/>
                </a:solidFill>
                <a:latin typeface="Yeseva One" panose="00000500000000000000" charset="0"/>
                <a:ea typeface="Yeseva One" panose="00000500000000000000" charset="0"/>
              </a:rPr>
              <a:t>FIREBASE</a:t>
            </a:r>
            <a:endParaRPr lang="zh-CN" altLang="en-US" sz="1600" spc="600" dirty="0">
              <a:solidFill>
                <a:schemeClr val="bg1"/>
              </a:solidFill>
              <a:latin typeface="Yeseva One" panose="00000500000000000000" charset="0"/>
              <a:ea typeface="Yeseva One" panose="00000500000000000000" charset="0"/>
            </a:endParaRPr>
          </a:p>
        </p:txBody>
      </p:sp>
      <p:sp>
        <p:nvSpPr>
          <p:cNvPr id="6" name="Rectangle 23"/>
          <p:cNvSpPr/>
          <p:nvPr/>
        </p:nvSpPr>
        <p:spPr>
          <a:xfrm>
            <a:off x="10112291" y="5496700"/>
            <a:ext cx="1534763" cy="514350"/>
          </a:xfrm>
          <a:prstGeom prst="rect">
            <a:avLst/>
          </a:prstGeom>
          <a:solidFill>
            <a:srgbClr val="0D6B77">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pc="600">
                <a:solidFill>
                  <a:schemeClr val="bg1"/>
                </a:solidFill>
                <a:latin typeface="Yeseva One" panose="00000500000000000000" charset="0"/>
                <a:ea typeface="Yeseva One" panose="00000500000000000000" charset="0"/>
              </a:rPr>
              <a:t>ANALYTICS</a:t>
            </a:r>
            <a:endParaRPr lang="en-US" altLang="zh-CN" sz="1100" dirty="0">
              <a:latin typeface="Yeseva One" panose="00000500000000000000" charset="0"/>
              <a:ea typeface="Yeseva One" panose="00000500000000000000" charset="0"/>
              <a:cs typeface="Open Sans" panose="020B0606030504020204" pitchFamily="34" charset="0"/>
            </a:endParaRPr>
          </a:p>
        </p:txBody>
      </p:sp>
      <p:grpSp>
        <p:nvGrpSpPr>
          <p:cNvPr id="10" name="组合 9"/>
          <p:cNvGrpSpPr/>
          <p:nvPr/>
        </p:nvGrpSpPr>
        <p:grpSpPr>
          <a:xfrm>
            <a:off x="808182" y="1620621"/>
            <a:ext cx="5032107" cy="2012416"/>
            <a:chOff x="1497281" y="2183146"/>
            <a:chExt cx="5032108" cy="1879898"/>
          </a:xfrm>
          <a:solidFill>
            <a:srgbClr val="0D6B77"/>
          </a:solidFill>
        </p:grpSpPr>
        <p:sp>
          <p:nvSpPr>
            <p:cNvPr id="11" name="TextBox 34"/>
            <p:cNvSpPr txBox="1"/>
            <p:nvPr/>
          </p:nvSpPr>
          <p:spPr>
            <a:xfrm>
              <a:off x="2185973" y="2183146"/>
              <a:ext cx="4343416" cy="663308"/>
            </a:xfrm>
            <a:prstGeom prst="rect">
              <a:avLst/>
            </a:prstGeom>
            <a:grpFill/>
          </p:spPr>
          <p:txBody>
            <a:bodyPr wrap="square" rtlCol="0">
              <a:spAutoFit/>
            </a:bodyPr>
            <a:lstStyle/>
            <a:p>
              <a:pPr algn="ctr">
                <a:lnSpc>
                  <a:spcPct val="150000"/>
                </a:lnSpc>
              </a:pPr>
              <a:r>
                <a:rPr lang="en-US" sz="1600">
                  <a:solidFill>
                    <a:schemeClr val="bg1"/>
                  </a:solidFill>
                  <a:latin typeface="Yeseva One" panose="00000500000000000000"/>
                  <a:cs typeface="Arial" panose="020B0604020202020204" pitchFamily="34" charset="0"/>
                </a:rPr>
                <a:t>Là giải pháp miễn phí và phần tích không giới hạn.</a:t>
              </a:r>
            </a:p>
            <a:p>
              <a:pPr algn="ctr">
                <a:lnSpc>
                  <a:spcPct val="150000"/>
                </a:lnSpc>
              </a:pPr>
              <a:endParaRPr lang="en-US" sz="1200">
                <a:solidFill>
                  <a:schemeClr val="bg1"/>
                </a:solidFill>
                <a:latin typeface="Yeseva One" panose="00000500000000000000"/>
                <a:cs typeface="Arial" panose="020B0604020202020204" pitchFamily="34" charset="0"/>
              </a:endParaRPr>
            </a:p>
          </p:txBody>
        </p:sp>
        <p:sp>
          <p:nvSpPr>
            <p:cNvPr id="12" name="TextBox 35"/>
            <p:cNvSpPr txBox="1"/>
            <p:nvPr/>
          </p:nvSpPr>
          <p:spPr>
            <a:xfrm>
              <a:off x="2185973" y="3322468"/>
              <a:ext cx="4343416" cy="740576"/>
            </a:xfrm>
            <a:prstGeom prst="rect">
              <a:avLst/>
            </a:prstGeom>
            <a:grpFill/>
          </p:spPr>
          <p:txBody>
            <a:bodyPr wrap="square" rtlCol="0">
              <a:spAutoFit/>
            </a:bodyPr>
            <a:lstStyle/>
            <a:p>
              <a:pPr algn="ctr">
                <a:lnSpc>
                  <a:spcPct val="150000"/>
                </a:lnSpc>
              </a:pPr>
              <a:r>
                <a:rPr lang="en-US" sz="1600">
                  <a:solidFill>
                    <a:schemeClr val="bg1"/>
                  </a:solidFill>
                  <a:latin typeface="Yeseva One" panose="00000500000000000000"/>
                  <a:ea typeface="Tahoma" panose="020B0604030504040204" pitchFamily="34" charset="0"/>
                  <a:cs typeface="Tahoma" panose="020B0604030504040204" pitchFamily="34" charset="0"/>
                </a:rPr>
                <a:t>Quản lý hành vi người dùng và các biện pháp từ bảng điều khiển duy nhất.</a:t>
              </a:r>
            </a:p>
          </p:txBody>
        </p:sp>
        <p:grpSp>
          <p:nvGrpSpPr>
            <p:cNvPr id="16" name="Group 239"/>
            <p:cNvGrpSpPr/>
            <p:nvPr/>
          </p:nvGrpSpPr>
          <p:grpSpPr>
            <a:xfrm>
              <a:off x="1508353" y="2184556"/>
              <a:ext cx="511044" cy="524565"/>
              <a:chOff x="7938" y="-3175"/>
              <a:chExt cx="8029575" cy="8027988"/>
            </a:xfrm>
            <a:grpFill/>
          </p:grpSpPr>
          <p:sp>
            <p:nvSpPr>
              <p:cNvPr id="22"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w="9525">
                <a:noFill/>
                <a:round/>
              </a:ln>
            </p:spPr>
            <p:txBody>
              <a:bodyPr vert="horz" wrap="square" lIns="91440" tIns="45720" rIns="91440" bIns="45720" numCol="1" anchor="t" anchorCtr="0" compatLnSpc="1"/>
              <a:lstStyle/>
              <a:p>
                <a:endParaRPr lang="id-ID">
                  <a:solidFill>
                    <a:schemeClr val="bg1">
                      <a:lumMod val="65000"/>
                    </a:schemeClr>
                  </a:solidFill>
                  <a:latin typeface="Yeseva One" panose="00000500000000000000" charset="0"/>
                  <a:ea typeface="Yeseva One" panose="00000500000000000000" charset="0"/>
                </a:endParaRPr>
              </a:p>
            </p:txBody>
          </p:sp>
          <p:sp>
            <p:nvSpPr>
              <p:cNvPr id="23"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w="9525">
                <a:noFill/>
                <a:round/>
              </a:ln>
            </p:spPr>
            <p:txBody>
              <a:bodyPr vert="horz" wrap="square" lIns="91440" tIns="45720" rIns="91440" bIns="45720" numCol="1" anchor="t" anchorCtr="0" compatLnSpc="1"/>
              <a:lstStyle/>
              <a:p>
                <a:endParaRPr lang="id-ID">
                  <a:solidFill>
                    <a:schemeClr val="bg1">
                      <a:lumMod val="65000"/>
                    </a:schemeClr>
                  </a:solidFill>
                  <a:latin typeface="Yeseva One" panose="00000500000000000000" charset="0"/>
                  <a:ea typeface="Yeseva One" panose="00000500000000000000" charset="0"/>
                </a:endParaRPr>
              </a:p>
            </p:txBody>
          </p:sp>
        </p:grpSp>
        <p:sp>
          <p:nvSpPr>
            <p:cNvPr id="17" name="Freeform 8"/>
            <p:cNvSpPr>
              <a:spLocks noEditPoints="1"/>
            </p:cNvSpPr>
            <p:nvPr/>
          </p:nvSpPr>
          <p:spPr bwMode="auto">
            <a:xfrm>
              <a:off x="1497281" y="3218936"/>
              <a:ext cx="533184" cy="480092"/>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p:spPr>
          <p:txBody>
            <a:bodyPr vert="horz" wrap="square" lIns="91440" tIns="45720" rIns="91440" bIns="45720" numCol="1" anchor="t" anchorCtr="0" compatLnSpc="1"/>
            <a:lstStyle/>
            <a:p>
              <a:endParaRPr lang="id-ID" dirty="0">
                <a:solidFill>
                  <a:schemeClr val="bg1">
                    <a:lumMod val="65000"/>
                  </a:schemeClr>
                </a:solidFill>
                <a:latin typeface="Yeseva One" panose="00000500000000000000" charset="0"/>
                <a:ea typeface="Yeseva One" panose="00000500000000000000" charset="0"/>
              </a:endParaRPr>
            </a:p>
          </p:txBody>
        </p:sp>
      </p:grpSp>
      <p:pic>
        <p:nvPicPr>
          <p:cNvPr id="29" name="Picture 28">
            <a:extLst>
              <a:ext uri="{FF2B5EF4-FFF2-40B4-BE49-F238E27FC236}">
                <a16:creationId xmlns:a16="http://schemas.microsoft.com/office/drawing/2014/main" id="{45DCDFAE-D8D5-4BBA-B6B0-F4BE3EC17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08" y="1620621"/>
            <a:ext cx="5368246" cy="361675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0"/>
            <a:ext cx="12192000" cy="6858000"/>
            <a:chOff x="0" y="0"/>
            <a:chExt cx="12192000" cy="6858000"/>
          </a:xfrm>
        </p:grpSpPr>
        <p:pic>
          <p:nvPicPr>
            <p:cNvPr id="46" name="图片 45"/>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52" name="组合 51"/>
            <p:cNvGrpSpPr/>
            <p:nvPr/>
          </p:nvGrpSpPr>
          <p:grpSpPr>
            <a:xfrm>
              <a:off x="164078" y="317931"/>
              <a:ext cx="11827897" cy="6392815"/>
              <a:chOff x="164078" y="172791"/>
              <a:chExt cx="11827897" cy="6392815"/>
            </a:xfrm>
          </p:grpSpPr>
          <p:sp>
            <p:nvSpPr>
              <p:cNvPr id="53" name="矩形 52"/>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标题 1"/>
              <p:cNvSpPr txBox="1"/>
              <p:nvPr/>
            </p:nvSpPr>
            <p:spPr>
              <a:xfrm>
                <a:off x="164078" y="172791"/>
                <a:ext cx="11793537"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Realtime</a:t>
                </a:r>
                <a:r>
                  <a:rPr lang="en-US" sz="3200" b="1" spc="300">
                    <a:solidFill>
                      <a:schemeClr val="bg1"/>
                    </a:solidFill>
                    <a:latin typeface="Yeseva One" panose="00000500000000000000"/>
                    <a:cs typeface="Arial" panose="020B0604020202020204" pitchFamily="34" charset="0"/>
                  </a:rPr>
                  <a:t> Database</a:t>
                </a:r>
                <a:endParaRPr lang="en-US" sz="3200" spc="300" dirty="0">
                  <a:solidFill>
                    <a:schemeClr val="bg1"/>
                  </a:solidFill>
                  <a:latin typeface="Yeseva One" panose="00000500000000000000"/>
                  <a:ea typeface="Yeseva One" panose="00000500000000000000" charset="0"/>
                  <a:cs typeface="Roboto condensed"/>
                </a:endParaRPr>
              </a:p>
            </p:txBody>
          </p:sp>
        </p:grpSp>
      </p:grpSp>
      <p:sp>
        <p:nvSpPr>
          <p:cNvPr id="9" name="Subtitle 2"/>
          <p:cNvSpPr txBox="1"/>
          <p:nvPr/>
        </p:nvSpPr>
        <p:spPr>
          <a:xfrm>
            <a:off x="672640" y="1899642"/>
            <a:ext cx="4684450" cy="3567301"/>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pPr>
            <a:r>
              <a:rPr lang="en-US" sz="1600" dirty="0" err="1">
                <a:latin typeface="Yeseva One" panose="00000500000000000000"/>
                <a:cs typeface="Arial" panose="020B0604020202020204" pitchFamily="34" charset="0"/>
              </a:rPr>
              <a:t>Cơ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NoSQL</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dưới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dạng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kế</a:t>
            </a:r>
            <a:r>
              <a:rPr lang="en-US" sz="1600" dirty="0">
                <a:latin typeface="Yeseva One" panose="00000500000000000000"/>
                <a:cs typeface="Arial" panose="020B0604020202020204" pitchFamily="34" charset="0"/>
              </a:rPr>
              <a:t> </a:t>
            </a:r>
            <a:r>
              <a:rPr lang="en-US" sz="1600">
                <a:latin typeface="Yeseva One" panose="00000500000000000000"/>
                <a:cs typeface="Arial" panose="020B0604020202020204" pitchFamily="34" charset="0"/>
              </a:rPr>
              <a:t>JSON.</a:t>
            </a:r>
            <a:endParaRPr lang="en-US" sz="1600" dirty="0">
              <a:latin typeface="Yeseva One" panose="00000500000000000000"/>
              <a:cs typeface="Arial" panose="020B0604020202020204" pitchFamily="34" charset="0"/>
            </a:endParaRPr>
          </a:p>
          <a:p>
            <a:pPr algn="just">
              <a:lnSpc>
                <a:spcPct val="200000"/>
              </a:lnSpc>
            </a:pP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từ</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mọi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thoại</a:t>
            </a:r>
            <a:r>
              <a:rPr lang="en-US" sz="1600" dirty="0">
                <a:latin typeface="Yeseva One" panose="00000500000000000000"/>
                <a:cs typeface="Arial" panose="020B0604020202020204" pitchFamily="34" charset="0"/>
              </a:rPr>
              <a:t>, web</a:t>
            </a:r>
            <a:r>
              <a:rPr lang="en-US" sz="1600">
                <a:latin typeface="Yeseva One" panose="00000500000000000000"/>
                <a:cs typeface="Arial" panose="020B0604020202020204" pitchFamily="34" charset="0"/>
              </a:rPr>
              <a:t>, …</a:t>
            </a:r>
            <a:endParaRPr lang="en-US" sz="1600" dirty="0">
              <a:latin typeface="Yeseva One" panose="00000500000000000000"/>
              <a:cs typeface="Arial" panose="020B0604020202020204" pitchFamily="34" charset="0"/>
            </a:endParaRPr>
          </a:p>
          <a:p>
            <a:pPr algn="just">
              <a:lnSpc>
                <a:spcPct val="200000"/>
              </a:lnSpc>
            </a:pP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đổi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trong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hàng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tự</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ở </a:t>
            </a:r>
            <a:r>
              <a:rPr lang="en-US" sz="1600" dirty="0" err="1">
                <a:latin typeface="Yeseva One" panose="00000500000000000000"/>
                <a:cs typeface="Arial" panose="020B0604020202020204" pitchFamily="34" charset="0"/>
              </a:rPr>
              <a:t>chế</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a:t>
            </a:r>
            <a:r>
              <a:rPr lang="en-US" sz="1600" dirty="0">
                <a:latin typeface="Yeseva One" panose="00000500000000000000"/>
                <a:cs typeface="Arial" panose="020B0604020202020204" pitchFamily="34" charset="0"/>
              </a:rPr>
              <a:t> offline.</a:t>
            </a:r>
            <a:endParaRPr lang="vi-VN" sz="1600" dirty="0">
              <a:cs typeface="Arial" panose="020B0604020202020204" pitchFamily="34" charset="0"/>
            </a:endParaRPr>
          </a:p>
        </p:txBody>
      </p:sp>
      <p:pic>
        <p:nvPicPr>
          <p:cNvPr id="47" name="Picture 46">
            <a:extLst>
              <a:ext uri="{FF2B5EF4-FFF2-40B4-BE49-F238E27FC236}">
                <a16:creationId xmlns:a16="http://schemas.microsoft.com/office/drawing/2014/main" id="{7FE2433E-48DA-45F3-A527-FB85DEBB7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219" y="1810731"/>
            <a:ext cx="6314397" cy="41824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0"/>
                                        <p:tgtEl>
                                          <p:spTgt spid="47"/>
                                        </p:tgtEl>
                                      </p:cBhvr>
                                    </p:animEffect>
                                    <p:anim calcmode="lin" valueType="num">
                                      <p:cBhvr>
                                        <p:cTn id="12" dur="1000" fill="hold"/>
                                        <p:tgtEl>
                                          <p:spTgt spid="47"/>
                                        </p:tgtEl>
                                        <p:attrNameLst>
                                          <p:attrName>ppt_x</p:attrName>
                                        </p:attrNameLst>
                                      </p:cBhvr>
                                      <p:tavLst>
                                        <p:tav tm="0">
                                          <p:val>
                                            <p:strVal val="#ppt_x"/>
                                          </p:val>
                                        </p:tav>
                                        <p:tav tm="100000">
                                          <p:val>
                                            <p:strVal val="#ppt_x"/>
                                          </p:val>
                                        </p:tav>
                                      </p:tavLst>
                                    </p:anim>
                                    <p:anim calcmode="lin" valueType="num">
                                      <p:cBhvr>
                                        <p:cTn id="1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1"/>
            <a:ext cx="12220009" cy="6858000"/>
            <a:chOff x="-83697" y="-62943"/>
            <a:chExt cx="12303898" cy="6920943"/>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83697" y="-62943"/>
              <a:ext cx="12303898" cy="6920943"/>
            </a:xfrm>
            <a:prstGeom prst="rect">
              <a:avLst/>
            </a:prstGeom>
          </p:spPr>
        </p:pic>
        <p:grpSp>
          <p:nvGrpSpPr>
            <p:cNvPr id="36" name="组合 35"/>
            <p:cNvGrpSpPr/>
            <p:nvPr/>
          </p:nvGrpSpPr>
          <p:grpSpPr>
            <a:xfrm>
              <a:off x="198437" y="245233"/>
              <a:ext cx="11793538" cy="6465514"/>
              <a:chOff x="198437" y="100093"/>
              <a:chExt cx="11793538" cy="6465514"/>
            </a:xfrm>
          </p:grpSpPr>
          <p:sp>
            <p:nvSpPr>
              <p:cNvPr id="37" name="矩形 36"/>
              <p:cNvSpPr/>
              <p:nvPr/>
            </p:nvSpPr>
            <p:spPr>
              <a:xfrm>
                <a:off x="198437" y="822667"/>
                <a:ext cx="11793538" cy="5742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标题 1"/>
              <p:cNvSpPr txBox="1"/>
              <p:nvPr/>
            </p:nvSpPr>
            <p:spPr>
              <a:xfrm>
                <a:off x="198437" y="100093"/>
                <a:ext cx="11793538" cy="722573"/>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Authentication</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6" name="Subtitle 2"/>
          <p:cNvSpPr txBox="1"/>
          <p:nvPr/>
        </p:nvSpPr>
        <p:spPr>
          <a:xfrm>
            <a:off x="6525087" y="2045228"/>
            <a:ext cx="4817168" cy="3586401"/>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9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9pPr>
          </a:lstStyle>
          <a:p>
            <a:pPr marL="285750" indent="-285750" algn="just">
              <a:lnSpc>
                <a:spcPct val="200000"/>
              </a:lnSpc>
              <a:buFont typeface="Arial" panose="020B0604020202020204" pitchFamily="34" charset="0"/>
              <a:buChar char="•"/>
              <a:defRPr/>
            </a:pPr>
            <a:r>
              <a:rPr lang="en-US" sz="1600" dirty="0" err="1">
                <a:solidFill>
                  <a:schemeClr val="tx1"/>
                </a:solidFill>
                <a:latin typeface="Yeseva One" panose="00000500000000000000"/>
                <a:cs typeface="Arial" panose="020B0604020202020204" pitchFamily="34" charset="0"/>
              </a:rPr>
              <a:t>Cung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cấp</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cho</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ứng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dụng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người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dùng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một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số</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phương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pháp</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xác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thực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thông</a:t>
            </a:r>
            <a:r>
              <a:rPr lang="en-US" sz="1600" dirty="0">
                <a:solidFill>
                  <a:schemeClr val="tx1"/>
                </a:solidFill>
                <a:latin typeface="Yeseva One" panose="00000500000000000000"/>
                <a:cs typeface="Arial" panose="020B0604020202020204" pitchFamily="34" charset="0"/>
              </a:rPr>
              <a:t> qua email, </a:t>
            </a:r>
            <a:r>
              <a:rPr lang="en-US" sz="1600" dirty="0" err="1">
                <a:solidFill>
                  <a:schemeClr val="tx1"/>
                </a:solidFill>
                <a:latin typeface="Yeseva One" panose="00000500000000000000"/>
                <a:cs typeface="Arial" panose="020B0604020202020204" pitchFamily="34" charset="0"/>
              </a:rPr>
              <a:t>facebook</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google</a:t>
            </a:r>
            <a:r>
              <a:rPr lang="en-US" sz="1600" dirty="0">
                <a:solidFill>
                  <a:schemeClr val="tx1"/>
                </a:solidFill>
                <a:latin typeface="Yeseva One" panose="00000500000000000000"/>
                <a:cs typeface="Arial" panose="020B0604020202020204" pitchFamily="34" charset="0"/>
              </a:rPr>
              <a:t>, … </a:t>
            </a:r>
          </a:p>
          <a:p>
            <a:pPr marL="285750" indent="-285750" algn="just">
              <a:lnSpc>
                <a:spcPct val="200000"/>
              </a:lnSpc>
              <a:buFont typeface="Arial" panose="020B0604020202020204" pitchFamily="34" charset="0"/>
              <a:buChar char="•"/>
              <a:defRPr/>
            </a:pPr>
            <a:r>
              <a:rPr lang="en-US" sz="1600" dirty="0" err="1">
                <a:solidFill>
                  <a:schemeClr val="tx1"/>
                </a:solidFill>
                <a:latin typeface="Yeseva One" panose="00000500000000000000"/>
                <a:cs typeface="Arial" panose="020B0604020202020204" pitchFamily="34" charset="0"/>
              </a:rPr>
              <a:t>Với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giao</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diện</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người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dùng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linh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hoạt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thực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hiện</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một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cách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nhanh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chóng</a:t>
            </a:r>
            <a:r>
              <a:rPr lang="en-US" sz="1600" dirty="0">
                <a:solidFill>
                  <a:schemeClr val="tx1"/>
                </a:solidFill>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defRPr/>
            </a:pPr>
            <a:r>
              <a:rPr lang="en-US" altLang="zh-CN" sz="1600" kern="0" dirty="0">
                <a:solidFill>
                  <a:schemeClr val="tx1"/>
                </a:solidFill>
                <a:latin typeface="Yeseva One" panose="00000500000000000000"/>
                <a:ea typeface="Yeseva One" panose="00000500000000000000" charset="0"/>
                <a:cs typeface="Arial" panose="020B0604020202020204" pitchFamily="34" charset="0"/>
              </a:rPr>
              <a:t>Firebase Authentication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giúp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người</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dùng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thực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hiện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việc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chia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sẻ</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ID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giữa</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các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ứng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dụng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giúp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người</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dùng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dễ</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dàng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tiếp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cận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sản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phẩm</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hơn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a:t>
            </a:r>
            <a:endParaRPr lang="en-US" altLang="zh-CN" sz="1600" kern="0" dirty="0">
              <a:solidFill>
                <a:schemeClr val="tx1"/>
              </a:solidFill>
              <a:latin typeface="Yeseva One" panose="00000500000000000000"/>
              <a:ea typeface="Yeseva One" panose="00000500000000000000" charset="0"/>
            </a:endParaRPr>
          </a:p>
        </p:txBody>
      </p:sp>
      <p:pic>
        <p:nvPicPr>
          <p:cNvPr id="32" name="Picture 31">
            <a:extLst>
              <a:ext uri="{FF2B5EF4-FFF2-40B4-BE49-F238E27FC236}">
                <a16:creationId xmlns:a16="http://schemas.microsoft.com/office/drawing/2014/main" id="{BC15E477-5372-444D-B675-EE0EB0E6FF9A}"/>
              </a:ext>
            </a:extLst>
          </p:cNvPr>
          <p:cNvPicPr/>
          <p:nvPr/>
        </p:nvPicPr>
        <p:blipFill>
          <a:blip r:embed="rId4"/>
          <a:stretch>
            <a:fillRect/>
          </a:stretch>
        </p:blipFill>
        <p:spPr>
          <a:xfrm>
            <a:off x="622977" y="2048515"/>
            <a:ext cx="5472229" cy="370690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1000" fill="hold"/>
                                        <p:tgtEl>
                                          <p:spTgt spid="32"/>
                                        </p:tgtEl>
                                        <p:attrNameLst>
                                          <p:attrName>ppt_x</p:attrName>
                                        </p:attrNameLst>
                                      </p:cBhvr>
                                      <p:tavLst>
                                        <p:tav tm="0">
                                          <p:val>
                                            <p:strVal val="#ppt_x"/>
                                          </p:val>
                                        </p:tav>
                                        <p:tav tm="100000">
                                          <p:val>
                                            <p:strVal val="#ppt_x"/>
                                          </p:val>
                                        </p:tav>
                                      </p:tavLst>
                                    </p:anim>
                                    <p:anim calcmode="lin" valueType="num">
                                      <p:cBhvr additive="base">
                                        <p:cTn id="13" dur="10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0"/>
            <a:ext cx="12192000" cy="6858000"/>
            <a:chOff x="0" y="0"/>
            <a:chExt cx="12192000" cy="6858000"/>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6" name="组合 35"/>
            <p:cNvGrpSpPr/>
            <p:nvPr/>
          </p:nvGrpSpPr>
          <p:grpSpPr>
            <a:xfrm>
              <a:off x="198437" y="314843"/>
              <a:ext cx="11793538" cy="6395903"/>
              <a:chOff x="198437" y="169703"/>
              <a:chExt cx="11793538" cy="6395903"/>
            </a:xfrm>
          </p:grpSpPr>
          <p:sp>
            <p:nvSpPr>
              <p:cNvPr id="37" name="矩形 36"/>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标题 1"/>
              <p:cNvSpPr txBox="1"/>
              <p:nvPr/>
            </p:nvSpPr>
            <p:spPr>
              <a:xfrm>
                <a:off x="198437" y="169703"/>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Cloud Storage</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9" name="Subtitle 2"/>
          <p:cNvSpPr txBox="1"/>
          <p:nvPr/>
        </p:nvSpPr>
        <p:spPr>
          <a:xfrm>
            <a:off x="5234389" y="1700638"/>
            <a:ext cx="6485675" cy="1057447"/>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buFontTx/>
              <a:buChar char="-"/>
            </a:pPr>
            <a:r>
              <a:rPr lang="en-US" sz="1600">
                <a:latin typeface="Yeseva One" panose="00000500000000000000"/>
                <a:cs typeface="Arial" panose="020B0604020202020204" pitchFamily="34" charset="0"/>
              </a:rPr>
              <a:t>là một không gian lưu trữ dữ liệu, nó giống như chiếc ổ cứng vậy.</a:t>
            </a:r>
          </a:p>
          <a:p>
            <a:pPr algn="just">
              <a:lnSpc>
                <a:spcPct val="200000"/>
              </a:lnSpc>
              <a:buFontTx/>
              <a:buChar char="-"/>
            </a:pPr>
            <a:r>
              <a:rPr lang="en-US" sz="1600">
                <a:latin typeface="Yeseva One" panose="00000500000000000000"/>
                <a:cs typeface="Arial" panose="020B0604020202020204" pitchFamily="34" charset="0"/>
              </a:rPr>
              <a:t>Người dùng có thể upload và download các file tuỳ ý.</a:t>
            </a:r>
          </a:p>
        </p:txBody>
      </p:sp>
      <p:sp>
        <p:nvSpPr>
          <p:cNvPr id="10" name="Subtitle 2"/>
          <p:cNvSpPr txBox="1"/>
          <p:nvPr/>
        </p:nvSpPr>
        <p:spPr>
          <a:xfrm>
            <a:off x="5369572" y="4198830"/>
            <a:ext cx="6433619" cy="14990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buFont typeface="Wingdings" panose="05000000000000000000" pitchFamily="2" charset="2"/>
              <a:buChar char="q"/>
            </a:pPr>
            <a:r>
              <a:rPr lang="en-US" sz="1600">
                <a:latin typeface="Yeseva One" panose="00000500000000000000"/>
                <a:cs typeface="Arial" panose="020B0604020202020204" pitchFamily="34" charset="0"/>
                <a:sym typeface="Wingdings" panose="05000000000000000000" pitchFamily="2" charset="2"/>
              </a:rPr>
              <a:t>Câu trả lời là Firebase realtime database là một cơ sở dữ liệu, nơi mà bạn có thể lưu trữ các thông tin về tài khoản người dùng  còn Firebase cloud storage là nơi lưu trữ các file, đó có thể là hình ảnh, … </a:t>
            </a:r>
            <a:endParaRPr lang="vi-VN" sz="1600">
              <a:cs typeface="Arial" panose="020B0604020202020204" pitchFamily="34" charset="0"/>
            </a:endParaRPr>
          </a:p>
        </p:txBody>
      </p:sp>
      <p:sp>
        <p:nvSpPr>
          <p:cNvPr id="14" name="Subtitle 2"/>
          <p:cNvSpPr txBox="1"/>
          <p:nvPr/>
        </p:nvSpPr>
        <p:spPr>
          <a:xfrm>
            <a:off x="6188502" y="3137299"/>
            <a:ext cx="755552" cy="369310"/>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Yeseva One" panose="00000500000000000000" charset="0"/>
                <a:ea typeface="Yeseva One" panose="00000500000000000000" charset="0"/>
                <a:cs typeface="Helvetica Neue" panose="02000503000000020004"/>
              </a:rPr>
              <a:t>55%</a:t>
            </a:r>
            <a:endParaRPr lang="en-US" sz="1100" dirty="0">
              <a:solidFill>
                <a:schemeClr val="bg1"/>
              </a:solidFill>
              <a:latin typeface="Yeseva One" panose="00000500000000000000" charset="0"/>
              <a:ea typeface="Yeseva One" panose="00000500000000000000" charset="0"/>
              <a:cs typeface="Helvetica Neue" panose="02000503000000020004"/>
            </a:endParaRPr>
          </a:p>
        </p:txBody>
      </p:sp>
      <p:grpSp>
        <p:nvGrpSpPr>
          <p:cNvPr id="17" name="组合 16"/>
          <p:cNvGrpSpPr/>
          <p:nvPr/>
        </p:nvGrpSpPr>
        <p:grpSpPr>
          <a:xfrm>
            <a:off x="581891" y="1611763"/>
            <a:ext cx="4323751" cy="4268567"/>
            <a:chOff x="7681775" y="2874412"/>
            <a:chExt cx="2700794" cy="3841894"/>
          </a:xfrm>
        </p:grpSpPr>
        <p:sp>
          <p:nvSpPr>
            <p:cNvPr id="18" name="Freeform 161"/>
            <p:cNvSpPr/>
            <p:nvPr/>
          </p:nvSpPr>
          <p:spPr bwMode="auto">
            <a:xfrm>
              <a:off x="9564618" y="3572970"/>
              <a:ext cx="817951" cy="1282173"/>
            </a:xfrm>
            <a:custGeom>
              <a:avLst/>
              <a:gdLst>
                <a:gd name="T0" fmla="*/ 111 w 731"/>
                <a:gd name="T1" fmla="*/ 870 h 1146"/>
                <a:gd name="T2" fmla="*/ 507 w 731"/>
                <a:gd name="T3" fmla="*/ 1086 h 1146"/>
                <a:gd name="T4" fmla="*/ 649 w 731"/>
                <a:gd name="T5" fmla="*/ 917 h 1146"/>
                <a:gd name="T6" fmla="*/ 617 w 731"/>
                <a:gd name="T7" fmla="*/ 140 h 1146"/>
                <a:gd name="T8" fmla="*/ 484 w 731"/>
                <a:gd name="T9" fmla="*/ 52 h 1146"/>
                <a:gd name="T10" fmla="*/ 75 w 731"/>
                <a:gd name="T11" fmla="*/ 302 h 1146"/>
                <a:gd name="T12" fmla="*/ 23 w 731"/>
                <a:gd name="T13" fmla="*/ 401 h 1146"/>
                <a:gd name="T14" fmla="*/ 41 w 731"/>
                <a:gd name="T15" fmla="*/ 692 h 1146"/>
                <a:gd name="T16" fmla="*/ 111 w 731"/>
                <a:gd name="T17" fmla="*/ 87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111" y="870"/>
                  </a:moveTo>
                  <a:cubicBezTo>
                    <a:pt x="176" y="904"/>
                    <a:pt x="507" y="1086"/>
                    <a:pt x="507" y="1086"/>
                  </a:cubicBezTo>
                  <a:cubicBezTo>
                    <a:pt x="507" y="1086"/>
                    <a:pt x="584" y="1146"/>
                    <a:pt x="649" y="917"/>
                  </a:cubicBezTo>
                  <a:cubicBezTo>
                    <a:pt x="714" y="689"/>
                    <a:pt x="731" y="416"/>
                    <a:pt x="617" y="140"/>
                  </a:cubicBezTo>
                  <a:cubicBezTo>
                    <a:pt x="602" y="104"/>
                    <a:pt x="565" y="0"/>
                    <a:pt x="484" y="52"/>
                  </a:cubicBezTo>
                  <a:cubicBezTo>
                    <a:pt x="403" y="103"/>
                    <a:pt x="75" y="302"/>
                    <a:pt x="75" y="302"/>
                  </a:cubicBezTo>
                  <a:cubicBezTo>
                    <a:pt x="75" y="302"/>
                    <a:pt x="11" y="338"/>
                    <a:pt x="23" y="401"/>
                  </a:cubicBezTo>
                  <a:cubicBezTo>
                    <a:pt x="36" y="463"/>
                    <a:pt x="60" y="594"/>
                    <a:pt x="41" y="692"/>
                  </a:cubicBezTo>
                  <a:cubicBezTo>
                    <a:pt x="23" y="782"/>
                    <a:pt x="0" y="813"/>
                    <a:pt x="111" y="870"/>
                  </a:cubicBezTo>
                  <a:close/>
                </a:path>
              </a:pathLst>
            </a:custGeom>
            <a:solidFill>
              <a:srgbClr val="0D6B77"/>
            </a:solidFill>
            <a:ln>
              <a:noFill/>
            </a:ln>
          </p:spPr>
          <p:txBody>
            <a:bodyPr vert="horz" wrap="square" lIns="91440" tIns="45720" rIns="91440" bIns="45720" numCol="1" anchor="t" anchorCtr="0" compatLnSpc="1"/>
            <a:lstStyle/>
            <a:p>
              <a:endParaRPr lang="en-US">
                <a:latin typeface="Yeseva One" panose="00000500000000000000" charset="0"/>
                <a:ea typeface="Yeseva One" panose="00000500000000000000" charset="0"/>
              </a:endParaRPr>
            </a:p>
          </p:txBody>
        </p:sp>
        <p:sp>
          <p:nvSpPr>
            <p:cNvPr id="19" name="Freeform 162"/>
            <p:cNvSpPr/>
            <p:nvPr/>
          </p:nvSpPr>
          <p:spPr bwMode="auto">
            <a:xfrm>
              <a:off x="9074441" y="2880344"/>
              <a:ext cx="1113837" cy="1007051"/>
            </a:xfrm>
            <a:custGeom>
              <a:avLst/>
              <a:gdLst>
                <a:gd name="T0" fmla="*/ 517 w 995"/>
                <a:gd name="T1" fmla="*/ 834 h 900"/>
                <a:gd name="T2" fmla="*/ 905 w 995"/>
                <a:gd name="T3" fmla="*/ 604 h 900"/>
                <a:gd name="T4" fmla="*/ 831 w 995"/>
                <a:gd name="T5" fmla="*/ 395 h 900"/>
                <a:gd name="T6" fmla="*/ 147 w 995"/>
                <a:gd name="T7" fmla="*/ 26 h 900"/>
                <a:gd name="T8" fmla="*/ 3 w 995"/>
                <a:gd name="T9" fmla="*/ 96 h 900"/>
                <a:gd name="T10" fmla="*/ 9 w 995"/>
                <a:gd name="T11" fmla="*/ 576 h 900"/>
                <a:gd name="T12" fmla="*/ 68 w 995"/>
                <a:gd name="T13" fmla="*/ 670 h 900"/>
                <a:gd name="T14" fmla="*/ 328 w 995"/>
                <a:gd name="T15" fmla="*/ 804 h 900"/>
                <a:gd name="T16" fmla="*/ 517 w 995"/>
                <a:gd name="T17" fmla="*/ 83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00">
                  <a:moveTo>
                    <a:pt x="517" y="834"/>
                  </a:moveTo>
                  <a:cubicBezTo>
                    <a:pt x="579" y="796"/>
                    <a:pt x="905" y="604"/>
                    <a:pt x="905" y="604"/>
                  </a:cubicBezTo>
                  <a:cubicBezTo>
                    <a:pt x="905" y="604"/>
                    <a:pt x="995" y="568"/>
                    <a:pt x="831" y="395"/>
                  </a:cubicBezTo>
                  <a:cubicBezTo>
                    <a:pt x="669" y="223"/>
                    <a:pt x="442" y="70"/>
                    <a:pt x="147" y="26"/>
                  </a:cubicBezTo>
                  <a:cubicBezTo>
                    <a:pt x="108" y="21"/>
                    <a:pt x="0" y="0"/>
                    <a:pt x="3" y="96"/>
                  </a:cubicBezTo>
                  <a:cubicBezTo>
                    <a:pt x="6" y="192"/>
                    <a:pt x="9" y="576"/>
                    <a:pt x="9" y="576"/>
                  </a:cubicBezTo>
                  <a:cubicBezTo>
                    <a:pt x="9" y="576"/>
                    <a:pt x="8" y="649"/>
                    <a:pt x="68" y="670"/>
                  </a:cubicBezTo>
                  <a:cubicBezTo>
                    <a:pt x="128" y="692"/>
                    <a:pt x="253" y="737"/>
                    <a:pt x="328" y="804"/>
                  </a:cubicBezTo>
                  <a:cubicBezTo>
                    <a:pt x="396" y="865"/>
                    <a:pt x="411" y="900"/>
                    <a:pt x="517" y="834"/>
                  </a:cubicBezTo>
                  <a:close/>
                </a:path>
              </a:pathLst>
            </a:custGeom>
            <a:solidFill>
              <a:srgbClr val="0D6B77"/>
            </a:solidFill>
            <a:ln>
              <a:noFill/>
            </a:ln>
          </p:spPr>
          <p:txBody>
            <a:bodyPr vert="horz" wrap="square" lIns="91440" tIns="45720" rIns="91440" bIns="45720" numCol="1" anchor="t" anchorCtr="0" compatLnSpc="1"/>
            <a:lstStyle/>
            <a:p>
              <a:pPr algn="ctr"/>
              <a:endParaRPr lang="en-US" dirty="0">
                <a:latin typeface="Yeseva One" panose="00000500000000000000" charset="0"/>
                <a:ea typeface="Yeseva One" panose="00000500000000000000" charset="0"/>
              </a:endParaRPr>
            </a:p>
          </p:txBody>
        </p:sp>
        <p:sp>
          <p:nvSpPr>
            <p:cNvPr id="20" name="Freeform 165"/>
            <p:cNvSpPr/>
            <p:nvPr/>
          </p:nvSpPr>
          <p:spPr bwMode="auto">
            <a:xfrm>
              <a:off x="7681775" y="3575937"/>
              <a:ext cx="817951" cy="1282915"/>
            </a:xfrm>
            <a:custGeom>
              <a:avLst/>
              <a:gdLst>
                <a:gd name="T0" fmla="*/ 620 w 731"/>
                <a:gd name="T1" fmla="*/ 276 h 1146"/>
                <a:gd name="T2" fmla="*/ 224 w 731"/>
                <a:gd name="T3" fmla="*/ 59 h 1146"/>
                <a:gd name="T4" fmla="*/ 81 w 731"/>
                <a:gd name="T5" fmla="*/ 229 h 1146"/>
                <a:gd name="T6" fmla="*/ 113 w 731"/>
                <a:gd name="T7" fmla="*/ 1006 h 1146"/>
                <a:gd name="T8" fmla="*/ 246 w 731"/>
                <a:gd name="T9" fmla="*/ 1094 h 1146"/>
                <a:gd name="T10" fmla="*/ 656 w 731"/>
                <a:gd name="T11" fmla="*/ 844 h 1146"/>
                <a:gd name="T12" fmla="*/ 707 w 731"/>
                <a:gd name="T13" fmla="*/ 745 h 1146"/>
                <a:gd name="T14" fmla="*/ 690 w 731"/>
                <a:gd name="T15" fmla="*/ 453 h 1146"/>
                <a:gd name="T16" fmla="*/ 620 w 731"/>
                <a:gd name="T17" fmla="*/ 276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620" y="276"/>
                  </a:moveTo>
                  <a:cubicBezTo>
                    <a:pt x="555" y="242"/>
                    <a:pt x="224" y="59"/>
                    <a:pt x="224" y="59"/>
                  </a:cubicBezTo>
                  <a:cubicBezTo>
                    <a:pt x="224" y="59"/>
                    <a:pt x="147" y="0"/>
                    <a:pt x="81" y="229"/>
                  </a:cubicBezTo>
                  <a:cubicBezTo>
                    <a:pt x="17" y="456"/>
                    <a:pt x="0" y="730"/>
                    <a:pt x="113" y="1006"/>
                  </a:cubicBezTo>
                  <a:cubicBezTo>
                    <a:pt x="128" y="1042"/>
                    <a:pt x="166" y="1146"/>
                    <a:pt x="246" y="1094"/>
                  </a:cubicBezTo>
                  <a:cubicBezTo>
                    <a:pt x="327" y="1042"/>
                    <a:pt x="656" y="844"/>
                    <a:pt x="656" y="844"/>
                  </a:cubicBezTo>
                  <a:cubicBezTo>
                    <a:pt x="656" y="844"/>
                    <a:pt x="719" y="807"/>
                    <a:pt x="707" y="745"/>
                  </a:cubicBezTo>
                  <a:cubicBezTo>
                    <a:pt x="695" y="682"/>
                    <a:pt x="670" y="552"/>
                    <a:pt x="690" y="453"/>
                  </a:cubicBezTo>
                  <a:cubicBezTo>
                    <a:pt x="708" y="363"/>
                    <a:pt x="731" y="333"/>
                    <a:pt x="620" y="276"/>
                  </a:cubicBezTo>
                  <a:close/>
                </a:path>
              </a:pathLst>
            </a:custGeom>
            <a:solidFill>
              <a:srgbClr val="0D6B77"/>
            </a:solidFill>
            <a:ln>
              <a:noFill/>
            </a:ln>
          </p:spPr>
          <p:txBody>
            <a:bodyPr vert="horz" wrap="square" lIns="91440" tIns="45720" rIns="91440" bIns="45720" numCol="1" anchor="t" anchorCtr="0" compatLnSpc="1"/>
            <a:lstStyle/>
            <a:p>
              <a:endParaRPr lang="en-US" dirty="0">
                <a:latin typeface="Yeseva One" panose="00000500000000000000" charset="0"/>
                <a:ea typeface="Yeseva One" panose="00000500000000000000" charset="0"/>
              </a:endParaRPr>
            </a:p>
          </p:txBody>
        </p:sp>
        <p:sp>
          <p:nvSpPr>
            <p:cNvPr id="21" name="Freeform 166"/>
            <p:cNvSpPr/>
            <p:nvPr/>
          </p:nvSpPr>
          <p:spPr bwMode="auto">
            <a:xfrm>
              <a:off x="7887188" y="2874412"/>
              <a:ext cx="1114579" cy="995927"/>
            </a:xfrm>
            <a:custGeom>
              <a:avLst/>
              <a:gdLst>
                <a:gd name="T0" fmla="*/ 982 w 996"/>
                <a:gd name="T1" fmla="*/ 547 h 890"/>
                <a:gd name="T2" fmla="*/ 982 w 996"/>
                <a:gd name="T3" fmla="*/ 96 h 890"/>
                <a:gd name="T4" fmla="*/ 764 w 996"/>
                <a:gd name="T5" fmla="*/ 53 h 890"/>
                <a:gd name="T6" fmla="*/ 98 w 996"/>
                <a:gd name="T7" fmla="*/ 453 h 890"/>
                <a:gd name="T8" fmla="*/ 85 w 996"/>
                <a:gd name="T9" fmla="*/ 613 h 890"/>
                <a:gd name="T10" fmla="*/ 501 w 996"/>
                <a:gd name="T11" fmla="*/ 852 h 890"/>
                <a:gd name="T12" fmla="*/ 612 w 996"/>
                <a:gd name="T13" fmla="*/ 849 h 890"/>
                <a:gd name="T14" fmla="*/ 859 w 996"/>
                <a:gd name="T15" fmla="*/ 694 h 890"/>
                <a:gd name="T16" fmla="*/ 982 w 996"/>
                <a:gd name="T17" fmla="*/ 547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890">
                  <a:moveTo>
                    <a:pt x="982" y="547"/>
                  </a:moveTo>
                  <a:cubicBezTo>
                    <a:pt x="980" y="474"/>
                    <a:pt x="982" y="96"/>
                    <a:pt x="982" y="96"/>
                  </a:cubicBezTo>
                  <a:cubicBezTo>
                    <a:pt x="982" y="96"/>
                    <a:pt x="996" y="0"/>
                    <a:pt x="764" y="53"/>
                  </a:cubicBezTo>
                  <a:cubicBezTo>
                    <a:pt x="534" y="105"/>
                    <a:pt x="286" y="222"/>
                    <a:pt x="98" y="453"/>
                  </a:cubicBezTo>
                  <a:cubicBezTo>
                    <a:pt x="73" y="484"/>
                    <a:pt x="0" y="567"/>
                    <a:pt x="85" y="613"/>
                  </a:cubicBezTo>
                  <a:cubicBezTo>
                    <a:pt x="169" y="659"/>
                    <a:pt x="501" y="852"/>
                    <a:pt x="501" y="852"/>
                  </a:cubicBezTo>
                  <a:cubicBezTo>
                    <a:pt x="501" y="852"/>
                    <a:pt x="563" y="890"/>
                    <a:pt x="612" y="849"/>
                  </a:cubicBezTo>
                  <a:cubicBezTo>
                    <a:pt x="661" y="808"/>
                    <a:pt x="764" y="724"/>
                    <a:pt x="859" y="694"/>
                  </a:cubicBezTo>
                  <a:cubicBezTo>
                    <a:pt x="947" y="667"/>
                    <a:pt x="984" y="672"/>
                    <a:pt x="982" y="547"/>
                  </a:cubicBezTo>
                  <a:close/>
                </a:path>
              </a:pathLst>
            </a:custGeom>
            <a:solidFill>
              <a:srgbClr val="0D6B77"/>
            </a:solidFill>
            <a:ln>
              <a:noFill/>
            </a:ln>
          </p:spPr>
          <p:txBody>
            <a:bodyPr vert="horz" wrap="square" lIns="91440" tIns="45720" rIns="91440" bIns="45720" numCol="1" anchor="t" anchorCtr="0" compatLnSpc="1"/>
            <a:lstStyle/>
            <a:p>
              <a:endParaRPr lang="en-US" dirty="0">
                <a:latin typeface="Yeseva One" panose="00000500000000000000" charset="0"/>
                <a:ea typeface="Yeseva One" panose="00000500000000000000" charset="0"/>
              </a:endParaRPr>
            </a:p>
          </p:txBody>
        </p:sp>
        <p:sp>
          <p:nvSpPr>
            <p:cNvPr id="22" name="Freeform 56"/>
            <p:cNvSpPr/>
            <p:nvPr/>
          </p:nvSpPr>
          <p:spPr bwMode="auto">
            <a:xfrm flipH="1">
              <a:off x="7966774" y="4565873"/>
              <a:ext cx="1908040" cy="2150433"/>
            </a:xfrm>
            <a:custGeom>
              <a:avLst/>
              <a:gdLst>
                <a:gd name="T0" fmla="*/ 240 w 1330"/>
                <a:gd name="T1" fmla="*/ 1082 h 1500"/>
                <a:gd name="T2" fmla="*/ 166 w 1330"/>
                <a:gd name="T3" fmla="*/ 1500 h 1500"/>
                <a:gd name="T4" fmla="*/ 824 w 1330"/>
                <a:gd name="T5" fmla="*/ 1500 h 1500"/>
                <a:gd name="T6" fmla="*/ 866 w 1330"/>
                <a:gd name="T7" fmla="*/ 1322 h 1500"/>
                <a:gd name="T8" fmla="*/ 1134 w 1330"/>
                <a:gd name="T9" fmla="*/ 1293 h 1500"/>
                <a:gd name="T10" fmla="*/ 1188 w 1330"/>
                <a:gd name="T11" fmla="*/ 1207 h 1500"/>
                <a:gd name="T12" fmla="*/ 1195 w 1330"/>
                <a:gd name="T13" fmla="*/ 1123 h 1500"/>
                <a:gd name="T14" fmla="*/ 1206 w 1330"/>
                <a:gd name="T15" fmla="*/ 1055 h 1500"/>
                <a:gd name="T16" fmla="*/ 1226 w 1330"/>
                <a:gd name="T17" fmla="*/ 978 h 1500"/>
                <a:gd name="T18" fmla="*/ 1254 w 1330"/>
                <a:gd name="T19" fmla="*/ 922 h 1500"/>
                <a:gd name="T20" fmla="*/ 1319 w 1330"/>
                <a:gd name="T21" fmla="*/ 869 h 1500"/>
                <a:gd name="T22" fmla="*/ 1225 w 1330"/>
                <a:gd name="T23" fmla="*/ 727 h 1500"/>
                <a:gd name="T24" fmla="*/ 1169 w 1330"/>
                <a:gd name="T25" fmla="*/ 629 h 1500"/>
                <a:gd name="T26" fmla="*/ 1193 w 1330"/>
                <a:gd name="T27" fmla="*/ 552 h 1500"/>
                <a:gd name="T28" fmla="*/ 628 w 1330"/>
                <a:gd name="T29" fmla="*/ 0 h 1500"/>
                <a:gd name="T30" fmla="*/ 0 w 1330"/>
                <a:gd name="T31" fmla="*/ 544 h 1500"/>
                <a:gd name="T32" fmla="*/ 240 w 1330"/>
                <a:gd name="T33" fmla="*/ 1082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 h="1500">
                  <a:moveTo>
                    <a:pt x="240" y="1082"/>
                  </a:moveTo>
                  <a:cubicBezTo>
                    <a:pt x="296" y="1206"/>
                    <a:pt x="216" y="1374"/>
                    <a:pt x="166" y="1500"/>
                  </a:cubicBezTo>
                  <a:cubicBezTo>
                    <a:pt x="362" y="1500"/>
                    <a:pt x="824" y="1500"/>
                    <a:pt x="824" y="1500"/>
                  </a:cubicBezTo>
                  <a:cubicBezTo>
                    <a:pt x="824" y="1500"/>
                    <a:pt x="825" y="1358"/>
                    <a:pt x="866" y="1322"/>
                  </a:cubicBezTo>
                  <a:cubicBezTo>
                    <a:pt x="907" y="1286"/>
                    <a:pt x="1089" y="1308"/>
                    <a:pt x="1134" y="1293"/>
                  </a:cubicBezTo>
                  <a:cubicBezTo>
                    <a:pt x="1179" y="1278"/>
                    <a:pt x="1196" y="1242"/>
                    <a:pt x="1188" y="1207"/>
                  </a:cubicBezTo>
                  <a:cubicBezTo>
                    <a:pt x="1180" y="1172"/>
                    <a:pt x="1170" y="1143"/>
                    <a:pt x="1195" y="1123"/>
                  </a:cubicBezTo>
                  <a:cubicBezTo>
                    <a:pt x="1220" y="1103"/>
                    <a:pt x="1224" y="1081"/>
                    <a:pt x="1206" y="1055"/>
                  </a:cubicBezTo>
                  <a:cubicBezTo>
                    <a:pt x="1249" y="1038"/>
                    <a:pt x="1245" y="1003"/>
                    <a:pt x="1226" y="978"/>
                  </a:cubicBezTo>
                  <a:cubicBezTo>
                    <a:pt x="1207" y="953"/>
                    <a:pt x="1208" y="931"/>
                    <a:pt x="1254" y="922"/>
                  </a:cubicBezTo>
                  <a:cubicBezTo>
                    <a:pt x="1300" y="913"/>
                    <a:pt x="1330" y="895"/>
                    <a:pt x="1319" y="869"/>
                  </a:cubicBezTo>
                  <a:cubicBezTo>
                    <a:pt x="1308" y="843"/>
                    <a:pt x="1262" y="774"/>
                    <a:pt x="1225" y="727"/>
                  </a:cubicBezTo>
                  <a:cubicBezTo>
                    <a:pt x="1188" y="680"/>
                    <a:pt x="1166" y="642"/>
                    <a:pt x="1169" y="629"/>
                  </a:cubicBezTo>
                  <a:cubicBezTo>
                    <a:pt x="1172" y="616"/>
                    <a:pt x="1193" y="588"/>
                    <a:pt x="1193" y="552"/>
                  </a:cubicBezTo>
                  <a:cubicBezTo>
                    <a:pt x="1193" y="451"/>
                    <a:pt x="1076" y="0"/>
                    <a:pt x="628" y="0"/>
                  </a:cubicBezTo>
                  <a:cubicBezTo>
                    <a:pt x="180" y="0"/>
                    <a:pt x="0" y="208"/>
                    <a:pt x="0" y="544"/>
                  </a:cubicBezTo>
                  <a:cubicBezTo>
                    <a:pt x="0" y="806"/>
                    <a:pt x="184" y="958"/>
                    <a:pt x="240" y="1082"/>
                  </a:cubicBezTo>
                  <a:close/>
                </a:path>
              </a:pathLst>
            </a:custGeom>
            <a:solidFill>
              <a:srgbClr val="0D6B77"/>
            </a:solidFill>
            <a:ln>
              <a:noFill/>
            </a:ln>
          </p:spPr>
          <p:txBody>
            <a:bodyPr vert="horz" wrap="square" lIns="91440" tIns="45720" rIns="91440" bIns="45720" numCol="1" anchor="t" anchorCtr="0" compatLnSpc="1"/>
            <a:lstStyle/>
            <a:p>
              <a:endParaRPr lang="id-ID">
                <a:latin typeface="Yeseva One" panose="00000500000000000000" charset="0"/>
                <a:ea typeface="Yeseva One" panose="00000500000000000000" charset="0"/>
              </a:endParaRPr>
            </a:p>
          </p:txBody>
        </p:sp>
        <p:sp>
          <p:nvSpPr>
            <p:cNvPr id="23" name="Freeform 279"/>
            <p:cNvSpPr/>
            <p:nvPr/>
          </p:nvSpPr>
          <p:spPr bwMode="auto">
            <a:xfrm>
              <a:off x="8456087" y="3323766"/>
              <a:ext cx="160338" cy="160338"/>
            </a:xfrm>
            <a:custGeom>
              <a:avLst/>
              <a:gdLst>
                <a:gd name="T0" fmla="*/ 54 w 75"/>
                <a:gd name="T1" fmla="*/ 2 h 75"/>
                <a:gd name="T2" fmla="*/ 37 w 75"/>
                <a:gd name="T3" fmla="*/ 19 h 75"/>
                <a:gd name="T4" fmla="*/ 21 w 75"/>
                <a:gd name="T5" fmla="*/ 2 h 75"/>
                <a:gd name="T6" fmla="*/ 16 w 75"/>
                <a:gd name="T7" fmla="*/ 0 h 75"/>
                <a:gd name="T8" fmla="*/ 1 w 75"/>
                <a:gd name="T9" fmla="*/ 15 h 75"/>
                <a:gd name="T10" fmla="*/ 2 w 75"/>
                <a:gd name="T11" fmla="*/ 20 h 75"/>
                <a:gd name="T12" fmla="*/ 19 w 75"/>
                <a:gd name="T13" fmla="*/ 37 h 75"/>
                <a:gd name="T14" fmla="*/ 2 w 75"/>
                <a:gd name="T15" fmla="*/ 54 h 75"/>
                <a:gd name="T16" fmla="*/ 1 w 75"/>
                <a:gd name="T17" fmla="*/ 59 h 75"/>
                <a:gd name="T18" fmla="*/ 16 w 75"/>
                <a:gd name="T19" fmla="*/ 74 h 75"/>
                <a:gd name="T20" fmla="*/ 21 w 75"/>
                <a:gd name="T21" fmla="*/ 72 h 75"/>
                <a:gd name="T22" fmla="*/ 37 w 75"/>
                <a:gd name="T23" fmla="*/ 55 h 75"/>
                <a:gd name="T24" fmla="*/ 54 w 75"/>
                <a:gd name="T25" fmla="*/ 72 h 75"/>
                <a:gd name="T26" fmla="*/ 59 w 75"/>
                <a:gd name="T27" fmla="*/ 74 h 75"/>
                <a:gd name="T28" fmla="*/ 74 w 75"/>
                <a:gd name="T29" fmla="*/ 59 h 75"/>
                <a:gd name="T30" fmla="*/ 72 w 75"/>
                <a:gd name="T31" fmla="*/ 54 h 75"/>
                <a:gd name="T32" fmla="*/ 55 w 75"/>
                <a:gd name="T33" fmla="*/ 37 h 75"/>
                <a:gd name="T34" fmla="*/ 72 w 75"/>
                <a:gd name="T35" fmla="*/ 20 h 75"/>
                <a:gd name="T36" fmla="*/ 74 w 75"/>
                <a:gd name="T37" fmla="*/ 15 h 75"/>
                <a:gd name="T38" fmla="*/ 59 w 75"/>
                <a:gd name="T39" fmla="*/ 0 h 75"/>
                <a:gd name="T40" fmla="*/ 54 w 75"/>
                <a:gd name="T4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75">
                  <a:moveTo>
                    <a:pt x="54" y="2"/>
                  </a:moveTo>
                  <a:cubicBezTo>
                    <a:pt x="37" y="19"/>
                    <a:pt x="37" y="19"/>
                    <a:pt x="37" y="19"/>
                  </a:cubicBezTo>
                  <a:cubicBezTo>
                    <a:pt x="21" y="2"/>
                    <a:pt x="21" y="2"/>
                    <a:pt x="21" y="2"/>
                  </a:cubicBezTo>
                  <a:cubicBezTo>
                    <a:pt x="19" y="0"/>
                    <a:pt x="16" y="0"/>
                    <a:pt x="16" y="0"/>
                  </a:cubicBezTo>
                  <a:cubicBezTo>
                    <a:pt x="1" y="15"/>
                    <a:pt x="1" y="15"/>
                    <a:pt x="1" y="15"/>
                  </a:cubicBezTo>
                  <a:cubicBezTo>
                    <a:pt x="0" y="16"/>
                    <a:pt x="1" y="18"/>
                    <a:pt x="2" y="20"/>
                  </a:cubicBezTo>
                  <a:cubicBezTo>
                    <a:pt x="19" y="37"/>
                    <a:pt x="19" y="37"/>
                    <a:pt x="19" y="37"/>
                  </a:cubicBezTo>
                  <a:cubicBezTo>
                    <a:pt x="2" y="54"/>
                    <a:pt x="2" y="54"/>
                    <a:pt x="2" y="54"/>
                  </a:cubicBezTo>
                  <a:cubicBezTo>
                    <a:pt x="1" y="56"/>
                    <a:pt x="0" y="58"/>
                    <a:pt x="1" y="59"/>
                  </a:cubicBezTo>
                  <a:cubicBezTo>
                    <a:pt x="16" y="74"/>
                    <a:pt x="16" y="74"/>
                    <a:pt x="16" y="74"/>
                  </a:cubicBezTo>
                  <a:cubicBezTo>
                    <a:pt x="16" y="75"/>
                    <a:pt x="19" y="74"/>
                    <a:pt x="21" y="72"/>
                  </a:cubicBezTo>
                  <a:cubicBezTo>
                    <a:pt x="37" y="55"/>
                    <a:pt x="37" y="55"/>
                    <a:pt x="37" y="55"/>
                  </a:cubicBezTo>
                  <a:cubicBezTo>
                    <a:pt x="54" y="72"/>
                    <a:pt x="54" y="72"/>
                    <a:pt x="54" y="72"/>
                  </a:cubicBezTo>
                  <a:cubicBezTo>
                    <a:pt x="56" y="74"/>
                    <a:pt x="58" y="75"/>
                    <a:pt x="59" y="74"/>
                  </a:cubicBezTo>
                  <a:cubicBezTo>
                    <a:pt x="74" y="59"/>
                    <a:pt x="74" y="59"/>
                    <a:pt x="74" y="59"/>
                  </a:cubicBezTo>
                  <a:cubicBezTo>
                    <a:pt x="75" y="58"/>
                    <a:pt x="74" y="56"/>
                    <a:pt x="72" y="54"/>
                  </a:cubicBezTo>
                  <a:cubicBezTo>
                    <a:pt x="55" y="37"/>
                    <a:pt x="55" y="37"/>
                    <a:pt x="55" y="37"/>
                  </a:cubicBezTo>
                  <a:cubicBezTo>
                    <a:pt x="72" y="20"/>
                    <a:pt x="72" y="20"/>
                    <a:pt x="72" y="20"/>
                  </a:cubicBezTo>
                  <a:cubicBezTo>
                    <a:pt x="74" y="18"/>
                    <a:pt x="75" y="16"/>
                    <a:pt x="74" y="15"/>
                  </a:cubicBezTo>
                  <a:cubicBezTo>
                    <a:pt x="59" y="0"/>
                    <a:pt x="59" y="0"/>
                    <a:pt x="59" y="0"/>
                  </a:cubicBezTo>
                  <a:cubicBezTo>
                    <a:pt x="58" y="0"/>
                    <a:pt x="56" y="0"/>
                    <a:pt x="54" y="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4" name="Freeform 285"/>
            <p:cNvSpPr>
              <a:spLocks noEditPoints="1"/>
            </p:cNvSpPr>
            <p:nvPr/>
          </p:nvSpPr>
          <p:spPr bwMode="auto">
            <a:xfrm>
              <a:off x="7980176" y="4026394"/>
              <a:ext cx="165100" cy="238125"/>
            </a:xfrm>
            <a:custGeom>
              <a:avLst/>
              <a:gdLst>
                <a:gd name="T0" fmla="*/ 76 w 77"/>
                <a:gd name="T1" fmla="*/ 22 h 111"/>
                <a:gd name="T2" fmla="*/ 75 w 77"/>
                <a:gd name="T3" fmla="*/ 24 h 111"/>
                <a:gd name="T4" fmla="*/ 74 w 77"/>
                <a:gd name="T5" fmla="*/ 46 h 111"/>
                <a:gd name="T6" fmla="*/ 72 w 77"/>
                <a:gd name="T7" fmla="*/ 45 h 111"/>
                <a:gd name="T8" fmla="*/ 67 w 77"/>
                <a:gd name="T9" fmla="*/ 42 h 111"/>
                <a:gd name="T10" fmla="*/ 62 w 77"/>
                <a:gd name="T11" fmla="*/ 40 h 111"/>
                <a:gd name="T12" fmla="*/ 60 w 77"/>
                <a:gd name="T13" fmla="*/ 36 h 111"/>
                <a:gd name="T14" fmla="*/ 56 w 77"/>
                <a:gd name="T15" fmla="*/ 32 h 111"/>
                <a:gd name="T16" fmla="*/ 52 w 77"/>
                <a:gd name="T17" fmla="*/ 29 h 111"/>
                <a:gd name="T18" fmla="*/ 46 w 77"/>
                <a:gd name="T19" fmla="*/ 25 h 111"/>
                <a:gd name="T20" fmla="*/ 46 w 77"/>
                <a:gd name="T21" fmla="*/ 25 h 111"/>
                <a:gd name="T22" fmla="*/ 47 w 77"/>
                <a:gd name="T23" fmla="*/ 19 h 111"/>
                <a:gd name="T24" fmla="*/ 45 w 77"/>
                <a:gd name="T25" fmla="*/ 16 h 111"/>
                <a:gd name="T26" fmla="*/ 44 w 77"/>
                <a:gd name="T27" fmla="*/ 16 h 111"/>
                <a:gd name="T28" fmla="*/ 36 w 77"/>
                <a:gd name="T29" fmla="*/ 19 h 111"/>
                <a:gd name="T30" fmla="*/ 24 w 77"/>
                <a:gd name="T31" fmla="*/ 26 h 111"/>
                <a:gd name="T32" fmla="*/ 18 w 77"/>
                <a:gd name="T33" fmla="*/ 31 h 111"/>
                <a:gd name="T34" fmla="*/ 11 w 77"/>
                <a:gd name="T35" fmla="*/ 37 h 111"/>
                <a:gd name="T36" fmla="*/ 6 w 77"/>
                <a:gd name="T37" fmla="*/ 45 h 111"/>
                <a:gd name="T38" fmla="*/ 1 w 77"/>
                <a:gd name="T39" fmla="*/ 56 h 111"/>
                <a:gd name="T40" fmla="*/ 3 w 77"/>
                <a:gd name="T41" fmla="*/ 58 h 111"/>
                <a:gd name="T42" fmla="*/ 11 w 77"/>
                <a:gd name="T43" fmla="*/ 52 h 111"/>
                <a:gd name="T44" fmla="*/ 18 w 77"/>
                <a:gd name="T45" fmla="*/ 44 h 111"/>
                <a:gd name="T46" fmla="*/ 20 w 77"/>
                <a:gd name="T47" fmla="*/ 39 h 111"/>
                <a:gd name="T48" fmla="*/ 29 w 77"/>
                <a:gd name="T49" fmla="*/ 35 h 111"/>
                <a:gd name="T50" fmla="*/ 29 w 77"/>
                <a:gd name="T51" fmla="*/ 34 h 111"/>
                <a:gd name="T52" fmla="*/ 26 w 77"/>
                <a:gd name="T53" fmla="*/ 39 h 111"/>
                <a:gd name="T54" fmla="*/ 20 w 77"/>
                <a:gd name="T55" fmla="*/ 67 h 111"/>
                <a:gd name="T56" fmla="*/ 6 w 77"/>
                <a:gd name="T57" fmla="*/ 105 h 111"/>
                <a:gd name="T58" fmla="*/ 9 w 77"/>
                <a:gd name="T59" fmla="*/ 109 h 111"/>
                <a:gd name="T60" fmla="*/ 17 w 77"/>
                <a:gd name="T61" fmla="*/ 105 h 111"/>
                <a:gd name="T62" fmla="*/ 26 w 77"/>
                <a:gd name="T63" fmla="*/ 85 h 111"/>
                <a:gd name="T64" fmla="*/ 30 w 77"/>
                <a:gd name="T65" fmla="*/ 64 h 111"/>
                <a:gd name="T66" fmla="*/ 32 w 77"/>
                <a:gd name="T67" fmla="*/ 67 h 111"/>
                <a:gd name="T68" fmla="*/ 35 w 77"/>
                <a:gd name="T69" fmla="*/ 71 h 111"/>
                <a:gd name="T70" fmla="*/ 47 w 77"/>
                <a:gd name="T71" fmla="*/ 77 h 111"/>
                <a:gd name="T72" fmla="*/ 46 w 77"/>
                <a:gd name="T73" fmla="*/ 95 h 111"/>
                <a:gd name="T74" fmla="*/ 47 w 77"/>
                <a:gd name="T75" fmla="*/ 106 h 111"/>
                <a:gd name="T76" fmla="*/ 48 w 77"/>
                <a:gd name="T77" fmla="*/ 108 h 111"/>
                <a:gd name="T78" fmla="*/ 56 w 77"/>
                <a:gd name="T79" fmla="*/ 106 h 111"/>
                <a:gd name="T80" fmla="*/ 45 w 77"/>
                <a:gd name="T81" fmla="*/ 63 h 111"/>
                <a:gd name="T82" fmla="*/ 34 w 77"/>
                <a:gd name="T83" fmla="*/ 57 h 111"/>
                <a:gd name="T84" fmla="*/ 43 w 77"/>
                <a:gd name="T85" fmla="*/ 43 h 111"/>
                <a:gd name="T86" fmla="*/ 44 w 77"/>
                <a:gd name="T87" fmla="*/ 35 h 111"/>
                <a:gd name="T88" fmla="*/ 47 w 77"/>
                <a:gd name="T89" fmla="*/ 38 h 111"/>
                <a:gd name="T90" fmla="*/ 58 w 77"/>
                <a:gd name="T91" fmla="*/ 44 h 111"/>
                <a:gd name="T92" fmla="*/ 70 w 77"/>
                <a:gd name="T93" fmla="*/ 51 h 111"/>
                <a:gd name="T94" fmla="*/ 74 w 77"/>
                <a:gd name="T95" fmla="*/ 50 h 111"/>
                <a:gd name="T96" fmla="*/ 73 w 77"/>
                <a:gd name="T97" fmla="*/ 106 h 111"/>
                <a:gd name="T98" fmla="*/ 74 w 77"/>
                <a:gd name="T99" fmla="*/ 107 h 111"/>
                <a:gd name="T100" fmla="*/ 74 w 77"/>
                <a:gd name="T101" fmla="*/ 107 h 111"/>
                <a:gd name="T102" fmla="*/ 75 w 77"/>
                <a:gd name="T103" fmla="*/ 106 h 111"/>
                <a:gd name="T104" fmla="*/ 77 w 77"/>
                <a:gd name="T105" fmla="*/ 24 h 111"/>
                <a:gd name="T106" fmla="*/ 76 w 77"/>
                <a:gd name="T107" fmla="*/ 22 h 111"/>
                <a:gd name="T108" fmla="*/ 48 w 77"/>
                <a:gd name="T109" fmla="*/ 13 h 111"/>
                <a:gd name="T110" fmla="*/ 55 w 77"/>
                <a:gd name="T111" fmla="*/ 7 h 111"/>
                <a:gd name="T112" fmla="*/ 48 w 77"/>
                <a:gd name="T113" fmla="*/ 0 h 111"/>
                <a:gd name="T114" fmla="*/ 41 w 77"/>
                <a:gd name="T115" fmla="*/ 7 h 111"/>
                <a:gd name="T116" fmla="*/ 48 w 77"/>
                <a:gd name="T117"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111">
                  <a:moveTo>
                    <a:pt x="76" y="22"/>
                  </a:moveTo>
                  <a:cubicBezTo>
                    <a:pt x="75" y="22"/>
                    <a:pt x="75" y="23"/>
                    <a:pt x="75" y="24"/>
                  </a:cubicBezTo>
                  <a:cubicBezTo>
                    <a:pt x="74" y="46"/>
                    <a:pt x="74" y="46"/>
                    <a:pt x="74" y="46"/>
                  </a:cubicBezTo>
                  <a:cubicBezTo>
                    <a:pt x="74" y="45"/>
                    <a:pt x="73" y="45"/>
                    <a:pt x="72" y="45"/>
                  </a:cubicBezTo>
                  <a:cubicBezTo>
                    <a:pt x="71" y="44"/>
                    <a:pt x="69" y="43"/>
                    <a:pt x="67" y="42"/>
                  </a:cubicBezTo>
                  <a:cubicBezTo>
                    <a:pt x="66" y="41"/>
                    <a:pt x="64" y="40"/>
                    <a:pt x="62" y="40"/>
                  </a:cubicBezTo>
                  <a:cubicBezTo>
                    <a:pt x="62" y="39"/>
                    <a:pt x="61" y="37"/>
                    <a:pt x="60" y="36"/>
                  </a:cubicBezTo>
                  <a:cubicBezTo>
                    <a:pt x="59" y="35"/>
                    <a:pt x="58" y="34"/>
                    <a:pt x="56" y="32"/>
                  </a:cubicBezTo>
                  <a:cubicBezTo>
                    <a:pt x="55" y="31"/>
                    <a:pt x="53" y="30"/>
                    <a:pt x="52" y="29"/>
                  </a:cubicBezTo>
                  <a:cubicBezTo>
                    <a:pt x="50" y="27"/>
                    <a:pt x="48" y="26"/>
                    <a:pt x="46" y="25"/>
                  </a:cubicBezTo>
                  <a:cubicBezTo>
                    <a:pt x="46" y="25"/>
                    <a:pt x="46" y="25"/>
                    <a:pt x="46" y="25"/>
                  </a:cubicBezTo>
                  <a:cubicBezTo>
                    <a:pt x="47" y="23"/>
                    <a:pt x="48" y="21"/>
                    <a:pt x="47" y="19"/>
                  </a:cubicBezTo>
                  <a:cubicBezTo>
                    <a:pt x="48" y="18"/>
                    <a:pt x="47" y="16"/>
                    <a:pt x="45" y="16"/>
                  </a:cubicBezTo>
                  <a:cubicBezTo>
                    <a:pt x="45" y="16"/>
                    <a:pt x="44" y="15"/>
                    <a:pt x="44" y="16"/>
                  </a:cubicBezTo>
                  <a:cubicBezTo>
                    <a:pt x="42" y="16"/>
                    <a:pt x="37" y="18"/>
                    <a:pt x="36" y="19"/>
                  </a:cubicBezTo>
                  <a:cubicBezTo>
                    <a:pt x="32" y="22"/>
                    <a:pt x="28" y="24"/>
                    <a:pt x="24" y="26"/>
                  </a:cubicBezTo>
                  <a:cubicBezTo>
                    <a:pt x="22" y="28"/>
                    <a:pt x="20" y="29"/>
                    <a:pt x="18" y="31"/>
                  </a:cubicBezTo>
                  <a:cubicBezTo>
                    <a:pt x="15" y="32"/>
                    <a:pt x="13" y="35"/>
                    <a:pt x="11" y="37"/>
                  </a:cubicBezTo>
                  <a:cubicBezTo>
                    <a:pt x="9" y="40"/>
                    <a:pt x="8" y="43"/>
                    <a:pt x="6" y="45"/>
                  </a:cubicBezTo>
                  <a:cubicBezTo>
                    <a:pt x="4" y="48"/>
                    <a:pt x="0" y="53"/>
                    <a:pt x="1" y="56"/>
                  </a:cubicBezTo>
                  <a:cubicBezTo>
                    <a:pt x="1" y="57"/>
                    <a:pt x="2" y="58"/>
                    <a:pt x="3" y="58"/>
                  </a:cubicBezTo>
                  <a:cubicBezTo>
                    <a:pt x="6" y="58"/>
                    <a:pt x="10" y="53"/>
                    <a:pt x="11" y="52"/>
                  </a:cubicBezTo>
                  <a:cubicBezTo>
                    <a:pt x="14" y="50"/>
                    <a:pt x="16" y="47"/>
                    <a:pt x="18" y="44"/>
                  </a:cubicBezTo>
                  <a:cubicBezTo>
                    <a:pt x="19" y="43"/>
                    <a:pt x="19" y="41"/>
                    <a:pt x="20" y="39"/>
                  </a:cubicBezTo>
                  <a:cubicBezTo>
                    <a:pt x="22" y="41"/>
                    <a:pt x="27" y="36"/>
                    <a:pt x="29" y="35"/>
                  </a:cubicBezTo>
                  <a:cubicBezTo>
                    <a:pt x="29" y="35"/>
                    <a:pt x="29" y="35"/>
                    <a:pt x="29" y="34"/>
                  </a:cubicBezTo>
                  <a:cubicBezTo>
                    <a:pt x="28" y="36"/>
                    <a:pt x="27" y="37"/>
                    <a:pt x="26" y="39"/>
                  </a:cubicBezTo>
                  <a:cubicBezTo>
                    <a:pt x="20" y="48"/>
                    <a:pt x="23" y="57"/>
                    <a:pt x="20" y="67"/>
                  </a:cubicBezTo>
                  <a:cubicBezTo>
                    <a:pt x="15" y="79"/>
                    <a:pt x="11" y="92"/>
                    <a:pt x="6" y="105"/>
                  </a:cubicBezTo>
                  <a:cubicBezTo>
                    <a:pt x="5" y="107"/>
                    <a:pt x="7" y="109"/>
                    <a:pt x="9" y="109"/>
                  </a:cubicBezTo>
                  <a:cubicBezTo>
                    <a:pt x="13" y="110"/>
                    <a:pt x="16" y="108"/>
                    <a:pt x="17" y="105"/>
                  </a:cubicBezTo>
                  <a:cubicBezTo>
                    <a:pt x="21" y="99"/>
                    <a:pt x="23" y="92"/>
                    <a:pt x="26" y="85"/>
                  </a:cubicBezTo>
                  <a:cubicBezTo>
                    <a:pt x="28" y="78"/>
                    <a:pt x="28" y="71"/>
                    <a:pt x="30" y="64"/>
                  </a:cubicBezTo>
                  <a:cubicBezTo>
                    <a:pt x="30" y="65"/>
                    <a:pt x="31" y="66"/>
                    <a:pt x="32" y="67"/>
                  </a:cubicBezTo>
                  <a:cubicBezTo>
                    <a:pt x="33" y="68"/>
                    <a:pt x="34" y="70"/>
                    <a:pt x="35" y="71"/>
                  </a:cubicBezTo>
                  <a:cubicBezTo>
                    <a:pt x="38" y="74"/>
                    <a:pt x="43" y="76"/>
                    <a:pt x="47" y="77"/>
                  </a:cubicBezTo>
                  <a:cubicBezTo>
                    <a:pt x="45" y="77"/>
                    <a:pt x="46" y="94"/>
                    <a:pt x="46" y="95"/>
                  </a:cubicBezTo>
                  <a:cubicBezTo>
                    <a:pt x="46" y="99"/>
                    <a:pt x="47" y="103"/>
                    <a:pt x="47" y="106"/>
                  </a:cubicBezTo>
                  <a:cubicBezTo>
                    <a:pt x="47" y="107"/>
                    <a:pt x="48" y="108"/>
                    <a:pt x="48" y="108"/>
                  </a:cubicBezTo>
                  <a:cubicBezTo>
                    <a:pt x="51" y="111"/>
                    <a:pt x="56" y="109"/>
                    <a:pt x="56" y="106"/>
                  </a:cubicBezTo>
                  <a:cubicBezTo>
                    <a:pt x="56" y="91"/>
                    <a:pt x="59" y="75"/>
                    <a:pt x="45" y="63"/>
                  </a:cubicBezTo>
                  <a:cubicBezTo>
                    <a:pt x="42" y="61"/>
                    <a:pt x="38" y="58"/>
                    <a:pt x="34" y="57"/>
                  </a:cubicBezTo>
                  <a:cubicBezTo>
                    <a:pt x="38" y="52"/>
                    <a:pt x="41" y="49"/>
                    <a:pt x="43" y="43"/>
                  </a:cubicBezTo>
                  <a:cubicBezTo>
                    <a:pt x="44" y="40"/>
                    <a:pt x="44" y="37"/>
                    <a:pt x="44" y="35"/>
                  </a:cubicBezTo>
                  <a:cubicBezTo>
                    <a:pt x="45" y="36"/>
                    <a:pt x="46" y="37"/>
                    <a:pt x="47" y="38"/>
                  </a:cubicBezTo>
                  <a:cubicBezTo>
                    <a:pt x="50" y="41"/>
                    <a:pt x="54" y="44"/>
                    <a:pt x="58" y="44"/>
                  </a:cubicBezTo>
                  <a:cubicBezTo>
                    <a:pt x="61" y="48"/>
                    <a:pt x="65" y="50"/>
                    <a:pt x="70" y="51"/>
                  </a:cubicBezTo>
                  <a:cubicBezTo>
                    <a:pt x="71" y="51"/>
                    <a:pt x="73" y="51"/>
                    <a:pt x="74" y="50"/>
                  </a:cubicBezTo>
                  <a:cubicBezTo>
                    <a:pt x="73" y="106"/>
                    <a:pt x="73" y="106"/>
                    <a:pt x="73" y="106"/>
                  </a:cubicBezTo>
                  <a:cubicBezTo>
                    <a:pt x="73" y="106"/>
                    <a:pt x="73" y="107"/>
                    <a:pt x="74" y="107"/>
                  </a:cubicBezTo>
                  <a:cubicBezTo>
                    <a:pt x="74" y="107"/>
                    <a:pt x="74" y="107"/>
                    <a:pt x="74" y="107"/>
                  </a:cubicBezTo>
                  <a:cubicBezTo>
                    <a:pt x="75" y="107"/>
                    <a:pt x="75" y="106"/>
                    <a:pt x="75" y="106"/>
                  </a:cubicBezTo>
                  <a:cubicBezTo>
                    <a:pt x="77" y="24"/>
                    <a:pt x="77" y="24"/>
                    <a:pt x="77" y="24"/>
                  </a:cubicBezTo>
                  <a:cubicBezTo>
                    <a:pt x="77" y="23"/>
                    <a:pt x="77" y="22"/>
                    <a:pt x="76" y="22"/>
                  </a:cubicBezTo>
                  <a:close/>
                  <a:moveTo>
                    <a:pt x="48" y="13"/>
                  </a:moveTo>
                  <a:cubicBezTo>
                    <a:pt x="52" y="13"/>
                    <a:pt x="55" y="10"/>
                    <a:pt x="55" y="7"/>
                  </a:cubicBezTo>
                  <a:cubicBezTo>
                    <a:pt x="55" y="3"/>
                    <a:pt x="52" y="0"/>
                    <a:pt x="48" y="0"/>
                  </a:cubicBezTo>
                  <a:cubicBezTo>
                    <a:pt x="44" y="0"/>
                    <a:pt x="41" y="3"/>
                    <a:pt x="41" y="7"/>
                  </a:cubicBezTo>
                  <a:cubicBezTo>
                    <a:pt x="41" y="10"/>
                    <a:pt x="44" y="13"/>
                    <a:pt x="48" y="13"/>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5" name="Freeform 292"/>
            <p:cNvSpPr/>
            <p:nvPr/>
          </p:nvSpPr>
          <p:spPr bwMode="auto">
            <a:xfrm>
              <a:off x="9885486" y="4145456"/>
              <a:ext cx="176213" cy="119063"/>
            </a:xfrm>
            <a:custGeom>
              <a:avLst/>
              <a:gdLst>
                <a:gd name="T0" fmla="*/ 68 w 111"/>
                <a:gd name="T1" fmla="*/ 0 h 75"/>
                <a:gd name="T2" fmla="*/ 41 w 111"/>
                <a:gd name="T3" fmla="*/ 48 h 75"/>
                <a:gd name="T4" fmla="*/ 29 w 111"/>
                <a:gd name="T5" fmla="*/ 26 h 75"/>
                <a:gd name="T6" fmla="*/ 0 w 111"/>
                <a:gd name="T7" fmla="*/ 75 h 75"/>
                <a:gd name="T8" fmla="*/ 111 w 111"/>
                <a:gd name="T9" fmla="*/ 75 h 75"/>
                <a:gd name="T10" fmla="*/ 68 w 111"/>
                <a:gd name="T11" fmla="*/ 0 h 75"/>
              </a:gdLst>
              <a:ahLst/>
              <a:cxnLst>
                <a:cxn ang="0">
                  <a:pos x="T0" y="T1"/>
                </a:cxn>
                <a:cxn ang="0">
                  <a:pos x="T2" y="T3"/>
                </a:cxn>
                <a:cxn ang="0">
                  <a:pos x="T4" y="T5"/>
                </a:cxn>
                <a:cxn ang="0">
                  <a:pos x="T6" y="T7"/>
                </a:cxn>
                <a:cxn ang="0">
                  <a:pos x="T8" y="T9"/>
                </a:cxn>
                <a:cxn ang="0">
                  <a:pos x="T10" y="T11"/>
                </a:cxn>
              </a:cxnLst>
              <a:rect l="0" t="0" r="r" b="b"/>
              <a:pathLst>
                <a:path w="111" h="75">
                  <a:moveTo>
                    <a:pt x="68" y="0"/>
                  </a:moveTo>
                  <a:lnTo>
                    <a:pt x="41" y="48"/>
                  </a:lnTo>
                  <a:lnTo>
                    <a:pt x="29" y="26"/>
                  </a:lnTo>
                  <a:lnTo>
                    <a:pt x="0" y="75"/>
                  </a:lnTo>
                  <a:lnTo>
                    <a:pt x="111" y="75"/>
                  </a:lnTo>
                  <a:lnTo>
                    <a:pt x="68" y="0"/>
                  </a:ln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6" name="Freeform 296"/>
            <p:cNvSpPr>
              <a:spLocks noEditPoints="1"/>
            </p:cNvSpPr>
            <p:nvPr/>
          </p:nvSpPr>
          <p:spPr bwMode="auto">
            <a:xfrm>
              <a:off x="9399604" y="3272362"/>
              <a:ext cx="192088" cy="200025"/>
            </a:xfrm>
            <a:custGeom>
              <a:avLst/>
              <a:gdLst>
                <a:gd name="T0" fmla="*/ 46 w 90"/>
                <a:gd name="T1" fmla="*/ 52 h 94"/>
                <a:gd name="T2" fmla="*/ 44 w 90"/>
                <a:gd name="T3" fmla="*/ 51 h 94"/>
                <a:gd name="T4" fmla="*/ 44 w 90"/>
                <a:gd name="T5" fmla="*/ 50 h 94"/>
                <a:gd name="T6" fmla="*/ 30 w 90"/>
                <a:gd name="T7" fmla="*/ 37 h 94"/>
                <a:gd name="T8" fmla="*/ 12 w 90"/>
                <a:gd name="T9" fmla="*/ 19 h 94"/>
                <a:gd name="T10" fmla="*/ 0 w 90"/>
                <a:gd name="T11" fmla="*/ 50 h 94"/>
                <a:gd name="T12" fmla="*/ 45 w 90"/>
                <a:gd name="T13" fmla="*/ 94 h 94"/>
                <a:gd name="T14" fmla="*/ 86 w 90"/>
                <a:gd name="T15" fmla="*/ 66 h 94"/>
                <a:gd name="T16" fmla="*/ 73 w 90"/>
                <a:gd name="T17" fmla="*/ 61 h 94"/>
                <a:gd name="T18" fmla="*/ 46 w 90"/>
                <a:gd name="T19" fmla="*/ 52 h 94"/>
                <a:gd name="T20" fmla="*/ 42 w 90"/>
                <a:gd name="T21" fmla="*/ 41 h 94"/>
                <a:gd name="T22" fmla="*/ 42 w 90"/>
                <a:gd name="T23" fmla="*/ 0 h 94"/>
                <a:gd name="T24" fmla="*/ 13 w 90"/>
                <a:gd name="T25" fmla="*/ 12 h 94"/>
                <a:gd name="T26" fmla="*/ 36 w 90"/>
                <a:gd name="T27" fmla="*/ 35 h 94"/>
                <a:gd name="T28" fmla="*/ 42 w 90"/>
                <a:gd name="T29" fmla="*/ 41 h 94"/>
                <a:gd name="T30" fmla="*/ 47 w 90"/>
                <a:gd name="T31" fmla="*/ 2 h 94"/>
                <a:gd name="T32" fmla="*/ 47 w 90"/>
                <a:gd name="T33" fmla="*/ 45 h 94"/>
                <a:gd name="T34" fmla="*/ 88 w 90"/>
                <a:gd name="T35" fmla="*/ 60 h 94"/>
                <a:gd name="T36" fmla="*/ 90 w 90"/>
                <a:gd name="T37" fmla="*/ 46 h 94"/>
                <a:gd name="T38" fmla="*/ 47 w 90"/>
                <a:gd name="T3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4">
                  <a:moveTo>
                    <a:pt x="46" y="52"/>
                  </a:moveTo>
                  <a:cubicBezTo>
                    <a:pt x="44" y="51"/>
                    <a:pt x="44" y="51"/>
                    <a:pt x="44" y="51"/>
                  </a:cubicBezTo>
                  <a:cubicBezTo>
                    <a:pt x="44" y="50"/>
                    <a:pt x="44" y="50"/>
                    <a:pt x="44" y="50"/>
                  </a:cubicBezTo>
                  <a:cubicBezTo>
                    <a:pt x="30" y="37"/>
                    <a:pt x="30" y="37"/>
                    <a:pt x="30" y="37"/>
                  </a:cubicBezTo>
                  <a:cubicBezTo>
                    <a:pt x="12" y="19"/>
                    <a:pt x="12" y="19"/>
                    <a:pt x="12" y="19"/>
                  </a:cubicBezTo>
                  <a:cubicBezTo>
                    <a:pt x="5" y="27"/>
                    <a:pt x="0" y="38"/>
                    <a:pt x="0" y="50"/>
                  </a:cubicBezTo>
                  <a:cubicBezTo>
                    <a:pt x="0" y="74"/>
                    <a:pt x="20" y="94"/>
                    <a:pt x="45" y="94"/>
                  </a:cubicBezTo>
                  <a:cubicBezTo>
                    <a:pt x="64" y="94"/>
                    <a:pt x="80" y="82"/>
                    <a:pt x="86" y="66"/>
                  </a:cubicBezTo>
                  <a:cubicBezTo>
                    <a:pt x="73" y="61"/>
                    <a:pt x="73" y="61"/>
                    <a:pt x="73" y="61"/>
                  </a:cubicBezTo>
                  <a:lnTo>
                    <a:pt x="46" y="52"/>
                  </a:lnTo>
                  <a:close/>
                  <a:moveTo>
                    <a:pt x="42" y="41"/>
                  </a:moveTo>
                  <a:cubicBezTo>
                    <a:pt x="42" y="0"/>
                    <a:pt x="42" y="0"/>
                    <a:pt x="42" y="0"/>
                  </a:cubicBezTo>
                  <a:cubicBezTo>
                    <a:pt x="31" y="1"/>
                    <a:pt x="20" y="5"/>
                    <a:pt x="13" y="12"/>
                  </a:cubicBezTo>
                  <a:cubicBezTo>
                    <a:pt x="36" y="35"/>
                    <a:pt x="36" y="35"/>
                    <a:pt x="36" y="35"/>
                  </a:cubicBezTo>
                  <a:lnTo>
                    <a:pt x="42" y="41"/>
                  </a:lnTo>
                  <a:close/>
                  <a:moveTo>
                    <a:pt x="47" y="2"/>
                  </a:moveTo>
                  <a:cubicBezTo>
                    <a:pt x="47" y="45"/>
                    <a:pt x="47" y="45"/>
                    <a:pt x="47" y="45"/>
                  </a:cubicBezTo>
                  <a:cubicBezTo>
                    <a:pt x="88" y="60"/>
                    <a:pt x="88" y="60"/>
                    <a:pt x="88" y="60"/>
                  </a:cubicBezTo>
                  <a:cubicBezTo>
                    <a:pt x="90" y="56"/>
                    <a:pt x="90" y="51"/>
                    <a:pt x="90" y="46"/>
                  </a:cubicBezTo>
                  <a:cubicBezTo>
                    <a:pt x="90" y="22"/>
                    <a:pt x="71" y="3"/>
                    <a:pt x="47" y="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grpSp>
      <p:grpSp>
        <p:nvGrpSpPr>
          <p:cNvPr id="2" name="Group 1">
            <a:extLst>
              <a:ext uri="{FF2B5EF4-FFF2-40B4-BE49-F238E27FC236}">
                <a16:creationId xmlns:a16="http://schemas.microsoft.com/office/drawing/2014/main" id="{97E9557C-E310-45D8-BB81-E6E1335A1CD0}"/>
              </a:ext>
            </a:extLst>
          </p:cNvPr>
          <p:cNvGrpSpPr/>
          <p:nvPr/>
        </p:nvGrpSpPr>
        <p:grpSpPr>
          <a:xfrm>
            <a:off x="5687018" y="2793827"/>
            <a:ext cx="5813078" cy="842003"/>
            <a:chOff x="1686222" y="5585507"/>
            <a:chExt cx="9278752" cy="833466"/>
          </a:xfrm>
        </p:grpSpPr>
        <p:pic>
          <p:nvPicPr>
            <p:cNvPr id="31" name="Picture 30">
              <a:extLst>
                <a:ext uri="{FF2B5EF4-FFF2-40B4-BE49-F238E27FC236}">
                  <a16:creationId xmlns:a16="http://schemas.microsoft.com/office/drawing/2014/main" id="{6224A7E1-A2C2-4CA2-BC61-80D9D69F5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222" y="5921645"/>
              <a:ext cx="3436088" cy="497328"/>
            </a:xfrm>
            <a:prstGeom prst="rect">
              <a:avLst/>
            </a:prstGeom>
          </p:spPr>
        </p:pic>
        <p:pic>
          <p:nvPicPr>
            <p:cNvPr id="32" name="Picture 31">
              <a:extLst>
                <a:ext uri="{FF2B5EF4-FFF2-40B4-BE49-F238E27FC236}">
                  <a16:creationId xmlns:a16="http://schemas.microsoft.com/office/drawing/2014/main" id="{D2E230E9-17F8-4E15-9FA9-8E1FBCFD4A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5985" y="5585507"/>
              <a:ext cx="780629" cy="780629"/>
            </a:xfrm>
            <a:prstGeom prst="rect">
              <a:avLst/>
            </a:prstGeom>
          </p:spPr>
        </p:pic>
        <p:pic>
          <p:nvPicPr>
            <p:cNvPr id="33" name="Picture 32">
              <a:extLst>
                <a:ext uri="{FF2B5EF4-FFF2-40B4-BE49-F238E27FC236}">
                  <a16:creationId xmlns:a16="http://schemas.microsoft.com/office/drawing/2014/main" id="{9D474EB8-2003-43FD-8261-9CF010AFC7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0289" y="5975294"/>
              <a:ext cx="1884685" cy="434928"/>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12192000" cy="6858000"/>
            <a:chOff x="0" y="0"/>
            <a:chExt cx="12192000" cy="6858000"/>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3" name="组合 32"/>
            <p:cNvGrpSpPr/>
            <p:nvPr/>
          </p:nvGrpSpPr>
          <p:grpSpPr>
            <a:xfrm>
              <a:off x="198437" y="373993"/>
              <a:ext cx="11793538" cy="6336753"/>
              <a:chOff x="198437" y="228853"/>
              <a:chExt cx="11793538" cy="6336753"/>
            </a:xfrm>
          </p:grpSpPr>
          <p:sp>
            <p:nvSpPr>
              <p:cNvPr id="34" name="矩形 3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标题 1"/>
              <p:cNvSpPr txBox="1"/>
              <p:nvPr/>
            </p:nvSpPr>
            <p:spPr>
              <a:xfrm>
                <a:off x="2842691" y="228853"/>
                <a:ext cx="5892606"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Hosting</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5" name="TextBox 42"/>
          <p:cNvSpPr txBox="1"/>
          <p:nvPr/>
        </p:nvSpPr>
        <p:spPr>
          <a:xfrm>
            <a:off x="6043067" y="1888680"/>
            <a:ext cx="5834365" cy="3946851"/>
          </a:xfrm>
          <a:prstGeom prst="rect">
            <a:avLst/>
          </a:prstGeom>
          <a:noFill/>
        </p:spPr>
        <p:txBody>
          <a:bodyPr wrap="square" lIns="75566" tIns="37783" rIns="75566" bIns="37783" rtlCol="0">
            <a:spAutoFit/>
          </a:bodyPr>
          <a:lstStyle/>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API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trữ</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Cloud,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hệ</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thống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chủ</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a:t>
            </a:r>
            <a:endParaRPr lang="en-US" sz="1600" dirty="0">
              <a:solidFill>
                <a:schemeClr val="bg1">
                  <a:lumMod val="50000"/>
                </a:schemeClr>
              </a:solidFill>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Giúp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trình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cấu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trúc</a:t>
            </a:r>
            <a:r>
              <a:rPr lang="en-US" sz="1600" dirty="0">
                <a:latin typeface="Yeseva One" panose="00000500000000000000"/>
                <a:cs typeface="Arial" panose="020B0604020202020204" pitchFamily="34" charset="0"/>
              </a:rPr>
              <a:t> website.</a:t>
            </a:r>
          </a:p>
          <a:p>
            <a:pPr marL="285750" indent="-285750" algn="just">
              <a:lnSpc>
                <a:spcPct val="200000"/>
              </a:lnSpc>
              <a:buFont typeface="Arial" panose="020B0604020202020204" pitchFamily="34" charset="0"/>
              <a:buChar char="•"/>
            </a:pPr>
            <a:r>
              <a:rPr lang="en-US" sz="1600" dirty="0" err="1">
                <a:latin typeface="Yeseva One" panose="00000500000000000000"/>
                <a:ea typeface="Yeseva One" panose="00000500000000000000" charset="0"/>
                <a:cs typeface="Arial" panose="020B0604020202020204" pitchFamily="34" charset="0"/>
              </a:rPr>
              <a:t>Với</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ưu</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điểm</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thao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tác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nhanh</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đơn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giản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và</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tinh</a:t>
            </a:r>
            <a:r>
              <a:rPr lang="en-US" sz="1600" dirty="0">
                <a:latin typeface="Yeseva One" panose="00000500000000000000"/>
                <a:ea typeface="Yeseva One" panose="00000500000000000000" charset="0"/>
                <a:cs typeface="Arial" panose="020B0604020202020204" pitchFamily="34" charset="0"/>
              </a:rPr>
              <a:t> an </a:t>
            </a:r>
            <a:r>
              <a:rPr lang="en-US" sz="1600" dirty="0" err="1">
                <a:latin typeface="Yeseva One" panose="00000500000000000000"/>
                <a:ea typeface="Yeseva One" panose="00000500000000000000" charset="0"/>
                <a:cs typeface="Arial" panose="020B0604020202020204" pitchFamily="34" charset="0"/>
              </a:rPr>
              <a:t>toàn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cao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thì</a:t>
            </a:r>
            <a:r>
              <a:rPr lang="en-US" sz="1600" dirty="0">
                <a:latin typeface="Yeseva One" panose="00000500000000000000"/>
                <a:ea typeface="Yeseva One" panose="00000500000000000000" charset="0"/>
                <a:cs typeface="Arial" panose="020B0604020202020204" pitchFamily="34" charset="0"/>
              </a:rPr>
              <a:t> Firebase hosting </a:t>
            </a:r>
            <a:r>
              <a:rPr lang="en-US" sz="1600" dirty="0" err="1">
                <a:latin typeface="Yeseva One" panose="00000500000000000000"/>
                <a:ea typeface="Yeseva One" panose="00000500000000000000" charset="0"/>
                <a:cs typeface="Arial" panose="020B0604020202020204" pitchFamily="34" charset="0"/>
              </a:rPr>
              <a:t>gíup</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các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nhà</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phát</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triển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có</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thể</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tạo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lập</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ứng</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dụng</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một</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cách</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đơn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giản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hơn</a:t>
            </a:r>
            <a:r>
              <a:rPr lang="en-US" sz="1600" dirty="0">
                <a:latin typeface="Yeseva One" panose="00000500000000000000"/>
                <a:ea typeface="Yeseva One" panose="00000500000000000000" charset="0"/>
                <a:cs typeface="Arial" panose="020B0604020202020204" pitchFamily="34" charset="0"/>
              </a:rPr>
              <a:t> so </a:t>
            </a:r>
            <a:r>
              <a:rPr lang="en-US" sz="1600" dirty="0" err="1">
                <a:latin typeface="Yeseva One" panose="00000500000000000000"/>
                <a:ea typeface="Yeseva One" panose="00000500000000000000" charset="0"/>
                <a:cs typeface="Arial" panose="020B0604020202020204" pitchFamily="34" charset="0"/>
              </a:rPr>
              <a:t>với</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việc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tự</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tạo</a:t>
            </a:r>
            <a:r>
              <a:rPr lang="en-US" sz="1600" dirty="0">
                <a:latin typeface="Yeseva One" panose="00000500000000000000"/>
                <a:ea typeface="Yeseva One" panose="00000500000000000000" charset="0"/>
                <a:cs typeface="Arial" panose="020B0604020202020204" pitchFamily="34" charset="0"/>
              </a:rPr>
              <a:t> hay </a:t>
            </a:r>
            <a:r>
              <a:rPr lang="en-US" sz="1600" dirty="0" err="1">
                <a:latin typeface="Yeseva One" panose="00000500000000000000"/>
                <a:ea typeface="Yeseva One" panose="00000500000000000000" charset="0"/>
                <a:cs typeface="Arial" panose="020B0604020202020204" pitchFamily="34" charset="0"/>
              </a:rPr>
              <a:t>thuê</a:t>
            </a:r>
            <a:r>
              <a:rPr lang="en-US" sz="1600" dirty="0">
                <a:latin typeface="Yeseva One" panose="00000500000000000000"/>
                <a:ea typeface="Yeseva One" panose="00000500000000000000" charset="0"/>
                <a:cs typeface="Arial" panose="020B0604020202020204" pitchFamily="34" charset="0"/>
              </a:rPr>
              <a:t> server </a:t>
            </a:r>
            <a:r>
              <a:rPr lang="en-US" sz="1600" dirty="0" err="1">
                <a:latin typeface="Yeseva One" panose="00000500000000000000"/>
                <a:ea typeface="Yeseva One" panose="00000500000000000000" charset="0"/>
                <a:cs typeface="Arial" panose="020B0604020202020204" pitchFamily="34" charset="0"/>
              </a:rPr>
              <a:t>thực</a:t>
            </a:r>
            <a:r>
              <a:rPr lang="en-US" sz="1600" dirty="0">
                <a:latin typeface="Yeseva One" panose="00000500000000000000"/>
                <a:ea typeface="Yeseva One" panose="00000500000000000000" charset="0"/>
                <a:cs typeface="Arial" panose="020B0604020202020204" pitchFamily="34" charset="0"/>
              </a:rPr>
              <a:t>.</a:t>
            </a:r>
            <a:endParaRPr lang="id-ID" sz="1600" dirty="0">
              <a:latin typeface="Yeseva One" panose="00000500000000000000"/>
              <a:ea typeface="Yeseva One" panose="00000500000000000000" charset="0"/>
            </a:endParaRPr>
          </a:p>
        </p:txBody>
      </p:sp>
      <p:sp>
        <p:nvSpPr>
          <p:cNvPr id="8" name="Freeform 5"/>
          <p:cNvSpPr>
            <a:spLocks noEditPoints="1"/>
          </p:cNvSpPr>
          <p:nvPr/>
        </p:nvSpPr>
        <p:spPr bwMode="auto">
          <a:xfrm flipH="1">
            <a:off x="4560977" y="2042663"/>
            <a:ext cx="705757" cy="705757"/>
          </a:xfrm>
          <a:custGeom>
            <a:avLst/>
            <a:gdLst>
              <a:gd name="T0" fmla="*/ 138 w 280"/>
              <a:gd name="T1" fmla="*/ 265 h 280"/>
              <a:gd name="T2" fmla="*/ 13 w 280"/>
              <a:gd name="T3" fmla="*/ 140 h 280"/>
              <a:gd name="T4" fmla="*/ 138 w 280"/>
              <a:gd name="T5" fmla="*/ 15 h 280"/>
              <a:gd name="T6" fmla="*/ 263 w 280"/>
              <a:gd name="T7" fmla="*/ 140 h 280"/>
              <a:gd name="T8" fmla="*/ 138 w 280"/>
              <a:gd name="T9" fmla="*/ 265 h 280"/>
              <a:gd name="T10" fmla="*/ 140 w 280"/>
              <a:gd name="T11" fmla="*/ 0 h 280"/>
              <a:gd name="T12" fmla="*/ 0 w 280"/>
              <a:gd name="T13" fmla="*/ 140 h 280"/>
              <a:gd name="T14" fmla="*/ 140 w 280"/>
              <a:gd name="T15" fmla="*/ 280 h 280"/>
              <a:gd name="T16" fmla="*/ 280 w 280"/>
              <a:gd name="T17" fmla="*/ 140 h 280"/>
              <a:gd name="T18" fmla="*/ 140 w 280"/>
              <a:gd name="T1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80">
                <a:moveTo>
                  <a:pt x="138" y="265"/>
                </a:moveTo>
                <a:cubicBezTo>
                  <a:pt x="69" y="265"/>
                  <a:pt x="13" y="209"/>
                  <a:pt x="13" y="140"/>
                </a:cubicBezTo>
                <a:cubicBezTo>
                  <a:pt x="13" y="71"/>
                  <a:pt x="69" y="15"/>
                  <a:pt x="138" y="15"/>
                </a:cubicBezTo>
                <a:cubicBezTo>
                  <a:pt x="207" y="15"/>
                  <a:pt x="263" y="71"/>
                  <a:pt x="263" y="140"/>
                </a:cubicBezTo>
                <a:cubicBezTo>
                  <a:pt x="263" y="209"/>
                  <a:pt x="207" y="265"/>
                  <a:pt x="138" y="265"/>
                </a:cubicBezTo>
                <a:moveTo>
                  <a:pt x="140" y="0"/>
                </a:moveTo>
                <a:cubicBezTo>
                  <a:pt x="63" y="0"/>
                  <a:pt x="0" y="63"/>
                  <a:pt x="0" y="140"/>
                </a:cubicBezTo>
                <a:cubicBezTo>
                  <a:pt x="0" y="217"/>
                  <a:pt x="63" y="280"/>
                  <a:pt x="140" y="280"/>
                </a:cubicBezTo>
                <a:cubicBezTo>
                  <a:pt x="217" y="280"/>
                  <a:pt x="280" y="217"/>
                  <a:pt x="280" y="140"/>
                </a:cubicBezTo>
                <a:cubicBezTo>
                  <a:pt x="280" y="63"/>
                  <a:pt x="217" y="0"/>
                  <a:pt x="140" y="0"/>
                </a:cubicBezTo>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9" name="Freeform 6"/>
          <p:cNvSpPr>
            <a:spLocks noEditPoints="1"/>
          </p:cNvSpPr>
          <p:nvPr/>
        </p:nvSpPr>
        <p:spPr bwMode="auto">
          <a:xfrm flipH="1">
            <a:off x="3329111" y="2022132"/>
            <a:ext cx="1144609" cy="1144609"/>
          </a:xfrm>
          <a:custGeom>
            <a:avLst/>
            <a:gdLst>
              <a:gd name="T0" fmla="*/ 438 w 454"/>
              <a:gd name="T1" fmla="*/ 165 h 454"/>
              <a:gd name="T2" fmla="*/ 396 w 454"/>
              <a:gd name="T3" fmla="*/ 167 h 454"/>
              <a:gd name="T4" fmla="*/ 378 w 454"/>
              <a:gd name="T5" fmla="*/ 131 h 454"/>
              <a:gd name="T6" fmla="*/ 348 w 454"/>
              <a:gd name="T7" fmla="*/ 96 h 454"/>
              <a:gd name="T8" fmla="*/ 366 w 454"/>
              <a:gd name="T9" fmla="*/ 58 h 454"/>
              <a:gd name="T10" fmla="*/ 363 w 454"/>
              <a:gd name="T11" fmla="*/ 47 h 454"/>
              <a:gd name="T12" fmla="*/ 339 w 454"/>
              <a:gd name="T13" fmla="*/ 31 h 454"/>
              <a:gd name="T14" fmla="*/ 328 w 454"/>
              <a:gd name="T15" fmla="*/ 33 h 454"/>
              <a:gd name="T16" fmla="*/ 299 w 454"/>
              <a:gd name="T17" fmla="*/ 66 h 454"/>
              <a:gd name="T18" fmla="*/ 224 w 454"/>
              <a:gd name="T19" fmla="*/ 51 h 454"/>
              <a:gd name="T20" fmla="*/ 212 w 454"/>
              <a:gd name="T21" fmla="*/ 7 h 454"/>
              <a:gd name="T22" fmla="*/ 202 w 454"/>
              <a:gd name="T23" fmla="*/ 1 h 454"/>
              <a:gd name="T24" fmla="*/ 174 w 454"/>
              <a:gd name="T25" fmla="*/ 5 h 454"/>
              <a:gd name="T26" fmla="*/ 166 w 454"/>
              <a:gd name="T27" fmla="*/ 14 h 454"/>
              <a:gd name="T28" fmla="*/ 167 w 454"/>
              <a:gd name="T29" fmla="*/ 62 h 454"/>
              <a:gd name="T30" fmla="*/ 167 w 454"/>
              <a:gd name="T31" fmla="*/ 62 h 454"/>
              <a:gd name="T32" fmla="*/ 132 w 454"/>
              <a:gd name="T33" fmla="*/ 80 h 454"/>
              <a:gd name="T34" fmla="*/ 103 w 454"/>
              <a:gd name="T35" fmla="*/ 104 h 454"/>
              <a:gd name="T36" fmla="*/ 102 w 454"/>
              <a:gd name="T37" fmla="*/ 103 h 454"/>
              <a:gd name="T38" fmla="*/ 59 w 454"/>
              <a:gd name="T39" fmla="*/ 83 h 454"/>
              <a:gd name="T40" fmla="*/ 47 w 454"/>
              <a:gd name="T41" fmla="*/ 86 h 454"/>
              <a:gd name="T42" fmla="*/ 32 w 454"/>
              <a:gd name="T43" fmla="*/ 111 h 454"/>
              <a:gd name="T44" fmla="*/ 34 w 454"/>
              <a:gd name="T45" fmla="*/ 122 h 454"/>
              <a:gd name="T46" fmla="*/ 70 w 454"/>
              <a:gd name="T47" fmla="*/ 151 h 454"/>
              <a:gd name="T48" fmla="*/ 51 w 454"/>
              <a:gd name="T49" fmla="*/ 230 h 454"/>
              <a:gd name="T50" fmla="*/ 7 w 454"/>
              <a:gd name="T51" fmla="*/ 243 h 454"/>
              <a:gd name="T52" fmla="*/ 1 w 454"/>
              <a:gd name="T53" fmla="*/ 253 h 454"/>
              <a:gd name="T54" fmla="*/ 6 w 454"/>
              <a:gd name="T55" fmla="*/ 282 h 454"/>
              <a:gd name="T56" fmla="*/ 15 w 454"/>
              <a:gd name="T57" fmla="*/ 289 h 454"/>
              <a:gd name="T58" fmla="*/ 61 w 454"/>
              <a:gd name="T59" fmla="*/ 287 h 454"/>
              <a:gd name="T60" fmla="*/ 81 w 454"/>
              <a:gd name="T61" fmla="*/ 327 h 454"/>
              <a:gd name="T62" fmla="*/ 105 w 454"/>
              <a:gd name="T63" fmla="*/ 357 h 454"/>
              <a:gd name="T64" fmla="*/ 85 w 454"/>
              <a:gd name="T65" fmla="*/ 397 h 454"/>
              <a:gd name="T66" fmla="*/ 88 w 454"/>
              <a:gd name="T67" fmla="*/ 409 h 454"/>
              <a:gd name="T68" fmla="*/ 112 w 454"/>
              <a:gd name="T69" fmla="*/ 425 h 454"/>
              <a:gd name="T70" fmla="*/ 124 w 454"/>
              <a:gd name="T71" fmla="*/ 423 h 454"/>
              <a:gd name="T72" fmla="*/ 152 w 454"/>
              <a:gd name="T73" fmla="*/ 390 h 454"/>
              <a:gd name="T74" fmla="*/ 234 w 454"/>
              <a:gd name="T75" fmla="*/ 407 h 454"/>
              <a:gd name="T76" fmla="*/ 246 w 454"/>
              <a:gd name="T77" fmla="*/ 447 h 454"/>
              <a:gd name="T78" fmla="*/ 257 w 454"/>
              <a:gd name="T79" fmla="*/ 453 h 454"/>
              <a:gd name="T80" fmla="*/ 285 w 454"/>
              <a:gd name="T81" fmla="*/ 448 h 454"/>
              <a:gd name="T82" fmla="*/ 292 w 454"/>
              <a:gd name="T83" fmla="*/ 438 h 454"/>
              <a:gd name="T84" fmla="*/ 290 w 454"/>
              <a:gd name="T85" fmla="*/ 397 h 454"/>
              <a:gd name="T86" fmla="*/ 327 w 454"/>
              <a:gd name="T87" fmla="*/ 378 h 454"/>
              <a:gd name="T88" fmla="*/ 357 w 454"/>
              <a:gd name="T89" fmla="*/ 353 h 454"/>
              <a:gd name="T90" fmla="*/ 394 w 454"/>
              <a:gd name="T91" fmla="*/ 372 h 454"/>
              <a:gd name="T92" fmla="*/ 405 w 454"/>
              <a:gd name="T93" fmla="*/ 369 h 454"/>
              <a:gd name="T94" fmla="*/ 421 w 454"/>
              <a:gd name="T95" fmla="*/ 345 h 454"/>
              <a:gd name="T96" fmla="*/ 419 w 454"/>
              <a:gd name="T97" fmla="*/ 333 h 454"/>
              <a:gd name="T98" fmla="*/ 389 w 454"/>
              <a:gd name="T99" fmla="*/ 307 h 454"/>
              <a:gd name="T100" fmla="*/ 407 w 454"/>
              <a:gd name="T101" fmla="*/ 223 h 454"/>
              <a:gd name="T102" fmla="*/ 446 w 454"/>
              <a:gd name="T103" fmla="*/ 211 h 454"/>
              <a:gd name="T104" fmla="*/ 453 w 454"/>
              <a:gd name="T105" fmla="*/ 201 h 454"/>
              <a:gd name="T106" fmla="*/ 447 w 454"/>
              <a:gd name="T107" fmla="*/ 173 h 454"/>
              <a:gd name="T108" fmla="*/ 438 w 454"/>
              <a:gd name="T109" fmla="*/ 165 h 454"/>
              <a:gd name="T110" fmla="*/ 299 w 454"/>
              <a:gd name="T111" fmla="*/ 334 h 454"/>
              <a:gd name="T112" fmla="*/ 124 w 454"/>
              <a:gd name="T113" fmla="*/ 298 h 454"/>
              <a:gd name="T114" fmla="*/ 160 w 454"/>
              <a:gd name="T115" fmla="*/ 124 h 454"/>
              <a:gd name="T116" fmla="*/ 335 w 454"/>
              <a:gd name="T117" fmla="*/ 160 h 454"/>
              <a:gd name="T118" fmla="*/ 299 w 454"/>
              <a:gd name="T119" fmla="*/ 3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4" h="454">
                <a:moveTo>
                  <a:pt x="438" y="165"/>
                </a:moveTo>
                <a:cubicBezTo>
                  <a:pt x="396" y="167"/>
                  <a:pt x="396" y="167"/>
                  <a:pt x="396" y="167"/>
                </a:cubicBezTo>
                <a:cubicBezTo>
                  <a:pt x="392" y="155"/>
                  <a:pt x="386" y="143"/>
                  <a:pt x="378" y="131"/>
                </a:cubicBezTo>
                <a:cubicBezTo>
                  <a:pt x="369" y="118"/>
                  <a:pt x="359" y="106"/>
                  <a:pt x="348" y="96"/>
                </a:cubicBezTo>
                <a:cubicBezTo>
                  <a:pt x="366" y="58"/>
                  <a:pt x="366" y="58"/>
                  <a:pt x="366" y="58"/>
                </a:cubicBezTo>
                <a:cubicBezTo>
                  <a:pt x="368" y="54"/>
                  <a:pt x="367" y="49"/>
                  <a:pt x="363" y="47"/>
                </a:cubicBezTo>
                <a:cubicBezTo>
                  <a:pt x="339" y="31"/>
                  <a:pt x="339" y="31"/>
                  <a:pt x="339" y="31"/>
                </a:cubicBezTo>
                <a:cubicBezTo>
                  <a:pt x="336" y="28"/>
                  <a:pt x="331" y="29"/>
                  <a:pt x="328" y="33"/>
                </a:cubicBezTo>
                <a:cubicBezTo>
                  <a:pt x="299" y="66"/>
                  <a:pt x="299" y="66"/>
                  <a:pt x="299" y="66"/>
                </a:cubicBezTo>
                <a:cubicBezTo>
                  <a:pt x="276" y="55"/>
                  <a:pt x="250" y="51"/>
                  <a:pt x="224" y="51"/>
                </a:cubicBezTo>
                <a:cubicBezTo>
                  <a:pt x="212" y="7"/>
                  <a:pt x="212" y="7"/>
                  <a:pt x="212" y="7"/>
                </a:cubicBezTo>
                <a:cubicBezTo>
                  <a:pt x="211" y="3"/>
                  <a:pt x="206" y="0"/>
                  <a:pt x="202" y="1"/>
                </a:cubicBezTo>
                <a:cubicBezTo>
                  <a:pt x="174" y="5"/>
                  <a:pt x="174" y="5"/>
                  <a:pt x="174" y="5"/>
                </a:cubicBezTo>
                <a:cubicBezTo>
                  <a:pt x="169" y="5"/>
                  <a:pt x="166" y="9"/>
                  <a:pt x="166" y="14"/>
                </a:cubicBezTo>
                <a:cubicBezTo>
                  <a:pt x="167" y="62"/>
                  <a:pt x="167" y="62"/>
                  <a:pt x="167" y="62"/>
                </a:cubicBezTo>
                <a:cubicBezTo>
                  <a:pt x="167" y="62"/>
                  <a:pt x="167" y="62"/>
                  <a:pt x="167" y="62"/>
                </a:cubicBezTo>
                <a:cubicBezTo>
                  <a:pt x="155" y="67"/>
                  <a:pt x="143" y="73"/>
                  <a:pt x="132" y="80"/>
                </a:cubicBezTo>
                <a:cubicBezTo>
                  <a:pt x="121" y="87"/>
                  <a:pt x="112" y="95"/>
                  <a:pt x="103" y="104"/>
                </a:cubicBezTo>
                <a:cubicBezTo>
                  <a:pt x="102" y="103"/>
                  <a:pt x="102" y="103"/>
                  <a:pt x="102" y="103"/>
                </a:cubicBezTo>
                <a:cubicBezTo>
                  <a:pt x="59" y="83"/>
                  <a:pt x="59" y="83"/>
                  <a:pt x="59" y="83"/>
                </a:cubicBezTo>
                <a:cubicBezTo>
                  <a:pt x="55" y="81"/>
                  <a:pt x="49" y="82"/>
                  <a:pt x="47" y="86"/>
                </a:cubicBezTo>
                <a:cubicBezTo>
                  <a:pt x="32" y="111"/>
                  <a:pt x="32" y="111"/>
                  <a:pt x="32" y="111"/>
                </a:cubicBezTo>
                <a:cubicBezTo>
                  <a:pt x="30" y="114"/>
                  <a:pt x="31" y="119"/>
                  <a:pt x="34" y="122"/>
                </a:cubicBezTo>
                <a:cubicBezTo>
                  <a:pt x="70" y="151"/>
                  <a:pt x="70" y="151"/>
                  <a:pt x="70" y="151"/>
                </a:cubicBezTo>
                <a:cubicBezTo>
                  <a:pt x="58" y="175"/>
                  <a:pt x="51" y="202"/>
                  <a:pt x="51" y="230"/>
                </a:cubicBezTo>
                <a:cubicBezTo>
                  <a:pt x="7" y="243"/>
                  <a:pt x="7" y="243"/>
                  <a:pt x="7" y="243"/>
                </a:cubicBezTo>
                <a:cubicBezTo>
                  <a:pt x="3" y="245"/>
                  <a:pt x="0" y="249"/>
                  <a:pt x="1" y="253"/>
                </a:cubicBezTo>
                <a:cubicBezTo>
                  <a:pt x="6" y="282"/>
                  <a:pt x="6" y="282"/>
                  <a:pt x="6" y="282"/>
                </a:cubicBezTo>
                <a:cubicBezTo>
                  <a:pt x="6" y="286"/>
                  <a:pt x="11" y="289"/>
                  <a:pt x="15" y="289"/>
                </a:cubicBezTo>
                <a:cubicBezTo>
                  <a:pt x="61" y="287"/>
                  <a:pt x="61" y="287"/>
                  <a:pt x="61" y="287"/>
                </a:cubicBezTo>
                <a:cubicBezTo>
                  <a:pt x="66" y="301"/>
                  <a:pt x="72" y="314"/>
                  <a:pt x="81" y="327"/>
                </a:cubicBezTo>
                <a:cubicBezTo>
                  <a:pt x="88" y="338"/>
                  <a:pt x="96" y="348"/>
                  <a:pt x="105" y="357"/>
                </a:cubicBezTo>
                <a:cubicBezTo>
                  <a:pt x="85" y="397"/>
                  <a:pt x="85" y="397"/>
                  <a:pt x="85" y="397"/>
                </a:cubicBezTo>
                <a:cubicBezTo>
                  <a:pt x="83" y="402"/>
                  <a:pt x="84" y="407"/>
                  <a:pt x="88" y="409"/>
                </a:cubicBezTo>
                <a:cubicBezTo>
                  <a:pt x="112" y="425"/>
                  <a:pt x="112" y="425"/>
                  <a:pt x="112" y="425"/>
                </a:cubicBezTo>
                <a:cubicBezTo>
                  <a:pt x="116" y="427"/>
                  <a:pt x="121" y="426"/>
                  <a:pt x="124" y="423"/>
                </a:cubicBezTo>
                <a:cubicBezTo>
                  <a:pt x="152" y="390"/>
                  <a:pt x="152" y="390"/>
                  <a:pt x="152" y="390"/>
                </a:cubicBezTo>
                <a:cubicBezTo>
                  <a:pt x="178" y="402"/>
                  <a:pt x="206" y="408"/>
                  <a:pt x="234" y="407"/>
                </a:cubicBezTo>
                <a:cubicBezTo>
                  <a:pt x="246" y="447"/>
                  <a:pt x="246" y="447"/>
                  <a:pt x="246" y="447"/>
                </a:cubicBezTo>
                <a:cubicBezTo>
                  <a:pt x="248" y="451"/>
                  <a:pt x="252" y="454"/>
                  <a:pt x="257" y="453"/>
                </a:cubicBezTo>
                <a:cubicBezTo>
                  <a:pt x="285" y="448"/>
                  <a:pt x="285" y="448"/>
                  <a:pt x="285" y="448"/>
                </a:cubicBezTo>
                <a:cubicBezTo>
                  <a:pt x="289" y="447"/>
                  <a:pt x="292" y="443"/>
                  <a:pt x="292" y="438"/>
                </a:cubicBezTo>
                <a:cubicBezTo>
                  <a:pt x="290" y="397"/>
                  <a:pt x="290" y="397"/>
                  <a:pt x="290" y="397"/>
                </a:cubicBezTo>
                <a:cubicBezTo>
                  <a:pt x="303" y="392"/>
                  <a:pt x="315" y="386"/>
                  <a:pt x="327" y="378"/>
                </a:cubicBezTo>
                <a:cubicBezTo>
                  <a:pt x="338" y="371"/>
                  <a:pt x="348" y="362"/>
                  <a:pt x="357" y="353"/>
                </a:cubicBezTo>
                <a:cubicBezTo>
                  <a:pt x="394" y="372"/>
                  <a:pt x="394" y="372"/>
                  <a:pt x="394" y="372"/>
                </a:cubicBezTo>
                <a:cubicBezTo>
                  <a:pt x="398" y="374"/>
                  <a:pt x="403" y="372"/>
                  <a:pt x="405" y="369"/>
                </a:cubicBezTo>
                <a:cubicBezTo>
                  <a:pt x="421" y="345"/>
                  <a:pt x="421" y="345"/>
                  <a:pt x="421" y="345"/>
                </a:cubicBezTo>
                <a:cubicBezTo>
                  <a:pt x="424" y="341"/>
                  <a:pt x="423" y="336"/>
                  <a:pt x="419" y="333"/>
                </a:cubicBezTo>
                <a:cubicBezTo>
                  <a:pt x="389" y="307"/>
                  <a:pt x="389" y="307"/>
                  <a:pt x="389" y="307"/>
                </a:cubicBezTo>
                <a:cubicBezTo>
                  <a:pt x="402" y="281"/>
                  <a:pt x="408" y="252"/>
                  <a:pt x="407" y="223"/>
                </a:cubicBezTo>
                <a:cubicBezTo>
                  <a:pt x="446" y="211"/>
                  <a:pt x="446" y="211"/>
                  <a:pt x="446" y="211"/>
                </a:cubicBezTo>
                <a:cubicBezTo>
                  <a:pt x="451" y="210"/>
                  <a:pt x="454" y="205"/>
                  <a:pt x="453" y="201"/>
                </a:cubicBezTo>
                <a:cubicBezTo>
                  <a:pt x="447" y="173"/>
                  <a:pt x="447" y="173"/>
                  <a:pt x="447" y="173"/>
                </a:cubicBezTo>
                <a:cubicBezTo>
                  <a:pt x="447" y="168"/>
                  <a:pt x="443" y="165"/>
                  <a:pt x="438" y="165"/>
                </a:cubicBezTo>
                <a:close/>
                <a:moveTo>
                  <a:pt x="299" y="334"/>
                </a:moveTo>
                <a:cubicBezTo>
                  <a:pt x="240" y="373"/>
                  <a:pt x="162" y="357"/>
                  <a:pt x="124" y="298"/>
                </a:cubicBezTo>
                <a:cubicBezTo>
                  <a:pt x="86" y="240"/>
                  <a:pt x="102" y="162"/>
                  <a:pt x="160" y="124"/>
                </a:cubicBezTo>
                <a:cubicBezTo>
                  <a:pt x="218" y="86"/>
                  <a:pt x="297" y="102"/>
                  <a:pt x="335" y="160"/>
                </a:cubicBezTo>
                <a:cubicBezTo>
                  <a:pt x="373" y="218"/>
                  <a:pt x="357" y="296"/>
                  <a:pt x="299" y="334"/>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0" name="Freeform 9"/>
          <p:cNvSpPr>
            <a:spLocks noEditPoints="1"/>
          </p:cNvSpPr>
          <p:nvPr/>
        </p:nvSpPr>
        <p:spPr bwMode="auto">
          <a:xfrm flipH="1">
            <a:off x="4120842" y="2757402"/>
            <a:ext cx="1077883" cy="1081733"/>
          </a:xfrm>
          <a:custGeom>
            <a:avLst/>
            <a:gdLst>
              <a:gd name="T0" fmla="*/ 413 w 428"/>
              <a:gd name="T1" fmla="*/ 157 h 429"/>
              <a:gd name="T2" fmla="*/ 374 w 428"/>
              <a:gd name="T3" fmla="*/ 159 h 429"/>
              <a:gd name="T4" fmla="*/ 357 w 428"/>
              <a:gd name="T5" fmla="*/ 125 h 429"/>
              <a:gd name="T6" fmla="*/ 328 w 428"/>
              <a:gd name="T7" fmla="*/ 91 h 429"/>
              <a:gd name="T8" fmla="*/ 346 w 428"/>
              <a:gd name="T9" fmla="*/ 56 h 429"/>
              <a:gd name="T10" fmla="*/ 343 w 428"/>
              <a:gd name="T11" fmla="*/ 45 h 429"/>
              <a:gd name="T12" fmla="*/ 320 w 428"/>
              <a:gd name="T13" fmla="*/ 30 h 429"/>
              <a:gd name="T14" fmla="*/ 309 w 428"/>
              <a:gd name="T15" fmla="*/ 32 h 429"/>
              <a:gd name="T16" fmla="*/ 282 w 428"/>
              <a:gd name="T17" fmla="*/ 63 h 429"/>
              <a:gd name="T18" fmla="*/ 212 w 428"/>
              <a:gd name="T19" fmla="*/ 49 h 429"/>
              <a:gd name="T20" fmla="*/ 200 w 428"/>
              <a:gd name="T21" fmla="*/ 7 h 429"/>
              <a:gd name="T22" fmla="*/ 191 w 428"/>
              <a:gd name="T23" fmla="*/ 1 h 429"/>
              <a:gd name="T24" fmla="*/ 164 w 428"/>
              <a:gd name="T25" fmla="*/ 5 h 429"/>
              <a:gd name="T26" fmla="*/ 157 w 428"/>
              <a:gd name="T27" fmla="*/ 14 h 429"/>
              <a:gd name="T28" fmla="*/ 158 w 428"/>
              <a:gd name="T29" fmla="*/ 59 h 429"/>
              <a:gd name="T30" fmla="*/ 158 w 428"/>
              <a:gd name="T31" fmla="*/ 60 h 429"/>
              <a:gd name="T32" fmla="*/ 124 w 428"/>
              <a:gd name="T33" fmla="*/ 77 h 429"/>
              <a:gd name="T34" fmla="*/ 97 w 428"/>
              <a:gd name="T35" fmla="*/ 99 h 429"/>
              <a:gd name="T36" fmla="*/ 97 w 428"/>
              <a:gd name="T37" fmla="*/ 98 h 429"/>
              <a:gd name="T38" fmla="*/ 56 w 428"/>
              <a:gd name="T39" fmla="*/ 79 h 429"/>
              <a:gd name="T40" fmla="*/ 45 w 428"/>
              <a:gd name="T41" fmla="*/ 82 h 429"/>
              <a:gd name="T42" fmla="*/ 30 w 428"/>
              <a:gd name="T43" fmla="*/ 105 h 429"/>
              <a:gd name="T44" fmla="*/ 32 w 428"/>
              <a:gd name="T45" fmla="*/ 116 h 429"/>
              <a:gd name="T46" fmla="*/ 66 w 428"/>
              <a:gd name="T47" fmla="*/ 143 h 429"/>
              <a:gd name="T48" fmla="*/ 48 w 428"/>
              <a:gd name="T49" fmla="*/ 217 h 429"/>
              <a:gd name="T50" fmla="*/ 7 w 428"/>
              <a:gd name="T51" fmla="*/ 230 h 429"/>
              <a:gd name="T52" fmla="*/ 1 w 428"/>
              <a:gd name="T53" fmla="*/ 240 h 429"/>
              <a:gd name="T54" fmla="*/ 6 w 428"/>
              <a:gd name="T55" fmla="*/ 266 h 429"/>
              <a:gd name="T56" fmla="*/ 14 w 428"/>
              <a:gd name="T57" fmla="*/ 273 h 429"/>
              <a:gd name="T58" fmla="*/ 57 w 428"/>
              <a:gd name="T59" fmla="*/ 271 h 429"/>
              <a:gd name="T60" fmla="*/ 76 w 428"/>
              <a:gd name="T61" fmla="*/ 309 h 429"/>
              <a:gd name="T62" fmla="*/ 99 w 428"/>
              <a:gd name="T63" fmla="*/ 337 h 429"/>
              <a:gd name="T64" fmla="*/ 80 w 428"/>
              <a:gd name="T65" fmla="*/ 375 h 429"/>
              <a:gd name="T66" fmla="*/ 83 w 428"/>
              <a:gd name="T67" fmla="*/ 386 h 429"/>
              <a:gd name="T68" fmla="*/ 106 w 428"/>
              <a:gd name="T69" fmla="*/ 401 h 429"/>
              <a:gd name="T70" fmla="*/ 117 w 428"/>
              <a:gd name="T71" fmla="*/ 400 h 429"/>
              <a:gd name="T72" fmla="*/ 144 w 428"/>
              <a:gd name="T73" fmla="*/ 368 h 429"/>
              <a:gd name="T74" fmla="*/ 221 w 428"/>
              <a:gd name="T75" fmla="*/ 385 h 429"/>
              <a:gd name="T76" fmla="*/ 232 w 428"/>
              <a:gd name="T77" fmla="*/ 422 h 429"/>
              <a:gd name="T78" fmla="*/ 242 w 428"/>
              <a:gd name="T79" fmla="*/ 428 h 429"/>
              <a:gd name="T80" fmla="*/ 269 w 428"/>
              <a:gd name="T81" fmla="*/ 423 h 429"/>
              <a:gd name="T82" fmla="*/ 276 w 428"/>
              <a:gd name="T83" fmla="*/ 414 h 429"/>
              <a:gd name="T84" fmla="*/ 273 w 428"/>
              <a:gd name="T85" fmla="*/ 375 h 429"/>
              <a:gd name="T86" fmla="*/ 309 w 428"/>
              <a:gd name="T87" fmla="*/ 357 h 429"/>
              <a:gd name="T88" fmla="*/ 337 w 428"/>
              <a:gd name="T89" fmla="*/ 334 h 429"/>
              <a:gd name="T90" fmla="*/ 371 w 428"/>
              <a:gd name="T91" fmla="*/ 351 h 429"/>
              <a:gd name="T92" fmla="*/ 382 w 428"/>
              <a:gd name="T93" fmla="*/ 349 h 429"/>
              <a:gd name="T94" fmla="*/ 397 w 428"/>
              <a:gd name="T95" fmla="*/ 326 h 429"/>
              <a:gd name="T96" fmla="*/ 396 w 428"/>
              <a:gd name="T97" fmla="*/ 315 h 429"/>
              <a:gd name="T98" fmla="*/ 367 w 428"/>
              <a:gd name="T99" fmla="*/ 290 h 429"/>
              <a:gd name="T100" fmla="*/ 384 w 428"/>
              <a:gd name="T101" fmla="*/ 211 h 429"/>
              <a:gd name="T102" fmla="*/ 421 w 428"/>
              <a:gd name="T103" fmla="*/ 200 h 429"/>
              <a:gd name="T104" fmla="*/ 427 w 428"/>
              <a:gd name="T105" fmla="*/ 190 h 429"/>
              <a:gd name="T106" fmla="*/ 422 w 428"/>
              <a:gd name="T107" fmla="*/ 163 h 429"/>
              <a:gd name="T108" fmla="*/ 413 w 428"/>
              <a:gd name="T109" fmla="*/ 157 h 429"/>
              <a:gd name="T110" fmla="*/ 282 w 428"/>
              <a:gd name="T111" fmla="*/ 316 h 429"/>
              <a:gd name="T112" fmla="*/ 117 w 428"/>
              <a:gd name="T113" fmla="*/ 282 h 429"/>
              <a:gd name="T114" fmla="*/ 151 w 428"/>
              <a:gd name="T115" fmla="*/ 118 h 429"/>
              <a:gd name="T116" fmla="*/ 316 w 428"/>
              <a:gd name="T117" fmla="*/ 152 h 429"/>
              <a:gd name="T118" fmla="*/ 282 w 428"/>
              <a:gd name="T119" fmla="*/ 31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429">
                <a:moveTo>
                  <a:pt x="413" y="157"/>
                </a:moveTo>
                <a:cubicBezTo>
                  <a:pt x="374" y="159"/>
                  <a:pt x="374" y="159"/>
                  <a:pt x="374" y="159"/>
                </a:cubicBezTo>
                <a:cubicBezTo>
                  <a:pt x="370" y="147"/>
                  <a:pt x="364" y="136"/>
                  <a:pt x="357" y="125"/>
                </a:cubicBezTo>
                <a:cubicBezTo>
                  <a:pt x="348" y="112"/>
                  <a:pt x="339" y="101"/>
                  <a:pt x="328" y="91"/>
                </a:cubicBezTo>
                <a:cubicBezTo>
                  <a:pt x="346" y="56"/>
                  <a:pt x="346" y="56"/>
                  <a:pt x="346" y="56"/>
                </a:cubicBezTo>
                <a:cubicBezTo>
                  <a:pt x="348" y="52"/>
                  <a:pt x="346" y="47"/>
                  <a:pt x="343" y="45"/>
                </a:cubicBezTo>
                <a:cubicBezTo>
                  <a:pt x="320" y="30"/>
                  <a:pt x="320" y="30"/>
                  <a:pt x="320" y="30"/>
                </a:cubicBezTo>
                <a:cubicBezTo>
                  <a:pt x="317" y="27"/>
                  <a:pt x="312" y="28"/>
                  <a:pt x="309" y="32"/>
                </a:cubicBezTo>
                <a:cubicBezTo>
                  <a:pt x="282" y="63"/>
                  <a:pt x="282" y="63"/>
                  <a:pt x="282" y="63"/>
                </a:cubicBezTo>
                <a:cubicBezTo>
                  <a:pt x="260" y="53"/>
                  <a:pt x="236" y="48"/>
                  <a:pt x="212" y="49"/>
                </a:cubicBezTo>
                <a:cubicBezTo>
                  <a:pt x="200" y="7"/>
                  <a:pt x="200" y="7"/>
                  <a:pt x="200" y="7"/>
                </a:cubicBezTo>
                <a:cubicBezTo>
                  <a:pt x="199" y="3"/>
                  <a:pt x="195" y="0"/>
                  <a:pt x="191" y="1"/>
                </a:cubicBezTo>
                <a:cubicBezTo>
                  <a:pt x="164" y="5"/>
                  <a:pt x="164" y="5"/>
                  <a:pt x="164" y="5"/>
                </a:cubicBezTo>
                <a:cubicBezTo>
                  <a:pt x="160" y="6"/>
                  <a:pt x="156" y="10"/>
                  <a:pt x="157" y="14"/>
                </a:cubicBezTo>
                <a:cubicBezTo>
                  <a:pt x="158" y="59"/>
                  <a:pt x="158" y="59"/>
                  <a:pt x="158" y="59"/>
                </a:cubicBezTo>
                <a:cubicBezTo>
                  <a:pt x="158" y="60"/>
                  <a:pt x="158" y="60"/>
                  <a:pt x="158" y="60"/>
                </a:cubicBezTo>
                <a:cubicBezTo>
                  <a:pt x="146" y="64"/>
                  <a:pt x="135" y="70"/>
                  <a:pt x="124" y="77"/>
                </a:cubicBezTo>
                <a:cubicBezTo>
                  <a:pt x="114" y="83"/>
                  <a:pt x="105" y="90"/>
                  <a:pt x="97" y="99"/>
                </a:cubicBezTo>
                <a:cubicBezTo>
                  <a:pt x="97" y="98"/>
                  <a:pt x="97" y="98"/>
                  <a:pt x="97" y="98"/>
                </a:cubicBezTo>
                <a:cubicBezTo>
                  <a:pt x="56" y="79"/>
                  <a:pt x="56" y="79"/>
                  <a:pt x="56" y="79"/>
                </a:cubicBezTo>
                <a:cubicBezTo>
                  <a:pt x="51" y="77"/>
                  <a:pt x="47" y="79"/>
                  <a:pt x="45" y="82"/>
                </a:cubicBezTo>
                <a:cubicBezTo>
                  <a:pt x="30" y="105"/>
                  <a:pt x="30" y="105"/>
                  <a:pt x="30" y="105"/>
                </a:cubicBezTo>
                <a:cubicBezTo>
                  <a:pt x="28" y="108"/>
                  <a:pt x="29" y="113"/>
                  <a:pt x="32" y="116"/>
                </a:cubicBezTo>
                <a:cubicBezTo>
                  <a:pt x="66" y="143"/>
                  <a:pt x="66" y="143"/>
                  <a:pt x="66" y="143"/>
                </a:cubicBezTo>
                <a:cubicBezTo>
                  <a:pt x="54" y="166"/>
                  <a:pt x="48" y="192"/>
                  <a:pt x="48" y="217"/>
                </a:cubicBezTo>
                <a:cubicBezTo>
                  <a:pt x="7" y="230"/>
                  <a:pt x="7" y="230"/>
                  <a:pt x="7" y="230"/>
                </a:cubicBezTo>
                <a:cubicBezTo>
                  <a:pt x="3" y="232"/>
                  <a:pt x="0" y="236"/>
                  <a:pt x="1" y="240"/>
                </a:cubicBezTo>
                <a:cubicBezTo>
                  <a:pt x="6" y="266"/>
                  <a:pt x="6" y="266"/>
                  <a:pt x="6" y="266"/>
                </a:cubicBezTo>
                <a:cubicBezTo>
                  <a:pt x="6" y="270"/>
                  <a:pt x="10" y="274"/>
                  <a:pt x="14" y="273"/>
                </a:cubicBezTo>
                <a:cubicBezTo>
                  <a:pt x="57" y="271"/>
                  <a:pt x="57" y="271"/>
                  <a:pt x="57" y="271"/>
                </a:cubicBezTo>
                <a:cubicBezTo>
                  <a:pt x="62" y="284"/>
                  <a:pt x="68" y="297"/>
                  <a:pt x="76" y="309"/>
                </a:cubicBezTo>
                <a:cubicBezTo>
                  <a:pt x="83" y="320"/>
                  <a:pt x="91" y="329"/>
                  <a:pt x="99" y="337"/>
                </a:cubicBezTo>
                <a:cubicBezTo>
                  <a:pt x="80" y="375"/>
                  <a:pt x="80" y="375"/>
                  <a:pt x="80" y="375"/>
                </a:cubicBezTo>
                <a:cubicBezTo>
                  <a:pt x="78" y="380"/>
                  <a:pt x="80" y="384"/>
                  <a:pt x="83" y="386"/>
                </a:cubicBezTo>
                <a:cubicBezTo>
                  <a:pt x="106" y="401"/>
                  <a:pt x="106" y="401"/>
                  <a:pt x="106" y="401"/>
                </a:cubicBezTo>
                <a:cubicBezTo>
                  <a:pt x="109" y="404"/>
                  <a:pt x="114" y="403"/>
                  <a:pt x="117" y="400"/>
                </a:cubicBezTo>
                <a:cubicBezTo>
                  <a:pt x="144" y="368"/>
                  <a:pt x="144" y="368"/>
                  <a:pt x="144" y="368"/>
                </a:cubicBezTo>
                <a:cubicBezTo>
                  <a:pt x="168" y="380"/>
                  <a:pt x="194" y="386"/>
                  <a:pt x="221" y="385"/>
                </a:cubicBezTo>
                <a:cubicBezTo>
                  <a:pt x="232" y="422"/>
                  <a:pt x="232" y="422"/>
                  <a:pt x="232" y="422"/>
                </a:cubicBezTo>
                <a:cubicBezTo>
                  <a:pt x="234" y="426"/>
                  <a:pt x="238" y="429"/>
                  <a:pt x="242" y="428"/>
                </a:cubicBezTo>
                <a:cubicBezTo>
                  <a:pt x="269" y="423"/>
                  <a:pt x="269" y="423"/>
                  <a:pt x="269" y="423"/>
                </a:cubicBezTo>
                <a:cubicBezTo>
                  <a:pt x="273" y="423"/>
                  <a:pt x="276" y="419"/>
                  <a:pt x="276" y="414"/>
                </a:cubicBezTo>
                <a:cubicBezTo>
                  <a:pt x="273" y="375"/>
                  <a:pt x="273" y="375"/>
                  <a:pt x="273" y="375"/>
                </a:cubicBezTo>
                <a:cubicBezTo>
                  <a:pt x="286" y="371"/>
                  <a:pt x="297" y="365"/>
                  <a:pt x="309" y="357"/>
                </a:cubicBezTo>
                <a:cubicBezTo>
                  <a:pt x="319" y="350"/>
                  <a:pt x="328" y="343"/>
                  <a:pt x="337" y="334"/>
                </a:cubicBezTo>
                <a:cubicBezTo>
                  <a:pt x="371" y="351"/>
                  <a:pt x="371" y="351"/>
                  <a:pt x="371" y="351"/>
                </a:cubicBezTo>
                <a:cubicBezTo>
                  <a:pt x="375" y="353"/>
                  <a:pt x="380" y="352"/>
                  <a:pt x="382" y="349"/>
                </a:cubicBezTo>
                <a:cubicBezTo>
                  <a:pt x="397" y="326"/>
                  <a:pt x="397" y="326"/>
                  <a:pt x="397" y="326"/>
                </a:cubicBezTo>
                <a:cubicBezTo>
                  <a:pt x="400" y="323"/>
                  <a:pt x="399" y="318"/>
                  <a:pt x="396" y="315"/>
                </a:cubicBezTo>
                <a:cubicBezTo>
                  <a:pt x="367" y="290"/>
                  <a:pt x="367" y="290"/>
                  <a:pt x="367" y="290"/>
                </a:cubicBezTo>
                <a:cubicBezTo>
                  <a:pt x="379" y="266"/>
                  <a:pt x="385" y="239"/>
                  <a:pt x="384" y="211"/>
                </a:cubicBezTo>
                <a:cubicBezTo>
                  <a:pt x="421" y="200"/>
                  <a:pt x="421" y="200"/>
                  <a:pt x="421" y="200"/>
                </a:cubicBezTo>
                <a:cubicBezTo>
                  <a:pt x="425" y="199"/>
                  <a:pt x="428" y="194"/>
                  <a:pt x="427" y="190"/>
                </a:cubicBezTo>
                <a:cubicBezTo>
                  <a:pt x="422" y="163"/>
                  <a:pt x="422" y="163"/>
                  <a:pt x="422" y="163"/>
                </a:cubicBezTo>
                <a:cubicBezTo>
                  <a:pt x="422" y="160"/>
                  <a:pt x="418" y="156"/>
                  <a:pt x="413" y="157"/>
                </a:cubicBezTo>
                <a:close/>
                <a:moveTo>
                  <a:pt x="282" y="316"/>
                </a:moveTo>
                <a:cubicBezTo>
                  <a:pt x="227" y="352"/>
                  <a:pt x="153" y="337"/>
                  <a:pt x="117" y="282"/>
                </a:cubicBezTo>
                <a:cubicBezTo>
                  <a:pt x="81" y="227"/>
                  <a:pt x="96" y="154"/>
                  <a:pt x="151" y="118"/>
                </a:cubicBezTo>
                <a:cubicBezTo>
                  <a:pt x="206" y="82"/>
                  <a:pt x="280" y="97"/>
                  <a:pt x="316" y="152"/>
                </a:cubicBezTo>
                <a:cubicBezTo>
                  <a:pt x="352" y="207"/>
                  <a:pt x="337" y="280"/>
                  <a:pt x="282" y="31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1" name="Freeform 10"/>
          <p:cNvSpPr>
            <a:spLocks noEditPoints="1"/>
          </p:cNvSpPr>
          <p:nvPr/>
        </p:nvSpPr>
        <p:spPr bwMode="auto">
          <a:xfrm flipH="1">
            <a:off x="4127258" y="3871215"/>
            <a:ext cx="1102264" cy="1103547"/>
          </a:xfrm>
          <a:custGeom>
            <a:avLst/>
            <a:gdLst>
              <a:gd name="T0" fmla="*/ 428 w 437"/>
              <a:gd name="T1" fmla="*/ 197 h 438"/>
              <a:gd name="T2" fmla="*/ 385 w 437"/>
              <a:gd name="T3" fmla="*/ 178 h 438"/>
              <a:gd name="T4" fmla="*/ 424 w 437"/>
              <a:gd name="T5" fmla="*/ 146 h 438"/>
              <a:gd name="T6" fmla="*/ 402 w 437"/>
              <a:gd name="T7" fmla="*/ 116 h 438"/>
              <a:gd name="T8" fmla="*/ 355 w 437"/>
              <a:gd name="T9" fmla="*/ 116 h 438"/>
              <a:gd name="T10" fmla="*/ 380 w 437"/>
              <a:gd name="T11" fmla="*/ 73 h 438"/>
              <a:gd name="T12" fmla="*/ 349 w 437"/>
              <a:gd name="T13" fmla="*/ 53 h 438"/>
              <a:gd name="T14" fmla="*/ 305 w 437"/>
              <a:gd name="T15" fmla="*/ 73 h 438"/>
              <a:gd name="T16" fmla="*/ 313 w 437"/>
              <a:gd name="T17" fmla="*/ 23 h 438"/>
              <a:gd name="T18" fmla="*/ 277 w 437"/>
              <a:gd name="T19" fmla="*/ 15 h 438"/>
              <a:gd name="T20" fmla="*/ 252 w 437"/>
              <a:gd name="T21" fmla="*/ 54 h 438"/>
              <a:gd name="T22" fmla="*/ 244 w 437"/>
              <a:gd name="T23" fmla="*/ 8 h 438"/>
              <a:gd name="T24" fmla="*/ 208 w 437"/>
              <a:gd name="T25" fmla="*/ 0 h 438"/>
              <a:gd name="T26" fmla="*/ 194 w 437"/>
              <a:gd name="T27" fmla="*/ 54 h 438"/>
              <a:gd name="T28" fmla="*/ 185 w 437"/>
              <a:gd name="T29" fmla="*/ 54 h 438"/>
              <a:gd name="T30" fmla="*/ 150 w 437"/>
              <a:gd name="T31" fmla="*/ 11 h 438"/>
              <a:gd name="T32" fmla="*/ 120 w 437"/>
              <a:gd name="T33" fmla="*/ 33 h 438"/>
              <a:gd name="T34" fmla="*/ 126 w 437"/>
              <a:gd name="T35" fmla="*/ 81 h 438"/>
              <a:gd name="T36" fmla="*/ 88 w 437"/>
              <a:gd name="T37" fmla="*/ 53 h 438"/>
              <a:gd name="T38" fmla="*/ 57 w 437"/>
              <a:gd name="T39" fmla="*/ 73 h 438"/>
              <a:gd name="T40" fmla="*/ 85 w 437"/>
              <a:gd name="T41" fmla="*/ 120 h 438"/>
              <a:gd name="T42" fmla="*/ 79 w 437"/>
              <a:gd name="T43" fmla="*/ 128 h 438"/>
              <a:gd name="T44" fmla="*/ 24 w 437"/>
              <a:gd name="T45" fmla="*/ 120 h 438"/>
              <a:gd name="T46" fmla="*/ 17 w 437"/>
              <a:gd name="T47" fmla="*/ 157 h 438"/>
              <a:gd name="T48" fmla="*/ 57 w 437"/>
              <a:gd name="T49" fmla="*/ 180 h 438"/>
              <a:gd name="T50" fmla="*/ 54 w 437"/>
              <a:gd name="T51" fmla="*/ 191 h 438"/>
              <a:gd name="T52" fmla="*/ 1 w 437"/>
              <a:gd name="T53" fmla="*/ 205 h 438"/>
              <a:gd name="T54" fmla="*/ 8 w 437"/>
              <a:gd name="T55" fmla="*/ 241 h 438"/>
              <a:gd name="T56" fmla="*/ 54 w 437"/>
              <a:gd name="T57" fmla="*/ 247 h 438"/>
              <a:gd name="T58" fmla="*/ 55 w 437"/>
              <a:gd name="T59" fmla="*/ 257 h 438"/>
              <a:gd name="T60" fmla="*/ 12 w 437"/>
              <a:gd name="T61" fmla="*/ 291 h 438"/>
              <a:gd name="T62" fmla="*/ 33 w 437"/>
              <a:gd name="T63" fmla="*/ 321 h 438"/>
              <a:gd name="T64" fmla="*/ 83 w 437"/>
              <a:gd name="T65" fmla="*/ 318 h 438"/>
              <a:gd name="T66" fmla="*/ 56 w 437"/>
              <a:gd name="T67" fmla="*/ 364 h 438"/>
              <a:gd name="T68" fmla="*/ 87 w 437"/>
              <a:gd name="T69" fmla="*/ 384 h 438"/>
              <a:gd name="T70" fmla="*/ 131 w 437"/>
              <a:gd name="T71" fmla="*/ 363 h 438"/>
              <a:gd name="T72" fmla="*/ 124 w 437"/>
              <a:gd name="T73" fmla="*/ 415 h 438"/>
              <a:gd name="T74" fmla="*/ 160 w 437"/>
              <a:gd name="T75" fmla="*/ 422 h 438"/>
              <a:gd name="T76" fmla="*/ 194 w 437"/>
              <a:gd name="T77" fmla="*/ 387 h 438"/>
              <a:gd name="T78" fmla="*/ 207 w 437"/>
              <a:gd name="T79" fmla="*/ 438 h 438"/>
              <a:gd name="T80" fmla="*/ 244 w 437"/>
              <a:gd name="T81" fmla="*/ 430 h 438"/>
              <a:gd name="T82" fmla="*/ 255 w 437"/>
              <a:gd name="T83" fmla="*/ 386 h 438"/>
              <a:gd name="T84" fmla="*/ 287 w 437"/>
              <a:gd name="T85" fmla="*/ 426 h 438"/>
              <a:gd name="T86" fmla="*/ 318 w 437"/>
              <a:gd name="T87" fmla="*/ 405 h 438"/>
              <a:gd name="T88" fmla="*/ 317 w 437"/>
              <a:gd name="T89" fmla="*/ 359 h 438"/>
              <a:gd name="T90" fmla="*/ 361 w 437"/>
              <a:gd name="T91" fmla="*/ 384 h 438"/>
              <a:gd name="T92" fmla="*/ 381 w 437"/>
              <a:gd name="T93" fmla="*/ 353 h 438"/>
              <a:gd name="T94" fmla="*/ 364 w 437"/>
              <a:gd name="T95" fmla="*/ 310 h 438"/>
              <a:gd name="T96" fmla="*/ 414 w 437"/>
              <a:gd name="T97" fmla="*/ 317 h 438"/>
              <a:gd name="T98" fmla="*/ 421 w 437"/>
              <a:gd name="T99" fmla="*/ 281 h 438"/>
              <a:gd name="T100" fmla="*/ 388 w 437"/>
              <a:gd name="T101" fmla="*/ 247 h 438"/>
              <a:gd name="T102" fmla="*/ 436 w 437"/>
              <a:gd name="T103" fmla="*/ 233 h 438"/>
              <a:gd name="T104" fmla="*/ 218 w 437"/>
              <a:gd name="T105" fmla="*/ 340 h 438"/>
              <a:gd name="T106" fmla="*/ 219 w 437"/>
              <a:gd name="T107" fmla="*/ 99 h 438"/>
              <a:gd name="T108" fmla="*/ 218 w 437"/>
              <a:gd name="T109" fmla="*/ 34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7" h="438">
                <a:moveTo>
                  <a:pt x="436" y="205"/>
                </a:moveTo>
                <a:cubicBezTo>
                  <a:pt x="436" y="201"/>
                  <a:pt x="433" y="197"/>
                  <a:pt x="428" y="197"/>
                </a:cubicBezTo>
                <a:cubicBezTo>
                  <a:pt x="388" y="192"/>
                  <a:pt x="388" y="192"/>
                  <a:pt x="388" y="192"/>
                </a:cubicBezTo>
                <a:cubicBezTo>
                  <a:pt x="387" y="187"/>
                  <a:pt x="386" y="182"/>
                  <a:pt x="385" y="178"/>
                </a:cubicBezTo>
                <a:cubicBezTo>
                  <a:pt x="420" y="157"/>
                  <a:pt x="420" y="157"/>
                  <a:pt x="420" y="157"/>
                </a:cubicBezTo>
                <a:cubicBezTo>
                  <a:pt x="424" y="155"/>
                  <a:pt x="426" y="150"/>
                  <a:pt x="424" y="146"/>
                </a:cubicBezTo>
                <a:cubicBezTo>
                  <a:pt x="413" y="121"/>
                  <a:pt x="413" y="121"/>
                  <a:pt x="413" y="121"/>
                </a:cubicBezTo>
                <a:cubicBezTo>
                  <a:pt x="412" y="117"/>
                  <a:pt x="407" y="115"/>
                  <a:pt x="402" y="116"/>
                </a:cubicBezTo>
                <a:cubicBezTo>
                  <a:pt x="362" y="128"/>
                  <a:pt x="362" y="128"/>
                  <a:pt x="362" y="128"/>
                </a:cubicBezTo>
                <a:cubicBezTo>
                  <a:pt x="360" y="124"/>
                  <a:pt x="357" y="120"/>
                  <a:pt x="355" y="116"/>
                </a:cubicBezTo>
                <a:cubicBezTo>
                  <a:pt x="380" y="85"/>
                  <a:pt x="380" y="85"/>
                  <a:pt x="380" y="85"/>
                </a:cubicBezTo>
                <a:cubicBezTo>
                  <a:pt x="383" y="81"/>
                  <a:pt x="383" y="76"/>
                  <a:pt x="380" y="73"/>
                </a:cubicBezTo>
                <a:cubicBezTo>
                  <a:pt x="360" y="53"/>
                  <a:pt x="360" y="53"/>
                  <a:pt x="360" y="53"/>
                </a:cubicBezTo>
                <a:cubicBezTo>
                  <a:pt x="358" y="50"/>
                  <a:pt x="353" y="50"/>
                  <a:pt x="349" y="53"/>
                </a:cubicBezTo>
                <a:cubicBezTo>
                  <a:pt x="314" y="79"/>
                  <a:pt x="314" y="79"/>
                  <a:pt x="314" y="79"/>
                </a:cubicBezTo>
                <a:cubicBezTo>
                  <a:pt x="311" y="77"/>
                  <a:pt x="308" y="75"/>
                  <a:pt x="305" y="73"/>
                </a:cubicBezTo>
                <a:cubicBezTo>
                  <a:pt x="317" y="33"/>
                  <a:pt x="317" y="33"/>
                  <a:pt x="317" y="33"/>
                </a:cubicBezTo>
                <a:cubicBezTo>
                  <a:pt x="319" y="29"/>
                  <a:pt x="317" y="24"/>
                  <a:pt x="313" y="23"/>
                </a:cubicBezTo>
                <a:cubicBezTo>
                  <a:pt x="288" y="11"/>
                  <a:pt x="288" y="11"/>
                  <a:pt x="288" y="11"/>
                </a:cubicBezTo>
                <a:cubicBezTo>
                  <a:pt x="284" y="9"/>
                  <a:pt x="279" y="11"/>
                  <a:pt x="277" y="15"/>
                </a:cubicBezTo>
                <a:cubicBezTo>
                  <a:pt x="252" y="54"/>
                  <a:pt x="252" y="54"/>
                  <a:pt x="252" y="54"/>
                </a:cubicBezTo>
                <a:cubicBezTo>
                  <a:pt x="252" y="54"/>
                  <a:pt x="252" y="54"/>
                  <a:pt x="252" y="54"/>
                </a:cubicBezTo>
                <a:cubicBezTo>
                  <a:pt x="251" y="54"/>
                  <a:pt x="250" y="54"/>
                  <a:pt x="250" y="54"/>
                </a:cubicBezTo>
                <a:cubicBezTo>
                  <a:pt x="244" y="8"/>
                  <a:pt x="244" y="8"/>
                  <a:pt x="244" y="8"/>
                </a:cubicBezTo>
                <a:cubicBezTo>
                  <a:pt x="243" y="4"/>
                  <a:pt x="240" y="0"/>
                  <a:pt x="236" y="0"/>
                </a:cubicBezTo>
                <a:cubicBezTo>
                  <a:pt x="208" y="0"/>
                  <a:pt x="208" y="0"/>
                  <a:pt x="208" y="0"/>
                </a:cubicBezTo>
                <a:cubicBezTo>
                  <a:pt x="204" y="0"/>
                  <a:pt x="200" y="4"/>
                  <a:pt x="199" y="8"/>
                </a:cubicBezTo>
                <a:cubicBezTo>
                  <a:pt x="194" y="54"/>
                  <a:pt x="194" y="54"/>
                  <a:pt x="194" y="54"/>
                </a:cubicBezTo>
                <a:cubicBezTo>
                  <a:pt x="191" y="54"/>
                  <a:pt x="188" y="54"/>
                  <a:pt x="185" y="55"/>
                </a:cubicBezTo>
                <a:cubicBezTo>
                  <a:pt x="185" y="55"/>
                  <a:pt x="185" y="54"/>
                  <a:pt x="185" y="54"/>
                </a:cubicBezTo>
                <a:cubicBezTo>
                  <a:pt x="161" y="15"/>
                  <a:pt x="161" y="15"/>
                  <a:pt x="161" y="15"/>
                </a:cubicBezTo>
                <a:cubicBezTo>
                  <a:pt x="158" y="11"/>
                  <a:pt x="153" y="9"/>
                  <a:pt x="150" y="11"/>
                </a:cubicBezTo>
                <a:cubicBezTo>
                  <a:pt x="124" y="23"/>
                  <a:pt x="124" y="23"/>
                  <a:pt x="124" y="23"/>
                </a:cubicBezTo>
                <a:cubicBezTo>
                  <a:pt x="121" y="24"/>
                  <a:pt x="119" y="29"/>
                  <a:pt x="120" y="33"/>
                </a:cubicBezTo>
                <a:cubicBezTo>
                  <a:pt x="133" y="76"/>
                  <a:pt x="133" y="76"/>
                  <a:pt x="133" y="76"/>
                </a:cubicBezTo>
                <a:cubicBezTo>
                  <a:pt x="131" y="77"/>
                  <a:pt x="128" y="79"/>
                  <a:pt x="126" y="81"/>
                </a:cubicBezTo>
                <a:cubicBezTo>
                  <a:pt x="125" y="80"/>
                  <a:pt x="125" y="80"/>
                  <a:pt x="125" y="80"/>
                </a:cubicBezTo>
                <a:cubicBezTo>
                  <a:pt x="88" y="53"/>
                  <a:pt x="88" y="53"/>
                  <a:pt x="88" y="53"/>
                </a:cubicBezTo>
                <a:cubicBezTo>
                  <a:pt x="84" y="50"/>
                  <a:pt x="79" y="50"/>
                  <a:pt x="77" y="53"/>
                </a:cubicBezTo>
                <a:cubicBezTo>
                  <a:pt x="57" y="73"/>
                  <a:pt x="57" y="73"/>
                  <a:pt x="57" y="73"/>
                </a:cubicBezTo>
                <a:cubicBezTo>
                  <a:pt x="54" y="76"/>
                  <a:pt x="54" y="81"/>
                  <a:pt x="57" y="84"/>
                </a:cubicBezTo>
                <a:cubicBezTo>
                  <a:pt x="85" y="120"/>
                  <a:pt x="85" y="120"/>
                  <a:pt x="85" y="120"/>
                </a:cubicBezTo>
                <a:cubicBezTo>
                  <a:pt x="83" y="123"/>
                  <a:pt x="81" y="126"/>
                  <a:pt x="79" y="129"/>
                </a:cubicBezTo>
                <a:cubicBezTo>
                  <a:pt x="79" y="128"/>
                  <a:pt x="79" y="128"/>
                  <a:pt x="79" y="128"/>
                </a:cubicBezTo>
                <a:cubicBezTo>
                  <a:pt x="35" y="116"/>
                  <a:pt x="35" y="116"/>
                  <a:pt x="35" y="116"/>
                </a:cubicBezTo>
                <a:cubicBezTo>
                  <a:pt x="30" y="114"/>
                  <a:pt x="26" y="116"/>
                  <a:pt x="24" y="120"/>
                </a:cubicBezTo>
                <a:cubicBezTo>
                  <a:pt x="13" y="146"/>
                  <a:pt x="13" y="146"/>
                  <a:pt x="13" y="146"/>
                </a:cubicBezTo>
                <a:cubicBezTo>
                  <a:pt x="11" y="149"/>
                  <a:pt x="13" y="154"/>
                  <a:pt x="17" y="157"/>
                </a:cubicBezTo>
                <a:cubicBezTo>
                  <a:pt x="57" y="180"/>
                  <a:pt x="57" y="180"/>
                  <a:pt x="57" y="180"/>
                </a:cubicBezTo>
                <a:cubicBezTo>
                  <a:pt x="57" y="180"/>
                  <a:pt x="57" y="180"/>
                  <a:pt x="57" y="180"/>
                </a:cubicBezTo>
                <a:cubicBezTo>
                  <a:pt x="56" y="184"/>
                  <a:pt x="55" y="187"/>
                  <a:pt x="55" y="191"/>
                </a:cubicBezTo>
                <a:cubicBezTo>
                  <a:pt x="54" y="191"/>
                  <a:pt x="54" y="191"/>
                  <a:pt x="54" y="191"/>
                </a:cubicBezTo>
                <a:cubicBezTo>
                  <a:pt x="9" y="196"/>
                  <a:pt x="9" y="196"/>
                  <a:pt x="9" y="196"/>
                </a:cubicBezTo>
                <a:cubicBezTo>
                  <a:pt x="4" y="197"/>
                  <a:pt x="1" y="201"/>
                  <a:pt x="1" y="205"/>
                </a:cubicBezTo>
                <a:cubicBezTo>
                  <a:pt x="1" y="233"/>
                  <a:pt x="1" y="233"/>
                  <a:pt x="1" y="233"/>
                </a:cubicBezTo>
                <a:cubicBezTo>
                  <a:pt x="0" y="237"/>
                  <a:pt x="4" y="240"/>
                  <a:pt x="8" y="241"/>
                </a:cubicBezTo>
                <a:cubicBezTo>
                  <a:pt x="54" y="247"/>
                  <a:pt x="54" y="247"/>
                  <a:pt x="54" y="247"/>
                </a:cubicBezTo>
                <a:cubicBezTo>
                  <a:pt x="54" y="247"/>
                  <a:pt x="54" y="247"/>
                  <a:pt x="54" y="247"/>
                </a:cubicBezTo>
                <a:cubicBezTo>
                  <a:pt x="55" y="250"/>
                  <a:pt x="55" y="254"/>
                  <a:pt x="56" y="257"/>
                </a:cubicBezTo>
                <a:cubicBezTo>
                  <a:pt x="55" y="257"/>
                  <a:pt x="55" y="257"/>
                  <a:pt x="55" y="257"/>
                </a:cubicBezTo>
                <a:cubicBezTo>
                  <a:pt x="16" y="280"/>
                  <a:pt x="16" y="280"/>
                  <a:pt x="16" y="280"/>
                </a:cubicBezTo>
                <a:cubicBezTo>
                  <a:pt x="12" y="283"/>
                  <a:pt x="10" y="287"/>
                  <a:pt x="12" y="291"/>
                </a:cubicBezTo>
                <a:cubicBezTo>
                  <a:pt x="23" y="317"/>
                  <a:pt x="23" y="317"/>
                  <a:pt x="23" y="317"/>
                </a:cubicBezTo>
                <a:cubicBezTo>
                  <a:pt x="24" y="320"/>
                  <a:pt x="29" y="322"/>
                  <a:pt x="33" y="321"/>
                </a:cubicBezTo>
                <a:cubicBezTo>
                  <a:pt x="77" y="309"/>
                  <a:pt x="77" y="309"/>
                  <a:pt x="77" y="309"/>
                </a:cubicBezTo>
                <a:cubicBezTo>
                  <a:pt x="79" y="312"/>
                  <a:pt x="81" y="315"/>
                  <a:pt x="83" y="318"/>
                </a:cubicBezTo>
                <a:cubicBezTo>
                  <a:pt x="55" y="352"/>
                  <a:pt x="55" y="352"/>
                  <a:pt x="55" y="352"/>
                </a:cubicBezTo>
                <a:cubicBezTo>
                  <a:pt x="53" y="356"/>
                  <a:pt x="53" y="361"/>
                  <a:pt x="56" y="364"/>
                </a:cubicBezTo>
                <a:cubicBezTo>
                  <a:pt x="75" y="384"/>
                  <a:pt x="75" y="384"/>
                  <a:pt x="75" y="384"/>
                </a:cubicBezTo>
                <a:cubicBezTo>
                  <a:pt x="78" y="387"/>
                  <a:pt x="83" y="387"/>
                  <a:pt x="87" y="384"/>
                </a:cubicBezTo>
                <a:cubicBezTo>
                  <a:pt x="122" y="357"/>
                  <a:pt x="122" y="357"/>
                  <a:pt x="122" y="357"/>
                </a:cubicBezTo>
                <a:cubicBezTo>
                  <a:pt x="125" y="359"/>
                  <a:pt x="128" y="361"/>
                  <a:pt x="131" y="363"/>
                </a:cubicBezTo>
                <a:cubicBezTo>
                  <a:pt x="119" y="405"/>
                  <a:pt x="119" y="405"/>
                  <a:pt x="119" y="405"/>
                </a:cubicBezTo>
                <a:cubicBezTo>
                  <a:pt x="118" y="409"/>
                  <a:pt x="120" y="414"/>
                  <a:pt x="124" y="415"/>
                </a:cubicBezTo>
                <a:cubicBezTo>
                  <a:pt x="149" y="426"/>
                  <a:pt x="149" y="426"/>
                  <a:pt x="149" y="426"/>
                </a:cubicBezTo>
                <a:cubicBezTo>
                  <a:pt x="153" y="428"/>
                  <a:pt x="158" y="426"/>
                  <a:pt x="160" y="422"/>
                </a:cubicBezTo>
                <a:cubicBezTo>
                  <a:pt x="182" y="385"/>
                  <a:pt x="182" y="385"/>
                  <a:pt x="182" y="385"/>
                </a:cubicBezTo>
                <a:cubicBezTo>
                  <a:pt x="186" y="386"/>
                  <a:pt x="190" y="386"/>
                  <a:pt x="194" y="387"/>
                </a:cubicBezTo>
                <a:cubicBezTo>
                  <a:pt x="199" y="430"/>
                  <a:pt x="199" y="430"/>
                  <a:pt x="199" y="430"/>
                </a:cubicBezTo>
                <a:cubicBezTo>
                  <a:pt x="200" y="435"/>
                  <a:pt x="203" y="438"/>
                  <a:pt x="207" y="438"/>
                </a:cubicBezTo>
                <a:cubicBezTo>
                  <a:pt x="235" y="438"/>
                  <a:pt x="235" y="438"/>
                  <a:pt x="235" y="438"/>
                </a:cubicBezTo>
                <a:cubicBezTo>
                  <a:pt x="239" y="438"/>
                  <a:pt x="243" y="435"/>
                  <a:pt x="244" y="430"/>
                </a:cubicBezTo>
                <a:cubicBezTo>
                  <a:pt x="249" y="387"/>
                  <a:pt x="249" y="387"/>
                  <a:pt x="249" y="387"/>
                </a:cubicBezTo>
                <a:cubicBezTo>
                  <a:pt x="251" y="387"/>
                  <a:pt x="253" y="386"/>
                  <a:pt x="255" y="386"/>
                </a:cubicBezTo>
                <a:cubicBezTo>
                  <a:pt x="277" y="422"/>
                  <a:pt x="277" y="422"/>
                  <a:pt x="277" y="422"/>
                </a:cubicBezTo>
                <a:cubicBezTo>
                  <a:pt x="279" y="426"/>
                  <a:pt x="284" y="428"/>
                  <a:pt x="287" y="426"/>
                </a:cubicBezTo>
                <a:cubicBezTo>
                  <a:pt x="313" y="415"/>
                  <a:pt x="313" y="415"/>
                  <a:pt x="313" y="415"/>
                </a:cubicBezTo>
                <a:cubicBezTo>
                  <a:pt x="317" y="414"/>
                  <a:pt x="319" y="410"/>
                  <a:pt x="318" y="405"/>
                </a:cubicBezTo>
                <a:cubicBezTo>
                  <a:pt x="307" y="366"/>
                  <a:pt x="307" y="366"/>
                  <a:pt x="307" y="366"/>
                </a:cubicBezTo>
                <a:cubicBezTo>
                  <a:pt x="310" y="364"/>
                  <a:pt x="314" y="362"/>
                  <a:pt x="317" y="359"/>
                </a:cubicBezTo>
                <a:cubicBezTo>
                  <a:pt x="350" y="385"/>
                  <a:pt x="350" y="385"/>
                  <a:pt x="350" y="385"/>
                </a:cubicBezTo>
                <a:cubicBezTo>
                  <a:pt x="354" y="387"/>
                  <a:pt x="359" y="387"/>
                  <a:pt x="361" y="384"/>
                </a:cubicBezTo>
                <a:cubicBezTo>
                  <a:pt x="381" y="364"/>
                  <a:pt x="381" y="364"/>
                  <a:pt x="381" y="364"/>
                </a:cubicBezTo>
                <a:cubicBezTo>
                  <a:pt x="384" y="362"/>
                  <a:pt x="384" y="356"/>
                  <a:pt x="381" y="353"/>
                </a:cubicBezTo>
                <a:cubicBezTo>
                  <a:pt x="357" y="322"/>
                  <a:pt x="357" y="322"/>
                  <a:pt x="357" y="322"/>
                </a:cubicBezTo>
                <a:cubicBezTo>
                  <a:pt x="359" y="318"/>
                  <a:pt x="362" y="314"/>
                  <a:pt x="364" y="310"/>
                </a:cubicBezTo>
                <a:cubicBezTo>
                  <a:pt x="403" y="321"/>
                  <a:pt x="403" y="321"/>
                  <a:pt x="403" y="321"/>
                </a:cubicBezTo>
                <a:cubicBezTo>
                  <a:pt x="408" y="323"/>
                  <a:pt x="412" y="321"/>
                  <a:pt x="414" y="317"/>
                </a:cubicBezTo>
                <a:cubicBezTo>
                  <a:pt x="425" y="291"/>
                  <a:pt x="425" y="291"/>
                  <a:pt x="425" y="291"/>
                </a:cubicBezTo>
                <a:cubicBezTo>
                  <a:pt x="427" y="288"/>
                  <a:pt x="425" y="283"/>
                  <a:pt x="421" y="281"/>
                </a:cubicBezTo>
                <a:cubicBezTo>
                  <a:pt x="386" y="260"/>
                  <a:pt x="386" y="260"/>
                  <a:pt x="386" y="260"/>
                </a:cubicBezTo>
                <a:cubicBezTo>
                  <a:pt x="387" y="255"/>
                  <a:pt x="387" y="251"/>
                  <a:pt x="388" y="247"/>
                </a:cubicBezTo>
                <a:cubicBezTo>
                  <a:pt x="429" y="241"/>
                  <a:pt x="429" y="241"/>
                  <a:pt x="429" y="241"/>
                </a:cubicBezTo>
                <a:cubicBezTo>
                  <a:pt x="433" y="241"/>
                  <a:pt x="437" y="237"/>
                  <a:pt x="436" y="233"/>
                </a:cubicBezTo>
                <a:lnTo>
                  <a:pt x="436" y="205"/>
                </a:lnTo>
                <a:close/>
                <a:moveTo>
                  <a:pt x="218" y="340"/>
                </a:moveTo>
                <a:cubicBezTo>
                  <a:pt x="152" y="340"/>
                  <a:pt x="98" y="286"/>
                  <a:pt x="98" y="219"/>
                </a:cubicBezTo>
                <a:cubicBezTo>
                  <a:pt x="98" y="153"/>
                  <a:pt x="152" y="99"/>
                  <a:pt x="219" y="99"/>
                </a:cubicBezTo>
                <a:cubicBezTo>
                  <a:pt x="285" y="99"/>
                  <a:pt x="339" y="153"/>
                  <a:pt x="339" y="219"/>
                </a:cubicBezTo>
                <a:cubicBezTo>
                  <a:pt x="339" y="286"/>
                  <a:pt x="285" y="340"/>
                  <a:pt x="218" y="340"/>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2" name="Freeform 10"/>
          <p:cNvSpPr>
            <a:spLocks noEditPoints="1"/>
          </p:cNvSpPr>
          <p:nvPr/>
        </p:nvSpPr>
        <p:spPr bwMode="auto">
          <a:xfrm flipH="1">
            <a:off x="2215298" y="4275421"/>
            <a:ext cx="1038104" cy="1038104"/>
          </a:xfrm>
          <a:custGeom>
            <a:avLst/>
            <a:gdLst>
              <a:gd name="T0" fmla="*/ 361 w 412"/>
              <a:gd name="T1" fmla="*/ 332 h 412"/>
              <a:gd name="T2" fmla="*/ 338 w 412"/>
              <a:gd name="T3" fmla="*/ 302 h 412"/>
              <a:gd name="T4" fmla="*/ 356 w 412"/>
              <a:gd name="T5" fmla="*/ 270 h 412"/>
              <a:gd name="T6" fmla="*/ 366 w 412"/>
              <a:gd name="T7" fmla="*/ 229 h 412"/>
              <a:gd name="T8" fmla="*/ 404 w 412"/>
              <a:gd name="T9" fmla="*/ 224 h 412"/>
              <a:gd name="T10" fmla="*/ 411 w 412"/>
              <a:gd name="T11" fmla="*/ 216 h 412"/>
              <a:gd name="T12" fmla="*/ 411 w 412"/>
              <a:gd name="T13" fmla="*/ 190 h 412"/>
              <a:gd name="T14" fmla="*/ 403 w 412"/>
              <a:gd name="T15" fmla="*/ 182 h 412"/>
              <a:gd name="T16" fmla="*/ 364 w 412"/>
              <a:gd name="T17" fmla="*/ 178 h 412"/>
              <a:gd name="T18" fmla="*/ 337 w 412"/>
              <a:gd name="T19" fmla="*/ 115 h 412"/>
              <a:gd name="T20" fmla="*/ 363 w 412"/>
              <a:gd name="T21" fmla="*/ 83 h 412"/>
              <a:gd name="T22" fmla="*/ 363 w 412"/>
              <a:gd name="T23" fmla="*/ 72 h 412"/>
              <a:gd name="T24" fmla="*/ 345 w 412"/>
              <a:gd name="T25" fmla="*/ 53 h 412"/>
              <a:gd name="T26" fmla="*/ 334 w 412"/>
              <a:gd name="T27" fmla="*/ 52 h 412"/>
              <a:gd name="T28" fmla="*/ 299 w 412"/>
              <a:gd name="T29" fmla="*/ 78 h 412"/>
              <a:gd name="T30" fmla="*/ 299 w 412"/>
              <a:gd name="T31" fmla="*/ 78 h 412"/>
              <a:gd name="T32" fmla="*/ 267 w 412"/>
              <a:gd name="T33" fmla="*/ 61 h 412"/>
              <a:gd name="T34" fmla="*/ 235 w 412"/>
              <a:gd name="T35" fmla="*/ 51 h 412"/>
              <a:gd name="T36" fmla="*/ 235 w 412"/>
              <a:gd name="T37" fmla="*/ 51 h 412"/>
              <a:gd name="T38" fmla="*/ 228 w 412"/>
              <a:gd name="T39" fmla="*/ 8 h 412"/>
              <a:gd name="T40" fmla="*/ 220 w 412"/>
              <a:gd name="T41" fmla="*/ 1 h 412"/>
              <a:gd name="T42" fmla="*/ 194 w 412"/>
              <a:gd name="T43" fmla="*/ 2 h 412"/>
              <a:gd name="T44" fmla="*/ 186 w 412"/>
              <a:gd name="T45" fmla="*/ 10 h 412"/>
              <a:gd name="T46" fmla="*/ 183 w 412"/>
              <a:gd name="T47" fmla="*/ 51 h 412"/>
              <a:gd name="T48" fmla="*/ 115 w 412"/>
              <a:gd name="T49" fmla="*/ 77 h 412"/>
              <a:gd name="T50" fmla="*/ 82 w 412"/>
              <a:gd name="T51" fmla="*/ 52 h 412"/>
              <a:gd name="T52" fmla="*/ 72 w 412"/>
              <a:gd name="T53" fmla="*/ 52 h 412"/>
              <a:gd name="T54" fmla="*/ 53 w 412"/>
              <a:gd name="T55" fmla="*/ 70 h 412"/>
              <a:gd name="T56" fmla="*/ 53 w 412"/>
              <a:gd name="T57" fmla="*/ 81 h 412"/>
              <a:gd name="T58" fmla="*/ 78 w 412"/>
              <a:gd name="T59" fmla="*/ 114 h 412"/>
              <a:gd name="T60" fmla="*/ 58 w 412"/>
              <a:gd name="T61" fmla="*/ 149 h 412"/>
              <a:gd name="T62" fmla="*/ 48 w 412"/>
              <a:gd name="T63" fmla="*/ 183 h 412"/>
              <a:gd name="T64" fmla="*/ 8 w 412"/>
              <a:gd name="T65" fmla="*/ 189 h 412"/>
              <a:gd name="T66" fmla="*/ 1 w 412"/>
              <a:gd name="T67" fmla="*/ 197 h 412"/>
              <a:gd name="T68" fmla="*/ 1 w 412"/>
              <a:gd name="T69" fmla="*/ 223 h 412"/>
              <a:gd name="T70" fmla="*/ 9 w 412"/>
              <a:gd name="T71" fmla="*/ 230 h 412"/>
              <a:gd name="T72" fmla="*/ 48 w 412"/>
              <a:gd name="T73" fmla="*/ 235 h 412"/>
              <a:gd name="T74" fmla="*/ 77 w 412"/>
              <a:gd name="T75" fmla="*/ 304 h 412"/>
              <a:gd name="T76" fmla="*/ 54 w 412"/>
              <a:gd name="T77" fmla="*/ 334 h 412"/>
              <a:gd name="T78" fmla="*/ 54 w 412"/>
              <a:gd name="T79" fmla="*/ 345 h 412"/>
              <a:gd name="T80" fmla="*/ 73 w 412"/>
              <a:gd name="T81" fmla="*/ 363 h 412"/>
              <a:gd name="T82" fmla="*/ 83 w 412"/>
              <a:gd name="T83" fmla="*/ 364 h 412"/>
              <a:gd name="T84" fmla="*/ 113 w 412"/>
              <a:gd name="T85" fmla="*/ 341 h 412"/>
              <a:gd name="T86" fmla="*/ 146 w 412"/>
              <a:gd name="T87" fmla="*/ 359 h 412"/>
              <a:gd name="T88" fmla="*/ 180 w 412"/>
              <a:gd name="T89" fmla="*/ 368 h 412"/>
              <a:gd name="T90" fmla="*/ 185 w 412"/>
              <a:gd name="T91" fmla="*/ 405 h 412"/>
              <a:gd name="T92" fmla="*/ 193 w 412"/>
              <a:gd name="T93" fmla="*/ 412 h 412"/>
              <a:gd name="T94" fmla="*/ 219 w 412"/>
              <a:gd name="T95" fmla="*/ 412 h 412"/>
              <a:gd name="T96" fmla="*/ 227 w 412"/>
              <a:gd name="T97" fmla="*/ 404 h 412"/>
              <a:gd name="T98" fmla="*/ 231 w 412"/>
              <a:gd name="T99" fmla="*/ 369 h 412"/>
              <a:gd name="T100" fmla="*/ 303 w 412"/>
              <a:gd name="T101" fmla="*/ 339 h 412"/>
              <a:gd name="T102" fmla="*/ 331 w 412"/>
              <a:gd name="T103" fmla="*/ 362 h 412"/>
              <a:gd name="T104" fmla="*/ 342 w 412"/>
              <a:gd name="T105" fmla="*/ 361 h 412"/>
              <a:gd name="T106" fmla="*/ 361 w 412"/>
              <a:gd name="T107" fmla="*/ 343 h 412"/>
              <a:gd name="T108" fmla="*/ 361 w 412"/>
              <a:gd name="T109" fmla="*/ 332 h 412"/>
              <a:gd name="T110" fmla="*/ 164 w 412"/>
              <a:gd name="T111" fmla="*/ 315 h 412"/>
              <a:gd name="T112" fmla="*/ 101 w 412"/>
              <a:gd name="T113" fmla="*/ 167 h 412"/>
              <a:gd name="T114" fmla="*/ 250 w 412"/>
              <a:gd name="T115" fmla="*/ 104 h 412"/>
              <a:gd name="T116" fmla="*/ 312 w 412"/>
              <a:gd name="T117" fmla="*/ 253 h 412"/>
              <a:gd name="T118" fmla="*/ 164 w 412"/>
              <a:gd name="T119" fmla="*/ 31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2" h="412">
                <a:moveTo>
                  <a:pt x="361" y="332"/>
                </a:moveTo>
                <a:cubicBezTo>
                  <a:pt x="338" y="302"/>
                  <a:pt x="338" y="302"/>
                  <a:pt x="338" y="302"/>
                </a:cubicBezTo>
                <a:cubicBezTo>
                  <a:pt x="345" y="292"/>
                  <a:pt x="351" y="282"/>
                  <a:pt x="356" y="270"/>
                </a:cubicBezTo>
                <a:cubicBezTo>
                  <a:pt x="361" y="257"/>
                  <a:pt x="365" y="243"/>
                  <a:pt x="366" y="229"/>
                </a:cubicBezTo>
                <a:cubicBezTo>
                  <a:pt x="404" y="224"/>
                  <a:pt x="404" y="224"/>
                  <a:pt x="404" y="224"/>
                </a:cubicBezTo>
                <a:cubicBezTo>
                  <a:pt x="408" y="223"/>
                  <a:pt x="412" y="220"/>
                  <a:pt x="411" y="216"/>
                </a:cubicBezTo>
                <a:cubicBezTo>
                  <a:pt x="411" y="190"/>
                  <a:pt x="411" y="190"/>
                  <a:pt x="411" y="190"/>
                </a:cubicBezTo>
                <a:cubicBezTo>
                  <a:pt x="411" y="186"/>
                  <a:pt x="408" y="182"/>
                  <a:pt x="403" y="182"/>
                </a:cubicBezTo>
                <a:cubicBezTo>
                  <a:pt x="364" y="178"/>
                  <a:pt x="364" y="178"/>
                  <a:pt x="364" y="178"/>
                </a:cubicBezTo>
                <a:cubicBezTo>
                  <a:pt x="360" y="155"/>
                  <a:pt x="350" y="133"/>
                  <a:pt x="337" y="115"/>
                </a:cubicBezTo>
                <a:cubicBezTo>
                  <a:pt x="363" y="83"/>
                  <a:pt x="363" y="83"/>
                  <a:pt x="363" y="83"/>
                </a:cubicBezTo>
                <a:cubicBezTo>
                  <a:pt x="366" y="80"/>
                  <a:pt x="366" y="75"/>
                  <a:pt x="363" y="72"/>
                </a:cubicBezTo>
                <a:cubicBezTo>
                  <a:pt x="345" y="53"/>
                  <a:pt x="345" y="53"/>
                  <a:pt x="345" y="53"/>
                </a:cubicBezTo>
                <a:cubicBezTo>
                  <a:pt x="343" y="50"/>
                  <a:pt x="338" y="50"/>
                  <a:pt x="334" y="52"/>
                </a:cubicBezTo>
                <a:cubicBezTo>
                  <a:pt x="299" y="78"/>
                  <a:pt x="299" y="78"/>
                  <a:pt x="299" y="78"/>
                </a:cubicBezTo>
                <a:cubicBezTo>
                  <a:pt x="299" y="78"/>
                  <a:pt x="299" y="78"/>
                  <a:pt x="299" y="78"/>
                </a:cubicBezTo>
                <a:cubicBezTo>
                  <a:pt x="289" y="71"/>
                  <a:pt x="279" y="65"/>
                  <a:pt x="267" y="61"/>
                </a:cubicBezTo>
                <a:cubicBezTo>
                  <a:pt x="257" y="56"/>
                  <a:pt x="246" y="53"/>
                  <a:pt x="235" y="51"/>
                </a:cubicBezTo>
                <a:cubicBezTo>
                  <a:pt x="235" y="51"/>
                  <a:pt x="235" y="51"/>
                  <a:pt x="235" y="51"/>
                </a:cubicBezTo>
                <a:cubicBezTo>
                  <a:pt x="228" y="8"/>
                  <a:pt x="228" y="8"/>
                  <a:pt x="228" y="8"/>
                </a:cubicBezTo>
                <a:cubicBezTo>
                  <a:pt x="227" y="4"/>
                  <a:pt x="224" y="0"/>
                  <a:pt x="220" y="1"/>
                </a:cubicBezTo>
                <a:cubicBezTo>
                  <a:pt x="194" y="2"/>
                  <a:pt x="194" y="2"/>
                  <a:pt x="194" y="2"/>
                </a:cubicBezTo>
                <a:cubicBezTo>
                  <a:pt x="190" y="2"/>
                  <a:pt x="186" y="5"/>
                  <a:pt x="186" y="10"/>
                </a:cubicBezTo>
                <a:cubicBezTo>
                  <a:pt x="183" y="51"/>
                  <a:pt x="183" y="51"/>
                  <a:pt x="183" y="51"/>
                </a:cubicBezTo>
                <a:cubicBezTo>
                  <a:pt x="159" y="54"/>
                  <a:pt x="135" y="63"/>
                  <a:pt x="115" y="77"/>
                </a:cubicBezTo>
                <a:cubicBezTo>
                  <a:pt x="82" y="52"/>
                  <a:pt x="82" y="52"/>
                  <a:pt x="82" y="52"/>
                </a:cubicBezTo>
                <a:cubicBezTo>
                  <a:pt x="79" y="49"/>
                  <a:pt x="74" y="49"/>
                  <a:pt x="72" y="52"/>
                </a:cubicBezTo>
                <a:cubicBezTo>
                  <a:pt x="53" y="70"/>
                  <a:pt x="53" y="70"/>
                  <a:pt x="53" y="70"/>
                </a:cubicBezTo>
                <a:cubicBezTo>
                  <a:pt x="50" y="73"/>
                  <a:pt x="50" y="78"/>
                  <a:pt x="53" y="81"/>
                </a:cubicBezTo>
                <a:cubicBezTo>
                  <a:pt x="78" y="114"/>
                  <a:pt x="78" y="114"/>
                  <a:pt x="78" y="114"/>
                </a:cubicBezTo>
                <a:cubicBezTo>
                  <a:pt x="70" y="124"/>
                  <a:pt x="63" y="136"/>
                  <a:pt x="58" y="149"/>
                </a:cubicBezTo>
                <a:cubicBezTo>
                  <a:pt x="53" y="160"/>
                  <a:pt x="50" y="171"/>
                  <a:pt x="48" y="183"/>
                </a:cubicBezTo>
                <a:cubicBezTo>
                  <a:pt x="8" y="189"/>
                  <a:pt x="8" y="189"/>
                  <a:pt x="8" y="189"/>
                </a:cubicBezTo>
                <a:cubicBezTo>
                  <a:pt x="3" y="189"/>
                  <a:pt x="0" y="193"/>
                  <a:pt x="1" y="197"/>
                </a:cubicBezTo>
                <a:cubicBezTo>
                  <a:pt x="1" y="223"/>
                  <a:pt x="1" y="223"/>
                  <a:pt x="1" y="223"/>
                </a:cubicBezTo>
                <a:cubicBezTo>
                  <a:pt x="1" y="227"/>
                  <a:pt x="4" y="230"/>
                  <a:pt x="9" y="230"/>
                </a:cubicBezTo>
                <a:cubicBezTo>
                  <a:pt x="48" y="235"/>
                  <a:pt x="48" y="235"/>
                  <a:pt x="48" y="235"/>
                </a:cubicBezTo>
                <a:cubicBezTo>
                  <a:pt x="52" y="260"/>
                  <a:pt x="62" y="284"/>
                  <a:pt x="77" y="304"/>
                </a:cubicBezTo>
                <a:cubicBezTo>
                  <a:pt x="54" y="334"/>
                  <a:pt x="54" y="334"/>
                  <a:pt x="54" y="334"/>
                </a:cubicBezTo>
                <a:cubicBezTo>
                  <a:pt x="51" y="337"/>
                  <a:pt x="51" y="342"/>
                  <a:pt x="54" y="345"/>
                </a:cubicBezTo>
                <a:cubicBezTo>
                  <a:pt x="73" y="363"/>
                  <a:pt x="73" y="363"/>
                  <a:pt x="73" y="363"/>
                </a:cubicBezTo>
                <a:cubicBezTo>
                  <a:pt x="75" y="366"/>
                  <a:pt x="80" y="366"/>
                  <a:pt x="83" y="364"/>
                </a:cubicBezTo>
                <a:cubicBezTo>
                  <a:pt x="113" y="341"/>
                  <a:pt x="113" y="341"/>
                  <a:pt x="113" y="341"/>
                </a:cubicBezTo>
                <a:cubicBezTo>
                  <a:pt x="123" y="348"/>
                  <a:pt x="134" y="354"/>
                  <a:pt x="146" y="359"/>
                </a:cubicBezTo>
                <a:cubicBezTo>
                  <a:pt x="157" y="363"/>
                  <a:pt x="169" y="366"/>
                  <a:pt x="180" y="368"/>
                </a:cubicBezTo>
                <a:cubicBezTo>
                  <a:pt x="185" y="405"/>
                  <a:pt x="185" y="405"/>
                  <a:pt x="185" y="405"/>
                </a:cubicBezTo>
                <a:cubicBezTo>
                  <a:pt x="186" y="409"/>
                  <a:pt x="189" y="412"/>
                  <a:pt x="193" y="412"/>
                </a:cubicBezTo>
                <a:cubicBezTo>
                  <a:pt x="219" y="412"/>
                  <a:pt x="219" y="412"/>
                  <a:pt x="219" y="412"/>
                </a:cubicBezTo>
                <a:cubicBezTo>
                  <a:pt x="223" y="412"/>
                  <a:pt x="227" y="408"/>
                  <a:pt x="227" y="404"/>
                </a:cubicBezTo>
                <a:cubicBezTo>
                  <a:pt x="231" y="369"/>
                  <a:pt x="231" y="369"/>
                  <a:pt x="231" y="369"/>
                </a:cubicBezTo>
                <a:cubicBezTo>
                  <a:pt x="257" y="365"/>
                  <a:pt x="281" y="354"/>
                  <a:pt x="303" y="339"/>
                </a:cubicBezTo>
                <a:cubicBezTo>
                  <a:pt x="331" y="362"/>
                  <a:pt x="331" y="362"/>
                  <a:pt x="331" y="362"/>
                </a:cubicBezTo>
                <a:cubicBezTo>
                  <a:pt x="335" y="364"/>
                  <a:pt x="340" y="364"/>
                  <a:pt x="342" y="361"/>
                </a:cubicBezTo>
                <a:cubicBezTo>
                  <a:pt x="361" y="343"/>
                  <a:pt x="361" y="343"/>
                  <a:pt x="361" y="343"/>
                </a:cubicBezTo>
                <a:cubicBezTo>
                  <a:pt x="364" y="340"/>
                  <a:pt x="364" y="336"/>
                  <a:pt x="361" y="332"/>
                </a:cubicBezTo>
                <a:close/>
                <a:moveTo>
                  <a:pt x="164" y="315"/>
                </a:moveTo>
                <a:cubicBezTo>
                  <a:pt x="106" y="291"/>
                  <a:pt x="78" y="225"/>
                  <a:pt x="101" y="167"/>
                </a:cubicBezTo>
                <a:cubicBezTo>
                  <a:pt x="125" y="109"/>
                  <a:pt x="191" y="81"/>
                  <a:pt x="250" y="104"/>
                </a:cubicBezTo>
                <a:cubicBezTo>
                  <a:pt x="308" y="128"/>
                  <a:pt x="336" y="194"/>
                  <a:pt x="312" y="253"/>
                </a:cubicBezTo>
                <a:cubicBezTo>
                  <a:pt x="288" y="311"/>
                  <a:pt x="222" y="339"/>
                  <a:pt x="164" y="315"/>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3" name="Freeform 14"/>
          <p:cNvSpPr>
            <a:spLocks noEditPoints="1"/>
          </p:cNvSpPr>
          <p:nvPr/>
        </p:nvSpPr>
        <p:spPr bwMode="auto">
          <a:xfrm flipH="1">
            <a:off x="3119950" y="4587237"/>
            <a:ext cx="1299876" cy="1305008"/>
          </a:xfrm>
          <a:custGeom>
            <a:avLst/>
            <a:gdLst>
              <a:gd name="T0" fmla="*/ 506 w 516"/>
              <a:gd name="T1" fmla="*/ 232 h 518"/>
              <a:gd name="T2" fmla="*/ 455 w 516"/>
              <a:gd name="T3" fmla="*/ 209 h 518"/>
              <a:gd name="T4" fmla="*/ 501 w 516"/>
              <a:gd name="T5" fmla="*/ 172 h 518"/>
              <a:gd name="T6" fmla="*/ 476 w 516"/>
              <a:gd name="T7" fmla="*/ 136 h 518"/>
              <a:gd name="T8" fmla="*/ 419 w 516"/>
              <a:gd name="T9" fmla="*/ 137 h 518"/>
              <a:gd name="T10" fmla="*/ 449 w 516"/>
              <a:gd name="T11" fmla="*/ 86 h 518"/>
              <a:gd name="T12" fmla="*/ 412 w 516"/>
              <a:gd name="T13" fmla="*/ 62 h 518"/>
              <a:gd name="T14" fmla="*/ 360 w 516"/>
              <a:gd name="T15" fmla="*/ 86 h 518"/>
              <a:gd name="T16" fmla="*/ 370 w 516"/>
              <a:gd name="T17" fmla="*/ 26 h 518"/>
              <a:gd name="T18" fmla="*/ 327 w 516"/>
              <a:gd name="T19" fmla="*/ 17 h 518"/>
              <a:gd name="T20" fmla="*/ 298 w 516"/>
              <a:gd name="T21" fmla="*/ 63 h 518"/>
              <a:gd name="T22" fmla="*/ 288 w 516"/>
              <a:gd name="T23" fmla="*/ 9 h 518"/>
              <a:gd name="T24" fmla="*/ 245 w 516"/>
              <a:gd name="T25" fmla="*/ 0 h 518"/>
              <a:gd name="T26" fmla="*/ 229 w 516"/>
              <a:gd name="T27" fmla="*/ 63 h 518"/>
              <a:gd name="T28" fmla="*/ 218 w 516"/>
              <a:gd name="T29" fmla="*/ 63 h 518"/>
              <a:gd name="T30" fmla="*/ 177 w 516"/>
              <a:gd name="T31" fmla="*/ 13 h 518"/>
              <a:gd name="T32" fmla="*/ 142 w 516"/>
              <a:gd name="T33" fmla="*/ 39 h 518"/>
              <a:gd name="T34" fmla="*/ 148 w 516"/>
              <a:gd name="T35" fmla="*/ 95 h 518"/>
              <a:gd name="T36" fmla="*/ 104 w 516"/>
              <a:gd name="T37" fmla="*/ 62 h 518"/>
              <a:gd name="T38" fmla="*/ 68 w 516"/>
              <a:gd name="T39" fmla="*/ 86 h 518"/>
              <a:gd name="T40" fmla="*/ 101 w 516"/>
              <a:gd name="T41" fmla="*/ 141 h 518"/>
              <a:gd name="T42" fmla="*/ 93 w 516"/>
              <a:gd name="T43" fmla="*/ 152 h 518"/>
              <a:gd name="T44" fmla="*/ 28 w 516"/>
              <a:gd name="T45" fmla="*/ 142 h 518"/>
              <a:gd name="T46" fmla="*/ 20 w 516"/>
              <a:gd name="T47" fmla="*/ 185 h 518"/>
              <a:gd name="T48" fmla="*/ 67 w 516"/>
              <a:gd name="T49" fmla="*/ 213 h 518"/>
              <a:gd name="T50" fmla="*/ 64 w 516"/>
              <a:gd name="T51" fmla="*/ 226 h 518"/>
              <a:gd name="T52" fmla="*/ 1 w 516"/>
              <a:gd name="T53" fmla="*/ 242 h 518"/>
              <a:gd name="T54" fmla="*/ 10 w 516"/>
              <a:gd name="T55" fmla="*/ 285 h 518"/>
              <a:gd name="T56" fmla="*/ 64 w 516"/>
              <a:gd name="T57" fmla="*/ 292 h 518"/>
              <a:gd name="T58" fmla="*/ 65 w 516"/>
              <a:gd name="T59" fmla="*/ 303 h 518"/>
              <a:gd name="T60" fmla="*/ 14 w 516"/>
              <a:gd name="T61" fmla="*/ 344 h 518"/>
              <a:gd name="T62" fmla="*/ 39 w 516"/>
              <a:gd name="T63" fmla="*/ 379 h 518"/>
              <a:gd name="T64" fmla="*/ 98 w 516"/>
              <a:gd name="T65" fmla="*/ 375 h 518"/>
              <a:gd name="T66" fmla="*/ 66 w 516"/>
              <a:gd name="T67" fmla="*/ 430 h 518"/>
              <a:gd name="T68" fmla="*/ 102 w 516"/>
              <a:gd name="T69" fmla="*/ 454 h 518"/>
              <a:gd name="T70" fmla="*/ 155 w 516"/>
              <a:gd name="T71" fmla="*/ 429 h 518"/>
              <a:gd name="T72" fmla="*/ 146 w 516"/>
              <a:gd name="T73" fmla="*/ 491 h 518"/>
              <a:gd name="T74" fmla="*/ 189 w 516"/>
              <a:gd name="T75" fmla="*/ 499 h 518"/>
              <a:gd name="T76" fmla="*/ 229 w 516"/>
              <a:gd name="T77" fmla="*/ 457 h 518"/>
              <a:gd name="T78" fmla="*/ 245 w 516"/>
              <a:gd name="T79" fmla="*/ 517 h 518"/>
              <a:gd name="T80" fmla="*/ 288 w 516"/>
              <a:gd name="T81" fmla="*/ 508 h 518"/>
              <a:gd name="T82" fmla="*/ 302 w 516"/>
              <a:gd name="T83" fmla="*/ 456 h 518"/>
              <a:gd name="T84" fmla="*/ 340 w 516"/>
              <a:gd name="T85" fmla="*/ 503 h 518"/>
              <a:gd name="T86" fmla="*/ 376 w 516"/>
              <a:gd name="T87" fmla="*/ 478 h 518"/>
              <a:gd name="T88" fmla="*/ 375 w 516"/>
              <a:gd name="T89" fmla="*/ 424 h 518"/>
              <a:gd name="T90" fmla="*/ 427 w 516"/>
              <a:gd name="T91" fmla="*/ 453 h 518"/>
              <a:gd name="T92" fmla="*/ 451 w 516"/>
              <a:gd name="T93" fmla="*/ 416 h 518"/>
              <a:gd name="T94" fmla="*/ 431 w 516"/>
              <a:gd name="T95" fmla="*/ 366 h 518"/>
              <a:gd name="T96" fmla="*/ 489 w 516"/>
              <a:gd name="T97" fmla="*/ 374 h 518"/>
              <a:gd name="T98" fmla="*/ 498 w 516"/>
              <a:gd name="T99" fmla="*/ 331 h 518"/>
              <a:gd name="T100" fmla="*/ 459 w 516"/>
              <a:gd name="T101" fmla="*/ 291 h 518"/>
              <a:gd name="T102" fmla="*/ 516 w 516"/>
              <a:gd name="T103" fmla="*/ 275 h 518"/>
              <a:gd name="T104" fmla="*/ 258 w 516"/>
              <a:gd name="T105" fmla="*/ 431 h 518"/>
              <a:gd name="T106" fmla="*/ 258 w 516"/>
              <a:gd name="T107" fmla="*/ 87 h 518"/>
              <a:gd name="T108" fmla="*/ 258 w 516"/>
              <a:gd name="T109" fmla="*/ 43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6" h="518">
                <a:moveTo>
                  <a:pt x="515" y="242"/>
                </a:moveTo>
                <a:cubicBezTo>
                  <a:pt x="516" y="237"/>
                  <a:pt x="512" y="233"/>
                  <a:pt x="506" y="232"/>
                </a:cubicBezTo>
                <a:cubicBezTo>
                  <a:pt x="458" y="226"/>
                  <a:pt x="458" y="226"/>
                  <a:pt x="458" y="226"/>
                </a:cubicBezTo>
                <a:cubicBezTo>
                  <a:pt x="457" y="221"/>
                  <a:pt x="456" y="215"/>
                  <a:pt x="455" y="209"/>
                </a:cubicBezTo>
                <a:cubicBezTo>
                  <a:pt x="496" y="185"/>
                  <a:pt x="496" y="185"/>
                  <a:pt x="496" y="185"/>
                </a:cubicBezTo>
                <a:cubicBezTo>
                  <a:pt x="501" y="182"/>
                  <a:pt x="503" y="176"/>
                  <a:pt x="501" y="172"/>
                </a:cubicBezTo>
                <a:cubicBezTo>
                  <a:pt x="488" y="142"/>
                  <a:pt x="488" y="142"/>
                  <a:pt x="488" y="142"/>
                </a:cubicBezTo>
                <a:cubicBezTo>
                  <a:pt x="486" y="137"/>
                  <a:pt x="481" y="135"/>
                  <a:pt x="476" y="136"/>
                </a:cubicBezTo>
                <a:cubicBezTo>
                  <a:pt x="428" y="150"/>
                  <a:pt x="428" y="150"/>
                  <a:pt x="428" y="150"/>
                </a:cubicBezTo>
                <a:cubicBezTo>
                  <a:pt x="425" y="146"/>
                  <a:pt x="422" y="141"/>
                  <a:pt x="419" y="137"/>
                </a:cubicBezTo>
                <a:cubicBezTo>
                  <a:pt x="449" y="100"/>
                  <a:pt x="449" y="100"/>
                  <a:pt x="449" y="100"/>
                </a:cubicBezTo>
                <a:cubicBezTo>
                  <a:pt x="452" y="95"/>
                  <a:pt x="452" y="89"/>
                  <a:pt x="449" y="86"/>
                </a:cubicBezTo>
                <a:cubicBezTo>
                  <a:pt x="426" y="63"/>
                  <a:pt x="426" y="63"/>
                  <a:pt x="426" y="63"/>
                </a:cubicBezTo>
                <a:cubicBezTo>
                  <a:pt x="423" y="59"/>
                  <a:pt x="417" y="58"/>
                  <a:pt x="412" y="62"/>
                </a:cubicBezTo>
                <a:cubicBezTo>
                  <a:pt x="371" y="93"/>
                  <a:pt x="371" y="93"/>
                  <a:pt x="371" y="93"/>
                </a:cubicBezTo>
                <a:cubicBezTo>
                  <a:pt x="367" y="90"/>
                  <a:pt x="364" y="88"/>
                  <a:pt x="360" y="86"/>
                </a:cubicBezTo>
                <a:cubicBezTo>
                  <a:pt x="375" y="39"/>
                  <a:pt x="375" y="39"/>
                  <a:pt x="375" y="39"/>
                </a:cubicBezTo>
                <a:cubicBezTo>
                  <a:pt x="376" y="34"/>
                  <a:pt x="374" y="28"/>
                  <a:pt x="370" y="26"/>
                </a:cubicBezTo>
                <a:cubicBezTo>
                  <a:pt x="340" y="13"/>
                  <a:pt x="340" y="13"/>
                  <a:pt x="340" y="13"/>
                </a:cubicBezTo>
                <a:cubicBezTo>
                  <a:pt x="336" y="10"/>
                  <a:pt x="330" y="12"/>
                  <a:pt x="327" y="17"/>
                </a:cubicBezTo>
                <a:cubicBezTo>
                  <a:pt x="298" y="63"/>
                  <a:pt x="298" y="63"/>
                  <a:pt x="298" y="63"/>
                </a:cubicBezTo>
                <a:cubicBezTo>
                  <a:pt x="298" y="63"/>
                  <a:pt x="298" y="63"/>
                  <a:pt x="298" y="63"/>
                </a:cubicBezTo>
                <a:cubicBezTo>
                  <a:pt x="297" y="63"/>
                  <a:pt x="296" y="63"/>
                  <a:pt x="295" y="63"/>
                </a:cubicBezTo>
                <a:cubicBezTo>
                  <a:pt x="288" y="9"/>
                  <a:pt x="288" y="9"/>
                  <a:pt x="288" y="9"/>
                </a:cubicBezTo>
                <a:cubicBezTo>
                  <a:pt x="287" y="4"/>
                  <a:pt x="283" y="0"/>
                  <a:pt x="278" y="0"/>
                </a:cubicBezTo>
                <a:cubicBezTo>
                  <a:pt x="245" y="0"/>
                  <a:pt x="245" y="0"/>
                  <a:pt x="245" y="0"/>
                </a:cubicBezTo>
                <a:cubicBezTo>
                  <a:pt x="241" y="0"/>
                  <a:pt x="236" y="4"/>
                  <a:pt x="235" y="9"/>
                </a:cubicBezTo>
                <a:cubicBezTo>
                  <a:pt x="229" y="63"/>
                  <a:pt x="229" y="63"/>
                  <a:pt x="229" y="63"/>
                </a:cubicBezTo>
                <a:cubicBezTo>
                  <a:pt x="225" y="63"/>
                  <a:pt x="222" y="64"/>
                  <a:pt x="219" y="65"/>
                </a:cubicBezTo>
                <a:cubicBezTo>
                  <a:pt x="219" y="64"/>
                  <a:pt x="219" y="63"/>
                  <a:pt x="218" y="63"/>
                </a:cubicBezTo>
                <a:cubicBezTo>
                  <a:pt x="189" y="17"/>
                  <a:pt x="189" y="17"/>
                  <a:pt x="189" y="17"/>
                </a:cubicBezTo>
                <a:cubicBezTo>
                  <a:pt x="187" y="12"/>
                  <a:pt x="181" y="10"/>
                  <a:pt x="177" y="13"/>
                </a:cubicBezTo>
                <a:cubicBezTo>
                  <a:pt x="147" y="26"/>
                  <a:pt x="147" y="26"/>
                  <a:pt x="147" y="26"/>
                </a:cubicBezTo>
                <a:cubicBezTo>
                  <a:pt x="142" y="28"/>
                  <a:pt x="140" y="34"/>
                  <a:pt x="142" y="39"/>
                </a:cubicBezTo>
                <a:cubicBezTo>
                  <a:pt x="158" y="89"/>
                  <a:pt x="158" y="89"/>
                  <a:pt x="158" y="89"/>
                </a:cubicBezTo>
                <a:cubicBezTo>
                  <a:pt x="154" y="91"/>
                  <a:pt x="151" y="93"/>
                  <a:pt x="148" y="95"/>
                </a:cubicBezTo>
                <a:cubicBezTo>
                  <a:pt x="147" y="94"/>
                  <a:pt x="147" y="94"/>
                  <a:pt x="147" y="94"/>
                </a:cubicBezTo>
                <a:cubicBezTo>
                  <a:pt x="104" y="62"/>
                  <a:pt x="104" y="62"/>
                  <a:pt x="104" y="62"/>
                </a:cubicBezTo>
                <a:cubicBezTo>
                  <a:pt x="100" y="58"/>
                  <a:pt x="93" y="59"/>
                  <a:pt x="90" y="63"/>
                </a:cubicBezTo>
                <a:cubicBezTo>
                  <a:pt x="68" y="86"/>
                  <a:pt x="68" y="86"/>
                  <a:pt x="68" y="86"/>
                </a:cubicBezTo>
                <a:cubicBezTo>
                  <a:pt x="64" y="89"/>
                  <a:pt x="64" y="95"/>
                  <a:pt x="67" y="100"/>
                </a:cubicBezTo>
                <a:cubicBezTo>
                  <a:pt x="101" y="141"/>
                  <a:pt x="101" y="141"/>
                  <a:pt x="101" y="141"/>
                </a:cubicBezTo>
                <a:cubicBezTo>
                  <a:pt x="98" y="145"/>
                  <a:pt x="96" y="148"/>
                  <a:pt x="93" y="152"/>
                </a:cubicBezTo>
                <a:cubicBezTo>
                  <a:pt x="93" y="152"/>
                  <a:pt x="93" y="152"/>
                  <a:pt x="93" y="152"/>
                </a:cubicBezTo>
                <a:cubicBezTo>
                  <a:pt x="41" y="136"/>
                  <a:pt x="41" y="136"/>
                  <a:pt x="41" y="136"/>
                </a:cubicBezTo>
                <a:cubicBezTo>
                  <a:pt x="35" y="135"/>
                  <a:pt x="30" y="137"/>
                  <a:pt x="28" y="142"/>
                </a:cubicBezTo>
                <a:cubicBezTo>
                  <a:pt x="15" y="172"/>
                  <a:pt x="15" y="172"/>
                  <a:pt x="15" y="172"/>
                </a:cubicBezTo>
                <a:cubicBezTo>
                  <a:pt x="13" y="176"/>
                  <a:pt x="15" y="182"/>
                  <a:pt x="20" y="185"/>
                </a:cubicBezTo>
                <a:cubicBezTo>
                  <a:pt x="67" y="212"/>
                  <a:pt x="67" y="212"/>
                  <a:pt x="67" y="212"/>
                </a:cubicBezTo>
                <a:cubicBezTo>
                  <a:pt x="67" y="213"/>
                  <a:pt x="67" y="213"/>
                  <a:pt x="67" y="213"/>
                </a:cubicBezTo>
                <a:cubicBezTo>
                  <a:pt x="66" y="217"/>
                  <a:pt x="65" y="221"/>
                  <a:pt x="65" y="226"/>
                </a:cubicBezTo>
                <a:cubicBezTo>
                  <a:pt x="64" y="226"/>
                  <a:pt x="64" y="226"/>
                  <a:pt x="64" y="226"/>
                </a:cubicBezTo>
                <a:cubicBezTo>
                  <a:pt x="10" y="232"/>
                  <a:pt x="10" y="232"/>
                  <a:pt x="10" y="232"/>
                </a:cubicBezTo>
                <a:cubicBezTo>
                  <a:pt x="5" y="233"/>
                  <a:pt x="0" y="237"/>
                  <a:pt x="1" y="242"/>
                </a:cubicBezTo>
                <a:cubicBezTo>
                  <a:pt x="1" y="275"/>
                  <a:pt x="1" y="275"/>
                  <a:pt x="1" y="275"/>
                </a:cubicBezTo>
                <a:cubicBezTo>
                  <a:pt x="0" y="279"/>
                  <a:pt x="4" y="284"/>
                  <a:pt x="10" y="285"/>
                </a:cubicBezTo>
                <a:cubicBezTo>
                  <a:pt x="64" y="292"/>
                  <a:pt x="64" y="292"/>
                  <a:pt x="64" y="292"/>
                </a:cubicBezTo>
                <a:cubicBezTo>
                  <a:pt x="64" y="292"/>
                  <a:pt x="64" y="292"/>
                  <a:pt x="64" y="292"/>
                </a:cubicBezTo>
                <a:cubicBezTo>
                  <a:pt x="65" y="296"/>
                  <a:pt x="65" y="299"/>
                  <a:pt x="66" y="303"/>
                </a:cubicBezTo>
                <a:cubicBezTo>
                  <a:pt x="65" y="303"/>
                  <a:pt x="65" y="303"/>
                  <a:pt x="65" y="303"/>
                </a:cubicBezTo>
                <a:cubicBezTo>
                  <a:pt x="19" y="331"/>
                  <a:pt x="19" y="331"/>
                  <a:pt x="19" y="331"/>
                </a:cubicBezTo>
                <a:cubicBezTo>
                  <a:pt x="14" y="334"/>
                  <a:pt x="12" y="340"/>
                  <a:pt x="14" y="344"/>
                </a:cubicBezTo>
                <a:cubicBezTo>
                  <a:pt x="27" y="374"/>
                  <a:pt x="27" y="374"/>
                  <a:pt x="27" y="374"/>
                </a:cubicBezTo>
                <a:cubicBezTo>
                  <a:pt x="29" y="378"/>
                  <a:pt x="34" y="381"/>
                  <a:pt x="39" y="379"/>
                </a:cubicBezTo>
                <a:cubicBezTo>
                  <a:pt x="91" y="365"/>
                  <a:pt x="91" y="365"/>
                  <a:pt x="91" y="365"/>
                </a:cubicBezTo>
                <a:cubicBezTo>
                  <a:pt x="93" y="368"/>
                  <a:pt x="96" y="372"/>
                  <a:pt x="98" y="375"/>
                </a:cubicBezTo>
                <a:cubicBezTo>
                  <a:pt x="65" y="416"/>
                  <a:pt x="65" y="416"/>
                  <a:pt x="65" y="416"/>
                </a:cubicBezTo>
                <a:cubicBezTo>
                  <a:pt x="62" y="421"/>
                  <a:pt x="62" y="427"/>
                  <a:pt x="66" y="430"/>
                </a:cubicBezTo>
                <a:cubicBezTo>
                  <a:pt x="89" y="453"/>
                  <a:pt x="89" y="453"/>
                  <a:pt x="89" y="453"/>
                </a:cubicBezTo>
                <a:cubicBezTo>
                  <a:pt x="92" y="457"/>
                  <a:pt x="98" y="457"/>
                  <a:pt x="102" y="454"/>
                </a:cubicBezTo>
                <a:cubicBezTo>
                  <a:pt x="144" y="422"/>
                  <a:pt x="144" y="422"/>
                  <a:pt x="144" y="422"/>
                </a:cubicBezTo>
                <a:cubicBezTo>
                  <a:pt x="148" y="424"/>
                  <a:pt x="151" y="427"/>
                  <a:pt x="155" y="429"/>
                </a:cubicBezTo>
                <a:cubicBezTo>
                  <a:pt x="141" y="478"/>
                  <a:pt x="141" y="478"/>
                  <a:pt x="141" y="478"/>
                </a:cubicBezTo>
                <a:cubicBezTo>
                  <a:pt x="139" y="484"/>
                  <a:pt x="142" y="489"/>
                  <a:pt x="146" y="491"/>
                </a:cubicBezTo>
                <a:cubicBezTo>
                  <a:pt x="177" y="503"/>
                  <a:pt x="177" y="503"/>
                  <a:pt x="177" y="503"/>
                </a:cubicBezTo>
                <a:cubicBezTo>
                  <a:pt x="181" y="506"/>
                  <a:pt x="187" y="504"/>
                  <a:pt x="189" y="499"/>
                </a:cubicBezTo>
                <a:cubicBezTo>
                  <a:pt x="215" y="454"/>
                  <a:pt x="215" y="454"/>
                  <a:pt x="215" y="454"/>
                </a:cubicBezTo>
                <a:cubicBezTo>
                  <a:pt x="220" y="455"/>
                  <a:pt x="224" y="456"/>
                  <a:pt x="229" y="457"/>
                </a:cubicBezTo>
                <a:cubicBezTo>
                  <a:pt x="235" y="508"/>
                  <a:pt x="235" y="508"/>
                  <a:pt x="235" y="508"/>
                </a:cubicBezTo>
                <a:cubicBezTo>
                  <a:pt x="236" y="514"/>
                  <a:pt x="241" y="518"/>
                  <a:pt x="245" y="517"/>
                </a:cubicBezTo>
                <a:cubicBezTo>
                  <a:pt x="278" y="517"/>
                  <a:pt x="278" y="517"/>
                  <a:pt x="278" y="517"/>
                </a:cubicBezTo>
                <a:cubicBezTo>
                  <a:pt x="283" y="518"/>
                  <a:pt x="287" y="514"/>
                  <a:pt x="288" y="508"/>
                </a:cubicBezTo>
                <a:cubicBezTo>
                  <a:pt x="295" y="457"/>
                  <a:pt x="295" y="457"/>
                  <a:pt x="295" y="457"/>
                </a:cubicBezTo>
                <a:cubicBezTo>
                  <a:pt x="297" y="457"/>
                  <a:pt x="299" y="456"/>
                  <a:pt x="302" y="456"/>
                </a:cubicBezTo>
                <a:cubicBezTo>
                  <a:pt x="327" y="499"/>
                  <a:pt x="327" y="499"/>
                  <a:pt x="327" y="499"/>
                </a:cubicBezTo>
                <a:cubicBezTo>
                  <a:pt x="330" y="504"/>
                  <a:pt x="335" y="506"/>
                  <a:pt x="340" y="503"/>
                </a:cubicBezTo>
                <a:cubicBezTo>
                  <a:pt x="370" y="491"/>
                  <a:pt x="370" y="491"/>
                  <a:pt x="370" y="491"/>
                </a:cubicBezTo>
                <a:cubicBezTo>
                  <a:pt x="375" y="489"/>
                  <a:pt x="377" y="484"/>
                  <a:pt x="376" y="478"/>
                </a:cubicBezTo>
                <a:cubicBezTo>
                  <a:pt x="362" y="432"/>
                  <a:pt x="362" y="432"/>
                  <a:pt x="362" y="432"/>
                </a:cubicBezTo>
                <a:cubicBezTo>
                  <a:pt x="367" y="430"/>
                  <a:pt x="371" y="427"/>
                  <a:pt x="375" y="424"/>
                </a:cubicBezTo>
                <a:cubicBezTo>
                  <a:pt x="414" y="454"/>
                  <a:pt x="414" y="454"/>
                  <a:pt x="414" y="454"/>
                </a:cubicBezTo>
                <a:cubicBezTo>
                  <a:pt x="418" y="457"/>
                  <a:pt x="424" y="457"/>
                  <a:pt x="427" y="453"/>
                </a:cubicBezTo>
                <a:cubicBezTo>
                  <a:pt x="450" y="430"/>
                  <a:pt x="450" y="430"/>
                  <a:pt x="450" y="430"/>
                </a:cubicBezTo>
                <a:cubicBezTo>
                  <a:pt x="454" y="427"/>
                  <a:pt x="454" y="421"/>
                  <a:pt x="451" y="416"/>
                </a:cubicBezTo>
                <a:cubicBezTo>
                  <a:pt x="422" y="380"/>
                  <a:pt x="422" y="380"/>
                  <a:pt x="422" y="380"/>
                </a:cubicBezTo>
                <a:cubicBezTo>
                  <a:pt x="425" y="375"/>
                  <a:pt x="428" y="371"/>
                  <a:pt x="431" y="366"/>
                </a:cubicBezTo>
                <a:cubicBezTo>
                  <a:pt x="477" y="379"/>
                  <a:pt x="477" y="379"/>
                  <a:pt x="477" y="379"/>
                </a:cubicBezTo>
                <a:cubicBezTo>
                  <a:pt x="482" y="381"/>
                  <a:pt x="488" y="378"/>
                  <a:pt x="489" y="374"/>
                </a:cubicBezTo>
                <a:cubicBezTo>
                  <a:pt x="502" y="344"/>
                  <a:pt x="502" y="344"/>
                  <a:pt x="502" y="344"/>
                </a:cubicBezTo>
                <a:cubicBezTo>
                  <a:pt x="504" y="340"/>
                  <a:pt x="502" y="334"/>
                  <a:pt x="498" y="331"/>
                </a:cubicBezTo>
                <a:cubicBezTo>
                  <a:pt x="456" y="306"/>
                  <a:pt x="456" y="306"/>
                  <a:pt x="456" y="306"/>
                </a:cubicBezTo>
                <a:cubicBezTo>
                  <a:pt x="457" y="301"/>
                  <a:pt x="458" y="296"/>
                  <a:pt x="459" y="291"/>
                </a:cubicBezTo>
                <a:cubicBezTo>
                  <a:pt x="507" y="285"/>
                  <a:pt x="507" y="285"/>
                  <a:pt x="507" y="285"/>
                </a:cubicBezTo>
                <a:cubicBezTo>
                  <a:pt x="512" y="284"/>
                  <a:pt x="516" y="279"/>
                  <a:pt x="516" y="275"/>
                </a:cubicBezTo>
                <a:lnTo>
                  <a:pt x="515" y="242"/>
                </a:lnTo>
                <a:close/>
                <a:moveTo>
                  <a:pt x="258" y="431"/>
                </a:moveTo>
                <a:cubicBezTo>
                  <a:pt x="163" y="431"/>
                  <a:pt x="86" y="354"/>
                  <a:pt x="86" y="259"/>
                </a:cubicBezTo>
                <a:cubicBezTo>
                  <a:pt x="86" y="164"/>
                  <a:pt x="163" y="87"/>
                  <a:pt x="258" y="87"/>
                </a:cubicBezTo>
                <a:cubicBezTo>
                  <a:pt x="353" y="87"/>
                  <a:pt x="430" y="164"/>
                  <a:pt x="430" y="259"/>
                </a:cubicBezTo>
                <a:cubicBezTo>
                  <a:pt x="430" y="354"/>
                  <a:pt x="353" y="431"/>
                  <a:pt x="258" y="43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4" name="Freeform 15"/>
          <p:cNvSpPr>
            <a:spLocks noEditPoints="1"/>
          </p:cNvSpPr>
          <p:nvPr/>
        </p:nvSpPr>
        <p:spPr bwMode="auto">
          <a:xfrm flipH="1">
            <a:off x="3391987" y="4861841"/>
            <a:ext cx="755801" cy="755801"/>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5" name="Freeform 17"/>
          <p:cNvSpPr>
            <a:spLocks noEditPoints="1"/>
          </p:cNvSpPr>
          <p:nvPr/>
        </p:nvSpPr>
        <p:spPr bwMode="auto">
          <a:xfrm flipH="1">
            <a:off x="3402253" y="4874673"/>
            <a:ext cx="755801" cy="755801"/>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6" name="Freeform 18"/>
          <p:cNvSpPr>
            <a:spLocks noEditPoints="1"/>
          </p:cNvSpPr>
          <p:nvPr/>
        </p:nvSpPr>
        <p:spPr bwMode="auto">
          <a:xfrm flipH="1">
            <a:off x="4572668" y="1888680"/>
            <a:ext cx="948280" cy="946997"/>
          </a:xfrm>
          <a:custGeom>
            <a:avLst/>
            <a:gdLst>
              <a:gd name="T0" fmla="*/ 330 w 376"/>
              <a:gd name="T1" fmla="*/ 303 h 376"/>
              <a:gd name="T2" fmla="*/ 309 w 376"/>
              <a:gd name="T3" fmla="*/ 276 h 376"/>
              <a:gd name="T4" fmla="*/ 325 w 376"/>
              <a:gd name="T5" fmla="*/ 246 h 376"/>
              <a:gd name="T6" fmla="*/ 335 w 376"/>
              <a:gd name="T7" fmla="*/ 209 h 376"/>
              <a:gd name="T8" fmla="*/ 369 w 376"/>
              <a:gd name="T9" fmla="*/ 204 h 376"/>
              <a:gd name="T10" fmla="*/ 376 w 376"/>
              <a:gd name="T11" fmla="*/ 197 h 376"/>
              <a:gd name="T12" fmla="*/ 375 w 376"/>
              <a:gd name="T13" fmla="*/ 173 h 376"/>
              <a:gd name="T14" fmla="*/ 368 w 376"/>
              <a:gd name="T15" fmla="*/ 166 h 376"/>
              <a:gd name="T16" fmla="*/ 333 w 376"/>
              <a:gd name="T17" fmla="*/ 162 h 376"/>
              <a:gd name="T18" fmla="*/ 307 w 376"/>
              <a:gd name="T19" fmla="*/ 104 h 376"/>
              <a:gd name="T20" fmla="*/ 332 w 376"/>
              <a:gd name="T21" fmla="*/ 75 h 376"/>
              <a:gd name="T22" fmla="*/ 332 w 376"/>
              <a:gd name="T23" fmla="*/ 65 h 376"/>
              <a:gd name="T24" fmla="*/ 315 w 376"/>
              <a:gd name="T25" fmla="*/ 48 h 376"/>
              <a:gd name="T26" fmla="*/ 305 w 376"/>
              <a:gd name="T27" fmla="*/ 47 h 376"/>
              <a:gd name="T28" fmla="*/ 273 w 376"/>
              <a:gd name="T29" fmla="*/ 71 h 376"/>
              <a:gd name="T30" fmla="*/ 273 w 376"/>
              <a:gd name="T31" fmla="*/ 71 h 376"/>
              <a:gd name="T32" fmla="*/ 244 w 376"/>
              <a:gd name="T33" fmla="*/ 55 h 376"/>
              <a:gd name="T34" fmla="*/ 215 w 376"/>
              <a:gd name="T35" fmla="*/ 47 h 376"/>
              <a:gd name="T36" fmla="*/ 215 w 376"/>
              <a:gd name="T37" fmla="*/ 46 h 376"/>
              <a:gd name="T38" fmla="*/ 208 w 376"/>
              <a:gd name="T39" fmla="*/ 7 h 376"/>
              <a:gd name="T40" fmla="*/ 201 w 376"/>
              <a:gd name="T41" fmla="*/ 0 h 376"/>
              <a:gd name="T42" fmla="*/ 177 w 376"/>
              <a:gd name="T43" fmla="*/ 2 h 376"/>
              <a:gd name="T44" fmla="*/ 170 w 376"/>
              <a:gd name="T45" fmla="*/ 9 h 376"/>
              <a:gd name="T46" fmla="*/ 167 w 376"/>
              <a:gd name="T47" fmla="*/ 46 h 376"/>
              <a:gd name="T48" fmla="*/ 105 w 376"/>
              <a:gd name="T49" fmla="*/ 70 h 376"/>
              <a:gd name="T50" fmla="*/ 75 w 376"/>
              <a:gd name="T51" fmla="*/ 47 h 376"/>
              <a:gd name="T52" fmla="*/ 65 w 376"/>
              <a:gd name="T53" fmla="*/ 47 h 376"/>
              <a:gd name="T54" fmla="*/ 49 w 376"/>
              <a:gd name="T55" fmla="*/ 64 h 376"/>
              <a:gd name="T56" fmla="*/ 48 w 376"/>
              <a:gd name="T57" fmla="*/ 74 h 376"/>
              <a:gd name="T58" fmla="*/ 71 w 376"/>
              <a:gd name="T59" fmla="*/ 103 h 376"/>
              <a:gd name="T60" fmla="*/ 53 w 376"/>
              <a:gd name="T61" fmla="*/ 136 h 376"/>
              <a:gd name="T62" fmla="*/ 44 w 376"/>
              <a:gd name="T63" fmla="*/ 166 h 376"/>
              <a:gd name="T64" fmla="*/ 7 w 376"/>
              <a:gd name="T65" fmla="*/ 172 h 376"/>
              <a:gd name="T66" fmla="*/ 1 w 376"/>
              <a:gd name="T67" fmla="*/ 179 h 376"/>
              <a:gd name="T68" fmla="*/ 1 w 376"/>
              <a:gd name="T69" fmla="*/ 203 h 376"/>
              <a:gd name="T70" fmla="*/ 8 w 376"/>
              <a:gd name="T71" fmla="*/ 210 h 376"/>
              <a:gd name="T72" fmla="*/ 44 w 376"/>
              <a:gd name="T73" fmla="*/ 214 h 376"/>
              <a:gd name="T74" fmla="*/ 70 w 376"/>
              <a:gd name="T75" fmla="*/ 278 h 376"/>
              <a:gd name="T76" fmla="*/ 49 w 376"/>
              <a:gd name="T77" fmla="*/ 305 h 376"/>
              <a:gd name="T78" fmla="*/ 50 w 376"/>
              <a:gd name="T79" fmla="*/ 314 h 376"/>
              <a:gd name="T80" fmla="*/ 66 w 376"/>
              <a:gd name="T81" fmla="*/ 331 h 376"/>
              <a:gd name="T82" fmla="*/ 76 w 376"/>
              <a:gd name="T83" fmla="*/ 332 h 376"/>
              <a:gd name="T84" fmla="*/ 103 w 376"/>
              <a:gd name="T85" fmla="*/ 311 h 376"/>
              <a:gd name="T86" fmla="*/ 134 w 376"/>
              <a:gd name="T87" fmla="*/ 327 h 376"/>
              <a:gd name="T88" fmla="*/ 164 w 376"/>
              <a:gd name="T89" fmla="*/ 336 h 376"/>
              <a:gd name="T90" fmla="*/ 169 w 376"/>
              <a:gd name="T91" fmla="*/ 369 h 376"/>
              <a:gd name="T92" fmla="*/ 176 w 376"/>
              <a:gd name="T93" fmla="*/ 376 h 376"/>
              <a:gd name="T94" fmla="*/ 200 w 376"/>
              <a:gd name="T95" fmla="*/ 376 h 376"/>
              <a:gd name="T96" fmla="*/ 207 w 376"/>
              <a:gd name="T97" fmla="*/ 369 h 376"/>
              <a:gd name="T98" fmla="*/ 211 w 376"/>
              <a:gd name="T99" fmla="*/ 336 h 376"/>
              <a:gd name="T100" fmla="*/ 276 w 376"/>
              <a:gd name="T101" fmla="*/ 309 h 376"/>
              <a:gd name="T102" fmla="*/ 303 w 376"/>
              <a:gd name="T103" fmla="*/ 330 h 376"/>
              <a:gd name="T104" fmla="*/ 313 w 376"/>
              <a:gd name="T105" fmla="*/ 330 h 376"/>
              <a:gd name="T106" fmla="*/ 330 w 376"/>
              <a:gd name="T107" fmla="*/ 313 h 376"/>
              <a:gd name="T108" fmla="*/ 330 w 376"/>
              <a:gd name="T109" fmla="*/ 303 h 376"/>
              <a:gd name="T110" fmla="*/ 144 w 376"/>
              <a:gd name="T111" fmla="*/ 300 h 376"/>
              <a:gd name="T112" fmla="*/ 80 w 376"/>
              <a:gd name="T113" fmla="*/ 147 h 376"/>
              <a:gd name="T114" fmla="*/ 233 w 376"/>
              <a:gd name="T115" fmla="*/ 82 h 376"/>
              <a:gd name="T116" fmla="*/ 298 w 376"/>
              <a:gd name="T117" fmla="*/ 236 h 376"/>
              <a:gd name="T118" fmla="*/ 144 w 376"/>
              <a:gd name="T119" fmla="*/ 30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6" h="376">
                <a:moveTo>
                  <a:pt x="330" y="303"/>
                </a:moveTo>
                <a:cubicBezTo>
                  <a:pt x="309" y="276"/>
                  <a:pt x="309" y="276"/>
                  <a:pt x="309" y="276"/>
                </a:cubicBezTo>
                <a:cubicBezTo>
                  <a:pt x="315" y="267"/>
                  <a:pt x="321" y="257"/>
                  <a:pt x="325" y="246"/>
                </a:cubicBezTo>
                <a:cubicBezTo>
                  <a:pt x="330" y="234"/>
                  <a:pt x="333" y="222"/>
                  <a:pt x="335" y="209"/>
                </a:cubicBezTo>
                <a:cubicBezTo>
                  <a:pt x="369" y="204"/>
                  <a:pt x="369" y="204"/>
                  <a:pt x="369" y="204"/>
                </a:cubicBezTo>
                <a:cubicBezTo>
                  <a:pt x="373" y="203"/>
                  <a:pt x="376" y="200"/>
                  <a:pt x="376" y="197"/>
                </a:cubicBezTo>
                <a:cubicBezTo>
                  <a:pt x="375" y="173"/>
                  <a:pt x="375" y="173"/>
                  <a:pt x="375" y="173"/>
                </a:cubicBezTo>
                <a:cubicBezTo>
                  <a:pt x="375" y="169"/>
                  <a:pt x="372" y="166"/>
                  <a:pt x="368" y="166"/>
                </a:cubicBezTo>
                <a:cubicBezTo>
                  <a:pt x="333" y="162"/>
                  <a:pt x="333" y="162"/>
                  <a:pt x="333" y="162"/>
                </a:cubicBezTo>
                <a:cubicBezTo>
                  <a:pt x="329" y="141"/>
                  <a:pt x="320" y="121"/>
                  <a:pt x="307" y="104"/>
                </a:cubicBezTo>
                <a:cubicBezTo>
                  <a:pt x="332" y="75"/>
                  <a:pt x="332" y="75"/>
                  <a:pt x="332" y="75"/>
                </a:cubicBezTo>
                <a:cubicBezTo>
                  <a:pt x="334" y="72"/>
                  <a:pt x="334" y="68"/>
                  <a:pt x="332" y="65"/>
                </a:cubicBezTo>
                <a:cubicBezTo>
                  <a:pt x="315" y="48"/>
                  <a:pt x="315" y="48"/>
                  <a:pt x="315" y="48"/>
                </a:cubicBezTo>
                <a:cubicBezTo>
                  <a:pt x="313" y="45"/>
                  <a:pt x="309" y="45"/>
                  <a:pt x="305" y="47"/>
                </a:cubicBezTo>
                <a:cubicBezTo>
                  <a:pt x="273" y="71"/>
                  <a:pt x="273" y="71"/>
                  <a:pt x="273" y="71"/>
                </a:cubicBezTo>
                <a:cubicBezTo>
                  <a:pt x="273" y="71"/>
                  <a:pt x="273" y="71"/>
                  <a:pt x="273" y="71"/>
                </a:cubicBezTo>
                <a:cubicBezTo>
                  <a:pt x="264" y="65"/>
                  <a:pt x="255" y="59"/>
                  <a:pt x="244" y="55"/>
                </a:cubicBezTo>
                <a:cubicBezTo>
                  <a:pt x="235" y="51"/>
                  <a:pt x="225" y="48"/>
                  <a:pt x="215" y="47"/>
                </a:cubicBezTo>
                <a:cubicBezTo>
                  <a:pt x="215" y="46"/>
                  <a:pt x="215" y="46"/>
                  <a:pt x="215" y="46"/>
                </a:cubicBezTo>
                <a:cubicBezTo>
                  <a:pt x="208" y="7"/>
                  <a:pt x="208" y="7"/>
                  <a:pt x="208" y="7"/>
                </a:cubicBezTo>
                <a:cubicBezTo>
                  <a:pt x="208" y="3"/>
                  <a:pt x="204" y="0"/>
                  <a:pt x="201" y="0"/>
                </a:cubicBezTo>
                <a:cubicBezTo>
                  <a:pt x="177" y="2"/>
                  <a:pt x="177" y="2"/>
                  <a:pt x="177" y="2"/>
                </a:cubicBezTo>
                <a:cubicBezTo>
                  <a:pt x="173" y="1"/>
                  <a:pt x="170" y="5"/>
                  <a:pt x="170" y="9"/>
                </a:cubicBezTo>
                <a:cubicBezTo>
                  <a:pt x="167" y="46"/>
                  <a:pt x="167" y="46"/>
                  <a:pt x="167" y="46"/>
                </a:cubicBezTo>
                <a:cubicBezTo>
                  <a:pt x="145" y="49"/>
                  <a:pt x="124" y="57"/>
                  <a:pt x="105" y="70"/>
                </a:cubicBezTo>
                <a:cubicBezTo>
                  <a:pt x="75" y="47"/>
                  <a:pt x="75" y="47"/>
                  <a:pt x="75" y="47"/>
                </a:cubicBezTo>
                <a:cubicBezTo>
                  <a:pt x="72" y="44"/>
                  <a:pt x="68" y="44"/>
                  <a:pt x="65" y="47"/>
                </a:cubicBezTo>
                <a:cubicBezTo>
                  <a:pt x="49" y="64"/>
                  <a:pt x="49" y="64"/>
                  <a:pt x="49" y="64"/>
                </a:cubicBezTo>
                <a:cubicBezTo>
                  <a:pt x="46" y="66"/>
                  <a:pt x="46" y="71"/>
                  <a:pt x="48" y="74"/>
                </a:cubicBezTo>
                <a:cubicBezTo>
                  <a:pt x="71" y="103"/>
                  <a:pt x="71" y="103"/>
                  <a:pt x="71" y="103"/>
                </a:cubicBezTo>
                <a:cubicBezTo>
                  <a:pt x="64" y="113"/>
                  <a:pt x="58" y="124"/>
                  <a:pt x="53" y="136"/>
                </a:cubicBezTo>
                <a:cubicBezTo>
                  <a:pt x="49" y="146"/>
                  <a:pt x="46" y="156"/>
                  <a:pt x="44" y="166"/>
                </a:cubicBezTo>
                <a:cubicBezTo>
                  <a:pt x="7" y="172"/>
                  <a:pt x="7" y="172"/>
                  <a:pt x="7" y="172"/>
                </a:cubicBezTo>
                <a:cubicBezTo>
                  <a:pt x="3" y="172"/>
                  <a:pt x="0" y="176"/>
                  <a:pt x="1" y="179"/>
                </a:cubicBezTo>
                <a:cubicBezTo>
                  <a:pt x="1" y="203"/>
                  <a:pt x="1" y="203"/>
                  <a:pt x="1" y="203"/>
                </a:cubicBezTo>
                <a:cubicBezTo>
                  <a:pt x="1" y="206"/>
                  <a:pt x="4" y="210"/>
                  <a:pt x="8" y="210"/>
                </a:cubicBezTo>
                <a:cubicBezTo>
                  <a:pt x="44" y="214"/>
                  <a:pt x="44" y="214"/>
                  <a:pt x="44" y="214"/>
                </a:cubicBezTo>
                <a:cubicBezTo>
                  <a:pt x="47" y="237"/>
                  <a:pt x="56" y="259"/>
                  <a:pt x="70" y="278"/>
                </a:cubicBezTo>
                <a:cubicBezTo>
                  <a:pt x="49" y="305"/>
                  <a:pt x="49" y="305"/>
                  <a:pt x="49" y="305"/>
                </a:cubicBezTo>
                <a:cubicBezTo>
                  <a:pt x="47" y="308"/>
                  <a:pt x="47" y="312"/>
                  <a:pt x="50" y="314"/>
                </a:cubicBezTo>
                <a:cubicBezTo>
                  <a:pt x="66" y="331"/>
                  <a:pt x="66" y="331"/>
                  <a:pt x="66" y="331"/>
                </a:cubicBezTo>
                <a:cubicBezTo>
                  <a:pt x="69" y="334"/>
                  <a:pt x="73" y="334"/>
                  <a:pt x="76" y="332"/>
                </a:cubicBezTo>
                <a:cubicBezTo>
                  <a:pt x="103" y="311"/>
                  <a:pt x="103" y="311"/>
                  <a:pt x="103" y="311"/>
                </a:cubicBezTo>
                <a:cubicBezTo>
                  <a:pt x="113" y="317"/>
                  <a:pt x="123" y="323"/>
                  <a:pt x="134" y="327"/>
                </a:cubicBezTo>
                <a:cubicBezTo>
                  <a:pt x="144" y="331"/>
                  <a:pt x="154" y="334"/>
                  <a:pt x="164" y="336"/>
                </a:cubicBezTo>
                <a:cubicBezTo>
                  <a:pt x="169" y="369"/>
                  <a:pt x="169" y="369"/>
                  <a:pt x="169" y="369"/>
                </a:cubicBezTo>
                <a:cubicBezTo>
                  <a:pt x="170" y="373"/>
                  <a:pt x="173" y="376"/>
                  <a:pt x="176" y="376"/>
                </a:cubicBezTo>
                <a:cubicBezTo>
                  <a:pt x="200" y="376"/>
                  <a:pt x="200" y="376"/>
                  <a:pt x="200" y="376"/>
                </a:cubicBezTo>
                <a:cubicBezTo>
                  <a:pt x="204" y="376"/>
                  <a:pt x="207" y="373"/>
                  <a:pt x="207" y="369"/>
                </a:cubicBezTo>
                <a:cubicBezTo>
                  <a:pt x="211" y="336"/>
                  <a:pt x="211" y="336"/>
                  <a:pt x="211" y="336"/>
                </a:cubicBezTo>
                <a:cubicBezTo>
                  <a:pt x="235" y="333"/>
                  <a:pt x="257" y="323"/>
                  <a:pt x="276" y="309"/>
                </a:cubicBezTo>
                <a:cubicBezTo>
                  <a:pt x="303" y="330"/>
                  <a:pt x="303" y="330"/>
                  <a:pt x="303" y="330"/>
                </a:cubicBezTo>
                <a:cubicBezTo>
                  <a:pt x="306" y="332"/>
                  <a:pt x="310" y="332"/>
                  <a:pt x="313" y="330"/>
                </a:cubicBezTo>
                <a:cubicBezTo>
                  <a:pt x="330" y="313"/>
                  <a:pt x="330" y="313"/>
                  <a:pt x="330" y="313"/>
                </a:cubicBezTo>
                <a:cubicBezTo>
                  <a:pt x="332" y="310"/>
                  <a:pt x="332" y="306"/>
                  <a:pt x="330" y="303"/>
                </a:cubicBezTo>
                <a:close/>
                <a:moveTo>
                  <a:pt x="144" y="300"/>
                </a:moveTo>
                <a:cubicBezTo>
                  <a:pt x="84" y="276"/>
                  <a:pt x="55" y="207"/>
                  <a:pt x="80" y="147"/>
                </a:cubicBezTo>
                <a:cubicBezTo>
                  <a:pt x="104" y="86"/>
                  <a:pt x="173" y="57"/>
                  <a:pt x="233" y="82"/>
                </a:cubicBezTo>
                <a:cubicBezTo>
                  <a:pt x="294" y="106"/>
                  <a:pt x="323" y="175"/>
                  <a:pt x="298" y="236"/>
                </a:cubicBezTo>
                <a:cubicBezTo>
                  <a:pt x="274" y="296"/>
                  <a:pt x="205" y="325"/>
                  <a:pt x="144" y="300"/>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7" name="Freeform 21"/>
          <p:cNvSpPr>
            <a:spLocks noEditPoints="1"/>
          </p:cNvSpPr>
          <p:nvPr/>
        </p:nvSpPr>
        <p:spPr bwMode="auto">
          <a:xfrm flipH="1">
            <a:off x="5318062" y="1919477"/>
            <a:ext cx="447835" cy="452968"/>
          </a:xfrm>
          <a:custGeom>
            <a:avLst/>
            <a:gdLst>
              <a:gd name="T0" fmla="*/ 160 w 178"/>
              <a:gd name="T1" fmla="*/ 99 h 180"/>
              <a:gd name="T2" fmla="*/ 156 w 178"/>
              <a:gd name="T3" fmla="*/ 65 h 180"/>
              <a:gd name="T4" fmla="*/ 171 w 178"/>
              <a:gd name="T5" fmla="*/ 50 h 180"/>
              <a:gd name="T6" fmla="*/ 161 w 178"/>
              <a:gd name="T7" fmla="*/ 39 h 180"/>
              <a:gd name="T8" fmla="*/ 120 w 178"/>
              <a:gd name="T9" fmla="*/ 27 h 180"/>
              <a:gd name="T10" fmla="*/ 122 w 178"/>
              <a:gd name="T11" fmla="*/ 4 h 180"/>
              <a:gd name="T12" fmla="*/ 106 w 178"/>
              <a:gd name="T13" fmla="*/ 3 h 180"/>
              <a:gd name="T14" fmla="*/ 98 w 178"/>
              <a:gd name="T15" fmla="*/ 20 h 180"/>
              <a:gd name="T16" fmla="*/ 68 w 178"/>
              <a:gd name="T17" fmla="*/ 23 h 180"/>
              <a:gd name="T18" fmla="*/ 56 w 178"/>
              <a:gd name="T19" fmla="*/ 8 h 180"/>
              <a:gd name="T20" fmla="*/ 41 w 178"/>
              <a:gd name="T21" fmla="*/ 13 h 180"/>
              <a:gd name="T22" fmla="*/ 47 w 178"/>
              <a:gd name="T23" fmla="*/ 34 h 180"/>
              <a:gd name="T24" fmla="*/ 8 w 178"/>
              <a:gd name="T25" fmla="*/ 55 h 180"/>
              <a:gd name="T26" fmla="*/ 0 w 178"/>
              <a:gd name="T27" fmla="*/ 69 h 180"/>
              <a:gd name="T28" fmla="*/ 19 w 178"/>
              <a:gd name="T29" fmla="*/ 81 h 180"/>
              <a:gd name="T30" fmla="*/ 22 w 178"/>
              <a:gd name="T31" fmla="*/ 114 h 180"/>
              <a:gd name="T32" fmla="*/ 6 w 178"/>
              <a:gd name="T33" fmla="*/ 129 h 180"/>
              <a:gd name="T34" fmla="*/ 16 w 178"/>
              <a:gd name="T35" fmla="*/ 141 h 180"/>
              <a:gd name="T36" fmla="*/ 59 w 178"/>
              <a:gd name="T37" fmla="*/ 155 h 180"/>
              <a:gd name="T38" fmla="*/ 58 w 178"/>
              <a:gd name="T39" fmla="*/ 176 h 180"/>
              <a:gd name="T40" fmla="*/ 74 w 178"/>
              <a:gd name="T41" fmla="*/ 177 h 180"/>
              <a:gd name="T42" fmla="*/ 97 w 178"/>
              <a:gd name="T43" fmla="*/ 162 h 180"/>
              <a:gd name="T44" fmla="*/ 122 w 178"/>
              <a:gd name="T45" fmla="*/ 172 h 180"/>
              <a:gd name="T46" fmla="*/ 137 w 178"/>
              <a:gd name="T47" fmla="*/ 167 h 180"/>
              <a:gd name="T48" fmla="*/ 132 w 178"/>
              <a:gd name="T49" fmla="*/ 148 h 180"/>
              <a:gd name="T50" fmla="*/ 170 w 178"/>
              <a:gd name="T51" fmla="*/ 124 h 180"/>
              <a:gd name="T52" fmla="*/ 178 w 178"/>
              <a:gd name="T53" fmla="*/ 111 h 180"/>
              <a:gd name="T54" fmla="*/ 95 w 178"/>
              <a:gd name="T55" fmla="*/ 141 h 180"/>
              <a:gd name="T56" fmla="*/ 84 w 178"/>
              <a:gd name="T57" fmla="*/ 41 h 180"/>
              <a:gd name="T58" fmla="*/ 95 w 178"/>
              <a:gd name="T59" fmla="*/ 141 h 180"/>
              <a:gd name="T60" fmla="*/ 75 w 178"/>
              <a:gd name="T61" fmla="*/ 93 h 180"/>
              <a:gd name="T62" fmla="*/ 104 w 178"/>
              <a:gd name="T63" fmla="*/ 8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8" h="180">
                <a:moveTo>
                  <a:pt x="176" y="106"/>
                </a:moveTo>
                <a:cubicBezTo>
                  <a:pt x="160" y="99"/>
                  <a:pt x="160" y="99"/>
                  <a:pt x="160" y="99"/>
                </a:cubicBezTo>
                <a:cubicBezTo>
                  <a:pt x="161" y="94"/>
                  <a:pt x="161" y="89"/>
                  <a:pt x="161" y="83"/>
                </a:cubicBezTo>
                <a:cubicBezTo>
                  <a:pt x="160" y="77"/>
                  <a:pt x="158" y="71"/>
                  <a:pt x="156" y="65"/>
                </a:cubicBezTo>
                <a:cubicBezTo>
                  <a:pt x="170" y="55"/>
                  <a:pt x="170" y="55"/>
                  <a:pt x="170" y="55"/>
                </a:cubicBezTo>
                <a:cubicBezTo>
                  <a:pt x="171" y="54"/>
                  <a:pt x="172" y="52"/>
                  <a:pt x="171" y="50"/>
                </a:cubicBezTo>
                <a:cubicBezTo>
                  <a:pt x="165" y="40"/>
                  <a:pt x="165" y="40"/>
                  <a:pt x="165" y="40"/>
                </a:cubicBezTo>
                <a:cubicBezTo>
                  <a:pt x="164" y="39"/>
                  <a:pt x="162" y="38"/>
                  <a:pt x="161" y="39"/>
                </a:cubicBezTo>
                <a:cubicBezTo>
                  <a:pt x="145" y="45"/>
                  <a:pt x="145" y="45"/>
                  <a:pt x="145" y="45"/>
                </a:cubicBezTo>
                <a:cubicBezTo>
                  <a:pt x="138" y="37"/>
                  <a:pt x="130" y="31"/>
                  <a:pt x="120" y="27"/>
                </a:cubicBezTo>
                <a:cubicBezTo>
                  <a:pt x="124" y="9"/>
                  <a:pt x="124" y="9"/>
                  <a:pt x="124" y="9"/>
                </a:cubicBezTo>
                <a:cubicBezTo>
                  <a:pt x="124" y="7"/>
                  <a:pt x="123" y="5"/>
                  <a:pt x="122" y="4"/>
                </a:cubicBezTo>
                <a:cubicBezTo>
                  <a:pt x="111" y="1"/>
                  <a:pt x="111" y="1"/>
                  <a:pt x="111" y="1"/>
                </a:cubicBezTo>
                <a:cubicBezTo>
                  <a:pt x="109" y="0"/>
                  <a:pt x="107" y="1"/>
                  <a:pt x="106" y="3"/>
                </a:cubicBezTo>
                <a:cubicBezTo>
                  <a:pt x="98" y="20"/>
                  <a:pt x="98" y="20"/>
                  <a:pt x="98" y="20"/>
                </a:cubicBezTo>
                <a:cubicBezTo>
                  <a:pt x="98" y="20"/>
                  <a:pt x="98" y="20"/>
                  <a:pt x="98" y="20"/>
                </a:cubicBezTo>
                <a:cubicBezTo>
                  <a:pt x="93" y="19"/>
                  <a:pt x="87" y="19"/>
                  <a:pt x="82" y="20"/>
                </a:cubicBezTo>
                <a:cubicBezTo>
                  <a:pt x="77" y="21"/>
                  <a:pt x="72" y="22"/>
                  <a:pt x="68" y="23"/>
                </a:cubicBezTo>
                <a:cubicBezTo>
                  <a:pt x="67" y="23"/>
                  <a:pt x="67" y="23"/>
                  <a:pt x="67" y="23"/>
                </a:cubicBezTo>
                <a:cubicBezTo>
                  <a:pt x="56" y="8"/>
                  <a:pt x="56" y="8"/>
                  <a:pt x="56" y="8"/>
                </a:cubicBezTo>
                <a:cubicBezTo>
                  <a:pt x="54" y="6"/>
                  <a:pt x="52" y="6"/>
                  <a:pt x="51" y="7"/>
                </a:cubicBezTo>
                <a:cubicBezTo>
                  <a:pt x="41" y="13"/>
                  <a:pt x="41" y="13"/>
                  <a:pt x="41" y="13"/>
                </a:cubicBezTo>
                <a:cubicBezTo>
                  <a:pt x="39" y="13"/>
                  <a:pt x="39" y="15"/>
                  <a:pt x="40" y="17"/>
                </a:cubicBezTo>
                <a:cubicBezTo>
                  <a:pt x="47" y="34"/>
                  <a:pt x="47" y="34"/>
                  <a:pt x="47" y="34"/>
                </a:cubicBezTo>
                <a:cubicBezTo>
                  <a:pt x="38" y="40"/>
                  <a:pt x="31" y="49"/>
                  <a:pt x="26" y="58"/>
                </a:cubicBezTo>
                <a:cubicBezTo>
                  <a:pt x="8" y="55"/>
                  <a:pt x="8" y="55"/>
                  <a:pt x="8" y="55"/>
                </a:cubicBezTo>
                <a:cubicBezTo>
                  <a:pt x="6" y="55"/>
                  <a:pt x="4" y="56"/>
                  <a:pt x="4" y="58"/>
                </a:cubicBezTo>
                <a:cubicBezTo>
                  <a:pt x="0" y="69"/>
                  <a:pt x="0" y="69"/>
                  <a:pt x="0" y="69"/>
                </a:cubicBezTo>
                <a:cubicBezTo>
                  <a:pt x="0" y="70"/>
                  <a:pt x="1" y="72"/>
                  <a:pt x="2" y="73"/>
                </a:cubicBezTo>
                <a:cubicBezTo>
                  <a:pt x="19" y="81"/>
                  <a:pt x="19" y="81"/>
                  <a:pt x="19" y="81"/>
                </a:cubicBezTo>
                <a:cubicBezTo>
                  <a:pt x="18" y="86"/>
                  <a:pt x="18" y="92"/>
                  <a:pt x="19" y="99"/>
                </a:cubicBezTo>
                <a:cubicBezTo>
                  <a:pt x="19" y="104"/>
                  <a:pt x="20" y="109"/>
                  <a:pt x="22" y="114"/>
                </a:cubicBezTo>
                <a:cubicBezTo>
                  <a:pt x="7" y="124"/>
                  <a:pt x="7" y="124"/>
                  <a:pt x="7" y="124"/>
                </a:cubicBezTo>
                <a:cubicBezTo>
                  <a:pt x="6" y="126"/>
                  <a:pt x="5" y="128"/>
                  <a:pt x="6" y="129"/>
                </a:cubicBezTo>
                <a:cubicBezTo>
                  <a:pt x="12" y="139"/>
                  <a:pt x="12" y="139"/>
                  <a:pt x="12" y="139"/>
                </a:cubicBezTo>
                <a:cubicBezTo>
                  <a:pt x="13" y="141"/>
                  <a:pt x="15" y="141"/>
                  <a:pt x="16" y="141"/>
                </a:cubicBezTo>
                <a:cubicBezTo>
                  <a:pt x="33" y="134"/>
                  <a:pt x="33" y="134"/>
                  <a:pt x="33" y="134"/>
                </a:cubicBezTo>
                <a:cubicBezTo>
                  <a:pt x="40" y="143"/>
                  <a:pt x="48" y="150"/>
                  <a:pt x="59" y="155"/>
                </a:cubicBezTo>
                <a:cubicBezTo>
                  <a:pt x="56" y="172"/>
                  <a:pt x="56" y="172"/>
                  <a:pt x="56" y="172"/>
                </a:cubicBezTo>
                <a:cubicBezTo>
                  <a:pt x="56" y="173"/>
                  <a:pt x="57" y="175"/>
                  <a:pt x="58" y="176"/>
                </a:cubicBezTo>
                <a:cubicBezTo>
                  <a:pt x="69" y="179"/>
                  <a:pt x="69" y="179"/>
                  <a:pt x="69" y="179"/>
                </a:cubicBezTo>
                <a:cubicBezTo>
                  <a:pt x="71" y="180"/>
                  <a:pt x="73" y="179"/>
                  <a:pt x="74" y="177"/>
                </a:cubicBezTo>
                <a:cubicBezTo>
                  <a:pt x="80" y="162"/>
                  <a:pt x="80" y="162"/>
                  <a:pt x="80" y="162"/>
                </a:cubicBezTo>
                <a:cubicBezTo>
                  <a:pt x="86" y="162"/>
                  <a:pt x="92" y="163"/>
                  <a:pt x="97" y="162"/>
                </a:cubicBezTo>
                <a:cubicBezTo>
                  <a:pt x="102" y="161"/>
                  <a:pt x="108" y="160"/>
                  <a:pt x="112" y="159"/>
                </a:cubicBezTo>
                <a:cubicBezTo>
                  <a:pt x="122" y="172"/>
                  <a:pt x="122" y="172"/>
                  <a:pt x="122" y="172"/>
                </a:cubicBezTo>
                <a:cubicBezTo>
                  <a:pt x="123" y="173"/>
                  <a:pt x="125" y="174"/>
                  <a:pt x="127" y="173"/>
                </a:cubicBezTo>
                <a:cubicBezTo>
                  <a:pt x="137" y="167"/>
                  <a:pt x="137" y="167"/>
                  <a:pt x="137" y="167"/>
                </a:cubicBezTo>
                <a:cubicBezTo>
                  <a:pt x="138" y="167"/>
                  <a:pt x="139" y="165"/>
                  <a:pt x="138" y="163"/>
                </a:cubicBezTo>
                <a:cubicBezTo>
                  <a:pt x="132" y="148"/>
                  <a:pt x="132" y="148"/>
                  <a:pt x="132" y="148"/>
                </a:cubicBezTo>
                <a:cubicBezTo>
                  <a:pt x="142" y="141"/>
                  <a:pt x="149" y="132"/>
                  <a:pt x="154" y="121"/>
                </a:cubicBezTo>
                <a:cubicBezTo>
                  <a:pt x="170" y="124"/>
                  <a:pt x="170" y="124"/>
                  <a:pt x="170" y="124"/>
                </a:cubicBezTo>
                <a:cubicBezTo>
                  <a:pt x="172" y="124"/>
                  <a:pt x="174" y="123"/>
                  <a:pt x="174" y="122"/>
                </a:cubicBezTo>
                <a:cubicBezTo>
                  <a:pt x="178" y="111"/>
                  <a:pt x="178" y="111"/>
                  <a:pt x="178" y="111"/>
                </a:cubicBezTo>
                <a:cubicBezTo>
                  <a:pt x="178" y="109"/>
                  <a:pt x="177" y="107"/>
                  <a:pt x="176" y="106"/>
                </a:cubicBezTo>
                <a:close/>
                <a:moveTo>
                  <a:pt x="95" y="141"/>
                </a:moveTo>
                <a:cubicBezTo>
                  <a:pt x="67" y="144"/>
                  <a:pt x="42" y="124"/>
                  <a:pt x="39" y="96"/>
                </a:cubicBezTo>
                <a:cubicBezTo>
                  <a:pt x="36" y="69"/>
                  <a:pt x="56" y="44"/>
                  <a:pt x="84" y="41"/>
                </a:cubicBezTo>
                <a:cubicBezTo>
                  <a:pt x="112" y="38"/>
                  <a:pt x="137" y="58"/>
                  <a:pt x="140" y="86"/>
                </a:cubicBezTo>
                <a:cubicBezTo>
                  <a:pt x="143" y="113"/>
                  <a:pt x="123" y="138"/>
                  <a:pt x="95" y="141"/>
                </a:cubicBezTo>
                <a:close/>
                <a:moveTo>
                  <a:pt x="91" y="106"/>
                </a:moveTo>
                <a:cubicBezTo>
                  <a:pt x="83" y="107"/>
                  <a:pt x="76" y="101"/>
                  <a:pt x="75" y="93"/>
                </a:cubicBezTo>
                <a:cubicBezTo>
                  <a:pt x="74" y="84"/>
                  <a:pt x="80" y="77"/>
                  <a:pt x="88" y="76"/>
                </a:cubicBezTo>
                <a:cubicBezTo>
                  <a:pt x="96" y="75"/>
                  <a:pt x="103" y="81"/>
                  <a:pt x="104" y="89"/>
                </a:cubicBezTo>
                <a:cubicBezTo>
                  <a:pt x="105" y="97"/>
                  <a:pt x="99" y="105"/>
                  <a:pt x="91" y="10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8" name="Freeform 22"/>
          <p:cNvSpPr>
            <a:spLocks noEditPoints="1"/>
          </p:cNvSpPr>
          <p:nvPr/>
        </p:nvSpPr>
        <p:spPr bwMode="auto">
          <a:xfrm flipH="1">
            <a:off x="2479636" y="5350738"/>
            <a:ext cx="687792" cy="690358"/>
          </a:xfrm>
          <a:custGeom>
            <a:avLst/>
            <a:gdLst>
              <a:gd name="T0" fmla="*/ 245 w 273"/>
              <a:gd name="T1" fmla="*/ 152 h 274"/>
              <a:gd name="T2" fmla="*/ 239 w 273"/>
              <a:gd name="T3" fmla="*/ 99 h 274"/>
              <a:gd name="T4" fmla="*/ 261 w 273"/>
              <a:gd name="T5" fmla="*/ 77 h 274"/>
              <a:gd name="T6" fmla="*/ 246 w 273"/>
              <a:gd name="T7" fmla="*/ 59 h 274"/>
              <a:gd name="T8" fmla="*/ 184 w 273"/>
              <a:gd name="T9" fmla="*/ 41 h 274"/>
              <a:gd name="T10" fmla="*/ 186 w 273"/>
              <a:gd name="T11" fmla="*/ 7 h 274"/>
              <a:gd name="T12" fmla="*/ 163 w 273"/>
              <a:gd name="T13" fmla="*/ 4 h 274"/>
              <a:gd name="T14" fmla="*/ 150 w 273"/>
              <a:gd name="T15" fmla="*/ 31 h 274"/>
              <a:gd name="T16" fmla="*/ 104 w 273"/>
              <a:gd name="T17" fmla="*/ 35 h 274"/>
              <a:gd name="T18" fmla="*/ 86 w 273"/>
              <a:gd name="T19" fmla="*/ 12 h 274"/>
              <a:gd name="T20" fmla="*/ 63 w 273"/>
              <a:gd name="T21" fmla="*/ 19 h 274"/>
              <a:gd name="T22" fmla="*/ 72 w 273"/>
              <a:gd name="T23" fmla="*/ 51 h 274"/>
              <a:gd name="T24" fmla="*/ 13 w 273"/>
              <a:gd name="T25" fmla="*/ 84 h 274"/>
              <a:gd name="T26" fmla="*/ 1 w 273"/>
              <a:gd name="T27" fmla="*/ 105 h 274"/>
              <a:gd name="T28" fmla="*/ 30 w 273"/>
              <a:gd name="T29" fmla="*/ 123 h 274"/>
              <a:gd name="T30" fmla="*/ 34 w 273"/>
              <a:gd name="T31" fmla="*/ 173 h 274"/>
              <a:gd name="T32" fmla="*/ 11 w 273"/>
              <a:gd name="T33" fmla="*/ 197 h 274"/>
              <a:gd name="T34" fmla="*/ 26 w 273"/>
              <a:gd name="T35" fmla="*/ 214 h 274"/>
              <a:gd name="T36" fmla="*/ 90 w 273"/>
              <a:gd name="T37" fmla="*/ 237 h 274"/>
              <a:gd name="T38" fmla="*/ 90 w 273"/>
              <a:gd name="T39" fmla="*/ 268 h 274"/>
              <a:gd name="T40" fmla="*/ 113 w 273"/>
              <a:gd name="T41" fmla="*/ 270 h 274"/>
              <a:gd name="T42" fmla="*/ 149 w 273"/>
              <a:gd name="T43" fmla="*/ 247 h 274"/>
              <a:gd name="T44" fmla="*/ 187 w 273"/>
              <a:gd name="T45" fmla="*/ 262 h 274"/>
              <a:gd name="T46" fmla="*/ 209 w 273"/>
              <a:gd name="T47" fmla="*/ 255 h 274"/>
              <a:gd name="T48" fmla="*/ 203 w 273"/>
              <a:gd name="T49" fmla="*/ 226 h 274"/>
              <a:gd name="T50" fmla="*/ 260 w 273"/>
              <a:gd name="T51" fmla="*/ 189 h 274"/>
              <a:gd name="T52" fmla="*/ 272 w 273"/>
              <a:gd name="T53" fmla="*/ 169 h 274"/>
              <a:gd name="T54" fmla="*/ 146 w 273"/>
              <a:gd name="T55" fmla="*/ 215 h 274"/>
              <a:gd name="T56" fmla="*/ 129 w 273"/>
              <a:gd name="T57" fmla="*/ 62 h 274"/>
              <a:gd name="T58" fmla="*/ 146 w 273"/>
              <a:gd name="T59" fmla="*/ 215 h 274"/>
              <a:gd name="T60" fmla="*/ 115 w 273"/>
              <a:gd name="T61" fmla="*/ 141 h 274"/>
              <a:gd name="T62" fmla="*/ 160 w 273"/>
              <a:gd name="T63"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 h="274">
                <a:moveTo>
                  <a:pt x="269" y="162"/>
                </a:moveTo>
                <a:cubicBezTo>
                  <a:pt x="245" y="152"/>
                  <a:pt x="245" y="152"/>
                  <a:pt x="245" y="152"/>
                </a:cubicBezTo>
                <a:cubicBezTo>
                  <a:pt x="246" y="144"/>
                  <a:pt x="246" y="135"/>
                  <a:pt x="245" y="127"/>
                </a:cubicBezTo>
                <a:cubicBezTo>
                  <a:pt x="244" y="117"/>
                  <a:pt x="242" y="108"/>
                  <a:pt x="239" y="99"/>
                </a:cubicBezTo>
                <a:cubicBezTo>
                  <a:pt x="259" y="84"/>
                  <a:pt x="259" y="84"/>
                  <a:pt x="259" y="84"/>
                </a:cubicBezTo>
                <a:cubicBezTo>
                  <a:pt x="262" y="82"/>
                  <a:pt x="262" y="79"/>
                  <a:pt x="261" y="77"/>
                </a:cubicBezTo>
                <a:cubicBezTo>
                  <a:pt x="252" y="61"/>
                  <a:pt x="252" y="61"/>
                  <a:pt x="252" y="61"/>
                </a:cubicBezTo>
                <a:cubicBezTo>
                  <a:pt x="251" y="59"/>
                  <a:pt x="248" y="58"/>
                  <a:pt x="246" y="59"/>
                </a:cubicBezTo>
                <a:cubicBezTo>
                  <a:pt x="221" y="69"/>
                  <a:pt x="221" y="69"/>
                  <a:pt x="221" y="69"/>
                </a:cubicBezTo>
                <a:cubicBezTo>
                  <a:pt x="211" y="57"/>
                  <a:pt x="198" y="47"/>
                  <a:pt x="184" y="41"/>
                </a:cubicBezTo>
                <a:cubicBezTo>
                  <a:pt x="190" y="13"/>
                  <a:pt x="190" y="13"/>
                  <a:pt x="190" y="13"/>
                </a:cubicBezTo>
                <a:cubicBezTo>
                  <a:pt x="190" y="10"/>
                  <a:pt x="189" y="7"/>
                  <a:pt x="186" y="7"/>
                </a:cubicBezTo>
                <a:cubicBezTo>
                  <a:pt x="170" y="1"/>
                  <a:pt x="170" y="1"/>
                  <a:pt x="170" y="1"/>
                </a:cubicBezTo>
                <a:cubicBezTo>
                  <a:pt x="167" y="0"/>
                  <a:pt x="164" y="1"/>
                  <a:pt x="163" y="4"/>
                </a:cubicBezTo>
                <a:cubicBezTo>
                  <a:pt x="150" y="30"/>
                  <a:pt x="150" y="30"/>
                  <a:pt x="150" y="30"/>
                </a:cubicBezTo>
                <a:cubicBezTo>
                  <a:pt x="150" y="31"/>
                  <a:pt x="150" y="31"/>
                  <a:pt x="150" y="31"/>
                </a:cubicBezTo>
                <a:cubicBezTo>
                  <a:pt x="142" y="30"/>
                  <a:pt x="134" y="30"/>
                  <a:pt x="126" y="30"/>
                </a:cubicBezTo>
                <a:cubicBezTo>
                  <a:pt x="118" y="31"/>
                  <a:pt x="111" y="33"/>
                  <a:pt x="104" y="35"/>
                </a:cubicBezTo>
                <a:cubicBezTo>
                  <a:pt x="104" y="35"/>
                  <a:pt x="104" y="35"/>
                  <a:pt x="104" y="35"/>
                </a:cubicBezTo>
                <a:cubicBezTo>
                  <a:pt x="86" y="12"/>
                  <a:pt x="86" y="12"/>
                  <a:pt x="86" y="12"/>
                </a:cubicBezTo>
                <a:cubicBezTo>
                  <a:pt x="84" y="9"/>
                  <a:pt x="81" y="9"/>
                  <a:pt x="78" y="10"/>
                </a:cubicBezTo>
                <a:cubicBezTo>
                  <a:pt x="63" y="19"/>
                  <a:pt x="63" y="19"/>
                  <a:pt x="63" y="19"/>
                </a:cubicBezTo>
                <a:cubicBezTo>
                  <a:pt x="61" y="20"/>
                  <a:pt x="60" y="23"/>
                  <a:pt x="61" y="26"/>
                </a:cubicBezTo>
                <a:cubicBezTo>
                  <a:pt x="72" y="51"/>
                  <a:pt x="72" y="51"/>
                  <a:pt x="72" y="51"/>
                </a:cubicBezTo>
                <a:cubicBezTo>
                  <a:pt x="59" y="61"/>
                  <a:pt x="48" y="74"/>
                  <a:pt x="41" y="89"/>
                </a:cubicBezTo>
                <a:cubicBezTo>
                  <a:pt x="13" y="84"/>
                  <a:pt x="13" y="84"/>
                  <a:pt x="13" y="84"/>
                </a:cubicBezTo>
                <a:cubicBezTo>
                  <a:pt x="10" y="84"/>
                  <a:pt x="7" y="85"/>
                  <a:pt x="7" y="88"/>
                </a:cubicBezTo>
                <a:cubicBezTo>
                  <a:pt x="1" y="105"/>
                  <a:pt x="1" y="105"/>
                  <a:pt x="1" y="105"/>
                </a:cubicBezTo>
                <a:cubicBezTo>
                  <a:pt x="0" y="107"/>
                  <a:pt x="2" y="110"/>
                  <a:pt x="4" y="111"/>
                </a:cubicBezTo>
                <a:cubicBezTo>
                  <a:pt x="30" y="123"/>
                  <a:pt x="30" y="123"/>
                  <a:pt x="30" y="123"/>
                </a:cubicBezTo>
                <a:cubicBezTo>
                  <a:pt x="29" y="132"/>
                  <a:pt x="28" y="141"/>
                  <a:pt x="29" y="150"/>
                </a:cubicBezTo>
                <a:cubicBezTo>
                  <a:pt x="30" y="158"/>
                  <a:pt x="32" y="166"/>
                  <a:pt x="34" y="173"/>
                </a:cubicBezTo>
                <a:cubicBezTo>
                  <a:pt x="12" y="190"/>
                  <a:pt x="12" y="190"/>
                  <a:pt x="12" y="190"/>
                </a:cubicBezTo>
                <a:cubicBezTo>
                  <a:pt x="10" y="191"/>
                  <a:pt x="9" y="194"/>
                  <a:pt x="11" y="197"/>
                </a:cubicBezTo>
                <a:cubicBezTo>
                  <a:pt x="19" y="212"/>
                  <a:pt x="19" y="212"/>
                  <a:pt x="19" y="212"/>
                </a:cubicBezTo>
                <a:cubicBezTo>
                  <a:pt x="20" y="214"/>
                  <a:pt x="23" y="215"/>
                  <a:pt x="26" y="214"/>
                </a:cubicBezTo>
                <a:cubicBezTo>
                  <a:pt x="51" y="204"/>
                  <a:pt x="51" y="204"/>
                  <a:pt x="51" y="204"/>
                </a:cubicBezTo>
                <a:cubicBezTo>
                  <a:pt x="61" y="218"/>
                  <a:pt x="75" y="229"/>
                  <a:pt x="90" y="237"/>
                </a:cubicBezTo>
                <a:cubicBezTo>
                  <a:pt x="86" y="261"/>
                  <a:pt x="86" y="261"/>
                  <a:pt x="86" y="261"/>
                </a:cubicBezTo>
                <a:cubicBezTo>
                  <a:pt x="85" y="264"/>
                  <a:pt x="87" y="267"/>
                  <a:pt x="90" y="268"/>
                </a:cubicBezTo>
                <a:cubicBezTo>
                  <a:pt x="107" y="273"/>
                  <a:pt x="107" y="273"/>
                  <a:pt x="107" y="273"/>
                </a:cubicBezTo>
                <a:cubicBezTo>
                  <a:pt x="109" y="274"/>
                  <a:pt x="112" y="272"/>
                  <a:pt x="113" y="270"/>
                </a:cubicBezTo>
                <a:cubicBezTo>
                  <a:pt x="123" y="246"/>
                  <a:pt x="123" y="246"/>
                  <a:pt x="123" y="246"/>
                </a:cubicBezTo>
                <a:cubicBezTo>
                  <a:pt x="132" y="247"/>
                  <a:pt x="140" y="248"/>
                  <a:pt x="149" y="247"/>
                </a:cubicBezTo>
                <a:cubicBezTo>
                  <a:pt x="157" y="246"/>
                  <a:pt x="165" y="244"/>
                  <a:pt x="172" y="242"/>
                </a:cubicBezTo>
                <a:cubicBezTo>
                  <a:pt x="187" y="262"/>
                  <a:pt x="187" y="262"/>
                  <a:pt x="187" y="262"/>
                </a:cubicBezTo>
                <a:cubicBezTo>
                  <a:pt x="189" y="264"/>
                  <a:pt x="192" y="265"/>
                  <a:pt x="194" y="263"/>
                </a:cubicBezTo>
                <a:cubicBezTo>
                  <a:pt x="209" y="255"/>
                  <a:pt x="209" y="255"/>
                  <a:pt x="209" y="255"/>
                </a:cubicBezTo>
                <a:cubicBezTo>
                  <a:pt x="212" y="254"/>
                  <a:pt x="213" y="251"/>
                  <a:pt x="212" y="248"/>
                </a:cubicBezTo>
                <a:cubicBezTo>
                  <a:pt x="203" y="226"/>
                  <a:pt x="203" y="226"/>
                  <a:pt x="203" y="226"/>
                </a:cubicBezTo>
                <a:cubicBezTo>
                  <a:pt x="217" y="215"/>
                  <a:pt x="228" y="201"/>
                  <a:pt x="236" y="185"/>
                </a:cubicBezTo>
                <a:cubicBezTo>
                  <a:pt x="260" y="189"/>
                  <a:pt x="260" y="189"/>
                  <a:pt x="260" y="189"/>
                </a:cubicBezTo>
                <a:cubicBezTo>
                  <a:pt x="263" y="190"/>
                  <a:pt x="266" y="188"/>
                  <a:pt x="266" y="185"/>
                </a:cubicBezTo>
                <a:cubicBezTo>
                  <a:pt x="272" y="169"/>
                  <a:pt x="272" y="169"/>
                  <a:pt x="272" y="169"/>
                </a:cubicBezTo>
                <a:cubicBezTo>
                  <a:pt x="273" y="166"/>
                  <a:pt x="271" y="163"/>
                  <a:pt x="269" y="162"/>
                </a:cubicBezTo>
                <a:close/>
                <a:moveTo>
                  <a:pt x="146" y="215"/>
                </a:moveTo>
                <a:cubicBezTo>
                  <a:pt x="103" y="220"/>
                  <a:pt x="65" y="189"/>
                  <a:pt x="61" y="147"/>
                </a:cubicBezTo>
                <a:cubicBezTo>
                  <a:pt x="56" y="105"/>
                  <a:pt x="87" y="67"/>
                  <a:pt x="129" y="62"/>
                </a:cubicBezTo>
                <a:cubicBezTo>
                  <a:pt x="171" y="58"/>
                  <a:pt x="209" y="88"/>
                  <a:pt x="214" y="130"/>
                </a:cubicBezTo>
                <a:cubicBezTo>
                  <a:pt x="218" y="173"/>
                  <a:pt x="188" y="210"/>
                  <a:pt x="146" y="215"/>
                </a:cubicBezTo>
                <a:close/>
                <a:moveTo>
                  <a:pt x="140" y="161"/>
                </a:moveTo>
                <a:cubicBezTo>
                  <a:pt x="127" y="162"/>
                  <a:pt x="116" y="153"/>
                  <a:pt x="115" y="141"/>
                </a:cubicBezTo>
                <a:cubicBezTo>
                  <a:pt x="114" y="129"/>
                  <a:pt x="123" y="117"/>
                  <a:pt x="135" y="116"/>
                </a:cubicBezTo>
                <a:cubicBezTo>
                  <a:pt x="147" y="115"/>
                  <a:pt x="159" y="124"/>
                  <a:pt x="160" y="136"/>
                </a:cubicBezTo>
                <a:cubicBezTo>
                  <a:pt x="161" y="149"/>
                  <a:pt x="152" y="160"/>
                  <a:pt x="140" y="16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9" name="Freeform 25"/>
          <p:cNvSpPr>
            <a:spLocks noEditPoints="1"/>
          </p:cNvSpPr>
          <p:nvPr/>
        </p:nvSpPr>
        <p:spPr bwMode="auto">
          <a:xfrm flipH="1">
            <a:off x="5108901" y="2712491"/>
            <a:ext cx="680093" cy="685226"/>
          </a:xfrm>
          <a:custGeom>
            <a:avLst/>
            <a:gdLst>
              <a:gd name="T0" fmla="*/ 244 w 270"/>
              <a:gd name="T1" fmla="*/ 160 h 272"/>
              <a:gd name="T2" fmla="*/ 242 w 270"/>
              <a:gd name="T3" fmla="*/ 106 h 272"/>
              <a:gd name="T4" fmla="*/ 266 w 270"/>
              <a:gd name="T5" fmla="*/ 85 h 272"/>
              <a:gd name="T6" fmla="*/ 252 w 270"/>
              <a:gd name="T7" fmla="*/ 66 h 272"/>
              <a:gd name="T8" fmla="*/ 192 w 270"/>
              <a:gd name="T9" fmla="*/ 42 h 272"/>
              <a:gd name="T10" fmla="*/ 197 w 270"/>
              <a:gd name="T11" fmla="*/ 8 h 272"/>
              <a:gd name="T12" fmla="*/ 173 w 270"/>
              <a:gd name="T13" fmla="*/ 4 h 272"/>
              <a:gd name="T14" fmla="*/ 158 w 270"/>
              <a:gd name="T15" fmla="*/ 29 h 272"/>
              <a:gd name="T16" fmla="*/ 111 w 270"/>
              <a:gd name="T17" fmla="*/ 30 h 272"/>
              <a:gd name="T18" fmla="*/ 94 w 270"/>
              <a:gd name="T19" fmla="*/ 5 h 272"/>
              <a:gd name="T20" fmla="*/ 71 w 270"/>
              <a:gd name="T21" fmla="*/ 10 h 272"/>
              <a:gd name="T22" fmla="*/ 78 w 270"/>
              <a:gd name="T23" fmla="*/ 44 h 272"/>
              <a:gd name="T24" fmla="*/ 15 w 270"/>
              <a:gd name="T25" fmla="*/ 72 h 272"/>
              <a:gd name="T26" fmla="*/ 1 w 270"/>
              <a:gd name="T27" fmla="*/ 92 h 272"/>
              <a:gd name="T28" fmla="*/ 28 w 270"/>
              <a:gd name="T29" fmla="*/ 112 h 272"/>
              <a:gd name="T30" fmla="*/ 29 w 270"/>
              <a:gd name="T31" fmla="*/ 164 h 272"/>
              <a:gd name="T32" fmla="*/ 3 w 270"/>
              <a:gd name="T33" fmla="*/ 185 h 272"/>
              <a:gd name="T34" fmla="*/ 17 w 270"/>
              <a:gd name="T35" fmla="*/ 204 h 272"/>
              <a:gd name="T36" fmla="*/ 80 w 270"/>
              <a:gd name="T37" fmla="*/ 232 h 272"/>
              <a:gd name="T38" fmla="*/ 77 w 270"/>
              <a:gd name="T39" fmla="*/ 264 h 272"/>
              <a:gd name="T40" fmla="*/ 100 w 270"/>
              <a:gd name="T41" fmla="*/ 268 h 272"/>
              <a:gd name="T42" fmla="*/ 138 w 270"/>
              <a:gd name="T43" fmla="*/ 248 h 272"/>
              <a:gd name="T44" fmla="*/ 175 w 270"/>
              <a:gd name="T45" fmla="*/ 266 h 272"/>
              <a:gd name="T46" fmla="*/ 199 w 270"/>
              <a:gd name="T47" fmla="*/ 261 h 272"/>
              <a:gd name="T48" fmla="*/ 194 w 270"/>
              <a:gd name="T49" fmla="*/ 231 h 272"/>
              <a:gd name="T50" fmla="*/ 256 w 270"/>
              <a:gd name="T51" fmla="*/ 199 h 272"/>
              <a:gd name="T52" fmla="*/ 269 w 270"/>
              <a:gd name="T53" fmla="*/ 179 h 272"/>
              <a:gd name="T54" fmla="*/ 138 w 270"/>
              <a:gd name="T55" fmla="*/ 215 h 272"/>
              <a:gd name="T56" fmla="*/ 134 w 270"/>
              <a:gd name="T57" fmla="*/ 59 h 272"/>
              <a:gd name="T58" fmla="*/ 138 w 270"/>
              <a:gd name="T59" fmla="*/ 215 h 272"/>
              <a:gd name="T60" fmla="*/ 97 w 270"/>
              <a:gd name="T61" fmla="*/ 138 h 272"/>
              <a:gd name="T62" fmla="*/ 174 w 270"/>
              <a:gd name="T63"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72">
                <a:moveTo>
                  <a:pt x="267" y="172"/>
                </a:moveTo>
                <a:cubicBezTo>
                  <a:pt x="244" y="160"/>
                  <a:pt x="244" y="160"/>
                  <a:pt x="244" y="160"/>
                </a:cubicBezTo>
                <a:cubicBezTo>
                  <a:pt x="246" y="152"/>
                  <a:pt x="246" y="143"/>
                  <a:pt x="246" y="135"/>
                </a:cubicBezTo>
                <a:cubicBezTo>
                  <a:pt x="246" y="125"/>
                  <a:pt x="244" y="115"/>
                  <a:pt x="242" y="106"/>
                </a:cubicBezTo>
                <a:cubicBezTo>
                  <a:pt x="264" y="92"/>
                  <a:pt x="264" y="92"/>
                  <a:pt x="264" y="92"/>
                </a:cubicBezTo>
                <a:cubicBezTo>
                  <a:pt x="266" y="91"/>
                  <a:pt x="267" y="88"/>
                  <a:pt x="266" y="85"/>
                </a:cubicBezTo>
                <a:cubicBezTo>
                  <a:pt x="259" y="69"/>
                  <a:pt x="259" y="69"/>
                  <a:pt x="259" y="69"/>
                </a:cubicBezTo>
                <a:cubicBezTo>
                  <a:pt x="258" y="67"/>
                  <a:pt x="255" y="65"/>
                  <a:pt x="252" y="66"/>
                </a:cubicBezTo>
                <a:cubicBezTo>
                  <a:pt x="226" y="74"/>
                  <a:pt x="226" y="74"/>
                  <a:pt x="226" y="74"/>
                </a:cubicBezTo>
                <a:cubicBezTo>
                  <a:pt x="217" y="61"/>
                  <a:pt x="205" y="50"/>
                  <a:pt x="192" y="42"/>
                </a:cubicBezTo>
                <a:cubicBezTo>
                  <a:pt x="200" y="15"/>
                  <a:pt x="200" y="15"/>
                  <a:pt x="200" y="15"/>
                </a:cubicBezTo>
                <a:cubicBezTo>
                  <a:pt x="200" y="12"/>
                  <a:pt x="199" y="9"/>
                  <a:pt x="197" y="8"/>
                </a:cubicBezTo>
                <a:cubicBezTo>
                  <a:pt x="180" y="1"/>
                  <a:pt x="180" y="1"/>
                  <a:pt x="180" y="1"/>
                </a:cubicBezTo>
                <a:cubicBezTo>
                  <a:pt x="178" y="0"/>
                  <a:pt x="175" y="1"/>
                  <a:pt x="173" y="4"/>
                </a:cubicBezTo>
                <a:cubicBezTo>
                  <a:pt x="158" y="29"/>
                  <a:pt x="158" y="29"/>
                  <a:pt x="158" y="29"/>
                </a:cubicBezTo>
                <a:cubicBezTo>
                  <a:pt x="158" y="29"/>
                  <a:pt x="158" y="29"/>
                  <a:pt x="158" y="29"/>
                </a:cubicBezTo>
                <a:cubicBezTo>
                  <a:pt x="150" y="28"/>
                  <a:pt x="142" y="27"/>
                  <a:pt x="133" y="27"/>
                </a:cubicBezTo>
                <a:cubicBezTo>
                  <a:pt x="126" y="27"/>
                  <a:pt x="118" y="28"/>
                  <a:pt x="111" y="30"/>
                </a:cubicBezTo>
                <a:cubicBezTo>
                  <a:pt x="111" y="29"/>
                  <a:pt x="111" y="29"/>
                  <a:pt x="111" y="29"/>
                </a:cubicBezTo>
                <a:cubicBezTo>
                  <a:pt x="94" y="5"/>
                  <a:pt x="94" y="5"/>
                  <a:pt x="94" y="5"/>
                </a:cubicBezTo>
                <a:cubicBezTo>
                  <a:pt x="93" y="2"/>
                  <a:pt x="89" y="1"/>
                  <a:pt x="87" y="3"/>
                </a:cubicBezTo>
                <a:cubicBezTo>
                  <a:pt x="71" y="10"/>
                  <a:pt x="71" y="10"/>
                  <a:pt x="71" y="10"/>
                </a:cubicBezTo>
                <a:cubicBezTo>
                  <a:pt x="69" y="11"/>
                  <a:pt x="67" y="14"/>
                  <a:pt x="68" y="17"/>
                </a:cubicBezTo>
                <a:cubicBezTo>
                  <a:pt x="78" y="44"/>
                  <a:pt x="78" y="44"/>
                  <a:pt x="78" y="44"/>
                </a:cubicBezTo>
                <a:cubicBezTo>
                  <a:pt x="63" y="53"/>
                  <a:pt x="51" y="65"/>
                  <a:pt x="42" y="79"/>
                </a:cubicBezTo>
                <a:cubicBezTo>
                  <a:pt x="15" y="72"/>
                  <a:pt x="15" y="72"/>
                  <a:pt x="15" y="72"/>
                </a:cubicBezTo>
                <a:cubicBezTo>
                  <a:pt x="12" y="71"/>
                  <a:pt x="9" y="73"/>
                  <a:pt x="8" y="75"/>
                </a:cubicBezTo>
                <a:cubicBezTo>
                  <a:pt x="1" y="92"/>
                  <a:pt x="1" y="92"/>
                  <a:pt x="1" y="92"/>
                </a:cubicBezTo>
                <a:cubicBezTo>
                  <a:pt x="0" y="94"/>
                  <a:pt x="1" y="97"/>
                  <a:pt x="4" y="99"/>
                </a:cubicBezTo>
                <a:cubicBezTo>
                  <a:pt x="28" y="112"/>
                  <a:pt x="28" y="112"/>
                  <a:pt x="28" y="112"/>
                </a:cubicBezTo>
                <a:cubicBezTo>
                  <a:pt x="26" y="121"/>
                  <a:pt x="25" y="130"/>
                  <a:pt x="26" y="140"/>
                </a:cubicBezTo>
                <a:cubicBezTo>
                  <a:pt x="26" y="148"/>
                  <a:pt x="27" y="156"/>
                  <a:pt x="29" y="164"/>
                </a:cubicBezTo>
                <a:cubicBezTo>
                  <a:pt x="5" y="178"/>
                  <a:pt x="5" y="178"/>
                  <a:pt x="5" y="178"/>
                </a:cubicBezTo>
                <a:cubicBezTo>
                  <a:pt x="2" y="180"/>
                  <a:pt x="1" y="183"/>
                  <a:pt x="3" y="185"/>
                </a:cubicBezTo>
                <a:cubicBezTo>
                  <a:pt x="10" y="202"/>
                  <a:pt x="10" y="202"/>
                  <a:pt x="10" y="202"/>
                </a:cubicBezTo>
                <a:cubicBezTo>
                  <a:pt x="11" y="204"/>
                  <a:pt x="14" y="205"/>
                  <a:pt x="17" y="204"/>
                </a:cubicBezTo>
                <a:cubicBezTo>
                  <a:pt x="43" y="196"/>
                  <a:pt x="43" y="196"/>
                  <a:pt x="43" y="196"/>
                </a:cubicBezTo>
                <a:cubicBezTo>
                  <a:pt x="52" y="211"/>
                  <a:pt x="65" y="224"/>
                  <a:pt x="80" y="232"/>
                </a:cubicBezTo>
                <a:cubicBezTo>
                  <a:pt x="74" y="257"/>
                  <a:pt x="74" y="257"/>
                  <a:pt x="74" y="257"/>
                </a:cubicBezTo>
                <a:cubicBezTo>
                  <a:pt x="73" y="260"/>
                  <a:pt x="74" y="263"/>
                  <a:pt x="77" y="264"/>
                </a:cubicBezTo>
                <a:cubicBezTo>
                  <a:pt x="93" y="270"/>
                  <a:pt x="93" y="270"/>
                  <a:pt x="93" y="270"/>
                </a:cubicBezTo>
                <a:cubicBezTo>
                  <a:pt x="96" y="272"/>
                  <a:pt x="99" y="270"/>
                  <a:pt x="100" y="268"/>
                </a:cubicBezTo>
                <a:cubicBezTo>
                  <a:pt x="113" y="245"/>
                  <a:pt x="113" y="245"/>
                  <a:pt x="113" y="245"/>
                </a:cubicBezTo>
                <a:cubicBezTo>
                  <a:pt x="121" y="247"/>
                  <a:pt x="130" y="248"/>
                  <a:pt x="138" y="248"/>
                </a:cubicBezTo>
                <a:cubicBezTo>
                  <a:pt x="147" y="247"/>
                  <a:pt x="155" y="246"/>
                  <a:pt x="162" y="244"/>
                </a:cubicBezTo>
                <a:cubicBezTo>
                  <a:pt x="175" y="266"/>
                  <a:pt x="175" y="266"/>
                  <a:pt x="175" y="266"/>
                </a:cubicBezTo>
                <a:cubicBezTo>
                  <a:pt x="177" y="269"/>
                  <a:pt x="180" y="270"/>
                  <a:pt x="182" y="268"/>
                </a:cubicBezTo>
                <a:cubicBezTo>
                  <a:pt x="199" y="261"/>
                  <a:pt x="199" y="261"/>
                  <a:pt x="199" y="261"/>
                </a:cubicBezTo>
                <a:cubicBezTo>
                  <a:pt x="201" y="260"/>
                  <a:pt x="203" y="257"/>
                  <a:pt x="202" y="254"/>
                </a:cubicBezTo>
                <a:cubicBezTo>
                  <a:pt x="194" y="231"/>
                  <a:pt x="194" y="231"/>
                  <a:pt x="194" y="231"/>
                </a:cubicBezTo>
                <a:cubicBezTo>
                  <a:pt x="210" y="221"/>
                  <a:pt x="222" y="208"/>
                  <a:pt x="231" y="193"/>
                </a:cubicBezTo>
                <a:cubicBezTo>
                  <a:pt x="256" y="199"/>
                  <a:pt x="256" y="199"/>
                  <a:pt x="256" y="199"/>
                </a:cubicBezTo>
                <a:cubicBezTo>
                  <a:pt x="259" y="200"/>
                  <a:pt x="262" y="198"/>
                  <a:pt x="262" y="196"/>
                </a:cubicBezTo>
                <a:cubicBezTo>
                  <a:pt x="269" y="179"/>
                  <a:pt x="269" y="179"/>
                  <a:pt x="269" y="179"/>
                </a:cubicBezTo>
                <a:cubicBezTo>
                  <a:pt x="270" y="177"/>
                  <a:pt x="269" y="174"/>
                  <a:pt x="267" y="172"/>
                </a:cubicBezTo>
                <a:close/>
                <a:moveTo>
                  <a:pt x="138" y="215"/>
                </a:moveTo>
                <a:cubicBezTo>
                  <a:pt x="95" y="216"/>
                  <a:pt x="59" y="182"/>
                  <a:pt x="58" y="139"/>
                </a:cubicBezTo>
                <a:cubicBezTo>
                  <a:pt x="57" y="96"/>
                  <a:pt x="91" y="60"/>
                  <a:pt x="134" y="59"/>
                </a:cubicBezTo>
                <a:cubicBezTo>
                  <a:pt x="177" y="58"/>
                  <a:pt x="213" y="92"/>
                  <a:pt x="214" y="136"/>
                </a:cubicBezTo>
                <a:cubicBezTo>
                  <a:pt x="215" y="179"/>
                  <a:pt x="181" y="214"/>
                  <a:pt x="138" y="215"/>
                </a:cubicBezTo>
                <a:close/>
                <a:moveTo>
                  <a:pt x="137" y="176"/>
                </a:moveTo>
                <a:cubicBezTo>
                  <a:pt x="116" y="176"/>
                  <a:pt x="98" y="160"/>
                  <a:pt x="97" y="138"/>
                </a:cubicBezTo>
                <a:cubicBezTo>
                  <a:pt x="97" y="117"/>
                  <a:pt x="114" y="99"/>
                  <a:pt x="135" y="99"/>
                </a:cubicBezTo>
                <a:cubicBezTo>
                  <a:pt x="156" y="98"/>
                  <a:pt x="174" y="115"/>
                  <a:pt x="174" y="136"/>
                </a:cubicBezTo>
                <a:cubicBezTo>
                  <a:pt x="175" y="158"/>
                  <a:pt x="158" y="175"/>
                  <a:pt x="137" y="17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0" name="Freeform 26"/>
          <p:cNvSpPr>
            <a:spLocks noEditPoints="1"/>
          </p:cNvSpPr>
          <p:nvPr/>
        </p:nvSpPr>
        <p:spPr bwMode="auto">
          <a:xfrm flipH="1">
            <a:off x="2139590" y="3664621"/>
            <a:ext cx="680093" cy="685226"/>
          </a:xfrm>
          <a:custGeom>
            <a:avLst/>
            <a:gdLst>
              <a:gd name="T0" fmla="*/ 244 w 270"/>
              <a:gd name="T1" fmla="*/ 160 h 272"/>
              <a:gd name="T2" fmla="*/ 242 w 270"/>
              <a:gd name="T3" fmla="*/ 106 h 272"/>
              <a:gd name="T4" fmla="*/ 266 w 270"/>
              <a:gd name="T5" fmla="*/ 86 h 272"/>
              <a:gd name="T6" fmla="*/ 252 w 270"/>
              <a:gd name="T7" fmla="*/ 67 h 272"/>
              <a:gd name="T8" fmla="*/ 192 w 270"/>
              <a:gd name="T9" fmla="*/ 42 h 272"/>
              <a:gd name="T10" fmla="*/ 197 w 270"/>
              <a:gd name="T11" fmla="*/ 9 h 272"/>
              <a:gd name="T12" fmla="*/ 173 w 270"/>
              <a:gd name="T13" fmla="*/ 4 h 272"/>
              <a:gd name="T14" fmla="*/ 158 w 270"/>
              <a:gd name="T15" fmla="*/ 30 h 272"/>
              <a:gd name="T16" fmla="*/ 111 w 270"/>
              <a:gd name="T17" fmla="*/ 30 h 272"/>
              <a:gd name="T18" fmla="*/ 94 w 270"/>
              <a:gd name="T19" fmla="*/ 5 h 272"/>
              <a:gd name="T20" fmla="*/ 71 w 270"/>
              <a:gd name="T21" fmla="*/ 11 h 272"/>
              <a:gd name="T22" fmla="*/ 78 w 270"/>
              <a:gd name="T23" fmla="*/ 44 h 272"/>
              <a:gd name="T24" fmla="*/ 15 w 270"/>
              <a:gd name="T25" fmla="*/ 72 h 272"/>
              <a:gd name="T26" fmla="*/ 1 w 270"/>
              <a:gd name="T27" fmla="*/ 92 h 272"/>
              <a:gd name="T28" fmla="*/ 29 w 270"/>
              <a:gd name="T29" fmla="*/ 112 h 272"/>
              <a:gd name="T30" fmla="*/ 29 w 270"/>
              <a:gd name="T31" fmla="*/ 164 h 272"/>
              <a:gd name="T32" fmla="*/ 3 w 270"/>
              <a:gd name="T33" fmla="*/ 186 h 272"/>
              <a:gd name="T34" fmla="*/ 17 w 270"/>
              <a:gd name="T35" fmla="*/ 205 h 272"/>
              <a:gd name="T36" fmla="*/ 80 w 270"/>
              <a:gd name="T37" fmla="*/ 233 h 272"/>
              <a:gd name="T38" fmla="*/ 77 w 270"/>
              <a:gd name="T39" fmla="*/ 264 h 272"/>
              <a:gd name="T40" fmla="*/ 100 w 270"/>
              <a:gd name="T41" fmla="*/ 268 h 272"/>
              <a:gd name="T42" fmla="*/ 139 w 270"/>
              <a:gd name="T43" fmla="*/ 248 h 272"/>
              <a:gd name="T44" fmla="*/ 176 w 270"/>
              <a:gd name="T45" fmla="*/ 266 h 272"/>
              <a:gd name="T46" fmla="*/ 199 w 270"/>
              <a:gd name="T47" fmla="*/ 261 h 272"/>
              <a:gd name="T48" fmla="*/ 195 w 270"/>
              <a:gd name="T49" fmla="*/ 231 h 272"/>
              <a:gd name="T50" fmla="*/ 256 w 270"/>
              <a:gd name="T51" fmla="*/ 199 h 272"/>
              <a:gd name="T52" fmla="*/ 269 w 270"/>
              <a:gd name="T53" fmla="*/ 179 h 272"/>
              <a:gd name="T54" fmla="*/ 138 w 270"/>
              <a:gd name="T55" fmla="*/ 216 h 272"/>
              <a:gd name="T56" fmla="*/ 134 w 270"/>
              <a:gd name="T57" fmla="*/ 60 h 272"/>
              <a:gd name="T58" fmla="*/ 138 w 270"/>
              <a:gd name="T59" fmla="*/ 216 h 272"/>
              <a:gd name="T60" fmla="*/ 97 w 270"/>
              <a:gd name="T61" fmla="*/ 139 h 272"/>
              <a:gd name="T62" fmla="*/ 175 w 270"/>
              <a:gd name="T63" fmla="*/ 13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72">
                <a:moveTo>
                  <a:pt x="267" y="172"/>
                </a:moveTo>
                <a:cubicBezTo>
                  <a:pt x="244" y="160"/>
                  <a:pt x="244" y="160"/>
                  <a:pt x="244" y="160"/>
                </a:cubicBezTo>
                <a:cubicBezTo>
                  <a:pt x="246" y="152"/>
                  <a:pt x="246" y="144"/>
                  <a:pt x="246" y="135"/>
                </a:cubicBezTo>
                <a:cubicBezTo>
                  <a:pt x="246" y="125"/>
                  <a:pt x="244" y="116"/>
                  <a:pt x="242" y="106"/>
                </a:cubicBezTo>
                <a:cubicBezTo>
                  <a:pt x="264" y="93"/>
                  <a:pt x="264" y="93"/>
                  <a:pt x="264" y="93"/>
                </a:cubicBezTo>
                <a:cubicBezTo>
                  <a:pt x="267" y="91"/>
                  <a:pt x="268" y="88"/>
                  <a:pt x="266" y="86"/>
                </a:cubicBezTo>
                <a:cubicBezTo>
                  <a:pt x="259" y="69"/>
                  <a:pt x="259" y="69"/>
                  <a:pt x="259" y="69"/>
                </a:cubicBezTo>
                <a:cubicBezTo>
                  <a:pt x="258" y="67"/>
                  <a:pt x="255" y="66"/>
                  <a:pt x="252" y="67"/>
                </a:cubicBezTo>
                <a:cubicBezTo>
                  <a:pt x="227" y="75"/>
                  <a:pt x="227" y="75"/>
                  <a:pt x="227" y="75"/>
                </a:cubicBezTo>
                <a:cubicBezTo>
                  <a:pt x="217" y="62"/>
                  <a:pt x="206" y="51"/>
                  <a:pt x="192" y="42"/>
                </a:cubicBezTo>
                <a:cubicBezTo>
                  <a:pt x="200" y="15"/>
                  <a:pt x="200" y="15"/>
                  <a:pt x="200" y="15"/>
                </a:cubicBezTo>
                <a:cubicBezTo>
                  <a:pt x="201" y="12"/>
                  <a:pt x="199" y="9"/>
                  <a:pt x="197" y="9"/>
                </a:cubicBezTo>
                <a:cubicBezTo>
                  <a:pt x="180" y="1"/>
                  <a:pt x="180" y="1"/>
                  <a:pt x="180" y="1"/>
                </a:cubicBezTo>
                <a:cubicBezTo>
                  <a:pt x="178" y="0"/>
                  <a:pt x="175" y="1"/>
                  <a:pt x="173" y="4"/>
                </a:cubicBezTo>
                <a:cubicBezTo>
                  <a:pt x="158" y="29"/>
                  <a:pt x="158" y="29"/>
                  <a:pt x="158" y="29"/>
                </a:cubicBezTo>
                <a:cubicBezTo>
                  <a:pt x="158" y="30"/>
                  <a:pt x="158" y="30"/>
                  <a:pt x="158" y="30"/>
                </a:cubicBezTo>
                <a:cubicBezTo>
                  <a:pt x="150" y="28"/>
                  <a:pt x="142" y="27"/>
                  <a:pt x="133" y="27"/>
                </a:cubicBezTo>
                <a:cubicBezTo>
                  <a:pt x="126" y="28"/>
                  <a:pt x="118" y="29"/>
                  <a:pt x="111" y="30"/>
                </a:cubicBezTo>
                <a:cubicBezTo>
                  <a:pt x="111" y="30"/>
                  <a:pt x="111" y="30"/>
                  <a:pt x="111" y="30"/>
                </a:cubicBezTo>
                <a:cubicBezTo>
                  <a:pt x="94" y="5"/>
                  <a:pt x="94" y="5"/>
                  <a:pt x="94" y="5"/>
                </a:cubicBezTo>
                <a:cubicBezTo>
                  <a:pt x="93" y="2"/>
                  <a:pt x="90" y="1"/>
                  <a:pt x="87" y="3"/>
                </a:cubicBezTo>
                <a:cubicBezTo>
                  <a:pt x="71" y="11"/>
                  <a:pt x="71" y="11"/>
                  <a:pt x="71" y="11"/>
                </a:cubicBezTo>
                <a:cubicBezTo>
                  <a:pt x="69" y="12"/>
                  <a:pt x="68" y="15"/>
                  <a:pt x="69" y="18"/>
                </a:cubicBezTo>
                <a:cubicBezTo>
                  <a:pt x="78" y="44"/>
                  <a:pt x="78" y="44"/>
                  <a:pt x="78" y="44"/>
                </a:cubicBezTo>
                <a:cubicBezTo>
                  <a:pt x="63" y="53"/>
                  <a:pt x="51" y="65"/>
                  <a:pt x="42" y="79"/>
                </a:cubicBezTo>
                <a:cubicBezTo>
                  <a:pt x="15" y="72"/>
                  <a:pt x="15" y="72"/>
                  <a:pt x="15" y="72"/>
                </a:cubicBezTo>
                <a:cubicBezTo>
                  <a:pt x="12" y="71"/>
                  <a:pt x="9" y="73"/>
                  <a:pt x="8" y="75"/>
                </a:cubicBezTo>
                <a:cubicBezTo>
                  <a:pt x="1" y="92"/>
                  <a:pt x="1" y="92"/>
                  <a:pt x="1" y="92"/>
                </a:cubicBezTo>
                <a:cubicBezTo>
                  <a:pt x="0" y="94"/>
                  <a:pt x="1" y="97"/>
                  <a:pt x="4" y="99"/>
                </a:cubicBezTo>
                <a:cubicBezTo>
                  <a:pt x="29" y="112"/>
                  <a:pt x="29" y="112"/>
                  <a:pt x="29" y="112"/>
                </a:cubicBezTo>
                <a:cubicBezTo>
                  <a:pt x="27" y="121"/>
                  <a:pt x="26" y="131"/>
                  <a:pt x="26" y="140"/>
                </a:cubicBezTo>
                <a:cubicBezTo>
                  <a:pt x="26" y="148"/>
                  <a:pt x="27" y="156"/>
                  <a:pt x="29" y="164"/>
                </a:cubicBezTo>
                <a:cubicBezTo>
                  <a:pt x="5" y="179"/>
                  <a:pt x="5" y="179"/>
                  <a:pt x="5" y="179"/>
                </a:cubicBezTo>
                <a:cubicBezTo>
                  <a:pt x="3" y="180"/>
                  <a:pt x="2" y="183"/>
                  <a:pt x="3" y="186"/>
                </a:cubicBezTo>
                <a:cubicBezTo>
                  <a:pt x="10" y="202"/>
                  <a:pt x="10" y="202"/>
                  <a:pt x="10" y="202"/>
                </a:cubicBezTo>
                <a:cubicBezTo>
                  <a:pt x="11" y="204"/>
                  <a:pt x="14" y="206"/>
                  <a:pt x="17" y="205"/>
                </a:cubicBezTo>
                <a:cubicBezTo>
                  <a:pt x="43" y="197"/>
                  <a:pt x="43" y="197"/>
                  <a:pt x="43" y="197"/>
                </a:cubicBezTo>
                <a:cubicBezTo>
                  <a:pt x="52" y="211"/>
                  <a:pt x="65" y="224"/>
                  <a:pt x="80" y="233"/>
                </a:cubicBezTo>
                <a:cubicBezTo>
                  <a:pt x="74" y="257"/>
                  <a:pt x="74" y="257"/>
                  <a:pt x="74" y="257"/>
                </a:cubicBezTo>
                <a:cubicBezTo>
                  <a:pt x="73" y="260"/>
                  <a:pt x="74" y="263"/>
                  <a:pt x="77" y="264"/>
                </a:cubicBezTo>
                <a:cubicBezTo>
                  <a:pt x="93" y="271"/>
                  <a:pt x="93" y="271"/>
                  <a:pt x="93" y="271"/>
                </a:cubicBezTo>
                <a:cubicBezTo>
                  <a:pt x="96" y="272"/>
                  <a:pt x="99" y="271"/>
                  <a:pt x="100" y="268"/>
                </a:cubicBezTo>
                <a:cubicBezTo>
                  <a:pt x="113" y="245"/>
                  <a:pt x="113" y="245"/>
                  <a:pt x="113" y="245"/>
                </a:cubicBezTo>
                <a:cubicBezTo>
                  <a:pt x="121" y="247"/>
                  <a:pt x="130" y="248"/>
                  <a:pt x="139" y="248"/>
                </a:cubicBezTo>
                <a:cubicBezTo>
                  <a:pt x="147" y="248"/>
                  <a:pt x="155" y="247"/>
                  <a:pt x="162" y="245"/>
                </a:cubicBezTo>
                <a:cubicBezTo>
                  <a:pt x="176" y="266"/>
                  <a:pt x="176" y="266"/>
                  <a:pt x="176" y="266"/>
                </a:cubicBezTo>
                <a:cubicBezTo>
                  <a:pt x="177" y="269"/>
                  <a:pt x="180" y="270"/>
                  <a:pt x="183" y="269"/>
                </a:cubicBezTo>
                <a:cubicBezTo>
                  <a:pt x="199" y="261"/>
                  <a:pt x="199" y="261"/>
                  <a:pt x="199" y="261"/>
                </a:cubicBezTo>
                <a:cubicBezTo>
                  <a:pt x="201" y="260"/>
                  <a:pt x="203" y="257"/>
                  <a:pt x="202" y="254"/>
                </a:cubicBezTo>
                <a:cubicBezTo>
                  <a:pt x="195" y="231"/>
                  <a:pt x="195" y="231"/>
                  <a:pt x="195" y="231"/>
                </a:cubicBezTo>
                <a:cubicBezTo>
                  <a:pt x="210" y="221"/>
                  <a:pt x="223" y="208"/>
                  <a:pt x="232" y="193"/>
                </a:cubicBezTo>
                <a:cubicBezTo>
                  <a:pt x="256" y="199"/>
                  <a:pt x="256" y="199"/>
                  <a:pt x="256" y="199"/>
                </a:cubicBezTo>
                <a:cubicBezTo>
                  <a:pt x="259" y="200"/>
                  <a:pt x="262" y="199"/>
                  <a:pt x="263" y="196"/>
                </a:cubicBezTo>
                <a:cubicBezTo>
                  <a:pt x="269" y="179"/>
                  <a:pt x="269" y="179"/>
                  <a:pt x="269" y="179"/>
                </a:cubicBezTo>
                <a:cubicBezTo>
                  <a:pt x="270" y="177"/>
                  <a:pt x="269" y="174"/>
                  <a:pt x="267" y="172"/>
                </a:cubicBezTo>
                <a:close/>
                <a:moveTo>
                  <a:pt x="138" y="216"/>
                </a:moveTo>
                <a:cubicBezTo>
                  <a:pt x="95" y="217"/>
                  <a:pt x="59" y="183"/>
                  <a:pt x="58" y="139"/>
                </a:cubicBezTo>
                <a:cubicBezTo>
                  <a:pt x="57" y="96"/>
                  <a:pt x="91" y="61"/>
                  <a:pt x="134" y="60"/>
                </a:cubicBezTo>
                <a:cubicBezTo>
                  <a:pt x="177" y="59"/>
                  <a:pt x="213" y="93"/>
                  <a:pt x="214" y="136"/>
                </a:cubicBezTo>
                <a:cubicBezTo>
                  <a:pt x="215" y="179"/>
                  <a:pt x="181" y="215"/>
                  <a:pt x="138" y="216"/>
                </a:cubicBezTo>
                <a:close/>
                <a:moveTo>
                  <a:pt x="137" y="176"/>
                </a:moveTo>
                <a:cubicBezTo>
                  <a:pt x="116" y="177"/>
                  <a:pt x="98" y="160"/>
                  <a:pt x="97" y="139"/>
                </a:cubicBezTo>
                <a:cubicBezTo>
                  <a:pt x="97" y="117"/>
                  <a:pt x="114" y="100"/>
                  <a:pt x="135" y="99"/>
                </a:cubicBezTo>
                <a:cubicBezTo>
                  <a:pt x="156" y="99"/>
                  <a:pt x="174" y="115"/>
                  <a:pt x="175" y="137"/>
                </a:cubicBezTo>
                <a:cubicBezTo>
                  <a:pt x="175" y="158"/>
                  <a:pt x="158" y="176"/>
                  <a:pt x="137" y="17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1" name="Freeform 28"/>
          <p:cNvSpPr>
            <a:spLocks noEditPoints="1"/>
          </p:cNvSpPr>
          <p:nvPr/>
        </p:nvSpPr>
        <p:spPr bwMode="auto">
          <a:xfrm flipH="1">
            <a:off x="5030626" y="3433646"/>
            <a:ext cx="735270" cy="737837"/>
          </a:xfrm>
          <a:custGeom>
            <a:avLst/>
            <a:gdLst>
              <a:gd name="T0" fmla="*/ 260 w 292"/>
              <a:gd name="T1" fmla="*/ 161 h 293"/>
              <a:gd name="T2" fmla="*/ 291 w 292"/>
              <a:gd name="T3" fmla="*/ 138 h 293"/>
              <a:gd name="T4" fmla="*/ 255 w 292"/>
              <a:gd name="T5" fmla="*/ 115 h 293"/>
              <a:gd name="T6" fmla="*/ 276 w 292"/>
              <a:gd name="T7" fmla="*/ 83 h 293"/>
              <a:gd name="T8" fmla="*/ 233 w 292"/>
              <a:gd name="T9" fmla="*/ 75 h 293"/>
              <a:gd name="T10" fmla="*/ 243 w 292"/>
              <a:gd name="T11" fmla="*/ 39 h 293"/>
              <a:gd name="T12" fmla="*/ 198 w 292"/>
              <a:gd name="T13" fmla="*/ 47 h 293"/>
              <a:gd name="T14" fmla="*/ 201 w 292"/>
              <a:gd name="T15" fmla="*/ 17 h 293"/>
              <a:gd name="T16" fmla="*/ 173 w 292"/>
              <a:gd name="T17" fmla="*/ 8 h 293"/>
              <a:gd name="T18" fmla="*/ 155 w 292"/>
              <a:gd name="T19" fmla="*/ 35 h 293"/>
              <a:gd name="T20" fmla="*/ 122 w 292"/>
              <a:gd name="T21" fmla="*/ 4 h 293"/>
              <a:gd name="T22" fmla="*/ 112 w 292"/>
              <a:gd name="T23" fmla="*/ 41 h 293"/>
              <a:gd name="T24" fmla="*/ 86 w 292"/>
              <a:gd name="T25" fmla="*/ 15 h 293"/>
              <a:gd name="T26" fmla="*/ 79 w 292"/>
              <a:gd name="T27" fmla="*/ 59 h 293"/>
              <a:gd name="T28" fmla="*/ 48 w 292"/>
              <a:gd name="T29" fmla="*/ 47 h 293"/>
              <a:gd name="T30" fmla="*/ 29 w 292"/>
              <a:gd name="T31" fmla="*/ 70 h 293"/>
              <a:gd name="T32" fmla="*/ 47 w 292"/>
              <a:gd name="T33" fmla="*/ 99 h 293"/>
              <a:gd name="T34" fmla="*/ 10 w 292"/>
              <a:gd name="T35" fmla="*/ 98 h 293"/>
              <a:gd name="T36" fmla="*/ 36 w 292"/>
              <a:gd name="T37" fmla="*/ 135 h 293"/>
              <a:gd name="T38" fmla="*/ 35 w 292"/>
              <a:gd name="T39" fmla="*/ 141 h 293"/>
              <a:gd name="T40" fmla="*/ 3 w 292"/>
              <a:gd name="T41" fmla="*/ 173 h 293"/>
              <a:gd name="T42" fmla="*/ 42 w 292"/>
              <a:gd name="T43" fmla="*/ 185 h 293"/>
              <a:gd name="T44" fmla="*/ 24 w 292"/>
              <a:gd name="T45" fmla="*/ 226 h 293"/>
              <a:gd name="T46" fmla="*/ 64 w 292"/>
              <a:gd name="T47" fmla="*/ 223 h 293"/>
              <a:gd name="T48" fmla="*/ 64 w 292"/>
              <a:gd name="T49" fmla="*/ 267 h 293"/>
              <a:gd name="T50" fmla="*/ 100 w 292"/>
              <a:gd name="T51" fmla="*/ 250 h 293"/>
              <a:gd name="T52" fmla="*/ 117 w 292"/>
              <a:gd name="T53" fmla="*/ 290 h 293"/>
              <a:gd name="T54" fmla="*/ 139 w 292"/>
              <a:gd name="T55" fmla="*/ 260 h 293"/>
              <a:gd name="T56" fmla="*/ 171 w 292"/>
              <a:gd name="T57" fmla="*/ 290 h 293"/>
              <a:gd name="T58" fmla="*/ 184 w 292"/>
              <a:gd name="T59" fmla="*/ 255 h 293"/>
              <a:gd name="T60" fmla="*/ 224 w 292"/>
              <a:gd name="T61" fmla="*/ 270 h 293"/>
              <a:gd name="T62" fmla="*/ 223 w 292"/>
              <a:gd name="T63" fmla="*/ 232 h 293"/>
              <a:gd name="T64" fmla="*/ 265 w 292"/>
              <a:gd name="T65" fmla="*/ 231 h 293"/>
              <a:gd name="T66" fmla="*/ 250 w 292"/>
              <a:gd name="T67" fmla="*/ 196 h 293"/>
              <a:gd name="T68" fmla="*/ 288 w 292"/>
              <a:gd name="T69" fmla="*/ 178 h 293"/>
              <a:gd name="T70" fmla="*/ 171 w 292"/>
              <a:gd name="T71" fmla="*/ 193 h 293"/>
              <a:gd name="T72" fmla="*/ 70 w 292"/>
              <a:gd name="T73" fmla="*/ 182 h 293"/>
              <a:gd name="T74" fmla="*/ 116 w 292"/>
              <a:gd name="T75" fmla="*/ 227 h 293"/>
              <a:gd name="T76" fmla="*/ 153 w 292"/>
              <a:gd name="T77" fmla="*/ 97 h 293"/>
              <a:gd name="T78" fmla="*/ 163 w 292"/>
              <a:gd name="T79" fmla="*/ 65 h 293"/>
              <a:gd name="T80" fmla="*/ 170 w 292"/>
              <a:gd name="T81" fmla="*/ 102 h 293"/>
              <a:gd name="T82" fmla="*/ 198 w 292"/>
              <a:gd name="T83" fmla="*/ 141 h 293"/>
              <a:gd name="T84" fmla="*/ 208 w 292"/>
              <a:gd name="T85" fmla="*/ 207 h 293"/>
              <a:gd name="T86" fmla="*/ 198 w 292"/>
              <a:gd name="T87" fmla="*/ 141 h 293"/>
              <a:gd name="T88" fmla="*/ 127 w 292"/>
              <a:gd name="T89" fmla="*/ 142 h 293"/>
              <a:gd name="T90" fmla="*/ 98 w 292"/>
              <a:gd name="T91" fmla="*/ 157 h 293"/>
              <a:gd name="T92" fmla="*/ 85 w 292"/>
              <a:gd name="T93" fmla="*/ 91 h 293"/>
              <a:gd name="T94" fmla="*/ 98 w 292"/>
              <a:gd name="T95" fmla="*/ 157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2" h="293">
                <a:moveTo>
                  <a:pt x="288" y="178"/>
                </a:moveTo>
                <a:cubicBezTo>
                  <a:pt x="289" y="175"/>
                  <a:pt x="288" y="172"/>
                  <a:pt x="285" y="171"/>
                </a:cubicBezTo>
                <a:cubicBezTo>
                  <a:pt x="260" y="161"/>
                  <a:pt x="260" y="161"/>
                  <a:pt x="260" y="161"/>
                </a:cubicBezTo>
                <a:cubicBezTo>
                  <a:pt x="260" y="157"/>
                  <a:pt x="260" y="154"/>
                  <a:pt x="260" y="151"/>
                </a:cubicBezTo>
                <a:cubicBezTo>
                  <a:pt x="287" y="144"/>
                  <a:pt x="287" y="144"/>
                  <a:pt x="287" y="144"/>
                </a:cubicBezTo>
                <a:cubicBezTo>
                  <a:pt x="290" y="143"/>
                  <a:pt x="292" y="141"/>
                  <a:pt x="291" y="138"/>
                </a:cubicBezTo>
                <a:cubicBezTo>
                  <a:pt x="289" y="120"/>
                  <a:pt x="289" y="120"/>
                  <a:pt x="289" y="120"/>
                </a:cubicBezTo>
                <a:cubicBezTo>
                  <a:pt x="289" y="117"/>
                  <a:pt x="286" y="115"/>
                  <a:pt x="283" y="115"/>
                </a:cubicBezTo>
                <a:cubicBezTo>
                  <a:pt x="255" y="115"/>
                  <a:pt x="255" y="115"/>
                  <a:pt x="255" y="115"/>
                </a:cubicBezTo>
                <a:cubicBezTo>
                  <a:pt x="254" y="112"/>
                  <a:pt x="253" y="109"/>
                  <a:pt x="252" y="106"/>
                </a:cubicBezTo>
                <a:cubicBezTo>
                  <a:pt x="274" y="91"/>
                  <a:pt x="274" y="91"/>
                  <a:pt x="274" y="91"/>
                </a:cubicBezTo>
                <a:cubicBezTo>
                  <a:pt x="277" y="89"/>
                  <a:pt x="278" y="85"/>
                  <a:pt x="276" y="83"/>
                </a:cubicBezTo>
                <a:cubicBezTo>
                  <a:pt x="268" y="67"/>
                  <a:pt x="268" y="67"/>
                  <a:pt x="268" y="67"/>
                </a:cubicBezTo>
                <a:cubicBezTo>
                  <a:pt x="267" y="64"/>
                  <a:pt x="263" y="63"/>
                  <a:pt x="260" y="64"/>
                </a:cubicBezTo>
                <a:cubicBezTo>
                  <a:pt x="233" y="75"/>
                  <a:pt x="233" y="75"/>
                  <a:pt x="233" y="75"/>
                </a:cubicBezTo>
                <a:cubicBezTo>
                  <a:pt x="232" y="73"/>
                  <a:pt x="230" y="71"/>
                  <a:pt x="228" y="69"/>
                </a:cubicBezTo>
                <a:cubicBezTo>
                  <a:pt x="244" y="46"/>
                  <a:pt x="244" y="46"/>
                  <a:pt x="244" y="46"/>
                </a:cubicBezTo>
                <a:cubicBezTo>
                  <a:pt x="245" y="44"/>
                  <a:pt x="245" y="40"/>
                  <a:pt x="243" y="39"/>
                </a:cubicBezTo>
                <a:cubicBezTo>
                  <a:pt x="229" y="26"/>
                  <a:pt x="229" y="26"/>
                  <a:pt x="229" y="26"/>
                </a:cubicBezTo>
                <a:cubicBezTo>
                  <a:pt x="227" y="25"/>
                  <a:pt x="223" y="25"/>
                  <a:pt x="221" y="27"/>
                </a:cubicBezTo>
                <a:cubicBezTo>
                  <a:pt x="198" y="47"/>
                  <a:pt x="198" y="47"/>
                  <a:pt x="198" y="47"/>
                </a:cubicBezTo>
                <a:cubicBezTo>
                  <a:pt x="198" y="47"/>
                  <a:pt x="198" y="47"/>
                  <a:pt x="198" y="47"/>
                </a:cubicBezTo>
                <a:cubicBezTo>
                  <a:pt x="198" y="47"/>
                  <a:pt x="197" y="47"/>
                  <a:pt x="197" y="47"/>
                </a:cubicBezTo>
                <a:cubicBezTo>
                  <a:pt x="201" y="17"/>
                  <a:pt x="201" y="17"/>
                  <a:pt x="201" y="17"/>
                </a:cubicBezTo>
                <a:cubicBezTo>
                  <a:pt x="202" y="13"/>
                  <a:pt x="200" y="11"/>
                  <a:pt x="197" y="10"/>
                </a:cubicBezTo>
                <a:cubicBezTo>
                  <a:pt x="180" y="5"/>
                  <a:pt x="180" y="5"/>
                  <a:pt x="180" y="5"/>
                </a:cubicBezTo>
                <a:cubicBezTo>
                  <a:pt x="177" y="4"/>
                  <a:pt x="174" y="5"/>
                  <a:pt x="173" y="8"/>
                </a:cubicBezTo>
                <a:cubicBezTo>
                  <a:pt x="161" y="36"/>
                  <a:pt x="161" y="36"/>
                  <a:pt x="161" y="36"/>
                </a:cubicBezTo>
                <a:cubicBezTo>
                  <a:pt x="159" y="36"/>
                  <a:pt x="157" y="36"/>
                  <a:pt x="155" y="36"/>
                </a:cubicBezTo>
                <a:cubicBezTo>
                  <a:pt x="155" y="35"/>
                  <a:pt x="155" y="35"/>
                  <a:pt x="155" y="35"/>
                </a:cubicBezTo>
                <a:cubicBezTo>
                  <a:pt x="147" y="5"/>
                  <a:pt x="147" y="5"/>
                  <a:pt x="147" y="5"/>
                </a:cubicBezTo>
                <a:cubicBezTo>
                  <a:pt x="146" y="2"/>
                  <a:pt x="143" y="0"/>
                  <a:pt x="140" y="1"/>
                </a:cubicBezTo>
                <a:cubicBezTo>
                  <a:pt x="122" y="4"/>
                  <a:pt x="122" y="4"/>
                  <a:pt x="122" y="4"/>
                </a:cubicBezTo>
                <a:cubicBezTo>
                  <a:pt x="119" y="4"/>
                  <a:pt x="117" y="7"/>
                  <a:pt x="117" y="10"/>
                </a:cubicBezTo>
                <a:cubicBezTo>
                  <a:pt x="118" y="40"/>
                  <a:pt x="118" y="40"/>
                  <a:pt x="118" y="40"/>
                </a:cubicBezTo>
                <a:cubicBezTo>
                  <a:pt x="116" y="40"/>
                  <a:pt x="114" y="41"/>
                  <a:pt x="112" y="41"/>
                </a:cubicBezTo>
                <a:cubicBezTo>
                  <a:pt x="112" y="41"/>
                  <a:pt x="112" y="41"/>
                  <a:pt x="112" y="41"/>
                </a:cubicBezTo>
                <a:cubicBezTo>
                  <a:pt x="93" y="16"/>
                  <a:pt x="93" y="16"/>
                  <a:pt x="93" y="16"/>
                </a:cubicBezTo>
                <a:cubicBezTo>
                  <a:pt x="92" y="14"/>
                  <a:pt x="88" y="13"/>
                  <a:pt x="86" y="15"/>
                </a:cubicBezTo>
                <a:cubicBezTo>
                  <a:pt x="70" y="24"/>
                  <a:pt x="70" y="24"/>
                  <a:pt x="70" y="24"/>
                </a:cubicBezTo>
                <a:cubicBezTo>
                  <a:pt x="68" y="25"/>
                  <a:pt x="67" y="28"/>
                  <a:pt x="68" y="31"/>
                </a:cubicBezTo>
                <a:cubicBezTo>
                  <a:pt x="79" y="59"/>
                  <a:pt x="79" y="59"/>
                  <a:pt x="79" y="59"/>
                </a:cubicBezTo>
                <a:cubicBezTo>
                  <a:pt x="77" y="60"/>
                  <a:pt x="76" y="62"/>
                  <a:pt x="74" y="63"/>
                </a:cubicBezTo>
                <a:cubicBezTo>
                  <a:pt x="74" y="63"/>
                  <a:pt x="74" y="63"/>
                  <a:pt x="74" y="63"/>
                </a:cubicBezTo>
                <a:cubicBezTo>
                  <a:pt x="48" y="47"/>
                  <a:pt x="48" y="47"/>
                  <a:pt x="48" y="47"/>
                </a:cubicBezTo>
                <a:cubicBezTo>
                  <a:pt x="45" y="45"/>
                  <a:pt x="42" y="46"/>
                  <a:pt x="40" y="48"/>
                </a:cubicBezTo>
                <a:cubicBezTo>
                  <a:pt x="28" y="62"/>
                  <a:pt x="28" y="62"/>
                  <a:pt x="28" y="62"/>
                </a:cubicBezTo>
                <a:cubicBezTo>
                  <a:pt x="27" y="64"/>
                  <a:pt x="27" y="68"/>
                  <a:pt x="29" y="70"/>
                </a:cubicBezTo>
                <a:cubicBezTo>
                  <a:pt x="50" y="92"/>
                  <a:pt x="50" y="92"/>
                  <a:pt x="50" y="92"/>
                </a:cubicBezTo>
                <a:cubicBezTo>
                  <a:pt x="50" y="92"/>
                  <a:pt x="50" y="92"/>
                  <a:pt x="50" y="92"/>
                </a:cubicBezTo>
                <a:cubicBezTo>
                  <a:pt x="49" y="94"/>
                  <a:pt x="48" y="97"/>
                  <a:pt x="47" y="99"/>
                </a:cubicBezTo>
                <a:cubicBezTo>
                  <a:pt x="46" y="99"/>
                  <a:pt x="46" y="99"/>
                  <a:pt x="46" y="99"/>
                </a:cubicBezTo>
                <a:cubicBezTo>
                  <a:pt x="16" y="94"/>
                  <a:pt x="16" y="94"/>
                  <a:pt x="16" y="94"/>
                </a:cubicBezTo>
                <a:cubicBezTo>
                  <a:pt x="13" y="93"/>
                  <a:pt x="10" y="95"/>
                  <a:pt x="10" y="98"/>
                </a:cubicBezTo>
                <a:cubicBezTo>
                  <a:pt x="4" y="115"/>
                  <a:pt x="4" y="115"/>
                  <a:pt x="4" y="115"/>
                </a:cubicBezTo>
                <a:cubicBezTo>
                  <a:pt x="3" y="118"/>
                  <a:pt x="5" y="121"/>
                  <a:pt x="8" y="122"/>
                </a:cubicBezTo>
                <a:cubicBezTo>
                  <a:pt x="36" y="135"/>
                  <a:pt x="36" y="135"/>
                  <a:pt x="36" y="135"/>
                </a:cubicBezTo>
                <a:cubicBezTo>
                  <a:pt x="36" y="135"/>
                  <a:pt x="36" y="135"/>
                  <a:pt x="36" y="135"/>
                </a:cubicBezTo>
                <a:cubicBezTo>
                  <a:pt x="36" y="137"/>
                  <a:pt x="36" y="139"/>
                  <a:pt x="35" y="141"/>
                </a:cubicBezTo>
                <a:cubicBezTo>
                  <a:pt x="35" y="141"/>
                  <a:pt x="35" y="141"/>
                  <a:pt x="35" y="141"/>
                </a:cubicBezTo>
                <a:cubicBezTo>
                  <a:pt x="5" y="149"/>
                  <a:pt x="5" y="149"/>
                  <a:pt x="5" y="149"/>
                </a:cubicBezTo>
                <a:cubicBezTo>
                  <a:pt x="2" y="149"/>
                  <a:pt x="0" y="152"/>
                  <a:pt x="1" y="155"/>
                </a:cubicBezTo>
                <a:cubicBezTo>
                  <a:pt x="3" y="173"/>
                  <a:pt x="3" y="173"/>
                  <a:pt x="3" y="173"/>
                </a:cubicBezTo>
                <a:cubicBezTo>
                  <a:pt x="3" y="176"/>
                  <a:pt x="6" y="178"/>
                  <a:pt x="9" y="178"/>
                </a:cubicBezTo>
                <a:cubicBezTo>
                  <a:pt x="39" y="178"/>
                  <a:pt x="39" y="178"/>
                  <a:pt x="39" y="178"/>
                </a:cubicBezTo>
                <a:cubicBezTo>
                  <a:pt x="40" y="180"/>
                  <a:pt x="41" y="183"/>
                  <a:pt x="42" y="185"/>
                </a:cubicBezTo>
                <a:cubicBezTo>
                  <a:pt x="17" y="202"/>
                  <a:pt x="17" y="202"/>
                  <a:pt x="17" y="202"/>
                </a:cubicBezTo>
                <a:cubicBezTo>
                  <a:pt x="15" y="204"/>
                  <a:pt x="14" y="207"/>
                  <a:pt x="16" y="210"/>
                </a:cubicBezTo>
                <a:cubicBezTo>
                  <a:pt x="24" y="226"/>
                  <a:pt x="24" y="226"/>
                  <a:pt x="24" y="226"/>
                </a:cubicBezTo>
                <a:cubicBezTo>
                  <a:pt x="25" y="228"/>
                  <a:pt x="29" y="229"/>
                  <a:pt x="32" y="228"/>
                </a:cubicBezTo>
                <a:cubicBezTo>
                  <a:pt x="59" y="218"/>
                  <a:pt x="59" y="218"/>
                  <a:pt x="59" y="218"/>
                </a:cubicBezTo>
                <a:cubicBezTo>
                  <a:pt x="61" y="219"/>
                  <a:pt x="62" y="221"/>
                  <a:pt x="64" y="223"/>
                </a:cubicBezTo>
                <a:cubicBezTo>
                  <a:pt x="48" y="248"/>
                  <a:pt x="48" y="248"/>
                  <a:pt x="48" y="248"/>
                </a:cubicBezTo>
                <a:cubicBezTo>
                  <a:pt x="47" y="250"/>
                  <a:pt x="47" y="254"/>
                  <a:pt x="50" y="255"/>
                </a:cubicBezTo>
                <a:cubicBezTo>
                  <a:pt x="64" y="267"/>
                  <a:pt x="64" y="267"/>
                  <a:pt x="64" y="267"/>
                </a:cubicBezTo>
                <a:cubicBezTo>
                  <a:pt x="66" y="269"/>
                  <a:pt x="69" y="268"/>
                  <a:pt x="72" y="266"/>
                </a:cubicBezTo>
                <a:cubicBezTo>
                  <a:pt x="92" y="246"/>
                  <a:pt x="92" y="246"/>
                  <a:pt x="92" y="246"/>
                </a:cubicBezTo>
                <a:cubicBezTo>
                  <a:pt x="95" y="247"/>
                  <a:pt x="97" y="249"/>
                  <a:pt x="100" y="250"/>
                </a:cubicBezTo>
                <a:cubicBezTo>
                  <a:pt x="95" y="279"/>
                  <a:pt x="95" y="279"/>
                  <a:pt x="95" y="279"/>
                </a:cubicBezTo>
                <a:cubicBezTo>
                  <a:pt x="95" y="282"/>
                  <a:pt x="96" y="284"/>
                  <a:pt x="99" y="285"/>
                </a:cubicBezTo>
                <a:cubicBezTo>
                  <a:pt x="117" y="290"/>
                  <a:pt x="117" y="290"/>
                  <a:pt x="117" y="290"/>
                </a:cubicBezTo>
                <a:cubicBezTo>
                  <a:pt x="119" y="291"/>
                  <a:pt x="122" y="290"/>
                  <a:pt x="124" y="287"/>
                </a:cubicBezTo>
                <a:cubicBezTo>
                  <a:pt x="135" y="260"/>
                  <a:pt x="135" y="260"/>
                  <a:pt x="135" y="260"/>
                </a:cubicBezTo>
                <a:cubicBezTo>
                  <a:pt x="136" y="260"/>
                  <a:pt x="138" y="260"/>
                  <a:pt x="139" y="260"/>
                </a:cubicBezTo>
                <a:cubicBezTo>
                  <a:pt x="146" y="288"/>
                  <a:pt x="146" y="288"/>
                  <a:pt x="146" y="288"/>
                </a:cubicBezTo>
                <a:cubicBezTo>
                  <a:pt x="147" y="291"/>
                  <a:pt x="150" y="293"/>
                  <a:pt x="152" y="292"/>
                </a:cubicBezTo>
                <a:cubicBezTo>
                  <a:pt x="171" y="290"/>
                  <a:pt x="171" y="290"/>
                  <a:pt x="171" y="290"/>
                </a:cubicBezTo>
                <a:cubicBezTo>
                  <a:pt x="173" y="290"/>
                  <a:pt x="176" y="287"/>
                  <a:pt x="176" y="284"/>
                </a:cubicBezTo>
                <a:cubicBezTo>
                  <a:pt x="176" y="257"/>
                  <a:pt x="176" y="257"/>
                  <a:pt x="176" y="257"/>
                </a:cubicBezTo>
                <a:cubicBezTo>
                  <a:pt x="178" y="256"/>
                  <a:pt x="181" y="256"/>
                  <a:pt x="184" y="255"/>
                </a:cubicBezTo>
                <a:cubicBezTo>
                  <a:pt x="200" y="277"/>
                  <a:pt x="200" y="277"/>
                  <a:pt x="200" y="277"/>
                </a:cubicBezTo>
                <a:cubicBezTo>
                  <a:pt x="202" y="279"/>
                  <a:pt x="205" y="280"/>
                  <a:pt x="207" y="279"/>
                </a:cubicBezTo>
                <a:cubicBezTo>
                  <a:pt x="224" y="270"/>
                  <a:pt x="224" y="270"/>
                  <a:pt x="224" y="270"/>
                </a:cubicBezTo>
                <a:cubicBezTo>
                  <a:pt x="226" y="268"/>
                  <a:pt x="227" y="265"/>
                  <a:pt x="226" y="262"/>
                </a:cubicBezTo>
                <a:cubicBezTo>
                  <a:pt x="216" y="238"/>
                  <a:pt x="216" y="238"/>
                  <a:pt x="216" y="238"/>
                </a:cubicBezTo>
                <a:cubicBezTo>
                  <a:pt x="218" y="236"/>
                  <a:pt x="221" y="234"/>
                  <a:pt x="223" y="232"/>
                </a:cubicBezTo>
                <a:cubicBezTo>
                  <a:pt x="246" y="246"/>
                  <a:pt x="246" y="246"/>
                  <a:pt x="246" y="246"/>
                </a:cubicBezTo>
                <a:cubicBezTo>
                  <a:pt x="248" y="248"/>
                  <a:pt x="252" y="248"/>
                  <a:pt x="253" y="245"/>
                </a:cubicBezTo>
                <a:cubicBezTo>
                  <a:pt x="265" y="231"/>
                  <a:pt x="265" y="231"/>
                  <a:pt x="265" y="231"/>
                </a:cubicBezTo>
                <a:cubicBezTo>
                  <a:pt x="267" y="229"/>
                  <a:pt x="267" y="226"/>
                  <a:pt x="265" y="223"/>
                </a:cubicBezTo>
                <a:cubicBezTo>
                  <a:pt x="246" y="204"/>
                  <a:pt x="246" y="204"/>
                  <a:pt x="246" y="204"/>
                </a:cubicBezTo>
                <a:cubicBezTo>
                  <a:pt x="247" y="201"/>
                  <a:pt x="249" y="198"/>
                  <a:pt x="250" y="196"/>
                </a:cubicBezTo>
                <a:cubicBezTo>
                  <a:pt x="277" y="200"/>
                  <a:pt x="277" y="200"/>
                  <a:pt x="277" y="200"/>
                </a:cubicBezTo>
                <a:cubicBezTo>
                  <a:pt x="280" y="200"/>
                  <a:pt x="283" y="198"/>
                  <a:pt x="283" y="196"/>
                </a:cubicBezTo>
                <a:lnTo>
                  <a:pt x="288" y="178"/>
                </a:lnTo>
                <a:close/>
                <a:moveTo>
                  <a:pt x="133" y="231"/>
                </a:moveTo>
                <a:cubicBezTo>
                  <a:pt x="142" y="199"/>
                  <a:pt x="142" y="199"/>
                  <a:pt x="142" y="199"/>
                </a:cubicBezTo>
                <a:cubicBezTo>
                  <a:pt x="152" y="200"/>
                  <a:pt x="162" y="198"/>
                  <a:pt x="171" y="193"/>
                </a:cubicBezTo>
                <a:cubicBezTo>
                  <a:pt x="195" y="218"/>
                  <a:pt x="195" y="218"/>
                  <a:pt x="195" y="218"/>
                </a:cubicBezTo>
                <a:cubicBezTo>
                  <a:pt x="177" y="230"/>
                  <a:pt x="155" y="236"/>
                  <a:pt x="133" y="231"/>
                </a:cubicBezTo>
                <a:close/>
                <a:moveTo>
                  <a:pt x="70" y="182"/>
                </a:moveTo>
                <a:cubicBezTo>
                  <a:pt x="104" y="174"/>
                  <a:pt x="104" y="174"/>
                  <a:pt x="104" y="174"/>
                </a:cubicBezTo>
                <a:cubicBezTo>
                  <a:pt x="109" y="182"/>
                  <a:pt x="116" y="189"/>
                  <a:pt x="126" y="194"/>
                </a:cubicBezTo>
                <a:cubicBezTo>
                  <a:pt x="116" y="227"/>
                  <a:pt x="116" y="227"/>
                  <a:pt x="116" y="227"/>
                </a:cubicBezTo>
                <a:cubicBezTo>
                  <a:pt x="95" y="218"/>
                  <a:pt x="79" y="202"/>
                  <a:pt x="70" y="182"/>
                </a:cubicBezTo>
                <a:close/>
                <a:moveTo>
                  <a:pt x="163" y="65"/>
                </a:moveTo>
                <a:cubicBezTo>
                  <a:pt x="153" y="97"/>
                  <a:pt x="153" y="97"/>
                  <a:pt x="153" y="97"/>
                </a:cubicBezTo>
                <a:cubicBezTo>
                  <a:pt x="142" y="96"/>
                  <a:pt x="131" y="99"/>
                  <a:pt x="122" y="104"/>
                </a:cubicBezTo>
                <a:cubicBezTo>
                  <a:pt x="98" y="80"/>
                  <a:pt x="98" y="80"/>
                  <a:pt x="98" y="80"/>
                </a:cubicBezTo>
                <a:cubicBezTo>
                  <a:pt x="116" y="66"/>
                  <a:pt x="139" y="61"/>
                  <a:pt x="163" y="65"/>
                </a:cubicBezTo>
                <a:close/>
                <a:moveTo>
                  <a:pt x="226" y="116"/>
                </a:moveTo>
                <a:cubicBezTo>
                  <a:pt x="193" y="125"/>
                  <a:pt x="193" y="125"/>
                  <a:pt x="193" y="125"/>
                </a:cubicBezTo>
                <a:cubicBezTo>
                  <a:pt x="188" y="115"/>
                  <a:pt x="180" y="107"/>
                  <a:pt x="170" y="102"/>
                </a:cubicBezTo>
                <a:cubicBezTo>
                  <a:pt x="179" y="70"/>
                  <a:pt x="179" y="70"/>
                  <a:pt x="179" y="70"/>
                </a:cubicBezTo>
                <a:cubicBezTo>
                  <a:pt x="201" y="78"/>
                  <a:pt x="218" y="96"/>
                  <a:pt x="226" y="116"/>
                </a:cubicBezTo>
                <a:close/>
                <a:moveTo>
                  <a:pt x="198" y="141"/>
                </a:moveTo>
                <a:cubicBezTo>
                  <a:pt x="231" y="133"/>
                  <a:pt x="231" y="133"/>
                  <a:pt x="231" y="133"/>
                </a:cubicBezTo>
                <a:cubicBezTo>
                  <a:pt x="233" y="145"/>
                  <a:pt x="233" y="159"/>
                  <a:pt x="229" y="172"/>
                </a:cubicBezTo>
                <a:cubicBezTo>
                  <a:pt x="225" y="185"/>
                  <a:pt x="218" y="198"/>
                  <a:pt x="208" y="207"/>
                </a:cubicBezTo>
                <a:cubicBezTo>
                  <a:pt x="185" y="183"/>
                  <a:pt x="185" y="183"/>
                  <a:pt x="185" y="183"/>
                </a:cubicBezTo>
                <a:cubicBezTo>
                  <a:pt x="190" y="177"/>
                  <a:pt x="195" y="170"/>
                  <a:pt x="197" y="162"/>
                </a:cubicBezTo>
                <a:cubicBezTo>
                  <a:pt x="199" y="155"/>
                  <a:pt x="199" y="148"/>
                  <a:pt x="198" y="141"/>
                </a:cubicBezTo>
                <a:close/>
                <a:moveTo>
                  <a:pt x="169" y="154"/>
                </a:moveTo>
                <a:cubicBezTo>
                  <a:pt x="166" y="166"/>
                  <a:pt x="153" y="173"/>
                  <a:pt x="142" y="169"/>
                </a:cubicBezTo>
                <a:cubicBezTo>
                  <a:pt x="130" y="166"/>
                  <a:pt x="123" y="154"/>
                  <a:pt x="127" y="142"/>
                </a:cubicBezTo>
                <a:cubicBezTo>
                  <a:pt x="130" y="130"/>
                  <a:pt x="142" y="123"/>
                  <a:pt x="154" y="127"/>
                </a:cubicBezTo>
                <a:cubicBezTo>
                  <a:pt x="166" y="130"/>
                  <a:pt x="172" y="142"/>
                  <a:pt x="169" y="154"/>
                </a:cubicBezTo>
                <a:close/>
                <a:moveTo>
                  <a:pt x="98" y="157"/>
                </a:moveTo>
                <a:cubicBezTo>
                  <a:pt x="65" y="166"/>
                  <a:pt x="65" y="166"/>
                  <a:pt x="65" y="166"/>
                </a:cubicBezTo>
                <a:cubicBezTo>
                  <a:pt x="62" y="152"/>
                  <a:pt x="62" y="138"/>
                  <a:pt x="66" y="125"/>
                </a:cubicBezTo>
                <a:cubicBezTo>
                  <a:pt x="70" y="112"/>
                  <a:pt x="77" y="101"/>
                  <a:pt x="85" y="91"/>
                </a:cubicBezTo>
                <a:cubicBezTo>
                  <a:pt x="108" y="116"/>
                  <a:pt x="108" y="116"/>
                  <a:pt x="108" y="116"/>
                </a:cubicBezTo>
                <a:cubicBezTo>
                  <a:pt x="104" y="121"/>
                  <a:pt x="101" y="127"/>
                  <a:pt x="99" y="134"/>
                </a:cubicBezTo>
                <a:cubicBezTo>
                  <a:pt x="96" y="142"/>
                  <a:pt x="96" y="150"/>
                  <a:pt x="98" y="157"/>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2" name="Freeform 31"/>
          <p:cNvSpPr>
            <a:spLocks noEditPoints="1"/>
          </p:cNvSpPr>
          <p:nvPr/>
        </p:nvSpPr>
        <p:spPr bwMode="auto">
          <a:xfrm flipH="1">
            <a:off x="1836756" y="5119364"/>
            <a:ext cx="663411" cy="663411"/>
          </a:xfrm>
          <a:custGeom>
            <a:avLst/>
            <a:gdLst>
              <a:gd name="T0" fmla="*/ 234 w 263"/>
              <a:gd name="T1" fmla="*/ 144 h 263"/>
              <a:gd name="T2" fmla="*/ 262 w 263"/>
              <a:gd name="T3" fmla="*/ 124 h 263"/>
              <a:gd name="T4" fmla="*/ 230 w 263"/>
              <a:gd name="T5" fmla="*/ 103 h 263"/>
              <a:gd name="T6" fmla="*/ 249 w 263"/>
              <a:gd name="T7" fmla="*/ 74 h 263"/>
              <a:gd name="T8" fmla="*/ 210 w 263"/>
              <a:gd name="T9" fmla="*/ 67 h 263"/>
              <a:gd name="T10" fmla="*/ 219 w 263"/>
              <a:gd name="T11" fmla="*/ 34 h 263"/>
              <a:gd name="T12" fmla="*/ 179 w 263"/>
              <a:gd name="T13" fmla="*/ 42 h 263"/>
              <a:gd name="T14" fmla="*/ 182 w 263"/>
              <a:gd name="T15" fmla="*/ 14 h 263"/>
              <a:gd name="T16" fmla="*/ 156 w 263"/>
              <a:gd name="T17" fmla="*/ 7 h 263"/>
              <a:gd name="T18" fmla="*/ 140 w 263"/>
              <a:gd name="T19" fmla="*/ 31 h 263"/>
              <a:gd name="T20" fmla="*/ 110 w 263"/>
              <a:gd name="T21" fmla="*/ 3 h 263"/>
              <a:gd name="T22" fmla="*/ 101 w 263"/>
              <a:gd name="T23" fmla="*/ 37 h 263"/>
              <a:gd name="T24" fmla="*/ 78 w 263"/>
              <a:gd name="T25" fmla="*/ 12 h 263"/>
              <a:gd name="T26" fmla="*/ 71 w 263"/>
              <a:gd name="T27" fmla="*/ 52 h 263"/>
              <a:gd name="T28" fmla="*/ 43 w 263"/>
              <a:gd name="T29" fmla="*/ 42 h 263"/>
              <a:gd name="T30" fmla="*/ 26 w 263"/>
              <a:gd name="T31" fmla="*/ 62 h 263"/>
              <a:gd name="T32" fmla="*/ 42 w 263"/>
              <a:gd name="T33" fmla="*/ 88 h 263"/>
              <a:gd name="T34" fmla="*/ 9 w 263"/>
              <a:gd name="T35" fmla="*/ 87 h 263"/>
              <a:gd name="T36" fmla="*/ 32 w 263"/>
              <a:gd name="T37" fmla="*/ 121 h 263"/>
              <a:gd name="T38" fmla="*/ 31 w 263"/>
              <a:gd name="T39" fmla="*/ 127 h 263"/>
              <a:gd name="T40" fmla="*/ 3 w 263"/>
              <a:gd name="T41" fmla="*/ 156 h 263"/>
              <a:gd name="T42" fmla="*/ 37 w 263"/>
              <a:gd name="T43" fmla="*/ 166 h 263"/>
              <a:gd name="T44" fmla="*/ 22 w 263"/>
              <a:gd name="T45" fmla="*/ 203 h 263"/>
              <a:gd name="T46" fmla="*/ 57 w 263"/>
              <a:gd name="T47" fmla="*/ 200 h 263"/>
              <a:gd name="T48" fmla="*/ 58 w 263"/>
              <a:gd name="T49" fmla="*/ 240 h 263"/>
              <a:gd name="T50" fmla="*/ 90 w 263"/>
              <a:gd name="T51" fmla="*/ 225 h 263"/>
              <a:gd name="T52" fmla="*/ 105 w 263"/>
              <a:gd name="T53" fmla="*/ 261 h 263"/>
              <a:gd name="T54" fmla="*/ 125 w 263"/>
              <a:gd name="T55" fmla="*/ 234 h 263"/>
              <a:gd name="T56" fmla="*/ 154 w 263"/>
              <a:gd name="T57" fmla="*/ 261 h 263"/>
              <a:gd name="T58" fmla="*/ 166 w 263"/>
              <a:gd name="T59" fmla="*/ 229 h 263"/>
              <a:gd name="T60" fmla="*/ 202 w 263"/>
              <a:gd name="T61" fmla="*/ 242 h 263"/>
              <a:gd name="T62" fmla="*/ 201 w 263"/>
              <a:gd name="T63" fmla="*/ 208 h 263"/>
              <a:gd name="T64" fmla="*/ 239 w 263"/>
              <a:gd name="T65" fmla="*/ 208 h 263"/>
              <a:gd name="T66" fmla="*/ 225 w 263"/>
              <a:gd name="T67" fmla="*/ 176 h 263"/>
              <a:gd name="T68" fmla="*/ 260 w 263"/>
              <a:gd name="T69" fmla="*/ 160 h 263"/>
              <a:gd name="T70" fmla="*/ 154 w 263"/>
              <a:gd name="T71" fmla="*/ 174 h 263"/>
              <a:gd name="T72" fmla="*/ 63 w 263"/>
              <a:gd name="T73" fmla="*/ 163 h 263"/>
              <a:gd name="T74" fmla="*/ 105 w 263"/>
              <a:gd name="T75" fmla="*/ 204 h 263"/>
              <a:gd name="T76" fmla="*/ 138 w 263"/>
              <a:gd name="T77" fmla="*/ 87 h 263"/>
              <a:gd name="T78" fmla="*/ 147 w 263"/>
              <a:gd name="T79" fmla="*/ 58 h 263"/>
              <a:gd name="T80" fmla="*/ 153 w 263"/>
              <a:gd name="T81" fmla="*/ 91 h 263"/>
              <a:gd name="T82" fmla="*/ 179 w 263"/>
              <a:gd name="T83" fmla="*/ 126 h 263"/>
              <a:gd name="T84" fmla="*/ 188 w 263"/>
              <a:gd name="T85" fmla="*/ 186 h 263"/>
              <a:gd name="T86" fmla="*/ 179 w 263"/>
              <a:gd name="T87" fmla="*/ 126 h 263"/>
              <a:gd name="T88" fmla="*/ 114 w 263"/>
              <a:gd name="T89" fmla="*/ 127 h 263"/>
              <a:gd name="T90" fmla="*/ 88 w 263"/>
              <a:gd name="T91" fmla="*/ 141 h 263"/>
              <a:gd name="T92" fmla="*/ 77 w 263"/>
              <a:gd name="T93" fmla="*/ 82 h 263"/>
              <a:gd name="T94" fmla="*/ 88 w 263"/>
              <a:gd name="T95" fmla="*/ 14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3" h="263">
                <a:moveTo>
                  <a:pt x="260" y="160"/>
                </a:moveTo>
                <a:cubicBezTo>
                  <a:pt x="261" y="157"/>
                  <a:pt x="259" y="155"/>
                  <a:pt x="257" y="154"/>
                </a:cubicBezTo>
                <a:cubicBezTo>
                  <a:pt x="234" y="144"/>
                  <a:pt x="234" y="144"/>
                  <a:pt x="234" y="144"/>
                </a:cubicBezTo>
                <a:cubicBezTo>
                  <a:pt x="234" y="141"/>
                  <a:pt x="235" y="138"/>
                  <a:pt x="235" y="135"/>
                </a:cubicBezTo>
                <a:cubicBezTo>
                  <a:pt x="258" y="129"/>
                  <a:pt x="258" y="129"/>
                  <a:pt x="258" y="129"/>
                </a:cubicBezTo>
                <a:cubicBezTo>
                  <a:pt x="261" y="129"/>
                  <a:pt x="263" y="126"/>
                  <a:pt x="262" y="124"/>
                </a:cubicBezTo>
                <a:cubicBezTo>
                  <a:pt x="260" y="107"/>
                  <a:pt x="260" y="107"/>
                  <a:pt x="260" y="107"/>
                </a:cubicBezTo>
                <a:cubicBezTo>
                  <a:pt x="260" y="105"/>
                  <a:pt x="258" y="103"/>
                  <a:pt x="255" y="103"/>
                </a:cubicBezTo>
                <a:cubicBezTo>
                  <a:pt x="230" y="103"/>
                  <a:pt x="230" y="103"/>
                  <a:pt x="230" y="103"/>
                </a:cubicBezTo>
                <a:cubicBezTo>
                  <a:pt x="229" y="100"/>
                  <a:pt x="228" y="98"/>
                  <a:pt x="227" y="95"/>
                </a:cubicBezTo>
                <a:cubicBezTo>
                  <a:pt x="247" y="81"/>
                  <a:pt x="247" y="81"/>
                  <a:pt x="247" y="81"/>
                </a:cubicBezTo>
                <a:cubicBezTo>
                  <a:pt x="250" y="79"/>
                  <a:pt x="250" y="76"/>
                  <a:pt x="249" y="74"/>
                </a:cubicBezTo>
                <a:cubicBezTo>
                  <a:pt x="241" y="60"/>
                  <a:pt x="241" y="60"/>
                  <a:pt x="241" y="60"/>
                </a:cubicBezTo>
                <a:cubicBezTo>
                  <a:pt x="240" y="57"/>
                  <a:pt x="237" y="56"/>
                  <a:pt x="235" y="57"/>
                </a:cubicBezTo>
                <a:cubicBezTo>
                  <a:pt x="210" y="67"/>
                  <a:pt x="210" y="67"/>
                  <a:pt x="210" y="67"/>
                </a:cubicBezTo>
                <a:cubicBezTo>
                  <a:pt x="209" y="65"/>
                  <a:pt x="207" y="63"/>
                  <a:pt x="206" y="62"/>
                </a:cubicBezTo>
                <a:cubicBezTo>
                  <a:pt x="220" y="41"/>
                  <a:pt x="220" y="41"/>
                  <a:pt x="220" y="41"/>
                </a:cubicBezTo>
                <a:cubicBezTo>
                  <a:pt x="221" y="39"/>
                  <a:pt x="221" y="35"/>
                  <a:pt x="219" y="34"/>
                </a:cubicBezTo>
                <a:cubicBezTo>
                  <a:pt x="206" y="23"/>
                  <a:pt x="206" y="23"/>
                  <a:pt x="206" y="23"/>
                </a:cubicBezTo>
                <a:cubicBezTo>
                  <a:pt x="204" y="21"/>
                  <a:pt x="201" y="21"/>
                  <a:pt x="199" y="23"/>
                </a:cubicBezTo>
                <a:cubicBezTo>
                  <a:pt x="179" y="42"/>
                  <a:pt x="179" y="42"/>
                  <a:pt x="179" y="42"/>
                </a:cubicBezTo>
                <a:cubicBezTo>
                  <a:pt x="179" y="42"/>
                  <a:pt x="179" y="42"/>
                  <a:pt x="179" y="42"/>
                </a:cubicBezTo>
                <a:cubicBezTo>
                  <a:pt x="178" y="42"/>
                  <a:pt x="178" y="42"/>
                  <a:pt x="177" y="41"/>
                </a:cubicBezTo>
                <a:cubicBezTo>
                  <a:pt x="182" y="14"/>
                  <a:pt x="182" y="14"/>
                  <a:pt x="182" y="14"/>
                </a:cubicBezTo>
                <a:cubicBezTo>
                  <a:pt x="182" y="11"/>
                  <a:pt x="180" y="9"/>
                  <a:pt x="178" y="8"/>
                </a:cubicBezTo>
                <a:cubicBezTo>
                  <a:pt x="162" y="4"/>
                  <a:pt x="162" y="4"/>
                  <a:pt x="162" y="4"/>
                </a:cubicBezTo>
                <a:cubicBezTo>
                  <a:pt x="160" y="3"/>
                  <a:pt x="157" y="4"/>
                  <a:pt x="156" y="7"/>
                </a:cubicBezTo>
                <a:cubicBezTo>
                  <a:pt x="145" y="32"/>
                  <a:pt x="145" y="32"/>
                  <a:pt x="145" y="32"/>
                </a:cubicBezTo>
                <a:cubicBezTo>
                  <a:pt x="143" y="32"/>
                  <a:pt x="142" y="32"/>
                  <a:pt x="140" y="32"/>
                </a:cubicBezTo>
                <a:cubicBezTo>
                  <a:pt x="140" y="31"/>
                  <a:pt x="140" y="31"/>
                  <a:pt x="140" y="31"/>
                </a:cubicBezTo>
                <a:cubicBezTo>
                  <a:pt x="132" y="4"/>
                  <a:pt x="132" y="4"/>
                  <a:pt x="132" y="4"/>
                </a:cubicBezTo>
                <a:cubicBezTo>
                  <a:pt x="132" y="1"/>
                  <a:pt x="129" y="0"/>
                  <a:pt x="127" y="0"/>
                </a:cubicBezTo>
                <a:cubicBezTo>
                  <a:pt x="110" y="3"/>
                  <a:pt x="110" y="3"/>
                  <a:pt x="110" y="3"/>
                </a:cubicBezTo>
                <a:cubicBezTo>
                  <a:pt x="108" y="3"/>
                  <a:pt x="106" y="5"/>
                  <a:pt x="106" y="8"/>
                </a:cubicBezTo>
                <a:cubicBezTo>
                  <a:pt x="107" y="35"/>
                  <a:pt x="107" y="35"/>
                  <a:pt x="107" y="35"/>
                </a:cubicBezTo>
                <a:cubicBezTo>
                  <a:pt x="105" y="35"/>
                  <a:pt x="103" y="36"/>
                  <a:pt x="101" y="37"/>
                </a:cubicBezTo>
                <a:cubicBezTo>
                  <a:pt x="101" y="36"/>
                  <a:pt x="101" y="36"/>
                  <a:pt x="101" y="36"/>
                </a:cubicBezTo>
                <a:cubicBezTo>
                  <a:pt x="84" y="14"/>
                  <a:pt x="84" y="14"/>
                  <a:pt x="84" y="14"/>
                </a:cubicBezTo>
                <a:cubicBezTo>
                  <a:pt x="83" y="12"/>
                  <a:pt x="80" y="11"/>
                  <a:pt x="78" y="12"/>
                </a:cubicBezTo>
                <a:cubicBezTo>
                  <a:pt x="63" y="21"/>
                  <a:pt x="63" y="21"/>
                  <a:pt x="63" y="21"/>
                </a:cubicBezTo>
                <a:cubicBezTo>
                  <a:pt x="61" y="22"/>
                  <a:pt x="60" y="25"/>
                  <a:pt x="61" y="27"/>
                </a:cubicBezTo>
                <a:cubicBezTo>
                  <a:pt x="71" y="52"/>
                  <a:pt x="71" y="52"/>
                  <a:pt x="71" y="52"/>
                </a:cubicBezTo>
                <a:cubicBezTo>
                  <a:pt x="70" y="54"/>
                  <a:pt x="68" y="55"/>
                  <a:pt x="66" y="56"/>
                </a:cubicBezTo>
                <a:cubicBezTo>
                  <a:pt x="66" y="56"/>
                  <a:pt x="66" y="56"/>
                  <a:pt x="66" y="56"/>
                </a:cubicBezTo>
                <a:cubicBezTo>
                  <a:pt x="43" y="42"/>
                  <a:pt x="43" y="42"/>
                  <a:pt x="43" y="42"/>
                </a:cubicBezTo>
                <a:cubicBezTo>
                  <a:pt x="41" y="40"/>
                  <a:pt x="37" y="40"/>
                  <a:pt x="36" y="42"/>
                </a:cubicBezTo>
                <a:cubicBezTo>
                  <a:pt x="26" y="55"/>
                  <a:pt x="26" y="55"/>
                  <a:pt x="26" y="55"/>
                </a:cubicBezTo>
                <a:cubicBezTo>
                  <a:pt x="24" y="57"/>
                  <a:pt x="24" y="60"/>
                  <a:pt x="26" y="62"/>
                </a:cubicBezTo>
                <a:cubicBezTo>
                  <a:pt x="45" y="82"/>
                  <a:pt x="45" y="82"/>
                  <a:pt x="45" y="82"/>
                </a:cubicBezTo>
                <a:cubicBezTo>
                  <a:pt x="45" y="82"/>
                  <a:pt x="45" y="82"/>
                  <a:pt x="45" y="82"/>
                </a:cubicBezTo>
                <a:cubicBezTo>
                  <a:pt x="44" y="84"/>
                  <a:pt x="43" y="86"/>
                  <a:pt x="42" y="88"/>
                </a:cubicBezTo>
                <a:cubicBezTo>
                  <a:pt x="42" y="88"/>
                  <a:pt x="42" y="88"/>
                  <a:pt x="42" y="88"/>
                </a:cubicBezTo>
                <a:cubicBezTo>
                  <a:pt x="14" y="84"/>
                  <a:pt x="14" y="84"/>
                  <a:pt x="14" y="84"/>
                </a:cubicBezTo>
                <a:cubicBezTo>
                  <a:pt x="12" y="83"/>
                  <a:pt x="9" y="85"/>
                  <a:pt x="9" y="87"/>
                </a:cubicBezTo>
                <a:cubicBezTo>
                  <a:pt x="4" y="103"/>
                  <a:pt x="4" y="103"/>
                  <a:pt x="4" y="103"/>
                </a:cubicBezTo>
                <a:cubicBezTo>
                  <a:pt x="3" y="106"/>
                  <a:pt x="4" y="108"/>
                  <a:pt x="7" y="109"/>
                </a:cubicBezTo>
                <a:cubicBezTo>
                  <a:pt x="32" y="121"/>
                  <a:pt x="32" y="121"/>
                  <a:pt x="32" y="121"/>
                </a:cubicBezTo>
                <a:cubicBezTo>
                  <a:pt x="32" y="121"/>
                  <a:pt x="32" y="121"/>
                  <a:pt x="32" y="121"/>
                </a:cubicBezTo>
                <a:cubicBezTo>
                  <a:pt x="32" y="123"/>
                  <a:pt x="32" y="125"/>
                  <a:pt x="32" y="126"/>
                </a:cubicBezTo>
                <a:cubicBezTo>
                  <a:pt x="31" y="127"/>
                  <a:pt x="31" y="127"/>
                  <a:pt x="31" y="127"/>
                </a:cubicBezTo>
                <a:cubicBezTo>
                  <a:pt x="5" y="133"/>
                  <a:pt x="5" y="133"/>
                  <a:pt x="5" y="133"/>
                </a:cubicBezTo>
                <a:cubicBezTo>
                  <a:pt x="2" y="134"/>
                  <a:pt x="0" y="137"/>
                  <a:pt x="1" y="139"/>
                </a:cubicBezTo>
                <a:cubicBezTo>
                  <a:pt x="3" y="156"/>
                  <a:pt x="3" y="156"/>
                  <a:pt x="3" y="156"/>
                </a:cubicBezTo>
                <a:cubicBezTo>
                  <a:pt x="3" y="158"/>
                  <a:pt x="5" y="160"/>
                  <a:pt x="8" y="160"/>
                </a:cubicBezTo>
                <a:cubicBezTo>
                  <a:pt x="35" y="160"/>
                  <a:pt x="35" y="160"/>
                  <a:pt x="35" y="160"/>
                </a:cubicBezTo>
                <a:cubicBezTo>
                  <a:pt x="36" y="162"/>
                  <a:pt x="37" y="164"/>
                  <a:pt x="37" y="166"/>
                </a:cubicBezTo>
                <a:cubicBezTo>
                  <a:pt x="16" y="182"/>
                  <a:pt x="16" y="182"/>
                  <a:pt x="16" y="182"/>
                </a:cubicBezTo>
                <a:cubicBezTo>
                  <a:pt x="13" y="183"/>
                  <a:pt x="13" y="186"/>
                  <a:pt x="14" y="188"/>
                </a:cubicBezTo>
                <a:cubicBezTo>
                  <a:pt x="22" y="203"/>
                  <a:pt x="22" y="203"/>
                  <a:pt x="22" y="203"/>
                </a:cubicBezTo>
                <a:cubicBezTo>
                  <a:pt x="23" y="205"/>
                  <a:pt x="26" y="206"/>
                  <a:pt x="28" y="205"/>
                </a:cubicBezTo>
                <a:cubicBezTo>
                  <a:pt x="53" y="196"/>
                  <a:pt x="53" y="196"/>
                  <a:pt x="53" y="196"/>
                </a:cubicBezTo>
                <a:cubicBezTo>
                  <a:pt x="55" y="197"/>
                  <a:pt x="56" y="199"/>
                  <a:pt x="57" y="200"/>
                </a:cubicBezTo>
                <a:cubicBezTo>
                  <a:pt x="44" y="222"/>
                  <a:pt x="44" y="222"/>
                  <a:pt x="44" y="222"/>
                </a:cubicBezTo>
                <a:cubicBezTo>
                  <a:pt x="42" y="225"/>
                  <a:pt x="43" y="228"/>
                  <a:pt x="45" y="229"/>
                </a:cubicBezTo>
                <a:cubicBezTo>
                  <a:pt x="58" y="240"/>
                  <a:pt x="58" y="240"/>
                  <a:pt x="58" y="240"/>
                </a:cubicBezTo>
                <a:cubicBezTo>
                  <a:pt x="59" y="241"/>
                  <a:pt x="62" y="241"/>
                  <a:pt x="64" y="239"/>
                </a:cubicBezTo>
                <a:cubicBezTo>
                  <a:pt x="83" y="221"/>
                  <a:pt x="83" y="221"/>
                  <a:pt x="83" y="221"/>
                </a:cubicBezTo>
                <a:cubicBezTo>
                  <a:pt x="85" y="222"/>
                  <a:pt x="87" y="223"/>
                  <a:pt x="90" y="225"/>
                </a:cubicBezTo>
                <a:cubicBezTo>
                  <a:pt x="86" y="250"/>
                  <a:pt x="86" y="250"/>
                  <a:pt x="86" y="250"/>
                </a:cubicBezTo>
                <a:cubicBezTo>
                  <a:pt x="85" y="253"/>
                  <a:pt x="87" y="256"/>
                  <a:pt x="89" y="256"/>
                </a:cubicBezTo>
                <a:cubicBezTo>
                  <a:pt x="105" y="261"/>
                  <a:pt x="105" y="261"/>
                  <a:pt x="105" y="261"/>
                </a:cubicBezTo>
                <a:cubicBezTo>
                  <a:pt x="107" y="262"/>
                  <a:pt x="110" y="260"/>
                  <a:pt x="111" y="258"/>
                </a:cubicBezTo>
                <a:cubicBezTo>
                  <a:pt x="122" y="234"/>
                  <a:pt x="122" y="234"/>
                  <a:pt x="122" y="234"/>
                </a:cubicBezTo>
                <a:cubicBezTo>
                  <a:pt x="123" y="234"/>
                  <a:pt x="124" y="234"/>
                  <a:pt x="125" y="234"/>
                </a:cubicBezTo>
                <a:cubicBezTo>
                  <a:pt x="132" y="259"/>
                  <a:pt x="132" y="259"/>
                  <a:pt x="132" y="259"/>
                </a:cubicBezTo>
                <a:cubicBezTo>
                  <a:pt x="132" y="261"/>
                  <a:pt x="135" y="263"/>
                  <a:pt x="137" y="263"/>
                </a:cubicBezTo>
                <a:cubicBezTo>
                  <a:pt x="154" y="261"/>
                  <a:pt x="154" y="261"/>
                  <a:pt x="154" y="261"/>
                </a:cubicBezTo>
                <a:cubicBezTo>
                  <a:pt x="156" y="261"/>
                  <a:pt x="158" y="258"/>
                  <a:pt x="158" y="256"/>
                </a:cubicBezTo>
                <a:cubicBezTo>
                  <a:pt x="158" y="231"/>
                  <a:pt x="158" y="231"/>
                  <a:pt x="158" y="231"/>
                </a:cubicBezTo>
                <a:cubicBezTo>
                  <a:pt x="161" y="231"/>
                  <a:pt x="163" y="230"/>
                  <a:pt x="166" y="229"/>
                </a:cubicBezTo>
                <a:cubicBezTo>
                  <a:pt x="180" y="249"/>
                  <a:pt x="180" y="249"/>
                  <a:pt x="180" y="249"/>
                </a:cubicBezTo>
                <a:cubicBezTo>
                  <a:pt x="182" y="251"/>
                  <a:pt x="185" y="252"/>
                  <a:pt x="187" y="251"/>
                </a:cubicBezTo>
                <a:cubicBezTo>
                  <a:pt x="202" y="242"/>
                  <a:pt x="202" y="242"/>
                  <a:pt x="202" y="242"/>
                </a:cubicBezTo>
                <a:cubicBezTo>
                  <a:pt x="204" y="241"/>
                  <a:pt x="205" y="238"/>
                  <a:pt x="204" y="236"/>
                </a:cubicBezTo>
                <a:cubicBezTo>
                  <a:pt x="195" y="214"/>
                  <a:pt x="195" y="214"/>
                  <a:pt x="195" y="214"/>
                </a:cubicBezTo>
                <a:cubicBezTo>
                  <a:pt x="197" y="212"/>
                  <a:pt x="199" y="210"/>
                  <a:pt x="201" y="208"/>
                </a:cubicBezTo>
                <a:cubicBezTo>
                  <a:pt x="222" y="221"/>
                  <a:pt x="222" y="221"/>
                  <a:pt x="222" y="221"/>
                </a:cubicBezTo>
                <a:cubicBezTo>
                  <a:pt x="224" y="223"/>
                  <a:pt x="227" y="223"/>
                  <a:pt x="228" y="221"/>
                </a:cubicBezTo>
                <a:cubicBezTo>
                  <a:pt x="239" y="208"/>
                  <a:pt x="239" y="208"/>
                  <a:pt x="239" y="208"/>
                </a:cubicBezTo>
                <a:cubicBezTo>
                  <a:pt x="241" y="206"/>
                  <a:pt x="240" y="203"/>
                  <a:pt x="239" y="201"/>
                </a:cubicBezTo>
                <a:cubicBezTo>
                  <a:pt x="222" y="183"/>
                  <a:pt x="222" y="183"/>
                  <a:pt x="222" y="183"/>
                </a:cubicBezTo>
                <a:cubicBezTo>
                  <a:pt x="223" y="181"/>
                  <a:pt x="224" y="178"/>
                  <a:pt x="225" y="176"/>
                </a:cubicBezTo>
                <a:cubicBezTo>
                  <a:pt x="249" y="179"/>
                  <a:pt x="249" y="179"/>
                  <a:pt x="249" y="179"/>
                </a:cubicBezTo>
                <a:cubicBezTo>
                  <a:pt x="252" y="180"/>
                  <a:pt x="255" y="178"/>
                  <a:pt x="255" y="176"/>
                </a:cubicBezTo>
                <a:lnTo>
                  <a:pt x="260" y="160"/>
                </a:lnTo>
                <a:close/>
                <a:moveTo>
                  <a:pt x="120" y="208"/>
                </a:moveTo>
                <a:cubicBezTo>
                  <a:pt x="128" y="179"/>
                  <a:pt x="128" y="179"/>
                  <a:pt x="128" y="179"/>
                </a:cubicBezTo>
                <a:cubicBezTo>
                  <a:pt x="137" y="180"/>
                  <a:pt x="146" y="178"/>
                  <a:pt x="154" y="174"/>
                </a:cubicBezTo>
                <a:cubicBezTo>
                  <a:pt x="176" y="196"/>
                  <a:pt x="176" y="196"/>
                  <a:pt x="176" y="196"/>
                </a:cubicBezTo>
                <a:cubicBezTo>
                  <a:pt x="160" y="207"/>
                  <a:pt x="140" y="212"/>
                  <a:pt x="120" y="208"/>
                </a:cubicBezTo>
                <a:close/>
                <a:moveTo>
                  <a:pt x="63" y="163"/>
                </a:moveTo>
                <a:cubicBezTo>
                  <a:pt x="93" y="156"/>
                  <a:pt x="93" y="156"/>
                  <a:pt x="93" y="156"/>
                </a:cubicBezTo>
                <a:cubicBezTo>
                  <a:pt x="98" y="164"/>
                  <a:pt x="105" y="170"/>
                  <a:pt x="113" y="174"/>
                </a:cubicBezTo>
                <a:cubicBezTo>
                  <a:pt x="105" y="204"/>
                  <a:pt x="105" y="204"/>
                  <a:pt x="105" y="204"/>
                </a:cubicBezTo>
                <a:cubicBezTo>
                  <a:pt x="86" y="196"/>
                  <a:pt x="71" y="181"/>
                  <a:pt x="63" y="163"/>
                </a:cubicBezTo>
                <a:close/>
                <a:moveTo>
                  <a:pt x="147" y="58"/>
                </a:moveTo>
                <a:cubicBezTo>
                  <a:pt x="138" y="87"/>
                  <a:pt x="138" y="87"/>
                  <a:pt x="138" y="87"/>
                </a:cubicBezTo>
                <a:cubicBezTo>
                  <a:pt x="128" y="86"/>
                  <a:pt x="118" y="88"/>
                  <a:pt x="110" y="93"/>
                </a:cubicBezTo>
                <a:cubicBezTo>
                  <a:pt x="88" y="71"/>
                  <a:pt x="88" y="71"/>
                  <a:pt x="88" y="71"/>
                </a:cubicBezTo>
                <a:cubicBezTo>
                  <a:pt x="105" y="59"/>
                  <a:pt x="126" y="54"/>
                  <a:pt x="147" y="58"/>
                </a:cubicBezTo>
                <a:close/>
                <a:moveTo>
                  <a:pt x="204" y="104"/>
                </a:moveTo>
                <a:cubicBezTo>
                  <a:pt x="174" y="112"/>
                  <a:pt x="174" y="112"/>
                  <a:pt x="174" y="112"/>
                </a:cubicBezTo>
                <a:cubicBezTo>
                  <a:pt x="170" y="103"/>
                  <a:pt x="162" y="96"/>
                  <a:pt x="153" y="91"/>
                </a:cubicBezTo>
                <a:cubicBezTo>
                  <a:pt x="162" y="62"/>
                  <a:pt x="162" y="62"/>
                  <a:pt x="162" y="62"/>
                </a:cubicBezTo>
                <a:cubicBezTo>
                  <a:pt x="182" y="70"/>
                  <a:pt x="196" y="86"/>
                  <a:pt x="204" y="104"/>
                </a:cubicBezTo>
                <a:close/>
                <a:moveTo>
                  <a:pt x="179" y="126"/>
                </a:moveTo>
                <a:cubicBezTo>
                  <a:pt x="208" y="119"/>
                  <a:pt x="208" y="119"/>
                  <a:pt x="208" y="119"/>
                </a:cubicBezTo>
                <a:cubicBezTo>
                  <a:pt x="210" y="130"/>
                  <a:pt x="210" y="142"/>
                  <a:pt x="207" y="154"/>
                </a:cubicBezTo>
                <a:cubicBezTo>
                  <a:pt x="203" y="167"/>
                  <a:pt x="196" y="177"/>
                  <a:pt x="188" y="186"/>
                </a:cubicBezTo>
                <a:cubicBezTo>
                  <a:pt x="167" y="164"/>
                  <a:pt x="167" y="164"/>
                  <a:pt x="167" y="164"/>
                </a:cubicBezTo>
                <a:cubicBezTo>
                  <a:pt x="172" y="159"/>
                  <a:pt x="175" y="153"/>
                  <a:pt x="177" y="146"/>
                </a:cubicBezTo>
                <a:cubicBezTo>
                  <a:pt x="179" y="139"/>
                  <a:pt x="180" y="133"/>
                  <a:pt x="179" y="126"/>
                </a:cubicBezTo>
                <a:close/>
                <a:moveTo>
                  <a:pt x="152" y="138"/>
                </a:moveTo>
                <a:cubicBezTo>
                  <a:pt x="149" y="149"/>
                  <a:pt x="138" y="155"/>
                  <a:pt x="128" y="152"/>
                </a:cubicBezTo>
                <a:cubicBezTo>
                  <a:pt x="117" y="149"/>
                  <a:pt x="111" y="138"/>
                  <a:pt x="114" y="127"/>
                </a:cubicBezTo>
                <a:cubicBezTo>
                  <a:pt x="117" y="117"/>
                  <a:pt x="128" y="111"/>
                  <a:pt x="139" y="114"/>
                </a:cubicBezTo>
                <a:cubicBezTo>
                  <a:pt x="149" y="117"/>
                  <a:pt x="155" y="128"/>
                  <a:pt x="152" y="138"/>
                </a:cubicBezTo>
                <a:close/>
                <a:moveTo>
                  <a:pt x="88" y="141"/>
                </a:moveTo>
                <a:cubicBezTo>
                  <a:pt x="58" y="149"/>
                  <a:pt x="58" y="149"/>
                  <a:pt x="58" y="149"/>
                </a:cubicBezTo>
                <a:cubicBezTo>
                  <a:pt x="56" y="137"/>
                  <a:pt x="56" y="124"/>
                  <a:pt x="60" y="112"/>
                </a:cubicBezTo>
                <a:cubicBezTo>
                  <a:pt x="63" y="100"/>
                  <a:pt x="69" y="90"/>
                  <a:pt x="77" y="82"/>
                </a:cubicBezTo>
                <a:cubicBezTo>
                  <a:pt x="98" y="104"/>
                  <a:pt x="98" y="104"/>
                  <a:pt x="98" y="104"/>
                </a:cubicBezTo>
                <a:cubicBezTo>
                  <a:pt x="94" y="108"/>
                  <a:pt x="91" y="114"/>
                  <a:pt x="89" y="120"/>
                </a:cubicBezTo>
                <a:cubicBezTo>
                  <a:pt x="87" y="127"/>
                  <a:pt x="87" y="134"/>
                  <a:pt x="88" y="14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3" name="Freeform 33"/>
          <p:cNvSpPr>
            <a:spLocks noEditPoints="1"/>
          </p:cNvSpPr>
          <p:nvPr/>
        </p:nvSpPr>
        <p:spPr bwMode="auto">
          <a:xfrm flipH="1">
            <a:off x="2837647" y="3153909"/>
            <a:ext cx="1416646" cy="1417929"/>
          </a:xfrm>
          <a:custGeom>
            <a:avLst/>
            <a:gdLst>
              <a:gd name="T0" fmla="*/ 500 w 562"/>
              <a:gd name="T1" fmla="*/ 309 h 563"/>
              <a:gd name="T2" fmla="*/ 561 w 562"/>
              <a:gd name="T3" fmla="*/ 265 h 563"/>
              <a:gd name="T4" fmla="*/ 491 w 562"/>
              <a:gd name="T5" fmla="*/ 220 h 563"/>
              <a:gd name="T6" fmla="*/ 532 w 562"/>
              <a:gd name="T7" fmla="*/ 159 h 563"/>
              <a:gd name="T8" fmla="*/ 449 w 562"/>
              <a:gd name="T9" fmla="*/ 143 h 563"/>
              <a:gd name="T10" fmla="*/ 467 w 562"/>
              <a:gd name="T11" fmla="*/ 73 h 563"/>
              <a:gd name="T12" fmla="*/ 382 w 562"/>
              <a:gd name="T13" fmla="*/ 90 h 563"/>
              <a:gd name="T14" fmla="*/ 388 w 562"/>
              <a:gd name="T15" fmla="*/ 31 h 563"/>
              <a:gd name="T16" fmla="*/ 333 w 562"/>
              <a:gd name="T17" fmla="*/ 15 h 563"/>
              <a:gd name="T18" fmla="*/ 299 w 562"/>
              <a:gd name="T19" fmla="*/ 66 h 563"/>
              <a:gd name="T20" fmla="*/ 235 w 562"/>
              <a:gd name="T21" fmla="*/ 6 h 563"/>
              <a:gd name="T22" fmla="*/ 216 w 562"/>
              <a:gd name="T23" fmla="*/ 79 h 563"/>
              <a:gd name="T24" fmla="*/ 165 w 562"/>
              <a:gd name="T25" fmla="*/ 27 h 563"/>
              <a:gd name="T26" fmla="*/ 152 w 562"/>
              <a:gd name="T27" fmla="*/ 112 h 563"/>
              <a:gd name="T28" fmla="*/ 91 w 562"/>
              <a:gd name="T29" fmla="*/ 89 h 563"/>
              <a:gd name="T30" fmla="*/ 55 w 562"/>
              <a:gd name="T31" fmla="*/ 134 h 563"/>
              <a:gd name="T32" fmla="*/ 89 w 562"/>
              <a:gd name="T33" fmla="*/ 190 h 563"/>
              <a:gd name="T34" fmla="*/ 18 w 562"/>
              <a:gd name="T35" fmla="*/ 187 h 563"/>
              <a:gd name="T36" fmla="*/ 68 w 562"/>
              <a:gd name="T37" fmla="*/ 258 h 563"/>
              <a:gd name="T38" fmla="*/ 67 w 562"/>
              <a:gd name="T39" fmla="*/ 271 h 563"/>
              <a:gd name="T40" fmla="*/ 6 w 562"/>
              <a:gd name="T41" fmla="*/ 333 h 563"/>
              <a:gd name="T42" fmla="*/ 80 w 562"/>
              <a:gd name="T43" fmla="*/ 356 h 563"/>
              <a:gd name="T44" fmla="*/ 47 w 562"/>
              <a:gd name="T45" fmla="*/ 434 h 563"/>
              <a:gd name="T46" fmla="*/ 122 w 562"/>
              <a:gd name="T47" fmla="*/ 429 h 563"/>
              <a:gd name="T48" fmla="*/ 123 w 562"/>
              <a:gd name="T49" fmla="*/ 513 h 563"/>
              <a:gd name="T50" fmla="*/ 191 w 562"/>
              <a:gd name="T51" fmla="*/ 480 h 563"/>
              <a:gd name="T52" fmla="*/ 225 w 562"/>
              <a:gd name="T53" fmla="*/ 558 h 563"/>
              <a:gd name="T54" fmla="*/ 268 w 562"/>
              <a:gd name="T55" fmla="*/ 501 h 563"/>
              <a:gd name="T56" fmla="*/ 328 w 562"/>
              <a:gd name="T57" fmla="*/ 558 h 563"/>
              <a:gd name="T58" fmla="*/ 353 w 562"/>
              <a:gd name="T59" fmla="*/ 490 h 563"/>
              <a:gd name="T60" fmla="*/ 430 w 562"/>
              <a:gd name="T61" fmla="*/ 519 h 563"/>
              <a:gd name="T62" fmla="*/ 429 w 562"/>
              <a:gd name="T63" fmla="*/ 446 h 563"/>
              <a:gd name="T64" fmla="*/ 510 w 562"/>
              <a:gd name="T65" fmla="*/ 444 h 563"/>
              <a:gd name="T66" fmla="*/ 481 w 562"/>
              <a:gd name="T67" fmla="*/ 376 h 563"/>
              <a:gd name="T68" fmla="*/ 555 w 562"/>
              <a:gd name="T69" fmla="*/ 342 h 563"/>
              <a:gd name="T70" fmla="*/ 329 w 562"/>
              <a:gd name="T71" fmla="*/ 372 h 563"/>
              <a:gd name="T72" fmla="*/ 135 w 562"/>
              <a:gd name="T73" fmla="*/ 350 h 563"/>
              <a:gd name="T74" fmla="*/ 224 w 562"/>
              <a:gd name="T75" fmla="*/ 436 h 563"/>
              <a:gd name="T76" fmla="*/ 295 w 562"/>
              <a:gd name="T77" fmla="*/ 187 h 563"/>
              <a:gd name="T78" fmla="*/ 313 w 562"/>
              <a:gd name="T79" fmla="*/ 124 h 563"/>
              <a:gd name="T80" fmla="*/ 327 w 562"/>
              <a:gd name="T81" fmla="*/ 196 h 563"/>
              <a:gd name="T82" fmla="*/ 382 w 562"/>
              <a:gd name="T83" fmla="*/ 271 h 563"/>
              <a:gd name="T84" fmla="*/ 401 w 562"/>
              <a:gd name="T85" fmla="*/ 399 h 563"/>
              <a:gd name="T86" fmla="*/ 382 w 562"/>
              <a:gd name="T87" fmla="*/ 271 h 563"/>
              <a:gd name="T88" fmla="*/ 243 w 562"/>
              <a:gd name="T89" fmla="*/ 273 h 563"/>
              <a:gd name="T90" fmla="*/ 188 w 562"/>
              <a:gd name="T91" fmla="*/ 302 h 563"/>
              <a:gd name="T92" fmla="*/ 163 w 562"/>
              <a:gd name="T93" fmla="*/ 175 h 563"/>
              <a:gd name="T94" fmla="*/ 188 w 562"/>
              <a:gd name="T95" fmla="*/ 302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563">
                <a:moveTo>
                  <a:pt x="555" y="342"/>
                </a:moveTo>
                <a:cubicBezTo>
                  <a:pt x="557" y="337"/>
                  <a:pt x="554" y="331"/>
                  <a:pt x="548" y="329"/>
                </a:cubicBezTo>
                <a:cubicBezTo>
                  <a:pt x="500" y="309"/>
                  <a:pt x="500" y="309"/>
                  <a:pt x="500" y="309"/>
                </a:cubicBezTo>
                <a:cubicBezTo>
                  <a:pt x="501" y="302"/>
                  <a:pt x="501" y="296"/>
                  <a:pt x="501" y="290"/>
                </a:cubicBezTo>
                <a:cubicBezTo>
                  <a:pt x="552" y="277"/>
                  <a:pt x="552" y="277"/>
                  <a:pt x="552" y="277"/>
                </a:cubicBezTo>
                <a:cubicBezTo>
                  <a:pt x="558" y="275"/>
                  <a:pt x="562" y="270"/>
                  <a:pt x="561" y="265"/>
                </a:cubicBezTo>
                <a:cubicBezTo>
                  <a:pt x="556" y="230"/>
                  <a:pt x="556" y="230"/>
                  <a:pt x="556" y="230"/>
                </a:cubicBezTo>
                <a:cubicBezTo>
                  <a:pt x="556" y="224"/>
                  <a:pt x="551" y="220"/>
                  <a:pt x="545" y="220"/>
                </a:cubicBezTo>
                <a:cubicBezTo>
                  <a:pt x="491" y="220"/>
                  <a:pt x="491" y="220"/>
                  <a:pt x="491" y="220"/>
                </a:cubicBezTo>
                <a:cubicBezTo>
                  <a:pt x="490" y="215"/>
                  <a:pt x="488" y="209"/>
                  <a:pt x="486" y="204"/>
                </a:cubicBezTo>
                <a:cubicBezTo>
                  <a:pt x="528" y="174"/>
                  <a:pt x="528" y="174"/>
                  <a:pt x="528" y="174"/>
                </a:cubicBezTo>
                <a:cubicBezTo>
                  <a:pt x="533" y="170"/>
                  <a:pt x="535" y="164"/>
                  <a:pt x="532" y="159"/>
                </a:cubicBezTo>
                <a:cubicBezTo>
                  <a:pt x="515" y="128"/>
                  <a:pt x="515" y="128"/>
                  <a:pt x="515" y="128"/>
                </a:cubicBezTo>
                <a:cubicBezTo>
                  <a:pt x="513" y="123"/>
                  <a:pt x="507" y="121"/>
                  <a:pt x="502" y="123"/>
                </a:cubicBezTo>
                <a:cubicBezTo>
                  <a:pt x="449" y="143"/>
                  <a:pt x="449" y="143"/>
                  <a:pt x="449" y="143"/>
                </a:cubicBezTo>
                <a:cubicBezTo>
                  <a:pt x="446" y="140"/>
                  <a:pt x="443" y="136"/>
                  <a:pt x="439" y="133"/>
                </a:cubicBezTo>
                <a:cubicBezTo>
                  <a:pt x="469" y="88"/>
                  <a:pt x="469" y="88"/>
                  <a:pt x="469" y="88"/>
                </a:cubicBezTo>
                <a:cubicBezTo>
                  <a:pt x="472" y="83"/>
                  <a:pt x="472" y="76"/>
                  <a:pt x="467" y="73"/>
                </a:cubicBezTo>
                <a:cubicBezTo>
                  <a:pt x="440" y="50"/>
                  <a:pt x="440" y="50"/>
                  <a:pt x="440" y="50"/>
                </a:cubicBezTo>
                <a:cubicBezTo>
                  <a:pt x="437" y="46"/>
                  <a:pt x="430" y="47"/>
                  <a:pt x="426" y="51"/>
                </a:cubicBezTo>
                <a:cubicBezTo>
                  <a:pt x="382" y="90"/>
                  <a:pt x="382" y="90"/>
                  <a:pt x="382" y="90"/>
                </a:cubicBezTo>
                <a:cubicBezTo>
                  <a:pt x="382" y="91"/>
                  <a:pt x="382" y="91"/>
                  <a:pt x="382" y="91"/>
                </a:cubicBezTo>
                <a:cubicBezTo>
                  <a:pt x="380" y="90"/>
                  <a:pt x="379" y="90"/>
                  <a:pt x="378" y="89"/>
                </a:cubicBezTo>
                <a:cubicBezTo>
                  <a:pt x="388" y="31"/>
                  <a:pt x="388" y="31"/>
                  <a:pt x="388" y="31"/>
                </a:cubicBezTo>
                <a:cubicBezTo>
                  <a:pt x="389" y="25"/>
                  <a:pt x="385" y="20"/>
                  <a:pt x="380" y="18"/>
                </a:cubicBezTo>
                <a:cubicBezTo>
                  <a:pt x="346" y="9"/>
                  <a:pt x="346" y="9"/>
                  <a:pt x="346" y="9"/>
                </a:cubicBezTo>
                <a:cubicBezTo>
                  <a:pt x="341" y="7"/>
                  <a:pt x="335" y="10"/>
                  <a:pt x="333" y="15"/>
                </a:cubicBezTo>
                <a:cubicBezTo>
                  <a:pt x="309" y="69"/>
                  <a:pt x="309" y="69"/>
                  <a:pt x="309" y="69"/>
                </a:cubicBezTo>
                <a:cubicBezTo>
                  <a:pt x="306" y="69"/>
                  <a:pt x="302" y="68"/>
                  <a:pt x="299" y="68"/>
                </a:cubicBezTo>
                <a:cubicBezTo>
                  <a:pt x="299" y="67"/>
                  <a:pt x="299" y="67"/>
                  <a:pt x="299" y="66"/>
                </a:cubicBezTo>
                <a:cubicBezTo>
                  <a:pt x="282" y="9"/>
                  <a:pt x="282" y="9"/>
                  <a:pt x="282" y="9"/>
                </a:cubicBezTo>
                <a:cubicBezTo>
                  <a:pt x="281" y="4"/>
                  <a:pt x="275" y="0"/>
                  <a:pt x="270" y="1"/>
                </a:cubicBezTo>
                <a:cubicBezTo>
                  <a:pt x="235" y="6"/>
                  <a:pt x="235" y="6"/>
                  <a:pt x="235" y="6"/>
                </a:cubicBezTo>
                <a:cubicBezTo>
                  <a:pt x="230" y="7"/>
                  <a:pt x="226" y="12"/>
                  <a:pt x="226" y="18"/>
                </a:cubicBezTo>
                <a:cubicBezTo>
                  <a:pt x="227" y="75"/>
                  <a:pt x="227" y="75"/>
                  <a:pt x="227" y="75"/>
                </a:cubicBezTo>
                <a:cubicBezTo>
                  <a:pt x="224" y="76"/>
                  <a:pt x="220" y="77"/>
                  <a:pt x="216" y="79"/>
                </a:cubicBezTo>
                <a:cubicBezTo>
                  <a:pt x="215" y="78"/>
                  <a:pt x="215" y="78"/>
                  <a:pt x="215" y="78"/>
                </a:cubicBezTo>
                <a:cubicBezTo>
                  <a:pt x="180" y="30"/>
                  <a:pt x="180" y="30"/>
                  <a:pt x="180" y="30"/>
                </a:cubicBezTo>
                <a:cubicBezTo>
                  <a:pt x="176" y="26"/>
                  <a:pt x="170" y="24"/>
                  <a:pt x="165" y="27"/>
                </a:cubicBezTo>
                <a:cubicBezTo>
                  <a:pt x="135" y="45"/>
                  <a:pt x="135" y="45"/>
                  <a:pt x="135" y="45"/>
                </a:cubicBezTo>
                <a:cubicBezTo>
                  <a:pt x="130" y="47"/>
                  <a:pt x="128" y="53"/>
                  <a:pt x="130" y="59"/>
                </a:cubicBezTo>
                <a:cubicBezTo>
                  <a:pt x="152" y="112"/>
                  <a:pt x="152" y="112"/>
                  <a:pt x="152" y="112"/>
                </a:cubicBezTo>
                <a:cubicBezTo>
                  <a:pt x="149" y="115"/>
                  <a:pt x="145" y="118"/>
                  <a:pt x="142" y="121"/>
                </a:cubicBezTo>
                <a:cubicBezTo>
                  <a:pt x="141" y="121"/>
                  <a:pt x="141" y="121"/>
                  <a:pt x="141" y="121"/>
                </a:cubicBezTo>
                <a:cubicBezTo>
                  <a:pt x="91" y="89"/>
                  <a:pt x="91" y="89"/>
                  <a:pt x="91" y="89"/>
                </a:cubicBezTo>
                <a:cubicBezTo>
                  <a:pt x="86" y="86"/>
                  <a:pt x="80" y="87"/>
                  <a:pt x="77" y="91"/>
                </a:cubicBezTo>
                <a:cubicBezTo>
                  <a:pt x="54" y="119"/>
                  <a:pt x="54" y="119"/>
                  <a:pt x="54" y="119"/>
                </a:cubicBezTo>
                <a:cubicBezTo>
                  <a:pt x="51" y="123"/>
                  <a:pt x="51" y="129"/>
                  <a:pt x="55" y="134"/>
                </a:cubicBezTo>
                <a:cubicBezTo>
                  <a:pt x="96" y="176"/>
                  <a:pt x="96" y="176"/>
                  <a:pt x="96" y="176"/>
                </a:cubicBezTo>
                <a:cubicBezTo>
                  <a:pt x="96" y="177"/>
                  <a:pt x="96" y="177"/>
                  <a:pt x="96" y="177"/>
                </a:cubicBezTo>
                <a:cubicBezTo>
                  <a:pt x="94" y="181"/>
                  <a:pt x="92" y="185"/>
                  <a:pt x="89" y="190"/>
                </a:cubicBezTo>
                <a:cubicBezTo>
                  <a:pt x="89" y="189"/>
                  <a:pt x="89" y="189"/>
                  <a:pt x="89" y="189"/>
                </a:cubicBezTo>
                <a:cubicBezTo>
                  <a:pt x="31" y="180"/>
                  <a:pt x="31" y="180"/>
                  <a:pt x="31" y="180"/>
                </a:cubicBezTo>
                <a:cubicBezTo>
                  <a:pt x="25" y="179"/>
                  <a:pt x="19" y="182"/>
                  <a:pt x="18" y="187"/>
                </a:cubicBezTo>
                <a:cubicBezTo>
                  <a:pt x="8" y="222"/>
                  <a:pt x="8" y="222"/>
                  <a:pt x="8" y="222"/>
                </a:cubicBezTo>
                <a:cubicBezTo>
                  <a:pt x="6" y="226"/>
                  <a:pt x="9" y="232"/>
                  <a:pt x="14" y="235"/>
                </a:cubicBezTo>
                <a:cubicBezTo>
                  <a:pt x="68" y="258"/>
                  <a:pt x="68" y="258"/>
                  <a:pt x="68" y="258"/>
                </a:cubicBezTo>
                <a:cubicBezTo>
                  <a:pt x="69" y="259"/>
                  <a:pt x="69" y="259"/>
                  <a:pt x="69" y="259"/>
                </a:cubicBezTo>
                <a:cubicBezTo>
                  <a:pt x="69" y="263"/>
                  <a:pt x="68" y="267"/>
                  <a:pt x="68" y="271"/>
                </a:cubicBezTo>
                <a:cubicBezTo>
                  <a:pt x="67" y="271"/>
                  <a:pt x="67" y="271"/>
                  <a:pt x="67" y="271"/>
                </a:cubicBezTo>
                <a:cubicBezTo>
                  <a:pt x="10" y="286"/>
                  <a:pt x="10" y="286"/>
                  <a:pt x="10" y="286"/>
                </a:cubicBezTo>
                <a:cubicBezTo>
                  <a:pt x="4" y="287"/>
                  <a:pt x="0" y="293"/>
                  <a:pt x="1" y="298"/>
                </a:cubicBezTo>
                <a:cubicBezTo>
                  <a:pt x="6" y="333"/>
                  <a:pt x="6" y="333"/>
                  <a:pt x="6" y="333"/>
                </a:cubicBezTo>
                <a:cubicBezTo>
                  <a:pt x="6" y="338"/>
                  <a:pt x="11" y="342"/>
                  <a:pt x="17" y="342"/>
                </a:cubicBezTo>
                <a:cubicBezTo>
                  <a:pt x="75" y="342"/>
                  <a:pt x="75" y="342"/>
                  <a:pt x="75" y="342"/>
                </a:cubicBezTo>
                <a:cubicBezTo>
                  <a:pt x="77" y="347"/>
                  <a:pt x="78" y="351"/>
                  <a:pt x="80" y="356"/>
                </a:cubicBezTo>
                <a:cubicBezTo>
                  <a:pt x="33" y="389"/>
                  <a:pt x="33" y="389"/>
                  <a:pt x="33" y="389"/>
                </a:cubicBezTo>
                <a:cubicBezTo>
                  <a:pt x="28" y="392"/>
                  <a:pt x="27" y="399"/>
                  <a:pt x="30" y="403"/>
                </a:cubicBezTo>
                <a:cubicBezTo>
                  <a:pt x="47" y="434"/>
                  <a:pt x="47" y="434"/>
                  <a:pt x="47" y="434"/>
                </a:cubicBezTo>
                <a:cubicBezTo>
                  <a:pt x="49" y="439"/>
                  <a:pt x="55" y="441"/>
                  <a:pt x="60" y="439"/>
                </a:cubicBezTo>
                <a:cubicBezTo>
                  <a:pt x="114" y="418"/>
                  <a:pt x="114" y="418"/>
                  <a:pt x="114" y="418"/>
                </a:cubicBezTo>
                <a:cubicBezTo>
                  <a:pt x="117" y="422"/>
                  <a:pt x="119" y="425"/>
                  <a:pt x="122" y="429"/>
                </a:cubicBezTo>
                <a:cubicBezTo>
                  <a:pt x="93" y="476"/>
                  <a:pt x="93" y="476"/>
                  <a:pt x="93" y="476"/>
                </a:cubicBezTo>
                <a:cubicBezTo>
                  <a:pt x="90" y="481"/>
                  <a:pt x="91" y="488"/>
                  <a:pt x="95" y="491"/>
                </a:cubicBezTo>
                <a:cubicBezTo>
                  <a:pt x="123" y="513"/>
                  <a:pt x="123" y="513"/>
                  <a:pt x="123" y="513"/>
                </a:cubicBezTo>
                <a:cubicBezTo>
                  <a:pt x="127" y="517"/>
                  <a:pt x="133" y="516"/>
                  <a:pt x="137" y="512"/>
                </a:cubicBezTo>
                <a:cubicBezTo>
                  <a:pt x="178" y="473"/>
                  <a:pt x="178" y="473"/>
                  <a:pt x="178" y="473"/>
                </a:cubicBezTo>
                <a:cubicBezTo>
                  <a:pt x="182" y="476"/>
                  <a:pt x="187" y="478"/>
                  <a:pt x="191" y="480"/>
                </a:cubicBezTo>
                <a:cubicBezTo>
                  <a:pt x="183" y="536"/>
                  <a:pt x="183" y="536"/>
                  <a:pt x="183" y="536"/>
                </a:cubicBezTo>
                <a:cubicBezTo>
                  <a:pt x="182" y="542"/>
                  <a:pt x="185" y="547"/>
                  <a:pt x="190" y="548"/>
                </a:cubicBezTo>
                <a:cubicBezTo>
                  <a:pt x="225" y="558"/>
                  <a:pt x="225" y="558"/>
                  <a:pt x="225" y="558"/>
                </a:cubicBezTo>
                <a:cubicBezTo>
                  <a:pt x="229" y="560"/>
                  <a:pt x="235" y="557"/>
                  <a:pt x="238" y="552"/>
                </a:cubicBezTo>
                <a:cubicBezTo>
                  <a:pt x="260" y="500"/>
                  <a:pt x="260" y="500"/>
                  <a:pt x="260" y="500"/>
                </a:cubicBezTo>
                <a:cubicBezTo>
                  <a:pt x="262" y="500"/>
                  <a:pt x="265" y="501"/>
                  <a:pt x="268" y="501"/>
                </a:cubicBezTo>
                <a:cubicBezTo>
                  <a:pt x="281" y="554"/>
                  <a:pt x="281" y="554"/>
                  <a:pt x="281" y="554"/>
                </a:cubicBezTo>
                <a:cubicBezTo>
                  <a:pt x="282" y="559"/>
                  <a:pt x="288" y="563"/>
                  <a:pt x="293" y="562"/>
                </a:cubicBezTo>
                <a:cubicBezTo>
                  <a:pt x="328" y="558"/>
                  <a:pt x="328" y="558"/>
                  <a:pt x="328" y="558"/>
                </a:cubicBezTo>
                <a:cubicBezTo>
                  <a:pt x="334" y="558"/>
                  <a:pt x="338" y="553"/>
                  <a:pt x="338" y="547"/>
                </a:cubicBezTo>
                <a:cubicBezTo>
                  <a:pt x="338" y="495"/>
                  <a:pt x="338" y="495"/>
                  <a:pt x="338" y="495"/>
                </a:cubicBezTo>
                <a:cubicBezTo>
                  <a:pt x="343" y="493"/>
                  <a:pt x="348" y="492"/>
                  <a:pt x="353" y="490"/>
                </a:cubicBezTo>
                <a:cubicBezTo>
                  <a:pt x="385" y="533"/>
                  <a:pt x="385" y="533"/>
                  <a:pt x="385" y="533"/>
                </a:cubicBezTo>
                <a:cubicBezTo>
                  <a:pt x="389" y="538"/>
                  <a:pt x="395" y="539"/>
                  <a:pt x="399" y="536"/>
                </a:cubicBezTo>
                <a:cubicBezTo>
                  <a:pt x="430" y="519"/>
                  <a:pt x="430" y="519"/>
                  <a:pt x="430" y="519"/>
                </a:cubicBezTo>
                <a:cubicBezTo>
                  <a:pt x="435" y="516"/>
                  <a:pt x="437" y="510"/>
                  <a:pt x="435" y="505"/>
                </a:cubicBezTo>
                <a:cubicBezTo>
                  <a:pt x="416" y="457"/>
                  <a:pt x="416" y="457"/>
                  <a:pt x="416" y="457"/>
                </a:cubicBezTo>
                <a:cubicBezTo>
                  <a:pt x="420" y="454"/>
                  <a:pt x="425" y="450"/>
                  <a:pt x="429" y="446"/>
                </a:cubicBezTo>
                <a:cubicBezTo>
                  <a:pt x="473" y="474"/>
                  <a:pt x="473" y="474"/>
                  <a:pt x="473" y="474"/>
                </a:cubicBezTo>
                <a:cubicBezTo>
                  <a:pt x="478" y="477"/>
                  <a:pt x="485" y="476"/>
                  <a:pt x="488" y="472"/>
                </a:cubicBezTo>
                <a:cubicBezTo>
                  <a:pt x="510" y="444"/>
                  <a:pt x="510" y="444"/>
                  <a:pt x="510" y="444"/>
                </a:cubicBezTo>
                <a:cubicBezTo>
                  <a:pt x="514" y="441"/>
                  <a:pt x="514" y="434"/>
                  <a:pt x="510" y="430"/>
                </a:cubicBezTo>
                <a:cubicBezTo>
                  <a:pt x="473" y="391"/>
                  <a:pt x="473" y="391"/>
                  <a:pt x="473" y="391"/>
                </a:cubicBezTo>
                <a:cubicBezTo>
                  <a:pt x="476" y="386"/>
                  <a:pt x="479" y="381"/>
                  <a:pt x="481" y="376"/>
                </a:cubicBezTo>
                <a:cubicBezTo>
                  <a:pt x="533" y="384"/>
                  <a:pt x="533" y="384"/>
                  <a:pt x="533" y="384"/>
                </a:cubicBezTo>
                <a:cubicBezTo>
                  <a:pt x="539" y="385"/>
                  <a:pt x="544" y="381"/>
                  <a:pt x="545" y="376"/>
                </a:cubicBezTo>
                <a:lnTo>
                  <a:pt x="555" y="342"/>
                </a:lnTo>
                <a:close/>
                <a:moveTo>
                  <a:pt x="255" y="445"/>
                </a:moveTo>
                <a:cubicBezTo>
                  <a:pt x="274" y="382"/>
                  <a:pt x="274" y="382"/>
                  <a:pt x="274" y="382"/>
                </a:cubicBezTo>
                <a:cubicBezTo>
                  <a:pt x="293" y="384"/>
                  <a:pt x="313" y="381"/>
                  <a:pt x="329" y="372"/>
                </a:cubicBezTo>
                <a:cubicBezTo>
                  <a:pt x="376" y="420"/>
                  <a:pt x="376" y="420"/>
                  <a:pt x="376" y="420"/>
                </a:cubicBezTo>
                <a:cubicBezTo>
                  <a:pt x="341" y="443"/>
                  <a:pt x="298" y="453"/>
                  <a:pt x="255" y="445"/>
                </a:cubicBezTo>
                <a:close/>
                <a:moveTo>
                  <a:pt x="135" y="350"/>
                </a:moveTo>
                <a:cubicBezTo>
                  <a:pt x="199" y="334"/>
                  <a:pt x="199" y="334"/>
                  <a:pt x="199" y="334"/>
                </a:cubicBezTo>
                <a:cubicBezTo>
                  <a:pt x="209" y="351"/>
                  <a:pt x="224" y="364"/>
                  <a:pt x="242" y="373"/>
                </a:cubicBezTo>
                <a:cubicBezTo>
                  <a:pt x="224" y="436"/>
                  <a:pt x="224" y="436"/>
                  <a:pt x="224" y="436"/>
                </a:cubicBezTo>
                <a:cubicBezTo>
                  <a:pt x="183" y="420"/>
                  <a:pt x="152" y="388"/>
                  <a:pt x="135" y="350"/>
                </a:cubicBezTo>
                <a:close/>
                <a:moveTo>
                  <a:pt x="313" y="124"/>
                </a:moveTo>
                <a:cubicBezTo>
                  <a:pt x="295" y="187"/>
                  <a:pt x="295" y="187"/>
                  <a:pt x="295" y="187"/>
                </a:cubicBezTo>
                <a:cubicBezTo>
                  <a:pt x="273" y="184"/>
                  <a:pt x="252" y="189"/>
                  <a:pt x="234" y="200"/>
                </a:cubicBezTo>
                <a:cubicBezTo>
                  <a:pt x="188" y="153"/>
                  <a:pt x="188" y="153"/>
                  <a:pt x="188" y="153"/>
                </a:cubicBezTo>
                <a:cubicBezTo>
                  <a:pt x="223" y="127"/>
                  <a:pt x="268" y="116"/>
                  <a:pt x="313" y="124"/>
                </a:cubicBezTo>
                <a:close/>
                <a:moveTo>
                  <a:pt x="436" y="223"/>
                </a:moveTo>
                <a:cubicBezTo>
                  <a:pt x="372" y="239"/>
                  <a:pt x="372" y="239"/>
                  <a:pt x="372" y="239"/>
                </a:cubicBezTo>
                <a:cubicBezTo>
                  <a:pt x="362" y="221"/>
                  <a:pt x="347" y="205"/>
                  <a:pt x="327" y="196"/>
                </a:cubicBezTo>
                <a:cubicBezTo>
                  <a:pt x="345" y="133"/>
                  <a:pt x="345" y="133"/>
                  <a:pt x="345" y="133"/>
                </a:cubicBezTo>
                <a:cubicBezTo>
                  <a:pt x="388" y="150"/>
                  <a:pt x="419" y="183"/>
                  <a:pt x="436" y="223"/>
                </a:cubicBezTo>
                <a:close/>
                <a:moveTo>
                  <a:pt x="382" y="271"/>
                </a:moveTo>
                <a:cubicBezTo>
                  <a:pt x="445" y="255"/>
                  <a:pt x="445" y="255"/>
                  <a:pt x="445" y="255"/>
                </a:cubicBezTo>
                <a:cubicBezTo>
                  <a:pt x="449" y="279"/>
                  <a:pt x="448" y="305"/>
                  <a:pt x="441" y="330"/>
                </a:cubicBezTo>
                <a:cubicBezTo>
                  <a:pt x="433" y="357"/>
                  <a:pt x="419" y="380"/>
                  <a:pt x="401" y="399"/>
                </a:cubicBezTo>
                <a:cubicBezTo>
                  <a:pt x="356" y="352"/>
                  <a:pt x="356" y="352"/>
                  <a:pt x="356" y="352"/>
                </a:cubicBezTo>
                <a:cubicBezTo>
                  <a:pt x="366" y="341"/>
                  <a:pt x="374" y="327"/>
                  <a:pt x="379" y="312"/>
                </a:cubicBezTo>
                <a:cubicBezTo>
                  <a:pt x="383" y="298"/>
                  <a:pt x="384" y="284"/>
                  <a:pt x="382" y="271"/>
                </a:cubicBezTo>
                <a:close/>
                <a:moveTo>
                  <a:pt x="325" y="296"/>
                </a:moveTo>
                <a:cubicBezTo>
                  <a:pt x="319" y="319"/>
                  <a:pt x="295" y="332"/>
                  <a:pt x="273" y="325"/>
                </a:cubicBezTo>
                <a:cubicBezTo>
                  <a:pt x="250" y="319"/>
                  <a:pt x="237" y="295"/>
                  <a:pt x="243" y="273"/>
                </a:cubicBezTo>
                <a:cubicBezTo>
                  <a:pt x="250" y="250"/>
                  <a:pt x="274" y="237"/>
                  <a:pt x="296" y="244"/>
                </a:cubicBezTo>
                <a:cubicBezTo>
                  <a:pt x="319" y="250"/>
                  <a:pt x="332" y="274"/>
                  <a:pt x="325" y="296"/>
                </a:cubicBezTo>
                <a:close/>
                <a:moveTo>
                  <a:pt x="188" y="302"/>
                </a:moveTo>
                <a:cubicBezTo>
                  <a:pt x="125" y="318"/>
                  <a:pt x="125" y="318"/>
                  <a:pt x="125" y="318"/>
                </a:cubicBezTo>
                <a:cubicBezTo>
                  <a:pt x="119" y="293"/>
                  <a:pt x="120" y="266"/>
                  <a:pt x="128" y="239"/>
                </a:cubicBezTo>
                <a:cubicBezTo>
                  <a:pt x="135" y="215"/>
                  <a:pt x="147" y="193"/>
                  <a:pt x="163" y="175"/>
                </a:cubicBezTo>
                <a:cubicBezTo>
                  <a:pt x="209" y="222"/>
                  <a:pt x="209" y="222"/>
                  <a:pt x="209" y="222"/>
                </a:cubicBezTo>
                <a:cubicBezTo>
                  <a:pt x="200" y="232"/>
                  <a:pt x="194" y="244"/>
                  <a:pt x="190" y="257"/>
                </a:cubicBezTo>
                <a:cubicBezTo>
                  <a:pt x="186" y="273"/>
                  <a:pt x="185" y="288"/>
                  <a:pt x="188" y="302"/>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anim calcmode="lin" valueType="num">
                                      <p:cBhvr>
                                        <p:cTn id="12" dur="750" fill="hold"/>
                                        <p:tgtEl>
                                          <p:spTgt spid="8"/>
                                        </p:tgtEl>
                                        <p:attrNameLst>
                                          <p:attrName>ppt_x</p:attrName>
                                        </p:attrNameLst>
                                      </p:cBhvr>
                                      <p:tavLst>
                                        <p:tav tm="0">
                                          <p:val>
                                            <p:strVal val="#ppt_x"/>
                                          </p:val>
                                        </p:tav>
                                        <p:tav tm="100000">
                                          <p:val>
                                            <p:strVal val="#ppt_x"/>
                                          </p:val>
                                        </p:tav>
                                      </p:tavLst>
                                    </p:anim>
                                    <p:anim calcmode="lin" valueType="num">
                                      <p:cBhvr>
                                        <p:cTn id="13" dur="75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750"/>
                                        <p:tgtEl>
                                          <p:spTgt spid="10"/>
                                        </p:tgtEl>
                                      </p:cBhvr>
                                    </p:animEffect>
                                    <p:anim calcmode="lin" valueType="num">
                                      <p:cBhvr>
                                        <p:cTn id="22" dur="750" fill="hold"/>
                                        <p:tgtEl>
                                          <p:spTgt spid="10"/>
                                        </p:tgtEl>
                                        <p:attrNameLst>
                                          <p:attrName>ppt_x</p:attrName>
                                        </p:attrNameLst>
                                      </p:cBhvr>
                                      <p:tavLst>
                                        <p:tav tm="0">
                                          <p:val>
                                            <p:strVal val="#ppt_x"/>
                                          </p:val>
                                        </p:tav>
                                        <p:tav tm="100000">
                                          <p:val>
                                            <p:strVal val="#ppt_x"/>
                                          </p:val>
                                        </p:tav>
                                      </p:tavLst>
                                    </p:anim>
                                    <p:anim calcmode="lin" valueType="num">
                                      <p:cBhvr>
                                        <p:cTn id="23" dur="75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75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750"/>
                                        <p:tgtEl>
                                          <p:spTgt spid="12"/>
                                        </p:tgtEl>
                                      </p:cBhvr>
                                    </p:animEffect>
                                    <p:anim calcmode="lin" valueType="num">
                                      <p:cBhvr>
                                        <p:cTn id="32" dur="750" fill="hold"/>
                                        <p:tgtEl>
                                          <p:spTgt spid="12"/>
                                        </p:tgtEl>
                                        <p:attrNameLst>
                                          <p:attrName>ppt_x</p:attrName>
                                        </p:attrNameLst>
                                      </p:cBhvr>
                                      <p:tavLst>
                                        <p:tav tm="0">
                                          <p:val>
                                            <p:strVal val="#ppt_x"/>
                                          </p:val>
                                        </p:tav>
                                        <p:tav tm="100000">
                                          <p:val>
                                            <p:strVal val="#ppt_x"/>
                                          </p:val>
                                        </p:tav>
                                      </p:tavLst>
                                    </p:anim>
                                    <p:anim calcmode="lin" valueType="num">
                                      <p:cBhvr>
                                        <p:cTn id="33" dur="75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750"/>
                                        <p:tgtEl>
                                          <p:spTgt spid="13"/>
                                        </p:tgtEl>
                                      </p:cBhvr>
                                    </p:animEffect>
                                    <p:anim calcmode="lin" valueType="num">
                                      <p:cBhvr>
                                        <p:cTn id="37" dur="750" fill="hold"/>
                                        <p:tgtEl>
                                          <p:spTgt spid="13"/>
                                        </p:tgtEl>
                                        <p:attrNameLst>
                                          <p:attrName>ppt_x</p:attrName>
                                        </p:attrNameLst>
                                      </p:cBhvr>
                                      <p:tavLst>
                                        <p:tav tm="0">
                                          <p:val>
                                            <p:strVal val="#ppt_x"/>
                                          </p:val>
                                        </p:tav>
                                        <p:tav tm="100000">
                                          <p:val>
                                            <p:strVal val="#ppt_x"/>
                                          </p:val>
                                        </p:tav>
                                      </p:tavLst>
                                    </p:anim>
                                    <p:anim calcmode="lin" valueType="num">
                                      <p:cBhvr>
                                        <p:cTn id="38" dur="75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750"/>
                                        <p:tgtEl>
                                          <p:spTgt spid="14"/>
                                        </p:tgtEl>
                                      </p:cBhvr>
                                    </p:animEffect>
                                    <p:anim calcmode="lin" valueType="num">
                                      <p:cBhvr>
                                        <p:cTn id="42" dur="750" fill="hold"/>
                                        <p:tgtEl>
                                          <p:spTgt spid="14"/>
                                        </p:tgtEl>
                                        <p:attrNameLst>
                                          <p:attrName>ppt_x</p:attrName>
                                        </p:attrNameLst>
                                      </p:cBhvr>
                                      <p:tavLst>
                                        <p:tav tm="0">
                                          <p:val>
                                            <p:strVal val="#ppt_x"/>
                                          </p:val>
                                        </p:tav>
                                        <p:tav tm="100000">
                                          <p:val>
                                            <p:strVal val="#ppt_x"/>
                                          </p:val>
                                        </p:tav>
                                      </p:tavLst>
                                    </p:anim>
                                    <p:anim calcmode="lin" valueType="num">
                                      <p:cBhvr>
                                        <p:cTn id="43" dur="75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750"/>
                                        <p:tgtEl>
                                          <p:spTgt spid="15"/>
                                        </p:tgtEl>
                                      </p:cBhvr>
                                    </p:animEffect>
                                    <p:anim calcmode="lin" valueType="num">
                                      <p:cBhvr>
                                        <p:cTn id="47" dur="750" fill="hold"/>
                                        <p:tgtEl>
                                          <p:spTgt spid="15"/>
                                        </p:tgtEl>
                                        <p:attrNameLst>
                                          <p:attrName>ppt_x</p:attrName>
                                        </p:attrNameLst>
                                      </p:cBhvr>
                                      <p:tavLst>
                                        <p:tav tm="0">
                                          <p:val>
                                            <p:strVal val="#ppt_x"/>
                                          </p:val>
                                        </p:tav>
                                        <p:tav tm="100000">
                                          <p:val>
                                            <p:strVal val="#ppt_x"/>
                                          </p:val>
                                        </p:tav>
                                      </p:tavLst>
                                    </p:anim>
                                    <p:anim calcmode="lin" valueType="num">
                                      <p:cBhvr>
                                        <p:cTn id="48" dur="75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750"/>
                                        <p:tgtEl>
                                          <p:spTgt spid="16"/>
                                        </p:tgtEl>
                                      </p:cBhvr>
                                    </p:animEffect>
                                    <p:anim calcmode="lin" valueType="num">
                                      <p:cBhvr>
                                        <p:cTn id="52" dur="750" fill="hold"/>
                                        <p:tgtEl>
                                          <p:spTgt spid="16"/>
                                        </p:tgtEl>
                                        <p:attrNameLst>
                                          <p:attrName>ppt_x</p:attrName>
                                        </p:attrNameLst>
                                      </p:cBhvr>
                                      <p:tavLst>
                                        <p:tav tm="0">
                                          <p:val>
                                            <p:strVal val="#ppt_x"/>
                                          </p:val>
                                        </p:tav>
                                        <p:tav tm="100000">
                                          <p:val>
                                            <p:strVal val="#ppt_x"/>
                                          </p:val>
                                        </p:tav>
                                      </p:tavLst>
                                    </p:anim>
                                    <p:anim calcmode="lin" valueType="num">
                                      <p:cBhvr>
                                        <p:cTn id="53" dur="75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750"/>
                                        <p:tgtEl>
                                          <p:spTgt spid="17"/>
                                        </p:tgtEl>
                                      </p:cBhvr>
                                    </p:animEffect>
                                    <p:anim calcmode="lin" valueType="num">
                                      <p:cBhvr>
                                        <p:cTn id="57" dur="750" fill="hold"/>
                                        <p:tgtEl>
                                          <p:spTgt spid="17"/>
                                        </p:tgtEl>
                                        <p:attrNameLst>
                                          <p:attrName>ppt_x</p:attrName>
                                        </p:attrNameLst>
                                      </p:cBhvr>
                                      <p:tavLst>
                                        <p:tav tm="0">
                                          <p:val>
                                            <p:strVal val="#ppt_x"/>
                                          </p:val>
                                        </p:tav>
                                        <p:tav tm="100000">
                                          <p:val>
                                            <p:strVal val="#ppt_x"/>
                                          </p:val>
                                        </p:tav>
                                      </p:tavLst>
                                    </p:anim>
                                    <p:anim calcmode="lin" valueType="num">
                                      <p:cBhvr>
                                        <p:cTn id="58" dur="75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anim calcmode="lin" valueType="num">
                                      <p:cBhvr>
                                        <p:cTn id="62" dur="750" fill="hold"/>
                                        <p:tgtEl>
                                          <p:spTgt spid="18"/>
                                        </p:tgtEl>
                                        <p:attrNameLst>
                                          <p:attrName>ppt_x</p:attrName>
                                        </p:attrNameLst>
                                      </p:cBhvr>
                                      <p:tavLst>
                                        <p:tav tm="0">
                                          <p:val>
                                            <p:strVal val="#ppt_x"/>
                                          </p:val>
                                        </p:tav>
                                        <p:tav tm="100000">
                                          <p:val>
                                            <p:strVal val="#ppt_x"/>
                                          </p:val>
                                        </p:tav>
                                      </p:tavLst>
                                    </p:anim>
                                    <p:anim calcmode="lin" valueType="num">
                                      <p:cBhvr>
                                        <p:cTn id="63" dur="750" fill="hold"/>
                                        <p:tgtEl>
                                          <p:spTgt spid="1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750"/>
                                        <p:tgtEl>
                                          <p:spTgt spid="19"/>
                                        </p:tgtEl>
                                      </p:cBhvr>
                                    </p:animEffect>
                                    <p:anim calcmode="lin" valueType="num">
                                      <p:cBhvr>
                                        <p:cTn id="67" dur="750" fill="hold"/>
                                        <p:tgtEl>
                                          <p:spTgt spid="19"/>
                                        </p:tgtEl>
                                        <p:attrNameLst>
                                          <p:attrName>ppt_x</p:attrName>
                                        </p:attrNameLst>
                                      </p:cBhvr>
                                      <p:tavLst>
                                        <p:tav tm="0">
                                          <p:val>
                                            <p:strVal val="#ppt_x"/>
                                          </p:val>
                                        </p:tav>
                                        <p:tav tm="100000">
                                          <p:val>
                                            <p:strVal val="#ppt_x"/>
                                          </p:val>
                                        </p:tav>
                                      </p:tavLst>
                                    </p:anim>
                                    <p:anim calcmode="lin" valueType="num">
                                      <p:cBhvr>
                                        <p:cTn id="68" dur="750" fill="hold"/>
                                        <p:tgtEl>
                                          <p:spTgt spid="1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ppt_x</p:attrName>
                                        </p:attrNameLst>
                                      </p:cBhvr>
                                      <p:tavLst>
                                        <p:tav tm="0">
                                          <p:val>
                                            <p:strVal val="#ppt_x"/>
                                          </p:val>
                                        </p:tav>
                                        <p:tav tm="100000">
                                          <p:val>
                                            <p:strVal val="#ppt_x"/>
                                          </p:val>
                                        </p:tav>
                                      </p:tavLst>
                                    </p:anim>
                                    <p:anim calcmode="lin" valueType="num">
                                      <p:cBhvr>
                                        <p:cTn id="73" dur="75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750"/>
                                        <p:tgtEl>
                                          <p:spTgt spid="21"/>
                                        </p:tgtEl>
                                      </p:cBhvr>
                                    </p:animEffect>
                                    <p:anim calcmode="lin" valueType="num">
                                      <p:cBhvr>
                                        <p:cTn id="77" dur="750" fill="hold"/>
                                        <p:tgtEl>
                                          <p:spTgt spid="21"/>
                                        </p:tgtEl>
                                        <p:attrNameLst>
                                          <p:attrName>ppt_x</p:attrName>
                                        </p:attrNameLst>
                                      </p:cBhvr>
                                      <p:tavLst>
                                        <p:tav tm="0">
                                          <p:val>
                                            <p:strVal val="#ppt_x"/>
                                          </p:val>
                                        </p:tav>
                                        <p:tav tm="100000">
                                          <p:val>
                                            <p:strVal val="#ppt_x"/>
                                          </p:val>
                                        </p:tav>
                                      </p:tavLst>
                                    </p:anim>
                                    <p:anim calcmode="lin" valueType="num">
                                      <p:cBhvr>
                                        <p:cTn id="78" dur="75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750"/>
                                        <p:tgtEl>
                                          <p:spTgt spid="22"/>
                                        </p:tgtEl>
                                      </p:cBhvr>
                                    </p:animEffect>
                                    <p:anim calcmode="lin" valueType="num">
                                      <p:cBhvr>
                                        <p:cTn id="82" dur="750" fill="hold"/>
                                        <p:tgtEl>
                                          <p:spTgt spid="22"/>
                                        </p:tgtEl>
                                        <p:attrNameLst>
                                          <p:attrName>ppt_x</p:attrName>
                                        </p:attrNameLst>
                                      </p:cBhvr>
                                      <p:tavLst>
                                        <p:tav tm="0">
                                          <p:val>
                                            <p:strVal val="#ppt_x"/>
                                          </p:val>
                                        </p:tav>
                                        <p:tav tm="100000">
                                          <p:val>
                                            <p:strVal val="#ppt_x"/>
                                          </p:val>
                                        </p:tav>
                                      </p:tavLst>
                                    </p:anim>
                                    <p:anim calcmode="lin" valueType="num">
                                      <p:cBhvr>
                                        <p:cTn id="83" dur="750" fill="hold"/>
                                        <p:tgtEl>
                                          <p:spTgt spid="2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750"/>
                                        <p:tgtEl>
                                          <p:spTgt spid="23"/>
                                        </p:tgtEl>
                                      </p:cBhvr>
                                    </p:animEffect>
                                    <p:anim calcmode="lin" valueType="num">
                                      <p:cBhvr>
                                        <p:cTn id="87" dur="750" fill="hold"/>
                                        <p:tgtEl>
                                          <p:spTgt spid="23"/>
                                        </p:tgtEl>
                                        <p:attrNameLst>
                                          <p:attrName>ppt_x</p:attrName>
                                        </p:attrNameLst>
                                      </p:cBhvr>
                                      <p:tavLst>
                                        <p:tav tm="0">
                                          <p:val>
                                            <p:strVal val="#ppt_x"/>
                                          </p:val>
                                        </p:tav>
                                        <p:tav tm="100000">
                                          <p:val>
                                            <p:strVal val="#ppt_x"/>
                                          </p:val>
                                        </p:tav>
                                      </p:tavLst>
                                    </p:anim>
                                    <p:anim calcmode="lin" valueType="num">
                                      <p:cBhvr>
                                        <p:cTn id="88"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909" y="0"/>
            <a:ext cx="12192000" cy="6858000"/>
            <a:chOff x="0" y="0"/>
            <a:chExt cx="12192000" cy="685800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4" name="组合 33"/>
            <p:cNvGrpSpPr/>
            <p:nvPr/>
          </p:nvGrpSpPr>
          <p:grpSpPr>
            <a:xfrm>
              <a:off x="198437" y="340216"/>
              <a:ext cx="11793538" cy="6370530"/>
              <a:chOff x="198437" y="195076"/>
              <a:chExt cx="11793538" cy="6370530"/>
            </a:xfrm>
          </p:grpSpPr>
          <p:sp>
            <p:nvSpPr>
              <p:cNvPr id="35" name="矩形 34"/>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标题 1"/>
              <p:cNvSpPr txBox="1"/>
              <p:nvPr/>
            </p:nvSpPr>
            <p:spPr>
              <a:xfrm>
                <a:off x="198437" y="195076"/>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Test Lab</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22" name="Text Box 10"/>
          <p:cNvSpPr txBox="1">
            <a:spLocks noChangeArrowheads="1"/>
          </p:cNvSpPr>
          <p:nvPr/>
        </p:nvSpPr>
        <p:spPr bwMode="auto">
          <a:xfrm>
            <a:off x="5908291" y="1697390"/>
            <a:ext cx="5600218" cy="3916713"/>
          </a:xfrm>
          <a:prstGeom prst="rect">
            <a:avLst/>
          </a:prstGeom>
          <a:noFill/>
          <a:ln w="9525">
            <a:noFill/>
            <a:miter lim="800000"/>
          </a:ln>
        </p:spPr>
        <p:txBody>
          <a:bodyPr wrap="square" lIns="45720" tIns="22860" rIns="45720" bIns="22860">
            <a:spAutoFit/>
          </a:bodyPr>
          <a:lstStyle/>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Firebase Test Lab là chức năng để kiểm tra hoạt động của ứng dựng trên cloud với chi phí phù hợp cho các doanh nghiệp từ nhỏ và vừa tới các doanh nghiệp lớn.</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Bằng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Test lab ta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test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nhờ</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mình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app </a:t>
            </a:r>
            <a:r>
              <a:rPr lang="en-US" sz="1600" dirty="0" err="1">
                <a:latin typeface="Yeseva One" panose="00000500000000000000"/>
                <a:cs typeface="Arial" panose="020B0604020202020204" pitchFamily="34" charset="0"/>
              </a:rPr>
              <a:t>sẽ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thế</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pPr>
            <a:r>
              <a:rPr lang="en-US" sz="1600" dirty="0">
                <a:latin typeface="Yeseva One" panose="00000500000000000000"/>
                <a:cs typeface="Arial" panose="020B0604020202020204" pitchFamily="34" charset="0"/>
              </a:rPr>
              <a:t>Firebase Test Lab </a:t>
            </a:r>
            <a:r>
              <a:rPr lang="en-US" sz="1600" dirty="0" err="1">
                <a:latin typeface="Yeseva One" panose="00000500000000000000"/>
                <a:cs typeface="Arial" panose="020B0604020202020204" pitchFamily="34" charset="0"/>
              </a:rPr>
              <a:t>đực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chuyên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trong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lĩnh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vực</a:t>
            </a:r>
            <a:r>
              <a:rPr lang="en-US" sz="1600" dirty="0">
                <a:latin typeface="Yeseva One" panose="00000500000000000000"/>
                <a:cs typeface="Arial" panose="020B0604020202020204" pitchFamily="34" charset="0"/>
              </a:rPr>
              <a:t> software Testing Tools.</a:t>
            </a:r>
          </a:p>
        </p:txBody>
      </p:sp>
      <p:pic>
        <p:nvPicPr>
          <p:cNvPr id="29" name="Picture 28">
            <a:extLst>
              <a:ext uri="{FF2B5EF4-FFF2-40B4-BE49-F238E27FC236}">
                <a16:creationId xmlns:a16="http://schemas.microsoft.com/office/drawing/2014/main" id="{EFF76FD2-760A-4271-BBD6-6AC2A053A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74" y="1940949"/>
            <a:ext cx="4943780" cy="40328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50" fill="hold"/>
                                        <p:tgtEl>
                                          <p:spTgt spid="22"/>
                                        </p:tgtEl>
                                        <p:attrNameLst>
                                          <p:attrName>ppt_x</p:attrName>
                                        </p:attrNameLst>
                                      </p:cBhvr>
                                      <p:tavLst>
                                        <p:tav tm="0">
                                          <p:val>
                                            <p:strVal val="0-#ppt_w/2"/>
                                          </p:val>
                                        </p:tav>
                                        <p:tav tm="100000">
                                          <p:val>
                                            <p:strVal val="#ppt_x"/>
                                          </p:val>
                                        </p:tav>
                                      </p:tavLst>
                                    </p:anim>
                                    <p:anim calcmode="lin" valueType="num">
                                      <p:cBhvr additive="base">
                                        <p:cTn id="8" dur="2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6" presetClass="entr" presetSubtype="16"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ircle(in)">
                                      <p:cBhvr>
                                        <p:cTn id="12" dur="1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0"/>
            <a:ext cx="12192000" cy="6858000"/>
            <a:chOff x="0" y="0"/>
            <a:chExt cx="12192000" cy="6858000"/>
          </a:xfrm>
        </p:grpSpPr>
        <p:pic>
          <p:nvPicPr>
            <p:cNvPr id="38" name="图片 3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44" name="组合 43"/>
            <p:cNvGrpSpPr/>
            <p:nvPr/>
          </p:nvGrpSpPr>
          <p:grpSpPr>
            <a:xfrm>
              <a:off x="198437" y="357324"/>
              <a:ext cx="11793539" cy="6353422"/>
              <a:chOff x="198437" y="212184"/>
              <a:chExt cx="11793539" cy="6353422"/>
            </a:xfrm>
          </p:grpSpPr>
          <p:sp>
            <p:nvSpPr>
              <p:cNvPr id="45" name="矩形 44"/>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标题 1"/>
              <p:cNvSpPr txBox="1"/>
              <p:nvPr/>
            </p:nvSpPr>
            <p:spPr>
              <a:xfrm>
                <a:off x="198437" y="212184"/>
                <a:ext cx="11793539"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3200" b="1" spc="600">
                    <a:solidFill>
                      <a:schemeClr val="bg1"/>
                    </a:solidFill>
                    <a:latin typeface="Yeseva One" panose="00000500000000000000"/>
                    <a:cs typeface="Arial" panose="020B0604020202020204" pitchFamily="34" charset="0"/>
                  </a:rPr>
                  <a:t>Firebase Cloud Messaging</a:t>
                </a:r>
                <a:endParaRPr lang="en-US" sz="3200" spc="600" dirty="0">
                  <a:solidFill>
                    <a:schemeClr val="bg1"/>
                  </a:solidFill>
                  <a:latin typeface="Yeseva One" panose="00000500000000000000"/>
                  <a:ea typeface="Yeseva One" panose="00000500000000000000" charset="0"/>
                  <a:cs typeface="Roboto condensed"/>
                </a:endParaRPr>
              </a:p>
            </p:txBody>
          </p:sp>
        </p:grpSp>
      </p:grpSp>
      <p:grpSp>
        <p:nvGrpSpPr>
          <p:cNvPr id="5" name="组合 4"/>
          <p:cNvGrpSpPr/>
          <p:nvPr/>
        </p:nvGrpSpPr>
        <p:grpSpPr>
          <a:xfrm>
            <a:off x="575089" y="5059383"/>
            <a:ext cx="1387765" cy="1339657"/>
            <a:chOff x="1377893" y="1726293"/>
            <a:chExt cx="4396316" cy="4243916"/>
          </a:xfrm>
          <a:solidFill>
            <a:srgbClr val="0D6B77"/>
          </a:solidFill>
        </p:grpSpPr>
        <p:grpSp>
          <p:nvGrpSpPr>
            <p:cNvPr id="6" name="Group 9"/>
            <p:cNvGrpSpPr/>
            <p:nvPr/>
          </p:nvGrpSpPr>
          <p:grpSpPr bwMode="auto">
            <a:xfrm>
              <a:off x="1894359" y="2452309"/>
              <a:ext cx="3359149" cy="3517900"/>
              <a:chOff x="0" y="0"/>
              <a:chExt cx="2520000" cy="2636995"/>
            </a:xfrm>
            <a:grpFill/>
          </p:grpSpPr>
          <p:sp>
            <p:nvSpPr>
              <p:cNvPr id="22" name="灰色圆形背景"/>
              <p:cNvSpPr>
                <a:spLocks noChangeArrowheads="1"/>
              </p:cNvSpPr>
              <p:nvPr/>
            </p:nvSpPr>
            <p:spPr bwMode="auto">
              <a:xfrm>
                <a:off x="0" y="0"/>
                <a:ext cx="2520000" cy="2520000"/>
              </a:xfrm>
              <a:custGeom>
                <a:avLst/>
                <a:gdLst>
                  <a:gd name="G0" fmla="+- 411 0 0"/>
                  <a:gd name="G1" fmla="+- 21600 0 411"/>
                  <a:gd name="G2" fmla="+- 21600 0 4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1" y="10800"/>
                    </a:moveTo>
                    <a:cubicBezTo>
                      <a:pt x="411" y="16538"/>
                      <a:pt x="5062" y="21189"/>
                      <a:pt x="10800" y="21189"/>
                    </a:cubicBezTo>
                    <a:cubicBezTo>
                      <a:pt x="16538" y="21189"/>
                      <a:pt x="21189" y="16538"/>
                      <a:pt x="21189" y="10800"/>
                    </a:cubicBezTo>
                    <a:cubicBezTo>
                      <a:pt x="21189" y="5062"/>
                      <a:pt x="16538" y="411"/>
                      <a:pt x="10800" y="411"/>
                    </a:cubicBezTo>
                    <a:cubicBezTo>
                      <a:pt x="5062" y="411"/>
                      <a:pt x="411" y="5062"/>
                      <a:pt x="411" y="10800"/>
                    </a:cubicBezTo>
                    <a:close/>
                  </a:path>
                </a:pathLst>
              </a:cu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23" name="等腰三角形 103"/>
              <p:cNvSpPr>
                <a:spLocks noChangeArrowheads="1"/>
              </p:cNvSpPr>
              <p:nvPr/>
            </p:nvSpPr>
            <p:spPr bwMode="auto">
              <a:xfrm rot="8911463">
                <a:off x="2189868" y="530437"/>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sp>
            <p:nvSpPr>
              <p:cNvPr id="24" name="等腰三角形 104"/>
              <p:cNvSpPr>
                <a:spLocks noChangeArrowheads="1"/>
              </p:cNvSpPr>
              <p:nvPr/>
            </p:nvSpPr>
            <p:spPr bwMode="auto">
              <a:xfrm rot="16200000">
                <a:off x="1153284" y="2348963"/>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sp>
            <p:nvSpPr>
              <p:cNvPr id="25" name="等腰三角形 105"/>
              <p:cNvSpPr>
                <a:spLocks noChangeArrowheads="1"/>
              </p:cNvSpPr>
              <p:nvPr/>
            </p:nvSpPr>
            <p:spPr bwMode="auto">
              <a:xfrm rot="1626189">
                <a:off x="42101" y="505016"/>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grpSp>
        <p:grpSp>
          <p:nvGrpSpPr>
            <p:cNvPr id="7" name="Group 14"/>
            <p:cNvGrpSpPr/>
            <p:nvPr/>
          </p:nvGrpSpPr>
          <p:grpSpPr bwMode="auto">
            <a:xfrm>
              <a:off x="2800293" y="1726293"/>
              <a:ext cx="1536700" cy="1534583"/>
              <a:chOff x="0" y="0"/>
              <a:chExt cx="1152000" cy="1152000"/>
            </a:xfrm>
            <a:grpFill/>
          </p:grpSpPr>
          <p:sp>
            <p:nvSpPr>
              <p:cNvPr id="19"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20" name="椭圆 111"/>
              <p:cNvSpPr>
                <a:spLocks noChangeArrowheads="1"/>
              </p:cNvSpPr>
              <p:nvPr/>
            </p:nvSpPr>
            <p:spPr bwMode="auto">
              <a:xfrm>
                <a:off x="75419" y="67304"/>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dirty="0">
                  <a:solidFill>
                    <a:srgbClr val="FFFFFF"/>
                  </a:solidFill>
                  <a:latin typeface="Yeseva One" panose="00000500000000000000" charset="0"/>
                  <a:ea typeface="Yeseva One" panose="00000500000000000000" charset="0"/>
                  <a:sym typeface="宋体" panose="02010600030101010101" pitchFamily="2" charset="-122"/>
                </a:endParaRPr>
              </a:p>
            </p:txBody>
          </p:sp>
        </p:grpSp>
        <p:sp>
          <p:nvSpPr>
            <p:cNvPr id="17" name="灰色圆形背景"/>
            <p:cNvSpPr>
              <a:spLocks noChangeArrowheads="1"/>
            </p:cNvSpPr>
            <p:nvPr/>
          </p:nvSpPr>
          <p:spPr bwMode="auto">
            <a:xfrm>
              <a:off x="2614025" y="3171976"/>
              <a:ext cx="1919816" cy="1921933"/>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rgbClr val="FFFFFF"/>
                </a:solidFill>
                <a:latin typeface="Yeseva One" panose="00000500000000000000" charset="0"/>
                <a:ea typeface="Yeseva One" panose="00000500000000000000" charset="0"/>
                <a:sym typeface="宋体" panose="02010600030101010101" pitchFamily="2" charset="-122"/>
              </a:endParaRPr>
            </a:p>
          </p:txBody>
        </p:sp>
        <p:grpSp>
          <p:nvGrpSpPr>
            <p:cNvPr id="9" name="Group 22"/>
            <p:cNvGrpSpPr/>
            <p:nvPr/>
          </p:nvGrpSpPr>
          <p:grpSpPr bwMode="auto">
            <a:xfrm>
              <a:off x="4237509" y="4192209"/>
              <a:ext cx="1536700" cy="1536700"/>
              <a:chOff x="0" y="0"/>
              <a:chExt cx="1152000" cy="1152000"/>
            </a:xfrm>
            <a:grpFill/>
          </p:grpSpPr>
          <p:sp>
            <p:nvSpPr>
              <p:cNvPr id="14"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15" name="椭圆 116"/>
              <p:cNvSpPr>
                <a:spLocks noChangeArrowheads="1"/>
              </p:cNvSpPr>
              <p:nvPr/>
            </p:nvSpPr>
            <p:spPr bwMode="auto">
              <a:xfrm>
                <a:off x="72000" y="69125"/>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grpSp>
        <p:grpSp>
          <p:nvGrpSpPr>
            <p:cNvPr id="10" name="Group 27"/>
            <p:cNvGrpSpPr/>
            <p:nvPr/>
          </p:nvGrpSpPr>
          <p:grpSpPr bwMode="auto">
            <a:xfrm>
              <a:off x="1377893" y="4192209"/>
              <a:ext cx="1536700" cy="1536700"/>
              <a:chOff x="0" y="0"/>
              <a:chExt cx="1152000" cy="1152000"/>
            </a:xfrm>
            <a:grpFill/>
          </p:grpSpPr>
          <p:sp>
            <p:nvSpPr>
              <p:cNvPr id="11"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12" name="椭圆 121"/>
              <p:cNvSpPr>
                <a:spLocks noChangeArrowheads="1"/>
              </p:cNvSpPr>
              <p:nvPr/>
            </p:nvSpPr>
            <p:spPr bwMode="auto">
              <a:xfrm>
                <a:off x="68592" y="69125"/>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grpSp>
      </p:grpSp>
      <p:sp>
        <p:nvSpPr>
          <p:cNvPr id="26" name="椭圆 25"/>
          <p:cNvSpPr/>
          <p:nvPr/>
        </p:nvSpPr>
        <p:spPr>
          <a:xfrm>
            <a:off x="5683474" y="2369513"/>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1</a:t>
            </a:r>
            <a:endParaRPr lang="zh-CN" altLang="en-US" dirty="0">
              <a:latin typeface="Yeseva One" panose="00000500000000000000" charset="0"/>
              <a:ea typeface="Yeseva One" panose="00000500000000000000" charset="0"/>
            </a:endParaRPr>
          </a:p>
        </p:txBody>
      </p:sp>
      <p:cxnSp>
        <p:nvCxnSpPr>
          <p:cNvPr id="27" name="直接连接符 26"/>
          <p:cNvCxnSpPr/>
          <p:nvPr/>
        </p:nvCxnSpPr>
        <p:spPr>
          <a:xfrm>
            <a:off x="5683474" y="2650530"/>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8" name="标题 11"/>
          <p:cNvSpPr txBox="1"/>
          <p:nvPr/>
        </p:nvSpPr>
        <p:spPr>
          <a:xfrm>
            <a:off x="6674964" y="2227315"/>
            <a:ext cx="5193763"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Là giải pháp tin nhắn đa nền tảng cho phép người dùng phần phối tin nhắn đáng tin cậy mà không mất một chi phí nào.</a:t>
            </a:r>
          </a:p>
        </p:txBody>
      </p:sp>
      <p:sp>
        <p:nvSpPr>
          <p:cNvPr id="29" name="椭圆 28"/>
          <p:cNvSpPr/>
          <p:nvPr/>
        </p:nvSpPr>
        <p:spPr>
          <a:xfrm>
            <a:off x="5683474" y="3195194"/>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2</a:t>
            </a:r>
            <a:endParaRPr lang="zh-CN" altLang="en-US" dirty="0">
              <a:latin typeface="Yeseva One" panose="00000500000000000000" charset="0"/>
              <a:ea typeface="Yeseva One" panose="00000500000000000000" charset="0"/>
            </a:endParaRPr>
          </a:p>
        </p:txBody>
      </p:sp>
      <p:cxnSp>
        <p:nvCxnSpPr>
          <p:cNvPr id="30" name="直接连接符 29"/>
          <p:cNvCxnSpPr/>
          <p:nvPr/>
        </p:nvCxnSpPr>
        <p:spPr>
          <a:xfrm>
            <a:off x="5686993" y="3484527"/>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1" name="标题 11"/>
          <p:cNvSpPr txBox="1"/>
          <p:nvPr/>
        </p:nvSpPr>
        <p:spPr>
          <a:xfrm>
            <a:off x="6697551" y="3139682"/>
            <a:ext cx="5088049" cy="80540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Khi tin nhắn mới được gửi tới, người dùng có thể nhận được thông báo .</a:t>
            </a:r>
          </a:p>
        </p:txBody>
      </p:sp>
      <p:sp>
        <p:nvSpPr>
          <p:cNvPr id="32" name="椭圆 31"/>
          <p:cNvSpPr/>
          <p:nvPr/>
        </p:nvSpPr>
        <p:spPr>
          <a:xfrm>
            <a:off x="5686993" y="4045066"/>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3</a:t>
            </a:r>
            <a:endParaRPr lang="zh-CN" altLang="en-US" dirty="0">
              <a:latin typeface="Yeseva One" panose="00000500000000000000" charset="0"/>
              <a:ea typeface="Yeseva One" panose="00000500000000000000" charset="0"/>
            </a:endParaRPr>
          </a:p>
        </p:txBody>
      </p:sp>
      <p:cxnSp>
        <p:nvCxnSpPr>
          <p:cNvPr id="33" name="直接连接符 32"/>
          <p:cNvCxnSpPr/>
          <p:nvPr/>
        </p:nvCxnSpPr>
        <p:spPr>
          <a:xfrm>
            <a:off x="5683473" y="4333458"/>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4" name="标题 11"/>
          <p:cNvSpPr txBox="1"/>
          <p:nvPr/>
        </p:nvSpPr>
        <p:spPr>
          <a:xfrm>
            <a:off x="6674963" y="3945088"/>
            <a:ext cx="5193763" cy="72294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Ta có thể thiết lập tin nhắn chỉ gửi cho những đối tượng mà ta mong muốn.</a:t>
            </a:r>
          </a:p>
        </p:txBody>
      </p:sp>
      <p:pic>
        <p:nvPicPr>
          <p:cNvPr id="39" name="Picture 38">
            <a:extLst>
              <a:ext uri="{FF2B5EF4-FFF2-40B4-BE49-F238E27FC236}">
                <a16:creationId xmlns:a16="http://schemas.microsoft.com/office/drawing/2014/main" id="{31B4F04A-9A04-4F95-8D2F-83D6A191C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861" y="2026658"/>
            <a:ext cx="3795973" cy="29872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250"/>
                                        <p:tgtEl>
                                          <p:spTgt spid="27"/>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p:cTn id="26" dur="250" fill="hold"/>
                                        <p:tgtEl>
                                          <p:spTgt spid="28"/>
                                        </p:tgtEl>
                                        <p:attrNameLst>
                                          <p:attrName>ppt_w</p:attrName>
                                        </p:attrNameLst>
                                      </p:cBhvr>
                                      <p:tavLst>
                                        <p:tav tm="0">
                                          <p:val>
                                            <p:fltVal val="0"/>
                                          </p:val>
                                        </p:tav>
                                        <p:tav tm="100000">
                                          <p:val>
                                            <p:strVal val="#ppt_w"/>
                                          </p:val>
                                        </p:tav>
                                      </p:tavLst>
                                    </p:anim>
                                    <p:anim calcmode="lin" valueType="num">
                                      <p:cBhvr>
                                        <p:cTn id="27" dur="250" fill="hold"/>
                                        <p:tgtEl>
                                          <p:spTgt spid="28"/>
                                        </p:tgtEl>
                                        <p:attrNameLst>
                                          <p:attrName>ppt_h</p:attrName>
                                        </p:attrNameLst>
                                      </p:cBhvr>
                                      <p:tavLst>
                                        <p:tav tm="0">
                                          <p:val>
                                            <p:fltVal val="0"/>
                                          </p:val>
                                        </p:tav>
                                        <p:tav tm="100000">
                                          <p:val>
                                            <p:strVal val="#ppt_h"/>
                                          </p:val>
                                        </p:tav>
                                      </p:tavLst>
                                    </p:anim>
                                    <p:animEffect transition="in" filter="fade">
                                      <p:cBhvr>
                                        <p:cTn id="28" dur="250"/>
                                        <p:tgtEl>
                                          <p:spTgt spid="28"/>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250"/>
                                        <p:tgtEl>
                                          <p:spTgt spid="29"/>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250"/>
                                        <p:tgtEl>
                                          <p:spTgt spid="30"/>
                                        </p:tgtEl>
                                      </p:cBhvr>
                                    </p:animEffect>
                                  </p:childTnLst>
                                </p:cTn>
                              </p:par>
                            </p:childTnLst>
                          </p:cTn>
                        </p:par>
                        <p:par>
                          <p:cTn id="37" fill="hold">
                            <p:stCondLst>
                              <p:cond delay="1750"/>
                            </p:stCondLst>
                            <p:childTnLst>
                              <p:par>
                                <p:cTn id="38" presetID="53" presetClass="entr" presetSubtype="16"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p:cTn id="40" dur="250" fill="hold"/>
                                        <p:tgtEl>
                                          <p:spTgt spid="31"/>
                                        </p:tgtEl>
                                        <p:attrNameLst>
                                          <p:attrName>ppt_w</p:attrName>
                                        </p:attrNameLst>
                                      </p:cBhvr>
                                      <p:tavLst>
                                        <p:tav tm="0">
                                          <p:val>
                                            <p:fltVal val="0"/>
                                          </p:val>
                                        </p:tav>
                                        <p:tav tm="100000">
                                          <p:val>
                                            <p:strVal val="#ppt_w"/>
                                          </p:val>
                                        </p:tav>
                                      </p:tavLst>
                                    </p:anim>
                                    <p:anim calcmode="lin" valueType="num">
                                      <p:cBhvr>
                                        <p:cTn id="41" dur="250" fill="hold"/>
                                        <p:tgtEl>
                                          <p:spTgt spid="31"/>
                                        </p:tgtEl>
                                        <p:attrNameLst>
                                          <p:attrName>ppt_h</p:attrName>
                                        </p:attrNameLst>
                                      </p:cBhvr>
                                      <p:tavLst>
                                        <p:tav tm="0">
                                          <p:val>
                                            <p:fltVal val="0"/>
                                          </p:val>
                                        </p:tav>
                                        <p:tav tm="100000">
                                          <p:val>
                                            <p:strVal val="#ppt_h"/>
                                          </p:val>
                                        </p:tav>
                                      </p:tavLst>
                                    </p:anim>
                                    <p:animEffect transition="in" filter="fade">
                                      <p:cBhvr>
                                        <p:cTn id="42" dur="250"/>
                                        <p:tgtEl>
                                          <p:spTgt spid="31"/>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250"/>
                                        <p:tgtEl>
                                          <p:spTgt spid="32"/>
                                        </p:tgtEl>
                                      </p:cBhvr>
                                    </p:animEffect>
                                  </p:childTnLst>
                                </p:cTn>
                              </p:par>
                            </p:childTnLst>
                          </p:cTn>
                        </p:par>
                        <p:par>
                          <p:cTn id="47" fill="hold">
                            <p:stCondLst>
                              <p:cond delay="2250"/>
                            </p:stCondLst>
                            <p:childTnLst>
                              <p:par>
                                <p:cTn id="48" presetID="22" presetClass="entr" presetSubtype="8"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250" fill="hold"/>
                                        <p:tgtEl>
                                          <p:spTgt spid="34"/>
                                        </p:tgtEl>
                                        <p:attrNameLst>
                                          <p:attrName>ppt_w</p:attrName>
                                        </p:attrNameLst>
                                      </p:cBhvr>
                                      <p:tavLst>
                                        <p:tav tm="0">
                                          <p:val>
                                            <p:fltVal val="0"/>
                                          </p:val>
                                        </p:tav>
                                        <p:tav tm="100000">
                                          <p:val>
                                            <p:strVal val="#ppt_w"/>
                                          </p:val>
                                        </p:tav>
                                      </p:tavLst>
                                    </p:anim>
                                    <p:anim calcmode="lin" valueType="num">
                                      <p:cBhvr>
                                        <p:cTn id="55" dur="250" fill="hold"/>
                                        <p:tgtEl>
                                          <p:spTgt spid="34"/>
                                        </p:tgtEl>
                                        <p:attrNameLst>
                                          <p:attrName>ppt_h</p:attrName>
                                        </p:attrNameLst>
                                      </p:cBhvr>
                                      <p:tavLst>
                                        <p:tav tm="0">
                                          <p:val>
                                            <p:fltVal val="0"/>
                                          </p:val>
                                        </p:tav>
                                        <p:tav tm="100000">
                                          <p:val>
                                            <p:strVal val="#ppt_h"/>
                                          </p:val>
                                        </p:tav>
                                      </p:tavLst>
                                    </p:anim>
                                    <p:animEffect transition="in" filter="fade">
                                      <p:cBhvr>
                                        <p:cTn id="56"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1" grpId="0"/>
      <p:bldP spid="32"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0" y="0"/>
            <a:ext cx="12192000" cy="6858000"/>
            <a:chOff x="0" y="0"/>
            <a:chExt cx="12192000" cy="6858000"/>
          </a:xfrm>
        </p:grpSpPr>
        <p:pic>
          <p:nvPicPr>
            <p:cNvPr id="47" name="图片 4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53" name="组合 52"/>
            <p:cNvGrpSpPr/>
            <p:nvPr/>
          </p:nvGrpSpPr>
          <p:grpSpPr>
            <a:xfrm>
              <a:off x="198436" y="338701"/>
              <a:ext cx="11793539" cy="6372045"/>
              <a:chOff x="198436" y="193561"/>
              <a:chExt cx="11793539" cy="6372045"/>
            </a:xfrm>
          </p:grpSpPr>
          <p:sp>
            <p:nvSpPr>
              <p:cNvPr id="54" name="矩形 5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标题 1"/>
              <p:cNvSpPr txBox="1"/>
              <p:nvPr/>
            </p:nvSpPr>
            <p:spPr>
              <a:xfrm>
                <a:off x="198436" y="193561"/>
                <a:ext cx="11793537"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3200" b="1" spc="600">
                    <a:solidFill>
                      <a:schemeClr val="bg1"/>
                    </a:solidFill>
                    <a:latin typeface="Yeseva One" panose="00000500000000000000"/>
                  </a:rPr>
                  <a:t>Firebase Predictions-Dynamic Links</a:t>
                </a:r>
                <a:endParaRPr lang="en-US" sz="3200" spc="600">
                  <a:solidFill>
                    <a:schemeClr val="bg1"/>
                  </a:solidFill>
                  <a:latin typeface="Yeseva One" panose="00000500000000000000"/>
                  <a:ea typeface="Yeseva One" panose="00000500000000000000" charset="0"/>
                  <a:cs typeface="Roboto condensed"/>
                </a:endParaRPr>
              </a:p>
              <a:p>
                <a:pPr algn="l"/>
                <a:endParaRPr lang="en-US" sz="3200" spc="600" dirty="0">
                  <a:solidFill>
                    <a:schemeClr val="bg1"/>
                  </a:solidFill>
                  <a:latin typeface="Yeseva One" panose="00000500000000000000"/>
                  <a:ea typeface="Yeseva One" panose="00000500000000000000" charset="0"/>
                  <a:cs typeface="Roboto condensed"/>
                </a:endParaRPr>
              </a:p>
            </p:txBody>
          </p:sp>
        </p:grpSp>
      </p:grpSp>
      <p:grpSp>
        <p:nvGrpSpPr>
          <p:cNvPr id="5" name="组合 4"/>
          <p:cNvGrpSpPr/>
          <p:nvPr/>
        </p:nvGrpSpPr>
        <p:grpSpPr>
          <a:xfrm>
            <a:off x="5495637" y="1237841"/>
            <a:ext cx="6151473" cy="4721483"/>
            <a:chOff x="5094699" y="1641167"/>
            <a:chExt cx="6570783" cy="4960238"/>
          </a:xfrm>
        </p:grpSpPr>
        <p:cxnSp>
          <p:nvCxnSpPr>
            <p:cNvPr id="6" name="直接连接符 84"/>
            <p:cNvCxnSpPr/>
            <p:nvPr/>
          </p:nvCxnSpPr>
          <p:spPr>
            <a:xfrm flipH="1">
              <a:off x="5295045" y="3591013"/>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7" name="直接连接符 85"/>
            <p:cNvCxnSpPr/>
            <p:nvPr/>
          </p:nvCxnSpPr>
          <p:spPr>
            <a:xfrm flipH="1">
              <a:off x="5295045" y="4937896"/>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8" name="直接连接符 87"/>
            <p:cNvCxnSpPr/>
            <p:nvPr/>
          </p:nvCxnSpPr>
          <p:spPr>
            <a:xfrm flipH="1" flipV="1">
              <a:off x="5094699" y="1879620"/>
              <a:ext cx="1" cy="4721785"/>
            </a:xfrm>
            <a:prstGeom prst="line">
              <a:avLst/>
            </a:prstGeom>
            <a:ln w="25400">
              <a:solidFill>
                <a:schemeClr val="bg1">
                  <a:lumMod val="5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437536" y="1641167"/>
              <a:ext cx="6085454" cy="1710746"/>
            </a:xfrm>
            <a:prstGeom prst="rect">
              <a:avLst/>
            </a:prstGeom>
          </p:spPr>
          <p:txBody>
            <a:bodyPr wrap="square" lIns="91439" tIns="45719" rIns="91439" bIns="45719">
              <a:spAutoFit/>
            </a:bodyPr>
            <a:lstStyle/>
            <a:p>
              <a:pPr algn="just">
                <a:lnSpc>
                  <a:spcPct val="150000"/>
                </a:lnSpc>
              </a:pPr>
              <a:r>
                <a:rPr lang="en-US" sz="1600" b="1" dirty="0">
                  <a:latin typeface="Yeseva One" panose="00000500000000000000"/>
                </a:rPr>
                <a:t>1. Firebase Predictions</a:t>
              </a:r>
              <a:endParaRPr lang="en-US" sz="1600" dirty="0">
                <a:latin typeface="Yeseva One" panose="00000500000000000000"/>
                <a:ea typeface="Yeseva One" panose="00000500000000000000" charset="0"/>
                <a:cs typeface="Roboto condensed"/>
              </a:endParaRPr>
            </a:p>
            <a:p>
              <a:pPr algn="just">
                <a:lnSpc>
                  <a:spcPct val="150000"/>
                </a:lnSpc>
              </a:pPr>
              <a:r>
                <a:rPr lang="en-US" sz="1600" dirty="0" err="1">
                  <a:latin typeface="Yeseva One" panose="00000500000000000000"/>
                </a:rPr>
                <a:t>Áp</a:t>
              </a:r>
              <a:r>
                <a:rPr lang="en-US" sz="1600" dirty="0">
                  <a:latin typeface="Yeseva One" panose="00000500000000000000"/>
                </a:rPr>
                <a:t> </a:t>
              </a:r>
              <a:r>
                <a:rPr lang="en-US" sz="1600" dirty="0" err="1">
                  <a:latin typeface="Yeseva One" panose="00000500000000000000"/>
                </a:rPr>
                <a:t>dụng</a:t>
              </a:r>
              <a:r>
                <a:rPr lang="en-US" sz="1600" dirty="0">
                  <a:latin typeface="Yeseva One" panose="00000500000000000000"/>
                </a:rPr>
                <a:t> </a:t>
              </a:r>
              <a:r>
                <a:rPr lang="en-US" sz="1600" dirty="0" err="1">
                  <a:latin typeface="Yeseva One" panose="00000500000000000000"/>
                </a:rPr>
                <a:t>cho</a:t>
              </a:r>
              <a:r>
                <a:rPr lang="en-US" sz="1600" dirty="0">
                  <a:latin typeface="Yeseva One" panose="00000500000000000000"/>
                </a:rPr>
                <a:t> deep learning </a:t>
              </a:r>
              <a:r>
                <a:rPr lang="en-US" sz="1600" dirty="0" err="1">
                  <a:latin typeface="Yeseva One" panose="00000500000000000000"/>
                </a:rPr>
                <a:t>máy</a:t>
              </a:r>
              <a:r>
                <a:rPr lang="en-US" sz="1600" dirty="0">
                  <a:latin typeface="Yeseva One" panose="00000500000000000000"/>
                </a:rPr>
                <a:t> </a:t>
              </a:r>
              <a:r>
                <a:rPr lang="en-US" sz="1600" dirty="0" err="1">
                  <a:latin typeface="Yeseva One" panose="00000500000000000000"/>
                </a:rPr>
                <a:t>học</a:t>
              </a:r>
              <a:r>
                <a:rPr lang="en-US" sz="1600" dirty="0">
                  <a:latin typeface="Yeseva One" panose="00000500000000000000"/>
                </a:rPr>
                <a:t> </a:t>
              </a:r>
              <a:r>
                <a:rPr lang="en-US" sz="1600" dirty="0" err="1">
                  <a:latin typeface="Yeseva One" panose="00000500000000000000"/>
                </a:rPr>
                <a:t>với</a:t>
              </a:r>
              <a:r>
                <a:rPr lang="en-US" sz="1600" dirty="0">
                  <a:latin typeface="Yeseva One" panose="00000500000000000000"/>
                </a:rPr>
                <a:t> </a:t>
              </a:r>
              <a:r>
                <a:rPr lang="en-US" sz="1600" dirty="0" err="1">
                  <a:latin typeface="Yeseva One" panose="00000500000000000000"/>
                </a:rPr>
                <a:t>dữ</a:t>
              </a:r>
              <a:r>
                <a:rPr lang="en-US" sz="1600" dirty="0">
                  <a:latin typeface="Yeseva One" panose="00000500000000000000"/>
                </a:rPr>
                <a:t> </a:t>
              </a:r>
              <a:r>
                <a:rPr lang="en-US" sz="1600" dirty="0" err="1">
                  <a:latin typeface="Yeseva One" panose="00000500000000000000"/>
                </a:rPr>
                <a:t>liệu</a:t>
              </a:r>
              <a:r>
                <a:rPr lang="en-US" sz="1600" dirty="0">
                  <a:latin typeface="Yeseva One" panose="00000500000000000000"/>
                </a:rPr>
                <a:t> </a:t>
              </a:r>
              <a:r>
                <a:rPr lang="en-US" sz="1600" dirty="0" err="1">
                  <a:latin typeface="Yeseva One" panose="00000500000000000000"/>
                </a:rPr>
                <a:t>phần</a:t>
              </a:r>
              <a:r>
                <a:rPr lang="en-US" sz="1600" dirty="0">
                  <a:latin typeface="Yeseva One" panose="00000500000000000000"/>
                </a:rPr>
                <a:t> </a:t>
              </a:r>
              <a:r>
                <a:rPr lang="en-US" sz="1600" dirty="0" err="1">
                  <a:latin typeface="Yeseva One" panose="00000500000000000000"/>
                </a:rPr>
                <a:t>tích</a:t>
              </a:r>
              <a:r>
                <a:rPr lang="en-US" sz="1600" dirty="0">
                  <a:latin typeface="Yeseva One" panose="00000500000000000000"/>
                </a:rPr>
                <a:t> </a:t>
              </a:r>
              <a:r>
                <a:rPr lang="en-US" sz="1600" dirty="0" err="1">
                  <a:latin typeface="Yeseva One" panose="00000500000000000000"/>
                </a:rPr>
                <a:t>của</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để</a:t>
              </a:r>
              <a:r>
                <a:rPr lang="en-US" sz="1600" dirty="0">
                  <a:latin typeface="Yeseva One" panose="00000500000000000000"/>
                </a:rPr>
                <a:t> </a:t>
              </a:r>
              <a:r>
                <a:rPr lang="en-US" sz="1600" dirty="0" err="1">
                  <a:latin typeface="Yeseva One" panose="00000500000000000000"/>
                </a:rPr>
                <a:t>tạo</a:t>
              </a:r>
              <a:r>
                <a:rPr lang="en-US" sz="1600" dirty="0">
                  <a:latin typeface="Yeseva One" panose="00000500000000000000"/>
                </a:rPr>
                <a:t> </a:t>
              </a:r>
              <a:r>
                <a:rPr lang="en-US" sz="1600" dirty="0" err="1">
                  <a:latin typeface="Yeseva One" panose="00000500000000000000"/>
                </a:rPr>
                <a:t>các</a:t>
              </a:r>
              <a:r>
                <a:rPr lang="en-US" sz="1600" dirty="0">
                  <a:latin typeface="Yeseva One" panose="00000500000000000000"/>
                </a:rPr>
                <a:t> </a:t>
              </a:r>
              <a:r>
                <a:rPr lang="en-US" sz="1600" dirty="0" err="1">
                  <a:latin typeface="Yeseva One" panose="00000500000000000000"/>
                </a:rPr>
                <a:t>nhóm</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năng</a:t>
              </a:r>
              <a:r>
                <a:rPr lang="en-US" sz="1600" dirty="0">
                  <a:latin typeface="Yeseva One" panose="00000500000000000000"/>
                </a:rPr>
                <a:t> </a:t>
              </a:r>
              <a:r>
                <a:rPr lang="en-US" sz="1600" dirty="0" err="1">
                  <a:latin typeface="Yeseva One" panose="00000500000000000000"/>
                </a:rPr>
                <a:t>động</a:t>
              </a:r>
              <a:r>
                <a:rPr lang="en-US" sz="1600" dirty="0">
                  <a:latin typeface="Yeseva One" panose="00000500000000000000"/>
                </a:rPr>
                <a:t> </a:t>
              </a:r>
              <a:r>
                <a:rPr lang="en-US" sz="1600" dirty="0" err="1">
                  <a:latin typeface="Yeseva One" panose="00000500000000000000"/>
                </a:rPr>
                <a:t>dựa</a:t>
              </a:r>
              <a:r>
                <a:rPr lang="en-US" sz="1600" dirty="0">
                  <a:latin typeface="Yeseva One" panose="00000500000000000000"/>
                </a:rPr>
                <a:t> </a:t>
              </a:r>
              <a:r>
                <a:rPr lang="en-US" sz="1600" dirty="0" err="1">
                  <a:latin typeface="Yeseva One" panose="00000500000000000000"/>
                </a:rPr>
                <a:t>trên</a:t>
              </a:r>
              <a:r>
                <a:rPr lang="en-US" sz="1600" dirty="0">
                  <a:latin typeface="Yeseva One" panose="00000500000000000000"/>
                </a:rPr>
                <a:t> </a:t>
              </a:r>
              <a:r>
                <a:rPr lang="en-US" sz="1600" dirty="0" err="1">
                  <a:latin typeface="Yeseva One" panose="00000500000000000000"/>
                </a:rPr>
                <a:t>hành</a:t>
              </a:r>
              <a:r>
                <a:rPr lang="en-US" sz="1600" dirty="0">
                  <a:latin typeface="Yeseva One" panose="00000500000000000000"/>
                </a:rPr>
                <a:t> vi </a:t>
              </a:r>
              <a:r>
                <a:rPr lang="en-US" sz="1600" dirty="0" err="1">
                  <a:latin typeface="Yeseva One" panose="00000500000000000000"/>
                </a:rPr>
                <a:t>dự</a:t>
              </a:r>
              <a:r>
                <a:rPr lang="en-US" sz="1600" dirty="0">
                  <a:latin typeface="Yeseva One" panose="00000500000000000000"/>
                </a:rPr>
                <a:t> </a:t>
              </a:r>
              <a:r>
                <a:rPr lang="en-US" sz="1600" dirty="0" err="1">
                  <a:latin typeface="Yeseva One" panose="00000500000000000000"/>
                </a:rPr>
                <a:t>đoán</a:t>
              </a:r>
              <a:r>
                <a:rPr lang="en-US" sz="1600" dirty="0">
                  <a:latin typeface="Yeseva One" panose="00000500000000000000"/>
                </a:rPr>
                <a:t>. </a:t>
              </a:r>
            </a:p>
          </p:txBody>
        </p:sp>
        <p:sp>
          <p:nvSpPr>
            <p:cNvPr id="49" name="矩形 9">
              <a:extLst>
                <a:ext uri="{FF2B5EF4-FFF2-40B4-BE49-F238E27FC236}">
                  <a16:creationId xmlns:a16="http://schemas.microsoft.com/office/drawing/2014/main" id="{EB4FC1AA-0DC8-4E2E-BB3C-8DFF74761922}"/>
                </a:ext>
              </a:extLst>
            </p:cNvPr>
            <p:cNvSpPr/>
            <p:nvPr/>
          </p:nvSpPr>
          <p:spPr>
            <a:xfrm>
              <a:off x="5437536" y="5087963"/>
              <a:ext cx="6227946" cy="1220876"/>
            </a:xfrm>
            <a:prstGeom prst="rect">
              <a:avLst/>
            </a:prstGeom>
          </p:spPr>
          <p:txBody>
            <a:bodyPr wrap="square" lIns="91439" tIns="45719" rIns="91439" bIns="45719">
              <a:spAutoFit/>
            </a:bodyPr>
            <a:lstStyle/>
            <a:p>
              <a:pPr algn="just">
                <a:lnSpc>
                  <a:spcPct val="150000"/>
                </a:lnSpc>
              </a:pPr>
              <a:r>
                <a:rPr lang="en-US" sz="1600" dirty="0">
                  <a:latin typeface="Yeseva One" panose="00000500000000000000"/>
                </a:rPr>
                <a:t>2. </a:t>
              </a:r>
              <a:r>
                <a:rPr lang="en-US" sz="1600" b="1" dirty="0">
                  <a:latin typeface="Yeseva One" panose="00000500000000000000"/>
                </a:rPr>
                <a:t>Dynamic Links</a:t>
              </a:r>
              <a:endParaRPr lang="en-US" sz="1600" dirty="0">
                <a:latin typeface="Yeseva One" panose="00000500000000000000"/>
                <a:ea typeface="Yeseva One" panose="00000500000000000000" charset="0"/>
                <a:cs typeface="Roboto condensed"/>
              </a:endParaRPr>
            </a:p>
            <a:p>
              <a:pPr algn="just">
                <a:lnSpc>
                  <a:spcPct val="150000"/>
                </a:lnSpc>
              </a:pPr>
              <a:r>
                <a:rPr lang="en-US" sz="1600" dirty="0" err="1">
                  <a:latin typeface="Yeseva One" panose="00000500000000000000"/>
                </a:rPr>
                <a:t>Sử</a:t>
              </a:r>
              <a:r>
                <a:rPr lang="en-US" sz="1600" dirty="0">
                  <a:latin typeface="Yeseva One" panose="00000500000000000000"/>
                </a:rPr>
                <a:t> </a:t>
              </a:r>
              <a:r>
                <a:rPr lang="en-US" sz="1600" dirty="0" err="1">
                  <a:latin typeface="Yeseva One" panose="00000500000000000000"/>
                </a:rPr>
                <a:t>dụng</a:t>
              </a:r>
              <a:r>
                <a:rPr lang="en-US" sz="1600" dirty="0">
                  <a:latin typeface="Yeseva One" panose="00000500000000000000"/>
                </a:rPr>
                <a:t> </a:t>
              </a:r>
              <a:r>
                <a:rPr lang="en-US" sz="1600" dirty="0" err="1">
                  <a:latin typeface="Yeseva One" panose="00000500000000000000"/>
                </a:rPr>
                <a:t>liên</a:t>
              </a:r>
              <a:r>
                <a:rPr lang="en-US" sz="1600" dirty="0">
                  <a:latin typeface="Yeseva One" panose="00000500000000000000"/>
                </a:rPr>
                <a:t> </a:t>
              </a:r>
              <a:r>
                <a:rPr lang="en-US" sz="1600" dirty="0" err="1">
                  <a:latin typeface="Yeseva One" panose="00000500000000000000"/>
                </a:rPr>
                <a:t>kết</a:t>
              </a:r>
              <a:r>
                <a:rPr lang="en-US" sz="1600" dirty="0">
                  <a:latin typeface="Yeseva One" panose="00000500000000000000"/>
                </a:rPr>
                <a:t> </a:t>
              </a:r>
              <a:r>
                <a:rPr lang="en-US" sz="1600" dirty="0" err="1">
                  <a:latin typeface="Yeseva One" panose="00000500000000000000"/>
                </a:rPr>
                <a:t>động</a:t>
              </a:r>
              <a:r>
                <a:rPr lang="en-US" sz="1600" dirty="0">
                  <a:latin typeface="Yeseva One" panose="00000500000000000000"/>
                </a:rPr>
                <a:t> </a:t>
              </a:r>
              <a:r>
                <a:rPr lang="en-US" sz="1600" dirty="0" err="1">
                  <a:latin typeface="Yeseva One" panose="00000500000000000000"/>
                </a:rPr>
                <a:t>để</a:t>
              </a:r>
              <a:r>
                <a:rPr lang="en-US" sz="1600" dirty="0">
                  <a:latin typeface="Yeseva One" panose="00000500000000000000"/>
                </a:rPr>
                <a:t> </a:t>
              </a:r>
              <a:r>
                <a:rPr lang="en-US" sz="1600" dirty="0" err="1">
                  <a:latin typeface="Yeseva One" panose="00000500000000000000"/>
                </a:rPr>
                <a:t>cung</a:t>
              </a:r>
              <a:r>
                <a:rPr lang="en-US" sz="1600" dirty="0">
                  <a:latin typeface="Yeseva One" panose="00000500000000000000"/>
                </a:rPr>
                <a:t> </a:t>
              </a:r>
              <a:r>
                <a:rPr lang="en-US" sz="1600" dirty="0" err="1">
                  <a:latin typeface="Yeseva One" panose="00000500000000000000"/>
                </a:rPr>
                <a:t>cấp</a:t>
              </a:r>
              <a:r>
                <a:rPr lang="en-US" sz="1600" dirty="0">
                  <a:latin typeface="Yeseva One" panose="00000500000000000000"/>
                </a:rPr>
                <a:t> </a:t>
              </a:r>
              <a:r>
                <a:rPr lang="en-US" sz="1600" dirty="0" err="1">
                  <a:latin typeface="Yeseva One" panose="00000500000000000000"/>
                </a:rPr>
                <a:t>trải</a:t>
              </a:r>
              <a:r>
                <a:rPr lang="en-US" sz="1600" dirty="0">
                  <a:latin typeface="Yeseva One" panose="00000500000000000000"/>
                </a:rPr>
                <a:t> </a:t>
              </a:r>
              <a:r>
                <a:rPr lang="en-US" sz="1600" dirty="0" err="1">
                  <a:latin typeface="Yeseva One" panose="00000500000000000000"/>
                </a:rPr>
                <a:t>nghiệm</a:t>
              </a:r>
              <a:r>
                <a:rPr lang="en-US" sz="1600" dirty="0">
                  <a:latin typeface="Yeseva One" panose="00000500000000000000"/>
                </a:rPr>
                <a:t> </a:t>
              </a:r>
              <a:r>
                <a:rPr lang="en-US" sz="1600" dirty="0" err="1">
                  <a:latin typeface="Yeseva One" panose="00000500000000000000"/>
                </a:rPr>
                <a:t>của</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tuỳ</a:t>
              </a:r>
              <a:r>
                <a:rPr lang="en-US" sz="1600" dirty="0">
                  <a:latin typeface="Yeseva One" panose="00000500000000000000"/>
                </a:rPr>
                <a:t> </a:t>
              </a:r>
              <a:r>
                <a:rPr lang="en-US" sz="1600" dirty="0" err="1">
                  <a:latin typeface="Yeseva One" panose="00000500000000000000"/>
                </a:rPr>
                <a:t>chỉnh</a:t>
              </a:r>
              <a:r>
                <a:rPr lang="en-US" sz="1600" dirty="0">
                  <a:latin typeface="Yeseva One" panose="00000500000000000000"/>
                </a:rPr>
                <a:t> </a:t>
              </a:r>
              <a:r>
                <a:rPr lang="en-US" sz="1600" dirty="0" err="1">
                  <a:latin typeface="Yeseva One" panose="00000500000000000000"/>
                </a:rPr>
                <a:t>cho</a:t>
              </a:r>
              <a:r>
                <a:rPr lang="en-US" sz="1600" dirty="0">
                  <a:latin typeface="Yeseva One" panose="00000500000000000000"/>
                </a:rPr>
                <a:t> </a:t>
              </a:r>
              <a:r>
                <a:rPr lang="en-US" sz="1600" dirty="0" err="1">
                  <a:latin typeface="Yeseva One" panose="00000500000000000000"/>
                </a:rPr>
                <a:t>iOS</a:t>
              </a:r>
              <a:r>
                <a:rPr lang="en-US" sz="1600" dirty="0">
                  <a:latin typeface="Yeseva One" panose="00000500000000000000"/>
                </a:rPr>
                <a:t>, web.</a:t>
              </a:r>
            </a:p>
          </p:txBody>
        </p:sp>
      </p:grpSp>
      <p:grpSp>
        <p:nvGrpSpPr>
          <p:cNvPr id="3" name="Group 2">
            <a:extLst>
              <a:ext uri="{FF2B5EF4-FFF2-40B4-BE49-F238E27FC236}">
                <a16:creationId xmlns:a16="http://schemas.microsoft.com/office/drawing/2014/main" id="{3CAA083A-D5E5-4189-911A-CAD5EA3630DB}"/>
              </a:ext>
            </a:extLst>
          </p:cNvPr>
          <p:cNvGrpSpPr/>
          <p:nvPr/>
        </p:nvGrpSpPr>
        <p:grpSpPr>
          <a:xfrm>
            <a:off x="824313" y="1987122"/>
            <a:ext cx="4520419" cy="3873068"/>
            <a:chOff x="824313" y="1987121"/>
            <a:chExt cx="4664645" cy="3665959"/>
          </a:xfrm>
        </p:grpSpPr>
        <p:grpSp>
          <p:nvGrpSpPr>
            <p:cNvPr id="2" name="Group 1">
              <a:extLst>
                <a:ext uri="{FF2B5EF4-FFF2-40B4-BE49-F238E27FC236}">
                  <a16:creationId xmlns:a16="http://schemas.microsoft.com/office/drawing/2014/main" id="{E4BC9949-54B1-43DD-A6AA-5C98A6602CBD}"/>
                </a:ext>
              </a:extLst>
            </p:cNvPr>
            <p:cNvGrpSpPr/>
            <p:nvPr/>
          </p:nvGrpSpPr>
          <p:grpSpPr>
            <a:xfrm>
              <a:off x="824313" y="1987121"/>
              <a:ext cx="4664645" cy="3653113"/>
              <a:chOff x="824313" y="1987121"/>
              <a:chExt cx="4664645" cy="3653113"/>
            </a:xfrm>
          </p:grpSpPr>
          <p:grpSp>
            <p:nvGrpSpPr>
              <p:cNvPr id="15" name="组合 14"/>
              <p:cNvGrpSpPr/>
              <p:nvPr/>
            </p:nvGrpSpPr>
            <p:grpSpPr>
              <a:xfrm>
                <a:off x="835221" y="1987121"/>
                <a:ext cx="4653737" cy="3653113"/>
                <a:chOff x="1608931" y="2371532"/>
                <a:chExt cx="3954462" cy="2940050"/>
              </a:xfrm>
            </p:grpSpPr>
            <p:grpSp>
              <p:nvGrpSpPr>
                <p:cNvPr id="17" name="Group 49"/>
                <p:cNvGrpSpPr/>
                <p:nvPr/>
              </p:nvGrpSpPr>
              <p:grpSpPr>
                <a:xfrm>
                  <a:off x="2271609" y="4250560"/>
                  <a:ext cx="582159" cy="583155"/>
                  <a:chOff x="5440198" y="4112768"/>
                  <a:chExt cx="366057" cy="366675"/>
                </a:xfrm>
                <a:solidFill>
                  <a:sysClr val="window" lastClr="FFFFFF"/>
                </a:solidFill>
              </p:grpSpPr>
              <p:sp>
                <p:nvSpPr>
                  <p:cNvPr id="34" name="AutoShape 18"/>
                  <p:cNvSpPr/>
                  <p:nvPr/>
                </p:nvSpPr>
                <p:spPr bwMode="auto">
                  <a:xfrm>
                    <a:off x="5440198" y="4112768"/>
                    <a:ext cx="366057" cy="3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5" name="AutoShape 19"/>
                  <p:cNvSpPr/>
                  <p:nvPr/>
                </p:nvSpPr>
                <p:spPr bwMode="auto">
                  <a:xfrm>
                    <a:off x="5520287" y="4250429"/>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6" name="AutoShape 20"/>
                  <p:cNvSpPr/>
                  <p:nvPr/>
                </p:nvSpPr>
                <p:spPr bwMode="auto">
                  <a:xfrm>
                    <a:off x="5520291" y="4307371"/>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7" name="AutoShape 21"/>
                  <p:cNvSpPr/>
                  <p:nvPr/>
                </p:nvSpPr>
                <p:spPr bwMode="auto">
                  <a:xfrm>
                    <a:off x="5520299" y="4364938"/>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8" name="AutoShape 22"/>
                  <p:cNvSpPr/>
                  <p:nvPr/>
                </p:nvSpPr>
                <p:spPr bwMode="auto">
                  <a:xfrm>
                    <a:off x="5600394" y="4364939"/>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9" name="AutoShape 23"/>
                  <p:cNvSpPr/>
                  <p:nvPr/>
                </p:nvSpPr>
                <p:spPr bwMode="auto">
                  <a:xfrm>
                    <a:off x="5600394" y="4307372"/>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0" name="AutoShape 24"/>
                  <p:cNvSpPr/>
                  <p:nvPr/>
                </p:nvSpPr>
                <p:spPr bwMode="auto">
                  <a:xfrm>
                    <a:off x="5600388" y="4250425"/>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1" name="AutoShape 25"/>
                  <p:cNvSpPr/>
                  <p:nvPr/>
                </p:nvSpPr>
                <p:spPr bwMode="auto">
                  <a:xfrm>
                    <a:off x="5680449" y="4364934"/>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2" name="AutoShape 26"/>
                  <p:cNvSpPr/>
                  <p:nvPr/>
                </p:nvSpPr>
                <p:spPr bwMode="auto">
                  <a:xfrm>
                    <a:off x="5680411" y="4307381"/>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3" name="AutoShape 27"/>
                  <p:cNvSpPr/>
                  <p:nvPr/>
                </p:nvSpPr>
                <p:spPr bwMode="auto">
                  <a:xfrm>
                    <a:off x="5680378" y="4250439"/>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18" name="Rectangle 4"/>
                <p:cNvSpPr/>
                <p:nvPr/>
              </p:nvSpPr>
              <p:spPr>
                <a:xfrm>
                  <a:off x="1608931" y="2371532"/>
                  <a:ext cx="1927225"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nvGrpSpPr>
                <p:cNvPr id="21" name="Group 51"/>
                <p:cNvGrpSpPr/>
                <p:nvPr/>
              </p:nvGrpSpPr>
              <p:grpSpPr>
                <a:xfrm>
                  <a:off x="4415910" y="2830933"/>
                  <a:ext cx="400051" cy="583154"/>
                  <a:chOff x="2519833" y="3383819"/>
                  <a:chExt cx="251543" cy="366677"/>
                </a:xfrm>
                <a:solidFill>
                  <a:sysClr val="window" lastClr="FFFFFF"/>
                </a:solidFill>
              </p:grpSpPr>
              <p:sp>
                <p:nvSpPr>
                  <p:cNvPr id="28" name="AutoShape 113"/>
                  <p:cNvSpPr/>
                  <p:nvPr/>
                </p:nvSpPr>
                <p:spPr bwMode="auto">
                  <a:xfrm>
                    <a:off x="2519833" y="3383819"/>
                    <a:ext cx="251543" cy="3666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9" name="AutoShape 114"/>
                  <p:cNvSpPr/>
                  <p:nvPr/>
                </p:nvSpPr>
                <p:spPr bwMode="auto">
                  <a:xfrm>
                    <a:off x="2576770" y="3441373"/>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2" name="Rectangle 7"/>
                <p:cNvSpPr/>
                <p:nvPr/>
              </p:nvSpPr>
              <p:spPr>
                <a:xfrm>
                  <a:off x="3637756" y="3892357"/>
                  <a:ext cx="1925637"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pic>
            <p:nvPicPr>
              <p:cNvPr id="48" name="Picture 47">
                <a:extLst>
                  <a:ext uri="{FF2B5EF4-FFF2-40B4-BE49-F238E27FC236}">
                    <a16:creationId xmlns:a16="http://schemas.microsoft.com/office/drawing/2014/main" id="{2742CCDB-934B-4215-AAAE-802614FDBB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313" y="1987121"/>
                <a:ext cx="2278923" cy="1783440"/>
              </a:xfrm>
              <a:prstGeom prst="rect">
                <a:avLst/>
              </a:prstGeom>
            </p:spPr>
          </p:pic>
        </p:grpSp>
        <p:pic>
          <p:nvPicPr>
            <p:cNvPr id="50" name="Picture 49">
              <a:extLst>
                <a:ext uri="{FF2B5EF4-FFF2-40B4-BE49-F238E27FC236}">
                  <a16:creationId xmlns:a16="http://schemas.microsoft.com/office/drawing/2014/main" id="{5896EDF4-5C63-4C58-9A37-97E3DA49D0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2807" y="3889644"/>
              <a:ext cx="2266151" cy="1763436"/>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ppt_x"/>
                                          </p:val>
                                        </p:tav>
                                        <p:tav tm="100000">
                                          <p:val>
                                            <p:strVal val="#ppt_x"/>
                                          </p:val>
                                        </p:tav>
                                      </p:tavLst>
                                    </p:anim>
                                    <p:anim calcmode="lin" valueType="num">
                                      <p:cBhvr additive="base">
                                        <p:cTn id="14"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MH_Others_2"/>
          <p:cNvSpPr txBox="1"/>
          <p:nvPr>
            <p:custDataLst>
              <p:tags r:id="rId1"/>
            </p:custDataLst>
          </p:nvPr>
        </p:nvSpPr>
        <p:spPr>
          <a:xfrm rot="5400000">
            <a:off x="2492204" y="3083920"/>
            <a:ext cx="2151063" cy="430530"/>
          </a:xfrm>
          <a:prstGeom prst="rect">
            <a:avLst/>
          </a:prstGeom>
          <a:noFill/>
        </p:spPr>
        <p:txBody>
          <a:bodyPr lIns="0" tIns="0" rIns="0" bIns="0">
            <a:spAutoFit/>
          </a:bodyPr>
          <a:lstStyle/>
          <a:p>
            <a:pPr algn="ctr" eaLnBrk="1" hangingPunct="1">
              <a:defRPr/>
            </a:pPr>
            <a:r>
              <a:rPr lang="en-US" altLang="zh-CN" sz="2800" noProof="1">
                <a:solidFill>
                  <a:schemeClr val="bg1"/>
                </a:solidFill>
                <a:latin typeface="Yeseva One" panose="00000500000000000000" charset="0"/>
                <a:ea typeface="Yeseva One" panose="00000500000000000000" charset="0"/>
                <a:sym typeface="Arial" panose="020B0604020202090204" pitchFamily="34" charset="0"/>
              </a:rPr>
              <a:t>CONTENTS</a:t>
            </a:r>
          </a:p>
        </p:txBody>
      </p:sp>
      <p:grpSp>
        <p:nvGrpSpPr>
          <p:cNvPr id="12" name="组合 11"/>
          <p:cNvGrpSpPr/>
          <p:nvPr/>
        </p:nvGrpSpPr>
        <p:grpSpPr>
          <a:xfrm>
            <a:off x="4503976" y="1546559"/>
            <a:ext cx="3788603" cy="559315"/>
            <a:chOff x="1491415" y="2493712"/>
            <a:chExt cx="4209497" cy="621452"/>
          </a:xfrm>
        </p:grpSpPr>
        <p:sp>
          <p:nvSpPr>
            <p:cNvPr id="13" name="_14"/>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1</a:t>
              </a:r>
              <a:endParaRPr lang="zh-CN" altLang="zh-CN" sz="1800" spc="600" dirty="0">
                <a:solidFill>
                  <a:srgbClr val="0D6B77"/>
                </a:solidFill>
                <a:latin typeface="Yeseva One" panose="00000500000000000000" charset="0"/>
                <a:ea typeface="Yeseva One" panose="00000500000000000000" charset="0"/>
              </a:endParaRPr>
            </a:p>
          </p:txBody>
        </p:sp>
        <p:sp>
          <p:nvSpPr>
            <p:cNvPr id="14" name="矩形 13"/>
            <p:cNvSpPr/>
            <p:nvPr/>
          </p:nvSpPr>
          <p:spPr bwMode="auto">
            <a:xfrm>
              <a:off x="2843915" y="2506412"/>
              <a:ext cx="285699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Firebase là gì?</a:t>
              </a:r>
              <a:endParaRPr lang="zh-CN" altLang="en-US" sz="2000" dirty="0">
                <a:solidFill>
                  <a:schemeClr val="bg1"/>
                </a:solidFill>
                <a:latin typeface="Yeseva One" panose="00000500000000000000" charset="0"/>
                <a:ea typeface="Yeseva One" panose="00000500000000000000" charset="0"/>
              </a:endParaRPr>
            </a:p>
          </p:txBody>
        </p:sp>
      </p:grpSp>
      <p:grpSp>
        <p:nvGrpSpPr>
          <p:cNvPr id="15" name="组合 14"/>
          <p:cNvGrpSpPr/>
          <p:nvPr/>
        </p:nvGrpSpPr>
        <p:grpSpPr>
          <a:xfrm>
            <a:off x="4503976" y="2414698"/>
            <a:ext cx="4200409" cy="585441"/>
            <a:chOff x="1491415" y="2479198"/>
            <a:chExt cx="4667052" cy="650480"/>
          </a:xfrm>
        </p:grpSpPr>
        <p:sp>
          <p:nvSpPr>
            <p:cNvPr id="16" name="_14"/>
            <p:cNvSpPr txBox="1">
              <a:spLocks noChangeArrowheads="1"/>
            </p:cNvSpPr>
            <p:nvPr/>
          </p:nvSpPr>
          <p:spPr bwMode="auto">
            <a:xfrm>
              <a:off x="1491415" y="2479198"/>
              <a:ext cx="1123680" cy="650480"/>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2</a:t>
              </a:r>
              <a:endParaRPr lang="zh-CN" altLang="zh-CN" sz="1800" spc="600" dirty="0">
                <a:solidFill>
                  <a:srgbClr val="0D6B77"/>
                </a:solidFill>
                <a:latin typeface="Yeseva One" panose="00000500000000000000" charset="0"/>
                <a:ea typeface="Yeseva One" panose="00000500000000000000" charset="0"/>
              </a:endParaRPr>
            </a:p>
          </p:txBody>
        </p:sp>
        <p:sp>
          <p:nvSpPr>
            <p:cNvPr id="17" name="矩形 16"/>
            <p:cNvSpPr/>
            <p:nvPr/>
          </p:nvSpPr>
          <p:spPr bwMode="auto">
            <a:xfrm>
              <a:off x="2843916" y="2504598"/>
              <a:ext cx="3314551"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Lịch sử phát triển Firebase</a:t>
              </a:r>
              <a:endParaRPr lang="zh-CN" altLang="en-US" sz="2000" dirty="0">
                <a:solidFill>
                  <a:schemeClr val="bg1"/>
                </a:solidFill>
                <a:latin typeface="Yeseva One" panose="00000500000000000000" charset="0"/>
                <a:ea typeface="Yeseva One" panose="00000500000000000000" charset="0"/>
              </a:endParaRPr>
            </a:p>
          </p:txBody>
        </p:sp>
      </p:grpSp>
      <p:grpSp>
        <p:nvGrpSpPr>
          <p:cNvPr id="18" name="组合 17"/>
          <p:cNvGrpSpPr/>
          <p:nvPr/>
        </p:nvGrpSpPr>
        <p:grpSpPr>
          <a:xfrm>
            <a:off x="4503976" y="3304429"/>
            <a:ext cx="4200408" cy="560948"/>
            <a:chOff x="1491415" y="2491898"/>
            <a:chExt cx="4667051" cy="623266"/>
          </a:xfrm>
        </p:grpSpPr>
        <p:sp>
          <p:nvSpPr>
            <p:cNvPr id="19" name="_14"/>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3</a:t>
              </a:r>
              <a:endParaRPr lang="zh-CN" altLang="zh-CN" sz="1800" spc="600" dirty="0">
                <a:solidFill>
                  <a:srgbClr val="0D6B77"/>
                </a:solidFill>
                <a:latin typeface="Yeseva One" panose="00000500000000000000" charset="0"/>
                <a:ea typeface="Yeseva One" panose="00000500000000000000" charset="0"/>
              </a:endParaRPr>
            </a:p>
          </p:txBody>
        </p:sp>
        <p:sp>
          <p:nvSpPr>
            <p:cNvPr id="20" name="矩形 19"/>
            <p:cNvSpPr/>
            <p:nvPr/>
          </p:nvSpPr>
          <p:spPr bwMode="auto">
            <a:xfrm>
              <a:off x="2843915" y="2491898"/>
              <a:ext cx="3314551"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vi-VN" altLang="zh-CN" sz="2000">
                  <a:solidFill>
                    <a:schemeClr val="bg1"/>
                  </a:solidFill>
                  <a:latin typeface="Yeseva One" panose="00000500000000000000" charset="0"/>
                  <a:ea typeface="Yeseva One" panose="00000500000000000000" charset="0"/>
                </a:rPr>
                <a:t>Ưu</a:t>
              </a:r>
              <a:r>
                <a:rPr lang="en-US" altLang="zh-CN" sz="2000">
                  <a:solidFill>
                    <a:schemeClr val="bg1"/>
                  </a:solidFill>
                  <a:latin typeface="Yeseva One" panose="00000500000000000000" charset="0"/>
                  <a:ea typeface="Yeseva One" panose="00000500000000000000" charset="0"/>
                </a:rPr>
                <a:t> nh</a:t>
              </a:r>
              <a:r>
                <a:rPr lang="vi-VN" altLang="zh-CN" sz="2000">
                  <a:solidFill>
                    <a:schemeClr val="bg1"/>
                  </a:solidFill>
                  <a:latin typeface="Yeseva One" panose="00000500000000000000" charset="0"/>
                  <a:ea typeface="Yeseva One" panose="00000500000000000000" charset="0"/>
                </a:rPr>
                <a:t>ượ</a:t>
              </a:r>
              <a:r>
                <a:rPr lang="en-US" altLang="zh-CN" sz="2000">
                  <a:solidFill>
                    <a:schemeClr val="bg1"/>
                  </a:solidFill>
                  <a:latin typeface="Yeseva One" panose="00000500000000000000" charset="0"/>
                  <a:ea typeface="Yeseva One" panose="00000500000000000000" charset="0"/>
                </a:rPr>
                <a:t>c điểm Firebase</a:t>
              </a:r>
              <a:endParaRPr lang="zh-CN" altLang="en-US" sz="2000" dirty="0">
                <a:solidFill>
                  <a:schemeClr val="bg1"/>
                </a:solidFill>
                <a:latin typeface="Yeseva One" panose="00000500000000000000" charset="0"/>
                <a:ea typeface="Yeseva One" panose="00000500000000000000" charset="0"/>
              </a:endParaRPr>
            </a:p>
          </p:txBody>
        </p:sp>
      </p:grpSp>
      <p:grpSp>
        <p:nvGrpSpPr>
          <p:cNvPr id="21" name="组合 20"/>
          <p:cNvGrpSpPr/>
          <p:nvPr/>
        </p:nvGrpSpPr>
        <p:grpSpPr>
          <a:xfrm>
            <a:off x="4503976" y="4174202"/>
            <a:ext cx="4534515" cy="585442"/>
            <a:chOff x="1491415" y="2479197"/>
            <a:chExt cx="5038276" cy="650482"/>
          </a:xfrm>
        </p:grpSpPr>
        <p:sp>
          <p:nvSpPr>
            <p:cNvPr id="22" name="_14"/>
            <p:cNvSpPr txBox="1">
              <a:spLocks noChangeArrowheads="1"/>
            </p:cNvSpPr>
            <p:nvPr/>
          </p:nvSpPr>
          <p:spPr bwMode="auto">
            <a:xfrm>
              <a:off x="1491415" y="2479197"/>
              <a:ext cx="1123680" cy="65048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4</a:t>
              </a:r>
              <a:endParaRPr lang="zh-CN" altLang="zh-CN" sz="1800" spc="600" dirty="0">
                <a:solidFill>
                  <a:srgbClr val="0D6B77"/>
                </a:solidFill>
                <a:latin typeface="Yeseva One" panose="00000500000000000000" charset="0"/>
                <a:ea typeface="Yeseva One" panose="00000500000000000000" charset="0"/>
              </a:endParaRPr>
            </a:p>
          </p:txBody>
        </p:sp>
        <p:sp>
          <p:nvSpPr>
            <p:cNvPr id="23" name="矩形 22"/>
            <p:cNvSpPr/>
            <p:nvPr/>
          </p:nvSpPr>
          <p:spPr bwMode="auto">
            <a:xfrm>
              <a:off x="2843915" y="2515484"/>
              <a:ext cx="3685776"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Các dịch vụ Firebase cung cấp</a:t>
              </a:r>
              <a:endParaRPr lang="zh-CN" altLang="en-US" sz="2000" dirty="0">
                <a:solidFill>
                  <a:schemeClr val="bg1"/>
                </a:solidFill>
                <a:latin typeface="Yeseva One" panose="00000500000000000000" charset="0"/>
                <a:ea typeface="Yeseva One" panose="00000500000000000000" charset="0"/>
              </a:endParaRPr>
            </a:p>
          </p:txBody>
        </p:sp>
      </p:grpSp>
      <p:grpSp>
        <p:nvGrpSpPr>
          <p:cNvPr id="37" name="组合 17">
            <a:extLst>
              <a:ext uri="{FF2B5EF4-FFF2-40B4-BE49-F238E27FC236}">
                <a16:creationId xmlns:a16="http://schemas.microsoft.com/office/drawing/2014/main" id="{7836DF5D-37F1-4BA5-BA76-7FC2240605D5}"/>
              </a:ext>
            </a:extLst>
          </p:cNvPr>
          <p:cNvGrpSpPr/>
          <p:nvPr/>
        </p:nvGrpSpPr>
        <p:grpSpPr>
          <a:xfrm>
            <a:off x="4503976" y="5004346"/>
            <a:ext cx="4534515" cy="560948"/>
            <a:chOff x="1491415" y="2491898"/>
            <a:chExt cx="5038275" cy="623266"/>
          </a:xfrm>
        </p:grpSpPr>
        <p:sp>
          <p:nvSpPr>
            <p:cNvPr id="38" name="_14">
              <a:extLst>
                <a:ext uri="{FF2B5EF4-FFF2-40B4-BE49-F238E27FC236}">
                  <a16:creationId xmlns:a16="http://schemas.microsoft.com/office/drawing/2014/main" id="{9C57D003-EEC6-4921-8B2B-5F3A12D2F2B2}"/>
                </a:ext>
              </a:extLst>
            </p:cNvPr>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a:solidFill>
                    <a:srgbClr val="0D6B77"/>
                  </a:solidFill>
                  <a:latin typeface="Yeseva One" panose="00000500000000000000" charset="0"/>
                  <a:ea typeface="Yeseva One" panose="00000500000000000000" charset="0"/>
                </a:rPr>
                <a:t>5</a:t>
              </a:r>
              <a:endParaRPr lang="zh-CN" altLang="zh-CN" sz="1800" spc="600" dirty="0">
                <a:solidFill>
                  <a:srgbClr val="0D6B77"/>
                </a:solidFill>
                <a:latin typeface="Yeseva One" panose="00000500000000000000" charset="0"/>
                <a:ea typeface="Yeseva One" panose="00000500000000000000" charset="0"/>
              </a:endParaRPr>
            </a:p>
          </p:txBody>
        </p:sp>
        <p:sp>
          <p:nvSpPr>
            <p:cNvPr id="39" name="矩形 19">
              <a:extLst>
                <a:ext uri="{FF2B5EF4-FFF2-40B4-BE49-F238E27FC236}">
                  <a16:creationId xmlns:a16="http://schemas.microsoft.com/office/drawing/2014/main" id="{9BCDCE79-8055-468E-84CA-CD5628227D1F}"/>
                </a:ext>
              </a:extLst>
            </p:cNvPr>
            <p:cNvSpPr/>
            <p:nvPr/>
          </p:nvSpPr>
          <p:spPr bwMode="auto">
            <a:xfrm>
              <a:off x="2843914" y="2491898"/>
              <a:ext cx="3685776"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dirty="0" err="1">
                  <a:solidFill>
                    <a:schemeClr val="bg1"/>
                  </a:solidFill>
                  <a:latin typeface="Yeseva One" panose="00000500000000000000" charset="0"/>
                  <a:ea typeface="Yeseva One" panose="00000500000000000000" charset="0"/>
                </a:rPr>
                <a:t>Tích</a:t>
              </a:r>
              <a:r>
                <a:rPr lang="en-US" altLang="zh-CN" sz="2000" dirty="0">
                  <a:solidFill>
                    <a:schemeClr val="bg1"/>
                  </a:solidFill>
                  <a:latin typeface="Yeseva One" panose="00000500000000000000" charset="0"/>
                  <a:ea typeface="Yeseva One" panose="00000500000000000000" charset="0"/>
                </a:rPr>
                <a:t> </a:t>
              </a:r>
              <a:r>
                <a:rPr lang="en-US" altLang="zh-CN" sz="2000" dirty="0" err="1">
                  <a:solidFill>
                    <a:schemeClr val="bg1"/>
                  </a:solidFill>
                  <a:latin typeface="Yeseva One" panose="00000500000000000000" charset="0"/>
                  <a:ea typeface="Yeseva One" panose="00000500000000000000" charset="0"/>
                </a:rPr>
                <a:t>hợp</a:t>
              </a:r>
              <a:r>
                <a:rPr lang="en-US" altLang="zh-CN" sz="2000" dirty="0">
                  <a:solidFill>
                    <a:schemeClr val="bg1"/>
                  </a:solidFill>
                  <a:latin typeface="Yeseva One" panose="00000500000000000000" charset="0"/>
                  <a:ea typeface="Yeseva One" panose="00000500000000000000" charset="0"/>
                </a:rPr>
                <a:t> Firebase </a:t>
              </a:r>
              <a:r>
                <a:rPr lang="en-US" altLang="zh-CN" sz="2000" dirty="0" err="1">
                  <a:solidFill>
                    <a:schemeClr val="bg1"/>
                  </a:solidFill>
                  <a:latin typeface="Yeseva One" panose="00000500000000000000" charset="0"/>
                  <a:ea typeface="Yeseva One" panose="00000500000000000000" charset="0"/>
                </a:rPr>
                <a:t>vào</a:t>
              </a:r>
              <a:r>
                <a:rPr lang="en-US" altLang="zh-CN" sz="2000" dirty="0">
                  <a:solidFill>
                    <a:schemeClr val="bg1"/>
                  </a:solidFill>
                  <a:latin typeface="Yeseva One" panose="00000500000000000000" charset="0"/>
                  <a:ea typeface="Yeseva One" panose="00000500000000000000" charset="0"/>
                </a:rPr>
                <a:t> project</a:t>
              </a:r>
              <a:endParaRPr lang="zh-CN" altLang="en-US" sz="2000" dirty="0">
                <a:solidFill>
                  <a:schemeClr val="bg1"/>
                </a:solidFill>
                <a:latin typeface="Yeseva One" panose="00000500000000000000" charset="0"/>
                <a:ea typeface="Yeseva One" panose="00000500000000000000"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11"/>
                                        </p:tgtEl>
                                        <p:attrNameLst>
                                          <p:attrName>style.visibility</p:attrName>
                                        </p:attrNameLst>
                                      </p:cBhvr>
                                      <p:to>
                                        <p:strVal val="visible"/>
                                      </p:to>
                                    </p:set>
                                    <p:anim by="(-#ppt_w*2)" calcmode="lin" valueType="num">
                                      <p:cBhvr rctx="PPT">
                                        <p:cTn id="10" dur="500" autoRev="1" fill="hold">
                                          <p:stCondLst>
                                            <p:cond delay="0"/>
                                          </p:stCondLst>
                                        </p:cTn>
                                        <p:tgtEl>
                                          <p:spTgt spid="11"/>
                                        </p:tgtEl>
                                        <p:attrNameLst>
                                          <p:attrName>ppt_w</p:attrName>
                                        </p:attrNameLst>
                                      </p:cBhvr>
                                    </p:anim>
                                    <p:anim by="(#ppt_w*0.50)" calcmode="lin" valueType="num">
                                      <p:cBhvr>
                                        <p:cTn id="11" dur="500" decel="50000" autoRev="1" fill="hold">
                                          <p:stCondLst>
                                            <p:cond delay="0"/>
                                          </p:stCondLst>
                                        </p:cTn>
                                        <p:tgtEl>
                                          <p:spTgt spid="11"/>
                                        </p:tgtEl>
                                        <p:attrNameLst>
                                          <p:attrName>ppt_x</p:attrName>
                                        </p:attrNameLst>
                                      </p:cBhvr>
                                    </p:anim>
                                    <p:anim from="(-#ppt_h/2)" to="(#ppt_y)" calcmode="lin" valueType="num">
                                      <p:cBhvr>
                                        <p:cTn id="12" dur="1000" fill="hold">
                                          <p:stCondLst>
                                            <p:cond delay="0"/>
                                          </p:stCondLst>
                                        </p:cTn>
                                        <p:tgtEl>
                                          <p:spTgt spid="11"/>
                                        </p:tgtEl>
                                        <p:attrNameLst>
                                          <p:attrName>ppt_y</p:attrName>
                                        </p:attrNameLst>
                                      </p:cBhvr>
                                    </p:anim>
                                    <p:animRot by="21600000">
                                      <p:cBhvr>
                                        <p:cTn id="13" dur="1000" fill="hold">
                                          <p:stCondLst>
                                            <p:cond delay="0"/>
                                          </p:stCondLst>
                                        </p:cTn>
                                        <p:tgtEl>
                                          <p:spTgt spid="11"/>
                                        </p:tgtEl>
                                        <p:attrNameLst>
                                          <p:attrName>r</p:attrName>
                                        </p:attrNameLst>
                                      </p:cBhvr>
                                    </p:animRot>
                                  </p:childTnLst>
                                </p:cTn>
                              </p:par>
                            </p:childTnLst>
                          </p:cTn>
                        </p:par>
                        <p:par>
                          <p:cTn id="14" fill="hold">
                            <p:stCondLst>
                              <p:cond delay="0"/>
                            </p:stCondLst>
                            <p:childTnLst>
                              <p:par>
                                <p:cTn id="15" presetID="2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5239" y="-32847"/>
            <a:ext cx="12192000" cy="6858000"/>
            <a:chOff x="-66499" y="-127616"/>
            <a:chExt cx="12192000" cy="685800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66499" y="-127616"/>
              <a:ext cx="12192000" cy="6858000"/>
            </a:xfrm>
            <a:prstGeom prst="rect">
              <a:avLst/>
            </a:prstGeom>
          </p:spPr>
        </p:pic>
        <p:grpSp>
          <p:nvGrpSpPr>
            <p:cNvPr id="17" name="组合 16"/>
            <p:cNvGrpSpPr/>
            <p:nvPr/>
          </p:nvGrpSpPr>
          <p:grpSpPr>
            <a:xfrm>
              <a:off x="73299" y="347654"/>
              <a:ext cx="11912404" cy="6211440"/>
              <a:chOff x="73299" y="202514"/>
              <a:chExt cx="11912404" cy="6211440"/>
            </a:xfrm>
          </p:grpSpPr>
          <p:sp>
            <p:nvSpPr>
              <p:cNvPr id="18" name="矩形 17"/>
              <p:cNvSpPr/>
              <p:nvPr/>
            </p:nvSpPr>
            <p:spPr>
              <a:xfrm>
                <a:off x="73299" y="758063"/>
                <a:ext cx="11912404" cy="5655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标题 1"/>
              <p:cNvSpPr txBox="1"/>
              <p:nvPr/>
            </p:nvSpPr>
            <p:spPr>
              <a:xfrm>
                <a:off x="198436" y="202514"/>
                <a:ext cx="11662131" cy="651201"/>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2400" b="1" dirty="0">
                    <a:solidFill>
                      <a:schemeClr val="bg1"/>
                    </a:solidFill>
                    <a:latin typeface="Yeseva One" panose="00000500000000000000"/>
                    <a:cs typeface="Arial" panose="020B0604020202020204" pitchFamily="34" charset="0"/>
                  </a:rPr>
                  <a:t>Firebase Remote </a:t>
                </a:r>
                <a:r>
                  <a:rPr lang="en-US" sz="2400" b="1" dirty="0" err="1">
                    <a:solidFill>
                      <a:schemeClr val="bg1"/>
                    </a:solidFill>
                    <a:latin typeface="Yeseva One" panose="00000500000000000000"/>
                    <a:cs typeface="Arial" panose="020B0604020202020204" pitchFamily="34" charset="0"/>
                  </a:rPr>
                  <a:t>Config</a:t>
                </a:r>
                <a:r>
                  <a:rPr lang="en-US" sz="2400" b="1" dirty="0">
                    <a:solidFill>
                      <a:schemeClr val="bg1"/>
                    </a:solidFill>
                    <a:latin typeface="Yeseva One" panose="00000500000000000000"/>
                    <a:cs typeface="Arial" panose="020B0604020202020204" pitchFamily="34" charset="0"/>
                  </a:rPr>
                  <a:t> – Invites - </a:t>
                </a:r>
                <a:r>
                  <a:rPr lang="en-US" sz="2400" b="1" dirty="0">
                    <a:solidFill>
                      <a:schemeClr val="bg1"/>
                    </a:solidFill>
                    <a:latin typeface="Yeseva One" panose="00000500000000000000"/>
                    <a:ea typeface="Yeseva One" panose="00000500000000000000" charset="0"/>
                    <a:cs typeface="Roboto condensed"/>
                  </a:rPr>
                  <a:t>App indexing</a:t>
                </a:r>
              </a:p>
              <a:p>
                <a:endParaRPr lang="en-US" sz="3200" b="1" dirty="0">
                  <a:solidFill>
                    <a:schemeClr val="bg1"/>
                  </a:solidFill>
                  <a:latin typeface="Yeseva One" panose="00000500000000000000"/>
                  <a:ea typeface="Yeseva One" panose="00000500000000000000" charset="0"/>
                  <a:cs typeface="Roboto condensed"/>
                </a:endParaRPr>
              </a:p>
              <a:p>
                <a:endParaRPr lang="en-US" sz="3200" b="1" dirty="0">
                  <a:solidFill>
                    <a:schemeClr val="bg1"/>
                  </a:solidFill>
                  <a:latin typeface="Yeseva One" panose="00000500000000000000"/>
                  <a:ea typeface="Yeseva One" panose="00000500000000000000" charset="0"/>
                  <a:cs typeface="Roboto condensed"/>
                </a:endParaRPr>
              </a:p>
            </p:txBody>
          </p:sp>
        </p:grpSp>
      </p:grpSp>
      <p:sp>
        <p:nvSpPr>
          <p:cNvPr id="5" name="Rectangle 22"/>
          <p:cNvSpPr/>
          <p:nvPr/>
        </p:nvSpPr>
        <p:spPr>
          <a:xfrm>
            <a:off x="5357092" y="1359085"/>
            <a:ext cx="6493162" cy="1900777"/>
          </a:xfrm>
          <a:prstGeom prst="rect">
            <a:avLst/>
          </a:prstGeom>
        </p:spPr>
        <p:txBody>
          <a:bodyPr wrap="square">
            <a:spAutoFit/>
          </a:bodyPr>
          <a:lstStyle/>
          <a:p>
            <a:pPr algn="just">
              <a:lnSpc>
                <a:spcPct val="200000"/>
              </a:lnSpc>
            </a:pPr>
            <a:r>
              <a:rPr lang="en-US" sz="1600" b="1" dirty="0">
                <a:latin typeface="Yeseva One" panose="00000500000000000000"/>
                <a:cs typeface="Arial" panose="020B0604020202020204" pitchFamily="34" charset="0"/>
              </a:rPr>
              <a:t>1. Firebase Remote </a:t>
            </a:r>
            <a:r>
              <a:rPr lang="en-US" sz="1600" b="1" dirty="0" err="1">
                <a:latin typeface="Yeseva One" panose="00000500000000000000"/>
                <a:cs typeface="Arial" panose="020B0604020202020204" pitchFamily="34" charset="0"/>
              </a:rPr>
              <a:t>Config</a:t>
            </a:r>
            <a:endParaRPr lang="en-US" sz="1600" dirty="0">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phép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đổi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hành</a:t>
            </a:r>
            <a:r>
              <a:rPr lang="en-US" sz="1600" dirty="0">
                <a:latin typeface="Yeseva One" panose="00000500000000000000"/>
                <a:cs typeface="Arial" panose="020B0604020202020204" pitchFamily="34" charset="0"/>
              </a:rPr>
              <a:t> vi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yêu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cầu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xuống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a:t>
            </a:r>
          </a:p>
          <a:p>
            <a:pPr algn="just">
              <a:lnSpc>
                <a:spcPct val="150000"/>
              </a:lnSpc>
            </a:pPr>
            <a:endParaRPr lang="en-US" sz="1600" dirty="0">
              <a:latin typeface="Yeseva One" panose="00000500000000000000"/>
              <a:cs typeface="Arial" panose="020B0604020202020204" pitchFamily="34" charset="0"/>
            </a:endParaRPr>
          </a:p>
        </p:txBody>
      </p:sp>
      <p:sp>
        <p:nvSpPr>
          <p:cNvPr id="6" name="Rectangle 26"/>
          <p:cNvSpPr/>
          <p:nvPr/>
        </p:nvSpPr>
        <p:spPr>
          <a:xfrm>
            <a:off x="5357091" y="2820334"/>
            <a:ext cx="6410036" cy="3460394"/>
          </a:xfrm>
          <a:prstGeom prst="rect">
            <a:avLst/>
          </a:prstGeom>
        </p:spPr>
        <p:txBody>
          <a:bodyPr wrap="square">
            <a:spAutoFit/>
          </a:bodyPr>
          <a:lstStyle/>
          <a:p>
            <a:pPr algn="just">
              <a:lnSpc>
                <a:spcPct val="200000"/>
              </a:lnSpc>
            </a:pPr>
            <a:r>
              <a:rPr lang="en-US" sz="1600" b="1" dirty="0">
                <a:latin typeface="Yeseva One" panose="00000500000000000000"/>
                <a:cs typeface="Arial" panose="020B0604020202020204" pitchFamily="34" charset="0"/>
              </a:rPr>
              <a:t>2. Invites</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Cho </a:t>
            </a:r>
            <a:r>
              <a:rPr lang="en-US" sz="1600" dirty="0" err="1">
                <a:latin typeface="Yeseva One" panose="00000500000000000000"/>
                <a:cs typeface="Arial" panose="020B0604020202020204" pitchFamily="34" charset="0"/>
              </a:rPr>
              <a:t>phép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chia </a:t>
            </a:r>
            <a:r>
              <a:rPr lang="en-US" sz="1600" dirty="0" err="1">
                <a:latin typeface="Yeseva One" panose="00000500000000000000"/>
                <a:cs typeface="Arial" panose="020B0604020202020204" pitchFamily="34" charset="0"/>
              </a:rPr>
              <a:t>sẻ</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khía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err="1">
                <a:latin typeface="Yeseva One" panose="00000500000000000000"/>
                <a:cs typeface="Arial" panose="020B0604020202020204" pitchFamily="34" charset="0"/>
              </a:rPr>
              <a:t>dụng</a:t>
            </a:r>
            <a:r>
              <a:rPr lang="en-US" sz="1600">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Giải </a:t>
            </a:r>
            <a:r>
              <a:rPr lang="en-US" sz="1600" dirty="0" err="1">
                <a:latin typeface="Yeseva One" panose="00000500000000000000"/>
                <a:cs typeface="Arial" panose="020B0604020202020204" pitchFamily="34" charset="0"/>
              </a:rPr>
              <a:t>pháp</a:t>
            </a:r>
            <a:r>
              <a:rPr lang="en-US" sz="1600" dirty="0">
                <a:latin typeface="Yeseva One" panose="00000500000000000000"/>
                <a:cs typeface="Arial" panose="020B0604020202020204" pitchFamily="34" charset="0"/>
              </a:rPr>
              <a:t> out - of - the - box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Google Analytics for firebase </a:t>
            </a: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hoặc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qua </a:t>
            </a:r>
            <a:r>
              <a:rPr lang="en-US" sz="1600" dirty="0" err="1">
                <a:latin typeface="Yeseva One" panose="00000500000000000000"/>
                <a:cs typeface="Arial" panose="020B0604020202020204" pitchFamily="34" charset="0"/>
              </a:rPr>
              <a:t>lời</a:t>
            </a:r>
            <a:r>
              <a:rPr lang="en-US" sz="1600" dirty="0">
                <a:latin typeface="Yeseva One" panose="00000500000000000000"/>
                <a:cs typeface="Arial" panose="020B0604020202020204" pitchFamily="34" charset="0"/>
              </a:rPr>
              <a:t> </a:t>
            </a:r>
            <a:r>
              <a:rPr lang="en-US" sz="1600" err="1">
                <a:latin typeface="Yeseva One" panose="00000500000000000000"/>
                <a:cs typeface="Arial" panose="020B0604020202020204" pitchFamily="34" charset="0"/>
              </a:rPr>
              <a:t>mời</a:t>
            </a:r>
            <a:r>
              <a:rPr lang="en-US" sz="1600">
                <a:latin typeface="Yeseva One" panose="00000500000000000000"/>
                <a:cs typeface="Arial" panose="020B0604020202020204" pitchFamily="34" charset="0"/>
              </a:rPr>
              <a:t>.</a:t>
            </a:r>
          </a:p>
          <a:p>
            <a:pPr algn="just">
              <a:lnSpc>
                <a:spcPct val="200000"/>
              </a:lnSpc>
            </a:pPr>
            <a:r>
              <a:rPr lang="en-US" altLang="zh-CN" sz="1600" b="1">
                <a:latin typeface="Yeseva One" panose="00000500000000000000"/>
                <a:ea typeface="Yeseva One" panose="00000500000000000000" charset="0"/>
                <a:cs typeface="Arial" panose="020B0604020202020204" pitchFamily="34" charset="0"/>
              </a:rPr>
              <a:t>3. App Indexing</a:t>
            </a:r>
            <a:endParaRPr lang="en-US" sz="1600" b="1" dirty="0">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Thu </a:t>
            </a:r>
            <a:r>
              <a:rPr lang="en-US" sz="1600" dirty="0" err="1">
                <a:latin typeface="Yeseva One" panose="00000500000000000000"/>
                <a:cs typeface="Arial" panose="020B0604020202020204" pitchFamily="34" charset="0"/>
              </a:rPr>
              <a:t>hút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bằng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tìm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kiếm</a:t>
            </a:r>
            <a:r>
              <a:rPr lang="en-US" sz="1600" dirty="0">
                <a:latin typeface="Yeseva One" panose="00000500000000000000"/>
                <a:cs typeface="Arial" panose="020B0604020202020204" pitchFamily="34" charset="0"/>
              </a:rPr>
              <a:t>.</a:t>
            </a:r>
          </a:p>
        </p:txBody>
      </p:sp>
      <p:grpSp>
        <p:nvGrpSpPr>
          <p:cNvPr id="15" name="组合 14">
            <a:extLst>
              <a:ext uri="{FF2B5EF4-FFF2-40B4-BE49-F238E27FC236}">
                <a16:creationId xmlns:a16="http://schemas.microsoft.com/office/drawing/2014/main" id="{DA6CD75E-2F82-451D-A542-C0F69B3D2BCC}"/>
              </a:ext>
            </a:extLst>
          </p:cNvPr>
          <p:cNvGrpSpPr/>
          <p:nvPr/>
        </p:nvGrpSpPr>
        <p:grpSpPr>
          <a:xfrm>
            <a:off x="585115" y="1690253"/>
            <a:ext cx="4688849" cy="4424219"/>
            <a:chOff x="1608931" y="2371532"/>
            <a:chExt cx="3954462" cy="2940050"/>
          </a:xfrm>
        </p:grpSpPr>
        <p:grpSp>
          <p:nvGrpSpPr>
            <p:cNvPr id="20" name="Group 49">
              <a:extLst>
                <a:ext uri="{FF2B5EF4-FFF2-40B4-BE49-F238E27FC236}">
                  <a16:creationId xmlns:a16="http://schemas.microsoft.com/office/drawing/2014/main" id="{756974DE-10D5-4272-8B5C-721EDB767CED}"/>
                </a:ext>
              </a:extLst>
            </p:cNvPr>
            <p:cNvGrpSpPr/>
            <p:nvPr/>
          </p:nvGrpSpPr>
          <p:grpSpPr>
            <a:xfrm>
              <a:off x="2271609" y="4250560"/>
              <a:ext cx="582159" cy="583155"/>
              <a:chOff x="5440198" y="4112768"/>
              <a:chExt cx="366057" cy="366675"/>
            </a:xfrm>
            <a:solidFill>
              <a:sysClr val="window" lastClr="FFFFFF"/>
            </a:solidFill>
          </p:grpSpPr>
          <p:sp>
            <p:nvSpPr>
              <p:cNvPr id="26" name="AutoShape 18">
                <a:extLst>
                  <a:ext uri="{FF2B5EF4-FFF2-40B4-BE49-F238E27FC236}">
                    <a16:creationId xmlns:a16="http://schemas.microsoft.com/office/drawing/2014/main" id="{DD3EA288-E20F-432F-917C-F28FA47206A9}"/>
                  </a:ext>
                </a:extLst>
              </p:cNvPr>
              <p:cNvSpPr/>
              <p:nvPr/>
            </p:nvSpPr>
            <p:spPr bwMode="auto">
              <a:xfrm>
                <a:off x="5440198" y="4112768"/>
                <a:ext cx="366057" cy="3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7" name="AutoShape 19">
                <a:extLst>
                  <a:ext uri="{FF2B5EF4-FFF2-40B4-BE49-F238E27FC236}">
                    <a16:creationId xmlns:a16="http://schemas.microsoft.com/office/drawing/2014/main" id="{68239D7C-472A-4CAB-85EE-ABD4BB359C9B}"/>
                  </a:ext>
                </a:extLst>
              </p:cNvPr>
              <p:cNvSpPr/>
              <p:nvPr/>
            </p:nvSpPr>
            <p:spPr bwMode="auto">
              <a:xfrm>
                <a:off x="5520287" y="4250429"/>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8" name="AutoShape 20">
                <a:extLst>
                  <a:ext uri="{FF2B5EF4-FFF2-40B4-BE49-F238E27FC236}">
                    <a16:creationId xmlns:a16="http://schemas.microsoft.com/office/drawing/2014/main" id="{E49A0E84-134F-449E-88AC-D62778076A75}"/>
                  </a:ext>
                </a:extLst>
              </p:cNvPr>
              <p:cNvSpPr/>
              <p:nvPr/>
            </p:nvSpPr>
            <p:spPr bwMode="auto">
              <a:xfrm>
                <a:off x="5520291" y="4307371"/>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9" name="AutoShape 21">
                <a:extLst>
                  <a:ext uri="{FF2B5EF4-FFF2-40B4-BE49-F238E27FC236}">
                    <a16:creationId xmlns:a16="http://schemas.microsoft.com/office/drawing/2014/main" id="{E95DF9EE-79F7-4B6F-9A0C-99AF857623CD}"/>
                  </a:ext>
                </a:extLst>
              </p:cNvPr>
              <p:cNvSpPr/>
              <p:nvPr/>
            </p:nvSpPr>
            <p:spPr bwMode="auto">
              <a:xfrm>
                <a:off x="5520299" y="4364938"/>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0" name="AutoShape 22">
                <a:extLst>
                  <a:ext uri="{FF2B5EF4-FFF2-40B4-BE49-F238E27FC236}">
                    <a16:creationId xmlns:a16="http://schemas.microsoft.com/office/drawing/2014/main" id="{341ED7D8-FF70-479F-BF61-A04A0DD37E3D}"/>
                  </a:ext>
                </a:extLst>
              </p:cNvPr>
              <p:cNvSpPr/>
              <p:nvPr/>
            </p:nvSpPr>
            <p:spPr bwMode="auto">
              <a:xfrm>
                <a:off x="5600394" y="4364939"/>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1" name="AutoShape 23">
                <a:extLst>
                  <a:ext uri="{FF2B5EF4-FFF2-40B4-BE49-F238E27FC236}">
                    <a16:creationId xmlns:a16="http://schemas.microsoft.com/office/drawing/2014/main" id="{F50CD9AE-9BF3-4640-BFAC-85FAFA4DA8C5}"/>
                  </a:ext>
                </a:extLst>
              </p:cNvPr>
              <p:cNvSpPr/>
              <p:nvPr/>
            </p:nvSpPr>
            <p:spPr bwMode="auto">
              <a:xfrm>
                <a:off x="5600394" y="4307372"/>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2" name="AutoShape 24">
                <a:extLst>
                  <a:ext uri="{FF2B5EF4-FFF2-40B4-BE49-F238E27FC236}">
                    <a16:creationId xmlns:a16="http://schemas.microsoft.com/office/drawing/2014/main" id="{59A3B2F9-4F8F-4884-802B-BC70A061E45A}"/>
                  </a:ext>
                </a:extLst>
              </p:cNvPr>
              <p:cNvSpPr/>
              <p:nvPr/>
            </p:nvSpPr>
            <p:spPr bwMode="auto">
              <a:xfrm>
                <a:off x="5600388" y="4250425"/>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3" name="AutoShape 25">
                <a:extLst>
                  <a:ext uri="{FF2B5EF4-FFF2-40B4-BE49-F238E27FC236}">
                    <a16:creationId xmlns:a16="http://schemas.microsoft.com/office/drawing/2014/main" id="{7DBB550F-1E6B-4165-B0F8-4E6EA42B1B22}"/>
                  </a:ext>
                </a:extLst>
              </p:cNvPr>
              <p:cNvSpPr/>
              <p:nvPr/>
            </p:nvSpPr>
            <p:spPr bwMode="auto">
              <a:xfrm>
                <a:off x="5680449" y="4364934"/>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4" name="AutoShape 26">
                <a:extLst>
                  <a:ext uri="{FF2B5EF4-FFF2-40B4-BE49-F238E27FC236}">
                    <a16:creationId xmlns:a16="http://schemas.microsoft.com/office/drawing/2014/main" id="{567D279F-4389-4401-AAAD-BDAA8B84385B}"/>
                  </a:ext>
                </a:extLst>
              </p:cNvPr>
              <p:cNvSpPr/>
              <p:nvPr/>
            </p:nvSpPr>
            <p:spPr bwMode="auto">
              <a:xfrm>
                <a:off x="5680411" y="4307381"/>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5" name="AutoShape 27">
                <a:extLst>
                  <a:ext uri="{FF2B5EF4-FFF2-40B4-BE49-F238E27FC236}">
                    <a16:creationId xmlns:a16="http://schemas.microsoft.com/office/drawing/2014/main" id="{17DCCAB5-C788-4115-993C-201DF44171D3}"/>
                  </a:ext>
                </a:extLst>
              </p:cNvPr>
              <p:cNvSpPr/>
              <p:nvPr/>
            </p:nvSpPr>
            <p:spPr bwMode="auto">
              <a:xfrm>
                <a:off x="5680378" y="4250439"/>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1" name="Rectangle 4">
              <a:extLst>
                <a:ext uri="{FF2B5EF4-FFF2-40B4-BE49-F238E27FC236}">
                  <a16:creationId xmlns:a16="http://schemas.microsoft.com/office/drawing/2014/main" id="{ECB4C154-2480-4BAE-8731-2168236049C8}"/>
                </a:ext>
              </a:extLst>
            </p:cNvPr>
            <p:cNvSpPr/>
            <p:nvPr/>
          </p:nvSpPr>
          <p:spPr>
            <a:xfrm>
              <a:off x="1608931" y="2371532"/>
              <a:ext cx="1927225"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nvGrpSpPr>
            <p:cNvPr id="22" name="Group 51">
              <a:extLst>
                <a:ext uri="{FF2B5EF4-FFF2-40B4-BE49-F238E27FC236}">
                  <a16:creationId xmlns:a16="http://schemas.microsoft.com/office/drawing/2014/main" id="{1D75A6C0-7E71-40B7-A4F7-91ABD1C434F7}"/>
                </a:ext>
              </a:extLst>
            </p:cNvPr>
            <p:cNvGrpSpPr/>
            <p:nvPr/>
          </p:nvGrpSpPr>
          <p:grpSpPr>
            <a:xfrm>
              <a:off x="4415910" y="2830933"/>
              <a:ext cx="400051" cy="583154"/>
              <a:chOff x="2519833" y="3383819"/>
              <a:chExt cx="251543" cy="366677"/>
            </a:xfrm>
            <a:solidFill>
              <a:sysClr val="window" lastClr="FFFFFF"/>
            </a:solidFill>
          </p:grpSpPr>
          <p:sp>
            <p:nvSpPr>
              <p:cNvPr id="24" name="AutoShape 113">
                <a:extLst>
                  <a:ext uri="{FF2B5EF4-FFF2-40B4-BE49-F238E27FC236}">
                    <a16:creationId xmlns:a16="http://schemas.microsoft.com/office/drawing/2014/main" id="{BD726E21-638C-4020-912D-A7D7436D1836}"/>
                  </a:ext>
                </a:extLst>
              </p:cNvPr>
              <p:cNvSpPr/>
              <p:nvPr/>
            </p:nvSpPr>
            <p:spPr bwMode="auto">
              <a:xfrm>
                <a:off x="2519833" y="3383819"/>
                <a:ext cx="251543" cy="3666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5" name="AutoShape 114">
                <a:extLst>
                  <a:ext uri="{FF2B5EF4-FFF2-40B4-BE49-F238E27FC236}">
                    <a16:creationId xmlns:a16="http://schemas.microsoft.com/office/drawing/2014/main" id="{3C9AA5CC-6DF3-42A5-A0CB-7179BF0F095F}"/>
                  </a:ext>
                </a:extLst>
              </p:cNvPr>
              <p:cNvSpPr/>
              <p:nvPr/>
            </p:nvSpPr>
            <p:spPr bwMode="auto">
              <a:xfrm>
                <a:off x="2576770" y="3441373"/>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3" name="Rectangle 7">
              <a:extLst>
                <a:ext uri="{FF2B5EF4-FFF2-40B4-BE49-F238E27FC236}">
                  <a16:creationId xmlns:a16="http://schemas.microsoft.com/office/drawing/2014/main" id="{33919DA6-9766-47A1-B69C-502E28AB5AAE}"/>
                </a:ext>
              </a:extLst>
            </p:cNvPr>
            <p:cNvSpPr/>
            <p:nvPr/>
          </p:nvSpPr>
          <p:spPr>
            <a:xfrm>
              <a:off x="3637756" y="3892357"/>
              <a:ext cx="1925637"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pic>
        <p:nvPicPr>
          <p:cNvPr id="36" name="Picture 35">
            <a:extLst>
              <a:ext uri="{FF2B5EF4-FFF2-40B4-BE49-F238E27FC236}">
                <a16:creationId xmlns:a16="http://schemas.microsoft.com/office/drawing/2014/main" id="{4FB84DB2-AB79-4EA1-9129-AA6B048E3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56" y="1690254"/>
            <a:ext cx="2315792" cy="2135664"/>
          </a:xfrm>
          <a:prstGeom prst="rect">
            <a:avLst/>
          </a:prstGeom>
        </p:spPr>
      </p:pic>
      <p:pic>
        <p:nvPicPr>
          <p:cNvPr id="37" name="Picture 36">
            <a:extLst>
              <a:ext uri="{FF2B5EF4-FFF2-40B4-BE49-F238E27FC236}">
                <a16:creationId xmlns:a16="http://schemas.microsoft.com/office/drawing/2014/main" id="{56170780-5A4B-4759-96D1-FB24266607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90715" y="3978807"/>
            <a:ext cx="2283249" cy="213566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579598" y="2615134"/>
            <a:ext cx="4461534" cy="1323439"/>
          </a:xfrm>
          <a:prstGeom prst="rect">
            <a:avLst/>
          </a:prstGeom>
        </p:spPr>
        <p:txBody>
          <a:bodyPr wrap="square">
            <a:spAutoFit/>
          </a:bodyPr>
          <a:lstStyle/>
          <a:p>
            <a:pPr algn="ctr"/>
            <a:r>
              <a:rPr kumimoji="1" lang="en-US" altLang="zh-CN" sz="4000">
                <a:solidFill>
                  <a:schemeClr val="bg1"/>
                </a:solidFill>
                <a:latin typeface="Yeseva One" panose="00000500000000000000" charset="0"/>
                <a:ea typeface="Yeseva One" panose="00000500000000000000" charset="0"/>
              </a:rPr>
              <a:t>TÍCH HỢP FIREBASE VÀO PROJECT</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2943333" y="2815188"/>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5</a:t>
            </a:r>
            <a:endParaRPr lang="zh-CN" altLang="en-US" sz="5400" dirty="0">
              <a:solidFill>
                <a:srgbClr val="0D6B77"/>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167328"/>
            <a:ext cx="12192000" cy="6858000"/>
            <a:chOff x="0" y="106532"/>
            <a:chExt cx="12192000" cy="6858000"/>
          </a:xfrm>
        </p:grpSpPr>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106532"/>
              <a:ext cx="12192000" cy="6858000"/>
            </a:xfrm>
            <a:prstGeom prst="rect">
              <a:avLst/>
            </a:prstGeom>
          </p:spPr>
        </p:pic>
        <p:grpSp>
          <p:nvGrpSpPr>
            <p:cNvPr id="20" name="组合 19"/>
            <p:cNvGrpSpPr/>
            <p:nvPr/>
          </p:nvGrpSpPr>
          <p:grpSpPr>
            <a:xfrm>
              <a:off x="198437" y="339177"/>
              <a:ext cx="11793538" cy="6371568"/>
              <a:chOff x="198437" y="194037"/>
              <a:chExt cx="11793538" cy="6371568"/>
            </a:xfrm>
          </p:grpSpPr>
          <p:sp>
            <p:nvSpPr>
              <p:cNvPr id="21" name="矩形 20"/>
              <p:cNvSpPr/>
              <p:nvPr/>
            </p:nvSpPr>
            <p:spPr>
              <a:xfrm>
                <a:off x="198437" y="1170103"/>
                <a:ext cx="11793538" cy="5395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标题 1"/>
              <p:cNvSpPr txBox="1"/>
              <p:nvPr/>
            </p:nvSpPr>
            <p:spPr>
              <a:xfrm>
                <a:off x="2473624" y="194037"/>
                <a:ext cx="5898776"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dist">
                  <a:defRPr/>
                </a:pPr>
                <a:r>
                  <a:rPr lang="en-US" altLang="zh-CN" sz="3000" spc="600" dirty="0">
                    <a:solidFill>
                      <a:schemeClr val="bg1"/>
                    </a:solidFill>
                    <a:latin typeface="Yeseva One" panose="00000500000000000000" charset="0"/>
                    <a:ea typeface="Yeseva One" panose="00000500000000000000" charset="0"/>
                  </a:rPr>
                  <a:t>TÍCH HỢP VÀO PROJECT</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7" name="矩形 6"/>
          <p:cNvSpPr/>
          <p:nvPr/>
        </p:nvSpPr>
        <p:spPr>
          <a:xfrm flipH="1">
            <a:off x="701336" y="1988598"/>
            <a:ext cx="5889020" cy="4163627"/>
          </a:xfrm>
          <a:prstGeom prst="rect">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schemeClr val="tx1"/>
              </a:solidFill>
              <a:latin typeface="Yeseva One" panose="00000500000000000000" charset="0"/>
              <a:ea typeface="Yeseva One" panose="00000500000000000000" charset="0"/>
            </a:endParaRPr>
          </a:p>
        </p:txBody>
      </p:sp>
      <p:grpSp>
        <p:nvGrpSpPr>
          <p:cNvPr id="8" name="组合 7"/>
          <p:cNvGrpSpPr/>
          <p:nvPr/>
        </p:nvGrpSpPr>
        <p:grpSpPr>
          <a:xfrm>
            <a:off x="6659418" y="2001520"/>
            <a:ext cx="5237019" cy="4150705"/>
            <a:chOff x="587375" y="1347788"/>
            <a:chExt cx="3552825" cy="2894710"/>
          </a:xfrm>
        </p:grpSpPr>
        <p:sp>
          <p:nvSpPr>
            <p:cNvPr id="9" name="Rectangle 65"/>
            <p:cNvSpPr/>
            <p:nvPr/>
          </p:nvSpPr>
          <p:spPr>
            <a:xfrm>
              <a:off x="587375" y="1347788"/>
              <a:ext cx="3552825" cy="2886075"/>
            </a:xfrm>
            <a:prstGeom prst="rect">
              <a:avLst/>
            </a:prstGeom>
            <a:noFill/>
            <a:ln w="25400" cap="flat" cmpd="sng" algn="ctr">
              <a:solidFill>
                <a:srgbClr val="0D6B77"/>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chemeClr val="bg1">
                    <a:lumMod val="50000"/>
                  </a:schemeClr>
                </a:solidFill>
                <a:effectLst/>
                <a:uLnTx/>
                <a:uFillTx/>
                <a:latin typeface="Yeseva One" panose="00000500000000000000" charset="0"/>
                <a:ea typeface="Yeseva One" panose="00000500000000000000" charset="0"/>
              </a:endParaRPr>
            </a:p>
          </p:txBody>
        </p:sp>
        <p:sp>
          <p:nvSpPr>
            <p:cNvPr id="10" name="TextBox 23"/>
            <p:cNvSpPr txBox="1"/>
            <p:nvPr/>
          </p:nvSpPr>
          <p:spPr>
            <a:xfrm>
              <a:off x="715507" y="1429357"/>
              <a:ext cx="3306592" cy="2813141"/>
            </a:xfrm>
            <a:prstGeom prst="rect">
              <a:avLst/>
            </a:prstGeom>
            <a:noFill/>
          </p:spPr>
          <p:txBody>
            <a:bodyPr wrap="square" rtlCol="0">
              <a:spAutoFit/>
            </a:bodyPr>
            <a:lstStyle/>
            <a:p>
              <a:pPr marL="0" indent="0" algn="just">
                <a:lnSpc>
                  <a:spcPct val="200000"/>
                </a:lnSpc>
                <a:buNone/>
              </a:pP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project Android,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đều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cần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trải</a:t>
              </a:r>
              <a:r>
                <a:rPr lang="en-US" sz="1600" dirty="0">
                  <a:latin typeface="Yeseva One" panose="00000500000000000000"/>
                  <a:cs typeface="Arial" panose="020B0604020202020204" pitchFamily="34" charset="0"/>
                </a:rPr>
                <a:t> qua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sau</a:t>
              </a:r>
              <a:r>
                <a:rPr lang="en-US" sz="1600" dirty="0">
                  <a:latin typeface="Yeseva One" panose="00000500000000000000"/>
                  <a:cs typeface="Arial" panose="020B0604020202020204" pitchFamily="34" charset="0"/>
                </a:rPr>
                <a:t>:</a:t>
              </a: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1: </a:t>
              </a:r>
              <a:r>
                <a:rPr lang="en-US" sz="1600" dirty="0" err="1">
                  <a:latin typeface="Yeseva One" panose="00000500000000000000"/>
                  <a:cs typeface="Arial" panose="020B0604020202020204" pitchFamily="34" charset="0"/>
                </a:rPr>
                <a:t>Đăng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Firebase console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khoản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mình</a:t>
              </a:r>
              <a:r>
                <a:rPr lang="en-US" sz="1600" dirty="0">
                  <a:latin typeface="Yeseva One" panose="00000500000000000000"/>
                  <a:cs typeface="Arial" panose="020B0604020202020204" pitchFamily="34" charset="0"/>
                </a:rPr>
                <a:t>.</a:t>
              </a: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2: </a:t>
              </a: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project </a:t>
              </a:r>
              <a:r>
                <a:rPr lang="en-US" sz="1600" dirty="0" err="1">
                  <a:latin typeface="Yeseva One" panose="00000500000000000000"/>
                  <a:cs typeface="Arial" panose="020B0604020202020204" pitchFamily="34" charset="0"/>
                </a:rPr>
                <a:t>mới</a:t>
              </a:r>
              <a:endParaRPr lang="en-US" sz="1600" dirty="0">
                <a:latin typeface="Yeseva One" panose="00000500000000000000"/>
                <a:cs typeface="Arial" panose="020B0604020202020204" pitchFamily="34" charset="0"/>
              </a:endParaRP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3: </a:t>
              </a:r>
              <a:r>
                <a:rPr lang="en-US" sz="1600" dirty="0" err="1">
                  <a:latin typeface="Yeseva One" panose="00000500000000000000"/>
                  <a:cs typeface="Arial" panose="020B0604020202020204" pitchFamily="34" charset="0"/>
                </a:rPr>
                <a:t>Xem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số</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config</a:t>
              </a:r>
              <a:endParaRPr lang="en-US" sz="1600" dirty="0">
                <a:latin typeface="Yeseva One" panose="00000500000000000000"/>
                <a:cs typeface="Arial" panose="020B0604020202020204" pitchFamily="34" charset="0"/>
              </a:endParaRP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4: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Android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a:t>
              </a:r>
              <a:endParaRPr lang="vi-VN" sz="1600" dirty="0">
                <a:latin typeface="Arial" panose="020B0604020202020204" pitchFamily="34" charset="0"/>
                <a:cs typeface="Arial" panose="020B0604020202020204" pitchFamily="34" charset="0"/>
              </a:endParaRPr>
            </a:p>
          </p:txBody>
        </p:sp>
      </p:grpSp>
      <p:pic>
        <p:nvPicPr>
          <p:cNvPr id="15" name="Picture 14">
            <a:extLst>
              <a:ext uri="{FF2B5EF4-FFF2-40B4-BE49-F238E27FC236}">
                <a16:creationId xmlns:a16="http://schemas.microsoft.com/office/drawing/2014/main" id="{78D403C6-4955-4BF4-878A-E26FEA57E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337" y="1988598"/>
            <a:ext cx="5889020" cy="4150705"/>
          </a:xfrm>
          <a:prstGeom prst="rect">
            <a:avLst/>
          </a:prstGeom>
          <a:solidFill>
            <a:srgbClr val="9590B2"/>
          </a:solid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文本框 7"/>
          <p:cNvSpPr txBox="1">
            <a:spLocks noChangeArrowheads="1"/>
          </p:cNvSpPr>
          <p:nvPr/>
        </p:nvSpPr>
        <p:spPr bwMode="auto">
          <a:xfrm>
            <a:off x="1336040" y="2696845"/>
            <a:ext cx="82715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zh-CN" altLang="en-US" sz="4400" b="1" spc="600" dirty="0">
                <a:solidFill>
                  <a:schemeClr val="bg1"/>
                </a:solidFill>
                <a:latin typeface="Yeseva One" panose="00000500000000000000" charset="0"/>
                <a:ea typeface="Yeseva One" panose="00000500000000000000" charset="0"/>
              </a:rPr>
              <a:t>Thanks for watching!</a:t>
            </a:r>
          </a:p>
        </p:txBody>
      </p:sp>
      <p:sp>
        <p:nvSpPr>
          <p:cNvPr id="12" name="矩形: 圆角 11"/>
          <p:cNvSpPr/>
          <p:nvPr/>
        </p:nvSpPr>
        <p:spPr>
          <a:xfrm>
            <a:off x="3043323" y="3813968"/>
            <a:ext cx="5398221" cy="4756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200" spc="600" dirty="0">
                <a:solidFill>
                  <a:srgbClr val="0D6B77"/>
                </a:solidFill>
                <a:latin typeface="Yeseva One" panose="00000500000000000000" charset="0"/>
                <a:ea typeface="Yeseva One" panose="00000500000000000000" charset="0"/>
              </a:rPr>
              <a:t>DO YOU HAVE ANY QUESTIONS</a:t>
            </a:r>
          </a:p>
        </p:txBody>
      </p:sp>
      <p:sp>
        <p:nvSpPr>
          <p:cNvPr id="13" name="文本框 12"/>
          <p:cNvSpPr txBox="1">
            <a:spLocks noChangeArrowheads="1"/>
          </p:cNvSpPr>
          <p:nvPr/>
        </p:nvSpPr>
        <p:spPr bwMode="auto">
          <a:xfrm>
            <a:off x="2574798" y="1773226"/>
            <a:ext cx="54635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dist" defTabSz="685800"/>
            <a:r>
              <a:rPr lang="en-US" altLang="zh-CN" sz="5400" spc="300">
                <a:solidFill>
                  <a:schemeClr val="bg1"/>
                </a:solidFill>
                <a:latin typeface="Yeseva One" panose="00000500000000000000" charset="0"/>
                <a:ea typeface="Yeseva One" panose="00000500000000000000" charset="0"/>
              </a:rPr>
              <a:t>2021</a:t>
            </a:r>
            <a:endParaRPr lang="en-US" altLang="zh-CN" sz="5400" spc="300" dirty="0">
              <a:solidFill>
                <a:schemeClr val="bg1"/>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4296984" y="2482680"/>
            <a:ext cx="4148879" cy="706755"/>
          </a:xfrm>
          <a:prstGeom prst="rect">
            <a:avLst/>
          </a:prstGeom>
        </p:spPr>
        <p:txBody>
          <a:bodyPr wrap="square">
            <a:spAutoFit/>
          </a:bodyPr>
          <a:lstStyle/>
          <a:p>
            <a:pPr algn="dist"/>
            <a:r>
              <a:rPr kumimoji="1" lang="en-US" altLang="zh-CN" sz="4000">
                <a:solidFill>
                  <a:schemeClr val="bg1"/>
                </a:solidFill>
                <a:latin typeface="Yeseva One" panose="00000500000000000000" charset="0"/>
                <a:ea typeface="Yeseva One" panose="00000500000000000000" charset="0"/>
              </a:rPr>
              <a:t>FIREBASE LÀ GÌ</a:t>
            </a:r>
            <a:endParaRPr kumimoji="1" lang="zh-CN" altLang="en-US" sz="4000" dirty="0">
              <a:solidFill>
                <a:schemeClr val="bg1"/>
              </a:solidFill>
              <a:latin typeface="Yeseva One" panose="00000500000000000000" charset="0"/>
              <a:ea typeface="Yeseva One" panose="00000500000000000000" charset="0"/>
            </a:endParaRPr>
          </a:p>
        </p:txBody>
      </p:sp>
      <p:sp>
        <p:nvSpPr>
          <p:cNvPr id="6" name="文本框 283"/>
          <p:cNvSpPr txBox="1"/>
          <p:nvPr/>
        </p:nvSpPr>
        <p:spPr>
          <a:xfrm>
            <a:off x="2610824" y="2374392"/>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1</a:t>
            </a:r>
            <a:endParaRPr lang="zh-CN" altLang="en-US" sz="5400" dirty="0">
              <a:solidFill>
                <a:srgbClr val="0D6B77"/>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5" y="-66675"/>
            <a:ext cx="12192000" cy="6858000"/>
            <a:chOff x="0" y="0"/>
            <a:chExt cx="12192000" cy="685800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3" name="组合 12"/>
            <p:cNvGrpSpPr/>
            <p:nvPr/>
          </p:nvGrpSpPr>
          <p:grpSpPr>
            <a:xfrm>
              <a:off x="198437" y="245107"/>
              <a:ext cx="11793538" cy="6465639"/>
              <a:chOff x="198437" y="99967"/>
              <a:chExt cx="11793538" cy="6465639"/>
            </a:xfrm>
          </p:grpSpPr>
          <p:sp>
            <p:nvSpPr>
              <p:cNvPr id="14" name="矩形 13"/>
              <p:cNvSpPr/>
              <p:nvPr/>
            </p:nvSpPr>
            <p:spPr>
              <a:xfrm>
                <a:off x="198437" y="1132772"/>
                <a:ext cx="11793538" cy="5432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标题 1"/>
              <p:cNvSpPr txBox="1"/>
              <p:nvPr/>
            </p:nvSpPr>
            <p:spPr>
              <a:xfrm>
                <a:off x="2163019" y="99967"/>
                <a:ext cx="4805315"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dirty="0">
                    <a:solidFill>
                      <a:schemeClr val="bg1"/>
                    </a:solidFill>
                    <a:latin typeface="Yeseva One" panose="00000500000000000000" charset="0"/>
                    <a:ea typeface="Yeseva One" panose="00000500000000000000" charset="0"/>
                  </a:rPr>
                  <a:t>FIREBASE LÀ GÌ</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Rectangle 7"/>
          <p:cNvSpPr/>
          <p:nvPr/>
        </p:nvSpPr>
        <p:spPr>
          <a:xfrm flipH="1">
            <a:off x="541178" y="1610468"/>
            <a:ext cx="6169979" cy="5900753"/>
          </a:xfrm>
          <a:prstGeom prst="rect">
            <a:avLst/>
          </a:prstGeom>
        </p:spPr>
        <p:txBody>
          <a:bodyPr wrap="square">
            <a:spAutoFit/>
          </a:bodyPr>
          <a:lstStyle/>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Là</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một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sở</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hữu</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bởi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google</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giúp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phát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triển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di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và</a:t>
            </a:r>
            <a:r>
              <a:rPr lang="en-US" dirty="0">
                <a:latin typeface="Yeseva One" panose="00000500000000000000"/>
                <a:cs typeface="Arial" panose="020B0604020202020204" pitchFamily="34" charset="0"/>
              </a:rPr>
              <a:t> web.</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Cung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cấp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dịch</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vụ</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cơ</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sở</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dữ</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liệu</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hoạt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trên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đám</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mây</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với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hệ</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thống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máy</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chủ</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cực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kỳ</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mạng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mẽ</a:t>
            </a:r>
            <a:r>
              <a:rPr lang="en-US" dirty="0">
                <a:latin typeface="Yeseva One" panose="00000500000000000000"/>
                <a:cs typeface="Arial" panose="020B0604020202020204" pitchFamily="34" charset="0"/>
              </a:rPr>
              <a:t>.</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Giúp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người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lập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trình</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phần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mềm</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trên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web, di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đơn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giản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hoá</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thao</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với</a:t>
            </a:r>
            <a:r>
              <a:rPr lang="en-US" dirty="0">
                <a:latin typeface="Yeseva One" panose="00000500000000000000"/>
                <a:cs typeface="Arial" panose="020B0604020202020204" pitchFamily="34" charset="0"/>
              </a:rPr>
              <a:t> CSDL.</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Có</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thể</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tạo</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ra</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real-time </a:t>
            </a:r>
            <a:r>
              <a:rPr lang="en-US" dirty="0" err="1">
                <a:latin typeface="Yeseva One" panose="00000500000000000000"/>
                <a:cs typeface="Arial" panose="020B0604020202020204" pitchFamily="34" charset="0"/>
              </a:rPr>
              <a:t>như</a:t>
            </a:r>
            <a:r>
              <a:rPr lang="en-US" dirty="0">
                <a:latin typeface="Yeseva One" panose="00000500000000000000"/>
                <a:cs typeface="Arial" panose="020B0604020202020204" pitchFamily="34" charset="0"/>
              </a:rPr>
              <a:t> app chat, </a:t>
            </a:r>
            <a:r>
              <a:rPr lang="en-US" dirty="0" err="1">
                <a:latin typeface="Yeseva One" panose="00000500000000000000"/>
                <a:cs typeface="Arial" panose="020B0604020202020204" pitchFamily="34" charset="0"/>
              </a:rPr>
              <a:t>xác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thực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người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dùng</a:t>
            </a:r>
            <a:r>
              <a:rPr lang="en-US" dirty="0">
                <a:latin typeface="Yeseva One" panose="00000500000000000000"/>
                <a:cs typeface="Arial" panose="020B0604020202020204" pitchFamily="34" charset="0"/>
              </a:rPr>
              <a:t>, …</a:t>
            </a:r>
          </a:p>
          <a:p>
            <a:pPr marL="171450" lvl="1" indent="-171450">
              <a:buFont typeface="Arial" panose="020B0604020202090204" pitchFamily="34" charset="0"/>
              <a:buChar char="•"/>
              <a:defRPr/>
            </a:pPr>
            <a:endParaRPr lang="en-US" altLang="zh-CN" sz="1200" noProof="1">
              <a:solidFill>
                <a:schemeClr val="bg1">
                  <a:lumMod val="50000"/>
                </a:schemeClr>
              </a:solidFill>
              <a:latin typeface="Yeseva One" panose="00000500000000000000"/>
              <a:ea typeface="Yeseva One" panose="00000500000000000000" charset="0"/>
              <a:sym typeface="Arial" panose="020B0604020202090204" pitchFamily="34" charset="0"/>
            </a:endParaRPr>
          </a:p>
        </p:txBody>
      </p:sp>
      <p:pic>
        <p:nvPicPr>
          <p:cNvPr id="10" name="Picture 9">
            <a:extLst>
              <a:ext uri="{FF2B5EF4-FFF2-40B4-BE49-F238E27FC236}">
                <a16:creationId xmlns:a16="http://schemas.microsoft.com/office/drawing/2014/main" id="{B5E478C8-C3A9-4FD7-A9CE-95DBC8DC5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017" y="1610468"/>
            <a:ext cx="3967511" cy="2029096"/>
          </a:xfrm>
          <a:prstGeom prst="rect">
            <a:avLst/>
          </a:prstGeom>
        </p:spPr>
      </p:pic>
      <p:pic>
        <p:nvPicPr>
          <p:cNvPr id="11" name="Picture 10">
            <a:extLst>
              <a:ext uri="{FF2B5EF4-FFF2-40B4-BE49-F238E27FC236}">
                <a16:creationId xmlns:a16="http://schemas.microsoft.com/office/drawing/2014/main" id="{C7C0258A-04D9-4457-B24E-946E85D1E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016" y="4223517"/>
            <a:ext cx="3967510" cy="198375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296984" y="2482680"/>
            <a:ext cx="4504116" cy="1323439"/>
          </a:xfrm>
          <a:prstGeom prst="rect">
            <a:avLst/>
          </a:prstGeom>
        </p:spPr>
        <p:txBody>
          <a:bodyPr wrap="square">
            <a:spAutoFit/>
          </a:bodyPr>
          <a:lstStyle/>
          <a:p>
            <a:pPr algn="ctr"/>
            <a:r>
              <a:rPr kumimoji="1" lang="en-US" altLang="zh-CN" sz="4000" dirty="0">
                <a:solidFill>
                  <a:schemeClr val="bg1"/>
                </a:solidFill>
                <a:latin typeface="Yeseva One" panose="00000500000000000000" charset="0"/>
                <a:ea typeface="Yeseva One" panose="00000500000000000000" charset="0"/>
              </a:rPr>
              <a:t>LỊCH SỬ </a:t>
            </a:r>
          </a:p>
          <a:p>
            <a:pPr algn="ctr"/>
            <a:r>
              <a:rPr kumimoji="1" lang="en-US" altLang="zh-CN" sz="4000" dirty="0">
                <a:solidFill>
                  <a:schemeClr val="bg1"/>
                </a:solidFill>
                <a:latin typeface="Yeseva One" panose="00000500000000000000" charset="0"/>
                <a:ea typeface="Yeseva One" panose="00000500000000000000" charset="0"/>
              </a:rPr>
              <a:t>PHÁT TRIỂN</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2638534" y="2374958"/>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2</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3979141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24761"/>
            <a:ext cx="12192000" cy="6858000"/>
            <a:chOff x="0" y="0"/>
            <a:chExt cx="12192000" cy="6858000"/>
          </a:xfrm>
        </p:grpSpPr>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8" name="组合 27"/>
            <p:cNvGrpSpPr/>
            <p:nvPr/>
          </p:nvGrpSpPr>
          <p:grpSpPr>
            <a:xfrm>
              <a:off x="198437" y="327220"/>
              <a:ext cx="11793538" cy="6383526"/>
              <a:chOff x="198437" y="182080"/>
              <a:chExt cx="11793538" cy="6383526"/>
            </a:xfrm>
          </p:grpSpPr>
          <p:sp>
            <p:nvSpPr>
              <p:cNvPr id="29" name="矩形 28"/>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 1"/>
              <p:cNvSpPr txBox="1"/>
              <p:nvPr/>
            </p:nvSpPr>
            <p:spPr>
              <a:xfrm>
                <a:off x="198437" y="182080"/>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defRPr/>
                </a:pPr>
                <a:r>
                  <a:rPr lang="en-US" altLang="zh-CN" sz="3000" spc="600">
                    <a:solidFill>
                      <a:schemeClr val="bg1"/>
                    </a:solidFill>
                    <a:latin typeface="Yeseva One" panose="00000500000000000000" charset="0"/>
                    <a:ea typeface="Yeseva One" panose="00000500000000000000" charset="0"/>
                  </a:rPr>
                  <a:t>LỊCH SỬ PHÁT TRIỂN FIREBASE</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5" name="组合 4"/>
          <p:cNvGrpSpPr/>
          <p:nvPr/>
        </p:nvGrpSpPr>
        <p:grpSpPr>
          <a:xfrm flipH="1">
            <a:off x="466321" y="1671223"/>
            <a:ext cx="11257769" cy="4356245"/>
            <a:chOff x="2378942" y="2598986"/>
            <a:chExt cx="7942203" cy="2384212"/>
          </a:xfrm>
        </p:grpSpPr>
        <p:sp>
          <p:nvSpPr>
            <p:cNvPr id="6" name="燕尾形 6"/>
            <p:cNvSpPr/>
            <p:nvPr/>
          </p:nvSpPr>
          <p:spPr>
            <a:xfrm flipH="1">
              <a:off x="2418192" y="3527569"/>
              <a:ext cx="1660443" cy="542424"/>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a:t>
              </a:r>
              <a:r>
                <a:rPr lang="zh-CN" altLang="en-US" sz="1600" b="1">
                  <a:solidFill>
                    <a:schemeClr val="bg1"/>
                  </a:solidFill>
                  <a:latin typeface="Avant GardeBook" pitchFamily="50" charset="0"/>
                  <a:ea typeface="Yeseva One" panose="00000500000000000000" charset="0"/>
                </a:rPr>
                <a:t>e </a:t>
              </a:r>
              <a:r>
                <a:rPr lang="en-US" altLang="zh-CN" sz="1600" b="1">
                  <a:solidFill>
                    <a:schemeClr val="bg1"/>
                  </a:solidFill>
                  <a:latin typeface="Avant GardeBook" pitchFamily="50" charset="0"/>
                  <a:ea typeface="Yeseva One" panose="00000500000000000000" charset="0"/>
                </a:rPr>
                <a:t>found</a:t>
              </a:r>
              <a:endParaRPr lang="zh-CN" altLang="en-US" sz="1600" b="1" dirty="0">
                <a:solidFill>
                  <a:schemeClr val="bg1"/>
                </a:solidFill>
                <a:latin typeface="Avant GardeBook" pitchFamily="50" charset="0"/>
                <a:ea typeface="Yeseva One" panose="00000500000000000000" charset="0"/>
              </a:endParaRPr>
            </a:p>
          </p:txBody>
        </p:sp>
        <p:sp>
          <p:nvSpPr>
            <p:cNvPr id="7" name="燕尾形 7"/>
            <p:cNvSpPr/>
            <p:nvPr/>
          </p:nvSpPr>
          <p:spPr>
            <a:xfrm flipH="1">
              <a:off x="2667811" y="2645197"/>
              <a:ext cx="1410824" cy="521960"/>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The </a:t>
              </a:r>
              <a:r>
                <a:rPr lang="zh-CN" altLang="en-US" sz="1600" b="1">
                  <a:solidFill>
                    <a:schemeClr val="bg1"/>
                  </a:solidFill>
                  <a:latin typeface="Avant GardeBook" pitchFamily="50" charset="0"/>
                  <a:ea typeface="Yeseva One" panose="00000500000000000000" charset="0"/>
                </a:rPr>
                <a:t>Ti</a:t>
              </a:r>
              <a:r>
                <a:rPr lang="en-US" altLang="zh-CN" sz="1600" b="1">
                  <a:solidFill>
                    <a:schemeClr val="bg1"/>
                  </a:solidFill>
                  <a:latin typeface="Avant GardeBook" pitchFamily="50" charset="0"/>
                  <a:ea typeface="Yeseva One" panose="00000500000000000000" charset="0"/>
                </a:rPr>
                <a:t>me</a:t>
              </a:r>
              <a:endParaRPr lang="zh-CN" altLang="en-US" sz="1600" b="1" dirty="0">
                <a:solidFill>
                  <a:schemeClr val="bg1"/>
                </a:solidFill>
                <a:latin typeface="Avant GardeBook" pitchFamily="50" charset="0"/>
                <a:ea typeface="Yeseva One" panose="00000500000000000000" charset="0"/>
              </a:endParaRPr>
            </a:p>
          </p:txBody>
        </p:sp>
        <p:sp>
          <p:nvSpPr>
            <p:cNvPr id="8" name="燕尾形 8"/>
            <p:cNvSpPr/>
            <p:nvPr/>
          </p:nvSpPr>
          <p:spPr>
            <a:xfrm flipH="1">
              <a:off x="2378942" y="4400297"/>
              <a:ext cx="1738946" cy="542424"/>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a:t>
              </a:r>
              <a:r>
                <a:rPr lang="zh-CN" altLang="en-US" sz="1600" b="1">
                  <a:solidFill>
                    <a:schemeClr val="bg1"/>
                  </a:solidFill>
                  <a:latin typeface="Avant GardeBook" pitchFamily="50" charset="0"/>
                  <a:ea typeface="Yeseva One" panose="00000500000000000000" charset="0"/>
                </a:rPr>
                <a:t>e </a:t>
              </a:r>
              <a:r>
                <a:rPr lang="en-US" altLang="zh-CN" sz="1600" b="1">
                  <a:solidFill>
                    <a:schemeClr val="bg1"/>
                  </a:solidFill>
                  <a:latin typeface="Avant GardeBook" pitchFamily="50" charset="0"/>
                  <a:ea typeface="Yeseva One" panose="00000500000000000000" charset="0"/>
                </a:rPr>
                <a:t>new</a:t>
              </a:r>
              <a:endParaRPr lang="zh-CN" altLang="en-US" sz="1600" b="1" dirty="0">
                <a:solidFill>
                  <a:schemeClr val="bg1"/>
                </a:solidFill>
                <a:latin typeface="Avant GardeBook" pitchFamily="50" charset="0"/>
                <a:ea typeface="Yeseva One" panose="00000500000000000000" charset="0"/>
              </a:endParaRPr>
            </a:p>
          </p:txBody>
        </p:sp>
        <p:sp>
          <p:nvSpPr>
            <p:cNvPr id="9" name="Freeform 826"/>
            <p:cNvSpPr/>
            <p:nvPr/>
          </p:nvSpPr>
          <p:spPr bwMode="auto">
            <a:xfrm flipH="1">
              <a:off x="2667811" y="2710470"/>
              <a:ext cx="406968" cy="401927"/>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bg1"/>
            </a:solidFill>
            <a:ln>
              <a:noFill/>
            </a:ln>
            <a:effectLst/>
          </p:spPr>
          <p:txBody>
            <a:bodyPr vert="horz" wrap="square" lIns="91440" tIns="45720" rIns="91440" bIns="45720" numCol="1" anchor="t" anchorCtr="0" compatLnSpc="1"/>
            <a:lstStyle/>
            <a:p>
              <a:pPr algn="r"/>
              <a:endParaRPr lang="zh-CN" altLang="en-US"/>
            </a:p>
          </p:txBody>
        </p:sp>
        <p:grpSp>
          <p:nvGrpSpPr>
            <p:cNvPr id="10" name="组合 9"/>
            <p:cNvGrpSpPr/>
            <p:nvPr/>
          </p:nvGrpSpPr>
          <p:grpSpPr>
            <a:xfrm flipH="1">
              <a:off x="2562761" y="4629298"/>
              <a:ext cx="459935" cy="353900"/>
              <a:chOff x="1103313" y="6409523"/>
              <a:chExt cx="817428" cy="626671"/>
            </a:xfrm>
            <a:solidFill>
              <a:schemeClr val="bg1"/>
            </a:solidFill>
            <a:effectLst/>
          </p:grpSpPr>
          <p:sp>
            <p:nvSpPr>
              <p:cNvPr id="15" name="Freeform 919"/>
              <p:cNvSpPr/>
              <p:nvPr/>
            </p:nvSpPr>
            <p:spPr bwMode="auto">
              <a:xfrm>
                <a:off x="1224451" y="6638925"/>
                <a:ext cx="509588" cy="292100"/>
              </a:xfrm>
              <a:custGeom>
                <a:avLst/>
                <a:gdLst>
                  <a:gd name="T0" fmla="*/ 101 w 136"/>
                  <a:gd name="T1" fmla="*/ 0 h 78"/>
                  <a:gd name="T2" fmla="*/ 0 w 136"/>
                  <a:gd name="T3" fmla="*/ 75 h 78"/>
                  <a:gd name="T4" fmla="*/ 10 w 136"/>
                  <a:gd name="T5" fmla="*/ 76 h 78"/>
                  <a:gd name="T6" fmla="*/ 136 w 136"/>
                  <a:gd name="T7" fmla="*/ 0 h 78"/>
                  <a:gd name="T8" fmla="*/ 101 w 136"/>
                  <a:gd name="T9" fmla="*/ 0 h 78"/>
                  <a:gd name="T10" fmla="*/ 101 w 136"/>
                  <a:gd name="T11" fmla="*/ 0 h 78"/>
                </a:gdLst>
                <a:ahLst/>
                <a:cxnLst>
                  <a:cxn ang="0">
                    <a:pos x="T0" y="T1"/>
                  </a:cxn>
                  <a:cxn ang="0">
                    <a:pos x="T2" y="T3"/>
                  </a:cxn>
                  <a:cxn ang="0">
                    <a:pos x="T4" y="T5"/>
                  </a:cxn>
                  <a:cxn ang="0">
                    <a:pos x="T6" y="T7"/>
                  </a:cxn>
                  <a:cxn ang="0">
                    <a:pos x="T8" y="T9"/>
                  </a:cxn>
                  <a:cxn ang="0">
                    <a:pos x="T10" y="T11"/>
                  </a:cxn>
                </a:cxnLst>
                <a:rect l="0" t="0" r="r" b="b"/>
                <a:pathLst>
                  <a:path w="136" h="78">
                    <a:moveTo>
                      <a:pt x="101" y="0"/>
                    </a:moveTo>
                    <a:cubicBezTo>
                      <a:pt x="81" y="38"/>
                      <a:pt x="49" y="64"/>
                      <a:pt x="0" y="75"/>
                    </a:cubicBezTo>
                    <a:cubicBezTo>
                      <a:pt x="3" y="76"/>
                      <a:pt x="7" y="76"/>
                      <a:pt x="10" y="76"/>
                    </a:cubicBezTo>
                    <a:cubicBezTo>
                      <a:pt x="65" y="78"/>
                      <a:pt x="114" y="47"/>
                      <a:pt x="136" y="0"/>
                    </a:cubicBezTo>
                    <a:cubicBezTo>
                      <a:pt x="101" y="0"/>
                      <a:pt x="101" y="0"/>
                      <a:pt x="101" y="0"/>
                    </a:cubicBezTo>
                    <a:cubicBezTo>
                      <a:pt x="101" y="0"/>
                      <a:pt x="101" y="0"/>
                      <a:pt x="1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6" name="Freeform 920"/>
              <p:cNvSpPr/>
              <p:nvPr/>
            </p:nvSpPr>
            <p:spPr bwMode="auto">
              <a:xfrm>
                <a:off x="1103313" y="6732588"/>
                <a:ext cx="85725" cy="104775"/>
              </a:xfrm>
              <a:custGeom>
                <a:avLst/>
                <a:gdLst>
                  <a:gd name="T0" fmla="*/ 10 w 23"/>
                  <a:gd name="T1" fmla="*/ 28 h 28"/>
                  <a:gd name="T2" fmla="*/ 23 w 23"/>
                  <a:gd name="T3" fmla="*/ 15 h 28"/>
                  <a:gd name="T4" fmla="*/ 13 w 23"/>
                  <a:gd name="T5" fmla="*/ 1 h 28"/>
                  <a:gd name="T6" fmla="*/ 1 w 23"/>
                  <a:gd name="T7" fmla="*/ 13 h 28"/>
                  <a:gd name="T8" fmla="*/ 10 w 23"/>
                  <a:gd name="T9" fmla="*/ 28 h 28"/>
                </a:gdLst>
                <a:ahLst/>
                <a:cxnLst>
                  <a:cxn ang="0">
                    <a:pos x="T0" y="T1"/>
                  </a:cxn>
                  <a:cxn ang="0">
                    <a:pos x="T2" y="T3"/>
                  </a:cxn>
                  <a:cxn ang="0">
                    <a:pos x="T4" y="T5"/>
                  </a:cxn>
                  <a:cxn ang="0">
                    <a:pos x="T6" y="T7"/>
                  </a:cxn>
                  <a:cxn ang="0">
                    <a:pos x="T8" y="T9"/>
                  </a:cxn>
                </a:cxnLst>
                <a:rect l="0" t="0" r="r" b="b"/>
                <a:pathLst>
                  <a:path w="23" h="28">
                    <a:moveTo>
                      <a:pt x="10" y="28"/>
                    </a:moveTo>
                    <a:cubicBezTo>
                      <a:pt x="16" y="28"/>
                      <a:pt x="22" y="23"/>
                      <a:pt x="23" y="15"/>
                    </a:cubicBezTo>
                    <a:cubicBezTo>
                      <a:pt x="23" y="8"/>
                      <a:pt x="19" y="1"/>
                      <a:pt x="13" y="1"/>
                    </a:cubicBezTo>
                    <a:cubicBezTo>
                      <a:pt x="7" y="0"/>
                      <a:pt x="2" y="6"/>
                      <a:pt x="1" y="13"/>
                    </a:cubicBezTo>
                    <a:cubicBezTo>
                      <a:pt x="0" y="20"/>
                      <a:pt x="4" y="27"/>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7" name="Freeform 921"/>
              <p:cNvSpPr/>
              <p:nvPr/>
            </p:nvSpPr>
            <p:spPr bwMode="auto">
              <a:xfrm>
                <a:off x="1564055" y="6409523"/>
                <a:ext cx="247650" cy="203200"/>
              </a:xfrm>
              <a:custGeom>
                <a:avLst/>
                <a:gdLst>
                  <a:gd name="T0" fmla="*/ 12 w 66"/>
                  <a:gd name="T1" fmla="*/ 54 h 54"/>
                  <a:gd name="T2" fmla="*/ 46 w 66"/>
                  <a:gd name="T3" fmla="*/ 54 h 54"/>
                  <a:gd name="T4" fmla="*/ 49 w 66"/>
                  <a:gd name="T5" fmla="*/ 42 h 54"/>
                  <a:gd name="T6" fmla="*/ 66 w 66"/>
                  <a:gd name="T7" fmla="*/ 42 h 54"/>
                  <a:gd name="T8" fmla="*/ 33 w 66"/>
                  <a:gd name="T9" fmla="*/ 0 h 54"/>
                  <a:gd name="T10" fmla="*/ 0 w 66"/>
                  <a:gd name="T11" fmla="*/ 42 h 54"/>
                  <a:gd name="T12" fmla="*/ 17 w 66"/>
                  <a:gd name="T13" fmla="*/ 42 h 54"/>
                  <a:gd name="T14" fmla="*/ 12 w 66"/>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4">
                    <a:moveTo>
                      <a:pt x="12" y="54"/>
                    </a:moveTo>
                    <a:cubicBezTo>
                      <a:pt x="46" y="54"/>
                      <a:pt x="46" y="54"/>
                      <a:pt x="46" y="54"/>
                    </a:cubicBezTo>
                    <a:cubicBezTo>
                      <a:pt x="48" y="50"/>
                      <a:pt x="49" y="46"/>
                      <a:pt x="49" y="42"/>
                    </a:cubicBezTo>
                    <a:cubicBezTo>
                      <a:pt x="66" y="42"/>
                      <a:pt x="66" y="42"/>
                      <a:pt x="66" y="42"/>
                    </a:cubicBezTo>
                    <a:cubicBezTo>
                      <a:pt x="33" y="0"/>
                      <a:pt x="33" y="0"/>
                      <a:pt x="33" y="0"/>
                    </a:cubicBezTo>
                    <a:cubicBezTo>
                      <a:pt x="0" y="42"/>
                      <a:pt x="0" y="42"/>
                      <a:pt x="0" y="42"/>
                    </a:cubicBezTo>
                    <a:cubicBezTo>
                      <a:pt x="17" y="42"/>
                      <a:pt x="17" y="42"/>
                      <a:pt x="17" y="42"/>
                    </a:cubicBezTo>
                    <a:cubicBezTo>
                      <a:pt x="15" y="46"/>
                      <a:pt x="14" y="50"/>
                      <a:pt x="1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8" name="Freeform 922"/>
              <p:cNvSpPr>
                <a:spLocks noEditPoints="1"/>
              </p:cNvSpPr>
              <p:nvPr/>
            </p:nvSpPr>
            <p:spPr bwMode="auto">
              <a:xfrm>
                <a:off x="1130166" y="6598044"/>
                <a:ext cx="790575" cy="438150"/>
              </a:xfrm>
              <a:custGeom>
                <a:avLst/>
                <a:gdLst>
                  <a:gd name="T0" fmla="*/ 164 w 211"/>
                  <a:gd name="T1" fmla="*/ 32 h 117"/>
                  <a:gd name="T2" fmla="*/ 160 w 211"/>
                  <a:gd name="T3" fmla="*/ 37 h 117"/>
                  <a:gd name="T4" fmla="*/ 90 w 211"/>
                  <a:gd name="T5" fmla="*/ 33 h 117"/>
                  <a:gd name="T6" fmla="*/ 57 w 211"/>
                  <a:gd name="T7" fmla="*/ 6 h 117"/>
                  <a:gd name="T8" fmla="*/ 56 w 211"/>
                  <a:gd name="T9" fmla="*/ 13 h 117"/>
                  <a:gd name="T10" fmla="*/ 51 w 211"/>
                  <a:gd name="T11" fmla="*/ 6 h 117"/>
                  <a:gd name="T12" fmla="*/ 51 w 211"/>
                  <a:gd name="T13" fmla="*/ 0 h 117"/>
                  <a:gd name="T14" fmla="*/ 47 w 211"/>
                  <a:gd name="T15" fmla="*/ 5 h 117"/>
                  <a:gd name="T16" fmla="*/ 47 w 211"/>
                  <a:gd name="T17" fmla="*/ 28 h 117"/>
                  <a:gd name="T18" fmla="*/ 45 w 211"/>
                  <a:gd name="T19" fmla="*/ 8 h 117"/>
                  <a:gd name="T20" fmla="*/ 44 w 211"/>
                  <a:gd name="T21" fmla="*/ 1 h 117"/>
                  <a:gd name="T22" fmla="*/ 34 w 211"/>
                  <a:gd name="T23" fmla="*/ 1 h 117"/>
                  <a:gd name="T24" fmla="*/ 17 w 211"/>
                  <a:gd name="T25" fmla="*/ 14 h 117"/>
                  <a:gd name="T26" fmla="*/ 9 w 211"/>
                  <a:gd name="T27" fmla="*/ 21 h 117"/>
                  <a:gd name="T28" fmla="*/ 8 w 211"/>
                  <a:gd name="T29" fmla="*/ 22 h 117"/>
                  <a:gd name="T30" fmla="*/ 8 w 211"/>
                  <a:gd name="T31" fmla="*/ 22 h 117"/>
                  <a:gd name="T32" fmla="*/ 11 w 211"/>
                  <a:gd name="T33" fmla="*/ 34 h 117"/>
                  <a:gd name="T34" fmla="*/ 11 w 211"/>
                  <a:gd name="T35" fmla="*/ 34 h 117"/>
                  <a:gd name="T36" fmla="*/ 19 w 211"/>
                  <a:gd name="T37" fmla="*/ 37 h 117"/>
                  <a:gd name="T38" fmla="*/ 8 w 211"/>
                  <a:gd name="T39" fmla="*/ 72 h 117"/>
                  <a:gd name="T40" fmla="*/ 10 w 211"/>
                  <a:gd name="T41" fmla="*/ 101 h 117"/>
                  <a:gd name="T42" fmla="*/ 2 w 211"/>
                  <a:gd name="T43" fmla="*/ 110 h 117"/>
                  <a:gd name="T44" fmla="*/ 8 w 211"/>
                  <a:gd name="T45" fmla="*/ 115 h 117"/>
                  <a:gd name="T46" fmla="*/ 16 w 211"/>
                  <a:gd name="T47" fmla="*/ 109 h 117"/>
                  <a:gd name="T48" fmla="*/ 39 w 211"/>
                  <a:gd name="T49" fmla="*/ 111 h 117"/>
                  <a:gd name="T50" fmla="*/ 20 w 211"/>
                  <a:gd name="T51" fmla="*/ 100 h 117"/>
                  <a:gd name="T52" fmla="*/ 16 w 211"/>
                  <a:gd name="T53" fmla="*/ 67 h 117"/>
                  <a:gd name="T54" fmla="*/ 25 w 211"/>
                  <a:gd name="T55" fmla="*/ 45 h 117"/>
                  <a:gd name="T56" fmla="*/ 24 w 211"/>
                  <a:gd name="T57" fmla="*/ 59 h 117"/>
                  <a:gd name="T58" fmla="*/ 53 w 211"/>
                  <a:gd name="T59" fmla="*/ 117 h 117"/>
                  <a:gd name="T60" fmla="*/ 51 w 211"/>
                  <a:gd name="T61" fmla="*/ 65 h 117"/>
                  <a:gd name="T62" fmla="*/ 82 w 211"/>
                  <a:gd name="T63" fmla="*/ 107 h 117"/>
                  <a:gd name="T64" fmla="*/ 73 w 211"/>
                  <a:gd name="T65" fmla="*/ 61 h 117"/>
                  <a:gd name="T66" fmla="*/ 58 w 211"/>
                  <a:gd name="T67" fmla="*/ 45 h 117"/>
                  <a:gd name="T68" fmla="*/ 83 w 211"/>
                  <a:gd name="T69" fmla="*/ 47 h 117"/>
                  <a:gd name="T70" fmla="*/ 204 w 211"/>
                  <a:gd name="T71" fmla="*/ 45 h 117"/>
                  <a:gd name="T72" fmla="*/ 208 w 211"/>
                  <a:gd name="T73" fmla="*/ 40 h 117"/>
                  <a:gd name="T74" fmla="*/ 207 w 211"/>
                  <a:gd name="T75" fmla="*/ 32 h 117"/>
                  <a:gd name="T76" fmla="*/ 57 w 211"/>
                  <a:gd name="T77" fmla="*/ 29 h 117"/>
                  <a:gd name="T78" fmla="*/ 64 w 211"/>
                  <a:gd name="T79"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117">
                    <a:moveTo>
                      <a:pt x="207" y="32"/>
                    </a:moveTo>
                    <a:cubicBezTo>
                      <a:pt x="164" y="32"/>
                      <a:pt x="164" y="32"/>
                      <a:pt x="164" y="32"/>
                    </a:cubicBezTo>
                    <a:cubicBezTo>
                      <a:pt x="162" y="32"/>
                      <a:pt x="160" y="34"/>
                      <a:pt x="160" y="36"/>
                    </a:cubicBezTo>
                    <a:cubicBezTo>
                      <a:pt x="160" y="36"/>
                      <a:pt x="160" y="36"/>
                      <a:pt x="160" y="37"/>
                    </a:cubicBezTo>
                    <a:cubicBezTo>
                      <a:pt x="88" y="37"/>
                      <a:pt x="88" y="37"/>
                      <a:pt x="88" y="37"/>
                    </a:cubicBezTo>
                    <a:cubicBezTo>
                      <a:pt x="89" y="35"/>
                      <a:pt x="89" y="34"/>
                      <a:pt x="90" y="33"/>
                    </a:cubicBezTo>
                    <a:cubicBezTo>
                      <a:pt x="84" y="31"/>
                      <a:pt x="71" y="25"/>
                      <a:pt x="71" y="25"/>
                    </a:cubicBezTo>
                    <a:cubicBezTo>
                      <a:pt x="57" y="6"/>
                      <a:pt x="57" y="6"/>
                      <a:pt x="57" y="6"/>
                    </a:cubicBezTo>
                    <a:cubicBezTo>
                      <a:pt x="54" y="8"/>
                      <a:pt x="54" y="8"/>
                      <a:pt x="54" y="8"/>
                    </a:cubicBezTo>
                    <a:cubicBezTo>
                      <a:pt x="56" y="13"/>
                      <a:pt x="56" y="13"/>
                      <a:pt x="56" y="13"/>
                    </a:cubicBezTo>
                    <a:cubicBezTo>
                      <a:pt x="51" y="28"/>
                      <a:pt x="51" y="28"/>
                      <a:pt x="51" y="28"/>
                    </a:cubicBezTo>
                    <a:cubicBezTo>
                      <a:pt x="51" y="6"/>
                      <a:pt x="51" y="6"/>
                      <a:pt x="51" y="6"/>
                    </a:cubicBezTo>
                    <a:cubicBezTo>
                      <a:pt x="52" y="5"/>
                      <a:pt x="52" y="5"/>
                      <a:pt x="52" y="5"/>
                    </a:cubicBezTo>
                    <a:cubicBezTo>
                      <a:pt x="51" y="0"/>
                      <a:pt x="51" y="0"/>
                      <a:pt x="51" y="0"/>
                    </a:cubicBezTo>
                    <a:cubicBezTo>
                      <a:pt x="48" y="0"/>
                      <a:pt x="48" y="0"/>
                      <a:pt x="48" y="0"/>
                    </a:cubicBezTo>
                    <a:cubicBezTo>
                      <a:pt x="47" y="5"/>
                      <a:pt x="47" y="5"/>
                      <a:pt x="47" y="5"/>
                    </a:cubicBezTo>
                    <a:cubicBezTo>
                      <a:pt x="48" y="6"/>
                      <a:pt x="48" y="6"/>
                      <a:pt x="48" y="6"/>
                    </a:cubicBezTo>
                    <a:cubicBezTo>
                      <a:pt x="47" y="28"/>
                      <a:pt x="47" y="28"/>
                      <a:pt x="47" y="28"/>
                    </a:cubicBezTo>
                    <a:cubicBezTo>
                      <a:pt x="43" y="12"/>
                      <a:pt x="43" y="12"/>
                      <a:pt x="43" y="12"/>
                    </a:cubicBezTo>
                    <a:cubicBezTo>
                      <a:pt x="45" y="8"/>
                      <a:pt x="45" y="8"/>
                      <a:pt x="45" y="8"/>
                    </a:cubicBezTo>
                    <a:cubicBezTo>
                      <a:pt x="42" y="5"/>
                      <a:pt x="42" y="5"/>
                      <a:pt x="42" y="5"/>
                    </a:cubicBezTo>
                    <a:cubicBezTo>
                      <a:pt x="44" y="1"/>
                      <a:pt x="44" y="1"/>
                      <a:pt x="44" y="1"/>
                    </a:cubicBezTo>
                    <a:cubicBezTo>
                      <a:pt x="44" y="1"/>
                      <a:pt x="44" y="1"/>
                      <a:pt x="44" y="1"/>
                    </a:cubicBezTo>
                    <a:cubicBezTo>
                      <a:pt x="41" y="1"/>
                      <a:pt x="39" y="1"/>
                      <a:pt x="34" y="1"/>
                    </a:cubicBezTo>
                    <a:cubicBezTo>
                      <a:pt x="33" y="1"/>
                      <a:pt x="29" y="3"/>
                      <a:pt x="27" y="5"/>
                    </a:cubicBezTo>
                    <a:cubicBezTo>
                      <a:pt x="17" y="14"/>
                      <a:pt x="17" y="14"/>
                      <a:pt x="17" y="14"/>
                    </a:cubicBezTo>
                    <a:cubicBezTo>
                      <a:pt x="12" y="19"/>
                      <a:pt x="12" y="19"/>
                      <a:pt x="12" y="19"/>
                    </a:cubicBezTo>
                    <a:cubicBezTo>
                      <a:pt x="9" y="21"/>
                      <a:pt x="9" y="21"/>
                      <a:pt x="9" y="21"/>
                    </a:cubicBezTo>
                    <a:cubicBezTo>
                      <a:pt x="8" y="22"/>
                      <a:pt x="8" y="22"/>
                      <a:pt x="8" y="22"/>
                    </a:cubicBezTo>
                    <a:cubicBezTo>
                      <a:pt x="8" y="22"/>
                      <a:pt x="8" y="22"/>
                      <a:pt x="8" y="22"/>
                    </a:cubicBezTo>
                    <a:cubicBezTo>
                      <a:pt x="8" y="22"/>
                      <a:pt x="8" y="22"/>
                      <a:pt x="8" y="22"/>
                    </a:cubicBezTo>
                    <a:cubicBezTo>
                      <a:pt x="8" y="22"/>
                      <a:pt x="8" y="22"/>
                      <a:pt x="8" y="22"/>
                    </a:cubicBezTo>
                    <a:cubicBezTo>
                      <a:pt x="9" y="27"/>
                      <a:pt x="6" y="10"/>
                      <a:pt x="11" y="34"/>
                    </a:cubicBezTo>
                    <a:cubicBezTo>
                      <a:pt x="11" y="34"/>
                      <a:pt x="11" y="34"/>
                      <a:pt x="11" y="34"/>
                    </a:cubicBezTo>
                    <a:cubicBezTo>
                      <a:pt x="11" y="34"/>
                      <a:pt x="11" y="34"/>
                      <a:pt x="11" y="34"/>
                    </a:cubicBezTo>
                    <a:cubicBezTo>
                      <a:pt x="11" y="34"/>
                      <a:pt x="11" y="34"/>
                      <a:pt x="11" y="34"/>
                    </a:cubicBezTo>
                    <a:cubicBezTo>
                      <a:pt x="13" y="35"/>
                      <a:pt x="13" y="35"/>
                      <a:pt x="13" y="35"/>
                    </a:cubicBezTo>
                    <a:cubicBezTo>
                      <a:pt x="19" y="37"/>
                      <a:pt x="19" y="37"/>
                      <a:pt x="19" y="37"/>
                    </a:cubicBezTo>
                    <a:cubicBezTo>
                      <a:pt x="14" y="39"/>
                      <a:pt x="8" y="42"/>
                      <a:pt x="5" y="49"/>
                    </a:cubicBezTo>
                    <a:cubicBezTo>
                      <a:pt x="0" y="59"/>
                      <a:pt x="5" y="66"/>
                      <a:pt x="8" y="72"/>
                    </a:cubicBezTo>
                    <a:cubicBezTo>
                      <a:pt x="10" y="75"/>
                      <a:pt x="12" y="79"/>
                      <a:pt x="13" y="82"/>
                    </a:cubicBezTo>
                    <a:cubicBezTo>
                      <a:pt x="14" y="88"/>
                      <a:pt x="12" y="96"/>
                      <a:pt x="10" y="101"/>
                    </a:cubicBezTo>
                    <a:cubicBezTo>
                      <a:pt x="8" y="102"/>
                      <a:pt x="7" y="103"/>
                      <a:pt x="5" y="104"/>
                    </a:cubicBezTo>
                    <a:cubicBezTo>
                      <a:pt x="2" y="106"/>
                      <a:pt x="1" y="109"/>
                      <a:pt x="2" y="110"/>
                    </a:cubicBezTo>
                    <a:cubicBezTo>
                      <a:pt x="2" y="111"/>
                      <a:pt x="2" y="114"/>
                      <a:pt x="6" y="115"/>
                    </a:cubicBezTo>
                    <a:cubicBezTo>
                      <a:pt x="6" y="115"/>
                      <a:pt x="7" y="115"/>
                      <a:pt x="8" y="115"/>
                    </a:cubicBezTo>
                    <a:cubicBezTo>
                      <a:pt x="10" y="115"/>
                      <a:pt x="11" y="115"/>
                      <a:pt x="13" y="113"/>
                    </a:cubicBezTo>
                    <a:cubicBezTo>
                      <a:pt x="14" y="112"/>
                      <a:pt x="15" y="111"/>
                      <a:pt x="16" y="109"/>
                    </a:cubicBezTo>
                    <a:cubicBezTo>
                      <a:pt x="21" y="108"/>
                      <a:pt x="27" y="109"/>
                      <a:pt x="33" y="112"/>
                    </a:cubicBezTo>
                    <a:cubicBezTo>
                      <a:pt x="35" y="113"/>
                      <a:pt x="38" y="113"/>
                      <a:pt x="39" y="111"/>
                    </a:cubicBezTo>
                    <a:cubicBezTo>
                      <a:pt x="40" y="109"/>
                      <a:pt x="39" y="106"/>
                      <a:pt x="37" y="105"/>
                    </a:cubicBezTo>
                    <a:cubicBezTo>
                      <a:pt x="32" y="101"/>
                      <a:pt x="25" y="100"/>
                      <a:pt x="20" y="100"/>
                    </a:cubicBezTo>
                    <a:cubicBezTo>
                      <a:pt x="22" y="93"/>
                      <a:pt x="22" y="86"/>
                      <a:pt x="21" y="81"/>
                    </a:cubicBezTo>
                    <a:cubicBezTo>
                      <a:pt x="21" y="76"/>
                      <a:pt x="18" y="71"/>
                      <a:pt x="16" y="67"/>
                    </a:cubicBezTo>
                    <a:cubicBezTo>
                      <a:pt x="12" y="61"/>
                      <a:pt x="10" y="58"/>
                      <a:pt x="12" y="53"/>
                    </a:cubicBezTo>
                    <a:cubicBezTo>
                      <a:pt x="15" y="47"/>
                      <a:pt x="21" y="45"/>
                      <a:pt x="25" y="45"/>
                    </a:cubicBezTo>
                    <a:cubicBezTo>
                      <a:pt x="25" y="50"/>
                      <a:pt x="24" y="54"/>
                      <a:pt x="24" y="59"/>
                    </a:cubicBezTo>
                    <a:cubicBezTo>
                      <a:pt x="24" y="59"/>
                      <a:pt x="24" y="59"/>
                      <a:pt x="24" y="59"/>
                    </a:cubicBezTo>
                    <a:cubicBezTo>
                      <a:pt x="27" y="59"/>
                      <a:pt x="29" y="59"/>
                      <a:pt x="32" y="60"/>
                    </a:cubicBezTo>
                    <a:cubicBezTo>
                      <a:pt x="39" y="79"/>
                      <a:pt x="46" y="98"/>
                      <a:pt x="53" y="117"/>
                    </a:cubicBezTo>
                    <a:cubicBezTo>
                      <a:pt x="67" y="113"/>
                      <a:pt x="67" y="113"/>
                      <a:pt x="67" y="113"/>
                    </a:cubicBezTo>
                    <a:cubicBezTo>
                      <a:pt x="64" y="100"/>
                      <a:pt x="56" y="78"/>
                      <a:pt x="51" y="65"/>
                    </a:cubicBezTo>
                    <a:cubicBezTo>
                      <a:pt x="57" y="70"/>
                      <a:pt x="64" y="74"/>
                      <a:pt x="65" y="78"/>
                    </a:cubicBezTo>
                    <a:cubicBezTo>
                      <a:pt x="82" y="107"/>
                      <a:pt x="82" y="107"/>
                      <a:pt x="82" y="107"/>
                    </a:cubicBezTo>
                    <a:cubicBezTo>
                      <a:pt x="95" y="100"/>
                      <a:pt x="95" y="100"/>
                      <a:pt x="95" y="100"/>
                    </a:cubicBezTo>
                    <a:cubicBezTo>
                      <a:pt x="88" y="89"/>
                      <a:pt x="84" y="77"/>
                      <a:pt x="73" y="61"/>
                    </a:cubicBezTo>
                    <a:cubicBezTo>
                      <a:pt x="67" y="56"/>
                      <a:pt x="62" y="52"/>
                      <a:pt x="58" y="49"/>
                    </a:cubicBezTo>
                    <a:cubicBezTo>
                      <a:pt x="58" y="48"/>
                      <a:pt x="58" y="46"/>
                      <a:pt x="58" y="45"/>
                    </a:cubicBezTo>
                    <a:cubicBezTo>
                      <a:pt x="80" y="45"/>
                      <a:pt x="80" y="45"/>
                      <a:pt x="80" y="45"/>
                    </a:cubicBezTo>
                    <a:cubicBezTo>
                      <a:pt x="81" y="46"/>
                      <a:pt x="82" y="46"/>
                      <a:pt x="83" y="47"/>
                    </a:cubicBezTo>
                    <a:cubicBezTo>
                      <a:pt x="83" y="46"/>
                      <a:pt x="84" y="46"/>
                      <a:pt x="84" y="45"/>
                    </a:cubicBezTo>
                    <a:cubicBezTo>
                      <a:pt x="204" y="45"/>
                      <a:pt x="204" y="45"/>
                      <a:pt x="204" y="45"/>
                    </a:cubicBezTo>
                    <a:cubicBezTo>
                      <a:pt x="206" y="45"/>
                      <a:pt x="208" y="43"/>
                      <a:pt x="208" y="41"/>
                    </a:cubicBezTo>
                    <a:cubicBezTo>
                      <a:pt x="208" y="41"/>
                      <a:pt x="208" y="40"/>
                      <a:pt x="208" y="40"/>
                    </a:cubicBezTo>
                    <a:cubicBezTo>
                      <a:pt x="210" y="40"/>
                      <a:pt x="211" y="38"/>
                      <a:pt x="211" y="36"/>
                    </a:cubicBezTo>
                    <a:cubicBezTo>
                      <a:pt x="211" y="34"/>
                      <a:pt x="209" y="32"/>
                      <a:pt x="207" y="32"/>
                    </a:cubicBezTo>
                    <a:close/>
                    <a:moveTo>
                      <a:pt x="57" y="37"/>
                    </a:moveTo>
                    <a:cubicBezTo>
                      <a:pt x="57" y="34"/>
                      <a:pt x="57" y="31"/>
                      <a:pt x="57" y="29"/>
                    </a:cubicBezTo>
                    <a:cubicBezTo>
                      <a:pt x="59" y="33"/>
                      <a:pt x="59" y="33"/>
                      <a:pt x="59" y="33"/>
                    </a:cubicBezTo>
                    <a:cubicBezTo>
                      <a:pt x="61" y="34"/>
                      <a:pt x="62" y="36"/>
                      <a:pt x="64" y="37"/>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grpSp>
        <p:sp>
          <p:nvSpPr>
            <p:cNvPr id="11" name="Freeform 939"/>
            <p:cNvSpPr>
              <a:spLocks noEditPoints="1"/>
            </p:cNvSpPr>
            <p:nvPr/>
          </p:nvSpPr>
          <p:spPr bwMode="auto">
            <a:xfrm flipH="1">
              <a:off x="2607242" y="3540257"/>
              <a:ext cx="456645" cy="461187"/>
            </a:xfrm>
            <a:custGeom>
              <a:avLst/>
              <a:gdLst>
                <a:gd name="T0" fmla="*/ 802 w 949"/>
                <a:gd name="T1" fmla="*/ 0 h 955"/>
                <a:gd name="T2" fmla="*/ 802 w 949"/>
                <a:gd name="T3" fmla="*/ 955 h 955"/>
                <a:gd name="T4" fmla="*/ 701 w 949"/>
                <a:gd name="T5" fmla="*/ 629 h 955"/>
                <a:gd name="T6" fmla="*/ 913 w 949"/>
                <a:gd name="T7" fmla="*/ 478 h 955"/>
                <a:gd name="T8" fmla="*/ 701 w 949"/>
                <a:gd name="T9" fmla="*/ 327 h 955"/>
                <a:gd name="T10" fmla="*/ 754 w 949"/>
                <a:gd name="T11" fmla="*/ 575 h 955"/>
                <a:gd name="T12" fmla="*/ 802 w 949"/>
                <a:gd name="T13" fmla="*/ 749 h 955"/>
                <a:gd name="T14" fmla="*/ 802 w 949"/>
                <a:gd name="T15" fmla="*/ 207 h 955"/>
                <a:gd name="T16" fmla="*/ 754 w 949"/>
                <a:gd name="T17" fmla="*/ 381 h 955"/>
                <a:gd name="T18" fmla="*/ 858 w 949"/>
                <a:gd name="T19" fmla="*/ 478 h 955"/>
                <a:gd name="T20" fmla="*/ 754 w 949"/>
                <a:gd name="T21" fmla="*/ 575 h 955"/>
                <a:gd name="T22" fmla="*/ 778 w 949"/>
                <a:gd name="T23" fmla="*/ 422 h 955"/>
                <a:gd name="T24" fmla="*/ 778 w 949"/>
                <a:gd name="T25" fmla="*/ 533 h 955"/>
                <a:gd name="T26" fmla="*/ 831 w 949"/>
                <a:gd name="T27" fmla="*/ 478 h 955"/>
                <a:gd name="T28" fmla="*/ 185 w 949"/>
                <a:gd name="T29" fmla="*/ 534 h 955"/>
                <a:gd name="T30" fmla="*/ 578 w 949"/>
                <a:gd name="T31" fmla="*/ 564 h 955"/>
                <a:gd name="T32" fmla="*/ 578 w 949"/>
                <a:gd name="T33" fmla="*/ 400 h 955"/>
                <a:gd name="T34" fmla="*/ 185 w 949"/>
                <a:gd name="T35" fmla="*/ 430 h 955"/>
                <a:gd name="T36" fmla="*/ 0 w 949"/>
                <a:gd name="T37" fmla="*/ 347 h 955"/>
                <a:gd name="T38" fmla="*/ 544 w 949"/>
                <a:gd name="T39" fmla="*/ 475 h 955"/>
                <a:gd name="T40" fmla="*/ 36 w 949"/>
                <a:gd name="T41" fmla="*/ 487 h 955"/>
                <a:gd name="T42" fmla="*/ 164 w 949"/>
                <a:gd name="T43" fmla="*/ 601 h 955"/>
                <a:gd name="T44" fmla="*/ 457 w 949"/>
                <a:gd name="T45" fmla="*/ 736 h 955"/>
                <a:gd name="T46" fmla="*/ 661 w 949"/>
                <a:gd name="T47" fmla="*/ 631 h 955"/>
                <a:gd name="T48" fmla="*/ 631 w 949"/>
                <a:gd name="T49" fmla="*/ 580 h 955"/>
                <a:gd name="T50" fmla="*/ 438 w 949"/>
                <a:gd name="T51" fmla="*/ 704 h 955"/>
                <a:gd name="T52" fmla="*/ 330 w 949"/>
                <a:gd name="T53" fmla="*/ 732 h 955"/>
                <a:gd name="T54" fmla="*/ 627 w 949"/>
                <a:gd name="T55" fmla="*/ 613 h 955"/>
                <a:gd name="T56" fmla="*/ 373 w 949"/>
                <a:gd name="T57" fmla="*/ 765 h 955"/>
                <a:gd name="T58" fmla="*/ 458 w 949"/>
                <a:gd name="T59" fmla="*/ 763 h 955"/>
                <a:gd name="T60" fmla="*/ 633 w 949"/>
                <a:gd name="T61" fmla="*/ 371 h 955"/>
                <a:gd name="T62" fmla="*/ 738 w 949"/>
                <a:gd name="T63" fmla="*/ 414 h 955"/>
                <a:gd name="T64" fmla="*/ 649 w 949"/>
                <a:gd name="T65" fmla="*/ 344 h 955"/>
                <a:gd name="T66" fmla="*/ 453 w 949"/>
                <a:gd name="T67" fmla="*/ 200 h 955"/>
                <a:gd name="T68" fmla="*/ 368 w 949"/>
                <a:gd name="T69" fmla="*/ 197 h 955"/>
                <a:gd name="T70" fmla="*/ 623 w 949"/>
                <a:gd name="T71" fmla="*/ 349 h 955"/>
                <a:gd name="T72" fmla="*/ 325 w 949"/>
                <a:gd name="T73" fmla="*/ 231 h 955"/>
                <a:gd name="T74" fmla="*/ 433 w 949"/>
                <a:gd name="T75" fmla="*/ 259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9" h="955">
                  <a:moveTo>
                    <a:pt x="665" y="300"/>
                  </a:moveTo>
                  <a:cubicBezTo>
                    <a:pt x="687" y="124"/>
                    <a:pt x="740" y="0"/>
                    <a:pt x="802" y="0"/>
                  </a:cubicBezTo>
                  <a:cubicBezTo>
                    <a:pt x="883" y="0"/>
                    <a:pt x="949" y="214"/>
                    <a:pt x="949" y="478"/>
                  </a:cubicBezTo>
                  <a:cubicBezTo>
                    <a:pt x="949" y="741"/>
                    <a:pt x="883" y="955"/>
                    <a:pt x="802" y="955"/>
                  </a:cubicBezTo>
                  <a:cubicBezTo>
                    <a:pt x="740" y="955"/>
                    <a:pt x="687" y="831"/>
                    <a:pt x="665" y="655"/>
                  </a:cubicBezTo>
                  <a:cubicBezTo>
                    <a:pt x="678" y="647"/>
                    <a:pt x="690" y="638"/>
                    <a:pt x="701" y="629"/>
                  </a:cubicBezTo>
                  <a:cubicBezTo>
                    <a:pt x="719" y="752"/>
                    <a:pt x="757" y="837"/>
                    <a:pt x="802" y="837"/>
                  </a:cubicBezTo>
                  <a:cubicBezTo>
                    <a:pt x="863" y="837"/>
                    <a:pt x="913" y="676"/>
                    <a:pt x="913" y="478"/>
                  </a:cubicBezTo>
                  <a:cubicBezTo>
                    <a:pt x="913" y="279"/>
                    <a:pt x="863" y="118"/>
                    <a:pt x="802" y="118"/>
                  </a:cubicBezTo>
                  <a:cubicBezTo>
                    <a:pt x="757" y="118"/>
                    <a:pt x="719" y="204"/>
                    <a:pt x="701" y="327"/>
                  </a:cubicBezTo>
                  <a:cubicBezTo>
                    <a:pt x="690" y="317"/>
                    <a:pt x="678" y="308"/>
                    <a:pt x="665" y="300"/>
                  </a:cubicBezTo>
                  <a:moveTo>
                    <a:pt x="754" y="575"/>
                  </a:moveTo>
                  <a:cubicBezTo>
                    <a:pt x="746" y="585"/>
                    <a:pt x="738" y="595"/>
                    <a:pt x="728" y="604"/>
                  </a:cubicBezTo>
                  <a:cubicBezTo>
                    <a:pt x="742" y="690"/>
                    <a:pt x="770" y="749"/>
                    <a:pt x="802" y="749"/>
                  </a:cubicBezTo>
                  <a:cubicBezTo>
                    <a:pt x="848" y="749"/>
                    <a:pt x="886" y="627"/>
                    <a:pt x="886" y="478"/>
                  </a:cubicBezTo>
                  <a:cubicBezTo>
                    <a:pt x="886" y="328"/>
                    <a:pt x="848" y="207"/>
                    <a:pt x="802" y="207"/>
                  </a:cubicBezTo>
                  <a:cubicBezTo>
                    <a:pt x="770" y="207"/>
                    <a:pt x="742" y="265"/>
                    <a:pt x="728" y="351"/>
                  </a:cubicBezTo>
                  <a:cubicBezTo>
                    <a:pt x="738" y="360"/>
                    <a:pt x="746" y="370"/>
                    <a:pt x="754" y="381"/>
                  </a:cubicBezTo>
                  <a:cubicBezTo>
                    <a:pt x="764" y="329"/>
                    <a:pt x="782" y="295"/>
                    <a:pt x="802" y="295"/>
                  </a:cubicBezTo>
                  <a:cubicBezTo>
                    <a:pt x="833" y="295"/>
                    <a:pt x="858" y="377"/>
                    <a:pt x="858" y="478"/>
                  </a:cubicBezTo>
                  <a:cubicBezTo>
                    <a:pt x="858" y="578"/>
                    <a:pt x="833" y="660"/>
                    <a:pt x="802" y="660"/>
                  </a:cubicBezTo>
                  <a:cubicBezTo>
                    <a:pt x="782" y="660"/>
                    <a:pt x="764" y="626"/>
                    <a:pt x="754" y="575"/>
                  </a:cubicBezTo>
                  <a:moveTo>
                    <a:pt x="802" y="383"/>
                  </a:moveTo>
                  <a:cubicBezTo>
                    <a:pt x="792" y="383"/>
                    <a:pt x="784" y="399"/>
                    <a:pt x="778" y="422"/>
                  </a:cubicBezTo>
                  <a:cubicBezTo>
                    <a:pt x="786" y="440"/>
                    <a:pt x="790" y="459"/>
                    <a:pt x="790" y="478"/>
                  </a:cubicBezTo>
                  <a:cubicBezTo>
                    <a:pt x="790" y="497"/>
                    <a:pt x="786" y="515"/>
                    <a:pt x="778" y="533"/>
                  </a:cubicBezTo>
                  <a:cubicBezTo>
                    <a:pt x="784" y="556"/>
                    <a:pt x="792" y="572"/>
                    <a:pt x="802" y="572"/>
                  </a:cubicBezTo>
                  <a:cubicBezTo>
                    <a:pt x="818" y="572"/>
                    <a:pt x="831" y="529"/>
                    <a:pt x="831" y="478"/>
                  </a:cubicBezTo>
                  <a:cubicBezTo>
                    <a:pt x="831" y="426"/>
                    <a:pt x="818" y="383"/>
                    <a:pt x="802" y="383"/>
                  </a:cubicBezTo>
                  <a:moveTo>
                    <a:pt x="185" y="534"/>
                  </a:moveTo>
                  <a:cubicBezTo>
                    <a:pt x="578" y="526"/>
                    <a:pt x="578" y="526"/>
                    <a:pt x="578" y="526"/>
                  </a:cubicBezTo>
                  <a:cubicBezTo>
                    <a:pt x="578" y="564"/>
                    <a:pt x="578" y="564"/>
                    <a:pt x="578" y="564"/>
                  </a:cubicBezTo>
                  <a:cubicBezTo>
                    <a:pt x="771" y="482"/>
                    <a:pt x="771" y="482"/>
                    <a:pt x="771" y="482"/>
                  </a:cubicBezTo>
                  <a:cubicBezTo>
                    <a:pt x="578" y="400"/>
                    <a:pt x="578" y="400"/>
                    <a:pt x="578" y="400"/>
                  </a:cubicBezTo>
                  <a:cubicBezTo>
                    <a:pt x="578" y="438"/>
                    <a:pt x="578" y="438"/>
                    <a:pt x="578" y="438"/>
                  </a:cubicBezTo>
                  <a:cubicBezTo>
                    <a:pt x="185" y="430"/>
                    <a:pt x="185" y="430"/>
                    <a:pt x="185" y="430"/>
                  </a:cubicBezTo>
                  <a:cubicBezTo>
                    <a:pt x="164" y="362"/>
                    <a:pt x="164" y="362"/>
                    <a:pt x="164" y="362"/>
                  </a:cubicBezTo>
                  <a:cubicBezTo>
                    <a:pt x="0" y="347"/>
                    <a:pt x="0" y="347"/>
                    <a:pt x="0" y="347"/>
                  </a:cubicBezTo>
                  <a:cubicBezTo>
                    <a:pt x="36" y="475"/>
                    <a:pt x="36" y="475"/>
                    <a:pt x="36" y="475"/>
                  </a:cubicBezTo>
                  <a:cubicBezTo>
                    <a:pt x="544" y="475"/>
                    <a:pt x="544" y="475"/>
                    <a:pt x="544" y="475"/>
                  </a:cubicBezTo>
                  <a:cubicBezTo>
                    <a:pt x="544" y="487"/>
                    <a:pt x="544" y="487"/>
                    <a:pt x="544" y="487"/>
                  </a:cubicBezTo>
                  <a:cubicBezTo>
                    <a:pt x="36" y="487"/>
                    <a:pt x="36" y="487"/>
                    <a:pt x="36" y="487"/>
                  </a:cubicBezTo>
                  <a:cubicBezTo>
                    <a:pt x="0" y="616"/>
                    <a:pt x="0" y="616"/>
                    <a:pt x="0" y="616"/>
                  </a:cubicBezTo>
                  <a:cubicBezTo>
                    <a:pt x="164" y="601"/>
                    <a:pt x="164" y="601"/>
                    <a:pt x="164" y="601"/>
                  </a:cubicBezTo>
                  <a:lnTo>
                    <a:pt x="185" y="534"/>
                  </a:lnTo>
                  <a:close/>
                  <a:moveTo>
                    <a:pt x="457" y="736"/>
                  </a:moveTo>
                  <a:cubicBezTo>
                    <a:pt x="654" y="619"/>
                    <a:pt x="654" y="619"/>
                    <a:pt x="654" y="619"/>
                  </a:cubicBezTo>
                  <a:cubicBezTo>
                    <a:pt x="661" y="631"/>
                    <a:pt x="661" y="631"/>
                    <a:pt x="661" y="631"/>
                  </a:cubicBezTo>
                  <a:cubicBezTo>
                    <a:pt x="743" y="549"/>
                    <a:pt x="743" y="549"/>
                    <a:pt x="743" y="549"/>
                  </a:cubicBezTo>
                  <a:cubicBezTo>
                    <a:pt x="631" y="580"/>
                    <a:pt x="631" y="580"/>
                    <a:pt x="631" y="580"/>
                  </a:cubicBezTo>
                  <a:cubicBezTo>
                    <a:pt x="638" y="591"/>
                    <a:pt x="638" y="591"/>
                    <a:pt x="638" y="591"/>
                  </a:cubicBezTo>
                  <a:cubicBezTo>
                    <a:pt x="438" y="704"/>
                    <a:pt x="438" y="704"/>
                    <a:pt x="438" y="704"/>
                  </a:cubicBezTo>
                  <a:cubicBezTo>
                    <a:pt x="415" y="689"/>
                    <a:pt x="415" y="689"/>
                    <a:pt x="415" y="689"/>
                  </a:cubicBezTo>
                  <a:cubicBezTo>
                    <a:pt x="330" y="732"/>
                    <a:pt x="330" y="732"/>
                    <a:pt x="330" y="732"/>
                  </a:cubicBezTo>
                  <a:cubicBezTo>
                    <a:pt x="371" y="761"/>
                    <a:pt x="371" y="761"/>
                    <a:pt x="371" y="761"/>
                  </a:cubicBezTo>
                  <a:cubicBezTo>
                    <a:pt x="627" y="613"/>
                    <a:pt x="627" y="613"/>
                    <a:pt x="627" y="613"/>
                  </a:cubicBezTo>
                  <a:cubicBezTo>
                    <a:pt x="630" y="617"/>
                    <a:pt x="630" y="617"/>
                    <a:pt x="630" y="617"/>
                  </a:cubicBezTo>
                  <a:cubicBezTo>
                    <a:pt x="373" y="765"/>
                    <a:pt x="373" y="765"/>
                    <a:pt x="373" y="765"/>
                  </a:cubicBezTo>
                  <a:cubicBezTo>
                    <a:pt x="378" y="816"/>
                    <a:pt x="378" y="816"/>
                    <a:pt x="378" y="816"/>
                  </a:cubicBezTo>
                  <a:cubicBezTo>
                    <a:pt x="458" y="763"/>
                    <a:pt x="458" y="763"/>
                    <a:pt x="458" y="763"/>
                  </a:cubicBezTo>
                  <a:lnTo>
                    <a:pt x="457" y="736"/>
                  </a:lnTo>
                  <a:close/>
                  <a:moveTo>
                    <a:pt x="633" y="371"/>
                  </a:moveTo>
                  <a:cubicBezTo>
                    <a:pt x="626" y="383"/>
                    <a:pt x="626" y="383"/>
                    <a:pt x="626" y="383"/>
                  </a:cubicBezTo>
                  <a:cubicBezTo>
                    <a:pt x="738" y="414"/>
                    <a:pt x="738" y="414"/>
                    <a:pt x="738" y="414"/>
                  </a:cubicBezTo>
                  <a:cubicBezTo>
                    <a:pt x="655" y="332"/>
                    <a:pt x="655" y="332"/>
                    <a:pt x="655" y="332"/>
                  </a:cubicBezTo>
                  <a:cubicBezTo>
                    <a:pt x="649" y="344"/>
                    <a:pt x="649" y="344"/>
                    <a:pt x="649" y="344"/>
                  </a:cubicBezTo>
                  <a:cubicBezTo>
                    <a:pt x="452" y="227"/>
                    <a:pt x="452" y="227"/>
                    <a:pt x="452" y="227"/>
                  </a:cubicBezTo>
                  <a:cubicBezTo>
                    <a:pt x="453" y="200"/>
                    <a:pt x="453" y="200"/>
                    <a:pt x="453" y="200"/>
                  </a:cubicBezTo>
                  <a:cubicBezTo>
                    <a:pt x="373" y="147"/>
                    <a:pt x="373" y="147"/>
                    <a:pt x="373" y="147"/>
                  </a:cubicBezTo>
                  <a:cubicBezTo>
                    <a:pt x="368" y="197"/>
                    <a:pt x="368" y="197"/>
                    <a:pt x="368" y="197"/>
                  </a:cubicBezTo>
                  <a:cubicBezTo>
                    <a:pt x="625" y="346"/>
                    <a:pt x="625" y="346"/>
                    <a:pt x="625" y="346"/>
                  </a:cubicBezTo>
                  <a:cubicBezTo>
                    <a:pt x="623" y="349"/>
                    <a:pt x="623" y="349"/>
                    <a:pt x="623" y="349"/>
                  </a:cubicBezTo>
                  <a:cubicBezTo>
                    <a:pt x="366" y="201"/>
                    <a:pt x="366" y="201"/>
                    <a:pt x="366" y="201"/>
                  </a:cubicBezTo>
                  <a:cubicBezTo>
                    <a:pt x="325" y="231"/>
                    <a:pt x="325" y="231"/>
                    <a:pt x="325" y="231"/>
                  </a:cubicBezTo>
                  <a:cubicBezTo>
                    <a:pt x="410" y="274"/>
                    <a:pt x="410" y="274"/>
                    <a:pt x="410" y="274"/>
                  </a:cubicBezTo>
                  <a:cubicBezTo>
                    <a:pt x="433" y="259"/>
                    <a:pt x="433" y="259"/>
                    <a:pt x="433" y="259"/>
                  </a:cubicBezTo>
                  <a:lnTo>
                    <a:pt x="633" y="371"/>
                  </a:lnTo>
                  <a:close/>
                </a:path>
              </a:pathLst>
            </a:custGeom>
            <a:solidFill>
              <a:schemeClr val="bg1"/>
            </a:solidFill>
            <a:ln>
              <a:noFill/>
            </a:ln>
            <a:effectLst/>
          </p:spPr>
          <p:txBody>
            <a:bodyPr vert="horz" wrap="square" lIns="91440" tIns="45720" rIns="91440" bIns="45720" numCol="1" anchor="t" anchorCtr="0" compatLnSpc="1"/>
            <a:lstStyle/>
            <a:p>
              <a:pPr algn="r"/>
              <a:endParaRPr lang="zh-CN" altLang="en-US"/>
            </a:p>
          </p:txBody>
        </p:sp>
        <p:sp>
          <p:nvSpPr>
            <p:cNvPr id="12" name="TextBox 39"/>
            <p:cNvSpPr txBox="1"/>
            <p:nvPr/>
          </p:nvSpPr>
          <p:spPr>
            <a:xfrm>
              <a:off x="4237838" y="3360186"/>
              <a:ext cx="6065220" cy="821329"/>
            </a:xfrm>
            <a:prstGeom prst="rect">
              <a:avLst/>
            </a:prstGeom>
            <a:noFill/>
          </p:spPr>
          <p:txBody>
            <a:bodyPr wrap="square" rtlCol="0">
              <a:spAutoFit/>
            </a:bodyPr>
            <a:lstStyle/>
            <a:p>
              <a:pPr marL="285750" indent="-285750" algn="just">
                <a:lnSpc>
                  <a:spcPct val="200000"/>
                </a:lnSpc>
                <a:buFontTx/>
                <a:buChar char="-"/>
              </a:pPr>
              <a:r>
                <a:rPr lang="en-US" sz="1600" dirty="0">
                  <a:latin typeface="Yeseva One" panose="00000500000000000000"/>
                  <a:cs typeface="Arial" panose="020B0604020202020204" pitchFamily="34" charset="0"/>
                </a:rPr>
                <a:t>Firebase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ra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gọi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Envolve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đến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năm</a:t>
              </a:r>
              <a:r>
                <a:rPr lang="en-US" sz="1600" dirty="0">
                  <a:latin typeface="Yeseva One" panose="00000500000000000000"/>
                  <a:cs typeface="Arial" panose="020B0604020202020204" pitchFamily="34" charset="0"/>
                </a:rPr>
                <a:t> 2014 Firebase </a:t>
              </a:r>
              <a:r>
                <a:rPr lang="en-US" sz="1600" dirty="0" err="1">
                  <a:latin typeface="Yeseva One" panose="00000500000000000000"/>
                  <a:cs typeface="Arial" panose="020B0604020202020204" pitchFamily="34" charset="0"/>
                </a:rPr>
                <a:t>đã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Google </a:t>
              </a:r>
              <a:r>
                <a:rPr lang="en-US" sz="1600" dirty="0" err="1">
                  <a:latin typeface="Yeseva One" panose="00000500000000000000"/>
                  <a:cs typeface="Arial" panose="020B0604020202020204" pitchFamily="34" charset="0"/>
                </a:rPr>
                <a:t>mua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lại</a:t>
              </a:r>
              <a:r>
                <a:rPr lang="en-US" sz="1600" dirty="0">
                  <a:latin typeface="Yeseva One" panose="00000500000000000000"/>
                  <a:cs typeface="Arial" panose="020B0604020202020204" pitchFamily="34" charset="0"/>
                </a:rPr>
                <a:t>. </a:t>
              </a:r>
            </a:p>
            <a:p>
              <a:pPr marL="285750" indent="-285750" algn="just">
                <a:lnSpc>
                  <a:spcPct val="200000"/>
                </a:lnSpc>
                <a:buFontTx/>
                <a:buChar char="-"/>
              </a:pPr>
              <a:r>
                <a:rPr lang="en-US" sz="1600" dirty="0" err="1">
                  <a:latin typeface="Yeseva One" panose="00000500000000000000"/>
                  <a:cs typeface="Arial" panose="020B0604020202020204" pitchFamily="34" charset="0"/>
                </a:rPr>
                <a:t>Sau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thì</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nhanh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chóng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triển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thành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di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hiện</a:t>
              </a:r>
              <a:r>
                <a:rPr lang="en-US" sz="1600" dirty="0">
                  <a:latin typeface="Yeseva One" panose="00000500000000000000"/>
                  <a:cs typeface="Arial" panose="020B0604020202020204" pitchFamily="34" charset="0"/>
                </a:rPr>
                <a:t> nay.</a:t>
              </a:r>
              <a:endParaRPr lang="zh-CN" altLang="en-US" sz="1600" dirty="0">
                <a:latin typeface="Yeseva One" panose="00000500000000000000"/>
                <a:ea typeface="Yeseva One" panose="00000500000000000000" charset="0"/>
              </a:endParaRPr>
            </a:p>
          </p:txBody>
        </p:sp>
        <p:sp>
          <p:nvSpPr>
            <p:cNvPr id="13" name="TextBox 40"/>
            <p:cNvSpPr txBox="1"/>
            <p:nvPr/>
          </p:nvSpPr>
          <p:spPr>
            <a:xfrm>
              <a:off x="4219750" y="2598986"/>
              <a:ext cx="6101395" cy="551811"/>
            </a:xfrm>
            <a:prstGeom prst="rect">
              <a:avLst/>
            </a:prstGeom>
            <a:noFill/>
          </p:spPr>
          <p:txBody>
            <a:bodyPr wrap="square" rtlCol="0">
              <a:spAutoFit/>
            </a:bodyPr>
            <a:lstStyle/>
            <a:p>
              <a:pPr marL="285750" indent="-285750" algn="just">
                <a:lnSpc>
                  <a:spcPct val="200000"/>
                </a:lnSpc>
                <a:buFontTx/>
                <a:buChar char="-"/>
              </a:pPr>
              <a:r>
                <a:rPr lang="en-US" sz="1600" dirty="0" err="1">
                  <a:latin typeface="Yeseva One" panose="00000500000000000000"/>
                  <a:cs typeface="Arial" panose="020B0604020202020204" pitchFamily="34" charset="0"/>
                </a:rPr>
                <a:t>Thành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tháng</a:t>
              </a:r>
              <a:r>
                <a:rPr lang="en-US" sz="1600" dirty="0">
                  <a:latin typeface="Yeseva One" panose="00000500000000000000"/>
                  <a:cs typeface="Arial" panose="020B0604020202020204" pitchFamily="34" charset="0"/>
                </a:rPr>
                <a:t> 9/2011.</a:t>
              </a:r>
            </a:p>
            <a:p>
              <a:pPr marL="285750" indent="-285750" algn="just">
                <a:lnSpc>
                  <a:spcPct val="200000"/>
                </a:lnSpc>
                <a:buFontTx/>
                <a:buChar char="-"/>
              </a:pPr>
              <a:r>
                <a:rPr lang="en-US" sz="1600" dirty="0" err="1">
                  <a:latin typeface="Yeseva One" panose="00000500000000000000"/>
                  <a:cs typeface="Arial" panose="020B0604020202020204" pitchFamily="34" charset="0"/>
                </a:rPr>
                <a:t>Mục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việc</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ra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chức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trò</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chuyện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tuyến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trang</a:t>
              </a:r>
              <a:r>
                <a:rPr lang="en-US" sz="1600" dirty="0">
                  <a:latin typeface="Yeseva One" panose="00000500000000000000"/>
                  <a:cs typeface="Arial" panose="020B0604020202020204" pitchFamily="34" charset="0"/>
                </a:rPr>
                <a:t> web, …</a:t>
              </a:r>
            </a:p>
          </p:txBody>
        </p:sp>
        <p:sp>
          <p:nvSpPr>
            <p:cNvPr id="14" name="TextBox 41"/>
            <p:cNvSpPr txBox="1"/>
            <p:nvPr/>
          </p:nvSpPr>
          <p:spPr>
            <a:xfrm>
              <a:off x="4180942" y="4368586"/>
              <a:ext cx="6104028" cy="550933"/>
            </a:xfrm>
            <a:prstGeom prst="rect">
              <a:avLst/>
            </a:prstGeom>
            <a:noFill/>
          </p:spPr>
          <p:txBody>
            <a:bodyPr wrap="square" rtlCol="0">
              <a:spAutoFit/>
            </a:bodyPr>
            <a:lstStyle/>
            <a:p>
              <a:pPr marL="268288" indent="-268288" algn="just">
                <a:lnSpc>
                  <a:spcPct val="200000"/>
                </a:lnSpc>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phẩm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đầu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thời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API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 Android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Firebase.</a:t>
              </a:r>
              <a:endParaRPr lang="vi-VN" sz="16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758803" y="2836057"/>
            <a:ext cx="4148879" cy="706755"/>
          </a:xfrm>
          <a:prstGeom prst="rect">
            <a:avLst/>
          </a:prstGeom>
        </p:spPr>
        <p:txBody>
          <a:bodyPr wrap="square">
            <a:spAutoFit/>
          </a:bodyPr>
          <a:lstStyle/>
          <a:p>
            <a:pPr algn="ctr"/>
            <a:r>
              <a:rPr kumimoji="1" lang="vi-VN" altLang="zh-CN" sz="4000">
                <a:solidFill>
                  <a:schemeClr val="bg1"/>
                </a:solidFill>
                <a:latin typeface="Yeseva One" panose="00000500000000000000" charset="0"/>
                <a:ea typeface="Yeseva One" panose="00000500000000000000" charset="0"/>
              </a:rPr>
              <a:t>Ư</a:t>
            </a:r>
            <a:r>
              <a:rPr kumimoji="1" lang="en-US" altLang="zh-CN" sz="4000">
                <a:solidFill>
                  <a:schemeClr val="bg1"/>
                </a:solidFill>
                <a:latin typeface="Yeseva One" panose="00000500000000000000" charset="0"/>
                <a:ea typeface="Yeseva One" panose="00000500000000000000" charset="0"/>
              </a:rPr>
              <a:t>U NH</a:t>
            </a:r>
            <a:r>
              <a:rPr kumimoji="1" lang="vi-VN" altLang="zh-CN" sz="4000">
                <a:solidFill>
                  <a:schemeClr val="bg1"/>
                </a:solidFill>
                <a:latin typeface="Yeseva One" panose="00000500000000000000" charset="0"/>
                <a:ea typeface="Yeseva One" panose="00000500000000000000" charset="0"/>
              </a:rPr>
              <a:t>ƯỢ</a:t>
            </a:r>
            <a:r>
              <a:rPr kumimoji="1" lang="en-US" altLang="zh-CN" sz="4000">
                <a:solidFill>
                  <a:schemeClr val="bg1"/>
                </a:solidFill>
                <a:latin typeface="Yeseva One" panose="00000500000000000000" charset="0"/>
                <a:ea typeface="Yeseva One" panose="00000500000000000000" charset="0"/>
              </a:rPr>
              <a:t>C ĐIỂM</a:t>
            </a:r>
            <a:r>
              <a:rPr kumimoji="1" lang="zh-CN" altLang="en-US" sz="4000">
                <a:solidFill>
                  <a:schemeClr val="bg1"/>
                </a:solidFill>
                <a:latin typeface="Yeseva One" panose="00000500000000000000" charset="0"/>
                <a:ea typeface="Yeseva One" panose="00000500000000000000" charset="0"/>
              </a:rPr>
              <a:t> </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3301569" y="2727769"/>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3</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1658681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71314"/>
            <a:ext cx="12192001" cy="6858000"/>
            <a:chOff x="0" y="0"/>
            <a:chExt cx="12192001" cy="6858000"/>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9" name="组合 18"/>
            <p:cNvGrpSpPr/>
            <p:nvPr/>
          </p:nvGrpSpPr>
          <p:grpSpPr>
            <a:xfrm>
              <a:off x="1" y="347654"/>
              <a:ext cx="12192000" cy="6363092"/>
              <a:chOff x="1" y="202514"/>
              <a:chExt cx="12192000" cy="6363092"/>
            </a:xfrm>
          </p:grpSpPr>
          <p:sp>
            <p:nvSpPr>
              <p:cNvPr id="20" name="矩形 19"/>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标题 1"/>
              <p:cNvSpPr txBox="1"/>
              <p:nvPr/>
            </p:nvSpPr>
            <p:spPr>
              <a:xfrm>
                <a:off x="1" y="202514"/>
                <a:ext cx="12192000"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vi-VN" altLang="zh-CN" sz="3000" spc="600">
                    <a:solidFill>
                      <a:schemeClr val="bg1"/>
                    </a:solidFill>
                    <a:latin typeface="Yeseva One" panose="00000500000000000000" charset="0"/>
                    <a:ea typeface="Yeseva One" panose="00000500000000000000" charset="0"/>
                  </a:rPr>
                  <a:t>ƯU</a:t>
                </a:r>
                <a:r>
                  <a:rPr lang="en-US" altLang="zh-CN" sz="3000" spc="600">
                    <a:solidFill>
                      <a:schemeClr val="bg1"/>
                    </a:solidFill>
                    <a:latin typeface="Yeseva One" panose="00000500000000000000" charset="0"/>
                    <a:ea typeface="Yeseva One" panose="00000500000000000000" charset="0"/>
                  </a:rPr>
                  <a:t> ĐIỂM</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5" name="组合 4"/>
          <p:cNvGrpSpPr/>
          <p:nvPr/>
        </p:nvGrpSpPr>
        <p:grpSpPr>
          <a:xfrm>
            <a:off x="722519" y="1486774"/>
            <a:ext cx="7462495" cy="4964115"/>
            <a:chOff x="6459260" y="1628712"/>
            <a:chExt cx="5131975" cy="6058221"/>
          </a:xfrm>
        </p:grpSpPr>
        <p:sp>
          <p:nvSpPr>
            <p:cNvPr id="6" name="矩形 83"/>
            <p:cNvSpPr>
              <a:spLocks noChangeArrowheads="1"/>
            </p:cNvSpPr>
            <p:nvPr/>
          </p:nvSpPr>
          <p:spPr bwMode="auto">
            <a:xfrm>
              <a:off x="6701110" y="1962855"/>
              <a:ext cx="4652158" cy="5389935"/>
            </a:xfrm>
            <a:prstGeom prst="rect">
              <a:avLst/>
            </a:prstGeom>
            <a:noFill/>
            <a:ln w="9525" cmpd="sng">
              <a:solidFill>
                <a:srgbClr val="0D6B77"/>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7" name="TextBox 84"/>
            <p:cNvSpPr txBox="1">
              <a:spLocks noChangeArrowheads="1"/>
            </p:cNvSpPr>
            <p:nvPr/>
          </p:nvSpPr>
          <p:spPr bwMode="auto">
            <a:xfrm>
              <a:off x="6771677" y="1919636"/>
              <a:ext cx="4460411" cy="57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285750" indent="-285750" algn="just">
                <a:lnSpc>
                  <a:spcPct val="200000"/>
                </a:lnSpc>
                <a:buFontTx/>
                <a:buChar char="-"/>
              </a:pPr>
              <a:r>
                <a:rPr lang="en-US" sz="1600" dirty="0" err="1">
                  <a:latin typeface="Yeseva One" panose="00000500000000000000"/>
                  <a:cs typeface="Arial" panose="020B0604020202020204" pitchFamily="34" charset="0"/>
                </a:rPr>
                <a:t>Xây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dựng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nhanh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chóng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khoản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dễ</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dàng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cung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cấp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bởi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lượng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chủ</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Tập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triển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Học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hỗ</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dạng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khuôn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mặt</a:t>
              </a:r>
              <a:r>
                <a:rPr lang="en-US" sz="1600" dirty="0">
                  <a:latin typeface="Yeseva One" panose="00000500000000000000"/>
                  <a:cs typeface="Arial" panose="020B0604020202020204" pitchFamily="34" charset="0"/>
                </a:rPr>
                <a:t>, …</a:t>
              </a:r>
            </a:p>
            <a:p>
              <a:pPr marL="285750" indent="-285750" algn="just">
                <a:lnSpc>
                  <a:spcPct val="200000"/>
                </a:lnSpc>
                <a:buFontTx/>
                <a:buChar char="-"/>
              </a:pP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lượng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theo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dõi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lỗi</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a:latin typeface="Yeseva One" panose="00000500000000000000"/>
                  <a:cs typeface="Arial" panose="020B0604020202020204" pitchFamily="34" charset="0"/>
                </a:rPr>
                <a:t>Sao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tự</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thường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xuyên</a:t>
              </a:r>
              <a:r>
                <a:rPr lang="en-US" sz="1600" dirty="0">
                  <a:latin typeface="Yeseva One" panose="00000500000000000000"/>
                  <a:cs typeface="Arial" panose="020B0604020202020204" pitchFamily="34" charset="0"/>
                </a:rPr>
                <a:t>.</a:t>
              </a:r>
            </a:p>
            <a:p>
              <a:pPr algn="l"/>
              <a:endParaRPr lang="zh-CN" altLang="en-US" dirty="0">
                <a:solidFill>
                  <a:schemeClr val="bg1">
                    <a:lumMod val="50000"/>
                  </a:schemeClr>
                </a:solidFill>
                <a:latin typeface="Yeseva One" panose="00000500000000000000"/>
                <a:ea typeface="Yeseva One" panose="00000500000000000000" charset="0"/>
                <a:sym typeface="微软雅黑" pitchFamily="34" charset="-122"/>
              </a:endParaRPr>
            </a:p>
          </p:txBody>
        </p:sp>
        <p:sp>
          <p:nvSpPr>
            <p:cNvPr id="8" name="Freeform 12"/>
            <p:cNvSpPr/>
            <p:nvPr/>
          </p:nvSpPr>
          <p:spPr bwMode="auto">
            <a:xfrm>
              <a:off x="6459260" y="162871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D6B77"/>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9" name="Freeform 12"/>
            <p:cNvSpPr/>
            <p:nvPr/>
          </p:nvSpPr>
          <p:spPr bwMode="auto">
            <a:xfrm flipH="1" flipV="1">
              <a:off x="11009655" y="7075263"/>
              <a:ext cx="581580" cy="611670"/>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D6B77"/>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grpSp>
      <p:pic>
        <p:nvPicPr>
          <p:cNvPr id="21" name="Picture 20">
            <a:extLst>
              <a:ext uri="{FF2B5EF4-FFF2-40B4-BE49-F238E27FC236}">
                <a16:creationId xmlns:a16="http://schemas.microsoft.com/office/drawing/2014/main" id="{380291BD-1539-4FF6-8A51-6183AAC17C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9003" y="1760571"/>
            <a:ext cx="3534172" cy="1987972"/>
          </a:xfrm>
          <a:prstGeom prst="rect">
            <a:avLst/>
          </a:prstGeom>
        </p:spPr>
      </p:pic>
      <p:pic>
        <p:nvPicPr>
          <p:cNvPr id="25" name="Picture 24">
            <a:extLst>
              <a:ext uri="{FF2B5EF4-FFF2-40B4-BE49-F238E27FC236}">
                <a16:creationId xmlns:a16="http://schemas.microsoft.com/office/drawing/2014/main" id="{BA7F7384-0ECF-4449-8268-C812734416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1230" y="4389737"/>
            <a:ext cx="3521945" cy="205446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0"/>
            <a:ext cx="12192000" cy="6858000"/>
            <a:chOff x="0" y="0"/>
            <a:chExt cx="12192000" cy="6858000"/>
          </a:xfrm>
        </p:grpSpPr>
        <p:pic>
          <p:nvPicPr>
            <p:cNvPr id="20" name="图片 1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6" name="组合 25"/>
            <p:cNvGrpSpPr/>
            <p:nvPr/>
          </p:nvGrpSpPr>
          <p:grpSpPr>
            <a:xfrm>
              <a:off x="198437" y="347654"/>
              <a:ext cx="11793538" cy="6363092"/>
              <a:chOff x="198437" y="202514"/>
              <a:chExt cx="11793538" cy="6363092"/>
            </a:xfrm>
          </p:grpSpPr>
          <p:sp>
            <p:nvSpPr>
              <p:cNvPr id="27" name="矩形 26"/>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标题 1"/>
              <p:cNvSpPr txBox="1"/>
              <p:nvPr/>
            </p:nvSpPr>
            <p:spPr>
              <a:xfrm>
                <a:off x="198437" y="202514"/>
                <a:ext cx="1175341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NH</a:t>
                </a:r>
                <a:r>
                  <a:rPr lang="vi-VN" altLang="zh-CN" sz="3000" spc="600">
                    <a:solidFill>
                      <a:schemeClr val="bg1"/>
                    </a:solidFill>
                    <a:latin typeface="Yeseva One" panose="00000500000000000000" charset="0"/>
                    <a:ea typeface="Yeseva One" panose="00000500000000000000" charset="0"/>
                  </a:rPr>
                  <a:t>ƯỢ</a:t>
                </a:r>
                <a:r>
                  <a:rPr lang="en-US" altLang="zh-CN" sz="3000" spc="600">
                    <a:solidFill>
                      <a:schemeClr val="bg1"/>
                    </a:solidFill>
                    <a:latin typeface="Yeseva One" panose="00000500000000000000" charset="0"/>
                    <a:ea typeface="Yeseva One" panose="00000500000000000000" charset="0"/>
                  </a:rPr>
                  <a:t>C ĐIỂM</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Freeform 71"/>
          <p:cNvSpPr/>
          <p:nvPr/>
        </p:nvSpPr>
        <p:spPr bwMode="auto">
          <a:xfrm>
            <a:off x="4386055" y="2725779"/>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8" name="Freeform 72"/>
          <p:cNvSpPr/>
          <p:nvPr/>
        </p:nvSpPr>
        <p:spPr bwMode="auto">
          <a:xfrm>
            <a:off x="2732527" y="2725779"/>
            <a:ext cx="2166918" cy="2089084"/>
          </a:xfrm>
          <a:custGeom>
            <a:avLst/>
            <a:gdLst>
              <a:gd name="T0" fmla="*/ 0 w 329"/>
              <a:gd name="T1" fmla="*/ 164 h 329"/>
              <a:gd name="T2" fmla="*/ 0 w 329"/>
              <a:gd name="T3" fmla="*/ 164 h 329"/>
              <a:gd name="T4" fmla="*/ 164 w 329"/>
              <a:gd name="T5" fmla="*/ 0 h 329"/>
              <a:gd name="T6" fmla="*/ 329 w 329"/>
              <a:gd name="T7" fmla="*/ 0 h 329"/>
              <a:gd name="T8" fmla="*/ 329 w 329"/>
              <a:gd name="T9" fmla="*/ 164 h 329"/>
              <a:gd name="T10" fmla="*/ 164 w 329"/>
              <a:gd name="T11" fmla="*/ 329 h 329"/>
              <a:gd name="T12" fmla="*/ 164 w 329"/>
              <a:gd name="T13" fmla="*/ 329 h 329"/>
              <a:gd name="T14" fmla="*/ 0 w 329"/>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9">
                <a:moveTo>
                  <a:pt x="0" y="164"/>
                </a:moveTo>
                <a:cubicBezTo>
                  <a:pt x="0" y="164"/>
                  <a:pt x="0" y="164"/>
                  <a:pt x="0" y="164"/>
                </a:cubicBezTo>
                <a:cubicBezTo>
                  <a:pt x="0" y="74"/>
                  <a:pt x="74" y="0"/>
                  <a:pt x="164" y="0"/>
                </a:cubicBezTo>
                <a:cubicBezTo>
                  <a:pt x="329" y="0"/>
                  <a:pt x="329" y="0"/>
                  <a:pt x="329" y="0"/>
                </a:cubicBezTo>
                <a:cubicBezTo>
                  <a:pt x="329" y="164"/>
                  <a:pt x="329" y="164"/>
                  <a:pt x="329" y="164"/>
                </a:cubicBezTo>
                <a:cubicBezTo>
                  <a:pt x="329" y="255"/>
                  <a:pt x="255"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11" name="Freeform 73"/>
          <p:cNvSpPr/>
          <p:nvPr/>
        </p:nvSpPr>
        <p:spPr bwMode="auto">
          <a:xfrm>
            <a:off x="989151" y="2725779"/>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14" name="矩形 1"/>
          <p:cNvSpPr>
            <a:spLocks noChangeArrowheads="1"/>
          </p:cNvSpPr>
          <p:nvPr/>
        </p:nvSpPr>
        <p:spPr bwMode="auto">
          <a:xfrm>
            <a:off x="7013359" y="1544715"/>
            <a:ext cx="4486290" cy="399459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marL="285750" indent="-285750" algn="just">
              <a:lnSpc>
                <a:spcPct val="200000"/>
              </a:lnSpc>
              <a:buFontTx/>
              <a:buChar char="-"/>
            </a:pP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NoSQL</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vấn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chậm</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Điểm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yếu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chính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Realtime</a:t>
            </a:r>
            <a:r>
              <a:rPr lang="en-US" sz="1600" dirty="0">
                <a:latin typeface="Yeseva One" panose="00000500000000000000"/>
                <a:cs typeface="Arial" panose="020B0604020202020204" pitchFamily="34" charset="0"/>
              </a:rPr>
              <a:t> Database ,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đúng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phần</a:t>
            </a:r>
            <a:r>
              <a:rPr lang="en-US" sz="1600" dirty="0">
                <a:latin typeface="Yeseva One" panose="00000500000000000000"/>
                <a:cs typeface="Arial" panose="020B0604020202020204" pitchFamily="34" charset="0"/>
              </a:rPr>
              <a:t> database </a:t>
            </a:r>
            <a:r>
              <a:rPr lang="en-US" sz="1600" dirty="0" err="1">
                <a:latin typeface="Yeseva One" panose="00000500000000000000"/>
                <a:cs typeface="Arial" panose="020B0604020202020204" pitchFamily="34" charset="0"/>
              </a:rPr>
              <a:t>bởi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vì</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họ</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tổ</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chức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theo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kiểu</a:t>
            </a:r>
            <a:r>
              <a:rPr lang="en-US" sz="1600" dirty="0">
                <a:latin typeface="Yeseva One" panose="00000500000000000000"/>
                <a:cs typeface="Arial" panose="020B0604020202020204" pitchFamily="34" charset="0"/>
              </a:rPr>
              <a:t> trees , …parent-children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kiểu</a:t>
            </a:r>
            <a:r>
              <a:rPr lang="en-US" sz="1600" dirty="0">
                <a:latin typeface="Yeseva One" panose="00000500000000000000"/>
                <a:cs typeface="Arial" panose="020B0604020202020204" pitchFamily="34" charset="0"/>
              </a:rPr>
              <a:t> table.</a:t>
            </a:r>
          </a:p>
          <a:p>
            <a:pPr marL="285750" indent="-285750" algn="just">
              <a:lnSpc>
                <a:spcPct val="200000"/>
              </a:lnSpc>
              <a:buFontTx/>
              <a:buChar char="-"/>
            </a:pP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miễn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ổn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định</a:t>
            </a:r>
            <a:r>
              <a:rPr lang="en-US" sz="1600" dirty="0">
                <a:latin typeface="Yeseva One" panose="00000500000000000000"/>
                <a:cs typeface="Arial" panose="020B0604020202020204" pitchFamily="34" charset="0"/>
              </a:rPr>
              <a:t>.</a:t>
            </a:r>
          </a:p>
          <a:p>
            <a:pPr algn="just">
              <a:lnSpc>
                <a:spcPct val="200000"/>
              </a:lnSpc>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Google Cloud, …</a:t>
            </a:r>
          </a:p>
        </p:txBody>
      </p:sp>
      <p:sp>
        <p:nvSpPr>
          <p:cNvPr id="15" name="L 形 14"/>
          <p:cNvSpPr/>
          <p:nvPr/>
        </p:nvSpPr>
        <p:spPr>
          <a:xfrm rot="5400000">
            <a:off x="6818613" y="1457380"/>
            <a:ext cx="457385" cy="407148"/>
          </a:xfrm>
          <a:prstGeom prst="corner">
            <a:avLst>
              <a:gd name="adj1" fmla="val 25014"/>
              <a:gd name="adj2" fmla="val 23544"/>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sz="1200">
              <a:solidFill>
                <a:schemeClr val="bg1">
                  <a:lumMod val="50000"/>
                </a:schemeClr>
              </a:solidFill>
              <a:latin typeface="Yeseva One" panose="00000500000000000000" charset="0"/>
              <a:ea typeface="Yeseva One" panose="00000500000000000000" charset="0"/>
            </a:endParaRPr>
          </a:p>
        </p:txBody>
      </p:sp>
      <p:sp>
        <p:nvSpPr>
          <p:cNvPr id="16" name="L 形 15"/>
          <p:cNvSpPr/>
          <p:nvPr/>
        </p:nvSpPr>
        <p:spPr>
          <a:xfrm rot="16200000">
            <a:off x="11067382" y="5724865"/>
            <a:ext cx="457385" cy="407148"/>
          </a:xfrm>
          <a:prstGeom prst="corner">
            <a:avLst>
              <a:gd name="adj1" fmla="val 7570"/>
              <a:gd name="adj2" fmla="val 23544"/>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sz="1600">
              <a:latin typeface="Yeseva One" panose="00000500000000000000" charset="0"/>
              <a:ea typeface="Yeseva One" panose="00000500000000000000" charset="0"/>
            </a:endParaRPr>
          </a:p>
        </p:txBody>
      </p:sp>
      <p:sp>
        <p:nvSpPr>
          <p:cNvPr id="18" name="Freeform 7">
            <a:extLst>
              <a:ext uri="{FF2B5EF4-FFF2-40B4-BE49-F238E27FC236}">
                <a16:creationId xmlns:a16="http://schemas.microsoft.com/office/drawing/2014/main" id="{46BD786A-1792-4157-A73E-AF1DC15169B7}"/>
              </a:ext>
            </a:extLst>
          </p:cNvPr>
          <p:cNvSpPr/>
          <p:nvPr/>
        </p:nvSpPr>
        <p:spPr bwMode="auto">
          <a:xfrm>
            <a:off x="1629398" y="3792678"/>
            <a:ext cx="707772" cy="87431"/>
          </a:xfrm>
          <a:custGeom>
            <a:avLst/>
            <a:gdLst>
              <a:gd name="T0" fmla="*/ 0 w 192"/>
              <a:gd name="T1" fmla="*/ 12 h 24"/>
              <a:gd name="T2" fmla="*/ 13 w 192"/>
              <a:gd name="T3" fmla="*/ 24 h 24"/>
              <a:gd name="T4" fmla="*/ 80 w 192"/>
              <a:gd name="T5" fmla="*/ 24 h 24"/>
              <a:gd name="T6" fmla="*/ 88 w 192"/>
              <a:gd name="T7" fmla="*/ 24 h 24"/>
              <a:gd name="T8" fmla="*/ 104 w 192"/>
              <a:gd name="T9" fmla="*/ 24 h 24"/>
              <a:gd name="T10" fmla="*/ 112 w 192"/>
              <a:gd name="T11" fmla="*/ 24 h 24"/>
              <a:gd name="T12" fmla="*/ 181 w 192"/>
              <a:gd name="T13" fmla="*/ 24 h 24"/>
              <a:gd name="T14" fmla="*/ 192 w 192"/>
              <a:gd name="T15" fmla="*/ 12 h 24"/>
              <a:gd name="T16" fmla="*/ 192 w 192"/>
              <a:gd name="T17" fmla="*/ 0 h 24"/>
              <a:gd name="T18" fmla="*/ 0 w 192"/>
              <a:gd name="T19" fmla="*/ 0 h 24"/>
              <a:gd name="T20" fmla="*/ 0 w 192"/>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4">
                <a:moveTo>
                  <a:pt x="0" y="12"/>
                </a:moveTo>
                <a:cubicBezTo>
                  <a:pt x="0" y="19"/>
                  <a:pt x="6" y="24"/>
                  <a:pt x="13" y="24"/>
                </a:cubicBezTo>
                <a:cubicBezTo>
                  <a:pt x="80" y="24"/>
                  <a:pt x="80" y="24"/>
                  <a:pt x="80" y="24"/>
                </a:cubicBezTo>
                <a:cubicBezTo>
                  <a:pt x="88" y="24"/>
                  <a:pt x="88" y="24"/>
                  <a:pt x="88" y="24"/>
                </a:cubicBezTo>
                <a:cubicBezTo>
                  <a:pt x="104" y="24"/>
                  <a:pt x="104" y="24"/>
                  <a:pt x="104" y="24"/>
                </a:cubicBezTo>
                <a:cubicBezTo>
                  <a:pt x="112" y="24"/>
                  <a:pt x="112" y="24"/>
                  <a:pt x="112" y="24"/>
                </a:cubicBezTo>
                <a:cubicBezTo>
                  <a:pt x="181" y="24"/>
                  <a:pt x="181" y="24"/>
                  <a:pt x="181" y="24"/>
                </a:cubicBezTo>
                <a:cubicBezTo>
                  <a:pt x="187" y="24"/>
                  <a:pt x="192" y="18"/>
                  <a:pt x="192" y="12"/>
                </a:cubicBezTo>
                <a:cubicBezTo>
                  <a:pt x="192" y="0"/>
                  <a:pt x="192" y="0"/>
                  <a:pt x="192" y="0"/>
                </a:cubicBezTo>
                <a:cubicBezTo>
                  <a:pt x="0" y="0"/>
                  <a:pt x="0" y="0"/>
                  <a:pt x="0" y="0"/>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1" name="Freeform 8">
            <a:extLst>
              <a:ext uri="{FF2B5EF4-FFF2-40B4-BE49-F238E27FC236}">
                <a16:creationId xmlns:a16="http://schemas.microsoft.com/office/drawing/2014/main" id="{9B206C22-8BBF-4400-9A6E-D75E3BAA85A4}"/>
              </a:ext>
            </a:extLst>
          </p:cNvPr>
          <p:cNvSpPr/>
          <p:nvPr/>
        </p:nvSpPr>
        <p:spPr bwMode="auto">
          <a:xfrm>
            <a:off x="1629398" y="3349279"/>
            <a:ext cx="707772" cy="414255"/>
          </a:xfrm>
          <a:custGeom>
            <a:avLst/>
            <a:gdLst>
              <a:gd name="T0" fmla="*/ 180 w 192"/>
              <a:gd name="T1" fmla="*/ 0 h 112"/>
              <a:gd name="T2" fmla="*/ 12 w 192"/>
              <a:gd name="T3" fmla="*/ 0 h 112"/>
              <a:gd name="T4" fmla="*/ 0 w 192"/>
              <a:gd name="T5" fmla="*/ 12 h 112"/>
              <a:gd name="T6" fmla="*/ 0 w 192"/>
              <a:gd name="T7" fmla="*/ 112 h 112"/>
              <a:gd name="T8" fmla="*/ 192 w 192"/>
              <a:gd name="T9" fmla="*/ 112 h 112"/>
              <a:gd name="T10" fmla="*/ 192 w 192"/>
              <a:gd name="T11" fmla="*/ 12 h 112"/>
              <a:gd name="T12" fmla="*/ 180 w 192"/>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92" h="112">
                <a:moveTo>
                  <a:pt x="180" y="0"/>
                </a:moveTo>
                <a:cubicBezTo>
                  <a:pt x="12" y="0"/>
                  <a:pt x="12" y="0"/>
                  <a:pt x="12" y="0"/>
                </a:cubicBezTo>
                <a:cubicBezTo>
                  <a:pt x="6" y="0"/>
                  <a:pt x="0" y="5"/>
                  <a:pt x="0" y="12"/>
                </a:cubicBezTo>
                <a:cubicBezTo>
                  <a:pt x="0" y="112"/>
                  <a:pt x="0" y="112"/>
                  <a:pt x="0" y="112"/>
                </a:cubicBezTo>
                <a:cubicBezTo>
                  <a:pt x="192" y="112"/>
                  <a:pt x="192" y="112"/>
                  <a:pt x="192" y="112"/>
                </a:cubicBezTo>
                <a:cubicBezTo>
                  <a:pt x="192" y="12"/>
                  <a:pt x="192" y="12"/>
                  <a:pt x="192" y="12"/>
                </a:cubicBezTo>
                <a:cubicBezTo>
                  <a:pt x="192" y="5"/>
                  <a:pt x="187" y="0"/>
                  <a:pt x="18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2" name="Freeform 9">
            <a:extLst>
              <a:ext uri="{FF2B5EF4-FFF2-40B4-BE49-F238E27FC236}">
                <a16:creationId xmlns:a16="http://schemas.microsoft.com/office/drawing/2014/main" id="{5E0D3EAB-0710-4255-BA25-250AEB07CAAF}"/>
              </a:ext>
            </a:extLst>
          </p:cNvPr>
          <p:cNvSpPr/>
          <p:nvPr/>
        </p:nvSpPr>
        <p:spPr bwMode="auto">
          <a:xfrm>
            <a:off x="1835485" y="3909252"/>
            <a:ext cx="295599" cy="147800"/>
          </a:xfrm>
          <a:custGeom>
            <a:avLst/>
            <a:gdLst>
              <a:gd name="T0" fmla="*/ 56 w 80"/>
              <a:gd name="T1" fmla="*/ 2 h 40"/>
              <a:gd name="T2" fmla="*/ 56 w 80"/>
              <a:gd name="T3" fmla="*/ 2 h 40"/>
              <a:gd name="T4" fmla="*/ 56 w 80"/>
              <a:gd name="T5" fmla="*/ 0 h 40"/>
              <a:gd name="T6" fmla="*/ 48 w 80"/>
              <a:gd name="T7" fmla="*/ 0 h 40"/>
              <a:gd name="T8" fmla="*/ 32 w 80"/>
              <a:gd name="T9" fmla="*/ 0 h 40"/>
              <a:gd name="T10" fmla="*/ 24 w 80"/>
              <a:gd name="T11" fmla="*/ 0 h 40"/>
              <a:gd name="T12" fmla="*/ 24 w 80"/>
              <a:gd name="T13" fmla="*/ 1 h 40"/>
              <a:gd name="T14" fmla="*/ 24 w 80"/>
              <a:gd name="T15" fmla="*/ 1 h 40"/>
              <a:gd name="T16" fmla="*/ 0 w 80"/>
              <a:gd name="T17" fmla="*/ 20 h 40"/>
              <a:gd name="T18" fmla="*/ 13 w 80"/>
              <a:gd name="T19" fmla="*/ 35 h 40"/>
              <a:gd name="T20" fmla="*/ 40 w 80"/>
              <a:gd name="T21" fmla="*/ 40 h 40"/>
              <a:gd name="T22" fmla="*/ 80 w 80"/>
              <a:gd name="T23" fmla="*/ 20 h 40"/>
              <a:gd name="T24" fmla="*/ 80 w 80"/>
              <a:gd name="T25" fmla="*/ 20 h 40"/>
              <a:gd name="T26" fmla="*/ 80 w 80"/>
              <a:gd name="T27" fmla="*/ 20 h 40"/>
              <a:gd name="T28" fmla="*/ 80 w 80"/>
              <a:gd name="T29" fmla="*/ 20 h 40"/>
              <a:gd name="T30" fmla="*/ 80 w 80"/>
              <a:gd name="T31" fmla="*/ 20 h 40"/>
              <a:gd name="T32" fmla="*/ 56 w 80"/>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40">
                <a:moveTo>
                  <a:pt x="56" y="2"/>
                </a:moveTo>
                <a:cubicBezTo>
                  <a:pt x="56" y="2"/>
                  <a:pt x="56" y="2"/>
                  <a:pt x="56" y="2"/>
                </a:cubicBezTo>
                <a:cubicBezTo>
                  <a:pt x="56" y="0"/>
                  <a:pt x="56" y="0"/>
                  <a:pt x="56" y="0"/>
                </a:cubicBezTo>
                <a:cubicBezTo>
                  <a:pt x="48" y="0"/>
                  <a:pt x="48" y="0"/>
                  <a:pt x="48" y="0"/>
                </a:cubicBezTo>
                <a:cubicBezTo>
                  <a:pt x="32" y="0"/>
                  <a:pt x="32" y="0"/>
                  <a:pt x="32" y="0"/>
                </a:cubicBezTo>
                <a:cubicBezTo>
                  <a:pt x="24" y="0"/>
                  <a:pt x="24" y="0"/>
                  <a:pt x="24" y="0"/>
                </a:cubicBezTo>
                <a:cubicBezTo>
                  <a:pt x="24" y="1"/>
                  <a:pt x="24" y="1"/>
                  <a:pt x="24" y="1"/>
                </a:cubicBezTo>
                <a:cubicBezTo>
                  <a:pt x="24" y="1"/>
                  <a:pt x="24" y="1"/>
                  <a:pt x="24" y="1"/>
                </a:cubicBezTo>
                <a:cubicBezTo>
                  <a:pt x="9" y="5"/>
                  <a:pt x="0" y="11"/>
                  <a:pt x="0" y="20"/>
                </a:cubicBezTo>
                <a:cubicBezTo>
                  <a:pt x="0" y="26"/>
                  <a:pt x="5" y="31"/>
                  <a:pt x="13" y="35"/>
                </a:cubicBezTo>
                <a:cubicBezTo>
                  <a:pt x="20" y="38"/>
                  <a:pt x="30" y="40"/>
                  <a:pt x="40" y="40"/>
                </a:cubicBezTo>
                <a:cubicBezTo>
                  <a:pt x="63" y="40"/>
                  <a:pt x="80" y="31"/>
                  <a:pt x="80" y="20"/>
                </a:cubicBezTo>
                <a:cubicBezTo>
                  <a:pt x="80" y="20"/>
                  <a:pt x="80" y="20"/>
                  <a:pt x="80" y="20"/>
                </a:cubicBezTo>
                <a:cubicBezTo>
                  <a:pt x="80" y="20"/>
                  <a:pt x="80" y="20"/>
                  <a:pt x="80" y="20"/>
                </a:cubicBezTo>
                <a:cubicBezTo>
                  <a:pt x="80" y="20"/>
                  <a:pt x="80" y="20"/>
                  <a:pt x="80" y="20"/>
                </a:cubicBezTo>
                <a:cubicBezTo>
                  <a:pt x="80" y="20"/>
                  <a:pt x="80" y="20"/>
                  <a:pt x="80" y="20"/>
                </a:cubicBezTo>
                <a:cubicBezTo>
                  <a:pt x="80" y="11"/>
                  <a:pt x="71" y="5"/>
                  <a:pt x="5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3" name="Freeform 70">
            <a:extLst>
              <a:ext uri="{FF2B5EF4-FFF2-40B4-BE49-F238E27FC236}">
                <a16:creationId xmlns:a16="http://schemas.microsoft.com/office/drawing/2014/main" id="{0E4903A3-F873-4E6A-842A-23BD1489FA8B}"/>
              </a:ext>
            </a:extLst>
          </p:cNvPr>
          <p:cNvSpPr>
            <a:spLocks noEditPoints="1"/>
          </p:cNvSpPr>
          <p:nvPr/>
        </p:nvSpPr>
        <p:spPr bwMode="auto">
          <a:xfrm>
            <a:off x="3507666" y="3294947"/>
            <a:ext cx="503767" cy="678628"/>
          </a:xfrm>
          <a:custGeom>
            <a:avLst/>
            <a:gdLst>
              <a:gd name="T0" fmla="*/ 80 w 136"/>
              <a:gd name="T1" fmla="*/ 156 h 184"/>
              <a:gd name="T2" fmla="*/ 68 w 136"/>
              <a:gd name="T3" fmla="*/ 168 h 184"/>
              <a:gd name="T4" fmla="*/ 56 w 136"/>
              <a:gd name="T5" fmla="*/ 156 h 184"/>
              <a:gd name="T6" fmla="*/ 68 w 136"/>
              <a:gd name="T7" fmla="*/ 144 h 184"/>
              <a:gd name="T8" fmla="*/ 80 w 136"/>
              <a:gd name="T9" fmla="*/ 156 h 184"/>
              <a:gd name="T10" fmla="*/ 80 w 136"/>
              <a:gd name="T11" fmla="*/ 136 h 184"/>
              <a:gd name="T12" fmla="*/ 20 w 136"/>
              <a:gd name="T13" fmla="*/ 136 h 184"/>
              <a:gd name="T14" fmla="*/ 16 w 136"/>
              <a:gd name="T15" fmla="*/ 132 h 184"/>
              <a:gd name="T16" fmla="*/ 16 w 136"/>
              <a:gd name="T17" fmla="*/ 36 h 184"/>
              <a:gd name="T18" fmla="*/ 20 w 136"/>
              <a:gd name="T19" fmla="*/ 32 h 184"/>
              <a:gd name="T20" fmla="*/ 116 w 136"/>
              <a:gd name="T21" fmla="*/ 32 h 184"/>
              <a:gd name="T22" fmla="*/ 120 w 136"/>
              <a:gd name="T23" fmla="*/ 36 h 184"/>
              <a:gd name="T24" fmla="*/ 120 w 136"/>
              <a:gd name="T25" fmla="*/ 40 h 184"/>
              <a:gd name="T26" fmla="*/ 136 w 136"/>
              <a:gd name="T27" fmla="*/ 40 h 184"/>
              <a:gd name="T28" fmla="*/ 136 w 136"/>
              <a:gd name="T29" fmla="*/ 12 h 184"/>
              <a:gd name="T30" fmla="*/ 124 w 136"/>
              <a:gd name="T31" fmla="*/ 0 h 184"/>
              <a:gd name="T32" fmla="*/ 12 w 136"/>
              <a:gd name="T33" fmla="*/ 0 h 184"/>
              <a:gd name="T34" fmla="*/ 0 w 136"/>
              <a:gd name="T35" fmla="*/ 12 h 184"/>
              <a:gd name="T36" fmla="*/ 0 w 136"/>
              <a:gd name="T37" fmla="*/ 172 h 184"/>
              <a:gd name="T38" fmla="*/ 12 w 136"/>
              <a:gd name="T39" fmla="*/ 184 h 184"/>
              <a:gd name="T40" fmla="*/ 81 w 136"/>
              <a:gd name="T41" fmla="*/ 184 h 184"/>
              <a:gd name="T42" fmla="*/ 80 w 136"/>
              <a:gd name="T43" fmla="*/ 180 h 184"/>
              <a:gd name="T44" fmla="*/ 80 w 136"/>
              <a:gd name="T45" fmla="*/ 156 h 184"/>
              <a:gd name="T46" fmla="*/ 65 w 136"/>
              <a:gd name="T47" fmla="*/ 17 h 184"/>
              <a:gd name="T48" fmla="*/ 71 w 136"/>
              <a:gd name="T49" fmla="*/ 17 h 184"/>
              <a:gd name="T50" fmla="*/ 72 w 136"/>
              <a:gd name="T51" fmla="*/ 20 h 184"/>
              <a:gd name="T52" fmla="*/ 71 w 136"/>
              <a:gd name="T53" fmla="*/ 23 h 184"/>
              <a:gd name="T54" fmla="*/ 68 w 136"/>
              <a:gd name="T55" fmla="*/ 24 h 184"/>
              <a:gd name="T56" fmla="*/ 65 w 136"/>
              <a:gd name="T57" fmla="*/ 23 h 184"/>
              <a:gd name="T58" fmla="*/ 64 w 136"/>
              <a:gd name="T59" fmla="*/ 20 h 184"/>
              <a:gd name="T60" fmla="*/ 65 w 136"/>
              <a:gd name="T61" fmla="*/ 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84">
                <a:moveTo>
                  <a:pt x="80" y="156"/>
                </a:moveTo>
                <a:cubicBezTo>
                  <a:pt x="80" y="162"/>
                  <a:pt x="75" y="168"/>
                  <a:pt x="68" y="168"/>
                </a:cubicBezTo>
                <a:cubicBezTo>
                  <a:pt x="62" y="168"/>
                  <a:pt x="56" y="162"/>
                  <a:pt x="56" y="156"/>
                </a:cubicBezTo>
                <a:cubicBezTo>
                  <a:pt x="56" y="149"/>
                  <a:pt x="62" y="144"/>
                  <a:pt x="68" y="144"/>
                </a:cubicBezTo>
                <a:cubicBezTo>
                  <a:pt x="75" y="144"/>
                  <a:pt x="80" y="149"/>
                  <a:pt x="80" y="156"/>
                </a:cubicBezTo>
                <a:cubicBezTo>
                  <a:pt x="80" y="136"/>
                  <a:pt x="80" y="136"/>
                  <a:pt x="80" y="136"/>
                </a:cubicBezTo>
                <a:cubicBezTo>
                  <a:pt x="20" y="136"/>
                  <a:pt x="20" y="136"/>
                  <a:pt x="20" y="136"/>
                </a:cubicBezTo>
                <a:cubicBezTo>
                  <a:pt x="18" y="136"/>
                  <a:pt x="16" y="134"/>
                  <a:pt x="16" y="132"/>
                </a:cubicBezTo>
                <a:cubicBezTo>
                  <a:pt x="16" y="36"/>
                  <a:pt x="16" y="36"/>
                  <a:pt x="16" y="36"/>
                </a:cubicBezTo>
                <a:cubicBezTo>
                  <a:pt x="16" y="34"/>
                  <a:pt x="18" y="32"/>
                  <a:pt x="20" y="32"/>
                </a:cubicBezTo>
                <a:cubicBezTo>
                  <a:pt x="116" y="32"/>
                  <a:pt x="116" y="32"/>
                  <a:pt x="116" y="32"/>
                </a:cubicBezTo>
                <a:cubicBezTo>
                  <a:pt x="118" y="32"/>
                  <a:pt x="120" y="34"/>
                  <a:pt x="120" y="36"/>
                </a:cubicBezTo>
                <a:cubicBezTo>
                  <a:pt x="120" y="40"/>
                  <a:pt x="120" y="40"/>
                  <a:pt x="120" y="40"/>
                </a:cubicBezTo>
                <a:cubicBezTo>
                  <a:pt x="136" y="40"/>
                  <a:pt x="136" y="40"/>
                  <a:pt x="136" y="40"/>
                </a:cubicBezTo>
                <a:cubicBezTo>
                  <a:pt x="136" y="12"/>
                  <a:pt x="136" y="12"/>
                  <a:pt x="136" y="12"/>
                </a:cubicBezTo>
                <a:cubicBezTo>
                  <a:pt x="136" y="5"/>
                  <a:pt x="131" y="0"/>
                  <a:pt x="124" y="0"/>
                </a:cubicBezTo>
                <a:cubicBezTo>
                  <a:pt x="12" y="0"/>
                  <a:pt x="12" y="0"/>
                  <a:pt x="12" y="0"/>
                </a:cubicBezTo>
                <a:cubicBezTo>
                  <a:pt x="6" y="0"/>
                  <a:pt x="0" y="5"/>
                  <a:pt x="0" y="12"/>
                </a:cubicBezTo>
                <a:cubicBezTo>
                  <a:pt x="0" y="172"/>
                  <a:pt x="0" y="172"/>
                  <a:pt x="0" y="172"/>
                </a:cubicBezTo>
                <a:cubicBezTo>
                  <a:pt x="0" y="178"/>
                  <a:pt x="6" y="184"/>
                  <a:pt x="12" y="184"/>
                </a:cubicBezTo>
                <a:cubicBezTo>
                  <a:pt x="81" y="184"/>
                  <a:pt x="81" y="184"/>
                  <a:pt x="81" y="184"/>
                </a:cubicBezTo>
                <a:cubicBezTo>
                  <a:pt x="80" y="183"/>
                  <a:pt x="80" y="181"/>
                  <a:pt x="80" y="180"/>
                </a:cubicBezTo>
                <a:lnTo>
                  <a:pt x="80" y="156"/>
                </a:lnTo>
                <a:close/>
                <a:moveTo>
                  <a:pt x="65" y="17"/>
                </a:moveTo>
                <a:cubicBezTo>
                  <a:pt x="67" y="16"/>
                  <a:pt x="70" y="16"/>
                  <a:pt x="71" y="17"/>
                </a:cubicBezTo>
                <a:cubicBezTo>
                  <a:pt x="72" y="18"/>
                  <a:pt x="72" y="19"/>
                  <a:pt x="72" y="20"/>
                </a:cubicBezTo>
                <a:cubicBezTo>
                  <a:pt x="72" y="21"/>
                  <a:pt x="72" y="22"/>
                  <a:pt x="71" y="23"/>
                </a:cubicBezTo>
                <a:cubicBezTo>
                  <a:pt x="70" y="23"/>
                  <a:pt x="69" y="24"/>
                  <a:pt x="68" y="24"/>
                </a:cubicBezTo>
                <a:cubicBezTo>
                  <a:pt x="67" y="24"/>
                  <a:pt x="66" y="23"/>
                  <a:pt x="65" y="23"/>
                </a:cubicBezTo>
                <a:cubicBezTo>
                  <a:pt x="65" y="22"/>
                  <a:pt x="64" y="21"/>
                  <a:pt x="64" y="20"/>
                </a:cubicBezTo>
                <a:cubicBezTo>
                  <a:pt x="64" y="19"/>
                  <a:pt x="65" y="18"/>
                  <a:pt x="65"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4" name="Freeform 71">
            <a:extLst>
              <a:ext uri="{FF2B5EF4-FFF2-40B4-BE49-F238E27FC236}">
                <a16:creationId xmlns:a16="http://schemas.microsoft.com/office/drawing/2014/main" id="{5217C297-444C-4A4A-8A7E-68F2822668BD}"/>
              </a:ext>
            </a:extLst>
          </p:cNvPr>
          <p:cNvSpPr>
            <a:spLocks noEditPoints="1"/>
          </p:cNvSpPr>
          <p:nvPr/>
        </p:nvSpPr>
        <p:spPr bwMode="auto">
          <a:xfrm>
            <a:off x="3832408" y="3471891"/>
            <a:ext cx="326825" cy="530829"/>
          </a:xfrm>
          <a:custGeom>
            <a:avLst/>
            <a:gdLst>
              <a:gd name="T0" fmla="*/ 76 w 88"/>
              <a:gd name="T1" fmla="*/ 0 h 144"/>
              <a:gd name="T2" fmla="*/ 12 w 88"/>
              <a:gd name="T3" fmla="*/ 0 h 144"/>
              <a:gd name="T4" fmla="*/ 0 w 88"/>
              <a:gd name="T5" fmla="*/ 12 h 144"/>
              <a:gd name="T6" fmla="*/ 0 w 88"/>
              <a:gd name="T7" fmla="*/ 132 h 144"/>
              <a:gd name="T8" fmla="*/ 12 w 88"/>
              <a:gd name="T9" fmla="*/ 144 h 144"/>
              <a:gd name="T10" fmla="*/ 76 w 88"/>
              <a:gd name="T11" fmla="*/ 144 h 144"/>
              <a:gd name="T12" fmla="*/ 88 w 88"/>
              <a:gd name="T13" fmla="*/ 132 h 144"/>
              <a:gd name="T14" fmla="*/ 88 w 88"/>
              <a:gd name="T15" fmla="*/ 12 h 144"/>
              <a:gd name="T16" fmla="*/ 76 w 88"/>
              <a:gd name="T17" fmla="*/ 0 h 144"/>
              <a:gd name="T18" fmla="*/ 41 w 88"/>
              <a:gd name="T19" fmla="*/ 17 h 144"/>
              <a:gd name="T20" fmla="*/ 47 w 88"/>
              <a:gd name="T21" fmla="*/ 17 h 144"/>
              <a:gd name="T22" fmla="*/ 48 w 88"/>
              <a:gd name="T23" fmla="*/ 20 h 144"/>
              <a:gd name="T24" fmla="*/ 47 w 88"/>
              <a:gd name="T25" fmla="*/ 23 h 144"/>
              <a:gd name="T26" fmla="*/ 44 w 88"/>
              <a:gd name="T27" fmla="*/ 24 h 144"/>
              <a:gd name="T28" fmla="*/ 41 w 88"/>
              <a:gd name="T29" fmla="*/ 23 h 144"/>
              <a:gd name="T30" fmla="*/ 40 w 88"/>
              <a:gd name="T31" fmla="*/ 20 h 144"/>
              <a:gd name="T32" fmla="*/ 41 w 88"/>
              <a:gd name="T33" fmla="*/ 17 h 144"/>
              <a:gd name="T34" fmla="*/ 25 w 88"/>
              <a:gd name="T35" fmla="*/ 17 h 144"/>
              <a:gd name="T36" fmla="*/ 31 w 88"/>
              <a:gd name="T37" fmla="*/ 17 h 144"/>
              <a:gd name="T38" fmla="*/ 32 w 88"/>
              <a:gd name="T39" fmla="*/ 20 h 144"/>
              <a:gd name="T40" fmla="*/ 31 w 88"/>
              <a:gd name="T41" fmla="*/ 23 h 144"/>
              <a:gd name="T42" fmla="*/ 28 w 88"/>
              <a:gd name="T43" fmla="*/ 24 h 144"/>
              <a:gd name="T44" fmla="*/ 25 w 88"/>
              <a:gd name="T45" fmla="*/ 23 h 144"/>
              <a:gd name="T46" fmla="*/ 24 w 88"/>
              <a:gd name="T47" fmla="*/ 20 h 144"/>
              <a:gd name="T48" fmla="*/ 25 w 88"/>
              <a:gd name="T49" fmla="*/ 17 h 144"/>
              <a:gd name="T50" fmla="*/ 47 w 88"/>
              <a:gd name="T51" fmla="*/ 127 h 144"/>
              <a:gd name="T52" fmla="*/ 44 w 88"/>
              <a:gd name="T53" fmla="*/ 128 h 144"/>
              <a:gd name="T54" fmla="*/ 41 w 88"/>
              <a:gd name="T55" fmla="*/ 127 h 144"/>
              <a:gd name="T56" fmla="*/ 40 w 88"/>
              <a:gd name="T57" fmla="*/ 124 h 144"/>
              <a:gd name="T58" fmla="*/ 41 w 88"/>
              <a:gd name="T59" fmla="*/ 121 h 144"/>
              <a:gd name="T60" fmla="*/ 47 w 88"/>
              <a:gd name="T61" fmla="*/ 121 h 144"/>
              <a:gd name="T62" fmla="*/ 48 w 88"/>
              <a:gd name="T63" fmla="*/ 124 h 144"/>
              <a:gd name="T64" fmla="*/ 47 w 88"/>
              <a:gd name="T65" fmla="*/ 127 h 144"/>
              <a:gd name="T66" fmla="*/ 72 w 88"/>
              <a:gd name="T67" fmla="*/ 108 h 144"/>
              <a:gd name="T68" fmla="*/ 68 w 88"/>
              <a:gd name="T69" fmla="*/ 112 h 144"/>
              <a:gd name="T70" fmla="*/ 20 w 88"/>
              <a:gd name="T71" fmla="*/ 112 h 144"/>
              <a:gd name="T72" fmla="*/ 16 w 88"/>
              <a:gd name="T73" fmla="*/ 108 h 144"/>
              <a:gd name="T74" fmla="*/ 16 w 88"/>
              <a:gd name="T75" fmla="*/ 36 h 144"/>
              <a:gd name="T76" fmla="*/ 20 w 88"/>
              <a:gd name="T77" fmla="*/ 32 h 144"/>
              <a:gd name="T78" fmla="*/ 68 w 88"/>
              <a:gd name="T79" fmla="*/ 32 h 144"/>
              <a:gd name="T80" fmla="*/ 72 w 88"/>
              <a:gd name="T81" fmla="*/ 36 h 144"/>
              <a:gd name="T82" fmla="*/ 72 w 88"/>
              <a:gd name="T83"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144">
                <a:moveTo>
                  <a:pt x="76" y="0"/>
                </a:moveTo>
                <a:cubicBezTo>
                  <a:pt x="12" y="0"/>
                  <a:pt x="12" y="0"/>
                  <a:pt x="12" y="0"/>
                </a:cubicBezTo>
                <a:cubicBezTo>
                  <a:pt x="6" y="0"/>
                  <a:pt x="0" y="5"/>
                  <a:pt x="0" y="12"/>
                </a:cubicBezTo>
                <a:cubicBezTo>
                  <a:pt x="0" y="132"/>
                  <a:pt x="0" y="132"/>
                  <a:pt x="0" y="132"/>
                </a:cubicBezTo>
                <a:cubicBezTo>
                  <a:pt x="0" y="138"/>
                  <a:pt x="6" y="144"/>
                  <a:pt x="12" y="144"/>
                </a:cubicBezTo>
                <a:cubicBezTo>
                  <a:pt x="76" y="144"/>
                  <a:pt x="76" y="144"/>
                  <a:pt x="76" y="144"/>
                </a:cubicBezTo>
                <a:cubicBezTo>
                  <a:pt x="83" y="144"/>
                  <a:pt x="88" y="138"/>
                  <a:pt x="88" y="132"/>
                </a:cubicBezTo>
                <a:cubicBezTo>
                  <a:pt x="88" y="12"/>
                  <a:pt x="88" y="12"/>
                  <a:pt x="88" y="12"/>
                </a:cubicBezTo>
                <a:cubicBezTo>
                  <a:pt x="88" y="5"/>
                  <a:pt x="83" y="0"/>
                  <a:pt x="76" y="0"/>
                </a:cubicBezTo>
                <a:close/>
                <a:moveTo>
                  <a:pt x="41" y="17"/>
                </a:moveTo>
                <a:cubicBezTo>
                  <a:pt x="43" y="16"/>
                  <a:pt x="45" y="16"/>
                  <a:pt x="47" y="17"/>
                </a:cubicBezTo>
                <a:cubicBezTo>
                  <a:pt x="48" y="18"/>
                  <a:pt x="48" y="19"/>
                  <a:pt x="48" y="20"/>
                </a:cubicBezTo>
                <a:cubicBezTo>
                  <a:pt x="48" y="21"/>
                  <a:pt x="48" y="22"/>
                  <a:pt x="47" y="23"/>
                </a:cubicBezTo>
                <a:cubicBezTo>
                  <a:pt x="46" y="23"/>
                  <a:pt x="45" y="24"/>
                  <a:pt x="44" y="24"/>
                </a:cubicBezTo>
                <a:cubicBezTo>
                  <a:pt x="43" y="24"/>
                  <a:pt x="42" y="23"/>
                  <a:pt x="41" y="23"/>
                </a:cubicBezTo>
                <a:cubicBezTo>
                  <a:pt x="41" y="22"/>
                  <a:pt x="40" y="21"/>
                  <a:pt x="40" y="20"/>
                </a:cubicBezTo>
                <a:cubicBezTo>
                  <a:pt x="40" y="19"/>
                  <a:pt x="41" y="18"/>
                  <a:pt x="41" y="17"/>
                </a:cubicBezTo>
                <a:close/>
                <a:moveTo>
                  <a:pt x="25" y="17"/>
                </a:moveTo>
                <a:cubicBezTo>
                  <a:pt x="27" y="16"/>
                  <a:pt x="30" y="16"/>
                  <a:pt x="31" y="17"/>
                </a:cubicBezTo>
                <a:cubicBezTo>
                  <a:pt x="32" y="18"/>
                  <a:pt x="32" y="19"/>
                  <a:pt x="32" y="20"/>
                </a:cubicBezTo>
                <a:cubicBezTo>
                  <a:pt x="32" y="21"/>
                  <a:pt x="32" y="22"/>
                  <a:pt x="31" y="23"/>
                </a:cubicBezTo>
                <a:cubicBezTo>
                  <a:pt x="30" y="23"/>
                  <a:pt x="29" y="24"/>
                  <a:pt x="28" y="24"/>
                </a:cubicBezTo>
                <a:cubicBezTo>
                  <a:pt x="27" y="24"/>
                  <a:pt x="26" y="23"/>
                  <a:pt x="25" y="23"/>
                </a:cubicBezTo>
                <a:cubicBezTo>
                  <a:pt x="25" y="22"/>
                  <a:pt x="24" y="21"/>
                  <a:pt x="24" y="20"/>
                </a:cubicBezTo>
                <a:cubicBezTo>
                  <a:pt x="24" y="19"/>
                  <a:pt x="25" y="18"/>
                  <a:pt x="25" y="17"/>
                </a:cubicBezTo>
                <a:close/>
                <a:moveTo>
                  <a:pt x="47" y="127"/>
                </a:moveTo>
                <a:cubicBezTo>
                  <a:pt x="46" y="127"/>
                  <a:pt x="45" y="128"/>
                  <a:pt x="44" y="128"/>
                </a:cubicBezTo>
                <a:cubicBezTo>
                  <a:pt x="43" y="128"/>
                  <a:pt x="42" y="127"/>
                  <a:pt x="41" y="127"/>
                </a:cubicBezTo>
                <a:cubicBezTo>
                  <a:pt x="41" y="126"/>
                  <a:pt x="40" y="125"/>
                  <a:pt x="40" y="124"/>
                </a:cubicBezTo>
                <a:cubicBezTo>
                  <a:pt x="40" y="123"/>
                  <a:pt x="41" y="122"/>
                  <a:pt x="41" y="121"/>
                </a:cubicBezTo>
                <a:cubicBezTo>
                  <a:pt x="43" y="120"/>
                  <a:pt x="46" y="120"/>
                  <a:pt x="47" y="121"/>
                </a:cubicBezTo>
                <a:cubicBezTo>
                  <a:pt x="48" y="122"/>
                  <a:pt x="48" y="123"/>
                  <a:pt x="48" y="124"/>
                </a:cubicBezTo>
                <a:cubicBezTo>
                  <a:pt x="48" y="125"/>
                  <a:pt x="48" y="126"/>
                  <a:pt x="47" y="127"/>
                </a:cubicBezTo>
                <a:close/>
                <a:moveTo>
                  <a:pt x="72" y="108"/>
                </a:moveTo>
                <a:cubicBezTo>
                  <a:pt x="72" y="110"/>
                  <a:pt x="70" y="112"/>
                  <a:pt x="68" y="112"/>
                </a:cubicBezTo>
                <a:cubicBezTo>
                  <a:pt x="20" y="112"/>
                  <a:pt x="20" y="112"/>
                  <a:pt x="20" y="112"/>
                </a:cubicBezTo>
                <a:cubicBezTo>
                  <a:pt x="18" y="112"/>
                  <a:pt x="16" y="110"/>
                  <a:pt x="16" y="108"/>
                </a:cubicBezTo>
                <a:cubicBezTo>
                  <a:pt x="16" y="36"/>
                  <a:pt x="16" y="36"/>
                  <a:pt x="16" y="36"/>
                </a:cubicBezTo>
                <a:cubicBezTo>
                  <a:pt x="16" y="34"/>
                  <a:pt x="18" y="32"/>
                  <a:pt x="20" y="32"/>
                </a:cubicBezTo>
                <a:cubicBezTo>
                  <a:pt x="68" y="32"/>
                  <a:pt x="68" y="32"/>
                  <a:pt x="68" y="32"/>
                </a:cubicBezTo>
                <a:cubicBezTo>
                  <a:pt x="70" y="32"/>
                  <a:pt x="72" y="34"/>
                  <a:pt x="72" y="36"/>
                </a:cubicBezTo>
                <a:lnTo>
                  <a:pt x="72"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5" name="Freeform 11">
            <a:extLst>
              <a:ext uri="{FF2B5EF4-FFF2-40B4-BE49-F238E27FC236}">
                <a16:creationId xmlns:a16="http://schemas.microsoft.com/office/drawing/2014/main" id="{019789B0-0F31-4CF0-B6D9-8BBFF8755D1F}"/>
              </a:ext>
            </a:extLst>
          </p:cNvPr>
          <p:cNvSpPr>
            <a:spLocks noEditPoints="1"/>
          </p:cNvSpPr>
          <p:nvPr/>
        </p:nvSpPr>
        <p:spPr bwMode="auto">
          <a:xfrm>
            <a:off x="5230456" y="3378422"/>
            <a:ext cx="707772" cy="530830"/>
          </a:xfrm>
          <a:custGeom>
            <a:avLst/>
            <a:gdLst>
              <a:gd name="T0" fmla="*/ 180 w 192"/>
              <a:gd name="T1" fmla="*/ 0 h 144"/>
              <a:gd name="T2" fmla="*/ 12 w 192"/>
              <a:gd name="T3" fmla="*/ 0 h 144"/>
              <a:gd name="T4" fmla="*/ 0 w 192"/>
              <a:gd name="T5" fmla="*/ 12 h 144"/>
              <a:gd name="T6" fmla="*/ 0 w 192"/>
              <a:gd name="T7" fmla="*/ 116 h 144"/>
              <a:gd name="T8" fmla="*/ 13 w 192"/>
              <a:gd name="T9" fmla="*/ 128 h 144"/>
              <a:gd name="T10" fmla="*/ 78 w 192"/>
              <a:gd name="T11" fmla="*/ 128 h 144"/>
              <a:gd name="T12" fmla="*/ 73 w 192"/>
              <a:gd name="T13" fmla="*/ 138 h 144"/>
              <a:gd name="T14" fmla="*/ 74 w 192"/>
              <a:gd name="T15" fmla="*/ 143 h 144"/>
              <a:gd name="T16" fmla="*/ 76 w 192"/>
              <a:gd name="T17" fmla="*/ 144 h 144"/>
              <a:gd name="T18" fmla="*/ 80 w 192"/>
              <a:gd name="T19" fmla="*/ 142 h 144"/>
              <a:gd name="T20" fmla="*/ 87 w 192"/>
              <a:gd name="T21" fmla="*/ 128 h 144"/>
              <a:gd name="T22" fmla="*/ 106 w 192"/>
              <a:gd name="T23" fmla="*/ 128 h 144"/>
              <a:gd name="T24" fmla="*/ 113 w 192"/>
              <a:gd name="T25" fmla="*/ 142 h 144"/>
              <a:gd name="T26" fmla="*/ 116 w 192"/>
              <a:gd name="T27" fmla="*/ 144 h 144"/>
              <a:gd name="T28" fmla="*/ 118 w 192"/>
              <a:gd name="T29" fmla="*/ 143 h 144"/>
              <a:gd name="T30" fmla="*/ 120 w 192"/>
              <a:gd name="T31" fmla="*/ 138 h 144"/>
              <a:gd name="T32" fmla="*/ 115 w 192"/>
              <a:gd name="T33" fmla="*/ 128 h 144"/>
              <a:gd name="T34" fmla="*/ 181 w 192"/>
              <a:gd name="T35" fmla="*/ 128 h 144"/>
              <a:gd name="T36" fmla="*/ 192 w 192"/>
              <a:gd name="T37" fmla="*/ 116 h 144"/>
              <a:gd name="T38" fmla="*/ 192 w 192"/>
              <a:gd name="T39" fmla="*/ 12 h 144"/>
              <a:gd name="T40" fmla="*/ 180 w 192"/>
              <a:gd name="T41" fmla="*/ 0 h 144"/>
              <a:gd name="T42" fmla="*/ 176 w 192"/>
              <a:gd name="T43" fmla="*/ 108 h 144"/>
              <a:gd name="T44" fmla="*/ 172 w 192"/>
              <a:gd name="T45" fmla="*/ 112 h 144"/>
              <a:gd name="T46" fmla="*/ 20 w 192"/>
              <a:gd name="T47" fmla="*/ 112 h 144"/>
              <a:gd name="T48" fmla="*/ 16 w 192"/>
              <a:gd name="T49" fmla="*/ 108 h 144"/>
              <a:gd name="T50" fmla="*/ 16 w 192"/>
              <a:gd name="T51" fmla="*/ 20 h 144"/>
              <a:gd name="T52" fmla="*/ 20 w 192"/>
              <a:gd name="T53" fmla="*/ 16 h 144"/>
              <a:gd name="T54" fmla="*/ 172 w 192"/>
              <a:gd name="T55" fmla="*/ 16 h 144"/>
              <a:gd name="T56" fmla="*/ 176 w 192"/>
              <a:gd name="T57" fmla="*/ 20 h 144"/>
              <a:gd name="T58" fmla="*/ 176 w 192"/>
              <a:gd name="T59"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180" y="0"/>
                </a:moveTo>
                <a:cubicBezTo>
                  <a:pt x="12" y="0"/>
                  <a:pt x="12" y="0"/>
                  <a:pt x="12" y="0"/>
                </a:cubicBezTo>
                <a:cubicBezTo>
                  <a:pt x="6" y="0"/>
                  <a:pt x="0" y="5"/>
                  <a:pt x="0" y="12"/>
                </a:cubicBezTo>
                <a:cubicBezTo>
                  <a:pt x="0" y="116"/>
                  <a:pt x="0" y="116"/>
                  <a:pt x="0" y="116"/>
                </a:cubicBezTo>
                <a:cubicBezTo>
                  <a:pt x="0" y="123"/>
                  <a:pt x="6" y="128"/>
                  <a:pt x="13" y="128"/>
                </a:cubicBezTo>
                <a:cubicBezTo>
                  <a:pt x="78" y="128"/>
                  <a:pt x="78" y="128"/>
                  <a:pt x="78" y="128"/>
                </a:cubicBezTo>
                <a:cubicBezTo>
                  <a:pt x="73" y="138"/>
                  <a:pt x="73" y="138"/>
                  <a:pt x="73" y="138"/>
                </a:cubicBezTo>
                <a:cubicBezTo>
                  <a:pt x="72" y="140"/>
                  <a:pt x="72" y="142"/>
                  <a:pt x="74" y="143"/>
                </a:cubicBezTo>
                <a:cubicBezTo>
                  <a:pt x="75" y="144"/>
                  <a:pt x="76" y="144"/>
                  <a:pt x="76" y="144"/>
                </a:cubicBezTo>
                <a:cubicBezTo>
                  <a:pt x="78" y="144"/>
                  <a:pt x="79" y="143"/>
                  <a:pt x="80" y="142"/>
                </a:cubicBezTo>
                <a:cubicBezTo>
                  <a:pt x="87" y="128"/>
                  <a:pt x="87" y="128"/>
                  <a:pt x="87" y="128"/>
                </a:cubicBezTo>
                <a:cubicBezTo>
                  <a:pt x="106" y="128"/>
                  <a:pt x="106" y="128"/>
                  <a:pt x="106" y="128"/>
                </a:cubicBezTo>
                <a:cubicBezTo>
                  <a:pt x="113" y="142"/>
                  <a:pt x="113" y="142"/>
                  <a:pt x="113" y="142"/>
                </a:cubicBezTo>
                <a:cubicBezTo>
                  <a:pt x="113" y="143"/>
                  <a:pt x="115" y="144"/>
                  <a:pt x="116" y="144"/>
                </a:cubicBezTo>
                <a:cubicBezTo>
                  <a:pt x="117" y="144"/>
                  <a:pt x="117" y="144"/>
                  <a:pt x="118" y="143"/>
                </a:cubicBezTo>
                <a:cubicBezTo>
                  <a:pt x="120" y="142"/>
                  <a:pt x="121" y="140"/>
                  <a:pt x="120" y="138"/>
                </a:cubicBezTo>
                <a:cubicBezTo>
                  <a:pt x="115" y="128"/>
                  <a:pt x="115" y="128"/>
                  <a:pt x="115" y="128"/>
                </a:cubicBezTo>
                <a:cubicBezTo>
                  <a:pt x="181" y="128"/>
                  <a:pt x="181" y="128"/>
                  <a:pt x="181" y="128"/>
                </a:cubicBezTo>
                <a:cubicBezTo>
                  <a:pt x="187" y="128"/>
                  <a:pt x="192" y="122"/>
                  <a:pt x="192" y="116"/>
                </a:cubicBezTo>
                <a:cubicBezTo>
                  <a:pt x="192" y="12"/>
                  <a:pt x="192" y="12"/>
                  <a:pt x="192" y="12"/>
                </a:cubicBezTo>
                <a:cubicBezTo>
                  <a:pt x="192" y="5"/>
                  <a:pt x="187" y="0"/>
                  <a:pt x="180" y="0"/>
                </a:cubicBezTo>
                <a:close/>
                <a:moveTo>
                  <a:pt x="176" y="108"/>
                </a:moveTo>
                <a:cubicBezTo>
                  <a:pt x="176" y="110"/>
                  <a:pt x="174" y="112"/>
                  <a:pt x="172" y="112"/>
                </a:cubicBezTo>
                <a:cubicBezTo>
                  <a:pt x="20" y="112"/>
                  <a:pt x="20" y="112"/>
                  <a:pt x="20" y="112"/>
                </a:cubicBezTo>
                <a:cubicBezTo>
                  <a:pt x="18" y="112"/>
                  <a:pt x="16" y="110"/>
                  <a:pt x="16" y="108"/>
                </a:cubicBezTo>
                <a:cubicBezTo>
                  <a:pt x="16" y="20"/>
                  <a:pt x="16" y="20"/>
                  <a:pt x="16" y="20"/>
                </a:cubicBezTo>
                <a:cubicBezTo>
                  <a:pt x="16" y="18"/>
                  <a:pt x="18" y="16"/>
                  <a:pt x="20" y="16"/>
                </a:cubicBezTo>
                <a:cubicBezTo>
                  <a:pt x="172" y="16"/>
                  <a:pt x="172" y="16"/>
                  <a:pt x="172" y="16"/>
                </a:cubicBezTo>
                <a:cubicBezTo>
                  <a:pt x="174" y="16"/>
                  <a:pt x="176" y="18"/>
                  <a:pt x="176" y="20"/>
                </a:cubicBezTo>
                <a:lnTo>
                  <a:pt x="176"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 presetClass="entr" presetSubtype="9"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1+#ppt_w/2"/>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4" grpId="0"/>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1325</Words>
  <Application>Microsoft Office PowerPoint</Application>
  <PresentationFormat>Widescreen</PresentationFormat>
  <Paragraphs>133</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等线</vt:lpstr>
      <vt:lpstr>等线 Light</vt:lpstr>
      <vt:lpstr>Arial</vt:lpstr>
      <vt:lpstr>Avant GardeBook</vt:lpstr>
      <vt:lpstr>Calibri</vt:lpstr>
      <vt:lpstr>Wingdings</vt:lpstr>
      <vt:lpstr>Yeseva One</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lzjljlc</dc:creator>
  <cp:lastModifiedBy>Nam Nguyễn Văn</cp:lastModifiedBy>
  <cp:revision>309</cp:revision>
  <dcterms:created xsi:type="dcterms:W3CDTF">2021-05-11T15:22:37Z</dcterms:created>
  <dcterms:modified xsi:type="dcterms:W3CDTF">2021-11-19T09:50:54Z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2052-3.4.0.5283</vt:lpwstr>
  </property>
</Properties>
</file>