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embeddedFontLst>
    <p:embeddedFont>
      <p:font typeface="Tahoma"/>
      <p:regular r:id="rId32"/>
      <p:bold r:id="rId33"/>
    </p:embeddedFont>
    <p:embeddedFont>
      <p:font typeface="Candara"/>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8" roundtripDataSignature="AMtx7mhCRFhXd7Q8yfKrIBJZDTSE5qQl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Tahoma-bold.fntdata"/><Relationship Id="rId10" Type="http://schemas.openxmlformats.org/officeDocument/2006/relationships/slide" Target="slides/slide5.xml"/><Relationship Id="rId32" Type="http://schemas.openxmlformats.org/officeDocument/2006/relationships/font" Target="fonts/Tahoma-regular.fntdata"/><Relationship Id="rId13" Type="http://schemas.openxmlformats.org/officeDocument/2006/relationships/slide" Target="slides/slide8.xml"/><Relationship Id="rId35" Type="http://schemas.openxmlformats.org/officeDocument/2006/relationships/font" Target="fonts/Candara-bold.fntdata"/><Relationship Id="rId12" Type="http://schemas.openxmlformats.org/officeDocument/2006/relationships/slide" Target="slides/slide7.xml"/><Relationship Id="rId34" Type="http://schemas.openxmlformats.org/officeDocument/2006/relationships/font" Target="fonts/Candara-regular.fntdata"/><Relationship Id="rId15" Type="http://schemas.openxmlformats.org/officeDocument/2006/relationships/slide" Target="slides/slide10.xml"/><Relationship Id="rId37" Type="http://schemas.openxmlformats.org/officeDocument/2006/relationships/font" Target="fonts/Candara-boldItalic.fntdata"/><Relationship Id="rId14" Type="http://schemas.openxmlformats.org/officeDocument/2006/relationships/slide" Target="slides/slide9.xml"/><Relationship Id="rId36" Type="http://schemas.openxmlformats.org/officeDocument/2006/relationships/font" Target="fonts/Candara-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1f2b8d25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1f2b8d2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9"/>
          <p:cNvSpPr/>
          <p:nvPr/>
        </p:nvSpPr>
        <p:spPr>
          <a:xfrm>
            <a:off x="228600" y="228600"/>
            <a:ext cx="8695944" cy="6035040"/>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20" name="Google Shape;20;p29"/>
          <p:cNvGrpSpPr/>
          <p:nvPr/>
        </p:nvGrpSpPr>
        <p:grpSpPr>
          <a:xfrm>
            <a:off x="211665" y="5353963"/>
            <a:ext cx="8723376" cy="1331580"/>
            <a:chOff x="-3905250" y="4294188"/>
            <a:chExt cx="13011150" cy="1892300"/>
          </a:xfrm>
        </p:grpSpPr>
        <p:sp>
          <p:nvSpPr>
            <p:cNvPr id="21" name="Google Shape;21;p29"/>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2" name="Google Shape;22;p29"/>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3" name="Google Shape;23;p29"/>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4" name="Google Shape;24;p29"/>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5" name="Google Shape;25;p29"/>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26" name="Google Shape;26;p29"/>
          <p:cNvSpPr txBox="1"/>
          <p:nvPr>
            <p:ph type="ctrTitle"/>
          </p:nvPr>
        </p:nvSpPr>
        <p:spPr>
          <a:xfrm>
            <a:off x="685800" y="1600200"/>
            <a:ext cx="7772400" cy="178010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FFFFFF"/>
              </a:buClr>
              <a:buSzPts val="4400"/>
              <a:buFont typeface="Candara"/>
              <a:buNone/>
              <a:defRPr sz="4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9"/>
          <p:cNvSpPr txBox="1"/>
          <p:nvPr>
            <p:ph idx="1" type="subTitle"/>
          </p:nvPr>
        </p:nvSpPr>
        <p:spPr>
          <a:xfrm>
            <a:off x="1371600" y="3556001"/>
            <a:ext cx="6400800" cy="14732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SzPts val="2000"/>
              <a:buNone/>
              <a:defRPr sz="2000">
                <a:solidFill>
                  <a:srgbClr val="FFFFFF"/>
                </a:solidFill>
              </a:defRPr>
            </a:lvl1pPr>
            <a:lvl2pPr lvl="1" algn="ctr">
              <a:spcBef>
                <a:spcPts val="440"/>
              </a:spcBef>
              <a:spcAft>
                <a:spcPts val="0"/>
              </a:spcAft>
              <a:buSzPts val="22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20"/>
              </a:spcBef>
              <a:spcAft>
                <a:spcPts val="0"/>
              </a:spcAft>
              <a:buSzPts val="1600"/>
              <a:buNone/>
              <a:defRPr>
                <a:solidFill>
                  <a:srgbClr val="888888"/>
                </a:solidFill>
              </a:defRPr>
            </a:lvl5pPr>
            <a:lvl6pPr lvl="5" algn="ctr">
              <a:spcBef>
                <a:spcPts val="384"/>
              </a:spcBef>
              <a:spcAft>
                <a:spcPts val="0"/>
              </a:spcAft>
              <a:buSzPts val="1400"/>
              <a:buNone/>
              <a:defRPr>
                <a:solidFill>
                  <a:srgbClr val="888888"/>
                </a:solidFill>
              </a:defRPr>
            </a:lvl6pPr>
            <a:lvl7pPr lvl="6" algn="ctr">
              <a:spcBef>
                <a:spcPts val="384"/>
              </a:spcBef>
              <a:spcAft>
                <a:spcPts val="0"/>
              </a:spcAft>
              <a:buSzPts val="1400"/>
              <a:buNone/>
              <a:defRPr>
                <a:solidFill>
                  <a:srgbClr val="888888"/>
                </a:solidFill>
              </a:defRPr>
            </a:lvl7pPr>
            <a:lvl8pPr lvl="7" algn="ctr">
              <a:spcBef>
                <a:spcPts val="384"/>
              </a:spcBef>
              <a:spcAft>
                <a:spcPts val="0"/>
              </a:spcAft>
              <a:buSzPts val="1400"/>
              <a:buNone/>
              <a:defRPr>
                <a:solidFill>
                  <a:srgbClr val="888888"/>
                </a:solidFill>
              </a:defRPr>
            </a:lvl8pPr>
            <a:lvl9pPr lvl="8" algn="ctr">
              <a:spcBef>
                <a:spcPts val="384"/>
              </a:spcBef>
              <a:spcAft>
                <a:spcPts val="0"/>
              </a:spcAft>
              <a:buSzPts val="1400"/>
              <a:buNone/>
              <a:defRPr>
                <a:solidFill>
                  <a:srgbClr val="888888"/>
                </a:solidFill>
              </a:defRPr>
            </a:lvl9pPr>
          </a:lstStyle>
          <a:p/>
        </p:txBody>
      </p:sp>
      <p:sp>
        <p:nvSpPr>
          <p:cNvPr id="28" name="Google Shape;28;p29"/>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9"/>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9"/>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38"/>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8"/>
          <p:cNvSpPr txBox="1"/>
          <p:nvPr>
            <p:ph idx="1" type="body"/>
          </p:nvPr>
        </p:nvSpPr>
        <p:spPr>
          <a:xfrm rot="5400000">
            <a:off x="2850886" y="696649"/>
            <a:ext cx="3450696" cy="7408333"/>
          </a:xfrm>
          <a:prstGeom prst="rect">
            <a:avLst/>
          </a:prstGeom>
          <a:noFill/>
          <a:ln>
            <a:noFill/>
          </a:ln>
        </p:spPr>
        <p:txBody>
          <a:bodyPr anchorCtr="0" anchor="ctr" bIns="45700" lIns="91425" spcFirstLastPara="1" rIns="91425" wrap="square" tIns="45700">
            <a:normAutofit/>
          </a:bodyPr>
          <a:lstStyle>
            <a:lvl1pPr indent="-381000" lvl="0" marL="457200" algn="l">
              <a:spcBef>
                <a:spcPts val="480"/>
              </a:spcBef>
              <a:spcAft>
                <a:spcPts val="0"/>
              </a:spcAft>
              <a:buSzPts val="2400"/>
              <a:buChar char="*"/>
              <a:defRPr/>
            </a:lvl1pPr>
            <a:lvl2pPr indent="-368300" lvl="1" marL="914400" algn="l">
              <a:spcBef>
                <a:spcPts val="440"/>
              </a:spcBef>
              <a:spcAft>
                <a:spcPts val="0"/>
              </a:spcAft>
              <a:buSzPts val="2200"/>
              <a:buChar char="*"/>
              <a:defRPr/>
            </a:lvl2pPr>
            <a:lvl3pPr indent="-355600" lvl="2" marL="1371600" algn="l">
              <a:spcBef>
                <a:spcPts val="400"/>
              </a:spcBef>
              <a:spcAft>
                <a:spcPts val="0"/>
              </a:spcAft>
              <a:buSzPts val="2000"/>
              <a:buChar char="*"/>
              <a:defRPr/>
            </a:lvl3pPr>
            <a:lvl4pPr indent="-342900" lvl="3" marL="1828800" algn="l">
              <a:spcBef>
                <a:spcPts val="360"/>
              </a:spcBef>
              <a:spcAft>
                <a:spcPts val="0"/>
              </a:spcAft>
              <a:buSzPts val="1800"/>
              <a:buChar char="*"/>
              <a:defRPr/>
            </a:lvl4pPr>
            <a:lvl5pPr indent="-330200" lvl="4" marL="2286000" algn="l">
              <a:spcBef>
                <a:spcPts val="320"/>
              </a:spcBef>
              <a:spcAft>
                <a:spcPts val="0"/>
              </a:spcAft>
              <a:buSzPts val="16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112" name="Google Shape;112;p38"/>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8"/>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8"/>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5" name="Shape 115"/>
        <p:cNvGrpSpPr/>
        <p:nvPr/>
      </p:nvGrpSpPr>
      <p:grpSpPr>
        <a:xfrm>
          <a:off x="0" y="0"/>
          <a:ext cx="0" cy="0"/>
          <a:chOff x="0" y="0"/>
          <a:chExt cx="0" cy="0"/>
        </a:xfrm>
      </p:grpSpPr>
      <p:sp>
        <p:nvSpPr>
          <p:cNvPr id="116" name="Google Shape;116;p39"/>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117" name="Google Shape;117;p39"/>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9"/>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9"/>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grpSp>
        <p:nvGrpSpPr>
          <p:cNvPr id="120" name="Google Shape;120;p39"/>
          <p:cNvGrpSpPr/>
          <p:nvPr/>
        </p:nvGrpSpPr>
        <p:grpSpPr>
          <a:xfrm>
            <a:off x="211665" y="714191"/>
            <a:ext cx="8723376" cy="1331580"/>
            <a:chOff x="-3905250" y="4294188"/>
            <a:chExt cx="13011150" cy="1892300"/>
          </a:xfrm>
        </p:grpSpPr>
        <p:sp>
          <p:nvSpPr>
            <p:cNvPr id="121" name="Google Shape;121;p39"/>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2" name="Google Shape;122;p39"/>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3" name="Google Shape;123;p39"/>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4" name="Google Shape;124;p39"/>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5" name="Google Shape;125;p39"/>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26" name="Google Shape;126;p39"/>
          <p:cNvSpPr txBox="1"/>
          <p:nvPr>
            <p:ph type="title"/>
          </p:nvPr>
        </p:nvSpPr>
        <p:spPr>
          <a:xfrm rot="5400000">
            <a:off x="5414433" y="2662767"/>
            <a:ext cx="4487333"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Candara"/>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9"/>
          <p:cNvSpPr txBox="1"/>
          <p:nvPr>
            <p:ph idx="1" type="body"/>
          </p:nvPr>
        </p:nvSpPr>
        <p:spPr>
          <a:xfrm rot="5400000">
            <a:off x="1223433" y="681567"/>
            <a:ext cx="4487334" cy="60198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accent1"/>
              </a:buClr>
              <a:buSzPts val="2400"/>
              <a:buChar char="*"/>
              <a:defRPr/>
            </a:lvl1pPr>
            <a:lvl2pPr indent="-368300" lvl="1" marL="914400" algn="l">
              <a:spcBef>
                <a:spcPts val="440"/>
              </a:spcBef>
              <a:spcAft>
                <a:spcPts val="0"/>
              </a:spcAft>
              <a:buClr>
                <a:schemeClr val="accent1"/>
              </a:buClr>
              <a:buSzPts val="2200"/>
              <a:buChar char="*"/>
              <a:defRPr/>
            </a:lvl2pPr>
            <a:lvl3pPr indent="-355600" lvl="2" marL="1371600" algn="l">
              <a:spcBef>
                <a:spcPts val="400"/>
              </a:spcBef>
              <a:spcAft>
                <a:spcPts val="0"/>
              </a:spcAft>
              <a:buClr>
                <a:schemeClr val="accent1"/>
              </a:buClr>
              <a:buSzPts val="2000"/>
              <a:buChar char="*"/>
              <a:defRPr/>
            </a:lvl3pPr>
            <a:lvl4pPr indent="-342900" lvl="3" marL="1828800" algn="l">
              <a:spcBef>
                <a:spcPts val="360"/>
              </a:spcBef>
              <a:spcAft>
                <a:spcPts val="0"/>
              </a:spcAft>
              <a:buClr>
                <a:schemeClr val="accent1"/>
              </a:buClr>
              <a:buSzPts val="1800"/>
              <a:buChar char="*"/>
              <a:defRPr/>
            </a:lvl4pPr>
            <a:lvl5pPr indent="-330200" lvl="4" marL="2286000" algn="l">
              <a:spcBef>
                <a:spcPts val="320"/>
              </a:spcBef>
              <a:spcAft>
                <a:spcPts val="0"/>
              </a:spcAft>
              <a:buClr>
                <a:schemeClr val="accent1"/>
              </a:buClr>
              <a:buSzPts val="16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30"/>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33" name="Google Shape;33;p30"/>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
        <p:nvSpPr>
          <p:cNvPr id="36" name="Google Shape;36;p30"/>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7" name="Shape 37"/>
        <p:cNvGrpSpPr/>
        <p:nvPr/>
      </p:nvGrpSpPr>
      <p:grpSpPr>
        <a:xfrm>
          <a:off x="0" y="0"/>
          <a:ext cx="0" cy="0"/>
          <a:chOff x="0" y="0"/>
          <a:chExt cx="0" cy="0"/>
        </a:xfrm>
      </p:grpSpPr>
      <p:sp>
        <p:nvSpPr>
          <p:cNvPr id="38" name="Google Shape;38;p31"/>
          <p:cNvSpPr/>
          <p:nvPr/>
        </p:nvSpPr>
        <p:spPr>
          <a:xfrm>
            <a:off x="228600" y="228600"/>
            <a:ext cx="8695944" cy="4736592"/>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39" name="Google Shape;39;p31"/>
          <p:cNvSpPr/>
          <p:nvPr/>
        </p:nvSpPr>
        <p:spPr>
          <a:xfrm>
            <a:off x="6047438" y="4203592"/>
            <a:ext cx="2876429" cy="714026"/>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0" name="Google Shape;40;p31"/>
          <p:cNvSpPr/>
          <p:nvPr/>
        </p:nvSpPr>
        <p:spPr>
          <a:xfrm>
            <a:off x="2619320" y="4075290"/>
            <a:ext cx="5544515" cy="850138"/>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1" name="Google Shape;41;p31"/>
          <p:cNvSpPr/>
          <p:nvPr/>
        </p:nvSpPr>
        <p:spPr>
          <a:xfrm>
            <a:off x="2828728" y="4087562"/>
            <a:ext cx="5467980" cy="774272"/>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2" name="Google Shape;42;p31"/>
          <p:cNvSpPr/>
          <p:nvPr/>
        </p:nvSpPr>
        <p:spPr>
          <a:xfrm>
            <a:off x="5609489" y="4074174"/>
            <a:ext cx="3308000" cy="651549"/>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3" name="Google Shape;43;p31"/>
          <p:cNvSpPr/>
          <p:nvPr/>
        </p:nvSpPr>
        <p:spPr>
          <a:xfrm>
            <a:off x="211665" y="4058555"/>
            <a:ext cx="8723376" cy="1329874"/>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4" name="Google Shape;44;p31"/>
          <p:cNvSpPr txBox="1"/>
          <p:nvPr>
            <p:ph type="title"/>
          </p:nvPr>
        </p:nvSpPr>
        <p:spPr>
          <a:xfrm>
            <a:off x="690032" y="2463560"/>
            <a:ext cx="7772400" cy="1524000"/>
          </a:xfrm>
          <a:prstGeom prst="rect">
            <a:avLst/>
          </a:prstGeom>
          <a:noFill/>
          <a:ln>
            <a:noFill/>
          </a:ln>
        </p:spPr>
        <p:txBody>
          <a:bodyPr anchorCtr="0" anchor="t" bIns="45700" lIns="91425" spcFirstLastPara="1" rIns="91425" wrap="square" tIns="45700">
            <a:normAutofit/>
          </a:bodyPr>
          <a:lstStyle>
            <a:lvl1pPr lvl="0" algn="ctr">
              <a:spcBef>
                <a:spcPts val="0"/>
              </a:spcBef>
              <a:spcAft>
                <a:spcPts val="0"/>
              </a:spcAft>
              <a:buClr>
                <a:srgbClr val="FFFFFF"/>
              </a:buClr>
              <a:buSzPts val="4400"/>
              <a:buFont typeface="Candara"/>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1"/>
          <p:cNvSpPr txBox="1"/>
          <p:nvPr>
            <p:ph idx="1" type="body"/>
          </p:nvPr>
        </p:nvSpPr>
        <p:spPr>
          <a:xfrm>
            <a:off x="1367365" y="1437448"/>
            <a:ext cx="6417734" cy="939801"/>
          </a:xfrm>
          <a:prstGeom prst="rect">
            <a:avLst/>
          </a:prstGeom>
          <a:noFill/>
          <a:ln>
            <a:noFill/>
          </a:ln>
        </p:spPr>
        <p:txBody>
          <a:bodyPr anchorCtr="0" anchor="b" bIns="45700" lIns="91425" spcFirstLastPara="1" rIns="91425" wrap="square" tIns="45700">
            <a:normAutofit/>
          </a:bodyPr>
          <a:lstStyle>
            <a:lvl1pPr indent="-228600" lvl="0" marL="457200" algn="ctr">
              <a:spcBef>
                <a:spcPts val="400"/>
              </a:spcBef>
              <a:spcAft>
                <a:spcPts val="0"/>
              </a:spcAft>
              <a:buSzPts val="2000"/>
              <a:buNone/>
              <a:defRPr sz="2000">
                <a:solidFill>
                  <a:srgbClr val="FFFFFF"/>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384"/>
              </a:spcBef>
              <a:spcAft>
                <a:spcPts val="0"/>
              </a:spcAft>
              <a:buSzPts val="1400"/>
              <a:buNone/>
              <a:defRPr sz="1400">
                <a:solidFill>
                  <a:srgbClr val="888888"/>
                </a:solidFill>
              </a:defRPr>
            </a:lvl6pPr>
            <a:lvl7pPr indent="-228600" lvl="6" marL="3200400" algn="l">
              <a:spcBef>
                <a:spcPts val="384"/>
              </a:spcBef>
              <a:spcAft>
                <a:spcPts val="0"/>
              </a:spcAft>
              <a:buSzPts val="1400"/>
              <a:buNone/>
              <a:defRPr sz="1400">
                <a:solidFill>
                  <a:srgbClr val="888888"/>
                </a:solidFill>
              </a:defRPr>
            </a:lvl7pPr>
            <a:lvl8pPr indent="-228600" lvl="7" marL="3657600" algn="l">
              <a:spcBef>
                <a:spcPts val="384"/>
              </a:spcBef>
              <a:spcAft>
                <a:spcPts val="0"/>
              </a:spcAft>
              <a:buSzPts val="1400"/>
              <a:buNone/>
              <a:defRPr sz="1400">
                <a:solidFill>
                  <a:srgbClr val="888888"/>
                </a:solidFill>
              </a:defRPr>
            </a:lvl8pPr>
            <a:lvl9pPr indent="-228600" lvl="8" marL="4114800" algn="l">
              <a:spcBef>
                <a:spcPts val="384"/>
              </a:spcBef>
              <a:spcAft>
                <a:spcPts val="0"/>
              </a:spcAft>
              <a:buSzPts val="1400"/>
              <a:buNone/>
              <a:defRPr sz="1400">
                <a:solidFill>
                  <a:srgbClr val="888888"/>
                </a:solidFill>
              </a:defRPr>
            </a:lvl9pPr>
          </a:lstStyle>
          <a:p/>
        </p:txBody>
      </p:sp>
      <p:sp>
        <p:nvSpPr>
          <p:cNvPr id="46" name="Google Shape;46;p31"/>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32"/>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2"/>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
        <p:nvSpPr>
          <p:cNvPr id="54" name="Google Shape;54;p32"/>
          <p:cNvSpPr txBox="1"/>
          <p:nvPr>
            <p:ph idx="1" type="body"/>
          </p:nvPr>
        </p:nvSpPr>
        <p:spPr>
          <a:xfrm>
            <a:off x="676655" y="2679192"/>
            <a:ext cx="3822192" cy="34472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55" name="Google Shape;55;p32"/>
          <p:cNvSpPr txBox="1"/>
          <p:nvPr>
            <p:ph idx="2" type="body"/>
          </p:nvPr>
        </p:nvSpPr>
        <p:spPr>
          <a:xfrm>
            <a:off x="4645152" y="2679192"/>
            <a:ext cx="3822192" cy="34472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33"/>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4400"/>
              <a:buFont typeface="Candar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3"/>
          <p:cNvSpPr txBox="1"/>
          <p:nvPr>
            <p:ph idx="1" type="body"/>
          </p:nvPr>
        </p:nvSpPr>
        <p:spPr>
          <a:xfrm>
            <a:off x="676656" y="2678114"/>
            <a:ext cx="3822192"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80"/>
              </a:spcBef>
              <a:spcAft>
                <a:spcPts val="0"/>
              </a:spcAft>
              <a:buSzPts val="2400"/>
              <a:buNone/>
              <a:defRPr b="0" sz="2400">
                <a:solidFill>
                  <a:schemeClr val="dk2"/>
                </a:solidFill>
                <a:latin typeface="Candara"/>
                <a:ea typeface="Candara"/>
                <a:cs typeface="Candara"/>
                <a:sym typeface="Candara"/>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84"/>
              </a:spcBef>
              <a:spcAft>
                <a:spcPts val="0"/>
              </a:spcAft>
              <a:buSzPts val="1600"/>
              <a:buNone/>
              <a:defRPr b="1" sz="1600"/>
            </a:lvl6pPr>
            <a:lvl7pPr indent="-228600" lvl="6" marL="3200400" algn="l">
              <a:spcBef>
                <a:spcPts val="384"/>
              </a:spcBef>
              <a:spcAft>
                <a:spcPts val="0"/>
              </a:spcAft>
              <a:buSzPts val="1600"/>
              <a:buNone/>
              <a:defRPr b="1" sz="1600"/>
            </a:lvl7pPr>
            <a:lvl8pPr indent="-228600" lvl="7" marL="3657600" algn="l">
              <a:spcBef>
                <a:spcPts val="384"/>
              </a:spcBef>
              <a:spcAft>
                <a:spcPts val="0"/>
              </a:spcAft>
              <a:buSzPts val="1600"/>
              <a:buNone/>
              <a:defRPr b="1" sz="1600"/>
            </a:lvl8pPr>
            <a:lvl9pPr indent="-228600" lvl="8" marL="4114800" algn="l">
              <a:spcBef>
                <a:spcPts val="384"/>
              </a:spcBef>
              <a:spcAft>
                <a:spcPts val="0"/>
              </a:spcAft>
              <a:buSzPts val="1600"/>
              <a:buNone/>
              <a:defRPr b="1" sz="1600"/>
            </a:lvl9pPr>
          </a:lstStyle>
          <a:p/>
        </p:txBody>
      </p:sp>
      <p:sp>
        <p:nvSpPr>
          <p:cNvPr id="59" name="Google Shape;59;p33"/>
          <p:cNvSpPr txBox="1"/>
          <p:nvPr>
            <p:ph idx="2" type="body"/>
          </p:nvPr>
        </p:nvSpPr>
        <p:spPr>
          <a:xfrm>
            <a:off x="677332" y="3429000"/>
            <a:ext cx="3820055" cy="2697163"/>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360"/>
              </a:spcBef>
              <a:spcAft>
                <a:spcPts val="0"/>
              </a:spcAft>
              <a:buSzPts val="1800"/>
              <a:buChar char="*"/>
              <a:defRPr sz="1800"/>
            </a:lvl2pPr>
            <a:lvl3pPr indent="-330200" lvl="2" marL="1371600" algn="l">
              <a:spcBef>
                <a:spcPts val="320"/>
              </a:spcBef>
              <a:spcAft>
                <a:spcPts val="0"/>
              </a:spcAft>
              <a:buSzPts val="1600"/>
              <a:buChar char="*"/>
              <a:defRPr sz="16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30200" lvl="5" marL="2743200" algn="l">
              <a:spcBef>
                <a:spcPts val="384"/>
              </a:spcBef>
              <a:spcAft>
                <a:spcPts val="0"/>
              </a:spcAft>
              <a:buSzPts val="1600"/>
              <a:buChar char="●"/>
              <a:defRPr sz="1600"/>
            </a:lvl6pPr>
            <a:lvl7pPr indent="-330200" lvl="6" marL="3200400" algn="l">
              <a:spcBef>
                <a:spcPts val="384"/>
              </a:spcBef>
              <a:spcAft>
                <a:spcPts val="0"/>
              </a:spcAft>
              <a:buSzPts val="1600"/>
              <a:buChar char="●"/>
              <a:defRPr sz="1600"/>
            </a:lvl7pPr>
            <a:lvl8pPr indent="-330200" lvl="7" marL="3657600" algn="l">
              <a:spcBef>
                <a:spcPts val="384"/>
              </a:spcBef>
              <a:spcAft>
                <a:spcPts val="0"/>
              </a:spcAft>
              <a:buSzPts val="1600"/>
              <a:buChar char="●"/>
              <a:defRPr sz="1600"/>
            </a:lvl8pPr>
            <a:lvl9pPr indent="-330200" lvl="8" marL="4114800" algn="l">
              <a:spcBef>
                <a:spcPts val="384"/>
              </a:spcBef>
              <a:spcAft>
                <a:spcPts val="0"/>
              </a:spcAft>
              <a:buSzPts val="1600"/>
              <a:buChar char="●"/>
              <a:defRPr sz="1600"/>
            </a:lvl9pPr>
          </a:lstStyle>
          <a:p/>
        </p:txBody>
      </p:sp>
      <p:sp>
        <p:nvSpPr>
          <p:cNvPr id="60" name="Google Shape;60;p33"/>
          <p:cNvSpPr txBox="1"/>
          <p:nvPr>
            <p:ph idx="3" type="body"/>
          </p:nvPr>
        </p:nvSpPr>
        <p:spPr>
          <a:xfrm>
            <a:off x="4648200" y="2678113"/>
            <a:ext cx="3822192"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80"/>
              </a:spcBef>
              <a:spcAft>
                <a:spcPts val="0"/>
              </a:spcAft>
              <a:buSzPts val="2400"/>
              <a:buNone/>
              <a:defRPr b="0" i="0" sz="2400">
                <a:solidFill>
                  <a:schemeClr val="dk2"/>
                </a:solidFill>
                <a:latin typeface="Candara"/>
                <a:ea typeface="Candara"/>
                <a:cs typeface="Candara"/>
                <a:sym typeface="Candara"/>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84"/>
              </a:spcBef>
              <a:spcAft>
                <a:spcPts val="0"/>
              </a:spcAft>
              <a:buSzPts val="1600"/>
              <a:buNone/>
              <a:defRPr b="1" sz="1600"/>
            </a:lvl6pPr>
            <a:lvl7pPr indent="-228600" lvl="6" marL="3200400" algn="l">
              <a:spcBef>
                <a:spcPts val="384"/>
              </a:spcBef>
              <a:spcAft>
                <a:spcPts val="0"/>
              </a:spcAft>
              <a:buSzPts val="1600"/>
              <a:buNone/>
              <a:defRPr b="1" sz="1600"/>
            </a:lvl7pPr>
            <a:lvl8pPr indent="-228600" lvl="7" marL="3657600" algn="l">
              <a:spcBef>
                <a:spcPts val="384"/>
              </a:spcBef>
              <a:spcAft>
                <a:spcPts val="0"/>
              </a:spcAft>
              <a:buSzPts val="1600"/>
              <a:buNone/>
              <a:defRPr b="1" sz="1600"/>
            </a:lvl8pPr>
            <a:lvl9pPr indent="-228600" lvl="8" marL="4114800" algn="l">
              <a:spcBef>
                <a:spcPts val="384"/>
              </a:spcBef>
              <a:spcAft>
                <a:spcPts val="0"/>
              </a:spcAft>
              <a:buSzPts val="1600"/>
              <a:buNone/>
              <a:defRPr b="1" sz="1600"/>
            </a:lvl9pPr>
          </a:lstStyle>
          <a:p/>
        </p:txBody>
      </p:sp>
      <p:sp>
        <p:nvSpPr>
          <p:cNvPr id="61" name="Google Shape;61;p33"/>
          <p:cNvSpPr txBox="1"/>
          <p:nvPr>
            <p:ph idx="4" type="body"/>
          </p:nvPr>
        </p:nvSpPr>
        <p:spPr>
          <a:xfrm>
            <a:off x="4645025" y="3429000"/>
            <a:ext cx="3822192" cy="2697163"/>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360"/>
              </a:spcBef>
              <a:spcAft>
                <a:spcPts val="0"/>
              </a:spcAft>
              <a:buSzPts val="1800"/>
              <a:buChar char="*"/>
              <a:defRPr sz="1800"/>
            </a:lvl2pPr>
            <a:lvl3pPr indent="-330200" lvl="2" marL="1371600" algn="l">
              <a:spcBef>
                <a:spcPts val="320"/>
              </a:spcBef>
              <a:spcAft>
                <a:spcPts val="0"/>
              </a:spcAft>
              <a:buSzPts val="1600"/>
              <a:buChar char="*"/>
              <a:defRPr sz="16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30200" lvl="5" marL="2743200" algn="l">
              <a:spcBef>
                <a:spcPts val="384"/>
              </a:spcBef>
              <a:spcAft>
                <a:spcPts val="0"/>
              </a:spcAft>
              <a:buSzPts val="1600"/>
              <a:buChar char="●"/>
              <a:defRPr sz="1600"/>
            </a:lvl6pPr>
            <a:lvl7pPr indent="-330200" lvl="6" marL="3200400" algn="l">
              <a:spcBef>
                <a:spcPts val="384"/>
              </a:spcBef>
              <a:spcAft>
                <a:spcPts val="0"/>
              </a:spcAft>
              <a:buSzPts val="1600"/>
              <a:buChar char="●"/>
              <a:defRPr sz="1600"/>
            </a:lvl7pPr>
            <a:lvl8pPr indent="-330200" lvl="7" marL="3657600" algn="l">
              <a:spcBef>
                <a:spcPts val="384"/>
              </a:spcBef>
              <a:spcAft>
                <a:spcPts val="0"/>
              </a:spcAft>
              <a:buSzPts val="1600"/>
              <a:buChar char="●"/>
              <a:defRPr sz="1600"/>
            </a:lvl8pPr>
            <a:lvl9pPr indent="-330200" lvl="8" marL="4114800" algn="l">
              <a:spcBef>
                <a:spcPts val="384"/>
              </a:spcBef>
              <a:spcAft>
                <a:spcPts val="0"/>
              </a:spcAft>
              <a:buSzPts val="1600"/>
              <a:buChar char="●"/>
              <a:defRPr sz="1600"/>
            </a:lvl9pPr>
          </a:lstStyle>
          <a:p/>
        </p:txBody>
      </p:sp>
      <p:sp>
        <p:nvSpPr>
          <p:cNvPr id="62" name="Google Shape;62;p33"/>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3"/>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34"/>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4"/>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4"/>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0" name="Shape 70"/>
        <p:cNvGrpSpPr/>
        <p:nvPr/>
      </p:nvGrpSpPr>
      <p:grpSpPr>
        <a:xfrm>
          <a:off x="0" y="0"/>
          <a:ext cx="0" cy="0"/>
          <a:chOff x="0" y="0"/>
          <a:chExt cx="0" cy="0"/>
        </a:xfrm>
      </p:grpSpPr>
      <p:sp>
        <p:nvSpPr>
          <p:cNvPr id="71" name="Google Shape;71;p35"/>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72" name="Google Shape;72;p35"/>
          <p:cNvGrpSpPr/>
          <p:nvPr/>
        </p:nvGrpSpPr>
        <p:grpSpPr>
          <a:xfrm>
            <a:off x="211665" y="714191"/>
            <a:ext cx="8723376" cy="1329874"/>
            <a:chOff x="-3905251" y="4294188"/>
            <a:chExt cx="13027839" cy="1892300"/>
          </a:xfrm>
        </p:grpSpPr>
        <p:sp>
          <p:nvSpPr>
            <p:cNvPr id="73" name="Google Shape;73;p35"/>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74" name="Google Shape;74;p35"/>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75" name="Google Shape;75;p35"/>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76" name="Google Shape;76;p35"/>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77" name="Google Shape;77;p35"/>
            <p:cNvSpPr/>
            <p:nvPr/>
          </p:nvSpPr>
          <p:spPr>
            <a:xfrm>
              <a:off x="-3905251" y="4294188"/>
              <a:ext cx="13027839"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78" name="Google Shape;78;p35"/>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5"/>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1" name="Shape 81"/>
        <p:cNvGrpSpPr/>
        <p:nvPr/>
      </p:nvGrpSpPr>
      <p:grpSpPr>
        <a:xfrm>
          <a:off x="0" y="0"/>
          <a:ext cx="0" cy="0"/>
          <a:chOff x="0" y="0"/>
          <a:chExt cx="0" cy="0"/>
        </a:xfrm>
      </p:grpSpPr>
      <p:sp>
        <p:nvSpPr>
          <p:cNvPr id="82" name="Google Shape;82;p36"/>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83" name="Google Shape;83;p36"/>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6"/>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6"/>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
        <p:nvSpPr>
          <p:cNvPr id="86" name="Google Shape;86;p36"/>
          <p:cNvSpPr txBox="1"/>
          <p:nvPr>
            <p:ph idx="1" type="body"/>
          </p:nvPr>
        </p:nvSpPr>
        <p:spPr>
          <a:xfrm>
            <a:off x="914400" y="3581400"/>
            <a:ext cx="3352800" cy="1905001"/>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dk2"/>
                </a:solidFill>
              </a:defRPr>
            </a:lvl1pPr>
            <a:lvl2pPr indent="-228600" lvl="1" marL="914400" algn="l">
              <a:spcBef>
                <a:spcPts val="60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384"/>
              </a:spcBef>
              <a:spcAft>
                <a:spcPts val="0"/>
              </a:spcAft>
              <a:buSzPts val="900"/>
              <a:buNone/>
              <a:defRPr sz="900"/>
            </a:lvl6pPr>
            <a:lvl7pPr indent="-228600" lvl="6" marL="3200400" algn="l">
              <a:spcBef>
                <a:spcPts val="384"/>
              </a:spcBef>
              <a:spcAft>
                <a:spcPts val="0"/>
              </a:spcAft>
              <a:buSzPts val="900"/>
              <a:buNone/>
              <a:defRPr sz="900"/>
            </a:lvl7pPr>
            <a:lvl8pPr indent="-228600" lvl="7" marL="3657600" algn="l">
              <a:spcBef>
                <a:spcPts val="384"/>
              </a:spcBef>
              <a:spcAft>
                <a:spcPts val="0"/>
              </a:spcAft>
              <a:buSzPts val="900"/>
              <a:buNone/>
              <a:defRPr sz="900"/>
            </a:lvl8pPr>
            <a:lvl9pPr indent="-228600" lvl="8" marL="4114800" algn="l">
              <a:spcBef>
                <a:spcPts val="384"/>
              </a:spcBef>
              <a:spcAft>
                <a:spcPts val="0"/>
              </a:spcAft>
              <a:buSzPts val="900"/>
              <a:buNone/>
              <a:defRPr sz="900"/>
            </a:lvl9pPr>
          </a:lstStyle>
          <a:p/>
        </p:txBody>
      </p:sp>
      <p:grpSp>
        <p:nvGrpSpPr>
          <p:cNvPr id="87" name="Google Shape;87;p36"/>
          <p:cNvGrpSpPr/>
          <p:nvPr/>
        </p:nvGrpSpPr>
        <p:grpSpPr>
          <a:xfrm>
            <a:off x="211665" y="714191"/>
            <a:ext cx="8723376" cy="1331580"/>
            <a:chOff x="-3905250" y="4294188"/>
            <a:chExt cx="13011150" cy="1892300"/>
          </a:xfrm>
        </p:grpSpPr>
        <p:sp>
          <p:nvSpPr>
            <p:cNvPr id="88" name="Google Shape;88;p36"/>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89" name="Google Shape;89;p36"/>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0" name="Google Shape;90;p36"/>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1" name="Google Shape;91;p36"/>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2" name="Google Shape;92;p36"/>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93" name="Google Shape;93;p36"/>
          <p:cNvSpPr txBox="1"/>
          <p:nvPr>
            <p:ph type="title"/>
          </p:nvPr>
        </p:nvSpPr>
        <p:spPr>
          <a:xfrm>
            <a:off x="914400" y="2286000"/>
            <a:ext cx="3352800" cy="125272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3200"/>
              <a:buFont typeface="Candara"/>
              <a:buNone/>
              <a:defRPr sz="32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6"/>
          <p:cNvSpPr txBox="1"/>
          <p:nvPr>
            <p:ph idx="2" type="body"/>
          </p:nvPr>
        </p:nvSpPr>
        <p:spPr>
          <a:xfrm>
            <a:off x="4651962" y="1828800"/>
            <a:ext cx="3904076" cy="3810000"/>
          </a:xfrm>
          <a:prstGeom prst="rect">
            <a:avLst/>
          </a:prstGeom>
          <a:noFill/>
          <a:ln>
            <a:noFill/>
          </a:ln>
        </p:spPr>
        <p:txBody>
          <a:bodyPr anchorCtr="0" anchor="ctr" bIns="45700" lIns="91425" spcFirstLastPara="1" rIns="91425" wrap="square" tIns="45700">
            <a:normAutofit/>
          </a:bodyPr>
          <a:lstStyle>
            <a:lvl1pPr indent="-368300" lvl="0" marL="457200" algn="l">
              <a:spcBef>
                <a:spcPts val="440"/>
              </a:spcBef>
              <a:spcAft>
                <a:spcPts val="0"/>
              </a:spcAft>
              <a:buClr>
                <a:schemeClr val="lt1"/>
              </a:buClr>
              <a:buSzPts val="2200"/>
              <a:buChar char="*"/>
              <a:defRPr sz="2200">
                <a:solidFill>
                  <a:schemeClr val="dk2"/>
                </a:solidFill>
              </a:defRPr>
            </a:lvl1pPr>
            <a:lvl2pPr indent="-355600" lvl="1" marL="914400" algn="l">
              <a:spcBef>
                <a:spcPts val="400"/>
              </a:spcBef>
              <a:spcAft>
                <a:spcPts val="0"/>
              </a:spcAft>
              <a:buClr>
                <a:schemeClr val="lt1"/>
              </a:buClr>
              <a:buSzPts val="2000"/>
              <a:buChar char="*"/>
              <a:defRPr sz="2000">
                <a:solidFill>
                  <a:schemeClr val="dk2"/>
                </a:solidFill>
              </a:defRPr>
            </a:lvl2pPr>
            <a:lvl3pPr indent="-342900" lvl="2" marL="1371600" algn="l">
              <a:spcBef>
                <a:spcPts val="360"/>
              </a:spcBef>
              <a:spcAft>
                <a:spcPts val="0"/>
              </a:spcAft>
              <a:buClr>
                <a:schemeClr val="lt1"/>
              </a:buClr>
              <a:buSzPts val="1800"/>
              <a:buChar char="*"/>
              <a:defRPr sz="1800">
                <a:solidFill>
                  <a:schemeClr val="dk2"/>
                </a:solidFill>
              </a:defRPr>
            </a:lvl3pPr>
            <a:lvl4pPr indent="-330200" lvl="3" marL="1828800" algn="l">
              <a:spcBef>
                <a:spcPts val="320"/>
              </a:spcBef>
              <a:spcAft>
                <a:spcPts val="0"/>
              </a:spcAft>
              <a:buClr>
                <a:schemeClr val="lt1"/>
              </a:buClr>
              <a:buSzPts val="1600"/>
              <a:buChar char="*"/>
              <a:defRPr sz="1600">
                <a:solidFill>
                  <a:schemeClr val="dk2"/>
                </a:solidFill>
              </a:defRPr>
            </a:lvl4pPr>
            <a:lvl5pPr indent="-330200" lvl="4" marL="2286000" algn="l">
              <a:spcBef>
                <a:spcPts val="320"/>
              </a:spcBef>
              <a:spcAft>
                <a:spcPts val="0"/>
              </a:spcAft>
              <a:buClr>
                <a:schemeClr val="lt1"/>
              </a:buClr>
              <a:buSzPts val="1600"/>
              <a:buChar char="*"/>
              <a:defRPr sz="1600">
                <a:solidFill>
                  <a:schemeClr val="dk2"/>
                </a:solidFill>
              </a:defRPr>
            </a:lvl5pPr>
            <a:lvl6pPr indent="-355600" lvl="5" marL="2743200" algn="l">
              <a:spcBef>
                <a:spcPts val="384"/>
              </a:spcBef>
              <a:spcAft>
                <a:spcPts val="0"/>
              </a:spcAft>
              <a:buSzPts val="2000"/>
              <a:buChar char="●"/>
              <a:defRPr sz="2000"/>
            </a:lvl6pPr>
            <a:lvl7pPr indent="-355600" lvl="6" marL="3200400" algn="l">
              <a:spcBef>
                <a:spcPts val="384"/>
              </a:spcBef>
              <a:spcAft>
                <a:spcPts val="0"/>
              </a:spcAft>
              <a:buSzPts val="2000"/>
              <a:buChar char="●"/>
              <a:defRPr sz="2000"/>
            </a:lvl7pPr>
            <a:lvl8pPr indent="-355600" lvl="7" marL="3657600" algn="l">
              <a:spcBef>
                <a:spcPts val="384"/>
              </a:spcBef>
              <a:spcAft>
                <a:spcPts val="0"/>
              </a:spcAft>
              <a:buSzPts val="2000"/>
              <a:buChar char="●"/>
              <a:defRPr sz="2000"/>
            </a:lvl8pPr>
            <a:lvl9pPr indent="-355600" lvl="8" marL="4114800" algn="l">
              <a:spcBef>
                <a:spcPts val="384"/>
              </a:spcBef>
              <a:spcAft>
                <a:spcPts val="0"/>
              </a:spcAft>
              <a:buSzPts val="2000"/>
              <a:buChar char="●"/>
              <a:defRPr sz="2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5" name="Shape 95"/>
        <p:cNvGrpSpPr/>
        <p:nvPr/>
      </p:nvGrpSpPr>
      <p:grpSpPr>
        <a:xfrm>
          <a:off x="0" y="0"/>
          <a:ext cx="0" cy="0"/>
          <a:chOff x="0" y="0"/>
          <a:chExt cx="0" cy="0"/>
        </a:xfrm>
      </p:grpSpPr>
      <p:sp>
        <p:nvSpPr>
          <p:cNvPr id="96" name="Google Shape;96;p37"/>
          <p:cNvSpPr/>
          <p:nvPr/>
        </p:nvSpPr>
        <p:spPr>
          <a:xfrm>
            <a:off x="228600" y="228600"/>
            <a:ext cx="8695944" cy="6035040"/>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97" name="Google Shape;97;p37"/>
          <p:cNvGrpSpPr/>
          <p:nvPr/>
        </p:nvGrpSpPr>
        <p:grpSpPr>
          <a:xfrm>
            <a:off x="211665" y="5353963"/>
            <a:ext cx="8723376" cy="1331580"/>
            <a:chOff x="-3905250" y="4294188"/>
            <a:chExt cx="13011150" cy="1892300"/>
          </a:xfrm>
        </p:grpSpPr>
        <p:sp>
          <p:nvSpPr>
            <p:cNvPr id="98" name="Google Shape;98;p37"/>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9" name="Google Shape;99;p37"/>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0" name="Google Shape;100;p37"/>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1" name="Google Shape;101;p37"/>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2" name="Google Shape;102;p37"/>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03" name="Google Shape;103;p37"/>
          <p:cNvSpPr txBox="1"/>
          <p:nvPr>
            <p:ph type="title"/>
          </p:nvPr>
        </p:nvSpPr>
        <p:spPr>
          <a:xfrm>
            <a:off x="4874155" y="338667"/>
            <a:ext cx="3812645" cy="242993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FFFF"/>
              </a:buClr>
              <a:buSzPts val="2800"/>
              <a:buFont typeface="Candara"/>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7"/>
          <p:cNvSpPr txBox="1"/>
          <p:nvPr>
            <p:ph idx="1" type="body"/>
          </p:nvPr>
        </p:nvSpPr>
        <p:spPr>
          <a:xfrm>
            <a:off x="4868333" y="2785533"/>
            <a:ext cx="3818467" cy="2421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rgbClr val="FFFFFF"/>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384"/>
              </a:spcBef>
              <a:spcAft>
                <a:spcPts val="0"/>
              </a:spcAft>
              <a:buSzPts val="900"/>
              <a:buNone/>
              <a:defRPr sz="900"/>
            </a:lvl6pPr>
            <a:lvl7pPr indent="-228600" lvl="6" marL="3200400" algn="l">
              <a:spcBef>
                <a:spcPts val="384"/>
              </a:spcBef>
              <a:spcAft>
                <a:spcPts val="0"/>
              </a:spcAft>
              <a:buSzPts val="900"/>
              <a:buNone/>
              <a:defRPr sz="900"/>
            </a:lvl7pPr>
            <a:lvl8pPr indent="-228600" lvl="7" marL="3657600" algn="l">
              <a:spcBef>
                <a:spcPts val="384"/>
              </a:spcBef>
              <a:spcAft>
                <a:spcPts val="0"/>
              </a:spcAft>
              <a:buSzPts val="900"/>
              <a:buNone/>
              <a:defRPr sz="900"/>
            </a:lvl8pPr>
            <a:lvl9pPr indent="-228600" lvl="8" marL="4114800" algn="l">
              <a:spcBef>
                <a:spcPts val="384"/>
              </a:spcBef>
              <a:spcAft>
                <a:spcPts val="0"/>
              </a:spcAft>
              <a:buSzPts val="900"/>
              <a:buNone/>
              <a:defRPr sz="900"/>
            </a:lvl9pPr>
          </a:lstStyle>
          <a:p/>
        </p:txBody>
      </p:sp>
      <p:sp>
        <p:nvSpPr>
          <p:cNvPr id="105" name="Google Shape;105;p37"/>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7"/>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7"/>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
        <p:nvSpPr>
          <p:cNvPr id="108" name="Google Shape;108;p37"/>
          <p:cNvSpPr/>
          <p:nvPr>
            <p:ph idx="2" type="pic"/>
          </p:nvPr>
        </p:nvSpPr>
        <p:spPr>
          <a:xfrm>
            <a:off x="838200" y="1371600"/>
            <a:ext cx="3566160" cy="2926080"/>
          </a:xfrm>
          <a:prstGeom prst="roundRect">
            <a:avLst>
              <a:gd fmla="val 3924" name="adj"/>
            </a:avLst>
          </a:prstGeom>
          <a:solidFill>
            <a:schemeClr val="accent1"/>
          </a:solidFill>
          <a:ln>
            <a:noFill/>
          </a:ln>
          <a:effectLst>
            <a:reflection blurRad="0" dir="5400000" dist="5000" endA="0" endPos="30000" fadeDir="5400000" kx="0" rotWithShape="0" algn="bl" stA="30000" stPos="0" sy="-100000" ky="0"/>
          </a:effectLst>
        </p:spPr>
        <p:txBody>
          <a:bodyPr anchorCtr="0" anchor="t" bIns="45700" lIns="91425" spcFirstLastPara="1" rIns="91425" wrap="square" tIns="45700">
            <a:normAutofit/>
          </a:bodyPr>
          <a:lstStyle>
            <a:lvl1pPr lvl="0" marR="0" rtl="0" algn="ctr">
              <a:spcBef>
                <a:spcPts val="640"/>
              </a:spcBef>
              <a:spcAft>
                <a:spcPts val="0"/>
              </a:spcAft>
              <a:buClr>
                <a:schemeClr val="accent1"/>
              </a:buClr>
              <a:buSzPts val="3200"/>
              <a:buFont typeface="Noto Sans Symbols"/>
              <a:buNone/>
              <a:defRPr b="0" i="0" sz="3200" u="none" cap="none" strike="noStrike">
                <a:solidFill>
                  <a:schemeClr val="lt1"/>
                </a:solidFill>
                <a:latin typeface="Candara"/>
                <a:ea typeface="Candara"/>
                <a:cs typeface="Candara"/>
                <a:sym typeface="Candara"/>
              </a:defRPr>
            </a:lvl1pPr>
            <a:lvl2pPr lvl="1" marR="0" rtl="0" algn="l">
              <a:spcBef>
                <a:spcPts val="560"/>
              </a:spcBef>
              <a:spcAft>
                <a:spcPts val="0"/>
              </a:spcAft>
              <a:buClr>
                <a:schemeClr val="accent1"/>
              </a:buClr>
              <a:buSzPts val="2800"/>
              <a:buFont typeface="Noto Sans Symbols"/>
              <a:buNone/>
              <a:defRPr b="0" i="0" sz="2800" u="none" cap="none" strike="noStrike">
                <a:solidFill>
                  <a:schemeClr val="dk2"/>
                </a:solidFill>
                <a:latin typeface="Candara"/>
                <a:ea typeface="Candara"/>
                <a:cs typeface="Candara"/>
                <a:sym typeface="Candara"/>
              </a:defRPr>
            </a:lvl2pPr>
            <a:lvl3pPr lvl="2" marR="0" rtl="0" algn="l">
              <a:spcBef>
                <a:spcPts val="480"/>
              </a:spcBef>
              <a:spcAft>
                <a:spcPts val="0"/>
              </a:spcAft>
              <a:buClr>
                <a:schemeClr val="accent1"/>
              </a:buClr>
              <a:buSzPts val="2400"/>
              <a:buFont typeface="Noto Sans Symbols"/>
              <a:buNone/>
              <a:defRPr b="0" i="0" sz="2400" u="none" cap="none" strike="noStrike">
                <a:solidFill>
                  <a:schemeClr val="dk2"/>
                </a:solidFill>
                <a:latin typeface="Candara"/>
                <a:ea typeface="Candara"/>
                <a:cs typeface="Candara"/>
                <a:sym typeface="Candara"/>
              </a:defRPr>
            </a:lvl3pPr>
            <a:lvl4pPr lvl="3" marR="0" rtl="0" algn="l">
              <a:spcBef>
                <a:spcPts val="400"/>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4pPr>
            <a:lvl5pPr lvl="4" marR="0" rtl="0" algn="l">
              <a:spcBef>
                <a:spcPts val="400"/>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5pPr>
            <a:lvl6pPr lvl="5"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6pPr>
            <a:lvl7pPr lvl="6"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7pPr>
            <a:lvl8pPr lvl="7"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8pPr>
            <a:lvl9pPr lvl="8"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p:nvPr/>
        </p:nvSpPr>
        <p:spPr>
          <a:xfrm>
            <a:off x="228600" y="228600"/>
            <a:ext cx="8695944" cy="2468880"/>
          </a:xfrm>
          <a:prstGeom prst="roundRect">
            <a:avLst>
              <a:gd fmla="val 3362"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grpSp>
        <p:nvGrpSpPr>
          <p:cNvPr id="7" name="Google Shape;7;p28"/>
          <p:cNvGrpSpPr/>
          <p:nvPr/>
        </p:nvGrpSpPr>
        <p:grpSpPr>
          <a:xfrm>
            <a:off x="211665" y="1679429"/>
            <a:ext cx="8723376" cy="1329874"/>
            <a:chOff x="-3905251" y="4294188"/>
            <a:chExt cx="13027839" cy="1892300"/>
          </a:xfrm>
        </p:grpSpPr>
        <p:sp>
          <p:nvSpPr>
            <p:cNvPr id="8" name="Google Shape;8;p28"/>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 name="Google Shape;9;p28"/>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 name="Google Shape;10;p28"/>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1" name="Google Shape;11;p28"/>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 name="Google Shape;12;p28"/>
            <p:cNvSpPr/>
            <p:nvPr/>
          </p:nvSpPr>
          <p:spPr>
            <a:xfrm>
              <a:off x="-3905251" y="4294188"/>
              <a:ext cx="13027839"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3" name="Google Shape;13;p28"/>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FFFFFF"/>
              </a:buClr>
              <a:buSzPts val="4400"/>
              <a:buFont typeface="Candara"/>
              <a:buNone/>
              <a:defRPr b="0" i="0" sz="44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28"/>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5" name="Google Shape;15;p28"/>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6" name="Google Shape;16;p28"/>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sz="1000" u="none">
                <a:solidFill>
                  <a:schemeClr val="dk2"/>
                </a:solidFill>
                <a:latin typeface="Candara"/>
                <a:ea typeface="Candara"/>
                <a:cs typeface="Candara"/>
                <a:sym typeface="Candara"/>
              </a:defRPr>
            </a:lvl1pPr>
            <a:lvl2pPr indent="0" lvl="1" marL="0" marR="0" rtl="0" algn="ctr">
              <a:spcBef>
                <a:spcPts val="0"/>
              </a:spcBef>
              <a:buNone/>
              <a:defRPr b="0" sz="1000" u="none">
                <a:solidFill>
                  <a:schemeClr val="dk2"/>
                </a:solidFill>
                <a:latin typeface="Candara"/>
                <a:ea typeface="Candara"/>
                <a:cs typeface="Candara"/>
                <a:sym typeface="Candara"/>
              </a:defRPr>
            </a:lvl2pPr>
            <a:lvl3pPr indent="0" lvl="2" marL="0" marR="0" rtl="0" algn="ctr">
              <a:spcBef>
                <a:spcPts val="0"/>
              </a:spcBef>
              <a:buNone/>
              <a:defRPr b="0" sz="1000" u="none">
                <a:solidFill>
                  <a:schemeClr val="dk2"/>
                </a:solidFill>
                <a:latin typeface="Candara"/>
                <a:ea typeface="Candara"/>
                <a:cs typeface="Candara"/>
                <a:sym typeface="Candara"/>
              </a:defRPr>
            </a:lvl3pPr>
            <a:lvl4pPr indent="0" lvl="3" marL="0" marR="0" rtl="0" algn="ctr">
              <a:spcBef>
                <a:spcPts val="0"/>
              </a:spcBef>
              <a:buNone/>
              <a:defRPr b="0" sz="1000" u="none">
                <a:solidFill>
                  <a:schemeClr val="dk2"/>
                </a:solidFill>
                <a:latin typeface="Candara"/>
                <a:ea typeface="Candara"/>
                <a:cs typeface="Candara"/>
                <a:sym typeface="Candara"/>
              </a:defRPr>
            </a:lvl4pPr>
            <a:lvl5pPr indent="0" lvl="4" marL="0" marR="0" rtl="0" algn="ctr">
              <a:spcBef>
                <a:spcPts val="0"/>
              </a:spcBef>
              <a:buNone/>
              <a:defRPr b="0" sz="1000" u="none">
                <a:solidFill>
                  <a:schemeClr val="dk2"/>
                </a:solidFill>
                <a:latin typeface="Candara"/>
                <a:ea typeface="Candara"/>
                <a:cs typeface="Candara"/>
                <a:sym typeface="Candara"/>
              </a:defRPr>
            </a:lvl5pPr>
            <a:lvl6pPr indent="0" lvl="5" marL="0" marR="0" rtl="0" algn="ctr">
              <a:spcBef>
                <a:spcPts val="0"/>
              </a:spcBef>
              <a:buNone/>
              <a:defRPr b="0" sz="1000" u="none">
                <a:solidFill>
                  <a:schemeClr val="dk2"/>
                </a:solidFill>
                <a:latin typeface="Candara"/>
                <a:ea typeface="Candara"/>
                <a:cs typeface="Candara"/>
                <a:sym typeface="Candara"/>
              </a:defRPr>
            </a:lvl6pPr>
            <a:lvl7pPr indent="0" lvl="6" marL="0" marR="0" rtl="0" algn="ctr">
              <a:spcBef>
                <a:spcPts val="0"/>
              </a:spcBef>
              <a:buNone/>
              <a:defRPr b="0" sz="1000" u="none">
                <a:solidFill>
                  <a:schemeClr val="dk2"/>
                </a:solidFill>
                <a:latin typeface="Candara"/>
                <a:ea typeface="Candara"/>
                <a:cs typeface="Candara"/>
                <a:sym typeface="Candara"/>
              </a:defRPr>
            </a:lvl7pPr>
            <a:lvl8pPr indent="0" lvl="7" marL="0" marR="0" rtl="0" algn="ctr">
              <a:spcBef>
                <a:spcPts val="0"/>
              </a:spcBef>
              <a:buNone/>
              <a:defRPr b="0" sz="1000" u="none">
                <a:solidFill>
                  <a:schemeClr val="dk2"/>
                </a:solidFill>
                <a:latin typeface="Candara"/>
                <a:ea typeface="Candara"/>
                <a:cs typeface="Candara"/>
                <a:sym typeface="Candara"/>
              </a:defRPr>
            </a:lvl8pPr>
            <a:lvl9pPr indent="0" lvl="8" marL="0" marR="0" rtl="0" algn="ctr">
              <a:spcBef>
                <a:spcPts val="0"/>
              </a:spcBef>
              <a:buNone/>
              <a:defRPr b="0" sz="1000" u="none">
                <a:solidFill>
                  <a:schemeClr val="dk2"/>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vi-VN"/>
              <a:t>‹#›</a:t>
            </a:fld>
            <a:endParaRPr/>
          </a:p>
        </p:txBody>
      </p:sp>
      <p:sp>
        <p:nvSpPr>
          <p:cNvPr id="17" name="Google Shape;17;p28"/>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chemeClr val="dk2"/>
                </a:solidFill>
                <a:latin typeface="Candara"/>
                <a:ea typeface="Candara"/>
                <a:cs typeface="Candara"/>
                <a:sym typeface="Candar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chemeClr val="dk2"/>
                </a:solidFill>
                <a:latin typeface="Candara"/>
                <a:ea typeface="Candara"/>
                <a:cs typeface="Candara"/>
                <a:sym typeface="Candar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chemeClr val="dk2"/>
                </a:solidFill>
                <a:latin typeface="Candara"/>
                <a:ea typeface="Candara"/>
                <a:cs typeface="Candara"/>
                <a:sym typeface="Candar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zdnet.com/article/photos-a-tour-inside-one-of-microsofts-cloud-data-centers/"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
          <p:cNvSpPr txBox="1"/>
          <p:nvPr>
            <p:ph type="ctrTitle"/>
          </p:nvPr>
        </p:nvSpPr>
        <p:spPr>
          <a:xfrm>
            <a:off x="685800" y="1600200"/>
            <a:ext cx="7772400" cy="1780108"/>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vi-VN"/>
              <a:t>Điện toán đám mây</a:t>
            </a:r>
            <a:br>
              <a:rPr lang="vi-VN"/>
            </a:br>
            <a:r>
              <a:rPr lang="vi-VN"/>
              <a:t>(Cloud computing)</a:t>
            </a:r>
            <a:endParaRPr/>
          </a:p>
        </p:txBody>
      </p:sp>
      <p:sp>
        <p:nvSpPr>
          <p:cNvPr id="133" name="Google Shape;133;p1"/>
          <p:cNvSpPr txBox="1"/>
          <p:nvPr>
            <p:ph idx="1" type="subTitle"/>
          </p:nvPr>
        </p:nvSpPr>
        <p:spPr>
          <a:xfrm>
            <a:off x="1371600" y="3556001"/>
            <a:ext cx="6400800" cy="1473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vi-VN">
                <a:latin typeface="Tahoma"/>
                <a:ea typeface="Tahoma"/>
                <a:cs typeface="Tahoma"/>
                <a:sym typeface="Tahoma"/>
              </a:rPr>
              <a:t>Hạ tầng</a:t>
            </a:r>
            <a:r>
              <a:rPr lang="vi-VN">
                <a:latin typeface="Tahoma"/>
                <a:ea typeface="Tahoma"/>
                <a:cs typeface="Tahoma"/>
                <a:sym typeface="Tahoma"/>
              </a:rPr>
              <a:t> như một dịch vụ (IaaS - Infrastructure as a Service)</a:t>
            </a:r>
            <a:endParaRPr>
              <a:latin typeface="Tahoma"/>
              <a:ea typeface="Tahoma"/>
              <a:cs typeface="Tahoma"/>
              <a:sym typeface="Tahoma"/>
            </a:endParaRPr>
          </a:p>
          <a:p>
            <a:pPr indent="-274320" lvl="0" marL="274320" rtl="0" algn="l">
              <a:spcBef>
                <a:spcPts val="480"/>
              </a:spcBef>
              <a:spcAft>
                <a:spcPts val="0"/>
              </a:spcAft>
              <a:buSzPts val="2400"/>
              <a:buChar char="*"/>
            </a:pPr>
            <a:r>
              <a:rPr lang="vi-VN">
                <a:latin typeface="Tahoma"/>
                <a:ea typeface="Tahoma"/>
                <a:cs typeface="Tahoma"/>
                <a:sym typeface="Tahoma"/>
              </a:rPr>
              <a:t>Nền tảng như một dịch vụ (PaaS - Platform as a Service)</a:t>
            </a:r>
            <a:endParaRPr/>
          </a:p>
          <a:p>
            <a:pPr indent="-274320" lvl="0" marL="274320" rtl="0" algn="l">
              <a:spcBef>
                <a:spcPts val="480"/>
              </a:spcBef>
              <a:spcAft>
                <a:spcPts val="0"/>
              </a:spcAft>
              <a:buSzPts val="2400"/>
              <a:buChar char="*"/>
            </a:pPr>
            <a:r>
              <a:rPr lang="vi-VN">
                <a:latin typeface="Tahoma"/>
                <a:ea typeface="Tahoma"/>
                <a:cs typeface="Tahoma"/>
                <a:sym typeface="Tahoma"/>
              </a:rPr>
              <a:t>Phần mềm như một dịch vụ (SaaS - Software as a Service)</a:t>
            </a:r>
            <a:endParaRPr/>
          </a:p>
        </p:txBody>
      </p:sp>
      <p:sp>
        <p:nvSpPr>
          <p:cNvPr id="191" name="Google Shape;191;p10"/>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vi-VN"/>
              <a:t>Các mô hình dịch vụ</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 calcmode="lin" valueType="num">
                                      <p:cBhvr additive="base">
                                        <p:cTn dur="500"/>
                                        <p:tgtEl>
                                          <p:spTgt spid="19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 calcmode="lin" valueType="num">
                                      <p:cBhvr additive="base">
                                        <p:cTn dur="500"/>
                                        <p:tgtEl>
                                          <p:spTgt spid="19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 calcmode="lin" valueType="num">
                                      <p:cBhvr additive="base">
                                        <p:cTn dur="500"/>
                                        <p:tgtEl>
                                          <p:spTgt spid="19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a1f2b8d25d_0_5"/>
          <p:cNvSpPr txBox="1"/>
          <p:nvPr>
            <p:ph idx="1" type="body"/>
          </p:nvPr>
        </p:nvSpPr>
        <p:spPr>
          <a:xfrm>
            <a:off x="872067" y="2675467"/>
            <a:ext cx="7408200" cy="345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7" name="Google Shape;197;ga1f2b8d25d_0_5"/>
          <p:cNvSpPr txBox="1"/>
          <p:nvPr>
            <p:ph type="title"/>
          </p:nvPr>
        </p:nvSpPr>
        <p:spPr>
          <a:xfrm>
            <a:off x="457200" y="338328"/>
            <a:ext cx="8229600" cy="1252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vi-VN"/>
              <a:t>Minh họa các mô hình </a:t>
            </a:r>
            <a:endParaRPr/>
          </a:p>
          <a:p>
            <a:pPr indent="0" lvl="0" marL="0" rtl="0" algn="ctr">
              <a:spcBef>
                <a:spcPts val="0"/>
              </a:spcBef>
              <a:spcAft>
                <a:spcPts val="0"/>
              </a:spcAft>
              <a:buNone/>
            </a:pPr>
            <a:r>
              <a:rPr lang="vi-VN"/>
              <a:t>dịch vụ cloud</a:t>
            </a:r>
            <a:endParaRPr/>
          </a:p>
        </p:txBody>
      </p:sp>
      <p:pic>
        <p:nvPicPr>
          <p:cNvPr id="198" name="Google Shape;198;ga1f2b8d25d_0_5"/>
          <p:cNvPicPr preferRelativeResize="0"/>
          <p:nvPr/>
        </p:nvPicPr>
        <p:blipFill>
          <a:blip r:embed="rId3">
            <a:alphaModFix/>
          </a:blip>
          <a:stretch>
            <a:fillRect/>
          </a:stretch>
        </p:blipFill>
        <p:spPr>
          <a:xfrm>
            <a:off x="4175" y="2855857"/>
            <a:ext cx="9143999" cy="30898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vi-VN"/>
              <a:t>IaaS cung cấp phần cứng cho các đơn vị, tổ chức thuê sử dụng.</a:t>
            </a:r>
            <a:endParaRPr/>
          </a:p>
          <a:p>
            <a:pPr indent="-274319" lvl="1" marL="576263" rtl="0" algn="l">
              <a:spcBef>
                <a:spcPts val="440"/>
              </a:spcBef>
              <a:spcAft>
                <a:spcPts val="0"/>
              </a:spcAft>
              <a:buSzPts val="2200"/>
              <a:buChar char="*"/>
            </a:pPr>
            <a:r>
              <a:rPr lang="vi-VN"/>
              <a:t>Server space</a:t>
            </a:r>
            <a:endParaRPr/>
          </a:p>
          <a:p>
            <a:pPr indent="-274319" lvl="1" marL="576263" rtl="0" algn="l">
              <a:spcBef>
                <a:spcPts val="440"/>
              </a:spcBef>
              <a:spcAft>
                <a:spcPts val="0"/>
              </a:spcAft>
              <a:buSzPts val="2200"/>
              <a:buChar char="*"/>
            </a:pPr>
            <a:r>
              <a:rPr lang="vi-VN"/>
              <a:t>Network equipment</a:t>
            </a:r>
            <a:endParaRPr/>
          </a:p>
          <a:p>
            <a:pPr indent="-274319" lvl="1" marL="576263" rtl="0" algn="l">
              <a:spcBef>
                <a:spcPts val="440"/>
              </a:spcBef>
              <a:spcAft>
                <a:spcPts val="0"/>
              </a:spcAft>
              <a:buSzPts val="2200"/>
              <a:buChar char="*"/>
            </a:pPr>
            <a:r>
              <a:rPr lang="vi-VN"/>
              <a:t>Memory</a:t>
            </a:r>
            <a:endParaRPr/>
          </a:p>
          <a:p>
            <a:pPr indent="-274319" lvl="1" marL="576263" rtl="0" algn="l">
              <a:spcBef>
                <a:spcPts val="440"/>
              </a:spcBef>
              <a:spcAft>
                <a:spcPts val="0"/>
              </a:spcAft>
              <a:buSzPts val="2200"/>
              <a:buChar char="*"/>
            </a:pPr>
            <a:r>
              <a:rPr lang="vi-VN"/>
              <a:t>CPU cycles</a:t>
            </a:r>
            <a:endParaRPr/>
          </a:p>
          <a:p>
            <a:pPr indent="-274319" lvl="1" marL="576263" rtl="0" algn="l">
              <a:spcBef>
                <a:spcPts val="440"/>
              </a:spcBef>
              <a:spcAft>
                <a:spcPts val="0"/>
              </a:spcAft>
              <a:buSzPts val="2200"/>
              <a:buChar char="*"/>
            </a:pPr>
            <a:r>
              <a:rPr lang="vi-VN"/>
              <a:t>Storage space</a:t>
            </a:r>
            <a:endParaRPr/>
          </a:p>
        </p:txBody>
      </p:sp>
      <p:sp>
        <p:nvSpPr>
          <p:cNvPr id="204" name="Google Shape;204;p11"/>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vi-VN"/>
              <a:t>IaaS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220"/>
              <a:buChar char="*"/>
            </a:pPr>
            <a:r>
              <a:rPr lang="vi-VN" sz="2220"/>
              <a:t>PaaS là một mô hình ứng dụng khác. PaaS cung cấp tất cả các tài nguyên cần thiết để xây dựng các ứng dụng và dịch vụ hoàn toàn từ Internet mà không cần phải tải về hay cài đặt phần mềm.</a:t>
            </a:r>
            <a:endParaRPr/>
          </a:p>
          <a:p>
            <a:pPr indent="-274320" lvl="0" marL="274320" rtl="0" algn="l">
              <a:lnSpc>
                <a:spcPct val="90000"/>
              </a:lnSpc>
              <a:spcBef>
                <a:spcPts val="444"/>
              </a:spcBef>
              <a:spcAft>
                <a:spcPts val="0"/>
              </a:spcAft>
              <a:buSzPts val="2220"/>
              <a:buChar char="*"/>
            </a:pPr>
            <a:r>
              <a:rPr lang="vi-VN" sz="2220"/>
              <a:t>Dịch vụ PaaS bao gồm thiết kế ứng dụng, phát triển, thử nghiệm, triển khai, và lưu trữ. Ngoài ra PaaS còn cung cấp các dịch vụ khác như tích hợp dịch vụ web, cơ sở dữ liệu,bảo mật, khả năng mở rộng, quản lý…</a:t>
            </a:r>
            <a:endParaRPr/>
          </a:p>
          <a:p>
            <a:pPr indent="-274320" lvl="0" marL="274320" rtl="0" algn="l">
              <a:lnSpc>
                <a:spcPct val="90000"/>
              </a:lnSpc>
              <a:spcBef>
                <a:spcPts val="444"/>
              </a:spcBef>
              <a:spcAft>
                <a:spcPts val="0"/>
              </a:spcAft>
              <a:buSzPts val="2220"/>
              <a:buChar char="*"/>
            </a:pPr>
            <a:r>
              <a:rPr lang="vi-VN" sz="2220"/>
              <a:t>Nhược điểm của PaaS là giá thành cao, di chuyển và tương tác kém</a:t>
            </a:r>
            <a:endParaRPr/>
          </a:p>
          <a:p>
            <a:pPr indent="-133350" lvl="0" marL="274320" rtl="0" algn="l">
              <a:lnSpc>
                <a:spcPct val="90000"/>
              </a:lnSpc>
              <a:spcBef>
                <a:spcPts val="444"/>
              </a:spcBef>
              <a:spcAft>
                <a:spcPts val="0"/>
              </a:spcAft>
              <a:buSzPts val="2220"/>
              <a:buNone/>
            </a:pPr>
            <a:r>
              <a:t/>
            </a:r>
            <a:endParaRPr sz="2220"/>
          </a:p>
        </p:txBody>
      </p:sp>
      <p:sp>
        <p:nvSpPr>
          <p:cNvPr id="210" name="Google Shape;210;p12"/>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vi-VN"/>
              <a:t>PaaS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 calcmode="lin" valueType="num">
                                      <p:cBhvr additive="base">
                                        <p:cTn dur="500"/>
                                        <p:tgtEl>
                                          <p:spTgt spid="20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 calcmode="lin" valueType="num">
                                      <p:cBhvr additive="base">
                                        <p:cTn dur="500"/>
                                        <p:tgtEl>
                                          <p:spTgt spid="20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 calcmode="lin" valueType="num">
                                      <p:cBhvr additive="base">
                                        <p:cTn dur="500"/>
                                        <p:tgtEl>
                                          <p:spTgt spid="20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 calcmode="lin" valueType="num">
                                      <p:cBhvr additive="base">
                                        <p:cTn dur="500"/>
                                        <p:tgtEl>
                                          <p:spTgt spid="20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400"/>
              <a:buChar char="*"/>
            </a:pPr>
            <a:r>
              <a:rPr lang="vi-VN"/>
              <a:t>SaaS là mô hình trong đó một ứng dụng được lưu trữ như một dịch vụ để khách hàng truy cập thông qua Internet.</a:t>
            </a:r>
            <a:endParaRPr/>
          </a:p>
          <a:p>
            <a:pPr indent="-274320" lvl="0" marL="274320" rtl="0" algn="l">
              <a:lnSpc>
                <a:spcPct val="90000"/>
              </a:lnSpc>
              <a:spcBef>
                <a:spcPts val="480"/>
              </a:spcBef>
              <a:spcAft>
                <a:spcPts val="0"/>
              </a:spcAft>
              <a:buSzPts val="2400"/>
              <a:buChar char="*"/>
            </a:pPr>
            <a:r>
              <a:rPr lang="vi-VN"/>
              <a:t>Khi phần mềm được lưu trữ off-site, khách hàng sẽ không có để duy trì nó hoặc hỗ trợ nó.</a:t>
            </a:r>
            <a:endParaRPr/>
          </a:p>
          <a:p>
            <a:pPr indent="-274320" lvl="0" marL="274320" rtl="0" algn="l">
              <a:lnSpc>
                <a:spcPct val="90000"/>
              </a:lnSpc>
              <a:spcBef>
                <a:spcPts val="480"/>
              </a:spcBef>
              <a:spcAft>
                <a:spcPts val="0"/>
              </a:spcAft>
              <a:buSzPts val="2400"/>
              <a:buChar char="*"/>
            </a:pPr>
            <a:r>
              <a:rPr lang="vi-VN"/>
              <a:t>Khi lưu trữ phần mềm trên Điện toán đám mây và khách hàng có thể sử dụng phần mềm trên Điện toán đám mây thông qua Internet thì phần mềm đó trở thành một dịch vụ</a:t>
            </a:r>
            <a:endParaRPr/>
          </a:p>
        </p:txBody>
      </p:sp>
      <p:sp>
        <p:nvSpPr>
          <p:cNvPr id="216" name="Google Shape;216;p13"/>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vi-VN"/>
              <a:t>SaaS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2040"/>
              <a:buChar char="*"/>
            </a:pPr>
            <a:r>
              <a:rPr lang="vi-VN" sz="2040"/>
              <a:t>Phổ biến nhất là các ứng dụng lưu trữ (storage) và cơ sở dữ liệu (database)</a:t>
            </a:r>
            <a:endParaRPr sz="2040"/>
          </a:p>
          <a:p>
            <a:pPr indent="-274320" lvl="0" marL="274320" rtl="0" algn="l">
              <a:lnSpc>
                <a:spcPct val="80000"/>
              </a:lnSpc>
              <a:spcBef>
                <a:spcPts val="408"/>
              </a:spcBef>
              <a:spcAft>
                <a:spcPts val="0"/>
              </a:spcAft>
              <a:buSzPts val="2040"/>
              <a:buChar char="*"/>
            </a:pPr>
            <a:r>
              <a:rPr lang="vi-VN" sz="2040"/>
              <a:t>Ứng dụng lưu trữ cho phép bạn lưu dữ liệu trên đám mây như Google Drive, One Drive…</a:t>
            </a:r>
            <a:endParaRPr sz="2040"/>
          </a:p>
          <a:p>
            <a:pPr indent="-274320" lvl="0" marL="274320" rtl="0" algn="l">
              <a:lnSpc>
                <a:spcPct val="80000"/>
              </a:lnSpc>
              <a:spcBef>
                <a:spcPts val="408"/>
              </a:spcBef>
              <a:spcAft>
                <a:spcPts val="0"/>
              </a:spcAft>
              <a:buSzPts val="2040"/>
              <a:buChar char="*"/>
            </a:pPr>
            <a:r>
              <a:rPr lang="vi-VN" sz="2040">
                <a:latin typeface="Candara"/>
                <a:ea typeface="Candara"/>
                <a:cs typeface="Candara"/>
                <a:sym typeface="Candara"/>
              </a:rPr>
              <a:t>Ứ</a:t>
            </a:r>
            <a:r>
              <a:rPr lang="vi-VN" sz="2040">
                <a:latin typeface="Tahoma"/>
                <a:ea typeface="Tahoma"/>
                <a:cs typeface="Tahoma"/>
                <a:sym typeface="Tahoma"/>
              </a:rPr>
              <a:t>ng dụng CSDL đám mây: </a:t>
            </a:r>
            <a:r>
              <a:rPr lang="vi-VN" sz="2040">
                <a:latin typeface="Candara"/>
                <a:ea typeface="Candara"/>
                <a:cs typeface="Candara"/>
                <a:sym typeface="Candara"/>
              </a:rPr>
              <a:t>là một dịch vụ phổ biến, sử dụng CSDL như một dịch vụ.</a:t>
            </a:r>
            <a:endParaRPr/>
          </a:p>
          <a:p>
            <a:pPr indent="-274320" lvl="1" marL="576263" rtl="0" algn="l">
              <a:lnSpc>
                <a:spcPct val="80000"/>
              </a:lnSpc>
              <a:spcBef>
                <a:spcPts val="374"/>
              </a:spcBef>
              <a:spcAft>
                <a:spcPts val="0"/>
              </a:spcAft>
              <a:buSzPts val="1870"/>
              <a:buChar char="*"/>
            </a:pPr>
            <a:r>
              <a:rPr lang="vi-VN" sz="1870">
                <a:latin typeface="Candara"/>
                <a:ea typeface="Candara"/>
                <a:cs typeface="Candara"/>
                <a:sym typeface="Candara"/>
              </a:rPr>
              <a:t>Hạn chế sự phức tạp và chi phí chạy CSDL riêng.</a:t>
            </a:r>
            <a:endParaRPr/>
          </a:p>
          <a:p>
            <a:pPr indent="-274320" lvl="1" marL="576263" rtl="0" algn="l">
              <a:lnSpc>
                <a:spcPct val="80000"/>
              </a:lnSpc>
              <a:spcBef>
                <a:spcPts val="374"/>
              </a:spcBef>
              <a:spcAft>
                <a:spcPts val="0"/>
              </a:spcAft>
              <a:buSzPts val="1870"/>
              <a:buChar char="*"/>
            </a:pPr>
            <a:r>
              <a:rPr lang="vi-VN" sz="1870">
                <a:latin typeface="Candara"/>
                <a:ea typeface="Candara"/>
                <a:cs typeface="Candara"/>
                <a:sym typeface="Candara"/>
              </a:rPr>
              <a:t>Dễ sử dụng</a:t>
            </a:r>
            <a:endParaRPr/>
          </a:p>
          <a:p>
            <a:pPr indent="-274320" lvl="1" marL="576263" rtl="0" algn="l">
              <a:lnSpc>
                <a:spcPct val="80000"/>
              </a:lnSpc>
              <a:spcBef>
                <a:spcPts val="374"/>
              </a:spcBef>
              <a:spcAft>
                <a:spcPts val="0"/>
              </a:spcAft>
              <a:buSzPts val="1870"/>
              <a:buChar char="*"/>
            </a:pPr>
            <a:r>
              <a:rPr lang="vi-VN" sz="1870">
                <a:latin typeface="Candara"/>
                <a:ea typeface="Candara"/>
                <a:cs typeface="Candara"/>
                <a:sym typeface="Candara"/>
              </a:rPr>
              <a:t>Hiệu suất cao</a:t>
            </a:r>
            <a:endParaRPr/>
          </a:p>
          <a:p>
            <a:pPr indent="-274320" lvl="1" marL="576263" rtl="0" algn="l">
              <a:lnSpc>
                <a:spcPct val="80000"/>
              </a:lnSpc>
              <a:spcBef>
                <a:spcPts val="374"/>
              </a:spcBef>
              <a:spcAft>
                <a:spcPts val="0"/>
              </a:spcAft>
              <a:buSzPts val="1870"/>
              <a:buChar char="*"/>
            </a:pPr>
            <a:r>
              <a:rPr lang="vi-VN" sz="1870">
                <a:latin typeface="Candara"/>
                <a:ea typeface="Candara"/>
                <a:cs typeface="Candara"/>
                <a:sym typeface="Candara"/>
              </a:rPr>
              <a:t>Khả năng tích hợp cao</a:t>
            </a:r>
            <a:endParaRPr/>
          </a:p>
          <a:p>
            <a:pPr indent="-274320" lvl="1" marL="576263" rtl="0" algn="l">
              <a:lnSpc>
                <a:spcPct val="80000"/>
              </a:lnSpc>
              <a:spcBef>
                <a:spcPts val="374"/>
              </a:spcBef>
              <a:spcAft>
                <a:spcPts val="0"/>
              </a:spcAft>
              <a:buSzPts val="1870"/>
              <a:buChar char="*"/>
            </a:pPr>
            <a:r>
              <a:rPr lang="vi-VN" sz="1870">
                <a:latin typeface="Candara"/>
                <a:ea typeface="Candara"/>
                <a:cs typeface="Candara"/>
                <a:sym typeface="Candara"/>
              </a:rPr>
              <a:t>Dễ dàng quản trị</a:t>
            </a:r>
            <a:endParaRPr sz="1870">
              <a:latin typeface="Candara"/>
              <a:ea typeface="Candara"/>
              <a:cs typeface="Candara"/>
              <a:sym typeface="Candara"/>
            </a:endParaRPr>
          </a:p>
          <a:p>
            <a:pPr indent="-144780" lvl="0" marL="274320" rtl="0" algn="l">
              <a:lnSpc>
                <a:spcPct val="80000"/>
              </a:lnSpc>
              <a:spcBef>
                <a:spcPts val="408"/>
              </a:spcBef>
              <a:spcAft>
                <a:spcPts val="0"/>
              </a:spcAft>
              <a:buSzPts val="2040"/>
              <a:buNone/>
            </a:pPr>
            <a:r>
              <a:t/>
            </a:r>
            <a:endParaRPr sz="2040"/>
          </a:p>
        </p:txBody>
      </p:sp>
      <p:sp>
        <p:nvSpPr>
          <p:cNvPr id="222" name="Google Shape;222;p14"/>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vi-VN" sz="3959"/>
              <a:t>Các ứng dụng của</a:t>
            </a:r>
            <a:br>
              <a:rPr lang="vi-VN" sz="3959"/>
            </a:br>
            <a:r>
              <a:rPr lang="vi-VN" sz="3959"/>
              <a:t>Điện toán đám mây</a:t>
            </a:r>
            <a:endParaRPr sz="3959"/>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anim calcmode="lin" valueType="num">
                                      <p:cBhvr additive="base">
                                        <p:cTn dur="500"/>
                                        <p:tgtEl>
                                          <p:spTgt spid="22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anim calcmode="lin" valueType="num">
                                      <p:cBhvr additive="base">
                                        <p:cTn dur="500"/>
                                        <p:tgtEl>
                                          <p:spTgt spid="22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anim calcmode="lin" valueType="num">
                                      <p:cBhvr additive="base">
                                        <p:cTn dur="500"/>
                                        <p:tgtEl>
                                          <p:spTgt spid="22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anim calcmode="lin" valueType="num">
                                      <p:cBhvr additive="base">
                                        <p:cTn dur="500"/>
                                        <p:tgtEl>
                                          <p:spTgt spid="22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xEl>
                                              <p:pRg end="4" st="4"/>
                                            </p:txEl>
                                          </p:spTgt>
                                        </p:tgtEl>
                                        <p:attrNameLst>
                                          <p:attrName>style.visibility</p:attrName>
                                        </p:attrNameLst>
                                      </p:cBhvr>
                                      <p:to>
                                        <p:strVal val="visible"/>
                                      </p:to>
                                    </p:set>
                                    <p:anim calcmode="lin" valueType="num">
                                      <p:cBhvr additive="base">
                                        <p:cTn dur="500"/>
                                        <p:tgtEl>
                                          <p:spTgt spid="22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xEl>
                                              <p:pRg end="5" st="5"/>
                                            </p:txEl>
                                          </p:spTgt>
                                        </p:tgtEl>
                                        <p:attrNameLst>
                                          <p:attrName>style.visibility</p:attrName>
                                        </p:attrNameLst>
                                      </p:cBhvr>
                                      <p:to>
                                        <p:strVal val="visible"/>
                                      </p:to>
                                    </p:set>
                                    <p:anim calcmode="lin" valueType="num">
                                      <p:cBhvr additive="base">
                                        <p:cTn dur="500"/>
                                        <p:tgtEl>
                                          <p:spTgt spid="22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xEl>
                                              <p:pRg end="6" st="6"/>
                                            </p:txEl>
                                          </p:spTgt>
                                        </p:tgtEl>
                                        <p:attrNameLst>
                                          <p:attrName>style.visibility</p:attrName>
                                        </p:attrNameLst>
                                      </p:cBhvr>
                                      <p:to>
                                        <p:strVal val="visible"/>
                                      </p:to>
                                    </p:set>
                                    <p:anim calcmode="lin" valueType="num">
                                      <p:cBhvr additive="base">
                                        <p:cTn dur="500"/>
                                        <p:tgtEl>
                                          <p:spTgt spid="22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xEl>
                                              <p:pRg end="7" st="7"/>
                                            </p:txEl>
                                          </p:spTgt>
                                        </p:tgtEl>
                                        <p:attrNameLst>
                                          <p:attrName>style.visibility</p:attrName>
                                        </p:attrNameLst>
                                      </p:cBhvr>
                                      <p:to>
                                        <p:strVal val="visible"/>
                                      </p:to>
                                    </p:set>
                                    <p:anim calcmode="lin" valueType="num">
                                      <p:cBhvr additive="base">
                                        <p:cTn dur="500"/>
                                        <p:tgtEl>
                                          <p:spTgt spid="221">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xEl>
                                              <p:pRg end="8" st="8"/>
                                            </p:txEl>
                                          </p:spTgt>
                                        </p:tgtEl>
                                        <p:attrNameLst>
                                          <p:attrName>style.visibility</p:attrName>
                                        </p:attrNameLst>
                                      </p:cBhvr>
                                      <p:to>
                                        <p:strVal val="visible"/>
                                      </p:to>
                                    </p:set>
                                    <p:anim calcmode="lin" valueType="num">
                                      <p:cBhvr additive="base">
                                        <p:cTn dur="500"/>
                                        <p:tgtEl>
                                          <p:spTgt spid="221">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5"/>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vi-VN"/>
              <a:t>Cơ sở dữ liệu là kho lưu trữ thông tin với các liên kết có thể giúp cho quá trình tìm kiếm dữ liệu được đầy đủ, nhanh chóng.</a:t>
            </a:r>
            <a:endParaRPr/>
          </a:p>
          <a:p>
            <a:pPr indent="-274320" lvl="0" marL="274320" rtl="0" algn="l">
              <a:spcBef>
                <a:spcPts val="480"/>
              </a:spcBef>
              <a:spcAft>
                <a:spcPts val="0"/>
              </a:spcAft>
              <a:buSzPts val="2400"/>
              <a:buChar char="*"/>
            </a:pPr>
            <a:r>
              <a:rPr lang="vi-VN"/>
              <a:t>Cơ sở dữ liệu này cho phép lưu trữ lượng thông tin lớn giúp cho khách hàng ngồi ở một nơi mà có thể truy cập thông tin từ nhiều server phân tán. </a:t>
            </a:r>
            <a:endParaRPr/>
          </a:p>
          <a:p>
            <a:pPr indent="-121920" lvl="0" marL="274320" rtl="0" algn="l">
              <a:spcBef>
                <a:spcPts val="480"/>
              </a:spcBef>
              <a:spcAft>
                <a:spcPts val="0"/>
              </a:spcAft>
              <a:buSzPts val="2400"/>
              <a:buNone/>
            </a:pPr>
            <a:r>
              <a:t/>
            </a:r>
            <a:endParaRPr/>
          </a:p>
        </p:txBody>
      </p:sp>
      <p:sp>
        <p:nvSpPr>
          <p:cNvPr id="228" name="Google Shape;228;p15"/>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vi-VN"/>
              <a:t>Cơ sở dữ liệu trên đám mây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ph idx="1" type="body"/>
          </p:nvPr>
        </p:nvSpPr>
        <p:spPr>
          <a:xfrm>
            <a:off x="786190" y="2438400"/>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vi-VN">
                <a:latin typeface="Tahoma"/>
                <a:ea typeface="Tahoma"/>
                <a:cs typeface="Tahoma"/>
                <a:sym typeface="Tahoma"/>
              </a:rPr>
              <a:t>Là dịch vụ CSDL đám mây, giúp người quản trị giảm thiểu công sức trong việc:</a:t>
            </a:r>
            <a:endParaRPr>
              <a:latin typeface="Tahoma"/>
              <a:ea typeface="Tahoma"/>
              <a:cs typeface="Tahoma"/>
              <a:sym typeface="Tahoma"/>
            </a:endParaRPr>
          </a:p>
          <a:p>
            <a:pPr indent="-274319" lvl="1" marL="576263" rtl="0" algn="l">
              <a:spcBef>
                <a:spcPts val="440"/>
              </a:spcBef>
              <a:spcAft>
                <a:spcPts val="0"/>
              </a:spcAft>
              <a:buSzPts val="2200"/>
              <a:buChar char="*"/>
            </a:pPr>
            <a:r>
              <a:rPr lang="vi-VN">
                <a:latin typeface="Tahoma"/>
                <a:ea typeface="Tahoma"/>
                <a:cs typeface="Tahoma"/>
                <a:sym typeface="Tahoma"/>
              </a:rPr>
              <a:t>Giám sát phần cứng</a:t>
            </a:r>
            <a:endParaRPr/>
          </a:p>
          <a:p>
            <a:pPr indent="-274319" lvl="1" marL="576263" rtl="0" algn="l">
              <a:spcBef>
                <a:spcPts val="440"/>
              </a:spcBef>
              <a:spcAft>
                <a:spcPts val="0"/>
              </a:spcAft>
              <a:buSzPts val="2200"/>
              <a:buChar char="*"/>
            </a:pPr>
            <a:r>
              <a:rPr lang="vi-VN">
                <a:latin typeface="Tahoma"/>
                <a:ea typeface="Tahoma"/>
                <a:cs typeface="Tahoma"/>
                <a:sym typeface="Tahoma"/>
              </a:rPr>
              <a:t>Cài đặt</a:t>
            </a:r>
            <a:endParaRPr>
              <a:latin typeface="Tahoma"/>
              <a:ea typeface="Tahoma"/>
              <a:cs typeface="Tahoma"/>
              <a:sym typeface="Tahoma"/>
            </a:endParaRPr>
          </a:p>
          <a:p>
            <a:pPr indent="-274319" lvl="1" marL="576263" rtl="0" algn="l">
              <a:spcBef>
                <a:spcPts val="440"/>
              </a:spcBef>
              <a:spcAft>
                <a:spcPts val="0"/>
              </a:spcAft>
              <a:buSzPts val="2200"/>
              <a:buChar char="*"/>
            </a:pPr>
            <a:r>
              <a:rPr lang="vi-VN">
                <a:latin typeface="Tahoma"/>
                <a:ea typeface="Tahoma"/>
                <a:cs typeface="Tahoma"/>
                <a:sym typeface="Tahoma"/>
              </a:rPr>
              <a:t>Quản lý bản vá</a:t>
            </a:r>
            <a:endParaRPr/>
          </a:p>
          <a:p>
            <a:pPr indent="-274319" lvl="1" marL="576263" rtl="0" algn="l">
              <a:spcBef>
                <a:spcPts val="440"/>
              </a:spcBef>
              <a:spcAft>
                <a:spcPts val="0"/>
              </a:spcAft>
              <a:buSzPts val="2200"/>
              <a:buChar char="*"/>
            </a:pPr>
            <a:r>
              <a:rPr lang="vi-VN">
                <a:latin typeface="Tahoma"/>
                <a:ea typeface="Tahoma"/>
                <a:cs typeface="Tahoma"/>
                <a:sym typeface="Tahoma"/>
              </a:rPr>
              <a:t>Backup</a:t>
            </a:r>
            <a:endParaRPr>
              <a:latin typeface="Tahoma"/>
              <a:ea typeface="Tahoma"/>
              <a:cs typeface="Tahoma"/>
              <a:sym typeface="Tahoma"/>
            </a:endParaRPr>
          </a:p>
        </p:txBody>
      </p:sp>
      <p:sp>
        <p:nvSpPr>
          <p:cNvPr id="234" name="Google Shape;234;p16"/>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vi-VN" sz="3959"/>
              <a:t>Amazon Relational Database Service (RDS)</a:t>
            </a:r>
            <a:endParaRPr/>
          </a:p>
        </p:txBody>
      </p:sp>
      <p:pic>
        <p:nvPicPr>
          <p:cNvPr id="235" name="Google Shape;235;p16"/>
          <p:cNvPicPr preferRelativeResize="0"/>
          <p:nvPr/>
        </p:nvPicPr>
        <p:blipFill rotWithShape="1">
          <a:blip r:embed="rId3">
            <a:alphaModFix/>
          </a:blip>
          <a:srcRect b="0" l="0" r="0" t="0"/>
          <a:stretch/>
        </p:blipFill>
        <p:spPr>
          <a:xfrm>
            <a:off x="0" y="5257800"/>
            <a:ext cx="8980714" cy="17600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7"/>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20"/>
              <a:buChar char="*"/>
            </a:pPr>
            <a:r>
              <a:rPr lang="vi-VN" sz="2220"/>
              <a:t>Sẵn sàng hoạt động: Nếu có một lỗi trong hệ thống cơ sở dữ liệu, nó sẽ chỉ ảnh hưởng đến một phần của các thông tin, không ảnh hưởng đến toàn bộ cơ sở dữ liệu.</a:t>
            </a:r>
            <a:endParaRPr sz="2220"/>
          </a:p>
          <a:p>
            <a:pPr indent="-274320" lvl="0" marL="274320" rtl="0" algn="l">
              <a:spcBef>
                <a:spcPts val="444"/>
              </a:spcBef>
              <a:spcAft>
                <a:spcPts val="0"/>
              </a:spcAft>
              <a:buSzPts val="2220"/>
              <a:buChar char="*"/>
            </a:pPr>
            <a:r>
              <a:rPr lang="vi-VN" sz="2220"/>
              <a:t>Cải thiện hiệu suất: Dữ liệu lưu trữ có thể phân tán về các Database gần các trang web có nhu cầu lớn nhất, và do đó hệ thống cơ sở dữ liệu hoạt động song song, cho phép cân bằng tải giữa các Server. </a:t>
            </a:r>
            <a:endParaRPr sz="2220"/>
          </a:p>
          <a:p>
            <a:pPr indent="-274320" lvl="0" marL="274320" rtl="0" algn="l">
              <a:spcBef>
                <a:spcPts val="444"/>
              </a:spcBef>
              <a:spcAft>
                <a:spcPts val="0"/>
              </a:spcAft>
              <a:buSzPts val="2220"/>
              <a:buChar char="*"/>
            </a:pPr>
            <a:r>
              <a:rPr lang="vi-VN" sz="2220"/>
              <a:t>Ít tốn kém </a:t>
            </a:r>
            <a:endParaRPr sz="2220"/>
          </a:p>
          <a:p>
            <a:pPr indent="-274320" lvl="0" marL="274320" rtl="0" algn="l">
              <a:spcBef>
                <a:spcPts val="444"/>
              </a:spcBef>
              <a:spcAft>
                <a:spcPts val="0"/>
              </a:spcAft>
              <a:buSzPts val="2220"/>
              <a:buChar char="*"/>
            </a:pPr>
            <a:r>
              <a:rPr lang="vi-VN" sz="2220"/>
              <a:t>Linh hoạt </a:t>
            </a:r>
            <a:endParaRPr sz="2220"/>
          </a:p>
        </p:txBody>
      </p:sp>
      <p:sp>
        <p:nvSpPr>
          <p:cNvPr id="241" name="Google Shape;241;p17"/>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vi-VN" sz="3959"/>
              <a:t>Ưu điểm</a:t>
            </a:r>
            <a:br>
              <a:rPr lang="vi-VN" sz="3959"/>
            </a:br>
            <a:r>
              <a:rPr lang="vi-VN" sz="3959"/>
              <a:t>cơ sở dữ liệu trên đám mây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8"/>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vi-VN"/>
              <a:t>Quản trị CSDL khá phức tạp</a:t>
            </a:r>
            <a:endParaRPr/>
          </a:p>
          <a:p>
            <a:pPr indent="-274320" lvl="0" marL="274320" rtl="0" algn="l">
              <a:spcBef>
                <a:spcPts val="480"/>
              </a:spcBef>
              <a:spcAft>
                <a:spcPts val="0"/>
              </a:spcAft>
              <a:buSzPts val="2400"/>
              <a:buChar char="*"/>
            </a:pPr>
            <a:r>
              <a:rPr lang="vi-VN"/>
              <a:t>Khó khăn trong việc duy trì tính toàn vẹn dữ liệu </a:t>
            </a:r>
            <a:endParaRPr/>
          </a:p>
          <a:p>
            <a:pPr indent="-274320" lvl="0" marL="274320" rtl="0" algn="l">
              <a:spcBef>
                <a:spcPts val="480"/>
              </a:spcBef>
              <a:spcAft>
                <a:spcPts val="0"/>
              </a:spcAft>
              <a:buSzPts val="2400"/>
              <a:buChar char="*"/>
            </a:pPr>
            <a:r>
              <a:rPr lang="vi-VN"/>
              <a:t>Chưa có tiêu chuẩn chuyển đổi một CSDL tập trung sang giải pháp điện toán đám mây</a:t>
            </a:r>
            <a:endParaRPr/>
          </a:p>
        </p:txBody>
      </p:sp>
      <p:sp>
        <p:nvSpPr>
          <p:cNvPr id="247" name="Google Shape;247;p18"/>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vi-VN"/>
              <a:t>Nhược điểm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vi-VN"/>
              <a:t>Điện toán đám mây (tiếng Anh: cloud computing), là mô hình điện toán sử dụng các công nghệ máy tính và phát triển dựa vào mạng Internet.</a:t>
            </a:r>
            <a:endParaRPr/>
          </a:p>
          <a:p>
            <a:pPr indent="-274320" lvl="0" marL="274320" rtl="0" algn="l">
              <a:spcBef>
                <a:spcPts val="480"/>
              </a:spcBef>
              <a:spcAft>
                <a:spcPts val="0"/>
              </a:spcAft>
              <a:buSzPts val="2400"/>
              <a:buChar char="*"/>
            </a:pPr>
            <a:r>
              <a:rPr lang="vi-VN"/>
              <a:t>Thuật ngữ "đám mây" ở đây là lối nói ẩn dụ chỉ mạng Internet và các cơ sở hạ tầng chứa trong nó.</a:t>
            </a:r>
            <a:endParaRPr/>
          </a:p>
          <a:p>
            <a:pPr indent="-274320" lvl="0" marL="274320" rtl="0" algn="l">
              <a:spcBef>
                <a:spcPts val="480"/>
              </a:spcBef>
              <a:spcAft>
                <a:spcPts val="0"/>
              </a:spcAft>
              <a:buSzPts val="2400"/>
              <a:buChar char="*"/>
            </a:pPr>
            <a:r>
              <a:rPr lang="vi-VN">
                <a:latin typeface="Tahoma"/>
                <a:ea typeface="Tahoma"/>
                <a:cs typeface="Tahoma"/>
                <a:sym typeface="Tahoma"/>
              </a:rPr>
              <a:t>Mọi khả năng liên quan đến công nghệ thông tin đều được cung cấp dưới dạng các "dịch vụ“.</a:t>
            </a:r>
            <a:endParaRPr>
              <a:latin typeface="Tahoma"/>
              <a:ea typeface="Tahoma"/>
              <a:cs typeface="Tahoma"/>
              <a:sym typeface="Tahoma"/>
            </a:endParaRPr>
          </a:p>
        </p:txBody>
      </p:sp>
      <p:sp>
        <p:nvSpPr>
          <p:cNvPr id="139" name="Google Shape;139;p2"/>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vi-VN"/>
              <a:t>Định nghĩa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vi-VN">
                <a:latin typeface="Tahoma"/>
                <a:ea typeface="Tahoma"/>
                <a:cs typeface="Tahoma"/>
                <a:sym typeface="Tahoma"/>
              </a:rPr>
              <a:t>Mạng đóng vai trò kết nối giữa máy client (máy khách) và máy Server (máy chủ cung cấp dịch vụ)</a:t>
            </a:r>
            <a:endParaRPr/>
          </a:p>
          <a:p>
            <a:pPr indent="-274320" lvl="0" marL="274320" rtl="0" algn="l">
              <a:spcBef>
                <a:spcPts val="480"/>
              </a:spcBef>
              <a:spcAft>
                <a:spcPts val="0"/>
              </a:spcAft>
              <a:buSzPts val="2400"/>
              <a:buChar char="*"/>
            </a:pPr>
            <a:r>
              <a:rPr lang="vi-VN">
                <a:latin typeface="Tahoma"/>
                <a:ea typeface="Tahoma"/>
                <a:cs typeface="Tahoma"/>
                <a:sym typeface="Tahoma"/>
              </a:rPr>
              <a:t>Khách hàng sử dụng một chương trình ứng dụng để giao tiếp với một máy chủ ứng dụng thông qua mạng</a:t>
            </a:r>
            <a:endParaRPr/>
          </a:p>
          <a:p>
            <a:pPr indent="-274320" lvl="0" marL="274320" rtl="0" algn="l">
              <a:spcBef>
                <a:spcPts val="480"/>
              </a:spcBef>
              <a:spcAft>
                <a:spcPts val="0"/>
              </a:spcAft>
              <a:buSzPts val="2400"/>
              <a:buChar char="*"/>
            </a:pPr>
            <a:r>
              <a:rPr lang="vi-VN">
                <a:latin typeface="Tahoma"/>
                <a:ea typeface="Tahoma"/>
                <a:cs typeface="Tahoma"/>
                <a:sym typeface="Tahoma"/>
              </a:rPr>
              <a:t>Các xử lý được thực hiện trên máy chủ, và gửi lại cho máy khách.</a:t>
            </a:r>
            <a:endParaRPr>
              <a:latin typeface="Tahoma"/>
              <a:ea typeface="Tahoma"/>
              <a:cs typeface="Tahoma"/>
              <a:sym typeface="Tahoma"/>
            </a:endParaRPr>
          </a:p>
        </p:txBody>
      </p:sp>
      <p:sp>
        <p:nvSpPr>
          <p:cNvPr id="253" name="Google Shape;253;p19"/>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vi-VN"/>
              <a:t>Kết nối mạng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vi-VN">
                <a:latin typeface="Tahoma"/>
                <a:ea typeface="Tahoma"/>
                <a:cs typeface="Tahoma"/>
                <a:sym typeface="Tahoma"/>
              </a:rPr>
              <a:t>Amazon</a:t>
            </a:r>
            <a:endParaRPr/>
          </a:p>
          <a:p>
            <a:pPr indent="-274320" lvl="0" marL="274320" rtl="0" algn="l">
              <a:spcBef>
                <a:spcPts val="480"/>
              </a:spcBef>
              <a:spcAft>
                <a:spcPts val="0"/>
              </a:spcAft>
              <a:buSzPts val="2400"/>
              <a:buChar char="*"/>
            </a:pPr>
            <a:r>
              <a:rPr lang="vi-VN">
                <a:latin typeface="Tahoma"/>
                <a:ea typeface="Tahoma"/>
                <a:cs typeface="Tahoma"/>
                <a:sym typeface="Tahoma"/>
              </a:rPr>
              <a:t>Google</a:t>
            </a:r>
            <a:endParaRPr/>
          </a:p>
          <a:p>
            <a:pPr indent="-274320" lvl="0" marL="274320" rtl="0" algn="l">
              <a:spcBef>
                <a:spcPts val="480"/>
              </a:spcBef>
              <a:spcAft>
                <a:spcPts val="0"/>
              </a:spcAft>
              <a:buSzPts val="2400"/>
              <a:buChar char="*"/>
            </a:pPr>
            <a:r>
              <a:rPr lang="vi-VN">
                <a:latin typeface="Tahoma"/>
                <a:ea typeface="Tahoma"/>
                <a:cs typeface="Tahoma"/>
                <a:sym typeface="Tahoma"/>
              </a:rPr>
              <a:t>Microsoft</a:t>
            </a:r>
            <a:endParaRPr/>
          </a:p>
          <a:p>
            <a:pPr indent="-274320" lvl="0" marL="274320" rtl="0" algn="l">
              <a:spcBef>
                <a:spcPts val="480"/>
              </a:spcBef>
              <a:spcAft>
                <a:spcPts val="0"/>
              </a:spcAft>
              <a:buSzPts val="2400"/>
              <a:buChar char="*"/>
            </a:pPr>
            <a:r>
              <a:rPr lang="vi-VN">
                <a:latin typeface="Tahoma"/>
                <a:ea typeface="Tahoma"/>
                <a:cs typeface="Tahoma"/>
                <a:sym typeface="Tahoma"/>
              </a:rPr>
              <a:t>Viettel</a:t>
            </a:r>
            <a:endParaRPr/>
          </a:p>
          <a:p>
            <a:pPr indent="-274320" lvl="0" marL="274320" rtl="0" algn="l">
              <a:spcBef>
                <a:spcPts val="480"/>
              </a:spcBef>
              <a:spcAft>
                <a:spcPts val="0"/>
              </a:spcAft>
              <a:buSzPts val="2400"/>
              <a:buChar char="*"/>
            </a:pPr>
            <a:r>
              <a:rPr lang="vi-VN">
                <a:latin typeface="Tahoma"/>
                <a:ea typeface="Tahoma"/>
                <a:cs typeface="Tahoma"/>
                <a:sym typeface="Tahoma"/>
              </a:rPr>
              <a:t>Blynk</a:t>
            </a:r>
            <a:endParaRPr/>
          </a:p>
          <a:p>
            <a:pPr indent="-274320" lvl="0" marL="274320" rtl="0" algn="l">
              <a:spcBef>
                <a:spcPts val="480"/>
              </a:spcBef>
              <a:spcAft>
                <a:spcPts val="0"/>
              </a:spcAft>
              <a:buSzPts val="2400"/>
              <a:buChar char="*"/>
            </a:pPr>
            <a:r>
              <a:rPr lang="vi-VN">
                <a:latin typeface="Tahoma"/>
                <a:ea typeface="Tahoma"/>
                <a:cs typeface="Tahoma"/>
                <a:sym typeface="Tahoma"/>
              </a:rPr>
              <a:t>Thingspeak</a:t>
            </a:r>
            <a:endParaRPr/>
          </a:p>
          <a:p>
            <a:pPr indent="-274320" lvl="0" marL="274320" rtl="0" algn="l">
              <a:spcBef>
                <a:spcPts val="480"/>
              </a:spcBef>
              <a:spcAft>
                <a:spcPts val="0"/>
              </a:spcAft>
              <a:buSzPts val="2400"/>
              <a:buChar char="*"/>
            </a:pPr>
            <a:r>
              <a:rPr lang="vi-VN">
                <a:latin typeface="Tahoma"/>
                <a:ea typeface="Tahoma"/>
                <a:cs typeface="Tahoma"/>
                <a:sym typeface="Tahoma"/>
              </a:rPr>
              <a:t>ThingsBoard</a:t>
            </a:r>
            <a:endParaRPr>
              <a:latin typeface="Tahoma"/>
              <a:ea typeface="Tahoma"/>
              <a:cs typeface="Tahoma"/>
              <a:sym typeface="Tahoma"/>
            </a:endParaRPr>
          </a:p>
          <a:p>
            <a:pPr indent="-121920" lvl="0" marL="274320" rtl="0" algn="l">
              <a:spcBef>
                <a:spcPts val="480"/>
              </a:spcBef>
              <a:spcAft>
                <a:spcPts val="0"/>
              </a:spcAft>
              <a:buSzPts val="2400"/>
              <a:buNone/>
            </a:pPr>
            <a:r>
              <a:t/>
            </a:r>
            <a:endParaRPr/>
          </a:p>
        </p:txBody>
      </p:sp>
      <p:sp>
        <p:nvSpPr>
          <p:cNvPr id="259" name="Google Shape;259;p20"/>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vi-VN" sz="3959"/>
              <a:t>Một số nhà cung cấp dịch vụ trên Điện toán đám mây</a:t>
            </a:r>
            <a:endParaRPr sz="3959"/>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 calcmode="lin" valueType="num">
                                      <p:cBhvr additive="base">
                                        <p:cTn dur="500"/>
                                        <p:tgtEl>
                                          <p:spTgt spid="25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 calcmode="lin" valueType="num">
                                      <p:cBhvr additive="base">
                                        <p:cTn dur="500"/>
                                        <p:tgtEl>
                                          <p:spTgt spid="25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 calcmode="lin" valueType="num">
                                      <p:cBhvr additive="base">
                                        <p:cTn dur="500"/>
                                        <p:tgtEl>
                                          <p:spTgt spid="25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 calcmode="lin" valueType="num">
                                      <p:cBhvr additive="base">
                                        <p:cTn dur="500"/>
                                        <p:tgtEl>
                                          <p:spTgt spid="25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 calcmode="lin" valueType="num">
                                      <p:cBhvr additive="base">
                                        <p:cTn dur="500"/>
                                        <p:tgtEl>
                                          <p:spTgt spid="25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anim calcmode="lin" valueType="num">
                                      <p:cBhvr additive="base">
                                        <p:cTn dur="500"/>
                                        <p:tgtEl>
                                          <p:spTgt spid="25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anim calcmode="lin" valueType="num">
                                      <p:cBhvr additive="base">
                                        <p:cTn dur="500"/>
                                        <p:tgtEl>
                                          <p:spTgt spid="25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7" st="7"/>
                                            </p:txEl>
                                          </p:spTgt>
                                        </p:tgtEl>
                                        <p:attrNameLst>
                                          <p:attrName>style.visibility</p:attrName>
                                        </p:attrNameLst>
                                      </p:cBhvr>
                                      <p:to>
                                        <p:strVal val="visible"/>
                                      </p:to>
                                    </p:set>
                                    <p:anim calcmode="lin" valueType="num">
                                      <p:cBhvr additive="base">
                                        <p:cTn dur="500"/>
                                        <p:tgtEl>
                                          <p:spTgt spid="25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1"/>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040"/>
              <a:buChar char="*"/>
            </a:pPr>
            <a:r>
              <a:rPr lang="vi-VN" sz="2040"/>
              <a:t>Amazon: Là một trong những công ty đầu tiên cung cấp dịch vụ đám mây cho công chúng. </a:t>
            </a:r>
            <a:endParaRPr sz="2040"/>
          </a:p>
          <a:p>
            <a:pPr indent="-274320" lvl="0" marL="274320" rtl="0" algn="l">
              <a:lnSpc>
                <a:spcPct val="90000"/>
              </a:lnSpc>
              <a:spcBef>
                <a:spcPts val="408"/>
              </a:spcBef>
              <a:spcAft>
                <a:spcPts val="0"/>
              </a:spcAft>
              <a:buSzPts val="2040"/>
              <a:buChar char="*"/>
            </a:pPr>
            <a:r>
              <a:rPr lang="vi-VN" sz="2040"/>
              <a:t>Một số dịch vụ cuả Amazon như: </a:t>
            </a:r>
            <a:endParaRPr sz="2040"/>
          </a:p>
          <a:p>
            <a:pPr indent="-274320" lvl="1" marL="576263" rtl="0" algn="l">
              <a:lnSpc>
                <a:spcPct val="90000"/>
              </a:lnSpc>
              <a:spcBef>
                <a:spcPts val="374"/>
              </a:spcBef>
              <a:spcAft>
                <a:spcPts val="0"/>
              </a:spcAft>
              <a:buSzPts val="1870"/>
              <a:buChar char="*"/>
            </a:pPr>
            <a:r>
              <a:rPr lang="vi-VN" sz="1870"/>
              <a:t>Elastic Compute Điện toán đám mây (EC2): Cung cấp các máy ảo và mở rộng khả năng của CPU cho tổ chức của bạn. </a:t>
            </a:r>
            <a:endParaRPr sz="1870"/>
          </a:p>
          <a:p>
            <a:pPr indent="-274320" lvl="1" marL="576263" rtl="0" algn="l">
              <a:lnSpc>
                <a:spcPct val="90000"/>
              </a:lnSpc>
              <a:spcBef>
                <a:spcPts val="374"/>
              </a:spcBef>
              <a:spcAft>
                <a:spcPts val="0"/>
              </a:spcAft>
              <a:buSzPts val="1870"/>
              <a:buChar char="*"/>
            </a:pPr>
            <a:r>
              <a:rPr lang="vi-VN" sz="1870"/>
              <a:t>Simple Storage Service (S3): Cho phép bạn lưu trữ dữ liệu lên đến 5GB về kích thước trong dịch vụ lưu trữ ảo của Amazon. </a:t>
            </a:r>
            <a:endParaRPr sz="1870"/>
          </a:p>
          <a:p>
            <a:pPr indent="-274320" lvl="1" marL="576263" rtl="0" algn="l">
              <a:lnSpc>
                <a:spcPct val="90000"/>
              </a:lnSpc>
              <a:spcBef>
                <a:spcPts val="374"/>
              </a:spcBef>
              <a:spcAft>
                <a:spcPts val="0"/>
              </a:spcAft>
              <a:buSzPts val="1870"/>
              <a:buChar char="*"/>
            </a:pPr>
            <a:r>
              <a:rPr lang="vi-VN" sz="1870"/>
              <a:t>Simple Queue Service (SQS): Cho phép các máy tính giao tiếp với nhau bằng cách sử dụng tin nhắn đi qua API. </a:t>
            </a:r>
            <a:endParaRPr sz="1870"/>
          </a:p>
          <a:p>
            <a:pPr indent="-274320" lvl="1" marL="576263" rtl="0" algn="l">
              <a:lnSpc>
                <a:spcPct val="90000"/>
              </a:lnSpc>
              <a:spcBef>
                <a:spcPts val="374"/>
              </a:spcBef>
              <a:spcAft>
                <a:spcPts val="0"/>
              </a:spcAft>
              <a:buSzPts val="1870"/>
              <a:buChar char="*"/>
            </a:pPr>
            <a:r>
              <a:rPr lang="vi-VN" sz="1870"/>
              <a:t>SimpleDB: Là một dịch vụ web để chạy các truy vấn trên dữ liệu có cấu trúc trong thời gian thực </a:t>
            </a:r>
            <a:endParaRPr sz="1870"/>
          </a:p>
        </p:txBody>
      </p:sp>
      <p:sp>
        <p:nvSpPr>
          <p:cNvPr id="265" name="Google Shape;265;p21"/>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vi-VN"/>
              <a:t>Amazon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2"/>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121920" lvl="0" marL="274320" rtl="0" algn="l">
              <a:spcBef>
                <a:spcPts val="0"/>
              </a:spcBef>
              <a:spcAft>
                <a:spcPts val="0"/>
              </a:spcAft>
              <a:buSzPts val="2400"/>
              <a:buNone/>
            </a:pPr>
            <a:r>
              <a:t/>
            </a:r>
            <a:endParaRPr/>
          </a:p>
        </p:txBody>
      </p:sp>
      <p:sp>
        <p:nvSpPr>
          <p:cNvPr id="271" name="Google Shape;271;p22"/>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vi-VN"/>
              <a:t>Google</a:t>
            </a:r>
            <a:endParaRPr/>
          </a:p>
        </p:txBody>
      </p:sp>
      <p:pic>
        <p:nvPicPr>
          <p:cNvPr id="272" name="Google Shape;272;p22"/>
          <p:cNvPicPr preferRelativeResize="0"/>
          <p:nvPr/>
        </p:nvPicPr>
        <p:blipFill rotWithShape="1">
          <a:blip r:embed="rId3">
            <a:alphaModFix/>
          </a:blip>
          <a:srcRect b="0" l="0" r="0" t="0"/>
          <a:stretch/>
        </p:blipFill>
        <p:spPr>
          <a:xfrm>
            <a:off x="221343" y="3124200"/>
            <a:ext cx="8915400" cy="3291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5"/>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vi-VN"/>
              <a:t>Tỷ lệ Chi phí/Lợi nhuận </a:t>
            </a:r>
            <a:endParaRPr/>
          </a:p>
          <a:p>
            <a:pPr indent="-274320" lvl="0" marL="274320" rtl="0" algn="l">
              <a:spcBef>
                <a:spcPts val="480"/>
              </a:spcBef>
              <a:spcAft>
                <a:spcPts val="0"/>
              </a:spcAft>
              <a:buSzPts val="2400"/>
              <a:buChar char="*"/>
            </a:pPr>
            <a:r>
              <a:rPr lang="vi-VN"/>
              <a:t>Tốc độ truyền tải </a:t>
            </a:r>
            <a:endParaRPr/>
          </a:p>
          <a:p>
            <a:pPr indent="-274320" lvl="0" marL="274320" rtl="0" algn="l">
              <a:spcBef>
                <a:spcPts val="480"/>
              </a:spcBef>
              <a:spcAft>
                <a:spcPts val="0"/>
              </a:spcAft>
              <a:buSzPts val="2400"/>
              <a:buChar char="*"/>
            </a:pPr>
            <a:r>
              <a:rPr lang="vi-VN"/>
              <a:t>Dung lượng sử dụng </a:t>
            </a:r>
            <a:endParaRPr/>
          </a:p>
          <a:p>
            <a:pPr indent="-274320" lvl="0" marL="274320" rtl="0" algn="l">
              <a:spcBef>
                <a:spcPts val="480"/>
              </a:spcBef>
              <a:spcAft>
                <a:spcPts val="0"/>
              </a:spcAft>
              <a:buSzPts val="2400"/>
              <a:buChar char="*"/>
            </a:pPr>
            <a:r>
              <a:rPr lang="vi-VN"/>
              <a:t>Dữ liệu </a:t>
            </a:r>
            <a:endParaRPr/>
          </a:p>
          <a:p>
            <a:pPr indent="-274320" lvl="0" marL="274320" rtl="0" algn="l">
              <a:spcBef>
                <a:spcPts val="480"/>
              </a:spcBef>
              <a:spcAft>
                <a:spcPts val="0"/>
              </a:spcAft>
              <a:buSzPts val="2400"/>
              <a:buChar char="*"/>
            </a:pPr>
            <a:r>
              <a:rPr lang="vi-VN"/>
              <a:t>Hạ tầng IT </a:t>
            </a:r>
            <a:endParaRPr/>
          </a:p>
        </p:txBody>
      </p:sp>
      <p:sp>
        <p:nvSpPr>
          <p:cNvPr id="278" name="Google Shape;278;p25"/>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vi-VN" sz="3959"/>
              <a:t>Khi nào bạn nên sử dụng Điện toán đám mây?</a:t>
            </a:r>
            <a:endParaRPr sz="3959"/>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vi-VN"/>
              <a:t>Có 3 giải pháp:</a:t>
            </a:r>
            <a:endParaRPr/>
          </a:p>
          <a:p>
            <a:pPr indent="-274319" lvl="1" marL="576263" rtl="0" algn="l">
              <a:spcBef>
                <a:spcPts val="440"/>
              </a:spcBef>
              <a:spcAft>
                <a:spcPts val="0"/>
              </a:spcAft>
              <a:buSzPts val="2200"/>
              <a:buChar char="*"/>
            </a:pPr>
            <a:r>
              <a:rPr lang="vi-VN"/>
              <a:t>Tính toán đám mây (Compute Clouds) </a:t>
            </a:r>
            <a:endParaRPr/>
          </a:p>
          <a:p>
            <a:pPr indent="-274319" lvl="1" marL="576263" rtl="0" algn="l">
              <a:spcBef>
                <a:spcPts val="440"/>
              </a:spcBef>
              <a:spcAft>
                <a:spcPts val="0"/>
              </a:spcAft>
              <a:buSzPts val="2200"/>
              <a:buChar char="*"/>
            </a:pPr>
            <a:r>
              <a:rPr lang="vi-VN"/>
              <a:t> Lưu trữ đám mây (Cloud Storage)  </a:t>
            </a:r>
            <a:endParaRPr/>
          </a:p>
          <a:p>
            <a:pPr indent="-274319" lvl="1" marL="576263" rtl="0" algn="l">
              <a:spcBef>
                <a:spcPts val="440"/>
              </a:spcBef>
              <a:spcAft>
                <a:spcPts val="0"/>
              </a:spcAft>
              <a:buSzPts val="2200"/>
              <a:buChar char="*"/>
            </a:pPr>
            <a:r>
              <a:rPr lang="vi-VN"/>
              <a:t>Ứng dụng đám mây (Cloud Applications )</a:t>
            </a:r>
            <a:endParaRPr/>
          </a:p>
        </p:txBody>
      </p:sp>
      <p:sp>
        <p:nvSpPr>
          <p:cNvPr id="284" name="Google Shape;284;p26"/>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vi-VN" sz="3959"/>
              <a:t>Triển khai Điện toán đám mây nhƣ thế nào?</a:t>
            </a:r>
            <a:endParaRPr sz="3959"/>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vi-VN"/>
              <a:t>Tính toán đám mây: </a:t>
            </a:r>
            <a:endParaRPr/>
          </a:p>
          <a:p>
            <a:pPr indent="-274319" lvl="1" marL="576263" rtl="0" algn="l">
              <a:spcBef>
                <a:spcPts val="440"/>
              </a:spcBef>
              <a:spcAft>
                <a:spcPts val="0"/>
              </a:spcAft>
              <a:buSzPts val="2200"/>
              <a:buChar char="*"/>
            </a:pPr>
            <a:r>
              <a:rPr lang="vi-VN"/>
              <a:t>cho phép bạn truy cập vào các ứng dụng duy trì trên thiết bị của nhà cung cấp. </a:t>
            </a:r>
            <a:endParaRPr/>
          </a:p>
          <a:p>
            <a:pPr indent="-274319" lvl="1" marL="576263" rtl="0" algn="l">
              <a:spcBef>
                <a:spcPts val="440"/>
              </a:spcBef>
              <a:spcAft>
                <a:spcPts val="0"/>
              </a:spcAft>
              <a:buSzPts val="2200"/>
              <a:buChar char="*"/>
            </a:pPr>
            <a:r>
              <a:rPr lang="vi-VN"/>
              <a:t>Cho phép truy cập mở rộng, ít tốn kém tài nguyên, tính toán theo yêu cầu.</a:t>
            </a:r>
            <a:endParaRPr/>
          </a:p>
          <a:p>
            <a:pPr indent="-121920" lvl="0" marL="274320" rtl="0" algn="l">
              <a:spcBef>
                <a:spcPts val="480"/>
              </a:spcBef>
              <a:spcAft>
                <a:spcPts val="0"/>
              </a:spcAft>
              <a:buSzPts val="2400"/>
              <a:buNone/>
            </a:pPr>
            <a:r>
              <a:t/>
            </a:r>
            <a:endParaRPr/>
          </a:p>
          <a:p>
            <a:pPr indent="-121920" lvl="0" marL="274320" rtl="0" algn="l">
              <a:spcBef>
                <a:spcPts val="480"/>
              </a:spcBef>
              <a:spcAft>
                <a:spcPts val="0"/>
              </a:spcAft>
              <a:buSzPts val="2400"/>
              <a:buNone/>
            </a:pPr>
            <a:r>
              <a:t/>
            </a:r>
            <a:endParaRPr/>
          </a:p>
        </p:txBody>
      </p:sp>
      <p:sp>
        <p:nvSpPr>
          <p:cNvPr id="290" name="Google Shape;290;p27"/>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vi-VN" sz="3959"/>
              <a:t>Triển khai Điện toán đám mây nhƣ thế nào?</a:t>
            </a:r>
            <a:endParaRPr sz="3959"/>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121920" lvl="0" marL="274320" rtl="0" algn="l">
              <a:spcBef>
                <a:spcPts val="0"/>
              </a:spcBef>
              <a:spcAft>
                <a:spcPts val="0"/>
              </a:spcAft>
              <a:buSzPts val="2400"/>
              <a:buNone/>
            </a:pPr>
            <a:r>
              <a:t/>
            </a:r>
            <a:endParaRPr/>
          </a:p>
        </p:txBody>
      </p:sp>
      <p:sp>
        <p:nvSpPr>
          <p:cNvPr id="145" name="Google Shape;145;p3"/>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Tahoma"/>
              <a:buNone/>
            </a:pPr>
            <a:r>
              <a:rPr lang="vi-VN">
                <a:latin typeface="Tahoma"/>
                <a:ea typeface="Tahoma"/>
                <a:cs typeface="Tahoma"/>
                <a:sym typeface="Tahoma"/>
              </a:rPr>
              <a:t>Định nghĩa</a:t>
            </a:r>
            <a:endParaRPr/>
          </a:p>
        </p:txBody>
      </p:sp>
      <p:pic>
        <p:nvPicPr>
          <p:cNvPr descr="https://upload.wikimedia.org/wikipedia/commons/2/27/Cloud_applications.jpg" id="146" name="Google Shape;146;p3"/>
          <p:cNvPicPr preferRelativeResize="0"/>
          <p:nvPr/>
        </p:nvPicPr>
        <p:blipFill rotWithShape="1">
          <a:blip r:embed="rId3">
            <a:alphaModFix/>
          </a:blip>
          <a:srcRect b="0" l="0" r="0" t="0"/>
          <a:stretch/>
        </p:blipFill>
        <p:spPr>
          <a:xfrm>
            <a:off x="1038045" y="1828800"/>
            <a:ext cx="7551496" cy="43865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vi-VN">
                <a:latin typeface="Tahoma"/>
                <a:ea typeface="Tahoma"/>
                <a:cs typeface="Tahoma"/>
                <a:sym typeface="Tahoma"/>
              </a:rPr>
              <a:t>Thông tin được lưu trữ thường trực tại các máy chủ trên Internet và chỉ được được lưu trữ tạm thời ở các máy khách</a:t>
            </a:r>
            <a:endParaRPr>
              <a:latin typeface="Tahoma"/>
              <a:ea typeface="Tahoma"/>
              <a:cs typeface="Tahoma"/>
              <a:sym typeface="Tahoma"/>
            </a:endParaRPr>
          </a:p>
          <a:p>
            <a:pPr indent="-274320" lvl="0" marL="274320" rtl="0" algn="l">
              <a:spcBef>
                <a:spcPts val="480"/>
              </a:spcBef>
              <a:spcAft>
                <a:spcPts val="0"/>
              </a:spcAft>
              <a:buSzPts val="2400"/>
              <a:buChar char="*"/>
            </a:pPr>
            <a:r>
              <a:rPr lang="vi-VN">
                <a:latin typeface="Tahoma"/>
                <a:ea typeface="Tahoma"/>
                <a:cs typeface="Tahoma"/>
                <a:sym typeface="Tahoma"/>
              </a:rPr>
              <a:t>Ví dụ các dịch vụ đám mây</a:t>
            </a:r>
            <a:endParaRPr>
              <a:latin typeface="Tahoma"/>
              <a:ea typeface="Tahoma"/>
              <a:cs typeface="Tahoma"/>
              <a:sym typeface="Tahoma"/>
            </a:endParaRPr>
          </a:p>
          <a:p>
            <a:pPr indent="-121920" lvl="0" marL="274320" rtl="0" algn="l">
              <a:spcBef>
                <a:spcPts val="480"/>
              </a:spcBef>
              <a:spcAft>
                <a:spcPts val="0"/>
              </a:spcAft>
              <a:buSzPts val="2400"/>
              <a:buNone/>
            </a:pPr>
            <a:r>
              <a:t/>
            </a:r>
            <a:endParaRPr>
              <a:latin typeface="Tahoma"/>
              <a:ea typeface="Tahoma"/>
              <a:cs typeface="Tahoma"/>
              <a:sym typeface="Tahoma"/>
            </a:endParaRPr>
          </a:p>
        </p:txBody>
      </p:sp>
      <p:sp>
        <p:nvSpPr>
          <p:cNvPr id="152" name="Google Shape;152;p4"/>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vi-VN"/>
              <a:t>Định nghĩa</a:t>
            </a:r>
            <a:endParaRPr/>
          </a:p>
        </p:txBody>
      </p:sp>
      <p:pic>
        <p:nvPicPr>
          <p:cNvPr descr="Google Drive là gì? Tính năng và cách sử dụng Google Drive đơn ..." id="153" name="Google Shape;153;p4"/>
          <p:cNvPicPr preferRelativeResize="0"/>
          <p:nvPr/>
        </p:nvPicPr>
        <p:blipFill rotWithShape="1">
          <a:blip r:embed="rId3">
            <a:alphaModFix/>
          </a:blip>
          <a:srcRect b="0" l="0" r="0" t="0"/>
          <a:stretch/>
        </p:blipFill>
        <p:spPr>
          <a:xfrm>
            <a:off x="1371600" y="4572000"/>
            <a:ext cx="3886200" cy="2026376"/>
          </a:xfrm>
          <a:prstGeom prst="rect">
            <a:avLst/>
          </a:prstGeom>
          <a:noFill/>
          <a:ln>
            <a:noFill/>
          </a:ln>
        </p:spPr>
      </p:pic>
      <p:pic>
        <p:nvPicPr>
          <p:cNvPr descr="What is Git and GitHub? And how to use GitHub? - DEV" id="154" name="Google Shape;154;p4"/>
          <p:cNvPicPr preferRelativeResize="0"/>
          <p:nvPr/>
        </p:nvPicPr>
        <p:blipFill rotWithShape="1">
          <a:blip r:embed="rId4">
            <a:alphaModFix/>
          </a:blip>
          <a:srcRect b="0" l="0" r="0" t="0"/>
          <a:stretch/>
        </p:blipFill>
        <p:spPr>
          <a:xfrm>
            <a:off x="5693229" y="4669563"/>
            <a:ext cx="3429000" cy="19288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220"/>
              <a:buChar char="*"/>
            </a:pPr>
            <a:r>
              <a:rPr lang="vi-VN" sz="2220">
                <a:latin typeface="Candara"/>
                <a:ea typeface="Candara"/>
                <a:cs typeface="Candara"/>
                <a:sym typeface="Candara"/>
              </a:rPr>
              <a:t>Thuật ngữ cloud computing ra đời giữa năm 2007.</a:t>
            </a:r>
            <a:endParaRPr/>
          </a:p>
          <a:p>
            <a:pPr indent="-274320" lvl="0" marL="274320" rtl="0" algn="l">
              <a:lnSpc>
                <a:spcPct val="90000"/>
              </a:lnSpc>
              <a:spcBef>
                <a:spcPts val="444"/>
              </a:spcBef>
              <a:spcAft>
                <a:spcPts val="0"/>
              </a:spcAft>
              <a:buSzPts val="2220"/>
              <a:buChar char="*"/>
            </a:pPr>
            <a:r>
              <a:rPr lang="vi-VN" sz="2220">
                <a:latin typeface="Tahoma"/>
                <a:ea typeface="Tahoma"/>
                <a:cs typeface="Tahoma"/>
                <a:sym typeface="Tahoma"/>
              </a:rPr>
              <a:t>Các dịch vụ sẽ nằm tại các </a:t>
            </a:r>
            <a:r>
              <a:rPr lang="vi-VN" sz="2220" u="sng">
                <a:latin typeface="Tahoma"/>
                <a:ea typeface="Tahoma"/>
                <a:cs typeface="Tahoma"/>
                <a:sym typeface="Tahoma"/>
              </a:rPr>
              <a:t>máy chủ ảo </a:t>
            </a:r>
            <a:r>
              <a:rPr lang="vi-VN" sz="2220">
                <a:latin typeface="Tahoma"/>
                <a:ea typeface="Tahoma"/>
                <a:cs typeface="Tahoma"/>
                <a:sym typeface="Tahoma"/>
              </a:rPr>
              <a:t>(đám mây) trên Internet thay vì trong máy tính gia đình và văn phòng (trên mặt đất) để mọi người kết nối và sử dụng mỗi khi cần.</a:t>
            </a:r>
            <a:endParaRPr/>
          </a:p>
          <a:p>
            <a:pPr indent="-274320" lvl="0" marL="274320" rtl="0" algn="l">
              <a:lnSpc>
                <a:spcPct val="90000"/>
              </a:lnSpc>
              <a:spcBef>
                <a:spcPts val="444"/>
              </a:spcBef>
              <a:spcAft>
                <a:spcPts val="0"/>
              </a:spcAft>
              <a:buSzPts val="2220"/>
              <a:buChar char="*"/>
            </a:pPr>
            <a:r>
              <a:rPr lang="vi-VN" sz="2220">
                <a:latin typeface="Tahoma"/>
                <a:ea typeface="Tahoma"/>
                <a:cs typeface="Tahoma"/>
                <a:sym typeface="Tahoma"/>
              </a:rPr>
              <a:t>Doanh nghiệp không phải mua và duy trì hàng trăm, thậm chí hàng nghìn máy tính cũng như phần mềm. Họ chỉ cần tập trung vào kinh doanh lĩnh vực riêng của mình bởi đã có người khác lo cơ sở hạ tầng và công nghệ thông tin thay họ</a:t>
            </a:r>
            <a:endParaRPr sz="2220">
              <a:latin typeface="Tahoma"/>
              <a:ea typeface="Tahoma"/>
              <a:cs typeface="Tahoma"/>
              <a:sym typeface="Tahoma"/>
            </a:endParaRPr>
          </a:p>
        </p:txBody>
      </p:sp>
      <p:sp>
        <p:nvSpPr>
          <p:cNvPr id="160" name="Google Shape;160;p5"/>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vi-VN"/>
              <a:t>Định nghĩa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 calcmode="lin" valueType="num">
                                      <p:cBhvr additive="base">
                                        <p:cTn dur="500"/>
                                        <p:tgtEl>
                                          <p:spTgt spid="15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 calcmode="lin" valueType="num">
                                      <p:cBhvr additive="base">
                                        <p:cTn dur="500"/>
                                        <p:tgtEl>
                                          <p:spTgt spid="15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 calcmode="lin" valueType="num">
                                      <p:cBhvr additive="base">
                                        <p:cTn dur="500"/>
                                        <p:tgtEl>
                                          <p:spTgt spid="15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vi-VN"/>
              <a:t>Đại bộ phận hạ tầng cơ sở của điện toán đám mây hiện nay là sự kết hợp của những </a:t>
            </a:r>
            <a:r>
              <a:rPr b="1" lang="vi-VN"/>
              <a:t>dịch vụ </a:t>
            </a:r>
            <a:r>
              <a:rPr lang="vi-VN"/>
              <a:t>đáng tin cậy được phân phối thông qua các </a:t>
            </a:r>
            <a:r>
              <a:rPr b="1" lang="vi-VN"/>
              <a:t>trung tâm dữ liệu (data center)</a:t>
            </a:r>
            <a:r>
              <a:rPr lang="vi-VN"/>
              <a:t> được xây dựng trên những </a:t>
            </a:r>
            <a:r>
              <a:rPr b="1" lang="vi-VN"/>
              <a:t>máy chủ </a:t>
            </a:r>
            <a:r>
              <a:rPr lang="vi-VN"/>
              <a:t>với những cấp độ khác nhau của các </a:t>
            </a:r>
            <a:r>
              <a:rPr b="1" lang="vi-VN"/>
              <a:t>công nghệ ảo hóa.</a:t>
            </a:r>
            <a:endParaRPr b="1"/>
          </a:p>
        </p:txBody>
      </p:sp>
      <p:sp>
        <p:nvSpPr>
          <p:cNvPr id="166" name="Google Shape;166;p6"/>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vi-VN"/>
              <a:t>Định nghĩa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7"/>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vi-VN" u="sng">
                <a:solidFill>
                  <a:schemeClr val="hlink"/>
                </a:solidFill>
                <a:hlinkClick r:id="rId3"/>
              </a:rPr>
              <a:t>https://www.zdnet.com/article/photos-a-tour-inside-one-of-microsofts-cloud-data-centers/</a:t>
            </a:r>
            <a:endParaRPr/>
          </a:p>
        </p:txBody>
      </p:sp>
      <p:sp>
        <p:nvSpPr>
          <p:cNvPr id="172" name="Google Shape;172;p7"/>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vi-VN"/>
              <a:t>Data center</a:t>
            </a:r>
            <a:endParaRPr/>
          </a:p>
        </p:txBody>
      </p:sp>
      <p:pic>
        <p:nvPicPr>
          <p:cNvPr id="173" name="Google Shape;173;p7"/>
          <p:cNvPicPr preferRelativeResize="0"/>
          <p:nvPr/>
        </p:nvPicPr>
        <p:blipFill rotWithShape="1">
          <a:blip r:embed="rId4">
            <a:alphaModFix/>
          </a:blip>
          <a:srcRect b="0" l="0" r="0" t="0"/>
          <a:stretch/>
        </p:blipFill>
        <p:spPr>
          <a:xfrm>
            <a:off x="1219200" y="3488456"/>
            <a:ext cx="7315200" cy="33659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vi-VN">
                <a:latin typeface="Tahoma"/>
                <a:ea typeface="Tahoma"/>
                <a:cs typeface="Tahoma"/>
                <a:sym typeface="Tahoma"/>
              </a:rPr>
              <a:t>Ảo hóa là gì?</a:t>
            </a:r>
            <a:endParaRPr/>
          </a:p>
          <a:p>
            <a:pPr indent="-134619" lvl="1" marL="576263" rtl="0" algn="l">
              <a:spcBef>
                <a:spcPts val="440"/>
              </a:spcBef>
              <a:spcAft>
                <a:spcPts val="0"/>
              </a:spcAft>
              <a:buSzPts val="2200"/>
              <a:buNone/>
            </a:pPr>
            <a:r>
              <a:t/>
            </a:r>
            <a:endParaRPr>
              <a:latin typeface="Tahoma"/>
              <a:ea typeface="Tahoma"/>
              <a:cs typeface="Tahoma"/>
              <a:sym typeface="Tahoma"/>
            </a:endParaRPr>
          </a:p>
          <a:p>
            <a:pPr indent="-274320" lvl="0" marL="274320" rtl="0" algn="l">
              <a:spcBef>
                <a:spcPts val="480"/>
              </a:spcBef>
              <a:spcAft>
                <a:spcPts val="0"/>
              </a:spcAft>
              <a:buSzPts val="2400"/>
              <a:buChar char="*"/>
            </a:pPr>
            <a:r>
              <a:rPr lang="vi-VN">
                <a:latin typeface="Tahoma"/>
                <a:ea typeface="Tahoma"/>
                <a:cs typeface="Tahoma"/>
                <a:sym typeface="Tahoma"/>
              </a:rPr>
              <a:t>Các dạng ảo hóa</a:t>
            </a:r>
            <a:endParaRPr/>
          </a:p>
        </p:txBody>
      </p:sp>
      <p:sp>
        <p:nvSpPr>
          <p:cNvPr id="179" name="Google Shape;179;p8"/>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vi-VN"/>
              <a:t>Công nghệ ảo hóa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vi-VN"/>
              <a:t>Sử dụng các tài nguyên tính toán động (Dynamic computing resources).</a:t>
            </a:r>
            <a:endParaRPr/>
          </a:p>
          <a:p>
            <a:pPr indent="-274320" lvl="0" marL="274320" rtl="0" algn="l">
              <a:spcBef>
                <a:spcPts val="480"/>
              </a:spcBef>
              <a:spcAft>
                <a:spcPts val="0"/>
              </a:spcAft>
              <a:buSzPts val="2400"/>
              <a:buChar char="*"/>
            </a:pPr>
            <a:r>
              <a:rPr lang="vi-VN">
                <a:latin typeface="Tahoma"/>
                <a:ea typeface="Tahoma"/>
                <a:cs typeface="Tahoma"/>
                <a:sym typeface="Tahoma"/>
              </a:rPr>
              <a:t>Giảm chi phí</a:t>
            </a:r>
            <a:endParaRPr/>
          </a:p>
          <a:p>
            <a:pPr indent="-274320" lvl="0" marL="274320" rtl="0" algn="l">
              <a:spcBef>
                <a:spcPts val="480"/>
              </a:spcBef>
              <a:spcAft>
                <a:spcPts val="0"/>
              </a:spcAft>
              <a:buSzPts val="2400"/>
              <a:buChar char="*"/>
            </a:pPr>
            <a:r>
              <a:rPr lang="vi-VN">
                <a:latin typeface="Tahoma"/>
                <a:ea typeface="Tahoma"/>
                <a:cs typeface="Tahoma"/>
                <a:sym typeface="Tahoma"/>
              </a:rPr>
              <a:t>Giảm độ phức tạp trong cơ cấu của doanh nghiệp</a:t>
            </a:r>
            <a:endParaRPr>
              <a:latin typeface="Tahoma"/>
              <a:ea typeface="Tahoma"/>
              <a:cs typeface="Tahoma"/>
              <a:sym typeface="Tahoma"/>
            </a:endParaRPr>
          </a:p>
          <a:p>
            <a:pPr indent="-274320" lvl="0" marL="274320" rtl="0" algn="l">
              <a:spcBef>
                <a:spcPts val="480"/>
              </a:spcBef>
              <a:spcAft>
                <a:spcPts val="0"/>
              </a:spcAft>
              <a:buSzPts val="2400"/>
              <a:buChar char="*"/>
            </a:pPr>
            <a:r>
              <a:rPr lang="vi-VN">
                <a:latin typeface="Tahoma"/>
                <a:ea typeface="Tahoma"/>
                <a:cs typeface="Tahoma"/>
                <a:sym typeface="Tahoma"/>
              </a:rPr>
              <a:t>Tăng khả năng sử dụng tài nguyên tính toán</a:t>
            </a:r>
            <a:endParaRPr>
              <a:latin typeface="Tahoma"/>
              <a:ea typeface="Tahoma"/>
              <a:cs typeface="Tahoma"/>
              <a:sym typeface="Tahoma"/>
            </a:endParaRPr>
          </a:p>
        </p:txBody>
      </p:sp>
      <p:sp>
        <p:nvSpPr>
          <p:cNvPr id="185" name="Google Shape;185;p9"/>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vi-VN"/>
              <a:t>Lợi ích của điện toán đám mây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 calcmode="lin" valueType="num">
                                      <p:cBhvr additive="base">
                                        <p:cTn dur="500"/>
                                        <p:tgtEl>
                                          <p:spTgt spid="18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 calcmode="lin" valueType="num">
                                      <p:cBhvr additive="base">
                                        <p:cTn dur="500"/>
                                        <p:tgtEl>
                                          <p:spTgt spid="18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 calcmode="lin" valueType="num">
                                      <p:cBhvr additive="base">
                                        <p:cTn dur="500"/>
                                        <p:tgtEl>
                                          <p:spTgt spid="18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anim calcmode="lin" valueType="num">
                                      <p:cBhvr additive="base">
                                        <p:cTn dur="500"/>
                                        <p:tgtEl>
                                          <p:spTgt spid="18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2020-08-13T01:28:21Z</dcterms:created>
  <dc:creator>Nguyen Khanh Tung</dc:creator>
</cp:coreProperties>
</file>