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0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16-10-2020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16-10-2020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16-10-2020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16-10-2020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16-10-2020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16-10-2020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16-10-2020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16-10-2020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16-10-2020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16-10-2020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16-10-2020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6DD26-32A4-2A43-990A-6F7E5E73786E}" type="datetimeFigureOut">
              <a:rPr lang="en-US" smtClean="0"/>
              <a:t>16-10-2020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"/>
          <p:cNvSpPr/>
          <p:nvPr/>
        </p:nvSpPr>
        <p:spPr>
          <a:xfrm>
            <a:off x="5505450" y="6115050"/>
            <a:ext cx="3219450" cy="742950"/>
          </a:xfrm>
          <a:custGeom>
            <a:avLst/>
            <a:gdLst>
              <a:gd name="connsiteX0" fmla="*/ 407129 w 3219450"/>
              <a:gd name="connsiteY0" fmla="*/ 7955 h 742950"/>
              <a:gd name="connsiteX1" fmla="*/ 11435 w 3219450"/>
              <a:gd name="connsiteY1" fmla="*/ 742955 h 742950"/>
              <a:gd name="connsiteX2" fmla="*/ 2835178 w 3219450"/>
              <a:gd name="connsiteY2" fmla="*/ 742955 h 742950"/>
              <a:gd name="connsiteX3" fmla="*/ 3230872 w 3219450"/>
              <a:gd name="connsiteY3" fmla="*/ 7955 h 742950"/>
              <a:gd name="connsiteX4" fmla="*/ 407129 w 3219450"/>
              <a:gd name="connsiteY4" fmla="*/ 7955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9450" h="742950">
                <a:moveTo>
                  <a:pt x="407129" y="7955"/>
                </a:moveTo>
                <a:lnTo>
                  <a:pt x="11435" y="742955"/>
                </a:lnTo>
                <a:lnTo>
                  <a:pt x="2835178" y="742955"/>
                </a:lnTo>
                <a:lnTo>
                  <a:pt x="3230872" y="7955"/>
                </a:lnTo>
                <a:lnTo>
                  <a:pt x="407129" y="7955"/>
                </a:lnTo>
                <a:close/>
              </a:path>
            </a:pathLst>
          </a:custGeom>
          <a:solidFill>
            <a:srgbClr val="F0F0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880" y="1935480"/>
            <a:ext cx="6576059" cy="4099560"/>
          </a:xfrm>
          <a:prstGeom prst="rect">
            <a:avLst/>
          </a:prstGeom>
        </p:spPr>
      </p:pic>
      <p:sp>
        <p:nvSpPr>
          <p:cNvPr id="6" name="TextBox 4"/>
          <p:cNvSpPr txBox="1"/>
          <p:nvPr/>
        </p:nvSpPr>
        <p:spPr>
          <a:xfrm>
            <a:off x="643794" y="568088"/>
            <a:ext cx="8021687" cy="8231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3614927">
              <a:lnSpc>
                <a:spcPct val="100000"/>
              </a:lnSpc>
            </a:pPr>
            <a:r>
              <a:rPr lang="en-US" altLang="zh-CN" sz="2400" spc="5" dirty="0">
                <a:solidFill>
                  <a:srgbClr val="006EBF"/>
                </a:solidFill>
                <a:latin typeface="Times New Roman"/>
                <a:ea typeface="Times New Roman"/>
              </a:rPr>
              <a:t>Bài</a:t>
            </a:r>
            <a:r>
              <a:rPr lang="en-US" altLang="zh-CN" sz="2400" spc="75" dirty="0">
                <a:solidFill>
                  <a:srgbClr val="006EB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spc="10" dirty="0">
                <a:solidFill>
                  <a:srgbClr val="006EBF"/>
                </a:solidFill>
                <a:latin typeface="Times New Roman"/>
                <a:ea typeface="Times New Roman"/>
              </a:rPr>
              <a:t>7:</a:t>
            </a:r>
          </a:p>
          <a:p>
            <a:pPr marL="0">
              <a:lnSpc>
                <a:spcPct val="102499"/>
              </a:lnSpc>
              <a:spcBef>
                <a:spcPts val="154"/>
              </a:spcBef>
            </a:pPr>
            <a:r>
              <a:rPr lang="en-US" altLang="zh-CN" sz="2800" b="1" spc="234" dirty="0">
                <a:solidFill>
                  <a:srgbClr val="006EBF"/>
                </a:solidFill>
                <a:latin typeface="Times New Roman"/>
                <a:ea typeface="Times New Roman"/>
              </a:rPr>
              <a:t>Phát</a:t>
            </a:r>
            <a:r>
              <a:rPr lang="en-US" altLang="zh-CN" sz="2800" b="1" spc="114" dirty="0">
                <a:solidFill>
                  <a:srgbClr val="006EB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b="1" spc="195" dirty="0">
                <a:solidFill>
                  <a:srgbClr val="006EBF"/>
                </a:solidFill>
                <a:latin typeface="Times New Roman"/>
                <a:ea typeface="Times New Roman"/>
              </a:rPr>
              <a:t>triển</a:t>
            </a:r>
            <a:r>
              <a:rPr lang="en-US" altLang="zh-CN" sz="2800" b="1" spc="120" dirty="0">
                <a:solidFill>
                  <a:srgbClr val="006EB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b="1" spc="259" dirty="0">
                <a:solidFill>
                  <a:srgbClr val="006EBF"/>
                </a:solidFill>
                <a:latin typeface="Times New Roman"/>
                <a:ea typeface="Times New Roman"/>
              </a:rPr>
              <a:t>ứng</a:t>
            </a:r>
            <a:r>
              <a:rPr lang="en-US" altLang="zh-CN" sz="2800" b="1" spc="120" dirty="0">
                <a:solidFill>
                  <a:srgbClr val="006EB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b="1" spc="254" dirty="0">
                <a:solidFill>
                  <a:srgbClr val="006EBF"/>
                </a:solidFill>
                <a:latin typeface="Times New Roman"/>
                <a:ea typeface="Times New Roman"/>
              </a:rPr>
              <a:t>dụng</a:t>
            </a:r>
            <a:r>
              <a:rPr lang="en-US" altLang="zh-CN" sz="2800" b="1" spc="120" dirty="0">
                <a:solidFill>
                  <a:srgbClr val="006EB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b="1" spc="209" dirty="0">
                <a:solidFill>
                  <a:srgbClr val="006EBF"/>
                </a:solidFill>
                <a:latin typeface="Times New Roman"/>
                <a:ea typeface="Times New Roman"/>
              </a:rPr>
              <a:t>trên</a:t>
            </a:r>
            <a:r>
              <a:rPr lang="en-US" altLang="zh-CN" sz="2800" b="1" spc="120" dirty="0">
                <a:solidFill>
                  <a:srgbClr val="006EB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b="1" spc="234" dirty="0">
                <a:solidFill>
                  <a:srgbClr val="006EBF"/>
                </a:solidFill>
                <a:latin typeface="Times New Roman"/>
                <a:ea typeface="Times New Roman"/>
              </a:rPr>
              <a:t>Điện</a:t>
            </a:r>
            <a:r>
              <a:rPr lang="en-US" altLang="zh-CN" sz="2800" b="1" spc="120" dirty="0">
                <a:solidFill>
                  <a:srgbClr val="006EB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b="1" spc="225" dirty="0">
                <a:solidFill>
                  <a:srgbClr val="006EBF"/>
                </a:solidFill>
                <a:latin typeface="Times New Roman"/>
                <a:ea typeface="Times New Roman"/>
              </a:rPr>
              <a:t>toán</a:t>
            </a:r>
            <a:r>
              <a:rPr lang="en-US" altLang="zh-CN" sz="2800" b="1" spc="114" dirty="0">
                <a:solidFill>
                  <a:srgbClr val="006EB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b="1" spc="295" dirty="0">
                <a:solidFill>
                  <a:srgbClr val="006EBF"/>
                </a:solidFill>
                <a:latin typeface="Times New Roman"/>
                <a:ea typeface="Times New Roman"/>
              </a:rPr>
              <a:t>đám</a:t>
            </a:r>
            <a:r>
              <a:rPr lang="en-US" altLang="zh-CN" sz="2800" b="1" spc="120" dirty="0">
                <a:solidFill>
                  <a:srgbClr val="006EB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b="1" spc="290" dirty="0">
                <a:solidFill>
                  <a:srgbClr val="006EBF"/>
                </a:solidFill>
                <a:latin typeface="Times New Roman"/>
                <a:ea typeface="Times New Roman"/>
              </a:rPr>
              <a:t>mây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20"/>
          <p:cNvSpPr txBox="1"/>
          <p:nvPr/>
        </p:nvSpPr>
        <p:spPr>
          <a:xfrm>
            <a:off x="396224" y="393761"/>
            <a:ext cx="8113614" cy="6240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400" b="1" spc="185" dirty="0">
                <a:solidFill>
                  <a:srgbClr val="006EBF"/>
                </a:solidFill>
                <a:latin typeface="Times New Roman"/>
                <a:ea typeface="Times New Roman"/>
              </a:rPr>
              <a:t>Force.com</a:t>
            </a:r>
            <a:r>
              <a:rPr lang="en-US" altLang="zh-CN" sz="2400" b="1" spc="94" dirty="0">
                <a:solidFill>
                  <a:srgbClr val="006EB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b="1" spc="185" dirty="0">
                <a:solidFill>
                  <a:srgbClr val="006EBF"/>
                </a:solidFill>
                <a:latin typeface="Times New Roman"/>
                <a:ea typeface="Times New Roman"/>
              </a:rPr>
              <a:t>và</a:t>
            </a:r>
            <a:r>
              <a:rPr lang="en-US" altLang="zh-CN" sz="2400" b="1" spc="100" dirty="0">
                <a:solidFill>
                  <a:srgbClr val="006EB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b="1" spc="185" dirty="0">
                <a:solidFill>
                  <a:srgbClr val="006EBF"/>
                </a:solidFill>
                <a:latin typeface="Times New Roman"/>
                <a:ea typeface="Times New Roman"/>
              </a:rPr>
              <a:t>Google</a:t>
            </a:r>
          </a:p>
          <a:p>
            <a:pPr>
              <a:lnSpc>
                <a:spcPts val="1364"/>
              </a:lnSpc>
            </a:pPr>
            <a:endParaRPr lang="en-US" dirty="0" smtClean="0"/>
          </a:p>
          <a:p>
            <a:pPr marL="0">
              <a:lnSpc>
                <a:spcPct val="109583"/>
              </a:lnSpc>
            </a:pPr>
            <a:r>
              <a:rPr lang="en-US" altLang="zh-CN" sz="2400" dirty="0">
                <a:solidFill>
                  <a:srgbClr val="FE6200"/>
                </a:solidFill>
                <a:latin typeface="Wingdings"/>
                <a:ea typeface="Wingdings"/>
              </a:rPr>
              <a:t>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Thay</a:t>
            </a:r>
            <a:r>
              <a:rPr lang="en-US" altLang="zh-CN" sz="2400" spc="-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vì</a:t>
            </a:r>
            <a:r>
              <a:rPr lang="en-US" altLang="zh-CN" sz="2400" spc="-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quản</a:t>
            </a:r>
            <a:r>
              <a:rPr lang="en-US" altLang="zh-CN" sz="2400" spc="-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lý</a:t>
            </a:r>
            <a:r>
              <a:rPr lang="en-US" altLang="zh-CN" sz="2400" spc="-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và</a:t>
            </a:r>
            <a:r>
              <a:rPr lang="en-US" altLang="zh-CN" sz="2400" spc="-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duy</a:t>
            </a:r>
            <a:r>
              <a:rPr lang="en-US" altLang="zh-CN" sz="2400" spc="-3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trì</a:t>
            </a:r>
            <a:r>
              <a:rPr lang="en-US" altLang="zh-CN" sz="2400" spc="-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cơ</a:t>
            </a:r>
            <a:r>
              <a:rPr lang="en-US" altLang="zh-CN" sz="2400" spc="-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sở</a:t>
            </a:r>
            <a:r>
              <a:rPr lang="en-US" altLang="zh-CN" sz="2400" spc="-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hạ</a:t>
            </a:r>
            <a:r>
              <a:rPr lang="en-US" altLang="zh-CN" sz="2400" spc="-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tầng</a:t>
            </a:r>
            <a:r>
              <a:rPr lang="en-US" altLang="zh-CN" sz="2400" spc="-3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client/server</a:t>
            </a:r>
            <a:r>
              <a:rPr lang="en-US" altLang="zh-CN" sz="2400" spc="-3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riêng</a:t>
            </a:r>
          </a:p>
          <a:p>
            <a:pPr marL="231648" hangingPunct="0">
              <a:lnSpc>
                <a:spcPct val="109583"/>
              </a:lnSpc>
            </a:pP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của</a:t>
            </a:r>
            <a:r>
              <a:rPr lang="en-US" altLang="zh-CN" sz="2400" spc="-1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mình,</a:t>
            </a:r>
            <a:r>
              <a:rPr lang="en-US" altLang="zh-CN" sz="2400" spc="-1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các</a:t>
            </a:r>
            <a:r>
              <a:rPr lang="en-US" altLang="zh-CN" sz="2400" spc="-1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nhà</a:t>
            </a:r>
            <a:r>
              <a:rPr lang="en-US" altLang="zh-CN" sz="2400" spc="-12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phát</a:t>
            </a:r>
            <a:r>
              <a:rPr lang="en-US" altLang="zh-CN" sz="2400" spc="-1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triển</a:t>
            </a:r>
            <a:r>
              <a:rPr lang="en-US" altLang="zh-CN" sz="2400" spc="-1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có</a:t>
            </a:r>
            <a:r>
              <a:rPr lang="en-US" altLang="zh-CN" sz="2400" spc="-12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thể</a:t>
            </a:r>
            <a:r>
              <a:rPr lang="en-US" altLang="zh-CN" sz="2400" spc="-1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sử</a:t>
            </a:r>
            <a:r>
              <a:rPr lang="en-US" altLang="zh-CN" sz="2400" spc="-1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dụng</a:t>
            </a:r>
            <a:r>
              <a:rPr lang="en-US" altLang="zh-CN" sz="2400" spc="-12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cơ</a:t>
            </a:r>
            <a:r>
              <a:rPr lang="en-US" altLang="zh-CN" sz="2400" spc="-1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sở</a:t>
            </a:r>
            <a:r>
              <a:rPr lang="en-US" altLang="zh-CN" sz="2400" spc="-12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hạ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t/>
            </a:r>
            <a:br/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tầng</a:t>
            </a:r>
            <a:r>
              <a:rPr lang="en-US" altLang="zh-CN" sz="2400" spc="-17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điện</a:t>
            </a:r>
            <a:r>
              <a:rPr lang="en-US" altLang="zh-CN" sz="2400" spc="-17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toán</a:t>
            </a:r>
            <a:r>
              <a:rPr lang="en-US" altLang="zh-CN" sz="2400" spc="-17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đám</a:t>
            </a:r>
            <a:r>
              <a:rPr lang="en-US" altLang="zh-CN" sz="2400" spc="-17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mây</a:t>
            </a:r>
            <a:r>
              <a:rPr lang="en-US" altLang="zh-CN" sz="2400" spc="-17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từ</a:t>
            </a:r>
            <a:r>
              <a:rPr lang="en-US" altLang="zh-CN" sz="2400" spc="-17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Google</a:t>
            </a:r>
            <a:r>
              <a:rPr lang="en-US" altLang="zh-CN" sz="2400" spc="-17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và</a:t>
            </a:r>
            <a:r>
              <a:rPr lang="en-US" altLang="zh-CN" sz="2400" spc="-17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Salesforce.com</a:t>
            </a:r>
            <a:r>
              <a:rPr lang="en-US" altLang="zh-CN" sz="2400" spc="-17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để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xây</a:t>
            </a:r>
            <a:r>
              <a:rPr lang="en-US" altLang="zh-CN" sz="2400" spc="-12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dựng,</a:t>
            </a:r>
            <a:r>
              <a:rPr lang="en-US" altLang="zh-CN" sz="2400" spc="-12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chạy,</a:t>
            </a:r>
            <a:r>
              <a:rPr lang="en-US" altLang="zh-CN" sz="2400" spc="-1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và</a:t>
            </a:r>
            <a:r>
              <a:rPr lang="en-US" altLang="zh-CN" sz="2400" spc="-12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cung</a:t>
            </a:r>
            <a:r>
              <a:rPr lang="en-US" altLang="zh-CN" sz="2400" spc="-1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cấp</a:t>
            </a:r>
            <a:r>
              <a:rPr lang="en-US" altLang="zh-CN" sz="2400" spc="-12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các</a:t>
            </a:r>
            <a:r>
              <a:rPr lang="en-US" altLang="zh-CN" sz="2400" spc="-1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ứng</a:t>
            </a:r>
            <a:r>
              <a:rPr lang="en-US" altLang="zh-CN" sz="2400" spc="-12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dụng</a:t>
            </a:r>
            <a:r>
              <a:rPr lang="en-US" altLang="zh-CN" sz="2400" spc="-1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mới</a:t>
            </a:r>
            <a:r>
              <a:rPr lang="en-US" altLang="zh-CN" sz="2400" spc="-12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trên</a:t>
            </a:r>
            <a:r>
              <a:rPr lang="en-US" altLang="zh-CN" sz="2400" spc="-12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Web.</a:t>
            </a:r>
          </a:p>
          <a:p>
            <a:pPr>
              <a:lnSpc>
                <a:spcPts val="634"/>
              </a:lnSpc>
            </a:pPr>
            <a:endParaRPr lang="en-US" dirty="0" smtClean="0"/>
          </a:p>
          <a:p>
            <a:pPr marL="0">
              <a:lnSpc>
                <a:spcPct val="109583"/>
              </a:lnSpc>
            </a:pPr>
            <a:r>
              <a:rPr lang="en-US" altLang="zh-CN" sz="2400" dirty="0">
                <a:solidFill>
                  <a:srgbClr val="FE6200"/>
                </a:solidFill>
                <a:latin typeface="Wingdings"/>
                <a:ea typeface="Wingdings"/>
              </a:rPr>
              <a:t>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Các</a:t>
            </a:r>
            <a:r>
              <a:rPr lang="en-US" altLang="zh-CN" sz="2400" spc="-5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ứng</a:t>
            </a:r>
            <a:r>
              <a:rPr lang="en-US" altLang="zh-CN" sz="2400" spc="-5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dụng</a:t>
            </a:r>
            <a:r>
              <a:rPr lang="en-US" altLang="zh-CN" sz="2400" spc="-5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web</a:t>
            </a:r>
            <a:r>
              <a:rPr lang="en-US" altLang="zh-CN" sz="2400" spc="-5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được</a:t>
            </a:r>
            <a:r>
              <a:rPr lang="en-US" altLang="zh-CN" sz="2400" spc="-5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phát</a:t>
            </a:r>
            <a:r>
              <a:rPr lang="en-US" altLang="zh-CN" sz="2400" spc="-5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triển</a:t>
            </a:r>
            <a:r>
              <a:rPr lang="en-US" altLang="zh-CN" sz="2400" spc="-5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trên</a:t>
            </a:r>
            <a:r>
              <a:rPr lang="en-US" altLang="zh-CN" sz="2400" spc="-5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App</a:t>
            </a:r>
            <a:r>
              <a:rPr lang="en-US" altLang="zh-CN" sz="2400" spc="-5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Engine</a:t>
            </a:r>
            <a:r>
              <a:rPr lang="en-US" altLang="zh-CN" sz="2400" spc="-6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rất</a:t>
            </a:r>
          </a:p>
          <a:p>
            <a:pPr marL="231648" hangingPunct="0">
              <a:lnSpc>
                <a:spcPct val="11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dễ</a:t>
            </a:r>
            <a:r>
              <a:rPr lang="en-US" altLang="zh-CN" sz="2400" spc="-15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dàng</a:t>
            </a:r>
            <a:r>
              <a:rPr lang="en-US" altLang="zh-CN" sz="2400" spc="-15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xây</a:t>
            </a:r>
            <a:r>
              <a:rPr lang="en-US" altLang="zh-CN" sz="2400" spc="-15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dựng,</a:t>
            </a:r>
            <a:r>
              <a:rPr lang="en-US" altLang="zh-CN" sz="2400" spc="-15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dễ</a:t>
            </a:r>
            <a:r>
              <a:rPr lang="en-US" altLang="zh-CN" sz="2400" spc="-15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bảo</a:t>
            </a:r>
            <a:r>
              <a:rPr lang="en-US" altLang="zh-CN" sz="2400" spc="-15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trì,</a:t>
            </a:r>
            <a:r>
              <a:rPr lang="en-US" altLang="zh-CN" sz="2400" spc="-15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và</a:t>
            </a:r>
            <a:r>
              <a:rPr lang="en-US" altLang="zh-CN" sz="2400" spc="-15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dễ</a:t>
            </a:r>
            <a:r>
              <a:rPr lang="en-US" altLang="zh-CN" sz="2400" spc="-15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dàng</a:t>
            </a:r>
            <a:r>
              <a:rPr lang="en-US" altLang="zh-CN" sz="2400" spc="-15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để</a:t>
            </a:r>
            <a:r>
              <a:rPr lang="en-US" altLang="zh-CN" sz="2400" spc="-15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mở</a:t>
            </a:r>
            <a:r>
              <a:rPr lang="en-US" altLang="zh-CN" sz="2400" spc="-15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rộng</a:t>
            </a:r>
            <a:r>
              <a:rPr lang="en-US" altLang="zh-CN" sz="2400" spc="-15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quy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mô,</a:t>
            </a:r>
            <a:r>
              <a:rPr lang="en-US" altLang="zh-CN" sz="2400" spc="-13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mở</a:t>
            </a:r>
            <a:r>
              <a:rPr lang="en-US" altLang="zh-CN" sz="2400" spc="-13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rộng</a:t>
            </a:r>
            <a:r>
              <a:rPr lang="en-US" altLang="zh-CN" sz="2400" spc="-13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lưu</a:t>
            </a:r>
            <a:r>
              <a:rPr lang="en-US" altLang="zh-CN" sz="2400" spc="-13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lượng</a:t>
            </a:r>
            <a:r>
              <a:rPr lang="en-US" altLang="zh-CN" sz="2400" spc="-13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truy</a:t>
            </a:r>
            <a:r>
              <a:rPr lang="en-US" altLang="zh-CN" sz="2400" spc="-13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cập</a:t>
            </a:r>
            <a:r>
              <a:rPr lang="en-US" altLang="zh-CN" sz="2400" spc="-13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và</a:t>
            </a:r>
            <a:r>
              <a:rPr lang="en-US" altLang="zh-CN" sz="2400" spc="-13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lưu</a:t>
            </a:r>
            <a:r>
              <a:rPr lang="en-US" altLang="zh-CN" sz="2400" spc="-13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trữ</a:t>
            </a:r>
            <a:r>
              <a:rPr lang="en-US" altLang="zh-CN" sz="2400" spc="-13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dữ</a:t>
            </a:r>
            <a:r>
              <a:rPr lang="en-US" altLang="zh-CN" sz="2400" spc="-13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liệu,</a:t>
            </a:r>
            <a:r>
              <a:rPr lang="en-US" altLang="zh-CN" sz="2400" spc="-14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mở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rộng</a:t>
            </a:r>
            <a:r>
              <a:rPr lang="en-US" altLang="zh-CN" sz="2400" spc="-17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nhu</a:t>
            </a:r>
            <a:r>
              <a:rPr lang="en-US" altLang="zh-CN" sz="2400" spc="-17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cầu</a:t>
            </a:r>
            <a:r>
              <a:rPr lang="en-US" altLang="zh-CN" sz="2400" spc="-17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phát</a:t>
            </a:r>
            <a:r>
              <a:rPr lang="en-US" altLang="zh-CN" sz="2400" spc="-17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triển.</a:t>
            </a:r>
          </a:p>
          <a:p>
            <a:pPr>
              <a:lnSpc>
                <a:spcPts val="600"/>
              </a:lnSpc>
            </a:pPr>
            <a:endParaRPr lang="en-US" dirty="0" smtClean="0"/>
          </a:p>
          <a:p>
            <a:pPr marL="0">
              <a:lnSpc>
                <a:spcPct val="110000"/>
              </a:lnSpc>
            </a:pPr>
            <a:r>
              <a:rPr lang="en-US" altLang="zh-CN" sz="2400" dirty="0">
                <a:solidFill>
                  <a:srgbClr val="FE6200"/>
                </a:solidFill>
                <a:latin typeface="Wingdings"/>
                <a:ea typeface="Wingdings"/>
              </a:rPr>
              <a:t>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App</a:t>
            </a:r>
            <a:r>
              <a:rPr lang="en-US" altLang="zh-CN" sz="2400" spc="-5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Engine</a:t>
            </a:r>
            <a:r>
              <a:rPr lang="en-US" altLang="zh-CN" sz="2400" spc="-5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cung</a:t>
            </a:r>
            <a:r>
              <a:rPr lang="en-US" altLang="zh-CN" sz="2400" spc="-5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cấp</a:t>
            </a:r>
            <a:r>
              <a:rPr lang="en-US" altLang="zh-CN" sz="2400" spc="-5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một</a:t>
            </a:r>
            <a:r>
              <a:rPr lang="en-US" altLang="zh-CN" sz="2400" spc="-5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cộng</a:t>
            </a:r>
            <a:r>
              <a:rPr lang="en-US" altLang="zh-CN" sz="2400" spc="-5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đồng</a:t>
            </a:r>
            <a:r>
              <a:rPr lang="en-US" altLang="zh-CN" sz="2400" spc="-5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phát</a:t>
            </a:r>
            <a:r>
              <a:rPr lang="en-US" altLang="zh-CN" sz="2400" spc="-5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triển</a:t>
            </a:r>
            <a:r>
              <a:rPr lang="en-US" altLang="zh-CN" sz="2400" spc="-5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và</a:t>
            </a:r>
            <a:r>
              <a:rPr lang="en-US" altLang="zh-CN" sz="2400" spc="-6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thư</a:t>
            </a:r>
          </a:p>
          <a:p>
            <a:pPr marL="0" indent="231647">
              <a:lnSpc>
                <a:spcPct val="110833"/>
              </a:lnSpc>
            </a:pP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viện</a:t>
            </a:r>
            <a:r>
              <a:rPr lang="en-US" altLang="zh-CN" sz="2400" spc="-14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để</a:t>
            </a:r>
            <a:r>
              <a:rPr lang="en-US" altLang="zh-CN" sz="2400" spc="-14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hỗ</a:t>
            </a:r>
            <a:r>
              <a:rPr lang="en-US" altLang="zh-CN" sz="2400" spc="-14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trợ</a:t>
            </a:r>
            <a:r>
              <a:rPr lang="en-US" altLang="zh-CN" sz="2400" spc="-14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xây</a:t>
            </a:r>
            <a:r>
              <a:rPr lang="en-US" altLang="zh-CN" sz="2400" spc="-15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dựng</a:t>
            </a:r>
            <a:r>
              <a:rPr lang="en-US" altLang="zh-CN" sz="2400" spc="-14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các</a:t>
            </a:r>
            <a:r>
              <a:rPr lang="en-US" altLang="zh-CN" sz="2400" spc="-14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ứng</a:t>
            </a:r>
            <a:r>
              <a:rPr lang="en-US" altLang="zh-CN" sz="2400" spc="-14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dụng</a:t>
            </a:r>
            <a:r>
              <a:rPr lang="en-US" altLang="zh-CN" sz="2400" spc="-15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web</a:t>
            </a:r>
            <a:r>
              <a:rPr lang="en-US" altLang="zh-CN" sz="2400" spc="-14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tương</a:t>
            </a:r>
            <a:r>
              <a:rPr lang="en-US" altLang="zh-CN" sz="2400" spc="-15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tác.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505"/>
              </a:lnSpc>
            </a:pPr>
            <a:endParaRPr lang="en-US" dirty="0" smtClean="0"/>
          </a:p>
          <a:p>
            <a:pPr marL="0" indent="2906917">
              <a:lnSpc>
                <a:spcPct val="102916"/>
              </a:lnSpc>
            </a:pPr>
            <a:r>
              <a:rPr lang="en-US" altLang="zh-CN" sz="1200" spc="55" dirty="0">
                <a:solidFill>
                  <a:srgbClr val="868686"/>
                </a:solidFill>
                <a:latin typeface="Times New Roman"/>
                <a:ea typeface="Times New Roman"/>
              </a:rPr>
              <a:t>Bài</a:t>
            </a:r>
            <a:r>
              <a:rPr lang="en-US" altLang="zh-CN" sz="1200" spc="30" dirty="0">
                <a:solidFill>
                  <a:srgbClr val="86868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spc="55" dirty="0">
                <a:solidFill>
                  <a:srgbClr val="868686"/>
                </a:solidFill>
                <a:latin typeface="Times New Roman"/>
                <a:ea typeface="Times New Roman"/>
              </a:rPr>
              <a:t>7:</a:t>
            </a:r>
            <a:r>
              <a:rPr lang="en-US" altLang="zh-CN" sz="1200" spc="30" dirty="0">
                <a:solidFill>
                  <a:srgbClr val="86868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spc="55" dirty="0">
                <a:solidFill>
                  <a:srgbClr val="868686"/>
                </a:solidFill>
                <a:latin typeface="Times New Roman"/>
                <a:ea typeface="Times New Roman"/>
              </a:rPr>
              <a:t>Phát</a:t>
            </a:r>
            <a:r>
              <a:rPr lang="en-US" altLang="zh-CN" sz="1200" spc="34" dirty="0">
                <a:solidFill>
                  <a:srgbClr val="86868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spc="44" dirty="0">
                <a:solidFill>
                  <a:srgbClr val="868686"/>
                </a:solidFill>
                <a:latin typeface="Times New Roman"/>
                <a:ea typeface="Times New Roman"/>
              </a:rPr>
              <a:t>triển</a:t>
            </a:r>
            <a:r>
              <a:rPr lang="en-US" altLang="zh-CN" sz="1200" spc="30" dirty="0">
                <a:solidFill>
                  <a:srgbClr val="86868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spc="69" dirty="0">
                <a:solidFill>
                  <a:srgbClr val="868686"/>
                </a:solidFill>
                <a:latin typeface="Times New Roman"/>
                <a:ea typeface="Times New Roman"/>
              </a:rPr>
              <a:t>ứng</a:t>
            </a:r>
            <a:r>
              <a:rPr lang="en-US" altLang="zh-CN" sz="1200" spc="34" dirty="0">
                <a:solidFill>
                  <a:srgbClr val="86868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spc="60" dirty="0">
                <a:solidFill>
                  <a:srgbClr val="868686"/>
                </a:solidFill>
                <a:latin typeface="Times New Roman"/>
                <a:ea typeface="Times New Roman"/>
              </a:rPr>
              <a:t>dụng</a:t>
            </a:r>
            <a:r>
              <a:rPr lang="en-US" altLang="zh-CN" sz="1200" spc="30" dirty="0">
                <a:solidFill>
                  <a:srgbClr val="86868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spc="50" dirty="0">
                <a:solidFill>
                  <a:srgbClr val="868686"/>
                </a:solidFill>
                <a:latin typeface="Times New Roman"/>
                <a:ea typeface="Times New Roman"/>
              </a:rPr>
              <a:t>trên</a:t>
            </a:r>
            <a:r>
              <a:rPr lang="en-US" altLang="zh-CN" sz="1200" spc="30" dirty="0">
                <a:solidFill>
                  <a:srgbClr val="86868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spc="64" dirty="0">
                <a:solidFill>
                  <a:srgbClr val="868686"/>
                </a:solidFill>
                <a:latin typeface="Times New Roman"/>
                <a:ea typeface="Times New Roman"/>
              </a:rPr>
              <a:t>Cloud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380" y="4335779"/>
            <a:ext cx="3924300" cy="2514600"/>
          </a:xfrm>
          <a:prstGeom prst="rect">
            <a:avLst/>
          </a:prstGeom>
        </p:spPr>
      </p:pic>
      <p:sp>
        <p:nvSpPr>
          <p:cNvPr id="2" name="TextBox 22"/>
          <p:cNvSpPr txBox="1"/>
          <p:nvPr/>
        </p:nvSpPr>
        <p:spPr>
          <a:xfrm>
            <a:off x="396224" y="393761"/>
            <a:ext cx="8444321" cy="39133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400" b="1" spc="150" dirty="0">
                <a:solidFill>
                  <a:srgbClr val="006EBF"/>
                </a:solidFill>
                <a:latin typeface="Times New Roman"/>
                <a:ea typeface="Times New Roman"/>
              </a:rPr>
              <a:t>Google</a:t>
            </a:r>
            <a:r>
              <a:rPr lang="en-US" altLang="zh-CN" sz="2400" b="1" spc="284" dirty="0">
                <a:solidFill>
                  <a:srgbClr val="006EB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b="1" spc="154" dirty="0">
                <a:solidFill>
                  <a:srgbClr val="006EBF"/>
                </a:solidFill>
                <a:latin typeface="Times New Roman"/>
                <a:ea typeface="Times New Roman"/>
              </a:rPr>
              <a:t>Gears</a:t>
            </a:r>
          </a:p>
          <a:p>
            <a:pPr>
              <a:lnSpc>
                <a:spcPts val="1364"/>
              </a:lnSpc>
            </a:pPr>
            <a:endParaRPr lang="en-US" dirty="0" smtClean="0"/>
          </a:p>
          <a:p>
            <a:pPr marL="231648" indent="-231648" hangingPunct="0">
              <a:lnSpc>
                <a:spcPct val="109583"/>
              </a:lnSpc>
            </a:pPr>
            <a:r>
              <a:rPr lang="en-US" altLang="zh-CN" sz="2400" dirty="0">
                <a:solidFill>
                  <a:srgbClr val="FE6200"/>
                </a:solidFill>
                <a:latin typeface="Wingdings"/>
                <a:ea typeface="Wingdings"/>
              </a:rPr>
              <a:t>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Một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công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cụ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phát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triển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mà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Google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cung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cấp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là</a:t>
            </a:r>
            <a:r>
              <a:rPr lang="en-US" altLang="zh-CN" sz="2400" spc="-9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Google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Gears,</a:t>
            </a:r>
            <a:r>
              <a:rPr lang="en-US" altLang="zh-CN" sz="2400" spc="-10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đây</a:t>
            </a:r>
            <a:r>
              <a:rPr lang="en-US" altLang="zh-CN" sz="2400" spc="-10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là</a:t>
            </a:r>
            <a:r>
              <a:rPr lang="en-US" altLang="zh-CN" sz="2400" spc="-10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một</a:t>
            </a:r>
            <a:r>
              <a:rPr lang="en-US" altLang="zh-CN" sz="2400" spc="-10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công</a:t>
            </a:r>
            <a:r>
              <a:rPr lang="en-US" altLang="zh-CN" sz="2400" spc="-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nghệ</a:t>
            </a:r>
            <a:r>
              <a:rPr lang="en-US" altLang="zh-CN" sz="2400" spc="-10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mã</a:t>
            </a:r>
            <a:r>
              <a:rPr lang="en-US" altLang="zh-CN" sz="2400" spc="-10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nguồn</a:t>
            </a:r>
            <a:r>
              <a:rPr lang="en-US" altLang="zh-CN" sz="2400" spc="-10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mở</a:t>
            </a:r>
            <a:r>
              <a:rPr lang="en-US" altLang="zh-CN" sz="2400" spc="-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hỗ</a:t>
            </a:r>
            <a:r>
              <a:rPr lang="en-US" altLang="zh-CN" sz="2400" spc="-10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trợ</a:t>
            </a:r>
            <a:r>
              <a:rPr lang="en-US" altLang="zh-CN" sz="2400" spc="-10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cho</a:t>
            </a:r>
            <a:r>
              <a:rPr lang="en-US" altLang="zh-CN" sz="2400" spc="-10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việc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tạo</a:t>
            </a:r>
            <a:r>
              <a:rPr lang="en-US" altLang="zh-CN" sz="2400" spc="-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ra</a:t>
            </a:r>
            <a:r>
              <a:rPr lang="en-US" altLang="zh-CN" sz="2400" spc="-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các</a:t>
            </a:r>
            <a:r>
              <a:rPr lang="en-US" altLang="zh-CN" sz="2400" spc="-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ứng</a:t>
            </a:r>
            <a:r>
              <a:rPr lang="en-US" altLang="zh-CN" sz="2400" spc="-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dụng</a:t>
            </a:r>
            <a:r>
              <a:rPr lang="en-US" altLang="zh-CN" sz="2400" spc="-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web</a:t>
            </a:r>
            <a:r>
              <a:rPr lang="en-US" altLang="zh-CN" sz="2400" spc="-11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offline.</a:t>
            </a:r>
          </a:p>
          <a:p>
            <a:pPr>
              <a:lnSpc>
                <a:spcPts val="634"/>
              </a:lnSpc>
            </a:pPr>
            <a:endParaRPr lang="en-US" dirty="0" smtClean="0"/>
          </a:p>
          <a:p>
            <a:pPr marL="231647" indent="-231647" hangingPunct="0">
              <a:lnSpc>
                <a:spcPct val="110000"/>
              </a:lnSpc>
            </a:pPr>
            <a:r>
              <a:rPr lang="en-US" altLang="zh-CN" sz="2400" dirty="0">
                <a:solidFill>
                  <a:srgbClr val="FE6200"/>
                </a:solidFill>
                <a:latin typeface="Wingdings"/>
                <a:ea typeface="Wingdings"/>
              </a:rPr>
              <a:t>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Google</a:t>
            </a:r>
            <a:r>
              <a:rPr lang="en-US" altLang="zh-CN" sz="2400" spc="-5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Gears</a:t>
            </a:r>
            <a:r>
              <a:rPr lang="en-US" altLang="zh-CN" sz="2400" spc="-5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giải</a:t>
            </a:r>
            <a:r>
              <a:rPr lang="en-US" altLang="zh-CN" sz="2400" spc="-6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quyết</a:t>
            </a:r>
            <a:r>
              <a:rPr lang="en-US" altLang="zh-CN" sz="2400" spc="-5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mối</a:t>
            </a:r>
            <a:r>
              <a:rPr lang="en-US" altLang="zh-CN" sz="2400" spc="-6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quan</a:t>
            </a:r>
            <a:r>
              <a:rPr lang="en-US" altLang="zh-CN" sz="2400" spc="-5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tâm</a:t>
            </a:r>
            <a:r>
              <a:rPr lang="en-US" altLang="zh-CN" sz="2400" spc="-6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lớn</a:t>
            </a:r>
            <a:r>
              <a:rPr lang="en-US" altLang="zh-CN" sz="2400" spc="-5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của</a:t>
            </a:r>
            <a:r>
              <a:rPr lang="en-US" altLang="zh-CN" sz="2400" spc="-5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người</a:t>
            </a:r>
            <a:r>
              <a:rPr lang="en-US" altLang="zh-CN" sz="2400" spc="-6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sử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dụng,</a:t>
            </a:r>
            <a:r>
              <a:rPr lang="en-US" altLang="zh-CN" sz="2400" spc="-11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đó</a:t>
            </a:r>
            <a:r>
              <a:rPr lang="en-US" altLang="zh-CN" sz="2400" spc="-11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là</a:t>
            </a:r>
            <a:r>
              <a:rPr lang="en-US" altLang="zh-CN" sz="2400" spc="-11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dữ</a:t>
            </a:r>
            <a:r>
              <a:rPr lang="en-US" altLang="zh-CN" sz="2400" spc="-11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liệu</a:t>
            </a:r>
            <a:r>
              <a:rPr lang="en-US" altLang="zh-CN" sz="2400" spc="-12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sẵn</a:t>
            </a:r>
            <a:r>
              <a:rPr lang="en-US" altLang="zh-CN" sz="2400" spc="-11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có</a:t>
            </a:r>
            <a:r>
              <a:rPr lang="en-US" altLang="zh-CN" sz="2400" spc="-11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và</a:t>
            </a:r>
            <a:r>
              <a:rPr lang="en-US" altLang="zh-CN" sz="2400" spc="-11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các</a:t>
            </a:r>
            <a:r>
              <a:rPr lang="en-US" altLang="zh-CN" sz="2400" spc="-11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ứng</a:t>
            </a:r>
            <a:r>
              <a:rPr lang="en-US" altLang="zh-CN" sz="2400" spc="-12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dụng</a:t>
            </a:r>
            <a:r>
              <a:rPr lang="en-US" altLang="zh-CN" sz="2400" spc="-11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khi</a:t>
            </a:r>
            <a:r>
              <a:rPr lang="en-US" altLang="zh-CN" sz="2400" spc="-11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không</a:t>
            </a:r>
            <a:r>
              <a:rPr lang="en-US" altLang="zh-CN" sz="2400" spc="-11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có</a:t>
            </a:r>
            <a:r>
              <a:rPr lang="en-US" altLang="zh-CN" sz="2400" spc="-1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kết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nối</a:t>
            </a:r>
            <a:r>
              <a:rPr lang="en-US" altLang="zh-CN" sz="2400" spc="-17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Internet,</a:t>
            </a:r>
            <a:r>
              <a:rPr lang="en-US" altLang="zh-CN" sz="2400" spc="-18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hoặc</a:t>
            </a:r>
            <a:r>
              <a:rPr lang="en-US" altLang="zh-CN" sz="2400" spc="-18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khi</a:t>
            </a:r>
            <a:r>
              <a:rPr lang="en-US" altLang="zh-CN" sz="2400" spc="-18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một</a:t>
            </a:r>
            <a:r>
              <a:rPr lang="en-US" altLang="zh-CN" sz="2400" spc="-18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kết</a:t>
            </a:r>
            <a:r>
              <a:rPr lang="en-US" altLang="zh-CN" sz="2400" spc="-18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nối</a:t>
            </a:r>
            <a:r>
              <a:rPr lang="en-US" altLang="zh-CN" sz="2400" spc="-18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chậm</a:t>
            </a:r>
            <a:r>
              <a:rPr lang="en-US" altLang="zh-CN" sz="2400" spc="-18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hoặc</a:t>
            </a:r>
            <a:r>
              <a:rPr lang="en-US" altLang="zh-CN" sz="2400" spc="-18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kết</a:t>
            </a:r>
            <a:r>
              <a:rPr lang="en-US" altLang="zh-CN" sz="2400" spc="-18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nối</a:t>
            </a:r>
            <a:r>
              <a:rPr lang="en-US" altLang="zh-CN" sz="2400" spc="-18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không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đáng</a:t>
            </a:r>
            <a:r>
              <a:rPr lang="en-US" altLang="zh-CN" sz="2400" spc="-13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tin</a:t>
            </a:r>
            <a:r>
              <a:rPr lang="en-US" altLang="zh-CN" sz="2400" spc="-14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cậy</a:t>
            </a:r>
            <a:r>
              <a:rPr lang="en-US" altLang="zh-CN" sz="2400" spc="-14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.</a:t>
            </a:r>
          </a:p>
          <a:p>
            <a:pPr>
              <a:lnSpc>
                <a:spcPts val="600"/>
              </a:lnSpc>
            </a:pPr>
            <a:endParaRPr lang="en-US" dirty="0" smtClean="0"/>
          </a:p>
          <a:p>
            <a:pPr marL="0">
              <a:lnSpc>
                <a:spcPct val="110833"/>
              </a:lnSpc>
            </a:pPr>
            <a:r>
              <a:rPr lang="en-US" altLang="zh-CN" sz="2400" dirty="0">
                <a:solidFill>
                  <a:srgbClr val="FE6200"/>
                </a:solidFill>
                <a:latin typeface="Wingdings"/>
                <a:ea typeface="Wingdings"/>
              </a:rPr>
              <a:t>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Google</a:t>
            </a:r>
            <a:r>
              <a:rPr lang="en-US" altLang="zh-CN" sz="2400" spc="3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cung</a:t>
            </a:r>
            <a:r>
              <a:rPr lang="en-US" altLang="zh-CN" sz="2400" spc="3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cấp</a:t>
            </a:r>
            <a:r>
              <a:rPr lang="en-US" altLang="zh-CN" sz="2400" spc="3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Google</a:t>
            </a:r>
            <a:r>
              <a:rPr lang="en-US" altLang="zh-CN" sz="2400" spc="3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Gears</a:t>
            </a:r>
            <a:r>
              <a:rPr lang="en-US" altLang="zh-CN" sz="2400" spc="3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miễn</a:t>
            </a:r>
            <a:r>
              <a:rPr lang="en-US" altLang="zh-CN" sz="2400" spc="3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phí.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3"/>
          <p:cNvSpPr txBox="1"/>
          <p:nvPr/>
        </p:nvSpPr>
        <p:spPr>
          <a:xfrm>
            <a:off x="396224" y="393761"/>
            <a:ext cx="8069391" cy="6240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400" b="1" spc="150" dirty="0">
                <a:solidFill>
                  <a:srgbClr val="006EBF"/>
                </a:solidFill>
                <a:latin typeface="Times New Roman"/>
                <a:ea typeface="Times New Roman"/>
              </a:rPr>
              <a:t>Google</a:t>
            </a:r>
            <a:r>
              <a:rPr lang="en-US" altLang="zh-CN" sz="2400" b="1" spc="284" dirty="0">
                <a:solidFill>
                  <a:srgbClr val="006EB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b="1" spc="154" dirty="0">
                <a:solidFill>
                  <a:srgbClr val="006EBF"/>
                </a:solidFill>
                <a:latin typeface="Times New Roman"/>
                <a:ea typeface="Times New Roman"/>
              </a:rPr>
              <a:t>Gears</a:t>
            </a:r>
          </a:p>
          <a:p>
            <a:pPr>
              <a:lnSpc>
                <a:spcPts val="1364"/>
              </a:lnSpc>
            </a:pPr>
            <a:endParaRPr lang="en-US" dirty="0" smtClean="0"/>
          </a:p>
          <a:p>
            <a:pPr marL="231648" indent="-231648" hangingPunct="0">
              <a:lnSpc>
                <a:spcPct val="109583"/>
              </a:lnSpc>
            </a:pPr>
            <a:r>
              <a:rPr lang="en-US" altLang="zh-CN" sz="2400" dirty="0">
                <a:solidFill>
                  <a:srgbClr val="FE6200"/>
                </a:solidFill>
                <a:latin typeface="Wingdings"/>
                <a:ea typeface="Wingdings"/>
              </a:rPr>
              <a:t>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Google</a:t>
            </a:r>
            <a:r>
              <a:rPr lang="en-US" altLang="zh-CN" sz="2400" spc="-3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Gears</a:t>
            </a:r>
            <a:r>
              <a:rPr lang="en-US" altLang="zh-CN" sz="2400" spc="-3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được</a:t>
            </a:r>
            <a:r>
              <a:rPr lang="en-US" altLang="zh-CN" sz="2400" spc="-3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xây</a:t>
            </a:r>
            <a:r>
              <a:rPr lang="en-US" altLang="zh-CN" sz="2400" spc="-3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dựng</a:t>
            </a:r>
            <a:r>
              <a:rPr lang="en-US" altLang="zh-CN" sz="2400" spc="-3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trên</a:t>
            </a:r>
            <a:r>
              <a:rPr lang="en-US" altLang="zh-CN" sz="2400" spc="-3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mô</a:t>
            </a:r>
            <a:r>
              <a:rPr lang="en-US" altLang="zh-CN" sz="2400" spc="-3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hình</a:t>
            </a:r>
            <a:r>
              <a:rPr lang="en-US" altLang="zh-CN" sz="2400" spc="-3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lập</a:t>
            </a:r>
            <a:r>
              <a:rPr lang="en-US" altLang="zh-CN" sz="2400" spc="-3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trình</a:t>
            </a:r>
            <a:r>
              <a:rPr lang="en-US" altLang="zh-CN" sz="2400" spc="-3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hiện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có</a:t>
            </a:r>
            <a:r>
              <a:rPr lang="en-US" altLang="zh-CN" sz="2400" spc="-1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của</a:t>
            </a:r>
            <a:r>
              <a:rPr lang="en-US" altLang="zh-CN" sz="2400" spc="-1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Web</a:t>
            </a:r>
            <a:r>
              <a:rPr lang="en-US" altLang="zh-CN" sz="2400" spc="-1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bằng</a:t>
            </a:r>
            <a:r>
              <a:rPr lang="en-US" altLang="zh-CN" sz="2400" spc="-12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cách</a:t>
            </a:r>
            <a:r>
              <a:rPr lang="en-US" altLang="zh-CN" sz="2400" spc="-1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sử</a:t>
            </a:r>
            <a:r>
              <a:rPr lang="en-US" altLang="zh-CN" sz="2400" spc="-1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dụng</a:t>
            </a:r>
            <a:r>
              <a:rPr lang="en-US" altLang="zh-CN" sz="2400" spc="-12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các</a:t>
            </a:r>
            <a:r>
              <a:rPr lang="en-US" altLang="zh-CN" sz="2400" spc="-1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API</a:t>
            </a:r>
            <a:r>
              <a:rPr lang="en-US" altLang="zh-CN" sz="2400" spc="-1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JavaScript</a:t>
            </a:r>
            <a:r>
              <a:rPr lang="en-US" altLang="zh-CN" sz="2400" spc="-12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mới</a:t>
            </a:r>
            <a:r>
              <a:rPr lang="en-US" altLang="zh-CN" sz="2400" spc="-12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để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lưu</a:t>
            </a:r>
            <a:r>
              <a:rPr lang="en-US" altLang="zh-CN" sz="2400" spc="-18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trữ</a:t>
            </a:r>
            <a:r>
              <a:rPr lang="en-US" altLang="zh-CN" sz="2400" spc="-18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dữ</a:t>
            </a:r>
            <a:r>
              <a:rPr lang="en-US" altLang="zh-CN" sz="2400" spc="-18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liệu</a:t>
            </a:r>
            <a:r>
              <a:rPr lang="en-US" altLang="zh-CN" sz="2400" spc="-18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phức</a:t>
            </a:r>
            <a:r>
              <a:rPr lang="en-US" altLang="zh-CN" sz="2400" spc="-18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tạp</a:t>
            </a:r>
            <a:r>
              <a:rPr lang="en-US" altLang="zh-CN" sz="2400" spc="-18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như</a:t>
            </a:r>
            <a:r>
              <a:rPr lang="en-US" altLang="zh-CN" sz="2400" spc="-18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ứng</a:t>
            </a:r>
            <a:r>
              <a:rPr lang="en-US" altLang="zh-CN" sz="2400" spc="-18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dụng</a:t>
            </a:r>
            <a:r>
              <a:rPr lang="en-US" altLang="zh-CN" sz="2400" spc="-18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bộ</a:t>
            </a:r>
            <a:r>
              <a:rPr lang="en-US" altLang="zh-CN" sz="2400" spc="-18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nhớ</a:t>
            </a:r>
            <a:r>
              <a:rPr lang="en-US" altLang="zh-CN" sz="2400" spc="-18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đệm</a:t>
            </a:r>
            <a:r>
              <a:rPr lang="en-US" altLang="zh-CN" sz="2400" spc="-18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và</a:t>
            </a:r>
            <a:r>
              <a:rPr lang="en-US" altLang="zh-CN" sz="2400" spc="-18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đa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30" dirty="0">
                <a:solidFill>
                  <a:srgbClr val="000000"/>
                </a:solidFill>
                <a:latin typeface="Segoe UI Symbol"/>
                <a:ea typeface="Segoe UI Symbol"/>
              </a:rPr>
              <a:t>luồng</a:t>
            </a:r>
            <a:r>
              <a:rPr lang="en-US" altLang="zh-CN" sz="2400" spc="-15" dirty="0">
                <a:solidFill>
                  <a:srgbClr val="000000"/>
                </a:solidFill>
                <a:latin typeface="Segoe UI Symbol"/>
                <a:ea typeface="Segoe UI Symbol"/>
              </a:rPr>
              <a:t>.</a:t>
            </a:r>
          </a:p>
          <a:p>
            <a:pPr>
              <a:lnSpc>
                <a:spcPts val="644"/>
              </a:lnSpc>
            </a:pPr>
            <a:endParaRPr lang="en-US" dirty="0" smtClean="0"/>
          </a:p>
          <a:p>
            <a:pPr marL="0">
              <a:lnSpc>
                <a:spcPct val="109583"/>
              </a:lnSpc>
            </a:pPr>
            <a:r>
              <a:rPr lang="en-US" altLang="zh-CN" sz="2400" dirty="0">
                <a:solidFill>
                  <a:srgbClr val="FE6200"/>
                </a:solidFill>
                <a:latin typeface="Wingdings"/>
                <a:ea typeface="Wingdings"/>
              </a:rPr>
              <a:t>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Google</a:t>
            </a:r>
            <a:r>
              <a:rPr lang="en-US" altLang="zh-CN" sz="2400" spc="-5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Gears</a:t>
            </a:r>
            <a:r>
              <a:rPr lang="en-US" altLang="zh-CN" sz="2400" spc="-5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làm</a:t>
            </a:r>
            <a:r>
              <a:rPr lang="en-US" altLang="zh-CN" sz="2400" spc="-5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việc</a:t>
            </a:r>
            <a:r>
              <a:rPr lang="en-US" altLang="zh-CN" sz="2400" spc="-5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với</a:t>
            </a:r>
            <a:r>
              <a:rPr lang="en-US" altLang="zh-CN" sz="2400" spc="-5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tất</a:t>
            </a:r>
            <a:r>
              <a:rPr lang="en-US" altLang="zh-CN" sz="2400" spc="-5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cả</a:t>
            </a:r>
            <a:r>
              <a:rPr lang="en-US" altLang="zh-CN" sz="2400" spc="-5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các</a:t>
            </a:r>
            <a:r>
              <a:rPr lang="en-US" altLang="zh-CN" sz="2400" spc="-5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trình</a:t>
            </a:r>
            <a:r>
              <a:rPr lang="en-US" altLang="zh-CN" sz="2400" spc="-5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duyệt</a:t>
            </a:r>
            <a:r>
              <a:rPr lang="en-US" altLang="zh-CN" sz="2400" spc="-5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chính</a:t>
            </a:r>
          </a:p>
          <a:p>
            <a:pPr marL="0" indent="231648">
              <a:lnSpc>
                <a:spcPct val="110833"/>
              </a:lnSpc>
            </a:pP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trên</a:t>
            </a:r>
            <a:r>
              <a:rPr lang="en-US" altLang="zh-CN" sz="2400" spc="-13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tất</a:t>
            </a:r>
            <a:r>
              <a:rPr lang="en-US" altLang="zh-CN" sz="2400" spc="-13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cả</a:t>
            </a:r>
            <a:r>
              <a:rPr lang="en-US" altLang="zh-CN" sz="2400" spc="-13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các</a:t>
            </a:r>
            <a:r>
              <a:rPr lang="en-US" altLang="zh-CN" sz="2400" spc="-13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nền</a:t>
            </a:r>
            <a:r>
              <a:rPr lang="en-US" altLang="zh-CN" sz="2400" spc="-13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tảng</a:t>
            </a:r>
            <a:r>
              <a:rPr lang="en-US" altLang="zh-CN" sz="2400" spc="-13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như</a:t>
            </a:r>
            <a:r>
              <a:rPr lang="en-US" altLang="zh-CN" sz="2400" spc="-13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Windows,</a:t>
            </a:r>
            <a:r>
              <a:rPr lang="en-US" altLang="zh-CN" sz="2400" spc="-13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Mac,</a:t>
            </a:r>
            <a:r>
              <a:rPr lang="en-US" altLang="zh-CN" sz="2400" spc="-13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và</a:t>
            </a:r>
            <a:r>
              <a:rPr lang="en-US" altLang="zh-CN" sz="2400" spc="-14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Linux.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779"/>
              </a:lnSpc>
            </a:pPr>
            <a:endParaRPr lang="en-US" dirty="0" smtClean="0"/>
          </a:p>
          <a:p>
            <a:pPr marL="0" indent="2906917">
              <a:lnSpc>
                <a:spcPct val="102916"/>
              </a:lnSpc>
            </a:pPr>
            <a:r>
              <a:rPr lang="en-US" altLang="zh-CN" sz="1200" spc="55" dirty="0">
                <a:solidFill>
                  <a:srgbClr val="868686"/>
                </a:solidFill>
                <a:latin typeface="Times New Roman"/>
                <a:ea typeface="Times New Roman"/>
              </a:rPr>
              <a:t>Bài</a:t>
            </a:r>
            <a:r>
              <a:rPr lang="en-US" altLang="zh-CN" sz="1200" spc="30" dirty="0">
                <a:solidFill>
                  <a:srgbClr val="86868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spc="55" dirty="0">
                <a:solidFill>
                  <a:srgbClr val="868686"/>
                </a:solidFill>
                <a:latin typeface="Times New Roman"/>
                <a:ea typeface="Times New Roman"/>
              </a:rPr>
              <a:t>7:</a:t>
            </a:r>
            <a:r>
              <a:rPr lang="en-US" altLang="zh-CN" sz="1200" spc="30" dirty="0">
                <a:solidFill>
                  <a:srgbClr val="86868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spc="55" dirty="0">
                <a:solidFill>
                  <a:srgbClr val="868686"/>
                </a:solidFill>
                <a:latin typeface="Times New Roman"/>
                <a:ea typeface="Times New Roman"/>
              </a:rPr>
              <a:t>Phát</a:t>
            </a:r>
            <a:r>
              <a:rPr lang="en-US" altLang="zh-CN" sz="1200" spc="34" dirty="0">
                <a:solidFill>
                  <a:srgbClr val="86868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spc="44" dirty="0">
                <a:solidFill>
                  <a:srgbClr val="868686"/>
                </a:solidFill>
                <a:latin typeface="Times New Roman"/>
                <a:ea typeface="Times New Roman"/>
              </a:rPr>
              <a:t>triển</a:t>
            </a:r>
            <a:r>
              <a:rPr lang="en-US" altLang="zh-CN" sz="1200" spc="30" dirty="0">
                <a:solidFill>
                  <a:srgbClr val="86868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spc="69" dirty="0">
                <a:solidFill>
                  <a:srgbClr val="868686"/>
                </a:solidFill>
                <a:latin typeface="Times New Roman"/>
                <a:ea typeface="Times New Roman"/>
              </a:rPr>
              <a:t>ứng</a:t>
            </a:r>
            <a:r>
              <a:rPr lang="en-US" altLang="zh-CN" sz="1200" spc="34" dirty="0">
                <a:solidFill>
                  <a:srgbClr val="86868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spc="60" dirty="0">
                <a:solidFill>
                  <a:srgbClr val="868686"/>
                </a:solidFill>
                <a:latin typeface="Times New Roman"/>
                <a:ea typeface="Times New Roman"/>
              </a:rPr>
              <a:t>dụng</a:t>
            </a:r>
            <a:r>
              <a:rPr lang="en-US" altLang="zh-CN" sz="1200" spc="30" dirty="0">
                <a:solidFill>
                  <a:srgbClr val="86868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spc="50" dirty="0">
                <a:solidFill>
                  <a:srgbClr val="868686"/>
                </a:solidFill>
                <a:latin typeface="Times New Roman"/>
                <a:ea typeface="Times New Roman"/>
              </a:rPr>
              <a:t>trên</a:t>
            </a:r>
            <a:r>
              <a:rPr lang="en-US" altLang="zh-CN" sz="1200" spc="30" dirty="0">
                <a:solidFill>
                  <a:srgbClr val="86868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spc="64" dirty="0">
                <a:solidFill>
                  <a:srgbClr val="868686"/>
                </a:solidFill>
                <a:latin typeface="Times New Roman"/>
                <a:ea typeface="Times New Roman"/>
              </a:rPr>
              <a:t>Cloud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80"/>
            <a:ext cx="9144000" cy="6827520"/>
          </a:xfrm>
          <a:prstGeom prst="rect">
            <a:avLst/>
          </a:prstGeom>
        </p:spPr>
      </p:pic>
      <p:sp>
        <p:nvSpPr>
          <p:cNvPr id="2" name="TextBox 25"/>
          <p:cNvSpPr txBox="1"/>
          <p:nvPr/>
        </p:nvSpPr>
        <p:spPr>
          <a:xfrm>
            <a:off x="1761001" y="1714303"/>
            <a:ext cx="5668846" cy="4711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0416"/>
              </a:lnSpc>
            </a:pPr>
            <a:r>
              <a:rPr lang="en-US" altLang="zh-CN" sz="2800" dirty="0">
                <a:solidFill>
                  <a:srgbClr val="FEFEFE"/>
                </a:solidFill>
                <a:latin typeface="Segoe UI Symbol"/>
                <a:ea typeface="Segoe UI Symbol"/>
              </a:rPr>
              <a:t>Phát</a:t>
            </a:r>
            <a:r>
              <a:rPr lang="en-US" altLang="zh-CN" sz="2800" spc="-164" dirty="0">
                <a:solidFill>
                  <a:srgbClr val="FEFEFE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800" dirty="0">
                <a:solidFill>
                  <a:srgbClr val="FEFEFE"/>
                </a:solidFill>
                <a:latin typeface="Segoe UI Symbol"/>
                <a:ea typeface="Segoe UI Symbol"/>
              </a:rPr>
              <a:t>triển</a:t>
            </a:r>
            <a:r>
              <a:rPr lang="en-US" altLang="zh-CN" sz="2800" spc="-170" dirty="0">
                <a:solidFill>
                  <a:srgbClr val="FEFEFE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800" dirty="0">
                <a:solidFill>
                  <a:srgbClr val="FEFEFE"/>
                </a:solidFill>
                <a:latin typeface="Segoe UI Symbol"/>
                <a:ea typeface="Segoe UI Symbol"/>
              </a:rPr>
              <a:t>ứng</a:t>
            </a:r>
            <a:r>
              <a:rPr lang="en-US" altLang="zh-CN" sz="2800" spc="-164" dirty="0">
                <a:solidFill>
                  <a:srgbClr val="FEFEFE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800" dirty="0">
                <a:solidFill>
                  <a:srgbClr val="FEFEFE"/>
                </a:solidFill>
                <a:latin typeface="Segoe UI Symbol"/>
                <a:ea typeface="Segoe UI Symbol"/>
              </a:rPr>
              <a:t>dụng</a:t>
            </a:r>
            <a:r>
              <a:rPr lang="en-US" altLang="zh-CN" sz="2800" spc="-170" dirty="0">
                <a:solidFill>
                  <a:srgbClr val="FEFEFE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800" dirty="0">
                <a:solidFill>
                  <a:srgbClr val="FEFEFE"/>
                </a:solidFill>
                <a:latin typeface="Segoe UI Symbol"/>
                <a:ea typeface="Segoe UI Symbol"/>
              </a:rPr>
              <a:t>trên</a:t>
            </a:r>
            <a:r>
              <a:rPr lang="en-US" altLang="zh-CN" sz="2800" spc="-164" dirty="0">
                <a:solidFill>
                  <a:srgbClr val="FEFEFE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800" dirty="0">
                <a:solidFill>
                  <a:srgbClr val="FEFEFE"/>
                </a:solidFill>
                <a:latin typeface="Segoe UI Symbol"/>
                <a:ea typeface="Segoe UI Symbol"/>
              </a:rPr>
              <a:t>Cloud</a:t>
            </a:r>
            <a:r>
              <a:rPr lang="en-US" altLang="zh-CN" sz="2800" spc="-175" dirty="0">
                <a:solidFill>
                  <a:srgbClr val="FEFEFE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800" dirty="0">
                <a:solidFill>
                  <a:srgbClr val="FEFEFE"/>
                </a:solidFill>
                <a:latin typeface="Segoe UI Symbol"/>
                <a:ea typeface="Segoe UI Symbol"/>
              </a:rPr>
              <a:t>của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80" y="2461260"/>
            <a:ext cx="7338059" cy="4030979"/>
          </a:xfrm>
          <a:prstGeom prst="rect">
            <a:avLst/>
          </a:prstGeom>
        </p:spPr>
      </p:pic>
      <p:sp>
        <p:nvSpPr>
          <p:cNvPr id="2" name="TextBox 27"/>
          <p:cNvSpPr txBox="1"/>
          <p:nvPr/>
        </p:nvSpPr>
        <p:spPr>
          <a:xfrm>
            <a:off x="396224" y="377211"/>
            <a:ext cx="7949022" cy="17627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416"/>
              </a:lnSpc>
            </a:pPr>
            <a:r>
              <a:rPr lang="en-US" altLang="zh-CN" sz="2400" b="1" spc="179" dirty="0">
                <a:solidFill>
                  <a:srgbClr val="006EBF"/>
                </a:solidFill>
                <a:latin typeface="Times New Roman"/>
                <a:ea typeface="Times New Roman"/>
              </a:rPr>
              <a:t>Tổng</a:t>
            </a:r>
            <a:r>
              <a:rPr lang="en-US" altLang="zh-CN" sz="2400" b="1" spc="120" dirty="0">
                <a:solidFill>
                  <a:srgbClr val="006EB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b="1" spc="185" dirty="0">
                <a:solidFill>
                  <a:srgbClr val="006EBF"/>
                </a:solidFill>
                <a:latin typeface="Times New Roman"/>
                <a:ea typeface="Times New Roman"/>
              </a:rPr>
              <a:t>quan</a:t>
            </a:r>
          </a:p>
          <a:p>
            <a:pPr>
              <a:lnSpc>
                <a:spcPts val="1480"/>
              </a:lnSpc>
            </a:pPr>
            <a:endParaRPr lang="en-US" dirty="0" smtClean="0"/>
          </a:p>
          <a:p>
            <a:pPr marL="0" hangingPunct="0">
              <a:lnSpc>
                <a:spcPct val="109583"/>
              </a:lnSpc>
            </a:pP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Dịch</a:t>
            </a:r>
            <a:r>
              <a:rPr lang="en-US" altLang="zh-CN" sz="2400" spc="-16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vụ</a:t>
            </a:r>
            <a:r>
              <a:rPr lang="en-US" altLang="zh-CN" sz="2400" spc="-16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Azure</a:t>
            </a:r>
            <a:r>
              <a:rPr lang="en-US" altLang="zh-CN" sz="2400" spc="-16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Platform</a:t>
            </a:r>
            <a:r>
              <a:rPr lang="en-US" altLang="zh-CN" sz="2400" spc="-16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của</a:t>
            </a:r>
            <a:r>
              <a:rPr lang="en-US" altLang="zh-CN" sz="2400" spc="-16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Microsoft</a:t>
            </a:r>
            <a:r>
              <a:rPr lang="en-US" altLang="zh-CN" sz="2400" spc="-16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là</a:t>
            </a:r>
            <a:r>
              <a:rPr lang="en-US" altLang="zh-CN" sz="2400" spc="-16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một</a:t>
            </a:r>
            <a:r>
              <a:rPr lang="en-US" altLang="zh-CN" sz="2400" spc="-16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công</a:t>
            </a:r>
            <a:r>
              <a:rPr lang="en-US" altLang="zh-CN" sz="2400" spc="-17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cụ</a:t>
            </a:r>
            <a:r>
              <a:rPr lang="en-US" altLang="zh-CN" sz="2400" spc="-16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cung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cấp</a:t>
            </a:r>
            <a:r>
              <a:rPr lang="en-US" altLang="zh-CN" sz="2400" spc="-15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cho</a:t>
            </a:r>
            <a:r>
              <a:rPr lang="en-US" altLang="zh-CN" sz="2400" spc="-15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nhà</a:t>
            </a:r>
            <a:r>
              <a:rPr lang="en-US" altLang="zh-CN" sz="2400" spc="-15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phát</a:t>
            </a:r>
            <a:r>
              <a:rPr lang="en-US" altLang="zh-CN" sz="2400" spc="-15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triển</a:t>
            </a:r>
            <a:r>
              <a:rPr lang="en-US" altLang="zh-CN" sz="2400" spc="-15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muốn</a:t>
            </a:r>
            <a:r>
              <a:rPr lang="en-US" altLang="zh-CN" sz="2400" spc="-15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viết</a:t>
            </a:r>
            <a:r>
              <a:rPr lang="en-US" altLang="zh-CN" sz="2400" spc="-15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các</a:t>
            </a:r>
            <a:r>
              <a:rPr lang="en-US" altLang="zh-CN" sz="2400" spc="-15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ứng</a:t>
            </a:r>
            <a:r>
              <a:rPr lang="en-US" altLang="zh-CN" sz="2400" spc="-15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dụng</a:t>
            </a:r>
            <a:r>
              <a:rPr lang="en-US" altLang="zh-CN" sz="2400" spc="-15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chạy</a:t>
            </a:r>
            <a:r>
              <a:rPr lang="en-US" altLang="zh-CN" sz="2400" spc="-15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một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phần</a:t>
            </a:r>
            <a:r>
              <a:rPr lang="en-US" altLang="zh-CN" sz="2400" spc="-13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hoặc</a:t>
            </a:r>
            <a:r>
              <a:rPr lang="en-US" altLang="zh-CN" sz="2400" spc="-13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chạy</a:t>
            </a:r>
            <a:r>
              <a:rPr lang="en-US" altLang="zh-CN" sz="2400" spc="-13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hoàn</a:t>
            </a:r>
            <a:r>
              <a:rPr lang="en-US" altLang="zh-CN" sz="2400" spc="-13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toàn</a:t>
            </a:r>
            <a:r>
              <a:rPr lang="en-US" altLang="zh-CN" sz="2400" spc="-13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trong</a:t>
            </a:r>
            <a:r>
              <a:rPr lang="en-US" altLang="zh-CN" sz="2400" spc="-13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trung</a:t>
            </a:r>
            <a:r>
              <a:rPr lang="en-US" altLang="zh-CN" sz="2400" spc="-13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tâm</a:t>
            </a:r>
            <a:r>
              <a:rPr lang="en-US" altLang="zh-CN" sz="2400" spc="-13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dữ</a:t>
            </a:r>
            <a:r>
              <a:rPr lang="en-US" altLang="zh-CN" sz="2400" spc="-13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liệu</a:t>
            </a:r>
            <a:r>
              <a:rPr lang="en-US" altLang="zh-CN" sz="2400" spc="-13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từ</a:t>
            </a:r>
            <a:r>
              <a:rPr lang="en-US" altLang="zh-CN" sz="2400" spc="-13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xa.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59" y="4427220"/>
            <a:ext cx="6408420" cy="2308860"/>
          </a:xfrm>
          <a:prstGeom prst="rect">
            <a:avLst/>
          </a:prstGeom>
        </p:spPr>
      </p:pic>
      <p:sp>
        <p:nvSpPr>
          <p:cNvPr id="2" name="TextBox 29"/>
          <p:cNvSpPr txBox="1"/>
          <p:nvPr/>
        </p:nvSpPr>
        <p:spPr>
          <a:xfrm>
            <a:off x="396224" y="377211"/>
            <a:ext cx="8113615" cy="39268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416"/>
              </a:lnSpc>
            </a:pPr>
            <a:r>
              <a:rPr lang="en-US" altLang="zh-CN" sz="2400" b="1" spc="179" dirty="0">
                <a:solidFill>
                  <a:srgbClr val="006EBF"/>
                </a:solidFill>
                <a:latin typeface="Times New Roman"/>
                <a:ea typeface="Times New Roman"/>
              </a:rPr>
              <a:t>Tổng</a:t>
            </a:r>
            <a:r>
              <a:rPr lang="en-US" altLang="zh-CN" sz="2400" b="1" spc="120" dirty="0">
                <a:solidFill>
                  <a:srgbClr val="006EB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b="1" spc="185" dirty="0">
                <a:solidFill>
                  <a:srgbClr val="006EBF"/>
                </a:solidFill>
                <a:latin typeface="Times New Roman"/>
                <a:ea typeface="Times New Roman"/>
              </a:rPr>
              <a:t>quan</a:t>
            </a:r>
          </a:p>
          <a:p>
            <a:pPr>
              <a:lnSpc>
                <a:spcPts val="1480"/>
              </a:lnSpc>
            </a:pPr>
            <a:endParaRPr lang="en-US" dirty="0" smtClean="0"/>
          </a:p>
          <a:p>
            <a:pPr marL="231648" indent="-231648" hangingPunct="0">
              <a:lnSpc>
                <a:spcPct val="109583"/>
              </a:lnSpc>
            </a:pPr>
            <a:r>
              <a:rPr lang="en-US" altLang="zh-CN" sz="2400" dirty="0">
                <a:solidFill>
                  <a:srgbClr val="FE6200"/>
                </a:solidFill>
                <a:latin typeface="Wingdings"/>
                <a:ea typeface="Wingdings"/>
              </a:rPr>
              <a:t>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Azure</a:t>
            </a:r>
            <a:r>
              <a:rPr lang="en-US" altLang="zh-CN" sz="2400" spc="-12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Services</a:t>
            </a:r>
            <a:r>
              <a:rPr lang="en-US" altLang="zh-CN" sz="2400" spc="-12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Platform</a:t>
            </a:r>
            <a:r>
              <a:rPr lang="en-US" altLang="zh-CN" sz="2400" spc="-1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là</a:t>
            </a:r>
            <a:r>
              <a:rPr lang="en-US" altLang="zh-CN" sz="2400" spc="-12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một</a:t>
            </a:r>
            <a:r>
              <a:rPr lang="en-US" altLang="zh-CN" sz="2400" spc="-12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nền</a:t>
            </a:r>
            <a:r>
              <a:rPr lang="en-US" altLang="zh-CN" sz="2400" spc="-1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tảng</a:t>
            </a:r>
            <a:r>
              <a:rPr lang="en-US" altLang="zh-CN" sz="2400" spc="-12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dịch</a:t>
            </a:r>
            <a:r>
              <a:rPr lang="en-US" altLang="zh-CN" sz="2400" spc="-12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vụ</a:t>
            </a:r>
            <a:r>
              <a:rPr lang="en-US" altLang="zh-CN" sz="2400" spc="-1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đám</a:t>
            </a:r>
            <a:r>
              <a:rPr lang="en-US" altLang="zh-CN" sz="2400" spc="-1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mây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Internet</a:t>
            </a:r>
            <a:r>
              <a:rPr lang="en-US" altLang="zh-CN" sz="2400" spc="-6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với</a:t>
            </a:r>
            <a:r>
              <a:rPr lang="en-US" altLang="zh-CN" sz="2400" spc="-7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quy</a:t>
            </a:r>
            <a:r>
              <a:rPr lang="en-US" altLang="zh-CN" sz="2400" spc="-6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mô</a:t>
            </a:r>
            <a:r>
              <a:rPr lang="en-US" altLang="zh-CN" sz="2400" spc="-7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và</a:t>
            </a:r>
            <a:r>
              <a:rPr lang="en-US" altLang="zh-CN" sz="2400" spc="-7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tổ</a:t>
            </a:r>
            <a:r>
              <a:rPr lang="en-US" altLang="zh-CN" sz="2400" spc="-6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chức</a:t>
            </a:r>
            <a:r>
              <a:rPr lang="en-US" altLang="zh-CN" sz="2400" spc="-7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trong</a:t>
            </a:r>
            <a:r>
              <a:rPr lang="en-US" altLang="zh-CN" sz="2400" spc="-7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trung</a:t>
            </a:r>
            <a:r>
              <a:rPr lang="en-US" altLang="zh-CN" sz="2400" spc="-6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tâm</a:t>
            </a:r>
            <a:r>
              <a:rPr lang="en-US" altLang="zh-CN" sz="2400" spc="-7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dữ</a:t>
            </a:r>
            <a:r>
              <a:rPr lang="en-US" altLang="zh-CN" sz="2400" spc="-8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liệu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20" dirty="0">
                <a:solidFill>
                  <a:srgbClr val="000000"/>
                </a:solidFill>
                <a:latin typeface="Segoe UI Symbol"/>
                <a:ea typeface="Segoe UI Symbol"/>
              </a:rPr>
              <a:t>của</a:t>
            </a:r>
            <a:r>
              <a:rPr lang="en-US" altLang="zh-CN" sz="2400" spc="3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20" dirty="0">
                <a:solidFill>
                  <a:srgbClr val="000000"/>
                </a:solidFill>
                <a:latin typeface="Segoe UI Symbol"/>
                <a:ea typeface="Segoe UI Symbol"/>
              </a:rPr>
              <a:t>Microsoft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.</a:t>
            </a:r>
          </a:p>
          <a:p>
            <a:pPr>
              <a:lnSpc>
                <a:spcPts val="634"/>
              </a:lnSpc>
            </a:pPr>
            <a:endParaRPr lang="en-US" dirty="0" smtClean="0"/>
          </a:p>
          <a:p>
            <a:pPr marL="0">
              <a:lnSpc>
                <a:spcPct val="109583"/>
              </a:lnSpc>
            </a:pPr>
            <a:r>
              <a:rPr lang="en-US" altLang="zh-CN" sz="2400" dirty="0">
                <a:solidFill>
                  <a:srgbClr val="FE6200"/>
                </a:solidFill>
                <a:latin typeface="Wingdings"/>
                <a:ea typeface="Wingdings"/>
              </a:rPr>
              <a:t>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Nó</a:t>
            </a:r>
            <a:r>
              <a:rPr lang="en-US" altLang="zh-CN" sz="2400" spc="-8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cung</a:t>
            </a:r>
            <a:r>
              <a:rPr lang="en-US" altLang="zh-CN" sz="2400" spc="-8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cấp</a:t>
            </a:r>
            <a:r>
              <a:rPr lang="en-US" altLang="zh-CN" sz="2400" spc="-8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một</a:t>
            </a:r>
            <a:r>
              <a:rPr lang="en-US" altLang="zh-CN" sz="2400" spc="-8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hệ</a:t>
            </a:r>
            <a:r>
              <a:rPr lang="en-US" altLang="zh-CN" sz="2400" spc="-8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điều</a:t>
            </a:r>
            <a:r>
              <a:rPr lang="en-US" altLang="zh-CN" sz="2400" spc="-8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hành</a:t>
            </a:r>
            <a:r>
              <a:rPr lang="en-US" altLang="zh-CN" sz="2400" spc="-8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và</a:t>
            </a:r>
            <a:r>
              <a:rPr lang="en-US" altLang="zh-CN" sz="2400" spc="-8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một</a:t>
            </a:r>
            <a:r>
              <a:rPr lang="en-US" altLang="zh-CN" sz="2400" spc="-8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tập</a:t>
            </a:r>
            <a:r>
              <a:rPr lang="en-US" altLang="zh-CN" sz="2400" spc="-8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hợp</a:t>
            </a:r>
            <a:r>
              <a:rPr lang="en-US" altLang="zh-CN" sz="2400" spc="-8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các</a:t>
            </a:r>
            <a:r>
              <a:rPr lang="en-US" altLang="zh-CN" sz="2400" spc="-8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nhà</a:t>
            </a:r>
          </a:p>
          <a:p>
            <a:pPr marL="0" indent="231648">
              <a:lnSpc>
                <a:spcPct val="110833"/>
              </a:lnSpc>
            </a:pPr>
            <a:r>
              <a:rPr lang="en-US" altLang="zh-CN" sz="2400" spc="-85" dirty="0">
                <a:solidFill>
                  <a:srgbClr val="000000"/>
                </a:solidFill>
                <a:latin typeface="Segoe UI Symbol"/>
                <a:ea typeface="Segoe UI Symbol"/>
              </a:rPr>
              <a:t>phát</a:t>
            </a:r>
            <a:r>
              <a:rPr lang="en-US" altLang="zh-CN" sz="2400" spc="-4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69" dirty="0">
                <a:solidFill>
                  <a:srgbClr val="000000"/>
                </a:solidFill>
                <a:latin typeface="Segoe UI Symbol"/>
                <a:ea typeface="Segoe UI Symbol"/>
              </a:rPr>
              <a:t>triển</a:t>
            </a:r>
            <a:r>
              <a:rPr lang="en-US" altLang="zh-CN" sz="2400" spc="-4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89" dirty="0">
                <a:solidFill>
                  <a:srgbClr val="000000"/>
                </a:solidFill>
                <a:latin typeface="Segoe UI Symbol"/>
                <a:ea typeface="Segoe UI Symbol"/>
              </a:rPr>
              <a:t>dịch</a:t>
            </a:r>
            <a:r>
              <a:rPr lang="en-US" altLang="zh-CN" sz="2400" spc="-5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75" dirty="0">
                <a:solidFill>
                  <a:srgbClr val="000000"/>
                </a:solidFill>
                <a:latin typeface="Segoe UI Symbol"/>
                <a:ea typeface="Segoe UI Symbol"/>
              </a:rPr>
              <a:t>vụ.</a:t>
            </a:r>
          </a:p>
          <a:p>
            <a:pPr>
              <a:lnSpc>
                <a:spcPts val="575"/>
              </a:lnSpc>
            </a:pPr>
            <a:endParaRPr lang="en-US" dirty="0" smtClean="0"/>
          </a:p>
          <a:p>
            <a:pPr marL="231648" indent="-231647" hangingPunct="0">
              <a:lnSpc>
                <a:spcPct val="110000"/>
              </a:lnSpc>
            </a:pPr>
            <a:r>
              <a:rPr lang="en-US" altLang="zh-CN" sz="2400" dirty="0">
                <a:solidFill>
                  <a:srgbClr val="FE6200"/>
                </a:solidFill>
                <a:latin typeface="Wingdings"/>
                <a:ea typeface="Wingdings"/>
              </a:rPr>
              <a:t>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Azure</a:t>
            </a:r>
            <a:r>
              <a:rPr lang="en-US" altLang="zh-CN" sz="2400" spc="-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có</a:t>
            </a:r>
            <a:r>
              <a:rPr lang="en-US" altLang="zh-CN" sz="2400" spc="-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thể</a:t>
            </a:r>
            <a:r>
              <a:rPr lang="en-US" altLang="zh-CN" sz="2400" spc="-11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sử</a:t>
            </a:r>
            <a:r>
              <a:rPr lang="en-US" altLang="zh-CN" sz="2400" spc="-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dụng</a:t>
            </a:r>
            <a:r>
              <a:rPr lang="en-US" altLang="zh-CN" sz="2400" spc="-11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để</a:t>
            </a:r>
            <a:r>
              <a:rPr lang="en-US" altLang="zh-CN" sz="2400" spc="-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xây</a:t>
            </a:r>
            <a:r>
              <a:rPr lang="en-US" altLang="zh-CN" sz="2400" spc="-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dựng</a:t>
            </a:r>
            <a:r>
              <a:rPr lang="en-US" altLang="zh-CN" sz="2400" spc="-11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ứng</a:t>
            </a:r>
            <a:r>
              <a:rPr lang="en-US" altLang="zh-CN" sz="2400" spc="-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dụng</a:t>
            </a:r>
            <a:r>
              <a:rPr lang="en-US" altLang="zh-CN" sz="2400" spc="-11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mới</a:t>
            </a:r>
            <a:r>
              <a:rPr lang="en-US" altLang="zh-CN" sz="2400" spc="-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chạy</a:t>
            </a:r>
            <a:r>
              <a:rPr lang="en-US" altLang="zh-CN" sz="2400" spc="-11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từ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đám</a:t>
            </a:r>
            <a:r>
              <a:rPr lang="en-US" altLang="zh-CN" sz="2400" spc="-16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mây</a:t>
            </a:r>
            <a:r>
              <a:rPr lang="en-US" altLang="zh-CN" sz="2400" spc="-16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hoặc</a:t>
            </a:r>
            <a:r>
              <a:rPr lang="en-US" altLang="zh-CN" sz="2400" spc="-16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tăng</a:t>
            </a:r>
            <a:r>
              <a:rPr lang="en-US" altLang="zh-CN" sz="2400" spc="-16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cường</a:t>
            </a:r>
            <a:r>
              <a:rPr lang="en-US" altLang="zh-CN" sz="2400" spc="-16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các</a:t>
            </a:r>
            <a:r>
              <a:rPr lang="en-US" altLang="zh-CN" sz="2400" spc="-16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ứng</a:t>
            </a:r>
            <a:r>
              <a:rPr lang="en-US" altLang="zh-CN" sz="2400" spc="-16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dụng</a:t>
            </a:r>
            <a:r>
              <a:rPr lang="en-US" altLang="zh-CN" sz="2400" spc="-16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hiện</a:t>
            </a:r>
            <a:r>
              <a:rPr lang="en-US" altLang="zh-CN" sz="2400" spc="-16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có</a:t>
            </a:r>
            <a:r>
              <a:rPr lang="en-US" altLang="zh-CN" sz="2400" spc="-17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dựa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t/>
            </a:r>
            <a:br/>
            <a:r>
              <a:rPr lang="en-US" altLang="zh-CN" sz="2400" spc="-40" dirty="0">
                <a:solidFill>
                  <a:srgbClr val="000000"/>
                </a:solidFill>
                <a:latin typeface="Segoe UI Symbol"/>
                <a:ea typeface="Segoe UI Symbol"/>
              </a:rPr>
              <a:t>trên</a:t>
            </a:r>
            <a:r>
              <a:rPr lang="en-US" altLang="zh-CN" sz="2400" spc="-2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44" dirty="0">
                <a:solidFill>
                  <a:srgbClr val="000000"/>
                </a:solidFill>
                <a:latin typeface="Segoe UI Symbol"/>
                <a:ea typeface="Segoe UI Symbol"/>
              </a:rPr>
              <a:t>khả</a:t>
            </a:r>
            <a:r>
              <a:rPr lang="en-US" altLang="zh-CN" sz="2400" spc="-2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50" dirty="0">
                <a:solidFill>
                  <a:srgbClr val="000000"/>
                </a:solidFill>
                <a:latin typeface="Segoe UI Symbol"/>
                <a:ea typeface="Segoe UI Symbol"/>
              </a:rPr>
              <a:t>năng</a:t>
            </a:r>
            <a:r>
              <a:rPr lang="en-US" altLang="zh-CN" sz="2400" spc="-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50" dirty="0">
                <a:solidFill>
                  <a:srgbClr val="000000"/>
                </a:solidFill>
                <a:latin typeface="Segoe UI Symbol"/>
                <a:ea typeface="Segoe UI Symbol"/>
              </a:rPr>
              <a:t>của</a:t>
            </a:r>
            <a:r>
              <a:rPr lang="en-US" altLang="zh-CN" sz="2400" spc="-2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60" dirty="0">
                <a:solidFill>
                  <a:srgbClr val="000000"/>
                </a:solidFill>
                <a:latin typeface="Segoe UI Symbol"/>
                <a:ea typeface="Segoe UI Symbol"/>
              </a:rPr>
              <a:t>đám</a:t>
            </a:r>
            <a:r>
              <a:rPr lang="en-US" altLang="zh-CN" sz="2400" spc="-3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45" dirty="0">
                <a:solidFill>
                  <a:srgbClr val="000000"/>
                </a:solidFill>
                <a:latin typeface="Segoe UI Symbol"/>
                <a:ea typeface="Segoe UI Symbol"/>
              </a:rPr>
              <a:t>mây.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" y="4084320"/>
            <a:ext cx="2598420" cy="2537460"/>
          </a:xfrm>
          <a:prstGeom prst="rect">
            <a:avLst/>
          </a:prstGeom>
        </p:spPr>
      </p:pic>
      <p:sp>
        <p:nvSpPr>
          <p:cNvPr id="2" name="TextBox 31"/>
          <p:cNvSpPr txBox="1"/>
          <p:nvPr/>
        </p:nvSpPr>
        <p:spPr>
          <a:xfrm>
            <a:off x="396224" y="377211"/>
            <a:ext cx="7968319" cy="3448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416"/>
              </a:lnSpc>
            </a:pPr>
            <a:r>
              <a:rPr lang="en-US" altLang="zh-CN" sz="2400" b="1" spc="179" dirty="0">
                <a:solidFill>
                  <a:srgbClr val="006EBF"/>
                </a:solidFill>
                <a:latin typeface="Times New Roman"/>
                <a:ea typeface="Times New Roman"/>
              </a:rPr>
              <a:t>Tổng</a:t>
            </a:r>
            <a:r>
              <a:rPr lang="en-US" altLang="zh-CN" sz="2400" b="1" spc="120" dirty="0">
                <a:solidFill>
                  <a:srgbClr val="006EB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b="1" spc="185" dirty="0">
                <a:solidFill>
                  <a:srgbClr val="006EBF"/>
                </a:solidFill>
                <a:latin typeface="Times New Roman"/>
                <a:ea typeface="Times New Roman"/>
              </a:rPr>
              <a:t>quan</a:t>
            </a:r>
          </a:p>
          <a:p>
            <a:pPr>
              <a:lnSpc>
                <a:spcPts val="1480"/>
              </a:lnSpc>
            </a:pPr>
            <a:endParaRPr lang="en-US" dirty="0" smtClean="0"/>
          </a:p>
          <a:p>
            <a:pPr marL="231648" indent="-231648" hangingPunct="0">
              <a:lnSpc>
                <a:spcPct val="109583"/>
              </a:lnSpc>
            </a:pPr>
            <a:r>
              <a:rPr lang="en-US" altLang="zh-CN" sz="2400" dirty="0">
                <a:solidFill>
                  <a:srgbClr val="FE6200"/>
                </a:solidFill>
                <a:latin typeface="Wingdings"/>
                <a:ea typeface="Wingdings"/>
              </a:rPr>
              <a:t>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Azure</a:t>
            </a:r>
            <a:r>
              <a:rPr lang="en-US" altLang="zh-CN" sz="2400" spc="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cho</a:t>
            </a:r>
            <a:r>
              <a:rPr lang="en-US" altLang="zh-CN" sz="2400" spc="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phép</a:t>
            </a:r>
            <a:r>
              <a:rPr lang="en-US" altLang="zh-CN" sz="2400" spc="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các</a:t>
            </a:r>
            <a:r>
              <a:rPr lang="en-US" altLang="zh-CN" sz="2400" spc="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nhà</a:t>
            </a:r>
            <a:r>
              <a:rPr lang="en-US" altLang="zh-CN" sz="2400" spc="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phát</a:t>
            </a:r>
            <a:r>
              <a:rPr lang="en-US" altLang="zh-CN" sz="2400" spc="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triển</a:t>
            </a:r>
            <a:r>
              <a:rPr lang="en-US" altLang="zh-CN" sz="2400" spc="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nhanh</a:t>
            </a:r>
            <a:r>
              <a:rPr lang="en-US" altLang="zh-CN" sz="2400" spc="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chóng</a:t>
            </a:r>
            <a:r>
              <a:rPr lang="en-US" altLang="zh-CN" sz="2400" spc="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tạo</a:t>
            </a:r>
            <a:r>
              <a:rPr lang="en-US" altLang="zh-CN" sz="2400" spc="3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ra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các</a:t>
            </a:r>
            <a:r>
              <a:rPr lang="en-US" altLang="zh-CN" sz="2400" spc="-13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ứng</a:t>
            </a:r>
            <a:r>
              <a:rPr lang="en-US" altLang="zh-CN" sz="2400" spc="-13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dụng</a:t>
            </a:r>
            <a:r>
              <a:rPr lang="en-US" altLang="zh-CN" sz="2400" spc="-13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chạy</a:t>
            </a:r>
            <a:r>
              <a:rPr lang="en-US" altLang="zh-CN" sz="2400" spc="-13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trong</a:t>
            </a:r>
            <a:r>
              <a:rPr lang="en-US" altLang="zh-CN" sz="2400" spc="-13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đám</a:t>
            </a:r>
            <a:r>
              <a:rPr lang="en-US" altLang="zh-CN" sz="2400" spc="-13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mây</a:t>
            </a:r>
            <a:r>
              <a:rPr lang="en-US" altLang="zh-CN" sz="2400" spc="-13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bằng</a:t>
            </a:r>
            <a:r>
              <a:rPr lang="en-US" altLang="zh-CN" sz="2400" spc="-13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cách</a:t>
            </a:r>
            <a:r>
              <a:rPr lang="en-US" altLang="zh-CN" sz="2400" spc="-13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sử</a:t>
            </a:r>
            <a:r>
              <a:rPr lang="en-US" altLang="zh-CN" sz="2400" spc="-13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dụng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các</a:t>
            </a:r>
            <a:r>
              <a:rPr lang="en-US" altLang="zh-CN" sz="2400" spc="-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kỹ</a:t>
            </a:r>
            <a:r>
              <a:rPr lang="en-US" altLang="zh-CN" sz="2400" spc="-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năng</a:t>
            </a:r>
            <a:r>
              <a:rPr lang="en-US" altLang="zh-CN" sz="2400" spc="-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hiện</a:t>
            </a:r>
            <a:r>
              <a:rPr lang="en-US" altLang="zh-CN" sz="2400" spc="-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có</a:t>
            </a:r>
            <a:r>
              <a:rPr lang="en-US" altLang="zh-CN" sz="2400" spc="-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trong</a:t>
            </a:r>
            <a:r>
              <a:rPr lang="en-US" altLang="zh-CN" sz="2400" spc="-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Microsoft</a:t>
            </a:r>
            <a:r>
              <a:rPr lang="en-US" altLang="zh-CN" sz="2400" spc="-11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Visual</a:t>
            </a:r>
            <a:r>
              <a:rPr lang="en-US" altLang="zh-CN" sz="2400" spc="-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Studio</a:t>
            </a:r>
            <a:r>
              <a:rPr lang="en-US" altLang="zh-CN" sz="2400" spc="-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và</a:t>
            </a:r>
            <a:r>
              <a:rPr lang="en-US" altLang="zh-CN" sz="2400" spc="-11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môi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trường</a:t>
            </a:r>
            <a:r>
              <a:rPr lang="en-US" altLang="zh-CN" sz="2400" spc="-9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phát</a:t>
            </a:r>
            <a:r>
              <a:rPr lang="en-US" altLang="zh-CN" sz="2400" spc="-9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triển</a:t>
            </a:r>
            <a:r>
              <a:rPr lang="en-US" altLang="zh-CN" sz="2400" spc="-1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của</a:t>
            </a:r>
            <a:r>
              <a:rPr lang="en-US" altLang="zh-CN" sz="2400" spc="-9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Microsoft.</a:t>
            </a:r>
            <a:r>
              <a:rPr lang="en-US" altLang="zh-CN" sz="2400" spc="-1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NET</a:t>
            </a:r>
            <a:r>
              <a:rPr lang="en-US" altLang="zh-CN" sz="2400" spc="-1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Framework.</a:t>
            </a:r>
          </a:p>
          <a:p>
            <a:pPr>
              <a:lnSpc>
                <a:spcPts val="644"/>
              </a:lnSpc>
            </a:pPr>
            <a:endParaRPr lang="en-US" dirty="0" smtClean="0"/>
          </a:p>
          <a:p>
            <a:pPr marL="231647" indent="-231647" hangingPunct="0">
              <a:lnSpc>
                <a:spcPct val="110000"/>
              </a:lnSpc>
            </a:pPr>
            <a:r>
              <a:rPr lang="en-US" altLang="zh-CN" sz="2400" dirty="0">
                <a:solidFill>
                  <a:srgbClr val="FE6200"/>
                </a:solidFill>
                <a:latin typeface="Wingdings"/>
                <a:ea typeface="Wingdings"/>
              </a:rPr>
              <a:t>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Ngoài</a:t>
            </a:r>
            <a:r>
              <a:rPr lang="en-US" altLang="zh-CN" sz="2400" spc="-7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việc</a:t>
            </a:r>
            <a:r>
              <a:rPr lang="en-US" altLang="zh-CN" sz="2400" spc="-7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quản</a:t>
            </a:r>
            <a:r>
              <a:rPr lang="en-US" altLang="zh-CN" sz="2400" spc="-8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lý</a:t>
            </a:r>
            <a:r>
              <a:rPr lang="en-US" altLang="zh-CN" sz="2400" spc="-7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các</a:t>
            </a:r>
            <a:r>
              <a:rPr lang="en-US" altLang="zh-CN" sz="2400" spc="-8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ngôn</a:t>
            </a:r>
            <a:r>
              <a:rPr lang="en-US" altLang="zh-CN" sz="2400" spc="-7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ngữ</a:t>
            </a:r>
            <a:r>
              <a:rPr lang="en-US" altLang="zh-CN" sz="2400" spc="-8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đang</a:t>
            </a:r>
            <a:r>
              <a:rPr lang="en-US" altLang="zh-CN" sz="2400" spc="-7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được</a:t>
            </a:r>
            <a:r>
              <a:rPr lang="en-US" altLang="zh-CN" sz="2400" spc="-8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hỗ</a:t>
            </a:r>
            <a:r>
              <a:rPr lang="en-US" altLang="zh-CN" sz="2400" spc="-7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trợ</a:t>
            </a:r>
            <a:r>
              <a:rPr lang="en-US" altLang="zh-CN" sz="2400" spc="-8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bởi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NET.,</a:t>
            </a:r>
            <a:r>
              <a:rPr lang="en-US" altLang="zh-CN" sz="2400" spc="-13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Microsoft</a:t>
            </a:r>
            <a:r>
              <a:rPr lang="en-US" altLang="zh-CN" sz="2400" spc="-13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có</a:t>
            </a:r>
            <a:r>
              <a:rPr lang="en-US" altLang="zh-CN" sz="2400" spc="-13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kế</a:t>
            </a:r>
            <a:r>
              <a:rPr lang="en-US" altLang="zh-CN" sz="2400" spc="-13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hoạch</a:t>
            </a:r>
            <a:r>
              <a:rPr lang="en-US" altLang="zh-CN" sz="2400" spc="-13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hỗ</a:t>
            </a:r>
            <a:r>
              <a:rPr lang="en-US" altLang="zh-CN" sz="2400" spc="-13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trợ</a:t>
            </a:r>
            <a:r>
              <a:rPr lang="en-US" altLang="zh-CN" sz="2400" spc="-13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nhiều</a:t>
            </a:r>
            <a:r>
              <a:rPr lang="en-US" altLang="zh-CN" sz="2400" spc="-13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hơn</a:t>
            </a:r>
            <a:r>
              <a:rPr lang="en-US" altLang="zh-CN" sz="2400" spc="-13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cho</a:t>
            </a:r>
            <a:r>
              <a:rPr lang="en-US" altLang="zh-CN" sz="2400" spc="-13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các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ngôn</a:t>
            </a:r>
            <a:r>
              <a:rPr lang="en-US" altLang="zh-CN" sz="2400" spc="-10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ngữ</a:t>
            </a:r>
            <a:r>
              <a:rPr lang="en-US" altLang="zh-CN" sz="2400" spc="-10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lập</a:t>
            </a:r>
            <a:r>
              <a:rPr lang="en-US" altLang="zh-CN" sz="2400" spc="-10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trình</a:t>
            </a:r>
            <a:r>
              <a:rPr lang="en-US" altLang="zh-CN" sz="2400" spc="-10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bổ</a:t>
            </a:r>
            <a:r>
              <a:rPr lang="en-US" altLang="zh-CN" sz="2400" spc="-10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sung</a:t>
            </a:r>
            <a:r>
              <a:rPr lang="en-US" altLang="zh-CN" sz="2400" spc="-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và</a:t>
            </a:r>
            <a:r>
              <a:rPr lang="en-US" altLang="zh-CN" sz="2400" spc="-10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môi</a:t>
            </a:r>
            <a:r>
              <a:rPr lang="en-US" altLang="zh-CN" sz="2400" spc="-10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trường</a:t>
            </a:r>
            <a:r>
              <a:rPr lang="en-US" altLang="zh-CN" sz="2400" spc="-10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phát</a:t>
            </a:r>
            <a:r>
              <a:rPr lang="en-US" altLang="zh-CN" sz="2400" spc="-10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triển.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" y="83820"/>
            <a:ext cx="3108960" cy="899160"/>
          </a:xfrm>
          <a:prstGeom prst="rect">
            <a:avLst/>
          </a:prstGeom>
        </p:spPr>
      </p:pic>
      <p:sp>
        <p:nvSpPr>
          <p:cNvPr id="2" name="TextBox 33"/>
          <p:cNvSpPr txBox="1"/>
          <p:nvPr/>
        </p:nvSpPr>
        <p:spPr>
          <a:xfrm>
            <a:off x="396224" y="932941"/>
            <a:ext cx="7878014" cy="20909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31648" indent="-231647" hangingPunct="0">
              <a:lnSpc>
                <a:spcPct val="109583"/>
              </a:lnSpc>
            </a:pPr>
            <a:r>
              <a:rPr lang="en-US" altLang="zh-CN" sz="2400" dirty="0">
                <a:solidFill>
                  <a:srgbClr val="FE6200"/>
                </a:solidFill>
                <a:latin typeface="Wingdings"/>
                <a:ea typeface="Wingdings"/>
              </a:rPr>
              <a:t>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Dịch</a:t>
            </a:r>
            <a:r>
              <a:rPr lang="en-US" altLang="zh-CN" sz="2400" spc="-18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vụ</a:t>
            </a:r>
            <a:r>
              <a:rPr lang="en-US" altLang="zh-CN" sz="2400" spc="-18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Live</a:t>
            </a:r>
            <a:r>
              <a:rPr lang="en-US" altLang="zh-CN" sz="2400" spc="-18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là</a:t>
            </a:r>
            <a:r>
              <a:rPr lang="en-US" altLang="zh-CN" sz="2400" spc="-18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tập</a:t>
            </a:r>
            <a:r>
              <a:rPr lang="en-US" altLang="zh-CN" sz="2400" spc="-18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hợp</a:t>
            </a:r>
            <a:r>
              <a:rPr lang="en-US" altLang="zh-CN" sz="2400" spc="-18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các</a:t>
            </a:r>
            <a:r>
              <a:rPr lang="en-US" altLang="zh-CN" sz="2400" spc="-18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khối</a:t>
            </a:r>
            <a:r>
              <a:rPr lang="en-US" altLang="zh-CN" sz="2400" spc="-18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dịch</a:t>
            </a:r>
            <a:r>
              <a:rPr lang="en-US" altLang="zh-CN" sz="2400" spc="-18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vụ</a:t>
            </a:r>
            <a:r>
              <a:rPr lang="en-US" altLang="zh-CN" sz="2400" spc="-18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Azure</a:t>
            </a:r>
            <a:r>
              <a:rPr lang="en-US" altLang="zh-CN" sz="2400" spc="-18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Platform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được</a:t>
            </a:r>
            <a:r>
              <a:rPr lang="en-US" altLang="zh-CN" sz="2400" spc="-16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sử</a:t>
            </a:r>
            <a:r>
              <a:rPr lang="en-US" altLang="zh-CN" sz="2400" spc="-16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dụng</a:t>
            </a:r>
            <a:r>
              <a:rPr lang="en-US" altLang="zh-CN" sz="2400" spc="-16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để</a:t>
            </a:r>
            <a:r>
              <a:rPr lang="en-US" altLang="zh-CN" sz="2400" spc="-16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xử</a:t>
            </a:r>
            <a:r>
              <a:rPr lang="en-US" altLang="zh-CN" sz="2400" spc="-16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lý</a:t>
            </a:r>
            <a:r>
              <a:rPr lang="en-US" altLang="zh-CN" sz="2400" spc="-16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dữ</a:t>
            </a:r>
            <a:r>
              <a:rPr lang="en-US" altLang="zh-CN" sz="2400" spc="-16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liệu</a:t>
            </a:r>
            <a:r>
              <a:rPr lang="en-US" altLang="zh-CN" sz="2400" spc="-16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người</a:t>
            </a:r>
            <a:r>
              <a:rPr lang="en-US" altLang="zh-CN" sz="2400" spc="-16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dùng</a:t>
            </a:r>
            <a:r>
              <a:rPr lang="en-US" altLang="zh-CN" sz="2400" spc="-16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và</a:t>
            </a:r>
            <a:r>
              <a:rPr lang="en-US" altLang="zh-CN" sz="2400" spc="-16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tài</a:t>
            </a:r>
            <a:r>
              <a:rPr lang="en-US" altLang="zh-CN" sz="2400" spc="-16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nguyên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44" dirty="0">
                <a:solidFill>
                  <a:srgbClr val="000000"/>
                </a:solidFill>
                <a:latin typeface="Segoe UI Symbol"/>
                <a:ea typeface="Segoe UI Symbol"/>
              </a:rPr>
              <a:t>ứng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40" dirty="0">
                <a:solidFill>
                  <a:srgbClr val="000000"/>
                </a:solidFill>
                <a:latin typeface="Segoe UI Symbol"/>
                <a:ea typeface="Segoe UI Symbol"/>
              </a:rPr>
              <a:t>dụng.</a:t>
            </a:r>
          </a:p>
          <a:p>
            <a:pPr>
              <a:lnSpc>
                <a:spcPts val="634"/>
              </a:lnSpc>
            </a:pPr>
            <a:endParaRPr lang="en-US" dirty="0" smtClean="0"/>
          </a:p>
          <a:p>
            <a:pPr marL="0">
              <a:lnSpc>
                <a:spcPct val="109583"/>
              </a:lnSpc>
            </a:pPr>
            <a:r>
              <a:rPr lang="en-US" altLang="zh-CN" sz="2400" dirty="0">
                <a:solidFill>
                  <a:srgbClr val="FE6200"/>
                </a:solidFill>
                <a:latin typeface="Wingdings"/>
                <a:ea typeface="Wingdings"/>
              </a:rPr>
              <a:t>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Dịch</a:t>
            </a:r>
            <a:r>
              <a:rPr lang="en-US" altLang="zh-CN" sz="2400" spc="-8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vụ</a:t>
            </a:r>
            <a:r>
              <a:rPr lang="en-US" altLang="zh-CN" sz="2400" spc="-8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Live</a:t>
            </a:r>
            <a:r>
              <a:rPr lang="en-US" altLang="zh-CN" sz="2400" spc="-8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cung</a:t>
            </a:r>
            <a:r>
              <a:rPr lang="en-US" altLang="zh-CN" sz="2400" spc="-8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cấp</a:t>
            </a:r>
            <a:r>
              <a:rPr lang="en-US" altLang="zh-CN" sz="2400" spc="-8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cho</a:t>
            </a:r>
            <a:r>
              <a:rPr lang="en-US" altLang="zh-CN" sz="2400" spc="-8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các</a:t>
            </a:r>
            <a:r>
              <a:rPr lang="en-US" altLang="zh-CN" sz="2400" spc="-8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nhà</a:t>
            </a:r>
            <a:r>
              <a:rPr lang="en-US" altLang="zh-CN" sz="2400" spc="-8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phát</a:t>
            </a:r>
            <a:r>
              <a:rPr lang="en-US" altLang="zh-CN" sz="2400" spc="-8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triển</a:t>
            </a:r>
            <a:r>
              <a:rPr lang="en-US" altLang="zh-CN" sz="2400" spc="-8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cách</a:t>
            </a:r>
            <a:r>
              <a:rPr lang="en-US" altLang="zh-CN" sz="2400" spc="-8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xây</a:t>
            </a:r>
          </a:p>
          <a:p>
            <a:pPr marL="0" indent="231648">
              <a:lnSpc>
                <a:spcPct val="110833"/>
              </a:lnSpc>
            </a:pPr>
            <a:r>
              <a:rPr lang="en-US" altLang="zh-CN" sz="2400" spc="-69" dirty="0">
                <a:solidFill>
                  <a:srgbClr val="000000"/>
                </a:solidFill>
                <a:latin typeface="Segoe UI Symbol"/>
                <a:ea typeface="Segoe UI Symbol"/>
              </a:rPr>
              <a:t>dựng</a:t>
            </a:r>
            <a:r>
              <a:rPr lang="en-US" altLang="zh-CN" sz="2400" spc="-3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50" dirty="0">
                <a:solidFill>
                  <a:srgbClr val="000000"/>
                </a:solidFill>
                <a:latin typeface="Segoe UI Symbol"/>
                <a:ea typeface="Segoe UI Symbol"/>
              </a:rPr>
              <a:t>các</a:t>
            </a:r>
            <a:r>
              <a:rPr lang="en-US" altLang="zh-CN" sz="2400" spc="-3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69" dirty="0">
                <a:solidFill>
                  <a:srgbClr val="000000"/>
                </a:solidFill>
                <a:latin typeface="Segoe UI Symbol"/>
                <a:ea typeface="Segoe UI Symbol"/>
              </a:rPr>
              <a:t>ứng</a:t>
            </a:r>
            <a:r>
              <a:rPr lang="en-US" altLang="zh-CN" sz="2400" spc="-3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64" dirty="0">
                <a:solidFill>
                  <a:srgbClr val="000000"/>
                </a:solidFill>
                <a:latin typeface="Segoe UI Symbol"/>
                <a:ea typeface="Segoe UI Symbol"/>
              </a:rPr>
              <a:t>dụng</a:t>
            </a:r>
            <a:r>
              <a:rPr lang="en-US" altLang="zh-CN" sz="2400" spc="-3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55" dirty="0">
                <a:solidFill>
                  <a:srgbClr val="000000"/>
                </a:solidFill>
                <a:latin typeface="Segoe UI Symbol"/>
                <a:ea typeface="Segoe UI Symbol"/>
              </a:rPr>
              <a:t>trên</a:t>
            </a:r>
            <a:r>
              <a:rPr lang="en-US" altLang="zh-CN" sz="2400" spc="-3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50" dirty="0">
                <a:solidFill>
                  <a:srgbClr val="000000"/>
                </a:solidFill>
                <a:latin typeface="Segoe UI Symbol"/>
                <a:ea typeface="Segoe UI Symbol"/>
              </a:rPr>
              <a:t>các</a:t>
            </a:r>
            <a:r>
              <a:rPr lang="en-US" altLang="zh-CN" sz="2400" spc="-3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50" dirty="0">
                <a:solidFill>
                  <a:srgbClr val="000000"/>
                </a:solidFill>
                <a:latin typeface="Segoe UI Symbol"/>
                <a:ea typeface="Segoe UI Symbol"/>
              </a:rPr>
              <a:t>thiết</a:t>
            </a:r>
            <a:r>
              <a:rPr lang="en-US" altLang="zh-CN" sz="2400" spc="-3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64" dirty="0">
                <a:solidFill>
                  <a:srgbClr val="000000"/>
                </a:solidFill>
                <a:latin typeface="Segoe UI Symbol"/>
                <a:ea typeface="Segoe UI Symbol"/>
              </a:rPr>
              <a:t>bị</a:t>
            </a:r>
            <a:r>
              <a:rPr lang="en-US" altLang="zh-CN" sz="2400" spc="-3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64" dirty="0">
                <a:solidFill>
                  <a:srgbClr val="000000"/>
                </a:solidFill>
                <a:latin typeface="Segoe UI Symbol"/>
                <a:ea typeface="Segoe UI Symbol"/>
              </a:rPr>
              <a:t>kỹ</a:t>
            </a:r>
            <a:r>
              <a:rPr lang="en-US" altLang="zh-CN" sz="2400" spc="-3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55" dirty="0">
                <a:solidFill>
                  <a:srgbClr val="000000"/>
                </a:solidFill>
                <a:latin typeface="Segoe UI Symbol"/>
                <a:ea typeface="Segoe UI Symbol"/>
              </a:rPr>
              <a:t>thuật</a:t>
            </a:r>
            <a:r>
              <a:rPr lang="en-US" altLang="zh-CN" sz="2400" spc="-3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50" dirty="0">
                <a:solidFill>
                  <a:srgbClr val="000000"/>
                </a:solidFill>
                <a:latin typeface="Segoe UI Symbol"/>
                <a:ea typeface="Segoe UI Symbol"/>
              </a:rPr>
              <a:t>số.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9" y="220979"/>
            <a:ext cx="5303520" cy="1645920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" y="4671060"/>
            <a:ext cx="4610100" cy="1950720"/>
          </a:xfrm>
          <a:prstGeom prst="rect">
            <a:avLst/>
          </a:prstGeom>
        </p:spPr>
      </p:pic>
      <p:sp>
        <p:nvSpPr>
          <p:cNvPr id="2" name="TextBox 36"/>
          <p:cNvSpPr txBox="1"/>
          <p:nvPr/>
        </p:nvSpPr>
        <p:spPr>
          <a:xfrm>
            <a:off x="320022" y="1685004"/>
            <a:ext cx="8678712" cy="25694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31648" indent="-231647" hangingPunct="0">
              <a:lnSpc>
                <a:spcPct val="109583"/>
              </a:lnSpc>
            </a:pPr>
            <a:r>
              <a:rPr lang="en-US" altLang="zh-CN" sz="2400" dirty="0">
                <a:solidFill>
                  <a:srgbClr val="FE6200"/>
                </a:solidFill>
                <a:latin typeface="Wingdings"/>
                <a:ea typeface="Wingdings"/>
              </a:rPr>
              <a:t>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Microsoft</a:t>
            </a:r>
            <a:r>
              <a:rPr lang="en-US" altLang="zh-CN" sz="2400" spc="-6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SQL</a:t>
            </a:r>
            <a:r>
              <a:rPr lang="en-US" altLang="zh-CN" sz="2400" spc="-6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Services</a:t>
            </a:r>
            <a:r>
              <a:rPr lang="en-US" altLang="zh-CN" sz="2400" spc="-6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tăng</a:t>
            </a:r>
            <a:r>
              <a:rPr lang="en-US" altLang="zh-CN" sz="2400" spc="-6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cường</a:t>
            </a:r>
            <a:r>
              <a:rPr lang="en-US" altLang="zh-CN" sz="2400" spc="-7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khả</a:t>
            </a:r>
            <a:r>
              <a:rPr lang="en-US" altLang="zh-CN" sz="2400" spc="-6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năng</a:t>
            </a:r>
            <a:r>
              <a:rPr lang="en-US" altLang="zh-CN" sz="2400" spc="-6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của</a:t>
            </a:r>
            <a:r>
              <a:rPr lang="en-US" altLang="zh-CN" sz="2400" spc="-7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Microsoft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SQL</a:t>
            </a:r>
            <a:r>
              <a:rPr lang="en-US" altLang="zh-CN" sz="2400" spc="-10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Server</a:t>
            </a:r>
            <a:r>
              <a:rPr lang="en-US" altLang="zh-CN" sz="2400" spc="-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vào</a:t>
            </a:r>
            <a:r>
              <a:rPr lang="en-US" altLang="zh-CN" sz="2400" spc="-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điện</a:t>
            </a:r>
            <a:r>
              <a:rPr lang="en-US" altLang="zh-CN" sz="2400" spc="-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toán</a:t>
            </a:r>
            <a:r>
              <a:rPr lang="en-US" altLang="zh-CN" sz="2400" spc="-10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đám</a:t>
            </a:r>
            <a:r>
              <a:rPr lang="en-US" altLang="zh-CN" sz="2400" spc="-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mây</a:t>
            </a:r>
            <a:r>
              <a:rPr lang="en-US" altLang="zh-CN" sz="2400" spc="-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như</a:t>
            </a:r>
            <a:r>
              <a:rPr lang="en-US" altLang="zh-CN" sz="2400" spc="-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một</a:t>
            </a:r>
            <a:r>
              <a:rPr lang="en-US" altLang="zh-CN" sz="2400" spc="-10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công</a:t>
            </a:r>
            <a:r>
              <a:rPr lang="en-US" altLang="zh-CN" sz="2400" spc="-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cụ</a:t>
            </a:r>
            <a:r>
              <a:rPr lang="en-US" altLang="zh-CN" sz="2400" spc="-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quản</a:t>
            </a:r>
            <a:r>
              <a:rPr lang="en-US" altLang="zh-CN" sz="2400" spc="-11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lý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CSDL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trên</a:t>
            </a:r>
            <a:r>
              <a:rPr lang="en-US" altLang="zh-CN" sz="2400" spc="-3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web</a:t>
            </a:r>
          </a:p>
          <a:p>
            <a:pPr>
              <a:lnSpc>
                <a:spcPts val="634"/>
              </a:lnSpc>
            </a:pPr>
            <a:endParaRPr lang="en-US" dirty="0" smtClean="0"/>
          </a:p>
          <a:p>
            <a:pPr marL="0">
              <a:lnSpc>
                <a:spcPct val="109583"/>
              </a:lnSpc>
            </a:pPr>
            <a:r>
              <a:rPr lang="en-US" altLang="zh-CN" sz="2400" dirty="0">
                <a:solidFill>
                  <a:srgbClr val="FE6200"/>
                </a:solidFill>
                <a:latin typeface="Wingdings"/>
                <a:ea typeface="Wingdings"/>
              </a:rPr>
              <a:t>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Nó</a:t>
            </a:r>
            <a:r>
              <a:rPr lang="en-US" altLang="zh-CN" sz="2400" spc="-10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cung</a:t>
            </a:r>
            <a:r>
              <a:rPr lang="en-US" altLang="zh-CN" sz="2400" spc="-10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cấp</a:t>
            </a:r>
            <a:r>
              <a:rPr lang="en-US" altLang="zh-CN" sz="2400" spc="-10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dịch</a:t>
            </a:r>
            <a:r>
              <a:rPr lang="en-US" altLang="zh-CN" sz="2400" spc="-10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vụ</a:t>
            </a:r>
            <a:r>
              <a:rPr lang="en-US" altLang="zh-CN" sz="2400" spc="-10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web</a:t>
            </a:r>
            <a:r>
              <a:rPr lang="en-US" altLang="zh-CN" sz="2400" spc="-10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cho</a:t>
            </a:r>
            <a:r>
              <a:rPr lang="en-US" altLang="zh-CN" sz="2400" spc="-10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phép</a:t>
            </a:r>
            <a:r>
              <a:rPr lang="en-US" altLang="zh-CN" sz="2400" spc="-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đồng</a:t>
            </a:r>
            <a:r>
              <a:rPr lang="en-US" altLang="zh-CN" sz="2400" spc="-10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bộ</a:t>
            </a:r>
            <a:r>
              <a:rPr lang="en-US" altLang="zh-CN" sz="2400" spc="-10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hóa</a:t>
            </a:r>
            <a:r>
              <a:rPr lang="en-US" altLang="zh-CN" sz="2400" spc="-10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các</a:t>
            </a:r>
            <a:r>
              <a:rPr lang="en-US" altLang="zh-CN" sz="2400" spc="-10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truy</a:t>
            </a:r>
            <a:r>
              <a:rPr lang="en-US" altLang="zh-CN" sz="2400" spc="-10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vấn,</a:t>
            </a:r>
          </a:p>
          <a:p>
            <a:pPr marL="0" indent="231648">
              <a:lnSpc>
                <a:spcPct val="110833"/>
              </a:lnSpc>
            </a:pP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tìm</a:t>
            </a:r>
            <a:r>
              <a:rPr lang="en-US" altLang="zh-CN" sz="2400" spc="-16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kiếm</a:t>
            </a:r>
            <a:r>
              <a:rPr lang="en-US" altLang="zh-CN" sz="2400" spc="-16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dữ</a:t>
            </a:r>
            <a:r>
              <a:rPr lang="en-US" altLang="zh-CN" sz="2400" spc="-17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liệu</a:t>
            </a:r>
            <a:r>
              <a:rPr lang="en-US" altLang="zh-CN" sz="2400" spc="-16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với</a:t>
            </a:r>
            <a:r>
              <a:rPr lang="en-US" altLang="zh-CN" sz="2400" spc="-17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người</a:t>
            </a:r>
            <a:r>
              <a:rPr lang="en-US" altLang="zh-CN" sz="2400" spc="-16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dùng</a:t>
            </a:r>
            <a:r>
              <a:rPr lang="en-US" altLang="zh-CN" sz="2400" spc="-17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điện</a:t>
            </a:r>
            <a:r>
              <a:rPr lang="en-US" altLang="zh-CN" sz="2400" spc="-16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thoại</a:t>
            </a:r>
            <a:r>
              <a:rPr lang="en-US" altLang="zh-CN" sz="2400" spc="-17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di</a:t>
            </a:r>
            <a:r>
              <a:rPr lang="en-US" altLang="zh-CN" sz="2400" spc="-16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động,</a:t>
            </a:r>
            <a:r>
              <a:rPr lang="en-US" altLang="zh-CN" sz="2400" spc="-17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máy</a:t>
            </a:r>
            <a:r>
              <a:rPr lang="en-US" altLang="zh-CN" sz="2400" spc="-16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tính.</a:t>
            </a:r>
          </a:p>
          <a:p>
            <a:pPr>
              <a:lnSpc>
                <a:spcPts val="575"/>
              </a:lnSpc>
            </a:pPr>
            <a:endParaRPr lang="en-US" dirty="0" smtClean="0"/>
          </a:p>
          <a:p>
            <a:pPr marL="0">
              <a:lnSpc>
                <a:spcPct val="110833"/>
              </a:lnSpc>
            </a:pPr>
            <a:r>
              <a:rPr lang="en-US" altLang="zh-CN" sz="2400" dirty="0">
                <a:solidFill>
                  <a:srgbClr val="FE6200"/>
                </a:solidFill>
                <a:latin typeface="Wingdings"/>
                <a:ea typeface="Wingdings"/>
              </a:rPr>
              <a:t>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Nó</a:t>
            </a:r>
            <a:r>
              <a:rPr lang="en-US" altLang="zh-CN" sz="2400" spc="-18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có</a:t>
            </a:r>
            <a:r>
              <a:rPr lang="en-US" altLang="zh-CN" sz="2400" spc="-19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thể</a:t>
            </a:r>
            <a:r>
              <a:rPr lang="en-US" altLang="zh-CN" sz="2400" spc="-19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lưu</a:t>
            </a:r>
            <a:r>
              <a:rPr lang="en-US" altLang="zh-CN" sz="2400" spc="-19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trữ</a:t>
            </a:r>
            <a:r>
              <a:rPr lang="en-US" altLang="zh-CN" sz="2400" spc="-19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và</a:t>
            </a:r>
            <a:r>
              <a:rPr lang="en-US" altLang="zh-CN" sz="2400" spc="-19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lấy</a:t>
            </a:r>
            <a:r>
              <a:rPr lang="en-US" altLang="zh-CN" sz="2400" spc="-19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dữ</a:t>
            </a:r>
            <a:r>
              <a:rPr lang="en-US" altLang="zh-CN" sz="2400" spc="-19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liệu</a:t>
            </a:r>
            <a:r>
              <a:rPr lang="en-US" altLang="zh-CN" sz="2400" spc="-19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có</a:t>
            </a:r>
            <a:r>
              <a:rPr lang="en-US" altLang="zh-CN" sz="2400" spc="-19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cấu</a:t>
            </a:r>
            <a:r>
              <a:rPr lang="en-US" altLang="zh-CN" sz="2400" spc="-19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trúc</a:t>
            </a:r>
            <a:r>
              <a:rPr lang="en-US" altLang="zh-CN" sz="2400" spc="-19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và</a:t>
            </a:r>
            <a:r>
              <a:rPr lang="en-US" altLang="zh-CN" sz="2400" spc="-19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không</a:t>
            </a:r>
            <a:r>
              <a:rPr lang="en-US" altLang="zh-CN" sz="2400" spc="-19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có</a:t>
            </a:r>
            <a:r>
              <a:rPr lang="en-US" altLang="zh-CN" sz="2400" spc="-19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cấu</a:t>
            </a:r>
            <a:r>
              <a:rPr lang="en-US" altLang="zh-CN" sz="2400" spc="-2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trúc.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" y="106680"/>
            <a:ext cx="3832860" cy="1417320"/>
          </a:xfrm>
          <a:prstGeom prst="rect">
            <a:avLst/>
          </a:prstGeom>
        </p:spPr>
      </p:pic>
      <p:pic>
        <p:nvPicPr>
          <p:cNvPr id="39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" y="4030979"/>
            <a:ext cx="6713220" cy="2827020"/>
          </a:xfrm>
          <a:prstGeom prst="rect">
            <a:avLst/>
          </a:prstGeom>
        </p:spPr>
      </p:pic>
      <p:sp>
        <p:nvSpPr>
          <p:cNvPr id="2" name="TextBox 39"/>
          <p:cNvSpPr txBox="1"/>
          <p:nvPr/>
        </p:nvSpPr>
        <p:spPr>
          <a:xfrm>
            <a:off x="396224" y="1421674"/>
            <a:ext cx="8035289" cy="24902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9583"/>
              </a:lnSpc>
            </a:pPr>
            <a:r>
              <a:rPr lang="en-US" altLang="zh-CN" sz="2400" dirty="0">
                <a:solidFill>
                  <a:srgbClr val="FE6200"/>
                </a:solidFill>
                <a:latin typeface="Wingdings"/>
                <a:ea typeface="Wingdings"/>
              </a:rPr>
              <a:t>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Microsoft</a:t>
            </a:r>
            <a:r>
              <a:rPr lang="en-US" altLang="zh-CN" sz="2400" spc="-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.NET</a:t>
            </a:r>
            <a:r>
              <a:rPr lang="en-US" altLang="zh-CN" sz="2400" spc="-3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Services</a:t>
            </a:r>
            <a:r>
              <a:rPr lang="en-US" altLang="zh-CN" sz="2400" spc="-3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là</a:t>
            </a:r>
            <a:r>
              <a:rPr lang="en-US" altLang="zh-CN" sz="2400" spc="-3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một</a:t>
            </a:r>
            <a:r>
              <a:rPr lang="en-US" altLang="zh-CN" sz="2400" spc="-3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công</a:t>
            </a:r>
            <a:r>
              <a:rPr lang="en-US" altLang="zh-CN" sz="2400" spc="-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cụ</a:t>
            </a:r>
            <a:r>
              <a:rPr lang="en-US" altLang="zh-CN" sz="2400" spc="-3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để</a:t>
            </a:r>
            <a:r>
              <a:rPr lang="en-US" altLang="zh-CN" sz="2400" spc="-3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phát</a:t>
            </a:r>
            <a:r>
              <a:rPr lang="en-US" altLang="zh-CN" sz="2400" spc="-3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triển</a:t>
            </a:r>
            <a:r>
              <a:rPr lang="en-US" altLang="zh-CN" sz="2400" spc="-3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ứng</a:t>
            </a:r>
          </a:p>
          <a:p>
            <a:pPr marL="0" indent="231648">
              <a:lnSpc>
                <a:spcPct val="110833"/>
              </a:lnSpc>
            </a:pP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dụng</a:t>
            </a:r>
            <a:r>
              <a:rPr lang="en-US" altLang="zh-CN" sz="2400" spc="-15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dựa</a:t>
            </a:r>
            <a:r>
              <a:rPr lang="en-US" altLang="zh-CN" sz="2400" spc="-15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trên</a:t>
            </a:r>
            <a:r>
              <a:rPr lang="en-US" altLang="zh-CN" sz="2400" spc="-15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đám</a:t>
            </a:r>
            <a:r>
              <a:rPr lang="en-US" altLang="zh-CN" sz="2400" spc="-15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mây.</a:t>
            </a:r>
          </a:p>
          <a:p>
            <a:pPr>
              <a:lnSpc>
                <a:spcPts val="575"/>
              </a:lnSpc>
            </a:pPr>
            <a:endParaRPr lang="en-US" dirty="0" smtClean="0"/>
          </a:p>
          <a:p>
            <a:pPr marL="231648" indent="-231648" hangingPunct="0">
              <a:lnSpc>
                <a:spcPct val="109583"/>
              </a:lnSpc>
            </a:pPr>
            <a:r>
              <a:rPr lang="en-US" altLang="zh-CN" sz="2400" dirty="0">
                <a:solidFill>
                  <a:srgbClr val="FE6200"/>
                </a:solidFill>
                <a:latin typeface="Wingdings"/>
                <a:ea typeface="Wingdings"/>
              </a:rPr>
              <a:t>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Dịch</a:t>
            </a:r>
            <a:r>
              <a:rPr lang="en-US" altLang="zh-CN" sz="2400" spc="-12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vụ</a:t>
            </a:r>
            <a:r>
              <a:rPr lang="en-US" altLang="zh-CN" sz="2400" spc="-13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.NET</a:t>
            </a:r>
            <a:r>
              <a:rPr lang="en-US" altLang="zh-CN" sz="2400" spc="-13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bao</a:t>
            </a:r>
            <a:r>
              <a:rPr lang="en-US" altLang="zh-CN" sz="2400" spc="-12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gồm</a:t>
            </a:r>
            <a:r>
              <a:rPr lang="en-US" altLang="zh-CN" sz="2400" spc="-13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các</a:t>
            </a:r>
            <a:r>
              <a:rPr lang="en-US" altLang="zh-CN" sz="2400" spc="-13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kiểm</a:t>
            </a:r>
            <a:r>
              <a:rPr lang="en-US" altLang="zh-CN" sz="2400" spc="-12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soát</a:t>
            </a:r>
            <a:r>
              <a:rPr lang="en-US" altLang="zh-CN" sz="2400" spc="-13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truy</a:t>
            </a:r>
            <a:r>
              <a:rPr lang="en-US" altLang="zh-CN" sz="2400" spc="-13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cập</a:t>
            </a:r>
            <a:r>
              <a:rPr lang="en-US" altLang="zh-CN" sz="2400" spc="-12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để</a:t>
            </a:r>
            <a:r>
              <a:rPr lang="en-US" altLang="zh-CN" sz="2400" spc="-13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giúp</a:t>
            </a:r>
            <a:r>
              <a:rPr lang="en-US" altLang="zh-CN" sz="2400" spc="-13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các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ứng</a:t>
            </a:r>
            <a:r>
              <a:rPr lang="en-US" altLang="zh-CN" sz="2400" spc="-17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dụng</a:t>
            </a:r>
            <a:r>
              <a:rPr lang="en-US" altLang="zh-CN" sz="2400" spc="-17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được</a:t>
            </a:r>
            <a:r>
              <a:rPr lang="en-US" altLang="zh-CN" sz="2400" spc="-17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an</a:t>
            </a:r>
            <a:r>
              <a:rPr lang="en-US" altLang="zh-CN" sz="2400" spc="-17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toàn.</a:t>
            </a:r>
            <a:r>
              <a:rPr lang="en-US" altLang="zh-CN" sz="2400" spc="-17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Đây</a:t>
            </a:r>
            <a:r>
              <a:rPr lang="en-US" altLang="zh-CN" sz="2400" spc="-17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cũng</a:t>
            </a:r>
            <a:r>
              <a:rPr lang="en-US" altLang="zh-CN" sz="2400" spc="-17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là</a:t>
            </a:r>
            <a:r>
              <a:rPr lang="en-US" altLang="zh-CN" sz="2400" spc="-17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một</a:t>
            </a:r>
            <a:r>
              <a:rPr lang="en-US" altLang="zh-CN" sz="2400" spc="-17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dịch</a:t>
            </a:r>
            <a:r>
              <a:rPr lang="en-US" altLang="zh-CN" sz="2400" spc="-17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vụ</a:t>
            </a:r>
            <a:r>
              <a:rPr lang="en-US" altLang="zh-CN" sz="2400" spc="-18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cho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55" dirty="0">
                <a:solidFill>
                  <a:srgbClr val="000000"/>
                </a:solidFill>
                <a:latin typeface="Segoe UI Symbol"/>
                <a:ea typeface="Segoe UI Symbol"/>
              </a:rPr>
              <a:t>phép</a:t>
            </a:r>
            <a:r>
              <a:rPr lang="en-US" altLang="zh-CN" sz="2400" spc="-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40" dirty="0">
                <a:solidFill>
                  <a:srgbClr val="000000"/>
                </a:solidFill>
                <a:latin typeface="Segoe UI Symbol"/>
                <a:ea typeface="Segoe UI Symbol"/>
              </a:rPr>
              <a:t>các</a:t>
            </a:r>
            <a:r>
              <a:rPr lang="en-US" altLang="zh-CN" sz="2400" spc="-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55" dirty="0">
                <a:solidFill>
                  <a:srgbClr val="000000"/>
                </a:solidFill>
                <a:latin typeface="Segoe UI Symbol"/>
                <a:ea typeface="Segoe UI Symbol"/>
              </a:rPr>
              <a:t>ứng</a:t>
            </a:r>
            <a:r>
              <a:rPr lang="en-US" altLang="zh-CN" sz="2400" spc="-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55" dirty="0">
                <a:solidFill>
                  <a:srgbClr val="000000"/>
                </a:solidFill>
                <a:latin typeface="Segoe UI Symbol"/>
                <a:ea typeface="Segoe UI Symbol"/>
              </a:rPr>
              <a:t>dụng</a:t>
            </a:r>
            <a:r>
              <a:rPr lang="en-US" altLang="zh-CN" sz="2400" spc="-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44" dirty="0">
                <a:solidFill>
                  <a:srgbClr val="000000"/>
                </a:solidFill>
                <a:latin typeface="Segoe UI Symbol"/>
                <a:ea typeface="Segoe UI Symbol"/>
              </a:rPr>
              <a:t>giao</a:t>
            </a:r>
            <a:r>
              <a:rPr lang="en-US" altLang="zh-CN" sz="2400" spc="-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45" dirty="0">
                <a:solidFill>
                  <a:srgbClr val="000000"/>
                </a:solidFill>
                <a:latin typeface="Segoe UI Symbol"/>
                <a:ea typeface="Segoe UI Symbol"/>
              </a:rPr>
              <a:t>tiếp</a:t>
            </a:r>
            <a:r>
              <a:rPr lang="en-US" altLang="zh-CN" sz="2400" spc="-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40" dirty="0">
                <a:solidFill>
                  <a:srgbClr val="000000"/>
                </a:solidFill>
                <a:latin typeface="Segoe UI Symbol"/>
                <a:ea typeface="Segoe UI Symbol"/>
              </a:rPr>
              <a:t>với</a:t>
            </a:r>
            <a:r>
              <a:rPr lang="en-US" altLang="zh-CN" sz="2400" spc="-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55" dirty="0">
                <a:solidFill>
                  <a:srgbClr val="000000"/>
                </a:solidFill>
                <a:latin typeface="Segoe UI Symbol"/>
                <a:ea typeface="Segoe UI Symbol"/>
              </a:rPr>
              <a:t>dịch</a:t>
            </a:r>
            <a:r>
              <a:rPr lang="en-US" altLang="zh-CN" sz="2400" spc="-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40" dirty="0">
                <a:solidFill>
                  <a:srgbClr val="000000"/>
                </a:solidFill>
                <a:latin typeface="Segoe UI Symbol"/>
                <a:ea typeface="Segoe UI Symbol"/>
              </a:rPr>
              <a:t>vụ,</a:t>
            </a:r>
            <a:r>
              <a:rPr lang="en-US" altLang="zh-CN" sz="2400" spc="-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55" dirty="0">
                <a:solidFill>
                  <a:srgbClr val="000000"/>
                </a:solidFill>
                <a:latin typeface="Segoe UI Symbol"/>
                <a:ea typeface="Segoe UI Symbol"/>
              </a:rPr>
              <a:t>đồng</a:t>
            </a:r>
            <a:r>
              <a:rPr lang="en-US" altLang="zh-CN" sz="2400" spc="-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40" dirty="0">
                <a:solidFill>
                  <a:srgbClr val="000000"/>
                </a:solidFill>
                <a:latin typeface="Segoe UI Symbol"/>
                <a:ea typeface="Segoe UI Symbol"/>
              </a:rPr>
              <a:t>thời</a:t>
            </a:r>
            <a:r>
              <a:rPr lang="en-US" altLang="zh-CN" sz="2400" spc="-3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55" dirty="0">
                <a:solidFill>
                  <a:srgbClr val="000000"/>
                </a:solidFill>
                <a:latin typeface="Segoe UI Symbol"/>
                <a:ea typeface="Segoe UI Symbol"/>
              </a:rPr>
              <a:t>kiểm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soát</a:t>
            </a:r>
            <a:r>
              <a:rPr lang="en-US" altLang="zh-CN" sz="2400" spc="-16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qui</a:t>
            </a:r>
            <a:r>
              <a:rPr lang="en-US" altLang="zh-CN" sz="2400" spc="-17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trình</a:t>
            </a:r>
            <a:r>
              <a:rPr lang="en-US" altLang="zh-CN" sz="2400" spc="-16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làm</a:t>
            </a:r>
            <a:r>
              <a:rPr lang="en-US" altLang="zh-CN" sz="2400" spc="-17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việc</a:t>
            </a:r>
            <a:r>
              <a:rPr lang="en-US" altLang="zh-CN" sz="2400" spc="-17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giữa</a:t>
            </a:r>
            <a:r>
              <a:rPr lang="en-US" altLang="zh-CN" sz="2400" spc="-16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các</a:t>
            </a:r>
            <a:r>
              <a:rPr lang="en-US" altLang="zh-CN" sz="2400" spc="-17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ứng</a:t>
            </a:r>
            <a:r>
              <a:rPr lang="en-US" altLang="zh-CN" sz="2400" spc="-17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dụng</a:t>
            </a:r>
            <a:r>
              <a:rPr lang="en-US" altLang="zh-CN" sz="2400" spc="-16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và</a:t>
            </a:r>
            <a:r>
              <a:rPr lang="en-US" altLang="zh-CN" sz="2400" spc="-17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dịch</a:t>
            </a:r>
            <a:r>
              <a:rPr lang="en-US" altLang="zh-CN" sz="2400" spc="-16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vụ.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679450" y="1543050"/>
            <a:ext cx="8464550" cy="4629150"/>
          </a:xfrm>
          <a:custGeom>
            <a:avLst/>
            <a:gdLst>
              <a:gd name="connsiteX0" fmla="*/ 6350 w 8464550"/>
              <a:gd name="connsiteY0" fmla="*/ 4629150 h 4629150"/>
              <a:gd name="connsiteX1" fmla="*/ 8464550 w 8464550"/>
              <a:gd name="connsiteY1" fmla="*/ 4629150 h 4629150"/>
              <a:gd name="connsiteX2" fmla="*/ 8464550 w 8464550"/>
              <a:gd name="connsiteY2" fmla="*/ 13970 h 4629150"/>
              <a:gd name="connsiteX3" fmla="*/ 6350 w 8464550"/>
              <a:gd name="connsiteY3" fmla="*/ 13970 h 4629150"/>
              <a:gd name="connsiteX4" fmla="*/ 6350 w 8464550"/>
              <a:gd name="connsiteY4" fmla="*/ 4629150 h 462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64550" h="4629150">
                <a:moveTo>
                  <a:pt x="6350" y="4629150"/>
                </a:moveTo>
                <a:lnTo>
                  <a:pt x="8464550" y="4629150"/>
                </a:lnTo>
                <a:lnTo>
                  <a:pt x="8464550" y="13970"/>
                </a:lnTo>
                <a:lnTo>
                  <a:pt x="6350" y="13970"/>
                </a:lnTo>
                <a:lnTo>
                  <a:pt x="6350" y="4629150"/>
                </a:lnTo>
                <a:close/>
              </a:path>
            </a:pathLst>
          </a:custGeom>
          <a:solidFill>
            <a:srgbClr val="D8D8D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679450" y="1200150"/>
            <a:ext cx="3282950" cy="704850"/>
          </a:xfrm>
          <a:custGeom>
            <a:avLst/>
            <a:gdLst>
              <a:gd name="connsiteX0" fmla="*/ 6350 w 3282950"/>
              <a:gd name="connsiteY0" fmla="*/ 8890 h 704850"/>
              <a:gd name="connsiteX1" fmla="*/ 2934970 w 3282950"/>
              <a:gd name="connsiteY1" fmla="*/ 8890 h 704850"/>
              <a:gd name="connsiteX2" fmla="*/ 3282950 w 3282950"/>
              <a:gd name="connsiteY2" fmla="*/ 356870 h 704850"/>
              <a:gd name="connsiteX3" fmla="*/ 2934970 w 3282950"/>
              <a:gd name="connsiteY3" fmla="*/ 704850 h 704850"/>
              <a:gd name="connsiteX4" fmla="*/ 6350 w 3282950"/>
              <a:gd name="connsiteY4" fmla="*/ 704850 h 704850"/>
              <a:gd name="connsiteX5" fmla="*/ 6350 w 3282950"/>
              <a:gd name="connsiteY5" fmla="*/ 8890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82950" h="704850">
                <a:moveTo>
                  <a:pt x="6350" y="8890"/>
                </a:moveTo>
                <a:lnTo>
                  <a:pt x="2934970" y="8890"/>
                </a:lnTo>
                <a:lnTo>
                  <a:pt x="3282950" y="356870"/>
                </a:lnTo>
                <a:lnTo>
                  <a:pt x="2934970" y="704850"/>
                </a:lnTo>
                <a:lnTo>
                  <a:pt x="6350" y="704850"/>
                </a:lnTo>
                <a:lnTo>
                  <a:pt x="6350" y="8890"/>
                </a:lnTo>
                <a:close/>
              </a:path>
            </a:pathLst>
          </a:custGeom>
          <a:solidFill>
            <a:srgbClr val="FE6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60" y="3421379"/>
            <a:ext cx="3688079" cy="3436620"/>
          </a:xfrm>
          <a:prstGeom prst="rect">
            <a:avLst/>
          </a:prstGeom>
        </p:spPr>
      </p:pic>
      <p:sp>
        <p:nvSpPr>
          <p:cNvPr id="2" name="TextBox 8"/>
          <p:cNvSpPr txBox="1"/>
          <p:nvPr/>
        </p:nvSpPr>
        <p:spPr>
          <a:xfrm>
            <a:off x="868664" y="1352571"/>
            <a:ext cx="5100639" cy="29972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416"/>
              </a:lnSpc>
            </a:pPr>
            <a:r>
              <a:rPr lang="en-US" altLang="zh-CN" sz="2400" b="1" spc="225" dirty="0">
                <a:solidFill>
                  <a:srgbClr val="FEFEFE"/>
                </a:solidFill>
                <a:latin typeface="Times New Roman"/>
                <a:ea typeface="Times New Roman"/>
              </a:rPr>
              <a:t>Mục</a:t>
            </a:r>
            <a:r>
              <a:rPr lang="en-US" altLang="zh-CN" sz="2400" b="1" spc="89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b="1" spc="145" dirty="0">
                <a:solidFill>
                  <a:srgbClr val="FEFEFE"/>
                </a:solidFill>
                <a:latin typeface="Times New Roman"/>
                <a:ea typeface="Times New Roman"/>
              </a:rPr>
              <a:t>tiêu</a:t>
            </a:r>
            <a:r>
              <a:rPr lang="en-US" altLang="zh-CN" sz="2400" b="1" spc="89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b="1" spc="154" dirty="0">
                <a:solidFill>
                  <a:srgbClr val="FEFEFE"/>
                </a:solidFill>
                <a:latin typeface="Times New Roman"/>
                <a:ea typeface="Times New Roman"/>
              </a:rPr>
              <a:t>bài</a:t>
            </a:r>
            <a:r>
              <a:rPr lang="en-US" altLang="zh-CN" sz="2400" b="1" spc="89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b="1" spc="179" dirty="0">
                <a:solidFill>
                  <a:srgbClr val="FEFEFE"/>
                </a:solidFill>
                <a:latin typeface="Times New Roman"/>
                <a:ea typeface="Times New Roman"/>
              </a:rPr>
              <a:t>học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39"/>
              </a:lnSpc>
            </a:pPr>
            <a:endParaRPr lang="en-US" dirty="0" smtClean="0"/>
          </a:p>
          <a:p>
            <a:pPr marL="243839" hangingPunct="0">
              <a:lnSpc>
                <a:spcPct val="109583"/>
              </a:lnSpc>
            </a:pP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Phát</a:t>
            </a:r>
            <a:r>
              <a:rPr lang="en-US" altLang="zh-CN" sz="2400" spc="-13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triển</a:t>
            </a:r>
            <a:r>
              <a:rPr lang="en-US" altLang="zh-CN" sz="2400" spc="-13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ứng</a:t>
            </a:r>
            <a:r>
              <a:rPr lang="en-US" altLang="zh-CN" sz="2400" spc="-13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dụng</a:t>
            </a:r>
            <a:r>
              <a:rPr lang="en-US" altLang="zh-CN" sz="2400" spc="-13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trên</a:t>
            </a:r>
            <a:r>
              <a:rPr lang="en-US" altLang="zh-CN" sz="2400" spc="-13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Cloud</a:t>
            </a:r>
            <a:r>
              <a:rPr lang="en-US" altLang="zh-CN" sz="2400" spc="-14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của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các</a:t>
            </a:r>
            <a:r>
              <a:rPr lang="en-US" altLang="zh-CN" sz="2400" spc="-6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nhà</a:t>
            </a:r>
            <a:r>
              <a:rPr lang="en-US" altLang="zh-CN" sz="2400" spc="-6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cung</a:t>
            </a:r>
            <a:r>
              <a:rPr lang="en-US" altLang="zh-CN" sz="2400" spc="-6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cấp</a:t>
            </a:r>
            <a:r>
              <a:rPr lang="en-US" altLang="zh-CN" sz="2400" spc="-6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sau:</a:t>
            </a:r>
          </a:p>
          <a:p>
            <a:pPr>
              <a:lnSpc>
                <a:spcPts val="619"/>
              </a:lnSpc>
            </a:pPr>
            <a:endParaRPr lang="en-US" dirty="0" smtClean="0"/>
          </a:p>
          <a:p>
            <a:pPr marL="0" indent="243839">
              <a:lnSpc>
                <a:spcPct val="110833"/>
              </a:lnSpc>
            </a:pPr>
            <a:r>
              <a:rPr lang="en-US" altLang="zh-CN" sz="2400" spc="85" dirty="0">
                <a:solidFill>
                  <a:srgbClr val="FE6200"/>
                </a:solidFill>
                <a:latin typeface="Wingdings"/>
                <a:ea typeface="Wingdings"/>
              </a:rPr>
              <a:t></a:t>
            </a:r>
            <a:r>
              <a:rPr lang="en-US" altLang="zh-CN" sz="2400" spc="110" dirty="0">
                <a:solidFill>
                  <a:srgbClr val="000000"/>
                </a:solidFill>
                <a:latin typeface="Segoe UI Symbol"/>
                <a:ea typeface="Segoe UI Symbol"/>
              </a:rPr>
              <a:t>Goo</a:t>
            </a:r>
            <a:r>
              <a:rPr lang="en-US" altLang="zh-CN" sz="2400" spc="100" dirty="0">
                <a:solidFill>
                  <a:srgbClr val="000000"/>
                </a:solidFill>
                <a:latin typeface="Segoe UI Symbol"/>
                <a:ea typeface="Segoe UI Symbol"/>
              </a:rPr>
              <a:t>gle</a:t>
            </a:r>
          </a:p>
          <a:p>
            <a:pPr>
              <a:lnSpc>
                <a:spcPts val="575"/>
              </a:lnSpc>
            </a:pPr>
            <a:endParaRPr lang="en-US" dirty="0" smtClean="0"/>
          </a:p>
          <a:p>
            <a:pPr marL="0" indent="243839">
              <a:lnSpc>
                <a:spcPct val="110833"/>
              </a:lnSpc>
            </a:pPr>
            <a:r>
              <a:rPr lang="en-US" altLang="zh-CN" sz="2400" spc="64" dirty="0">
                <a:solidFill>
                  <a:srgbClr val="FE6200"/>
                </a:solidFill>
                <a:latin typeface="Wingdings"/>
                <a:ea typeface="Wingdings"/>
              </a:rPr>
              <a:t></a:t>
            </a:r>
            <a:r>
              <a:rPr lang="en-US" altLang="zh-CN" sz="2400" spc="69" dirty="0">
                <a:solidFill>
                  <a:srgbClr val="000000"/>
                </a:solidFill>
                <a:latin typeface="Segoe UI Symbol"/>
                <a:ea typeface="Segoe UI Symbol"/>
              </a:rPr>
              <a:t>Microso</a:t>
            </a:r>
            <a:r>
              <a:rPr lang="en-US" altLang="zh-CN" sz="2400" spc="64" dirty="0">
                <a:solidFill>
                  <a:srgbClr val="000000"/>
                </a:solidFill>
                <a:latin typeface="Segoe UI Symbol"/>
                <a:ea typeface="Segoe UI Symbol"/>
              </a:rPr>
              <a:t>ft</a:t>
            </a:r>
          </a:p>
          <a:p>
            <a:pPr>
              <a:lnSpc>
                <a:spcPts val="575"/>
              </a:lnSpc>
            </a:pPr>
            <a:endParaRPr lang="en-US" dirty="0" smtClean="0"/>
          </a:p>
          <a:p>
            <a:pPr marL="0" indent="243839">
              <a:lnSpc>
                <a:spcPct val="110833"/>
              </a:lnSpc>
            </a:pPr>
            <a:r>
              <a:rPr lang="en-US" altLang="zh-CN" sz="2400" dirty="0">
                <a:solidFill>
                  <a:srgbClr val="FE6200"/>
                </a:solidFill>
                <a:latin typeface="Wingdings"/>
                <a:ea typeface="Wingdings"/>
              </a:rPr>
              <a:t>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Một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số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nhà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cung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cấp</a:t>
            </a:r>
            <a:r>
              <a:rPr lang="en-US" altLang="zh-CN" sz="2400" spc="15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khác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1"/>
          <p:cNvSpPr txBox="1"/>
          <p:nvPr/>
        </p:nvSpPr>
        <p:spPr>
          <a:xfrm>
            <a:off x="1761001" y="1714303"/>
            <a:ext cx="5668493" cy="4711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0416"/>
              </a:lnSpc>
            </a:pPr>
            <a:r>
              <a:rPr lang="en-US" altLang="zh-CN" sz="2800" dirty="0">
                <a:solidFill>
                  <a:srgbClr val="0A59A5"/>
                </a:solidFill>
                <a:latin typeface="Segoe UI Symbol"/>
                <a:ea typeface="Segoe UI Symbol"/>
              </a:rPr>
              <a:t>Phát</a:t>
            </a:r>
            <a:r>
              <a:rPr lang="en-US" altLang="zh-CN" sz="2800" spc="-164" dirty="0">
                <a:solidFill>
                  <a:srgbClr val="0A59A5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800" dirty="0">
                <a:solidFill>
                  <a:srgbClr val="0A59A5"/>
                </a:solidFill>
                <a:latin typeface="Segoe UI Symbol"/>
                <a:ea typeface="Segoe UI Symbol"/>
              </a:rPr>
              <a:t>triển</a:t>
            </a:r>
            <a:r>
              <a:rPr lang="en-US" altLang="zh-CN" sz="2800" spc="-170" dirty="0">
                <a:solidFill>
                  <a:srgbClr val="0A59A5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800" dirty="0">
                <a:solidFill>
                  <a:srgbClr val="0A59A5"/>
                </a:solidFill>
                <a:latin typeface="Segoe UI Symbol"/>
                <a:ea typeface="Segoe UI Symbol"/>
              </a:rPr>
              <a:t>ứng</a:t>
            </a:r>
            <a:r>
              <a:rPr lang="en-US" altLang="zh-CN" sz="2800" spc="-164" dirty="0">
                <a:solidFill>
                  <a:srgbClr val="0A59A5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800" dirty="0">
                <a:solidFill>
                  <a:srgbClr val="0A59A5"/>
                </a:solidFill>
                <a:latin typeface="Segoe UI Symbol"/>
                <a:ea typeface="Segoe UI Symbol"/>
              </a:rPr>
              <a:t>dụng</a:t>
            </a:r>
            <a:r>
              <a:rPr lang="en-US" altLang="zh-CN" sz="2800" spc="-170" dirty="0">
                <a:solidFill>
                  <a:srgbClr val="0A59A5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800" dirty="0">
                <a:solidFill>
                  <a:srgbClr val="0A59A5"/>
                </a:solidFill>
                <a:latin typeface="Segoe UI Symbol"/>
                <a:ea typeface="Segoe UI Symbol"/>
              </a:rPr>
              <a:t>trên</a:t>
            </a:r>
            <a:r>
              <a:rPr lang="en-US" altLang="zh-CN" sz="2800" spc="-170" dirty="0">
                <a:solidFill>
                  <a:srgbClr val="0A59A5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800" dirty="0">
                <a:solidFill>
                  <a:srgbClr val="0A59A5"/>
                </a:solidFill>
                <a:latin typeface="Segoe UI Symbol"/>
                <a:ea typeface="Segoe UI Symbol"/>
              </a:rPr>
              <a:t>Cloud</a:t>
            </a:r>
            <a:r>
              <a:rPr lang="en-US" altLang="zh-CN" sz="2800" spc="-169" dirty="0">
                <a:solidFill>
                  <a:srgbClr val="0A59A5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800" dirty="0">
                <a:solidFill>
                  <a:srgbClr val="0A59A5"/>
                </a:solidFill>
                <a:latin typeface="Segoe UI Symbol"/>
                <a:ea typeface="Segoe UI Symbol"/>
              </a:rPr>
              <a:t>của</a:t>
            </a:r>
          </a:p>
        </p:txBody>
      </p:sp>
      <p:pic>
        <p:nvPicPr>
          <p:cNvPr id="1026" name="Picture 2" descr="Quick Base Review | PCM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22" y="2651525"/>
            <a:ext cx="5399649" cy="303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2"/>
          <p:cNvSpPr txBox="1"/>
          <p:nvPr/>
        </p:nvSpPr>
        <p:spPr>
          <a:xfrm>
            <a:off x="396224" y="377211"/>
            <a:ext cx="8122753" cy="56714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416"/>
              </a:lnSpc>
            </a:pPr>
            <a:r>
              <a:rPr lang="en-US" altLang="zh-CN" sz="2400" b="1" spc="179" dirty="0">
                <a:solidFill>
                  <a:srgbClr val="006EBF"/>
                </a:solidFill>
                <a:latin typeface="Times New Roman"/>
                <a:ea typeface="Times New Roman"/>
              </a:rPr>
              <a:t>Tổng</a:t>
            </a:r>
            <a:r>
              <a:rPr lang="en-US" altLang="zh-CN" sz="2400" b="1" spc="129" dirty="0">
                <a:solidFill>
                  <a:srgbClr val="006EB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b="1" spc="160" dirty="0">
                <a:solidFill>
                  <a:srgbClr val="006EBF"/>
                </a:solidFill>
                <a:latin typeface="Times New Roman"/>
                <a:ea typeface="Times New Roman"/>
              </a:rPr>
              <a:t>quan:</a:t>
            </a:r>
          </a:p>
          <a:p>
            <a:pPr>
              <a:lnSpc>
                <a:spcPts val="1480"/>
              </a:lnSpc>
            </a:pPr>
            <a:endParaRPr lang="en-US" dirty="0" smtClean="0"/>
          </a:p>
          <a:p>
            <a:pPr marL="0">
              <a:lnSpc>
                <a:spcPct val="109583"/>
              </a:lnSpc>
            </a:pPr>
            <a:r>
              <a:rPr lang="en-US" altLang="zh-CN" sz="2400" smtClean="0">
                <a:solidFill>
                  <a:srgbClr val="FE6200"/>
                </a:solidFill>
                <a:latin typeface="Wingdings"/>
                <a:ea typeface="Wingdings"/>
              </a:rPr>
              <a:t></a:t>
            </a:r>
            <a:r>
              <a:rPr lang="en-US" altLang="zh-CN" sz="2400" smtClean="0">
                <a:solidFill>
                  <a:srgbClr val="000000"/>
                </a:solidFill>
                <a:latin typeface="Segoe UI Symbol"/>
                <a:ea typeface="Segoe UI Symbol"/>
              </a:rPr>
              <a:t>QuickBase</a:t>
            </a:r>
            <a:r>
              <a:rPr lang="en-US" altLang="zh-CN" sz="2400" smtClean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đưa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ra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chương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trình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Tư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vấn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kinh</a:t>
            </a:r>
            <a:r>
              <a:rPr lang="en-US" altLang="zh-CN" sz="2400" spc="-18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doanh</a:t>
            </a:r>
          </a:p>
          <a:p>
            <a:pPr marL="0" indent="231647">
              <a:lnSpc>
                <a:spcPct val="110833"/>
              </a:lnSpc>
            </a:pPr>
            <a:r>
              <a:rPr lang="en-US" altLang="zh-CN" sz="2400" spc="-5" dirty="0">
                <a:solidFill>
                  <a:srgbClr val="000000"/>
                </a:solidFill>
                <a:latin typeface="Segoe UI Symbol"/>
                <a:ea typeface="Segoe UI Symbol"/>
              </a:rPr>
              <a:t>Qui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ckBase.</a:t>
            </a:r>
          </a:p>
          <a:p>
            <a:pPr>
              <a:lnSpc>
                <a:spcPts val="575"/>
              </a:lnSpc>
            </a:pPr>
            <a:endParaRPr lang="en-US" dirty="0" smtClean="0"/>
          </a:p>
          <a:p>
            <a:pPr marL="231648" indent="-231648" hangingPunct="0">
              <a:lnSpc>
                <a:spcPct val="109583"/>
              </a:lnSpc>
            </a:pPr>
            <a:r>
              <a:rPr lang="en-US" altLang="zh-CN" sz="2400" dirty="0">
                <a:solidFill>
                  <a:srgbClr val="FE6200"/>
                </a:solidFill>
                <a:latin typeface="Wingdings"/>
                <a:ea typeface="Wingdings"/>
              </a:rPr>
              <a:t>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Chương</a:t>
            </a:r>
            <a:r>
              <a:rPr lang="en-US" altLang="zh-CN" sz="2400" spc="3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trình</a:t>
            </a:r>
            <a:r>
              <a:rPr lang="en-US" altLang="zh-CN" sz="2400" spc="3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cho</a:t>
            </a:r>
            <a:r>
              <a:rPr lang="en-US" altLang="zh-CN" sz="2400" spc="3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phép</a:t>
            </a:r>
            <a:r>
              <a:rPr lang="en-US" altLang="zh-CN" sz="2400" spc="3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các</a:t>
            </a:r>
            <a:r>
              <a:rPr lang="en-US" altLang="zh-CN" sz="2400" spc="3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thành</a:t>
            </a:r>
            <a:r>
              <a:rPr lang="en-US" altLang="zh-CN" sz="2400" spc="3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viên</a:t>
            </a:r>
            <a:r>
              <a:rPr lang="en-US" altLang="zh-CN" sz="2400" spc="3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sử</a:t>
            </a:r>
            <a:r>
              <a:rPr lang="en-US" altLang="zh-CN" sz="2400" spc="3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dụng</a:t>
            </a:r>
            <a:r>
              <a:rPr lang="en-US" altLang="zh-CN" sz="2400" spc="3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chuyên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môn</a:t>
            </a:r>
            <a:r>
              <a:rPr lang="en-US" altLang="zh-CN" sz="2400" spc="-15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để</a:t>
            </a:r>
            <a:r>
              <a:rPr lang="en-US" altLang="zh-CN" sz="2400" spc="-15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tạo</a:t>
            </a:r>
            <a:r>
              <a:rPr lang="en-US" altLang="zh-CN" sz="2400" spc="-15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ra</a:t>
            </a:r>
            <a:r>
              <a:rPr lang="en-US" altLang="zh-CN" sz="2400" spc="-15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các</a:t>
            </a:r>
            <a:r>
              <a:rPr lang="en-US" altLang="zh-CN" sz="2400" spc="-15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ứng</a:t>
            </a:r>
            <a:r>
              <a:rPr lang="en-US" altLang="zh-CN" sz="2400" spc="-15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dụng</a:t>
            </a:r>
            <a:r>
              <a:rPr lang="en-US" altLang="zh-CN" sz="2400" spc="-15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kinh</a:t>
            </a:r>
            <a:r>
              <a:rPr lang="en-US" altLang="zh-CN" sz="2400" spc="-15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doanh</a:t>
            </a:r>
            <a:r>
              <a:rPr lang="en-US" altLang="zh-CN" sz="2400" spc="-15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độc</a:t>
            </a:r>
            <a:r>
              <a:rPr lang="en-US" altLang="zh-CN" sz="2400" spc="-15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đáo</a:t>
            </a:r>
            <a:r>
              <a:rPr lang="en-US" altLang="zh-CN" sz="2400" spc="-15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với</a:t>
            </a:r>
            <a:r>
              <a:rPr lang="en-US" altLang="zh-CN" sz="2400" spc="-15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thiết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kế</a:t>
            </a:r>
            <a:r>
              <a:rPr lang="en-US" altLang="zh-CN" sz="2400" spc="-17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đặc</a:t>
            </a:r>
            <a:r>
              <a:rPr lang="en-US" altLang="zh-CN" sz="2400" spc="-17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biệt</a:t>
            </a:r>
            <a:r>
              <a:rPr lang="en-US" altLang="zh-CN" sz="2400" spc="-17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cho</a:t>
            </a:r>
            <a:r>
              <a:rPr lang="en-US" altLang="zh-CN" sz="2400" spc="-17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ngành</a:t>
            </a:r>
            <a:r>
              <a:rPr lang="en-US" altLang="zh-CN" sz="2400" spc="-17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công</a:t>
            </a:r>
            <a:r>
              <a:rPr lang="en-US" altLang="zh-CN" sz="2400" spc="-17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nghiệp</a:t>
            </a:r>
            <a:r>
              <a:rPr lang="en-US" altLang="zh-CN" sz="2400" spc="-17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phục</a:t>
            </a:r>
            <a:r>
              <a:rPr lang="en-US" altLang="zh-CN" sz="2400" spc="-17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vụ</a:t>
            </a:r>
            <a:r>
              <a:rPr lang="en-US" altLang="zh-CN" sz="2400" spc="-17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cho</a:t>
            </a:r>
            <a:r>
              <a:rPr lang="en-US" altLang="zh-CN" sz="2400" spc="-17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những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người</a:t>
            </a:r>
            <a:r>
              <a:rPr lang="en-US" altLang="zh-CN" sz="2400" spc="-15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không</a:t>
            </a:r>
            <a:r>
              <a:rPr lang="en-US" altLang="zh-CN" sz="2400" spc="-15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có</a:t>
            </a:r>
            <a:r>
              <a:rPr lang="en-US" altLang="zh-CN" sz="2400" spc="-15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chuyên</a:t>
            </a:r>
            <a:r>
              <a:rPr lang="en-US" altLang="zh-CN" sz="2400" spc="-15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môn</a:t>
            </a:r>
            <a:r>
              <a:rPr lang="en-US" altLang="zh-CN" sz="2400" spc="-15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kỹ</a:t>
            </a:r>
            <a:r>
              <a:rPr lang="en-US" altLang="zh-CN" sz="2400" spc="-15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thuật.</a:t>
            </a:r>
          </a:p>
          <a:p>
            <a:pPr>
              <a:lnSpc>
                <a:spcPts val="644"/>
              </a:lnSpc>
            </a:pPr>
            <a:endParaRPr lang="en-US" dirty="0" smtClean="0"/>
          </a:p>
          <a:p>
            <a:pPr marL="231647" indent="-231647" hangingPunct="0">
              <a:lnSpc>
                <a:spcPct val="109583"/>
              </a:lnSpc>
            </a:pPr>
            <a:r>
              <a:rPr lang="en-US" altLang="zh-CN" sz="2400" dirty="0">
                <a:solidFill>
                  <a:srgbClr val="FE6200"/>
                </a:solidFill>
                <a:latin typeface="Wingdings"/>
                <a:ea typeface="Wingdings"/>
              </a:rPr>
              <a:t>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Điều</a:t>
            </a:r>
            <a:r>
              <a:rPr lang="en-US" altLang="zh-CN" sz="2400" spc="-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này</a:t>
            </a:r>
            <a:r>
              <a:rPr lang="en-US" altLang="zh-CN" sz="2400" spc="-3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giúp</a:t>
            </a:r>
            <a:r>
              <a:rPr lang="en-US" altLang="zh-CN" sz="2400" spc="-3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các</a:t>
            </a:r>
            <a:r>
              <a:rPr lang="en-US" altLang="zh-CN" sz="2400" spc="-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thành</a:t>
            </a:r>
            <a:r>
              <a:rPr lang="en-US" altLang="zh-CN" sz="2400" spc="-3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viên</a:t>
            </a:r>
            <a:r>
              <a:rPr lang="en-US" altLang="zh-CN" sz="2400" spc="-3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mở</a:t>
            </a:r>
            <a:r>
              <a:rPr lang="en-US" altLang="zh-CN" sz="2400" spc="-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rộng</a:t>
            </a:r>
            <a:r>
              <a:rPr lang="en-US" altLang="zh-CN" sz="2400" spc="-3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công</a:t>
            </a:r>
            <a:r>
              <a:rPr lang="en-US" altLang="zh-CN" sz="2400" spc="-3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việc</a:t>
            </a:r>
            <a:r>
              <a:rPr lang="en-US" altLang="zh-CN" sz="2400" spc="-3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đến</a:t>
            </a:r>
            <a:r>
              <a:rPr lang="en-US" altLang="zh-CN" sz="2400" spc="-3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các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50" dirty="0">
                <a:solidFill>
                  <a:srgbClr val="000000"/>
                </a:solidFill>
                <a:latin typeface="Segoe UI Symbol"/>
                <a:ea typeface="Segoe UI Symbol"/>
              </a:rPr>
              <a:t>ngành</a:t>
            </a:r>
            <a:r>
              <a:rPr lang="en-US" altLang="zh-CN" sz="2400" spc="-2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50" dirty="0">
                <a:solidFill>
                  <a:srgbClr val="000000"/>
                </a:solidFill>
                <a:latin typeface="Segoe UI Symbol"/>
                <a:ea typeface="Segoe UI Symbol"/>
              </a:rPr>
              <a:t>công</a:t>
            </a:r>
            <a:r>
              <a:rPr lang="en-US" altLang="zh-CN" sz="2400" spc="-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44" dirty="0">
                <a:solidFill>
                  <a:srgbClr val="000000"/>
                </a:solidFill>
                <a:latin typeface="Segoe UI Symbol"/>
                <a:ea typeface="Segoe UI Symbol"/>
              </a:rPr>
              <a:t>nghiệp</a:t>
            </a:r>
            <a:r>
              <a:rPr lang="en-US" altLang="zh-CN" sz="2400" spc="-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50" dirty="0">
                <a:solidFill>
                  <a:srgbClr val="000000"/>
                </a:solidFill>
                <a:latin typeface="Segoe UI Symbol"/>
                <a:ea typeface="Segoe UI Symbol"/>
              </a:rPr>
              <a:t>khác</a:t>
            </a:r>
            <a:r>
              <a:rPr lang="en-US" altLang="zh-CN" sz="2400" spc="-15" dirty="0">
                <a:solidFill>
                  <a:srgbClr val="000000"/>
                </a:solidFill>
                <a:latin typeface="Segoe UI Symbol"/>
                <a:ea typeface="Segoe UI Symbol"/>
              </a:rPr>
              <a:t>,</a:t>
            </a:r>
            <a:r>
              <a:rPr lang="en-US" altLang="zh-CN" sz="2400" spc="-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44" dirty="0">
                <a:solidFill>
                  <a:srgbClr val="000000"/>
                </a:solidFill>
                <a:latin typeface="Segoe UI Symbol"/>
                <a:ea typeface="Segoe UI Symbol"/>
              </a:rPr>
              <a:t>điều</a:t>
            </a:r>
            <a:r>
              <a:rPr lang="en-US" altLang="zh-CN" sz="2400" spc="-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65" dirty="0">
                <a:solidFill>
                  <a:srgbClr val="000000"/>
                </a:solidFill>
                <a:latin typeface="Segoe UI Symbol"/>
                <a:ea typeface="Segoe UI Symbol"/>
              </a:rPr>
              <a:t>mà</a:t>
            </a:r>
            <a:r>
              <a:rPr lang="en-US" altLang="zh-CN" sz="2400" spc="-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45" dirty="0">
                <a:solidFill>
                  <a:srgbClr val="000000"/>
                </a:solidFill>
                <a:latin typeface="Segoe UI Symbol"/>
                <a:ea typeface="Segoe UI Symbol"/>
              </a:rPr>
              <a:t>trước</a:t>
            </a:r>
            <a:r>
              <a:rPr lang="en-US" altLang="zh-CN" sz="2400" spc="-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44" dirty="0">
                <a:solidFill>
                  <a:srgbClr val="000000"/>
                </a:solidFill>
                <a:latin typeface="Segoe UI Symbol"/>
                <a:ea typeface="Segoe UI Symbol"/>
              </a:rPr>
              <a:t>đây</a:t>
            </a:r>
            <a:r>
              <a:rPr lang="en-US" altLang="zh-CN" sz="2400" spc="-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50" dirty="0">
                <a:solidFill>
                  <a:srgbClr val="000000"/>
                </a:solidFill>
                <a:latin typeface="Segoe UI Symbol"/>
                <a:ea typeface="Segoe UI Symbol"/>
              </a:rPr>
              <a:t>chỉ</a:t>
            </a:r>
            <a:r>
              <a:rPr lang="en-US" altLang="zh-CN" sz="2400" spc="-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50" dirty="0">
                <a:solidFill>
                  <a:srgbClr val="000000"/>
                </a:solidFill>
                <a:latin typeface="Segoe UI Symbol"/>
                <a:ea typeface="Segoe UI Symbol"/>
              </a:rPr>
              <a:t>phục</a:t>
            </a:r>
            <a:r>
              <a:rPr lang="en-US" altLang="zh-CN" sz="2400" spc="-3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50" dirty="0">
                <a:solidFill>
                  <a:srgbClr val="000000"/>
                </a:solidFill>
                <a:latin typeface="Segoe UI Symbol"/>
                <a:ea typeface="Segoe UI Symbol"/>
              </a:rPr>
              <a:t>vụ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các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chuyên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gia</a:t>
            </a:r>
            <a:r>
              <a:rPr lang="en-US" altLang="zh-CN" sz="2400" spc="-13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CNTT.</a:t>
            </a:r>
          </a:p>
          <a:p>
            <a:pPr>
              <a:lnSpc>
                <a:spcPts val="634"/>
              </a:lnSpc>
            </a:pPr>
            <a:endParaRPr lang="en-US" dirty="0" smtClean="0"/>
          </a:p>
          <a:p>
            <a:pPr marL="231648" indent="-231647" hangingPunct="0">
              <a:lnSpc>
                <a:spcPct val="110000"/>
              </a:lnSpc>
            </a:pPr>
            <a:r>
              <a:rPr lang="en-US" altLang="zh-CN" sz="2400" dirty="0">
                <a:solidFill>
                  <a:srgbClr val="FE6200"/>
                </a:solidFill>
                <a:latin typeface="Wingdings"/>
                <a:ea typeface="Wingdings"/>
              </a:rPr>
              <a:t>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Sử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dụng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QuickBase,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các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thành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viên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có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thể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dễ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dàng</a:t>
            </a:r>
            <a:r>
              <a:rPr lang="en-US" altLang="zh-CN" sz="2400" spc="-6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xây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dựng</a:t>
            </a:r>
            <a:r>
              <a:rPr lang="en-US" altLang="zh-CN" sz="2400" spc="-6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các</a:t>
            </a:r>
            <a:r>
              <a:rPr lang="en-US" altLang="zh-CN" sz="2400" spc="-6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ứng</a:t>
            </a:r>
            <a:r>
              <a:rPr lang="en-US" altLang="zh-CN" sz="2400" spc="-6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dụng</a:t>
            </a:r>
            <a:r>
              <a:rPr lang="en-US" altLang="zh-CN" sz="2400" spc="-7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theo</a:t>
            </a:r>
            <a:r>
              <a:rPr lang="en-US" altLang="zh-CN" sz="2400" spc="-6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yêu</a:t>
            </a:r>
            <a:r>
              <a:rPr lang="en-US" altLang="zh-CN" sz="2400" spc="-6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cầu</a:t>
            </a:r>
            <a:r>
              <a:rPr lang="en-US" altLang="zh-CN" sz="2400" spc="-7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kinh</a:t>
            </a:r>
            <a:r>
              <a:rPr lang="en-US" altLang="zh-CN" sz="2400" spc="-6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doanh</a:t>
            </a:r>
            <a:r>
              <a:rPr lang="en-US" altLang="zh-CN" sz="2400" spc="-6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trong</a:t>
            </a:r>
            <a:r>
              <a:rPr lang="en-US" altLang="zh-CN" sz="2400" spc="-8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200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mẫu</a:t>
            </a:r>
            <a:r>
              <a:rPr lang="en-US" altLang="zh-CN" sz="2400" spc="-10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có</a:t>
            </a:r>
            <a:r>
              <a:rPr lang="en-US" altLang="zh-CN" sz="2400" spc="-10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sẵn</a:t>
            </a:r>
            <a:r>
              <a:rPr lang="en-US" altLang="zh-CN" sz="2400" spc="-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và</a:t>
            </a:r>
            <a:r>
              <a:rPr lang="en-US" altLang="zh-CN" sz="2400" spc="-10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bán</a:t>
            </a:r>
            <a:r>
              <a:rPr lang="en-US" altLang="zh-CN" sz="2400" spc="-10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lại</a:t>
            </a:r>
            <a:r>
              <a:rPr lang="en-US" altLang="zh-CN" sz="2400" spc="-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chúng</a:t>
            </a:r>
            <a:r>
              <a:rPr lang="en-US" altLang="zh-CN" sz="2400" spc="-10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cho</a:t>
            </a:r>
            <a:r>
              <a:rPr lang="en-US" altLang="zh-CN" sz="2400" spc="-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các</a:t>
            </a:r>
            <a:r>
              <a:rPr lang="en-US" altLang="zh-CN" sz="2400" spc="-10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khách</a:t>
            </a:r>
            <a:r>
              <a:rPr lang="en-US" altLang="zh-CN" sz="2400" spc="-10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hàng</a:t>
            </a:r>
            <a:r>
              <a:rPr lang="en-US" altLang="zh-CN" sz="2400" spc="-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của</a:t>
            </a:r>
            <a:r>
              <a:rPr lang="en-US" altLang="zh-CN" sz="2400" spc="-10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họ.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" y="4099560"/>
            <a:ext cx="6705600" cy="2758440"/>
          </a:xfrm>
          <a:prstGeom prst="rect">
            <a:avLst/>
          </a:prstGeom>
        </p:spPr>
      </p:pic>
      <p:sp>
        <p:nvSpPr>
          <p:cNvPr id="2" name="TextBox 44"/>
          <p:cNvSpPr txBox="1"/>
          <p:nvPr/>
        </p:nvSpPr>
        <p:spPr>
          <a:xfrm>
            <a:off x="396224" y="377211"/>
            <a:ext cx="8108408" cy="3448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2916"/>
              </a:lnSpc>
            </a:pPr>
            <a:r>
              <a:rPr lang="en-US" altLang="zh-CN" sz="2400" b="1" spc="164" dirty="0">
                <a:solidFill>
                  <a:srgbClr val="006EBF"/>
                </a:solidFill>
                <a:latin typeface="Times New Roman"/>
                <a:ea typeface="Times New Roman"/>
              </a:rPr>
              <a:t>Tổng</a:t>
            </a:r>
            <a:r>
              <a:rPr lang="en-US" altLang="zh-CN" sz="2400" b="1" spc="135" dirty="0">
                <a:solidFill>
                  <a:srgbClr val="006EB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b="1" spc="164" dirty="0">
                <a:solidFill>
                  <a:srgbClr val="006EBF"/>
                </a:solidFill>
                <a:latin typeface="Times New Roman"/>
                <a:ea typeface="Times New Roman"/>
              </a:rPr>
              <a:t>quan</a:t>
            </a:r>
          </a:p>
          <a:p>
            <a:pPr>
              <a:lnSpc>
                <a:spcPts val="1410"/>
              </a:lnSpc>
            </a:pPr>
            <a:endParaRPr lang="en-US" dirty="0" smtClean="0"/>
          </a:p>
          <a:p>
            <a:pPr marL="231648" indent="-231648" hangingPunct="0">
              <a:lnSpc>
                <a:spcPct val="109583"/>
              </a:lnSpc>
            </a:pPr>
            <a:r>
              <a:rPr lang="en-US" altLang="zh-CN" sz="2400" dirty="0">
                <a:solidFill>
                  <a:srgbClr val="FE6200"/>
                </a:solidFill>
                <a:latin typeface="Wingdings"/>
                <a:ea typeface="Wingdings"/>
              </a:rPr>
              <a:t>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Để</a:t>
            </a:r>
            <a:r>
              <a:rPr lang="en-US" altLang="zh-CN" sz="2400" spc="5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giúp</a:t>
            </a:r>
            <a:r>
              <a:rPr lang="en-US" altLang="zh-CN" sz="2400" spc="5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các</a:t>
            </a:r>
            <a:r>
              <a:rPr lang="en-US" altLang="zh-CN" sz="2400" spc="5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thành</a:t>
            </a:r>
            <a:r>
              <a:rPr lang="en-US" altLang="zh-CN" sz="2400" spc="5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viên</a:t>
            </a:r>
            <a:r>
              <a:rPr lang="en-US" altLang="zh-CN" sz="2400" spc="5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thành</a:t>
            </a:r>
            <a:r>
              <a:rPr lang="en-US" altLang="zh-CN" sz="2400" spc="5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công,</a:t>
            </a:r>
            <a:r>
              <a:rPr lang="en-US" altLang="zh-CN" sz="2400" spc="5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chương</a:t>
            </a:r>
            <a:r>
              <a:rPr lang="en-US" altLang="zh-CN" sz="2400" spc="5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trình</a:t>
            </a:r>
            <a:r>
              <a:rPr lang="en-US" altLang="zh-CN" sz="2400" spc="5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cung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cấp</a:t>
            </a:r>
            <a:r>
              <a:rPr lang="en-US" altLang="zh-CN" sz="2400" spc="-15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đào</a:t>
            </a:r>
            <a:r>
              <a:rPr lang="en-US" altLang="zh-CN" sz="2400" spc="-15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tạo,</a:t>
            </a:r>
            <a:r>
              <a:rPr lang="en-US" altLang="zh-CN" sz="2400" spc="-15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quản</a:t>
            </a:r>
            <a:r>
              <a:rPr lang="en-US" altLang="zh-CN" sz="2400" spc="-15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lý</a:t>
            </a:r>
            <a:r>
              <a:rPr lang="en-US" altLang="zh-CN" sz="2400" spc="-15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mối</a:t>
            </a:r>
            <a:r>
              <a:rPr lang="en-US" altLang="zh-CN" sz="2400" spc="-15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quan</a:t>
            </a:r>
            <a:r>
              <a:rPr lang="en-US" altLang="zh-CN" sz="2400" spc="-15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hệ</a:t>
            </a:r>
            <a:r>
              <a:rPr lang="en-US" altLang="zh-CN" sz="2400" spc="-15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đối</a:t>
            </a:r>
            <a:r>
              <a:rPr lang="en-US" altLang="zh-CN" sz="2400" spc="-15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tác,</a:t>
            </a:r>
            <a:r>
              <a:rPr lang="en-US" altLang="zh-CN" sz="2400" spc="-15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và</a:t>
            </a:r>
            <a:r>
              <a:rPr lang="en-US" altLang="zh-CN" sz="2400" spc="-16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quản</a:t>
            </a:r>
            <a:r>
              <a:rPr lang="en-US" altLang="zh-CN" sz="2400" spc="-15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lý</a:t>
            </a:r>
            <a:r>
              <a:rPr lang="en-US" altLang="zh-CN" sz="2400" spc="-15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các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55" dirty="0">
                <a:solidFill>
                  <a:srgbClr val="000000"/>
                </a:solidFill>
                <a:latin typeface="Segoe UI Symbol"/>
                <a:ea typeface="Segoe UI Symbol"/>
              </a:rPr>
              <a:t>công</a:t>
            </a:r>
            <a:r>
              <a:rPr lang="en-US" altLang="zh-CN" sz="2400" spc="-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50" dirty="0">
                <a:solidFill>
                  <a:srgbClr val="000000"/>
                </a:solidFill>
                <a:latin typeface="Segoe UI Symbol"/>
                <a:ea typeface="Segoe UI Symbol"/>
              </a:rPr>
              <a:t>cụ</a:t>
            </a:r>
            <a:r>
              <a:rPr lang="en-US" altLang="zh-CN" sz="2400" spc="-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65" dirty="0">
                <a:solidFill>
                  <a:srgbClr val="000000"/>
                </a:solidFill>
                <a:latin typeface="Segoe UI Symbol"/>
                <a:ea typeface="Segoe UI Symbol"/>
              </a:rPr>
              <a:t>để</a:t>
            </a:r>
            <a:r>
              <a:rPr lang="en-US" altLang="zh-CN" sz="2400" spc="-3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50" dirty="0">
                <a:solidFill>
                  <a:srgbClr val="000000"/>
                </a:solidFill>
                <a:latin typeface="Segoe UI Symbol"/>
                <a:ea typeface="Segoe UI Symbol"/>
              </a:rPr>
              <a:t>giúp</a:t>
            </a:r>
            <a:r>
              <a:rPr lang="en-US" altLang="zh-CN" sz="2400" spc="-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55" dirty="0">
                <a:solidFill>
                  <a:srgbClr val="000000"/>
                </a:solidFill>
                <a:latin typeface="Segoe UI Symbol"/>
                <a:ea typeface="Segoe UI Symbol"/>
              </a:rPr>
              <a:t>họ</a:t>
            </a:r>
            <a:r>
              <a:rPr lang="en-US" altLang="zh-CN" sz="2400" spc="-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44" dirty="0">
                <a:solidFill>
                  <a:srgbClr val="000000"/>
                </a:solidFill>
                <a:latin typeface="Segoe UI Symbol"/>
                <a:ea typeface="Segoe UI Symbol"/>
              </a:rPr>
              <a:t>xác</a:t>
            </a:r>
            <a:r>
              <a:rPr lang="en-US" altLang="zh-CN" sz="2400" spc="-3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60" dirty="0">
                <a:solidFill>
                  <a:srgbClr val="000000"/>
                </a:solidFill>
                <a:latin typeface="Segoe UI Symbol"/>
                <a:ea typeface="Segoe UI Symbol"/>
              </a:rPr>
              <a:t>định</a:t>
            </a:r>
            <a:r>
              <a:rPr lang="en-US" altLang="zh-CN" sz="2400" spc="-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50" dirty="0">
                <a:solidFill>
                  <a:srgbClr val="000000"/>
                </a:solidFill>
                <a:latin typeface="Segoe UI Symbol"/>
                <a:ea typeface="Segoe UI Symbol"/>
              </a:rPr>
              <a:t>khách</a:t>
            </a:r>
            <a:r>
              <a:rPr lang="en-US" altLang="zh-CN" sz="2400" spc="-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55" dirty="0">
                <a:solidFill>
                  <a:srgbClr val="000000"/>
                </a:solidFill>
                <a:latin typeface="Segoe UI Symbol"/>
                <a:ea typeface="Segoe UI Symbol"/>
              </a:rPr>
              <a:t>hàng</a:t>
            </a:r>
            <a:r>
              <a:rPr lang="en-US" altLang="zh-CN" sz="2400" spc="-3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50" dirty="0">
                <a:solidFill>
                  <a:srgbClr val="000000"/>
                </a:solidFill>
                <a:latin typeface="Segoe UI Symbol"/>
                <a:ea typeface="Segoe UI Symbol"/>
              </a:rPr>
              <a:t>tiềm</a:t>
            </a:r>
            <a:r>
              <a:rPr lang="en-US" altLang="zh-CN" sz="2400" spc="-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60" dirty="0">
                <a:solidFill>
                  <a:srgbClr val="000000"/>
                </a:solidFill>
                <a:latin typeface="Segoe UI Symbol"/>
                <a:ea typeface="Segoe UI Symbol"/>
              </a:rPr>
              <a:t>năng</a:t>
            </a:r>
            <a:r>
              <a:rPr lang="en-US" altLang="zh-CN" sz="2400" spc="-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44" dirty="0">
                <a:solidFill>
                  <a:srgbClr val="000000"/>
                </a:solidFill>
                <a:latin typeface="Segoe UI Symbol"/>
                <a:ea typeface="Segoe UI Symbol"/>
              </a:rPr>
              <a:t>và</a:t>
            </a:r>
            <a:r>
              <a:rPr lang="en-US" altLang="zh-CN" sz="2400" spc="-3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40" dirty="0">
                <a:solidFill>
                  <a:srgbClr val="000000"/>
                </a:solidFill>
                <a:latin typeface="Segoe UI Symbol"/>
                <a:ea typeface="Segoe UI Symbol"/>
              </a:rPr>
              <a:t>tối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đa</a:t>
            </a:r>
            <a:r>
              <a:rPr lang="en-US" altLang="zh-CN" sz="2400" spc="-15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hóa</a:t>
            </a:r>
            <a:r>
              <a:rPr lang="en-US" altLang="zh-CN" sz="2400" spc="-15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sức</a:t>
            </a:r>
            <a:r>
              <a:rPr lang="en-US" altLang="zh-CN" sz="2400" spc="-15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mạnh</a:t>
            </a:r>
            <a:r>
              <a:rPr lang="en-US" altLang="zh-CN" sz="2400" spc="-15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của</a:t>
            </a:r>
            <a:r>
              <a:rPr lang="en-US" altLang="zh-CN" sz="2400" spc="-15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QuickBase.</a:t>
            </a:r>
          </a:p>
          <a:p>
            <a:pPr>
              <a:lnSpc>
                <a:spcPts val="644"/>
              </a:lnSpc>
            </a:pPr>
            <a:endParaRPr lang="en-US" dirty="0" smtClean="0"/>
          </a:p>
          <a:p>
            <a:pPr marL="231647" indent="-231647" hangingPunct="0">
              <a:lnSpc>
                <a:spcPct val="110000"/>
              </a:lnSpc>
            </a:pPr>
            <a:r>
              <a:rPr lang="en-US" altLang="zh-CN" sz="2400" dirty="0">
                <a:solidFill>
                  <a:srgbClr val="FE6200"/>
                </a:solidFill>
                <a:latin typeface="Wingdings"/>
                <a:ea typeface="Wingdings"/>
              </a:rPr>
              <a:t>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QuickBase</a:t>
            </a:r>
            <a:r>
              <a:rPr lang="en-US" altLang="zh-CN" sz="2400" spc="-5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Tư</a:t>
            </a:r>
            <a:r>
              <a:rPr lang="en-US" altLang="zh-CN" sz="2400" spc="-5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vấn</a:t>
            </a:r>
            <a:r>
              <a:rPr lang="en-US" altLang="zh-CN" sz="2400" spc="-5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kinh</a:t>
            </a:r>
            <a:r>
              <a:rPr lang="en-US" altLang="zh-CN" sz="2400" spc="-5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doanh</a:t>
            </a:r>
            <a:r>
              <a:rPr lang="en-US" altLang="zh-CN" sz="2400" spc="-5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cũng</a:t>
            </a:r>
            <a:r>
              <a:rPr lang="en-US" altLang="zh-CN" sz="2400" spc="-5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hỗ</a:t>
            </a:r>
            <a:r>
              <a:rPr lang="en-US" altLang="zh-CN" sz="2400" spc="-5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trợ</a:t>
            </a:r>
            <a:r>
              <a:rPr lang="en-US" altLang="zh-CN" sz="2400" spc="-5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một</a:t>
            </a:r>
            <a:r>
              <a:rPr lang="en-US" altLang="zh-CN" sz="2400" spc="-5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phiên</a:t>
            </a:r>
            <a:r>
              <a:rPr lang="en-US" altLang="zh-CN" sz="2400" spc="-6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bản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miễn</a:t>
            </a:r>
            <a:r>
              <a:rPr lang="en-US" altLang="zh-CN" sz="2400" spc="-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phí</a:t>
            </a:r>
            <a:r>
              <a:rPr lang="en-US" altLang="zh-CN" sz="2400" spc="-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của</a:t>
            </a:r>
            <a:r>
              <a:rPr lang="en-US" altLang="zh-CN" sz="2400" spc="-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QuickBooks</a:t>
            </a:r>
            <a:r>
              <a:rPr lang="en-US" altLang="zh-CN" sz="2400" spc="-11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Online,</a:t>
            </a:r>
            <a:r>
              <a:rPr lang="en-US" altLang="zh-CN" sz="2400" spc="-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giúp</a:t>
            </a:r>
            <a:r>
              <a:rPr lang="en-US" altLang="zh-CN" sz="2400" spc="-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họ</a:t>
            </a:r>
            <a:r>
              <a:rPr lang="en-US" altLang="zh-CN" sz="2400" spc="-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quản</a:t>
            </a:r>
            <a:r>
              <a:rPr lang="en-US" altLang="zh-CN" sz="2400" spc="-11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lý</a:t>
            </a:r>
            <a:r>
              <a:rPr lang="en-US" altLang="zh-CN" sz="2400" spc="-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tốt</a:t>
            </a:r>
            <a:r>
              <a:rPr lang="en-US" altLang="zh-CN" sz="2400" spc="-11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hơn,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phát</a:t>
            </a:r>
            <a:r>
              <a:rPr lang="en-US" altLang="zh-CN" sz="2400" spc="-14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triển</a:t>
            </a:r>
            <a:r>
              <a:rPr lang="en-US" altLang="zh-CN" sz="2400" spc="-14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tốt</a:t>
            </a:r>
            <a:r>
              <a:rPr lang="en-US" altLang="zh-CN" sz="2400" spc="-14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doanh</a:t>
            </a:r>
            <a:r>
              <a:rPr lang="en-US" altLang="zh-CN" sz="2400" spc="-15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nghiệp</a:t>
            </a:r>
            <a:r>
              <a:rPr lang="en-US" altLang="zh-CN" sz="2400" spc="-14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của</a:t>
            </a:r>
            <a:r>
              <a:rPr lang="en-US" altLang="zh-CN" sz="2400" spc="-15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mình.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0" y="2545080"/>
            <a:ext cx="6118860" cy="3429000"/>
          </a:xfrm>
          <a:prstGeom prst="rect">
            <a:avLst/>
          </a:prstGeom>
        </p:spPr>
      </p:pic>
      <p:sp>
        <p:nvSpPr>
          <p:cNvPr id="2" name="TextBox 46"/>
          <p:cNvSpPr txBox="1"/>
          <p:nvPr/>
        </p:nvSpPr>
        <p:spPr>
          <a:xfrm>
            <a:off x="1761001" y="1714303"/>
            <a:ext cx="5668493" cy="4711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0416"/>
              </a:lnSpc>
            </a:pPr>
            <a:r>
              <a:rPr lang="en-US" altLang="zh-CN" sz="2800" dirty="0">
                <a:solidFill>
                  <a:srgbClr val="0A59A5"/>
                </a:solidFill>
                <a:latin typeface="Segoe UI Symbol"/>
                <a:ea typeface="Segoe UI Symbol"/>
              </a:rPr>
              <a:t>Phát</a:t>
            </a:r>
            <a:r>
              <a:rPr lang="en-US" altLang="zh-CN" sz="2800" spc="-164" dirty="0">
                <a:solidFill>
                  <a:srgbClr val="0A59A5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800" dirty="0">
                <a:solidFill>
                  <a:srgbClr val="0A59A5"/>
                </a:solidFill>
                <a:latin typeface="Segoe UI Symbol"/>
                <a:ea typeface="Segoe UI Symbol"/>
              </a:rPr>
              <a:t>triển</a:t>
            </a:r>
            <a:r>
              <a:rPr lang="en-US" altLang="zh-CN" sz="2800" spc="-170" dirty="0">
                <a:solidFill>
                  <a:srgbClr val="0A59A5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800" dirty="0">
                <a:solidFill>
                  <a:srgbClr val="0A59A5"/>
                </a:solidFill>
                <a:latin typeface="Segoe UI Symbol"/>
                <a:ea typeface="Segoe UI Symbol"/>
              </a:rPr>
              <a:t>ứng</a:t>
            </a:r>
            <a:r>
              <a:rPr lang="en-US" altLang="zh-CN" sz="2800" spc="-164" dirty="0">
                <a:solidFill>
                  <a:srgbClr val="0A59A5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800" dirty="0">
                <a:solidFill>
                  <a:srgbClr val="0A59A5"/>
                </a:solidFill>
                <a:latin typeface="Segoe UI Symbol"/>
                <a:ea typeface="Segoe UI Symbol"/>
              </a:rPr>
              <a:t>dụng</a:t>
            </a:r>
            <a:r>
              <a:rPr lang="en-US" altLang="zh-CN" sz="2800" spc="-170" dirty="0">
                <a:solidFill>
                  <a:srgbClr val="0A59A5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800" dirty="0">
                <a:solidFill>
                  <a:srgbClr val="0A59A5"/>
                </a:solidFill>
                <a:latin typeface="Segoe UI Symbol"/>
                <a:ea typeface="Segoe UI Symbol"/>
              </a:rPr>
              <a:t>trên</a:t>
            </a:r>
            <a:r>
              <a:rPr lang="en-US" altLang="zh-CN" sz="2800" spc="-170" dirty="0">
                <a:solidFill>
                  <a:srgbClr val="0A59A5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800" dirty="0">
                <a:solidFill>
                  <a:srgbClr val="0A59A5"/>
                </a:solidFill>
                <a:latin typeface="Segoe UI Symbol"/>
                <a:ea typeface="Segoe UI Symbol"/>
              </a:rPr>
              <a:t>Cloud</a:t>
            </a:r>
            <a:r>
              <a:rPr lang="en-US" altLang="zh-CN" sz="2800" spc="-169" dirty="0">
                <a:solidFill>
                  <a:srgbClr val="0A59A5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800" dirty="0">
                <a:solidFill>
                  <a:srgbClr val="0A59A5"/>
                </a:solidFill>
                <a:latin typeface="Segoe UI Symbol"/>
                <a:ea typeface="Segoe UI Symbol"/>
              </a:rPr>
              <a:t>của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79" y="3931920"/>
            <a:ext cx="7604759" cy="2926080"/>
          </a:xfrm>
          <a:prstGeom prst="rect">
            <a:avLst/>
          </a:prstGeom>
        </p:spPr>
      </p:pic>
      <p:sp>
        <p:nvSpPr>
          <p:cNvPr id="2" name="TextBox 48"/>
          <p:cNvSpPr txBox="1"/>
          <p:nvPr/>
        </p:nvSpPr>
        <p:spPr>
          <a:xfrm>
            <a:off x="396223" y="377211"/>
            <a:ext cx="8205676" cy="35275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416"/>
              </a:lnSpc>
            </a:pPr>
            <a:r>
              <a:rPr lang="en-US" altLang="zh-CN" sz="2400" b="1" spc="179" dirty="0">
                <a:solidFill>
                  <a:srgbClr val="006EBF"/>
                </a:solidFill>
                <a:latin typeface="Times New Roman"/>
                <a:ea typeface="Times New Roman"/>
              </a:rPr>
              <a:t>Tổng</a:t>
            </a:r>
            <a:r>
              <a:rPr lang="en-US" altLang="zh-CN" sz="2400" b="1" spc="129" dirty="0">
                <a:solidFill>
                  <a:srgbClr val="006EB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b="1" spc="160" dirty="0">
                <a:solidFill>
                  <a:srgbClr val="006EBF"/>
                </a:solidFill>
                <a:latin typeface="Times New Roman"/>
                <a:ea typeface="Times New Roman"/>
              </a:rPr>
              <a:t>quan:</a:t>
            </a:r>
          </a:p>
          <a:p>
            <a:pPr>
              <a:lnSpc>
                <a:spcPts val="1480"/>
              </a:lnSpc>
            </a:pPr>
            <a:endParaRPr lang="en-US" dirty="0" smtClean="0"/>
          </a:p>
          <a:p>
            <a:pPr marL="0">
              <a:lnSpc>
                <a:spcPct val="109583"/>
              </a:lnSpc>
            </a:pPr>
            <a:r>
              <a:rPr lang="en-US" altLang="zh-CN" sz="2400" dirty="0">
                <a:solidFill>
                  <a:srgbClr val="FE6200"/>
                </a:solidFill>
                <a:latin typeface="Wingdings"/>
                <a:ea typeface="Wingdings"/>
              </a:rPr>
              <a:t>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Hệ</a:t>
            </a:r>
            <a:r>
              <a:rPr lang="en-US" altLang="zh-CN" sz="2400" spc="-11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thống</a:t>
            </a:r>
            <a:r>
              <a:rPr lang="en-US" altLang="zh-CN" sz="2400" spc="-11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Cast</a:t>
            </a:r>
            <a:r>
              <a:rPr lang="en-US" altLang="zh-CN" sz="2400" spc="-11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Iron</a:t>
            </a:r>
            <a:r>
              <a:rPr lang="en-US" altLang="zh-CN" sz="2400" spc="-11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giới</a:t>
            </a:r>
            <a:r>
              <a:rPr lang="en-US" altLang="zh-CN" sz="2400" spc="-12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thiệu</a:t>
            </a:r>
            <a:r>
              <a:rPr lang="en-US" altLang="zh-CN" sz="2400" spc="-11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nền</a:t>
            </a:r>
            <a:r>
              <a:rPr lang="en-US" altLang="zh-CN" sz="2400" spc="-11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tảng</a:t>
            </a:r>
            <a:r>
              <a:rPr lang="en-US" altLang="zh-CN" sz="2400" spc="-11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phát</a:t>
            </a:r>
            <a:r>
              <a:rPr lang="en-US" altLang="zh-CN" sz="2400" spc="-12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triển</a:t>
            </a:r>
            <a:r>
              <a:rPr lang="en-US" altLang="zh-CN" sz="2400" spc="-11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cung</a:t>
            </a:r>
            <a:r>
              <a:rPr lang="en-US" altLang="zh-CN" sz="2400" spc="-11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cấp</a:t>
            </a:r>
          </a:p>
          <a:p>
            <a:pPr marL="0" indent="231648">
              <a:lnSpc>
                <a:spcPct val="110833"/>
              </a:lnSpc>
            </a:pP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các</a:t>
            </a:r>
            <a:r>
              <a:rPr lang="en-US" altLang="zh-CN" sz="2400" spc="-16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lựa</a:t>
            </a:r>
            <a:r>
              <a:rPr lang="en-US" altLang="zh-CN" sz="2400" spc="-16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chọn</a:t>
            </a:r>
            <a:r>
              <a:rPr lang="en-US" altLang="zh-CN" sz="2400" spc="-16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dịch</a:t>
            </a:r>
            <a:r>
              <a:rPr lang="en-US" altLang="zh-CN" sz="2400" spc="-16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vụ</a:t>
            </a:r>
            <a:r>
              <a:rPr lang="en-US" altLang="zh-CN" sz="2400" spc="-16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tích</a:t>
            </a:r>
            <a:r>
              <a:rPr lang="en-US" altLang="zh-CN" sz="2400" spc="-16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hợp</a:t>
            </a:r>
            <a:r>
              <a:rPr lang="en-US" altLang="zh-CN" sz="2400" spc="-16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hoàn</a:t>
            </a:r>
            <a:r>
              <a:rPr lang="en-US" altLang="zh-CN" sz="2400" spc="-16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toàn</a:t>
            </a:r>
            <a:r>
              <a:rPr lang="en-US" altLang="zh-CN" sz="2400" spc="-16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trên</a:t>
            </a:r>
            <a:r>
              <a:rPr lang="en-US" altLang="zh-CN" sz="2400" spc="-16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đám</a:t>
            </a:r>
            <a:r>
              <a:rPr lang="en-US" altLang="zh-CN" sz="2400" spc="-16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mây.</a:t>
            </a:r>
          </a:p>
          <a:p>
            <a:pPr>
              <a:lnSpc>
                <a:spcPts val="575"/>
              </a:lnSpc>
            </a:pPr>
            <a:endParaRPr lang="en-US" dirty="0" smtClean="0"/>
          </a:p>
          <a:p>
            <a:pPr marL="231648" indent="-231648" hangingPunct="0">
              <a:lnSpc>
                <a:spcPct val="109583"/>
              </a:lnSpc>
            </a:pPr>
            <a:r>
              <a:rPr lang="en-US" altLang="zh-CN" sz="2400" dirty="0">
                <a:solidFill>
                  <a:srgbClr val="FE6200"/>
                </a:solidFill>
                <a:latin typeface="Wingdings"/>
                <a:ea typeface="Wingdings"/>
              </a:rPr>
              <a:t>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Bằng</a:t>
            </a:r>
            <a:r>
              <a:rPr lang="en-US" altLang="zh-CN" sz="2400" spc="-6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cách</a:t>
            </a:r>
            <a:r>
              <a:rPr lang="en-US" altLang="zh-CN" sz="2400" spc="-6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cung</a:t>
            </a:r>
            <a:r>
              <a:rPr lang="en-US" altLang="zh-CN" sz="2400" spc="-6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cấp</a:t>
            </a:r>
            <a:r>
              <a:rPr lang="en-US" altLang="zh-CN" sz="2400" spc="-6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giải</a:t>
            </a:r>
            <a:r>
              <a:rPr lang="en-US" altLang="zh-CN" sz="2400" spc="-6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pháp</a:t>
            </a:r>
            <a:r>
              <a:rPr lang="en-US" altLang="zh-CN" sz="2400" spc="-6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tích</a:t>
            </a:r>
            <a:r>
              <a:rPr lang="en-US" altLang="zh-CN" sz="2400" spc="-6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hợp,</a:t>
            </a:r>
            <a:r>
              <a:rPr lang="en-US" altLang="zh-CN" sz="2400" spc="-6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hệ</a:t>
            </a:r>
            <a:r>
              <a:rPr lang="en-US" altLang="zh-CN" sz="2400" spc="-6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thống</a:t>
            </a:r>
            <a:r>
              <a:rPr lang="en-US" altLang="zh-CN" sz="2400" spc="-6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Cast</a:t>
            </a:r>
            <a:r>
              <a:rPr lang="en-US" altLang="zh-CN" sz="2400" spc="-6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Iron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có</a:t>
            </a:r>
            <a:r>
              <a:rPr lang="en-US" altLang="zh-CN" sz="2400" spc="-12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thể</a:t>
            </a:r>
            <a:r>
              <a:rPr lang="en-US" altLang="zh-CN" sz="2400" spc="-12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cung</a:t>
            </a:r>
            <a:r>
              <a:rPr lang="en-US" altLang="zh-CN" sz="2400" spc="-12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cấp</a:t>
            </a:r>
            <a:r>
              <a:rPr lang="en-US" altLang="zh-CN" sz="2400" spc="-13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cho</a:t>
            </a:r>
            <a:r>
              <a:rPr lang="en-US" altLang="zh-CN" sz="2400" spc="-12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các</a:t>
            </a:r>
            <a:r>
              <a:rPr lang="en-US" altLang="zh-CN" sz="2400" spc="-12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tổ</a:t>
            </a:r>
            <a:r>
              <a:rPr lang="en-US" altLang="zh-CN" sz="2400" spc="-12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chức</a:t>
            </a:r>
            <a:r>
              <a:rPr lang="en-US" altLang="zh-CN" sz="2400" spc="-13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quá</a:t>
            </a:r>
            <a:r>
              <a:rPr lang="en-US" altLang="zh-CN" sz="2400" spc="-12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trình</a:t>
            </a:r>
            <a:r>
              <a:rPr lang="en-US" altLang="zh-CN" sz="2400" spc="-12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chuyển</a:t>
            </a:r>
            <a:r>
              <a:rPr lang="en-US" altLang="zh-CN" sz="2400" spc="-12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đổi</a:t>
            </a:r>
            <a:r>
              <a:rPr lang="en-US" altLang="zh-CN" sz="2400" spc="-13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liền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mạch</a:t>
            </a:r>
            <a:r>
              <a:rPr lang="en-US" altLang="zh-CN" sz="2400" spc="-13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và</a:t>
            </a:r>
            <a:r>
              <a:rPr lang="en-US" altLang="zh-CN" sz="2400" spc="-13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an</a:t>
            </a:r>
            <a:r>
              <a:rPr lang="en-US" altLang="zh-CN" sz="2400" spc="-13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toàn</a:t>
            </a:r>
            <a:r>
              <a:rPr lang="en-US" altLang="zh-CN" sz="2400" spc="-13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từ</a:t>
            </a:r>
            <a:r>
              <a:rPr lang="en-US" altLang="zh-CN" sz="2400" spc="-13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yêu</a:t>
            </a:r>
            <a:r>
              <a:rPr lang="en-US" altLang="zh-CN" sz="2400" spc="-13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cầu</a:t>
            </a:r>
            <a:r>
              <a:rPr lang="en-US" altLang="zh-CN" sz="2400" spc="-13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sang</a:t>
            </a:r>
            <a:r>
              <a:rPr lang="en-US" altLang="zh-CN" sz="2400" spc="-13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dữ</a:t>
            </a:r>
            <a:r>
              <a:rPr lang="en-US" altLang="zh-CN" sz="2400" spc="-14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liệu.</a:t>
            </a:r>
          </a:p>
          <a:p>
            <a:pPr>
              <a:lnSpc>
                <a:spcPts val="634"/>
              </a:lnSpc>
            </a:pPr>
            <a:endParaRPr lang="en-US" dirty="0" smtClean="0"/>
          </a:p>
          <a:p>
            <a:pPr marL="0">
              <a:lnSpc>
                <a:spcPct val="110000"/>
              </a:lnSpc>
            </a:pPr>
            <a:r>
              <a:rPr lang="en-US" altLang="zh-CN" sz="2400" dirty="0">
                <a:solidFill>
                  <a:srgbClr val="FE6200"/>
                </a:solidFill>
                <a:latin typeface="Wingdings"/>
                <a:ea typeface="Wingdings"/>
              </a:rPr>
              <a:t>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Cast</a:t>
            </a:r>
            <a:r>
              <a:rPr lang="en-US" altLang="zh-CN" sz="2400" spc="-8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Iron</a:t>
            </a:r>
            <a:r>
              <a:rPr lang="en-US" altLang="zh-CN" sz="2400" spc="-8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cung</a:t>
            </a:r>
            <a:r>
              <a:rPr lang="en-US" altLang="zh-CN" sz="2400" spc="-8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cấp</a:t>
            </a:r>
            <a:r>
              <a:rPr lang="en-US" altLang="zh-CN" sz="2400" spc="-8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các</a:t>
            </a:r>
            <a:r>
              <a:rPr lang="en-US" altLang="zh-CN" sz="2400" spc="-8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giải</a:t>
            </a:r>
            <a:r>
              <a:rPr lang="en-US" altLang="zh-CN" sz="2400" spc="-8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pháp</a:t>
            </a:r>
            <a:r>
              <a:rPr lang="en-US" altLang="zh-CN" sz="2400" spc="-8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sử</a:t>
            </a:r>
            <a:r>
              <a:rPr lang="en-US" altLang="zh-CN" sz="2400" spc="-8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dụng</a:t>
            </a:r>
            <a:r>
              <a:rPr lang="en-US" altLang="zh-CN" sz="2400" spc="-8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rộng</a:t>
            </a:r>
            <a:r>
              <a:rPr lang="en-US" altLang="zh-CN" sz="2400" spc="-8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rãi</a:t>
            </a:r>
            <a:r>
              <a:rPr lang="en-US" altLang="zh-CN" sz="2400" spc="-8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nhất</a:t>
            </a:r>
            <a:r>
              <a:rPr lang="en-US" altLang="zh-CN" sz="2400" spc="-9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để</a:t>
            </a:r>
          </a:p>
          <a:p>
            <a:pPr marL="0" indent="231648">
              <a:lnSpc>
                <a:spcPct val="110833"/>
              </a:lnSpc>
            </a:pP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kết</a:t>
            </a:r>
            <a:r>
              <a:rPr lang="en-US" altLang="zh-CN" sz="2400" spc="-17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nối</a:t>
            </a:r>
            <a:r>
              <a:rPr lang="en-US" altLang="zh-CN" sz="2400" spc="-17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với</a:t>
            </a:r>
            <a:r>
              <a:rPr lang="en-US" altLang="zh-CN" sz="2400" spc="-17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SaaS.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780" y="1630680"/>
            <a:ext cx="3451860" cy="3451860"/>
          </a:xfrm>
          <a:prstGeom prst="rect">
            <a:avLst/>
          </a:prstGeom>
        </p:spPr>
      </p:pic>
      <p:pic>
        <p:nvPicPr>
          <p:cNvPr id="51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260" y="5173980"/>
            <a:ext cx="4183379" cy="723900"/>
          </a:xfrm>
          <a:prstGeom prst="rect">
            <a:avLst/>
          </a:prstGeom>
        </p:spPr>
      </p:pic>
      <p:sp>
        <p:nvSpPr>
          <p:cNvPr id="2" name="TextBox 51"/>
          <p:cNvSpPr txBox="1"/>
          <p:nvPr/>
        </p:nvSpPr>
        <p:spPr>
          <a:xfrm>
            <a:off x="1776765" y="311173"/>
            <a:ext cx="5668493" cy="4711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0416"/>
              </a:lnSpc>
            </a:pPr>
            <a:r>
              <a:rPr lang="en-US" altLang="zh-CN" sz="2800" dirty="0">
                <a:solidFill>
                  <a:srgbClr val="0A59A5"/>
                </a:solidFill>
                <a:latin typeface="Segoe UI Symbol"/>
                <a:ea typeface="Segoe UI Symbol"/>
              </a:rPr>
              <a:t>Phát</a:t>
            </a:r>
            <a:r>
              <a:rPr lang="en-US" altLang="zh-CN" sz="2800" spc="-164" dirty="0">
                <a:solidFill>
                  <a:srgbClr val="0A59A5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800" dirty="0">
                <a:solidFill>
                  <a:srgbClr val="0A59A5"/>
                </a:solidFill>
                <a:latin typeface="Segoe UI Symbol"/>
                <a:ea typeface="Segoe UI Symbol"/>
              </a:rPr>
              <a:t>triển</a:t>
            </a:r>
            <a:r>
              <a:rPr lang="en-US" altLang="zh-CN" sz="2800" spc="-170" dirty="0">
                <a:solidFill>
                  <a:srgbClr val="0A59A5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800" dirty="0">
                <a:solidFill>
                  <a:srgbClr val="0A59A5"/>
                </a:solidFill>
                <a:latin typeface="Segoe UI Symbol"/>
                <a:ea typeface="Segoe UI Symbol"/>
              </a:rPr>
              <a:t>ứng</a:t>
            </a:r>
            <a:r>
              <a:rPr lang="en-US" altLang="zh-CN" sz="2800" spc="-164" dirty="0">
                <a:solidFill>
                  <a:srgbClr val="0A59A5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800" dirty="0">
                <a:solidFill>
                  <a:srgbClr val="0A59A5"/>
                </a:solidFill>
                <a:latin typeface="Segoe UI Symbol"/>
                <a:ea typeface="Segoe UI Symbol"/>
              </a:rPr>
              <a:t>dụng</a:t>
            </a:r>
            <a:r>
              <a:rPr lang="en-US" altLang="zh-CN" sz="2800" spc="-170" dirty="0">
                <a:solidFill>
                  <a:srgbClr val="0A59A5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800" dirty="0">
                <a:solidFill>
                  <a:srgbClr val="0A59A5"/>
                </a:solidFill>
                <a:latin typeface="Segoe UI Symbol"/>
                <a:ea typeface="Segoe UI Symbol"/>
              </a:rPr>
              <a:t>trên</a:t>
            </a:r>
            <a:r>
              <a:rPr lang="en-US" altLang="zh-CN" sz="2800" spc="-170" dirty="0">
                <a:solidFill>
                  <a:srgbClr val="0A59A5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800" dirty="0">
                <a:solidFill>
                  <a:srgbClr val="0A59A5"/>
                </a:solidFill>
                <a:latin typeface="Segoe UI Symbol"/>
                <a:ea typeface="Segoe UI Symbol"/>
              </a:rPr>
              <a:t>Cloud</a:t>
            </a:r>
            <a:r>
              <a:rPr lang="en-US" altLang="zh-CN" sz="2800" spc="-169" dirty="0">
                <a:solidFill>
                  <a:srgbClr val="0A59A5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800" dirty="0">
                <a:solidFill>
                  <a:srgbClr val="0A59A5"/>
                </a:solidFill>
                <a:latin typeface="Segoe UI Symbol"/>
                <a:ea typeface="Segoe UI Symbol"/>
              </a:rPr>
              <a:t>của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" y="5631180"/>
            <a:ext cx="6979920" cy="975360"/>
          </a:xfrm>
          <a:prstGeom prst="rect">
            <a:avLst/>
          </a:prstGeom>
        </p:spPr>
      </p:pic>
      <p:sp>
        <p:nvSpPr>
          <p:cNvPr id="2" name="TextBox 53"/>
          <p:cNvSpPr txBox="1"/>
          <p:nvPr/>
        </p:nvSpPr>
        <p:spPr>
          <a:xfrm>
            <a:off x="396224" y="377211"/>
            <a:ext cx="8396888" cy="48107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2916"/>
              </a:lnSpc>
            </a:pPr>
            <a:r>
              <a:rPr lang="en-US" altLang="zh-CN" sz="2400" b="1" spc="164" dirty="0">
                <a:solidFill>
                  <a:srgbClr val="006EBF"/>
                </a:solidFill>
                <a:latin typeface="Times New Roman"/>
                <a:ea typeface="Times New Roman"/>
              </a:rPr>
              <a:t>Tổng</a:t>
            </a:r>
            <a:r>
              <a:rPr lang="en-US" altLang="zh-CN" sz="2400" b="1" spc="135" dirty="0">
                <a:solidFill>
                  <a:srgbClr val="006EB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b="1" spc="164" dirty="0">
                <a:solidFill>
                  <a:srgbClr val="006EBF"/>
                </a:solidFill>
                <a:latin typeface="Times New Roman"/>
                <a:ea typeface="Times New Roman"/>
              </a:rPr>
              <a:t>quan</a:t>
            </a:r>
          </a:p>
          <a:p>
            <a:pPr>
              <a:lnSpc>
                <a:spcPts val="1410"/>
              </a:lnSpc>
            </a:pPr>
            <a:endParaRPr lang="en-US" dirty="0" smtClean="0"/>
          </a:p>
          <a:p>
            <a:pPr marL="0">
              <a:lnSpc>
                <a:spcPct val="109583"/>
              </a:lnSpc>
            </a:pPr>
            <a:r>
              <a:rPr lang="en-US" altLang="zh-CN" sz="2400" dirty="0">
                <a:solidFill>
                  <a:srgbClr val="FE6200"/>
                </a:solidFill>
                <a:latin typeface="Wingdings"/>
                <a:ea typeface="Wingdings"/>
              </a:rPr>
              <a:t>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Bungee</a:t>
            </a:r>
            <a:r>
              <a:rPr lang="en-US" altLang="zh-CN" sz="2400" spc="-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Connect</a:t>
            </a:r>
            <a:r>
              <a:rPr lang="en-US" altLang="zh-CN" sz="2400" spc="-3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cung</a:t>
            </a:r>
            <a:r>
              <a:rPr lang="en-US" altLang="zh-CN" sz="2400" spc="-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cấp</a:t>
            </a:r>
            <a:r>
              <a:rPr lang="en-US" altLang="zh-CN" sz="2400" spc="-3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cách</a:t>
            </a:r>
            <a:r>
              <a:rPr lang="en-US" altLang="zh-CN" sz="2400" spc="-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thức</a:t>
            </a:r>
            <a:r>
              <a:rPr lang="en-US" altLang="zh-CN" sz="2400" spc="-3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phát</a:t>
            </a:r>
            <a:r>
              <a:rPr lang="en-US" altLang="zh-CN" sz="2400" spc="-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triển</a:t>
            </a:r>
            <a:r>
              <a:rPr lang="en-US" altLang="zh-CN" sz="2400" spc="-3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ứng</a:t>
            </a:r>
            <a:r>
              <a:rPr lang="en-US" altLang="zh-CN" sz="2400" spc="-3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dụng</a:t>
            </a:r>
          </a:p>
          <a:p>
            <a:pPr marL="0" indent="231648">
              <a:lnSpc>
                <a:spcPct val="110833"/>
              </a:lnSpc>
            </a:pP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web</a:t>
            </a:r>
            <a:r>
              <a:rPr lang="en-US" altLang="zh-CN" sz="2400" spc="-7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của</a:t>
            </a:r>
            <a:r>
              <a:rPr lang="en-US" altLang="zh-CN" sz="2400" spc="-8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mình</a:t>
            </a:r>
            <a:r>
              <a:rPr lang="en-US" altLang="zh-CN" sz="2400" spc="-8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và</a:t>
            </a:r>
            <a:r>
              <a:rPr lang="en-US" altLang="zh-CN" sz="2400" spc="-8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lưu</a:t>
            </a:r>
            <a:r>
              <a:rPr lang="en-US" altLang="zh-CN" sz="2400" spc="-8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trữ</a:t>
            </a:r>
            <a:r>
              <a:rPr lang="en-US" altLang="zh-CN" sz="2400" spc="-8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ứng</a:t>
            </a:r>
            <a:r>
              <a:rPr lang="en-US" altLang="zh-CN" sz="2400" spc="-8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dụng</a:t>
            </a:r>
            <a:r>
              <a:rPr lang="en-US" altLang="zh-CN" sz="2400" spc="-8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web</a:t>
            </a:r>
            <a:r>
              <a:rPr lang="en-US" altLang="zh-CN" sz="2400" spc="-8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trên</a:t>
            </a:r>
            <a:r>
              <a:rPr lang="en-US" altLang="zh-CN" sz="2400" spc="-8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hosting.</a:t>
            </a:r>
          </a:p>
          <a:p>
            <a:pPr>
              <a:lnSpc>
                <a:spcPts val="575"/>
              </a:lnSpc>
            </a:pPr>
            <a:endParaRPr lang="en-US" dirty="0" smtClean="0"/>
          </a:p>
          <a:p>
            <a:pPr marL="231648" indent="-231648" hangingPunct="0">
              <a:lnSpc>
                <a:spcPct val="109583"/>
              </a:lnSpc>
            </a:pPr>
            <a:r>
              <a:rPr lang="en-US" altLang="zh-CN" sz="2400" dirty="0">
                <a:solidFill>
                  <a:srgbClr val="FE6200"/>
                </a:solidFill>
                <a:latin typeface="Wingdings"/>
                <a:ea typeface="Wingdings"/>
              </a:rPr>
              <a:t>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Phát</a:t>
            </a:r>
            <a:r>
              <a:rPr lang="en-US" altLang="zh-CN" sz="2400" spc="-6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triển</a:t>
            </a:r>
            <a:r>
              <a:rPr lang="en-US" altLang="zh-CN" sz="2400" spc="-6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sử</a:t>
            </a:r>
            <a:r>
              <a:rPr lang="en-US" altLang="zh-CN" sz="2400" spc="-6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dụng</a:t>
            </a:r>
            <a:r>
              <a:rPr lang="en-US" altLang="zh-CN" sz="2400" spc="-6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Bungee</a:t>
            </a:r>
            <a:r>
              <a:rPr lang="en-US" altLang="zh-CN" sz="2400" spc="-6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Connect</a:t>
            </a:r>
            <a:r>
              <a:rPr lang="en-US" altLang="zh-CN" sz="2400" spc="-6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có</a:t>
            </a:r>
            <a:r>
              <a:rPr lang="en-US" altLang="zh-CN" sz="2400" spc="-6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thể</a:t>
            </a:r>
            <a:r>
              <a:rPr lang="en-US" altLang="zh-CN" sz="2400" spc="-6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xây</a:t>
            </a:r>
            <a:r>
              <a:rPr lang="en-US" altLang="zh-CN" sz="2400" spc="-6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dựng</a:t>
            </a:r>
            <a:r>
              <a:rPr lang="en-US" altLang="zh-CN" sz="2400" spc="-6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được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các</a:t>
            </a:r>
            <a:r>
              <a:rPr lang="en-US" altLang="zh-CN" sz="2400" spc="-1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ứng</a:t>
            </a:r>
            <a:r>
              <a:rPr lang="en-US" altLang="zh-CN" sz="2400" spc="-1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dụng</a:t>
            </a:r>
            <a:r>
              <a:rPr lang="en-US" altLang="zh-CN" sz="2400" spc="-1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web</a:t>
            </a:r>
            <a:r>
              <a:rPr lang="en-US" altLang="zh-CN" sz="2400" spc="-1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hoặc</a:t>
            </a:r>
            <a:r>
              <a:rPr lang="en-US" altLang="zh-CN" sz="2400" spc="-1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ứng</a:t>
            </a:r>
            <a:r>
              <a:rPr lang="en-US" altLang="zh-CN" sz="2400" spc="-1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dụng</a:t>
            </a:r>
            <a:r>
              <a:rPr lang="en-US" altLang="zh-CN" sz="2400" spc="-1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máy</a:t>
            </a:r>
            <a:r>
              <a:rPr lang="en-US" altLang="zh-CN" sz="2400" spc="-1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tính</a:t>
            </a:r>
            <a:r>
              <a:rPr lang="en-US" altLang="zh-CN" sz="2400" spc="-1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để</a:t>
            </a:r>
            <a:r>
              <a:rPr lang="en-US" altLang="zh-CN" sz="2400" spc="-1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bàn.</a:t>
            </a:r>
            <a:r>
              <a:rPr lang="en-US" altLang="zh-CN" sz="2400" spc="-1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Sau</a:t>
            </a:r>
            <a:r>
              <a:rPr lang="en-US" altLang="zh-CN" sz="2400" spc="-12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đó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triển</a:t>
            </a:r>
            <a:r>
              <a:rPr lang="en-US" altLang="zh-CN" sz="2400" spc="-12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khai</a:t>
            </a:r>
            <a:r>
              <a:rPr lang="en-US" altLang="zh-CN" sz="2400" spc="-12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chúng</a:t>
            </a:r>
            <a:r>
              <a:rPr lang="en-US" altLang="zh-CN" sz="2400" spc="-12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trên</a:t>
            </a:r>
            <a:r>
              <a:rPr lang="en-US" altLang="zh-CN" sz="2400" spc="-12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lưới</a:t>
            </a:r>
            <a:r>
              <a:rPr lang="en-US" altLang="zh-CN" sz="2400" spc="-12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multitenant</a:t>
            </a:r>
            <a:r>
              <a:rPr lang="en-US" altLang="zh-CN" sz="2400" spc="-12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Bungee</a:t>
            </a:r>
            <a:r>
              <a:rPr lang="en-US" altLang="zh-CN" sz="2400" spc="-12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của</a:t>
            </a:r>
            <a:r>
              <a:rPr lang="en-US" altLang="zh-CN" sz="2400" spc="-12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cơ</a:t>
            </a:r>
            <a:r>
              <a:rPr lang="en-US" altLang="zh-CN" sz="2400" spc="-12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sở</a:t>
            </a:r>
            <a:r>
              <a:rPr lang="en-US" altLang="zh-CN" sz="2400" spc="-1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hạ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69" dirty="0">
                <a:solidFill>
                  <a:srgbClr val="000000"/>
                </a:solidFill>
                <a:latin typeface="Segoe UI Symbol"/>
                <a:ea typeface="Segoe UI Symbol"/>
              </a:rPr>
              <a:t>tầ</a:t>
            </a:r>
            <a:r>
              <a:rPr lang="en-US" altLang="zh-CN" sz="2400" spc="-64" dirty="0">
                <a:solidFill>
                  <a:srgbClr val="000000"/>
                </a:solidFill>
                <a:latin typeface="Segoe UI Symbol"/>
                <a:ea typeface="Segoe UI Symbol"/>
              </a:rPr>
              <a:t>ng.</a:t>
            </a:r>
          </a:p>
          <a:p>
            <a:pPr>
              <a:lnSpc>
                <a:spcPts val="644"/>
              </a:lnSpc>
            </a:pPr>
            <a:endParaRPr lang="en-US" dirty="0" smtClean="0"/>
          </a:p>
          <a:p>
            <a:pPr marL="0">
              <a:lnSpc>
                <a:spcPct val="109583"/>
              </a:lnSpc>
            </a:pPr>
            <a:r>
              <a:rPr lang="en-US" altLang="zh-CN" sz="2400" dirty="0">
                <a:solidFill>
                  <a:srgbClr val="FE6200"/>
                </a:solidFill>
                <a:latin typeface="Wingdings"/>
                <a:ea typeface="Wingdings"/>
              </a:rPr>
              <a:t>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Bungee</a:t>
            </a:r>
            <a:r>
              <a:rPr lang="en-US" altLang="zh-CN" sz="2400" spc="-9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Connect</a:t>
            </a:r>
            <a:r>
              <a:rPr lang="en-US" altLang="zh-CN" sz="2400" spc="-1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cung</a:t>
            </a:r>
            <a:r>
              <a:rPr lang="en-US" altLang="zh-CN" sz="2400" spc="-9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cấp</a:t>
            </a:r>
            <a:r>
              <a:rPr lang="en-US" altLang="zh-CN" sz="2400" spc="-1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khả</a:t>
            </a:r>
            <a:r>
              <a:rPr lang="en-US" altLang="zh-CN" sz="2400" spc="-1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năng</a:t>
            </a:r>
            <a:r>
              <a:rPr lang="en-US" altLang="zh-CN" sz="2400" spc="-9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phát</a:t>
            </a:r>
            <a:r>
              <a:rPr lang="en-US" altLang="zh-CN" sz="2400" spc="-1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triển,</a:t>
            </a:r>
            <a:r>
              <a:rPr lang="en-US" altLang="zh-CN" sz="2400" spc="-1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thử</a:t>
            </a:r>
            <a:r>
              <a:rPr lang="en-US" altLang="zh-CN" sz="2400" spc="-1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nghiệm,</a:t>
            </a:r>
          </a:p>
          <a:p>
            <a:pPr marL="0" indent="231649">
              <a:lnSpc>
                <a:spcPct val="110833"/>
              </a:lnSpc>
            </a:pP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triển</a:t>
            </a:r>
            <a:r>
              <a:rPr lang="en-US" altLang="zh-CN" sz="2400" spc="-16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khai,</a:t>
            </a:r>
            <a:r>
              <a:rPr lang="en-US" altLang="zh-CN" sz="2400" spc="-16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và</a:t>
            </a:r>
            <a:r>
              <a:rPr lang="en-US" altLang="zh-CN" sz="2400" spc="-16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lưu</a:t>
            </a:r>
            <a:r>
              <a:rPr lang="en-US" altLang="zh-CN" sz="2400" spc="-16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trữ</a:t>
            </a:r>
            <a:r>
              <a:rPr lang="en-US" altLang="zh-CN" sz="2400" spc="-16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trong</a:t>
            </a:r>
            <a:r>
              <a:rPr lang="en-US" altLang="zh-CN" sz="2400" spc="-16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một</a:t>
            </a:r>
            <a:r>
              <a:rPr lang="en-US" altLang="zh-CN" sz="2400" spc="-16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nền</a:t>
            </a:r>
            <a:r>
              <a:rPr lang="en-US" altLang="zh-CN" sz="2400" spc="-16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tảng</a:t>
            </a:r>
            <a:r>
              <a:rPr lang="en-US" altLang="zh-CN" sz="2400" spc="-16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duy</a:t>
            </a:r>
            <a:r>
              <a:rPr lang="en-US" altLang="zh-CN" sz="2400" spc="-16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nhất,</a:t>
            </a:r>
          </a:p>
          <a:p>
            <a:pPr>
              <a:lnSpc>
                <a:spcPts val="575"/>
              </a:lnSpc>
            </a:pPr>
            <a:endParaRPr lang="en-US" dirty="0" smtClean="0"/>
          </a:p>
          <a:p>
            <a:pPr marL="0">
              <a:lnSpc>
                <a:spcPct val="110000"/>
              </a:lnSpc>
            </a:pPr>
            <a:r>
              <a:rPr lang="en-US" altLang="zh-CN" sz="2400" dirty="0">
                <a:solidFill>
                  <a:srgbClr val="FE6200"/>
                </a:solidFill>
                <a:latin typeface="Wingdings"/>
                <a:ea typeface="Wingdings"/>
              </a:rPr>
              <a:t>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Công</a:t>
            </a:r>
            <a:r>
              <a:rPr lang="en-US" altLang="zh-CN" sz="2400" spc="-18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ty</a:t>
            </a:r>
            <a:r>
              <a:rPr lang="en-US" altLang="zh-CN" sz="2400" spc="-18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khẳng</a:t>
            </a:r>
            <a:r>
              <a:rPr lang="en-US" altLang="zh-CN" sz="2400" spc="-18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định</a:t>
            </a:r>
            <a:r>
              <a:rPr lang="en-US" altLang="zh-CN" sz="2400" spc="-18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rằng</a:t>
            </a:r>
            <a:r>
              <a:rPr lang="en-US" altLang="zh-CN" sz="2400" spc="-18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việc</a:t>
            </a:r>
            <a:r>
              <a:rPr lang="en-US" altLang="zh-CN" sz="2400" spc="-18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sử</a:t>
            </a:r>
            <a:r>
              <a:rPr lang="en-US" altLang="zh-CN" sz="2400" spc="-18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dụng</a:t>
            </a:r>
            <a:r>
              <a:rPr lang="en-US" altLang="zh-CN" sz="2400" spc="-18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giải</a:t>
            </a:r>
            <a:r>
              <a:rPr lang="en-US" altLang="zh-CN" sz="2400" spc="-18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pháp</a:t>
            </a:r>
            <a:r>
              <a:rPr lang="en-US" altLang="zh-CN" sz="2400" spc="-18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của</a:t>
            </a:r>
            <a:r>
              <a:rPr lang="en-US" altLang="zh-CN" sz="2400" spc="-18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họ,</a:t>
            </a:r>
            <a:r>
              <a:rPr lang="en-US" altLang="zh-CN" sz="2400" spc="-19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thời</a:t>
            </a:r>
          </a:p>
          <a:p>
            <a:pPr marL="0" indent="231649">
              <a:lnSpc>
                <a:spcPct val="110833"/>
              </a:lnSpc>
            </a:pP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gian</a:t>
            </a:r>
            <a:r>
              <a:rPr lang="en-US" altLang="zh-CN" sz="2400" spc="-15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và</a:t>
            </a:r>
            <a:r>
              <a:rPr lang="en-US" altLang="zh-CN" sz="2400" spc="-16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chi</a:t>
            </a:r>
            <a:r>
              <a:rPr lang="en-US" altLang="zh-CN" sz="2400" spc="-15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phí</a:t>
            </a:r>
            <a:r>
              <a:rPr lang="en-US" altLang="zh-CN" sz="2400" spc="-16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được</a:t>
            </a:r>
            <a:r>
              <a:rPr lang="en-US" altLang="zh-CN" sz="2400" spc="-16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giảm</a:t>
            </a:r>
            <a:r>
              <a:rPr lang="en-US" altLang="zh-CN" sz="2400" spc="-15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đến</a:t>
            </a:r>
            <a:r>
              <a:rPr lang="en-US" altLang="zh-CN" sz="2400" spc="-16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80%.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4"/>
          <p:cNvSpPr txBox="1"/>
          <p:nvPr/>
        </p:nvSpPr>
        <p:spPr>
          <a:xfrm>
            <a:off x="396224" y="377211"/>
            <a:ext cx="8387967" cy="62574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416"/>
              </a:lnSpc>
            </a:pPr>
            <a:r>
              <a:rPr lang="en-US" altLang="zh-CN" sz="2400" b="1" spc="179" dirty="0">
                <a:solidFill>
                  <a:srgbClr val="006EBF"/>
                </a:solidFill>
                <a:latin typeface="Times New Roman"/>
                <a:ea typeface="Times New Roman"/>
              </a:rPr>
              <a:t>Tổng</a:t>
            </a:r>
            <a:r>
              <a:rPr lang="en-US" altLang="zh-CN" sz="2400" b="1" spc="120" dirty="0">
                <a:solidFill>
                  <a:srgbClr val="006EB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b="1" spc="185" dirty="0">
                <a:solidFill>
                  <a:srgbClr val="006EBF"/>
                </a:solidFill>
                <a:latin typeface="Times New Roman"/>
                <a:ea typeface="Times New Roman"/>
              </a:rPr>
              <a:t>quan</a:t>
            </a:r>
          </a:p>
          <a:p>
            <a:pPr>
              <a:lnSpc>
                <a:spcPts val="1480"/>
              </a:lnSpc>
            </a:pPr>
            <a:endParaRPr lang="en-US" dirty="0" smtClean="0"/>
          </a:p>
          <a:p>
            <a:pPr marL="0">
              <a:lnSpc>
                <a:spcPct val="110833"/>
              </a:lnSpc>
            </a:pPr>
            <a:r>
              <a:rPr lang="en-US" altLang="zh-CN" sz="2400" spc="60" dirty="0">
                <a:solidFill>
                  <a:srgbClr val="000000"/>
                </a:solidFill>
                <a:latin typeface="Segoe UI Symbol"/>
                <a:ea typeface="Segoe UI Symbol"/>
              </a:rPr>
              <a:t>Bungee</a:t>
            </a:r>
            <a:r>
              <a:rPr lang="en-US" altLang="zh-CN" sz="2400" spc="3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55" dirty="0">
                <a:solidFill>
                  <a:srgbClr val="000000"/>
                </a:solidFill>
                <a:latin typeface="Segoe UI Symbol"/>
                <a:ea typeface="Segoe UI Symbol"/>
              </a:rPr>
              <a:t>Connect</a:t>
            </a:r>
            <a:r>
              <a:rPr lang="en-US" altLang="zh-CN" sz="2400" spc="3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64" dirty="0">
                <a:solidFill>
                  <a:srgbClr val="000000"/>
                </a:solidFill>
                <a:latin typeface="Segoe UI Symbol"/>
                <a:ea typeface="Segoe UI Symbol"/>
              </a:rPr>
              <a:t>bao</a:t>
            </a:r>
            <a:r>
              <a:rPr lang="en-US" altLang="zh-CN" sz="2400" spc="3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80" dirty="0">
                <a:solidFill>
                  <a:srgbClr val="000000"/>
                </a:solidFill>
                <a:latin typeface="Segoe UI Symbol"/>
                <a:ea typeface="Segoe UI Symbol"/>
              </a:rPr>
              <a:t>gồm</a:t>
            </a:r>
            <a:r>
              <a:rPr lang="en-US" altLang="zh-CN" sz="2400" spc="3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50" dirty="0">
                <a:solidFill>
                  <a:srgbClr val="000000"/>
                </a:solidFill>
                <a:latin typeface="Segoe UI Symbol"/>
                <a:ea typeface="Segoe UI Symbol"/>
              </a:rPr>
              <a:t>các</a:t>
            </a:r>
            <a:r>
              <a:rPr lang="en-US" altLang="zh-CN" sz="2400" spc="3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50" dirty="0">
                <a:solidFill>
                  <a:srgbClr val="000000"/>
                </a:solidFill>
                <a:latin typeface="Segoe UI Symbol"/>
                <a:ea typeface="Segoe UI Symbol"/>
              </a:rPr>
              <a:t>tính</a:t>
            </a:r>
            <a:r>
              <a:rPr lang="en-US" altLang="zh-CN" sz="2400" spc="3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64" dirty="0">
                <a:solidFill>
                  <a:srgbClr val="000000"/>
                </a:solidFill>
                <a:latin typeface="Segoe UI Symbol"/>
                <a:ea typeface="Segoe UI Symbol"/>
              </a:rPr>
              <a:t>năng</a:t>
            </a:r>
            <a:r>
              <a:rPr lang="en-US" altLang="zh-CN" sz="2400" spc="3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44" dirty="0">
                <a:solidFill>
                  <a:srgbClr val="000000"/>
                </a:solidFill>
                <a:latin typeface="Segoe UI Symbol"/>
                <a:ea typeface="Segoe UI Symbol"/>
              </a:rPr>
              <a:t>sau:</a:t>
            </a:r>
          </a:p>
          <a:p>
            <a:pPr>
              <a:lnSpc>
                <a:spcPts val="575"/>
              </a:lnSpc>
            </a:pPr>
            <a:endParaRPr lang="en-US" dirty="0" smtClean="0"/>
          </a:p>
          <a:p>
            <a:pPr marL="0">
              <a:lnSpc>
                <a:spcPct val="109583"/>
              </a:lnSpc>
            </a:pPr>
            <a:r>
              <a:rPr lang="en-US" altLang="zh-CN" sz="2400" dirty="0">
                <a:solidFill>
                  <a:srgbClr val="FE6200"/>
                </a:solidFill>
                <a:latin typeface="Wingdings"/>
                <a:ea typeface="Wingdings"/>
              </a:rPr>
              <a:t>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Cung</a:t>
            </a:r>
            <a:r>
              <a:rPr lang="en-US" altLang="zh-CN" sz="2400" spc="-8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cấp</a:t>
            </a:r>
            <a:r>
              <a:rPr lang="en-US" altLang="zh-CN" sz="2400" spc="-8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môi</a:t>
            </a:r>
            <a:r>
              <a:rPr lang="en-US" altLang="zh-CN" sz="2400" spc="-8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trường</a:t>
            </a:r>
            <a:r>
              <a:rPr lang="en-US" altLang="zh-CN" sz="2400" spc="-8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theo</a:t>
            </a:r>
            <a:r>
              <a:rPr lang="en-US" altLang="zh-CN" sz="2400" spc="-8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yêu</a:t>
            </a:r>
            <a:r>
              <a:rPr lang="en-US" altLang="zh-CN" sz="2400" spc="-8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cầu</a:t>
            </a:r>
            <a:r>
              <a:rPr lang="en-US" altLang="zh-CN" sz="2400" spc="-8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phát</a:t>
            </a:r>
            <a:r>
              <a:rPr lang="en-US" altLang="zh-CN" sz="2400" spc="-8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triển,</a:t>
            </a:r>
            <a:r>
              <a:rPr lang="en-US" altLang="zh-CN" sz="2400" spc="-8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thử</a:t>
            </a:r>
            <a:r>
              <a:rPr lang="en-US" altLang="zh-CN" sz="2400" spc="-8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nghiệm,</a:t>
            </a:r>
          </a:p>
          <a:p>
            <a:pPr marL="0" indent="231647">
              <a:lnSpc>
                <a:spcPct val="110833"/>
              </a:lnSpc>
            </a:pP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triển</a:t>
            </a:r>
            <a:r>
              <a:rPr lang="en-US" altLang="zh-CN" sz="2400" spc="-13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khai</a:t>
            </a:r>
            <a:r>
              <a:rPr lang="en-US" altLang="zh-CN" sz="2400" spc="-13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và</a:t>
            </a:r>
            <a:r>
              <a:rPr lang="en-US" altLang="zh-CN" sz="2400" spc="-13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lưu</a:t>
            </a:r>
            <a:r>
              <a:rPr lang="en-US" altLang="zh-CN" sz="2400" spc="-14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trữ</a:t>
            </a:r>
          </a:p>
          <a:p>
            <a:pPr>
              <a:lnSpc>
                <a:spcPts val="575"/>
              </a:lnSpc>
            </a:pPr>
            <a:endParaRPr lang="en-US" dirty="0" smtClean="0"/>
          </a:p>
          <a:p>
            <a:pPr marL="0">
              <a:lnSpc>
                <a:spcPct val="110833"/>
              </a:lnSpc>
            </a:pPr>
            <a:r>
              <a:rPr lang="en-US" altLang="zh-CN" sz="2400" dirty="0">
                <a:solidFill>
                  <a:srgbClr val="FE6200"/>
                </a:solidFill>
                <a:latin typeface="Wingdings"/>
                <a:ea typeface="Wingdings"/>
              </a:rPr>
              <a:t>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Tương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tác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chuyển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giao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hoàn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toàn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thông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qua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trình</a:t>
            </a:r>
            <a:r>
              <a:rPr lang="en-US" altLang="zh-CN" sz="2400" spc="-4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duyệt</a:t>
            </a:r>
          </a:p>
          <a:p>
            <a:pPr>
              <a:lnSpc>
                <a:spcPts val="575"/>
              </a:lnSpc>
            </a:pPr>
            <a:endParaRPr lang="en-US" dirty="0" smtClean="0"/>
          </a:p>
          <a:p>
            <a:pPr marL="0">
              <a:lnSpc>
                <a:spcPct val="110833"/>
              </a:lnSpc>
            </a:pPr>
            <a:r>
              <a:rPr lang="en-US" altLang="zh-CN" sz="2400" dirty="0">
                <a:solidFill>
                  <a:srgbClr val="FE6200"/>
                </a:solidFill>
                <a:latin typeface="Wingdings"/>
                <a:ea typeface="Wingdings"/>
              </a:rPr>
              <a:t>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Cung</a:t>
            </a:r>
            <a:r>
              <a:rPr lang="en-US" altLang="zh-CN" sz="2400" spc="-6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cấp</a:t>
            </a:r>
            <a:r>
              <a:rPr lang="en-US" altLang="zh-CN" sz="2400" spc="-7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khả</a:t>
            </a:r>
            <a:r>
              <a:rPr lang="en-US" altLang="zh-CN" sz="2400" spc="-7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năng</a:t>
            </a:r>
            <a:r>
              <a:rPr lang="en-US" altLang="zh-CN" sz="2400" spc="-7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tương</a:t>
            </a:r>
            <a:r>
              <a:rPr lang="en-US" altLang="zh-CN" sz="2400" spc="-7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tác</a:t>
            </a:r>
            <a:r>
              <a:rPr lang="en-US" altLang="zh-CN" sz="2400" spc="-7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cao</a:t>
            </a:r>
          </a:p>
          <a:p>
            <a:pPr>
              <a:lnSpc>
                <a:spcPts val="575"/>
              </a:lnSpc>
            </a:pPr>
            <a:endParaRPr lang="en-US" dirty="0" smtClean="0"/>
          </a:p>
          <a:p>
            <a:pPr marL="0">
              <a:lnSpc>
                <a:spcPct val="110000"/>
              </a:lnSpc>
            </a:pPr>
            <a:r>
              <a:rPr lang="en-US" altLang="zh-CN" sz="2400" dirty="0">
                <a:solidFill>
                  <a:srgbClr val="FE6200"/>
                </a:solidFill>
                <a:latin typeface="Wingdings"/>
                <a:ea typeface="Wingdings"/>
              </a:rPr>
              <a:t>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Tích</a:t>
            </a:r>
            <a:r>
              <a:rPr lang="en-US" altLang="zh-CN" sz="2400" spc="-8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hợp</a:t>
            </a:r>
            <a:r>
              <a:rPr lang="en-US" altLang="zh-CN" sz="2400" spc="-8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tự</a:t>
            </a:r>
            <a:r>
              <a:rPr lang="en-US" altLang="zh-CN" sz="2400" spc="-9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động</a:t>
            </a:r>
            <a:r>
              <a:rPr lang="en-US" altLang="zh-CN" sz="2400" spc="-8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các</a:t>
            </a:r>
            <a:r>
              <a:rPr lang="en-US" altLang="zh-CN" sz="2400" spc="-9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dịch</a:t>
            </a:r>
            <a:r>
              <a:rPr lang="en-US" altLang="zh-CN" sz="2400" spc="-8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vụ</a:t>
            </a:r>
            <a:r>
              <a:rPr lang="en-US" altLang="zh-CN" sz="2400" spc="-8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web</a:t>
            </a:r>
            <a:r>
              <a:rPr lang="en-US" altLang="zh-CN" sz="2400" spc="-9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(SOAP</a:t>
            </a:r>
            <a:r>
              <a:rPr lang="en-US" altLang="zh-CN" sz="2400" spc="-8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/</a:t>
            </a:r>
            <a:r>
              <a:rPr lang="en-US" altLang="zh-CN" sz="2400" spc="-9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REST)</a:t>
            </a:r>
            <a:r>
              <a:rPr lang="en-US" altLang="zh-CN" sz="2400" spc="-8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​​và</a:t>
            </a:r>
            <a:r>
              <a:rPr lang="en-US" altLang="zh-CN" sz="2400" spc="-8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cơ</a:t>
            </a:r>
            <a:r>
              <a:rPr lang="en-US" altLang="zh-CN" sz="2400" spc="-9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sở</a:t>
            </a:r>
            <a:r>
              <a:rPr lang="en-US" altLang="zh-CN" sz="2400" spc="-9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dữ</a:t>
            </a:r>
          </a:p>
          <a:p>
            <a:pPr marL="0" indent="231648">
              <a:lnSpc>
                <a:spcPct val="110833"/>
              </a:lnSpc>
            </a:pP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liệu</a:t>
            </a:r>
            <a:r>
              <a:rPr lang="en-US" altLang="zh-CN" sz="2400" spc="-13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(MySQL</a:t>
            </a:r>
            <a:r>
              <a:rPr lang="en-US" altLang="zh-CN" sz="2400" spc="-13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/</a:t>
            </a:r>
            <a:r>
              <a:rPr lang="en-US" altLang="zh-CN" sz="2400" spc="-13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PostgreSQL)</a:t>
            </a:r>
          </a:p>
          <a:p>
            <a:pPr>
              <a:lnSpc>
                <a:spcPts val="575"/>
              </a:lnSpc>
            </a:pPr>
            <a:endParaRPr lang="en-US" dirty="0" smtClean="0"/>
          </a:p>
          <a:p>
            <a:pPr marL="0">
              <a:lnSpc>
                <a:spcPct val="110833"/>
              </a:lnSpc>
            </a:pPr>
            <a:r>
              <a:rPr lang="en-US" altLang="zh-CN" sz="2400" dirty="0">
                <a:solidFill>
                  <a:srgbClr val="FE6200"/>
                </a:solidFill>
                <a:latin typeface="Wingdings"/>
                <a:ea typeface="Wingdings"/>
              </a:rPr>
              <a:t>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Tích</a:t>
            </a:r>
            <a:r>
              <a:rPr lang="en-US" altLang="zh-CN" sz="2400" spc="-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hợp</a:t>
            </a:r>
            <a:r>
              <a:rPr lang="en-US" altLang="zh-CN" sz="2400" spc="-11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khả</a:t>
            </a:r>
            <a:r>
              <a:rPr lang="en-US" altLang="zh-CN" sz="2400" spc="-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năng</a:t>
            </a:r>
            <a:r>
              <a:rPr lang="en-US" altLang="zh-CN" sz="2400" spc="-11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mở</a:t>
            </a:r>
            <a:r>
              <a:rPr lang="en-US" altLang="zh-CN" sz="2400" spc="-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rộng,</a:t>
            </a:r>
            <a:r>
              <a:rPr lang="en-US" altLang="zh-CN" sz="2400" spc="-11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độ</a:t>
            </a:r>
            <a:r>
              <a:rPr lang="en-US" altLang="zh-CN" sz="2400" spc="-11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tin</a:t>
            </a:r>
            <a:r>
              <a:rPr lang="en-US" altLang="zh-CN" sz="2400" spc="-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cậy</a:t>
            </a:r>
            <a:r>
              <a:rPr lang="en-US" altLang="zh-CN" sz="2400" spc="-11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cao</a:t>
            </a:r>
            <a:r>
              <a:rPr lang="en-US" altLang="zh-CN" sz="2400" spc="-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và</a:t>
            </a:r>
            <a:r>
              <a:rPr lang="en-US" altLang="zh-CN" sz="2400" spc="-11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bảo</a:t>
            </a:r>
            <a:r>
              <a:rPr lang="en-US" altLang="zh-CN" sz="2400" spc="-11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mật</a:t>
            </a:r>
            <a:r>
              <a:rPr lang="en-US" altLang="zh-CN" sz="2400" spc="-11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cao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39"/>
              </a:lnSpc>
            </a:pPr>
            <a:endParaRPr lang="en-US" dirty="0" smtClean="0"/>
          </a:p>
          <a:p>
            <a:pPr marL="0" indent="2906917">
              <a:lnSpc>
                <a:spcPct val="102916"/>
              </a:lnSpc>
            </a:pPr>
            <a:r>
              <a:rPr lang="en-US" altLang="zh-CN" sz="1200" spc="55" dirty="0">
                <a:solidFill>
                  <a:srgbClr val="868686"/>
                </a:solidFill>
                <a:latin typeface="Times New Roman"/>
                <a:ea typeface="Times New Roman"/>
              </a:rPr>
              <a:t>Bài</a:t>
            </a:r>
            <a:r>
              <a:rPr lang="en-US" altLang="zh-CN" sz="1200" spc="30" dirty="0">
                <a:solidFill>
                  <a:srgbClr val="86868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spc="55" dirty="0">
                <a:solidFill>
                  <a:srgbClr val="868686"/>
                </a:solidFill>
                <a:latin typeface="Times New Roman"/>
                <a:ea typeface="Times New Roman"/>
              </a:rPr>
              <a:t>7:</a:t>
            </a:r>
            <a:r>
              <a:rPr lang="en-US" altLang="zh-CN" sz="1200" spc="30" dirty="0">
                <a:solidFill>
                  <a:srgbClr val="86868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spc="55" dirty="0">
                <a:solidFill>
                  <a:srgbClr val="868686"/>
                </a:solidFill>
                <a:latin typeface="Times New Roman"/>
                <a:ea typeface="Times New Roman"/>
              </a:rPr>
              <a:t>Phát</a:t>
            </a:r>
            <a:r>
              <a:rPr lang="en-US" altLang="zh-CN" sz="1200" spc="34" dirty="0">
                <a:solidFill>
                  <a:srgbClr val="86868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spc="44" dirty="0">
                <a:solidFill>
                  <a:srgbClr val="868686"/>
                </a:solidFill>
                <a:latin typeface="Times New Roman"/>
                <a:ea typeface="Times New Roman"/>
              </a:rPr>
              <a:t>triển</a:t>
            </a:r>
            <a:r>
              <a:rPr lang="en-US" altLang="zh-CN" sz="1200" spc="30" dirty="0">
                <a:solidFill>
                  <a:srgbClr val="86868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spc="69" dirty="0">
                <a:solidFill>
                  <a:srgbClr val="868686"/>
                </a:solidFill>
                <a:latin typeface="Times New Roman"/>
                <a:ea typeface="Times New Roman"/>
              </a:rPr>
              <a:t>ứng</a:t>
            </a:r>
            <a:r>
              <a:rPr lang="en-US" altLang="zh-CN" sz="1200" spc="34" dirty="0">
                <a:solidFill>
                  <a:srgbClr val="86868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spc="60" dirty="0">
                <a:solidFill>
                  <a:srgbClr val="868686"/>
                </a:solidFill>
                <a:latin typeface="Times New Roman"/>
                <a:ea typeface="Times New Roman"/>
              </a:rPr>
              <a:t>dụng</a:t>
            </a:r>
            <a:r>
              <a:rPr lang="en-US" altLang="zh-CN" sz="1200" spc="30" dirty="0">
                <a:solidFill>
                  <a:srgbClr val="86868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spc="50" dirty="0">
                <a:solidFill>
                  <a:srgbClr val="868686"/>
                </a:solidFill>
                <a:latin typeface="Times New Roman"/>
                <a:ea typeface="Times New Roman"/>
              </a:rPr>
              <a:t>trên</a:t>
            </a:r>
            <a:r>
              <a:rPr lang="en-US" altLang="zh-CN" sz="1200" spc="30" dirty="0">
                <a:solidFill>
                  <a:srgbClr val="86868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spc="64" dirty="0">
                <a:solidFill>
                  <a:srgbClr val="868686"/>
                </a:solidFill>
                <a:latin typeface="Times New Roman"/>
                <a:ea typeface="Times New Roman"/>
              </a:rPr>
              <a:t>Cloud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" y="1402080"/>
            <a:ext cx="8008620" cy="3794760"/>
          </a:xfrm>
          <a:prstGeom prst="rect">
            <a:avLst/>
          </a:prstGeom>
        </p:spPr>
      </p:pic>
      <p:sp>
        <p:nvSpPr>
          <p:cNvPr id="2" name="TextBox 56"/>
          <p:cNvSpPr txBox="1"/>
          <p:nvPr/>
        </p:nvSpPr>
        <p:spPr>
          <a:xfrm>
            <a:off x="1151401" y="1260283"/>
            <a:ext cx="5668492" cy="4711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0416"/>
              </a:lnSpc>
            </a:pPr>
            <a:r>
              <a:rPr lang="en-US" altLang="zh-CN" sz="2800" dirty="0">
                <a:solidFill>
                  <a:srgbClr val="0A59A5"/>
                </a:solidFill>
                <a:latin typeface="Segoe UI Symbol"/>
                <a:ea typeface="Segoe UI Symbol"/>
              </a:rPr>
              <a:t>Phát</a:t>
            </a:r>
            <a:r>
              <a:rPr lang="en-US" altLang="zh-CN" sz="2800" spc="-164" dirty="0">
                <a:solidFill>
                  <a:srgbClr val="0A59A5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800" dirty="0">
                <a:solidFill>
                  <a:srgbClr val="0A59A5"/>
                </a:solidFill>
                <a:latin typeface="Segoe UI Symbol"/>
                <a:ea typeface="Segoe UI Symbol"/>
              </a:rPr>
              <a:t>triển</a:t>
            </a:r>
            <a:r>
              <a:rPr lang="en-US" altLang="zh-CN" sz="2800" spc="-170" dirty="0">
                <a:solidFill>
                  <a:srgbClr val="0A59A5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800" dirty="0">
                <a:solidFill>
                  <a:srgbClr val="0A59A5"/>
                </a:solidFill>
                <a:latin typeface="Segoe UI Symbol"/>
                <a:ea typeface="Segoe UI Symbol"/>
              </a:rPr>
              <a:t>ứng</a:t>
            </a:r>
            <a:r>
              <a:rPr lang="en-US" altLang="zh-CN" sz="2800" spc="-164" dirty="0">
                <a:solidFill>
                  <a:srgbClr val="0A59A5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800" dirty="0">
                <a:solidFill>
                  <a:srgbClr val="0A59A5"/>
                </a:solidFill>
                <a:latin typeface="Segoe UI Symbol"/>
                <a:ea typeface="Segoe UI Symbol"/>
              </a:rPr>
              <a:t>dụng</a:t>
            </a:r>
            <a:r>
              <a:rPr lang="en-US" altLang="zh-CN" sz="2800" spc="-170" dirty="0">
                <a:solidFill>
                  <a:srgbClr val="0A59A5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800" dirty="0">
                <a:solidFill>
                  <a:srgbClr val="0A59A5"/>
                </a:solidFill>
                <a:latin typeface="Segoe UI Symbol"/>
                <a:ea typeface="Segoe UI Symbol"/>
              </a:rPr>
              <a:t>trên</a:t>
            </a:r>
            <a:r>
              <a:rPr lang="en-US" altLang="zh-CN" sz="2800" spc="-170" dirty="0">
                <a:solidFill>
                  <a:srgbClr val="0A59A5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800" dirty="0">
                <a:solidFill>
                  <a:srgbClr val="0A59A5"/>
                </a:solidFill>
                <a:latin typeface="Segoe UI Symbol"/>
                <a:ea typeface="Segoe UI Symbol"/>
              </a:rPr>
              <a:t>Cloud</a:t>
            </a:r>
            <a:r>
              <a:rPr lang="en-US" altLang="zh-CN" sz="2800" spc="-169" dirty="0">
                <a:solidFill>
                  <a:srgbClr val="0A59A5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800" dirty="0">
                <a:solidFill>
                  <a:srgbClr val="0A59A5"/>
                </a:solidFill>
                <a:latin typeface="Segoe UI Symbol"/>
                <a:ea typeface="Segoe UI Symbol"/>
              </a:rPr>
              <a:t>của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020" y="3649979"/>
            <a:ext cx="3794760" cy="3162300"/>
          </a:xfrm>
          <a:prstGeom prst="rect">
            <a:avLst/>
          </a:prstGeom>
        </p:spPr>
      </p:pic>
      <p:sp>
        <p:nvSpPr>
          <p:cNvPr id="2" name="TextBox 58"/>
          <p:cNvSpPr txBox="1"/>
          <p:nvPr/>
        </p:nvSpPr>
        <p:spPr>
          <a:xfrm>
            <a:off x="396224" y="377211"/>
            <a:ext cx="8105688" cy="3448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2916"/>
              </a:lnSpc>
            </a:pPr>
            <a:r>
              <a:rPr lang="en-US" altLang="zh-CN" sz="2400" b="1" spc="164" dirty="0">
                <a:solidFill>
                  <a:srgbClr val="006EBF"/>
                </a:solidFill>
                <a:latin typeface="Times New Roman"/>
                <a:ea typeface="Times New Roman"/>
              </a:rPr>
              <a:t>Tổng</a:t>
            </a:r>
            <a:r>
              <a:rPr lang="en-US" altLang="zh-CN" sz="2400" b="1" spc="135" dirty="0">
                <a:solidFill>
                  <a:srgbClr val="006EB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b="1" spc="164" dirty="0">
                <a:solidFill>
                  <a:srgbClr val="006EBF"/>
                </a:solidFill>
                <a:latin typeface="Times New Roman"/>
                <a:ea typeface="Times New Roman"/>
              </a:rPr>
              <a:t>quan</a:t>
            </a:r>
          </a:p>
          <a:p>
            <a:pPr>
              <a:lnSpc>
                <a:spcPts val="1410"/>
              </a:lnSpc>
            </a:pPr>
            <a:endParaRPr lang="en-US" dirty="0" smtClean="0"/>
          </a:p>
          <a:p>
            <a:pPr marL="231648" indent="-231648" hangingPunct="0">
              <a:lnSpc>
                <a:spcPct val="109583"/>
              </a:lnSpc>
            </a:pPr>
            <a:r>
              <a:rPr lang="en-US" altLang="zh-CN" sz="2400" dirty="0">
                <a:solidFill>
                  <a:srgbClr val="FE6200"/>
                </a:solidFill>
                <a:latin typeface="Wingdings"/>
                <a:ea typeface="Wingdings"/>
              </a:rPr>
              <a:t>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Khắc</a:t>
            </a:r>
            <a:r>
              <a:rPr lang="en-US" altLang="zh-CN" sz="2400" spc="-6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phục</a:t>
            </a:r>
            <a:r>
              <a:rPr lang="en-US" altLang="zh-CN" sz="2400" spc="-7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sự</a:t>
            </a:r>
            <a:r>
              <a:rPr lang="en-US" altLang="zh-CN" sz="2400" spc="-6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cố</a:t>
            </a:r>
            <a:r>
              <a:rPr lang="en-US" altLang="zh-CN" sz="2400" spc="-7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trên</a:t>
            </a:r>
            <a:r>
              <a:rPr lang="en-US" altLang="zh-CN" sz="2400" spc="-6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đám</a:t>
            </a:r>
            <a:r>
              <a:rPr lang="en-US" altLang="zh-CN" sz="2400" spc="-7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mây</a:t>
            </a:r>
            <a:r>
              <a:rPr lang="en-US" altLang="zh-CN" sz="2400" spc="-6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có</a:t>
            </a:r>
            <a:r>
              <a:rPr lang="en-US" altLang="zh-CN" sz="2400" spc="-7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nhiều</a:t>
            </a:r>
            <a:r>
              <a:rPr lang="en-US" altLang="zh-CN" sz="2400" spc="-6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khác</a:t>
            </a:r>
            <a:r>
              <a:rPr lang="en-US" altLang="zh-CN" sz="2400" spc="-7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biệt</a:t>
            </a:r>
            <a:r>
              <a:rPr lang="en-US" altLang="zh-CN" sz="2400" spc="-6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so</a:t>
            </a:r>
            <a:r>
              <a:rPr lang="en-US" altLang="zh-CN" sz="2400" spc="-8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với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môi</a:t>
            </a:r>
            <a:r>
              <a:rPr lang="en-US" altLang="zh-CN" sz="2400" spc="-14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trường</a:t>
            </a:r>
            <a:r>
              <a:rPr lang="en-US" altLang="zh-CN" sz="2400" spc="-15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CNTT</a:t>
            </a:r>
            <a:r>
              <a:rPr lang="en-US" altLang="zh-CN" sz="2400" spc="-15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truyền</a:t>
            </a:r>
            <a:r>
              <a:rPr lang="en-US" altLang="zh-CN" sz="2400" spc="-15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thống.</a:t>
            </a:r>
          </a:p>
          <a:p>
            <a:pPr>
              <a:lnSpc>
                <a:spcPts val="619"/>
              </a:lnSpc>
            </a:pPr>
            <a:endParaRPr lang="en-US" dirty="0" smtClean="0"/>
          </a:p>
          <a:p>
            <a:pPr marL="231648" indent="-231647" hangingPunct="0">
              <a:lnSpc>
                <a:spcPct val="110000"/>
              </a:lnSpc>
            </a:pPr>
            <a:r>
              <a:rPr lang="en-US" altLang="zh-CN" sz="2400" dirty="0">
                <a:solidFill>
                  <a:srgbClr val="FE6200"/>
                </a:solidFill>
                <a:latin typeface="Wingdings"/>
                <a:ea typeface="Wingdings"/>
              </a:rPr>
              <a:t>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Công</a:t>
            </a:r>
            <a:r>
              <a:rPr lang="en-US" altLang="zh-CN" sz="2400" spc="-8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ty</a:t>
            </a:r>
            <a:r>
              <a:rPr lang="en-US" altLang="zh-CN" sz="2400" spc="-8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của</a:t>
            </a:r>
            <a:r>
              <a:rPr lang="en-US" altLang="zh-CN" sz="2400" spc="-8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bạn</a:t>
            </a:r>
            <a:r>
              <a:rPr lang="en-US" altLang="zh-CN" sz="2400" spc="-8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có</a:t>
            </a:r>
            <a:r>
              <a:rPr lang="en-US" altLang="zh-CN" sz="2400" spc="-8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khả</a:t>
            </a:r>
            <a:r>
              <a:rPr lang="en-US" altLang="zh-CN" sz="2400" spc="-8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năng</a:t>
            </a:r>
            <a:r>
              <a:rPr lang="en-US" altLang="zh-CN" sz="2400" spc="-8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kiểm</a:t>
            </a:r>
            <a:r>
              <a:rPr lang="en-US" altLang="zh-CN" sz="2400" spc="-8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soát</a:t>
            </a:r>
            <a:r>
              <a:rPr lang="en-US" altLang="zh-CN" sz="2400" spc="-8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các</a:t>
            </a:r>
            <a:r>
              <a:rPr lang="en-US" altLang="zh-CN" sz="2400" spc="-8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ứng</a:t>
            </a:r>
            <a:r>
              <a:rPr lang="en-US" altLang="zh-CN" sz="2400" spc="-9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dụng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client,</a:t>
            </a:r>
            <a:r>
              <a:rPr lang="en-US" altLang="zh-CN" sz="2400" spc="-1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tuy</a:t>
            </a:r>
            <a:r>
              <a:rPr lang="en-US" altLang="zh-CN" sz="2400" spc="-12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nhiên</a:t>
            </a:r>
            <a:r>
              <a:rPr lang="en-US" altLang="zh-CN" sz="2400" spc="-12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điều</a:t>
            </a:r>
            <a:r>
              <a:rPr lang="en-US" altLang="zh-CN" sz="2400" spc="-12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khiển</a:t>
            </a:r>
            <a:r>
              <a:rPr lang="en-US" altLang="zh-CN" sz="2400" spc="-12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được</a:t>
            </a:r>
            <a:r>
              <a:rPr lang="en-US" altLang="zh-CN" sz="2400" spc="-12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các</a:t>
            </a:r>
            <a:r>
              <a:rPr lang="en-US" altLang="zh-CN" sz="2400" spc="-12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ứng</a:t>
            </a:r>
            <a:r>
              <a:rPr lang="en-US" altLang="zh-CN" sz="2400" spc="-12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dụng</a:t>
            </a:r>
            <a:r>
              <a:rPr lang="en-US" altLang="zh-CN" sz="2400" spc="-12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SaaS</a:t>
            </a:r>
            <a:r>
              <a:rPr lang="en-US" altLang="zh-CN" sz="2400" spc="-13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là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khá</a:t>
            </a:r>
            <a:r>
              <a:rPr lang="en-US" altLang="zh-CN" sz="2400" spc="-17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khó.</a:t>
            </a:r>
            <a:r>
              <a:rPr lang="en-US" altLang="zh-CN" sz="2400" spc="-17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Đặc</a:t>
            </a:r>
            <a:r>
              <a:rPr lang="en-US" altLang="zh-CN" sz="2400" spc="-17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biệt,</a:t>
            </a:r>
            <a:r>
              <a:rPr lang="en-US" altLang="zh-CN" sz="2400" spc="-17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rất</a:t>
            </a:r>
            <a:r>
              <a:rPr lang="en-US" altLang="zh-CN" sz="2400" spc="-17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khó</a:t>
            </a:r>
            <a:r>
              <a:rPr lang="en-US" altLang="zh-CN" sz="2400" spc="-17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để</a:t>
            </a:r>
            <a:r>
              <a:rPr lang="en-US" altLang="zh-CN" sz="2400" spc="-17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phân</a:t>
            </a:r>
            <a:r>
              <a:rPr lang="en-US" altLang="zh-CN" sz="2400" spc="-17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biệt</a:t>
            </a:r>
            <a:r>
              <a:rPr lang="en-US" altLang="zh-CN" sz="2400" spc="-17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lưu</a:t>
            </a:r>
            <a:r>
              <a:rPr lang="en-US" altLang="zh-CN" sz="2400" spc="-17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lượng</a:t>
            </a:r>
            <a:r>
              <a:rPr lang="en-US" altLang="zh-CN" sz="2400" spc="-17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truy</a:t>
            </a:r>
            <a:r>
              <a:rPr lang="en-US" altLang="zh-CN" sz="2400" spc="-18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cập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50" dirty="0">
                <a:solidFill>
                  <a:srgbClr val="000000"/>
                </a:solidFill>
                <a:latin typeface="Segoe UI Symbol"/>
                <a:ea typeface="Segoe UI Symbol"/>
              </a:rPr>
              <a:t>SaaS</a:t>
            </a:r>
            <a:r>
              <a:rPr lang="en-US" altLang="zh-CN" sz="2400" spc="-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55" dirty="0">
                <a:solidFill>
                  <a:srgbClr val="000000"/>
                </a:solidFill>
                <a:latin typeface="Segoe UI Symbol"/>
                <a:ea typeface="Segoe UI Symbol"/>
              </a:rPr>
              <a:t>từ</a:t>
            </a:r>
            <a:r>
              <a:rPr lang="en-US" altLang="zh-CN" sz="2400" spc="-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45" dirty="0">
                <a:solidFill>
                  <a:srgbClr val="000000"/>
                </a:solidFill>
                <a:latin typeface="Segoe UI Symbol"/>
                <a:ea typeface="Segoe UI Symbol"/>
              </a:rPr>
              <a:t>việc</a:t>
            </a:r>
            <a:r>
              <a:rPr lang="en-US" altLang="zh-CN" sz="2400" spc="-3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55" dirty="0">
                <a:solidFill>
                  <a:srgbClr val="000000"/>
                </a:solidFill>
                <a:latin typeface="Segoe UI Symbol"/>
                <a:ea typeface="Segoe UI Symbol"/>
              </a:rPr>
              <a:t>sử</a:t>
            </a:r>
            <a:r>
              <a:rPr lang="en-US" altLang="zh-CN" sz="2400" spc="-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60" dirty="0">
                <a:solidFill>
                  <a:srgbClr val="000000"/>
                </a:solidFill>
                <a:latin typeface="Segoe UI Symbol"/>
                <a:ea typeface="Segoe UI Symbol"/>
              </a:rPr>
              <a:t>dụng</a:t>
            </a:r>
            <a:r>
              <a:rPr lang="en-US" altLang="zh-CN" sz="2400" spc="-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45" dirty="0">
                <a:solidFill>
                  <a:srgbClr val="000000"/>
                </a:solidFill>
                <a:latin typeface="Segoe UI Symbol"/>
                <a:ea typeface="Segoe UI Symbol"/>
              </a:rPr>
              <a:t>Internet</a:t>
            </a:r>
            <a:r>
              <a:rPr lang="en-US" altLang="zh-CN" sz="2400" spc="-3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35" dirty="0">
                <a:solidFill>
                  <a:srgbClr val="000000"/>
                </a:solidFill>
                <a:latin typeface="Segoe UI Symbol"/>
                <a:ea typeface="Segoe UI Symbol"/>
              </a:rPr>
              <a:t>đi</a:t>
            </a:r>
            <a:r>
              <a:rPr lang="en-US" altLang="zh-CN" sz="2400" spc="-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50" dirty="0">
                <a:solidFill>
                  <a:srgbClr val="000000"/>
                </a:solidFill>
                <a:latin typeface="Segoe UI Symbol"/>
                <a:ea typeface="Segoe UI Symbol"/>
              </a:rPr>
              <a:t>vào</a:t>
            </a:r>
            <a:r>
              <a:rPr lang="en-US" altLang="zh-CN" sz="2400" spc="-3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55" dirty="0">
                <a:solidFill>
                  <a:srgbClr val="000000"/>
                </a:solidFill>
                <a:latin typeface="Segoe UI Symbol"/>
                <a:ea typeface="Segoe UI Symbol"/>
              </a:rPr>
              <a:t>và</a:t>
            </a:r>
            <a:r>
              <a:rPr lang="en-US" altLang="zh-CN" sz="2400" spc="-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40" dirty="0">
                <a:solidFill>
                  <a:srgbClr val="000000"/>
                </a:solidFill>
                <a:latin typeface="Segoe UI Symbol"/>
                <a:ea typeface="Segoe UI Symbol"/>
              </a:rPr>
              <a:t>ra</a:t>
            </a:r>
            <a:r>
              <a:rPr lang="en-US" altLang="zh-CN" sz="2400" spc="-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50" dirty="0">
                <a:solidFill>
                  <a:srgbClr val="000000"/>
                </a:solidFill>
                <a:latin typeface="Segoe UI Symbol"/>
                <a:ea typeface="Segoe UI Symbol"/>
              </a:rPr>
              <a:t>khỏi</a:t>
            </a:r>
            <a:r>
              <a:rPr lang="en-US" altLang="zh-CN" sz="2400" spc="-3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60" dirty="0">
                <a:solidFill>
                  <a:srgbClr val="000000"/>
                </a:solidFill>
                <a:latin typeface="Segoe UI Symbol"/>
                <a:ea typeface="Segoe UI Symbol"/>
              </a:rPr>
              <a:t>địa</a:t>
            </a:r>
            <a:r>
              <a:rPr lang="en-US" altLang="zh-CN" sz="2400" spc="-3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60" dirty="0">
                <a:solidFill>
                  <a:srgbClr val="000000"/>
                </a:solidFill>
                <a:latin typeface="Segoe UI Symbol"/>
                <a:ea typeface="Segoe UI Symbol"/>
              </a:rPr>
              <a:t>điểm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đặt</a:t>
            </a:r>
            <a:r>
              <a:rPr lang="en-US" altLang="zh-CN" sz="2400" spc="-12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máy</a:t>
            </a:r>
            <a:r>
              <a:rPr lang="en-US" altLang="zh-CN" sz="2400" spc="-12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theo</a:t>
            </a:r>
            <a:r>
              <a:rPr lang="en-US" altLang="zh-CN" sz="2400" spc="-1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cách</a:t>
            </a:r>
            <a:r>
              <a:rPr lang="en-US" altLang="zh-CN" sz="2400" spc="-12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truy</a:t>
            </a:r>
            <a:r>
              <a:rPr lang="en-US" altLang="zh-CN" sz="2400" spc="-1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cập</a:t>
            </a:r>
            <a:r>
              <a:rPr lang="en-US" altLang="zh-CN" sz="2400" spc="-12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từ</a:t>
            </a:r>
            <a:r>
              <a:rPr lang="en-US" altLang="zh-CN" sz="2400" spc="-12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xa.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" y="937260"/>
            <a:ext cx="6941820" cy="587502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580" y="3916679"/>
            <a:ext cx="3886200" cy="2933700"/>
          </a:xfrm>
          <a:prstGeom prst="rect">
            <a:avLst/>
          </a:prstGeom>
        </p:spPr>
      </p:pic>
      <p:sp>
        <p:nvSpPr>
          <p:cNvPr id="2" name="TextBox 60"/>
          <p:cNvSpPr txBox="1"/>
          <p:nvPr/>
        </p:nvSpPr>
        <p:spPr>
          <a:xfrm>
            <a:off x="396224" y="377211"/>
            <a:ext cx="7801516" cy="35245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416"/>
              </a:lnSpc>
            </a:pPr>
            <a:r>
              <a:rPr lang="en-US" altLang="zh-CN" sz="2400" b="1" spc="179" dirty="0">
                <a:solidFill>
                  <a:srgbClr val="006EBF"/>
                </a:solidFill>
                <a:latin typeface="Times New Roman"/>
                <a:ea typeface="Times New Roman"/>
              </a:rPr>
              <a:t>Tổng</a:t>
            </a:r>
            <a:r>
              <a:rPr lang="en-US" altLang="zh-CN" sz="2400" b="1" spc="120" dirty="0">
                <a:solidFill>
                  <a:srgbClr val="006EB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b="1" spc="185" dirty="0">
                <a:solidFill>
                  <a:srgbClr val="006EBF"/>
                </a:solidFill>
                <a:latin typeface="Times New Roman"/>
                <a:ea typeface="Times New Roman"/>
              </a:rPr>
              <a:t>quan</a:t>
            </a:r>
          </a:p>
          <a:p>
            <a:pPr>
              <a:lnSpc>
                <a:spcPts val="1480"/>
              </a:lnSpc>
            </a:pPr>
            <a:endParaRPr lang="en-US" dirty="0" smtClean="0"/>
          </a:p>
          <a:p>
            <a:pPr marL="0">
              <a:lnSpc>
                <a:spcPct val="109583"/>
              </a:lnSpc>
            </a:pPr>
            <a:r>
              <a:rPr lang="en-US" altLang="zh-CN" sz="2400" dirty="0">
                <a:solidFill>
                  <a:srgbClr val="FE6200"/>
                </a:solidFill>
                <a:latin typeface="Wingdings"/>
                <a:ea typeface="Wingdings"/>
              </a:rPr>
              <a:t>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Khi</a:t>
            </a:r>
            <a:r>
              <a:rPr lang="en-US" altLang="zh-CN" sz="2400" spc="-6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bạn</a:t>
            </a:r>
            <a:r>
              <a:rPr lang="en-US" altLang="zh-CN" sz="2400" spc="-7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đã</a:t>
            </a:r>
            <a:r>
              <a:rPr lang="en-US" altLang="zh-CN" sz="2400" spc="-7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có</a:t>
            </a:r>
            <a:r>
              <a:rPr lang="en-US" altLang="zh-CN" sz="2400" spc="-6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ứng</a:t>
            </a:r>
            <a:r>
              <a:rPr lang="en-US" altLang="zh-CN" sz="2400" spc="-7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dụng</a:t>
            </a:r>
            <a:r>
              <a:rPr lang="en-US" altLang="zh-CN" sz="2400" spc="-7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trên</a:t>
            </a:r>
            <a:r>
              <a:rPr lang="en-US" altLang="zh-CN" sz="2400" spc="-6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các</a:t>
            </a:r>
            <a:r>
              <a:rPr lang="en-US" altLang="zh-CN" sz="2400" spc="-7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đám</a:t>
            </a:r>
            <a:r>
              <a:rPr lang="en-US" altLang="zh-CN" sz="2400" spc="-7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mây,</a:t>
            </a:r>
            <a:r>
              <a:rPr lang="en-US" altLang="zh-CN" sz="2400" spc="-6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bạn</a:t>
            </a:r>
            <a:r>
              <a:rPr lang="en-US" altLang="zh-CN" sz="2400" spc="-7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cần</a:t>
            </a:r>
            <a:r>
              <a:rPr lang="en-US" altLang="zh-CN" sz="2400" spc="-8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có</a:t>
            </a:r>
          </a:p>
          <a:p>
            <a:pPr marL="0" indent="231648">
              <a:lnSpc>
                <a:spcPct val="110833"/>
              </a:lnSpc>
            </a:pPr>
            <a:r>
              <a:rPr lang="en-US" altLang="zh-CN" sz="2400" spc="-50" dirty="0">
                <a:solidFill>
                  <a:srgbClr val="000000"/>
                </a:solidFill>
                <a:latin typeface="Segoe UI Symbol"/>
                <a:ea typeface="Segoe UI Symbol"/>
              </a:rPr>
              <a:t>công</a:t>
            </a:r>
            <a:r>
              <a:rPr lang="en-US" altLang="zh-CN" sz="2400" spc="-2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44" dirty="0">
                <a:solidFill>
                  <a:srgbClr val="000000"/>
                </a:solidFill>
                <a:latin typeface="Segoe UI Symbol"/>
                <a:ea typeface="Segoe UI Symbol"/>
              </a:rPr>
              <a:t>cụ</a:t>
            </a:r>
            <a:r>
              <a:rPr lang="en-US" altLang="zh-CN" sz="2400" spc="-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60" dirty="0">
                <a:solidFill>
                  <a:srgbClr val="000000"/>
                </a:solidFill>
                <a:latin typeface="Segoe UI Symbol"/>
                <a:ea typeface="Segoe UI Symbol"/>
              </a:rPr>
              <a:t>để</a:t>
            </a:r>
            <a:r>
              <a:rPr lang="en-US" altLang="zh-CN" sz="2400" spc="-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50" dirty="0">
                <a:solidFill>
                  <a:srgbClr val="000000"/>
                </a:solidFill>
                <a:latin typeface="Segoe UI Symbol"/>
                <a:ea typeface="Segoe UI Symbol"/>
              </a:rPr>
              <a:t>quản</a:t>
            </a:r>
            <a:r>
              <a:rPr lang="en-US" altLang="zh-CN" sz="2400" spc="-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35" dirty="0">
                <a:solidFill>
                  <a:srgbClr val="000000"/>
                </a:solidFill>
                <a:latin typeface="Segoe UI Symbol"/>
                <a:ea typeface="Segoe UI Symbol"/>
              </a:rPr>
              <a:t>lý</a:t>
            </a:r>
            <a:r>
              <a:rPr lang="en-US" altLang="zh-CN" sz="2400" spc="-2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55" dirty="0">
                <a:solidFill>
                  <a:srgbClr val="000000"/>
                </a:solidFill>
                <a:latin typeface="Segoe UI Symbol"/>
                <a:ea typeface="Segoe UI Symbol"/>
              </a:rPr>
              <a:t>ứng</a:t>
            </a:r>
            <a:r>
              <a:rPr lang="en-US" altLang="zh-CN" sz="2400" spc="-3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50" dirty="0">
                <a:solidFill>
                  <a:srgbClr val="000000"/>
                </a:solidFill>
                <a:latin typeface="Segoe UI Symbol"/>
                <a:ea typeface="Segoe UI Symbol"/>
              </a:rPr>
              <a:t>dụng</a:t>
            </a:r>
            <a:r>
              <a:rPr lang="en-US" altLang="zh-CN" sz="2400" spc="-25" dirty="0">
                <a:solidFill>
                  <a:srgbClr val="000000"/>
                </a:solidFill>
                <a:latin typeface="Segoe UI Symbol"/>
                <a:ea typeface="Segoe UI Symbol"/>
              </a:rPr>
              <a:t>.</a:t>
            </a:r>
          </a:p>
          <a:p>
            <a:pPr>
              <a:lnSpc>
                <a:spcPts val="575"/>
              </a:lnSpc>
            </a:pPr>
            <a:endParaRPr lang="en-US" dirty="0" smtClean="0"/>
          </a:p>
          <a:p>
            <a:pPr marL="0">
              <a:lnSpc>
                <a:spcPct val="109583"/>
              </a:lnSpc>
            </a:pPr>
            <a:r>
              <a:rPr lang="en-US" altLang="zh-CN" sz="2400" dirty="0">
                <a:solidFill>
                  <a:srgbClr val="FE6200"/>
                </a:solidFill>
                <a:latin typeface="Wingdings"/>
                <a:ea typeface="Wingdings"/>
              </a:rPr>
              <a:t>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Để</a:t>
            </a:r>
            <a:r>
              <a:rPr lang="en-US" altLang="zh-CN" sz="2400" spc="-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quản</a:t>
            </a:r>
            <a:r>
              <a:rPr lang="en-US" altLang="zh-CN" sz="2400" spc="-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lý</a:t>
            </a:r>
            <a:r>
              <a:rPr lang="en-US" altLang="zh-CN" sz="2400" spc="-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ứng</a:t>
            </a:r>
            <a:r>
              <a:rPr lang="en-US" altLang="zh-CN" sz="2400" spc="-11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dụng</a:t>
            </a:r>
            <a:r>
              <a:rPr lang="en-US" altLang="zh-CN" sz="2400" spc="-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đám</a:t>
            </a:r>
            <a:r>
              <a:rPr lang="en-US" altLang="zh-CN" sz="2400" spc="-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mây,</a:t>
            </a:r>
            <a:r>
              <a:rPr lang="en-US" altLang="zh-CN" sz="2400" spc="-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bạn</a:t>
            </a:r>
            <a:r>
              <a:rPr lang="en-US" altLang="zh-CN" sz="2400" spc="-11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có</a:t>
            </a:r>
            <a:r>
              <a:rPr lang="en-US" altLang="zh-CN" sz="2400" spc="-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thể</a:t>
            </a:r>
            <a:r>
              <a:rPr lang="en-US" altLang="zh-CN" sz="2400" spc="-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sử</a:t>
            </a:r>
            <a:r>
              <a:rPr lang="en-US" altLang="zh-CN" sz="2400" spc="-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dụng</a:t>
            </a:r>
            <a:r>
              <a:rPr lang="en-US" altLang="zh-CN" sz="2400" spc="-11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một</a:t>
            </a:r>
          </a:p>
          <a:p>
            <a:pPr marL="0" indent="231649">
              <a:lnSpc>
                <a:spcPct val="110833"/>
              </a:lnSpc>
            </a:pPr>
            <a:r>
              <a:rPr lang="en-US" altLang="zh-CN" sz="2400" spc="20" dirty="0">
                <a:solidFill>
                  <a:srgbClr val="000000"/>
                </a:solidFill>
                <a:latin typeface="Segoe UI Symbol"/>
                <a:ea typeface="Segoe UI Symbol"/>
              </a:rPr>
              <a:t>sản</a:t>
            </a:r>
            <a:r>
              <a:rPr lang="en-US" altLang="zh-CN" sz="2400" spc="3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30" dirty="0">
                <a:solidFill>
                  <a:srgbClr val="000000"/>
                </a:solidFill>
                <a:latin typeface="Segoe UI Symbol"/>
                <a:ea typeface="Segoe UI Symbol"/>
              </a:rPr>
              <a:t>phẩm</a:t>
            </a:r>
            <a:r>
              <a:rPr lang="en-US" altLang="zh-CN" sz="2400" spc="3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30" dirty="0">
                <a:solidFill>
                  <a:srgbClr val="000000"/>
                </a:solidFill>
                <a:latin typeface="Segoe UI Symbol"/>
                <a:ea typeface="Segoe UI Symbol"/>
              </a:rPr>
              <a:t>như</a:t>
            </a:r>
            <a:r>
              <a:rPr lang="en-US" altLang="zh-CN" sz="2400" spc="3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20" dirty="0">
                <a:solidFill>
                  <a:srgbClr val="000000"/>
                </a:solidFill>
                <a:latin typeface="Segoe UI Symbol"/>
                <a:ea typeface="Segoe UI Symbol"/>
              </a:rPr>
              <a:t>www.kaavo.com</a:t>
            </a:r>
          </a:p>
          <a:p>
            <a:pPr>
              <a:lnSpc>
                <a:spcPts val="575"/>
              </a:lnSpc>
            </a:pPr>
            <a:endParaRPr lang="en-US" dirty="0" smtClean="0"/>
          </a:p>
          <a:p>
            <a:pPr marL="231649" indent="-231648" hangingPunct="0">
              <a:lnSpc>
                <a:spcPct val="110000"/>
              </a:lnSpc>
            </a:pPr>
            <a:r>
              <a:rPr lang="en-US" altLang="zh-CN" sz="2400" dirty="0">
                <a:solidFill>
                  <a:srgbClr val="FE6200"/>
                </a:solidFill>
                <a:latin typeface="Wingdings"/>
                <a:ea typeface="Wingdings"/>
              </a:rPr>
              <a:t>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Đây</a:t>
            </a:r>
            <a:r>
              <a:rPr lang="en-US" altLang="zh-CN" sz="2400" spc="-6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là</a:t>
            </a:r>
            <a:r>
              <a:rPr lang="en-US" altLang="zh-CN" sz="2400" spc="-6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phần</a:t>
            </a:r>
            <a:r>
              <a:rPr lang="en-US" altLang="zh-CN" sz="2400" spc="-6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mềm</a:t>
            </a:r>
            <a:r>
              <a:rPr lang="en-US" altLang="zh-CN" sz="2400" spc="-6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quản</a:t>
            </a:r>
            <a:r>
              <a:rPr lang="en-US" altLang="zh-CN" sz="2400" spc="-6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lý</a:t>
            </a:r>
            <a:r>
              <a:rPr lang="en-US" altLang="zh-CN" sz="2400" spc="-6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ứng</a:t>
            </a:r>
            <a:r>
              <a:rPr lang="en-US" altLang="zh-CN" sz="2400" spc="-6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dụng</a:t>
            </a:r>
            <a:r>
              <a:rPr lang="en-US" altLang="zh-CN" sz="2400" spc="-6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trên</a:t>
            </a:r>
            <a:r>
              <a:rPr lang="en-US" altLang="zh-CN" sz="2400" spc="-6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đám</a:t>
            </a:r>
            <a:r>
              <a:rPr lang="en-US" altLang="zh-CN" sz="2400" spc="-6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mây</a:t>
            </a:r>
            <a:r>
              <a:rPr lang="en-US" altLang="zh-CN" sz="2400" spc="-6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của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Kaavo,</a:t>
            </a:r>
            <a:r>
              <a:rPr lang="en-US" altLang="zh-CN" sz="2400" spc="-10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bao</a:t>
            </a:r>
            <a:r>
              <a:rPr lang="en-US" altLang="zh-CN" sz="2400" spc="-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gồm</a:t>
            </a:r>
            <a:r>
              <a:rPr lang="en-US" altLang="zh-CN" sz="2400" spc="-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Cơ</a:t>
            </a:r>
            <a:r>
              <a:rPr lang="en-US" altLang="zh-CN" sz="2400" spc="-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sở</a:t>
            </a:r>
            <a:r>
              <a:rPr lang="en-US" altLang="zh-CN" sz="2400" spc="-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hạ</a:t>
            </a:r>
            <a:r>
              <a:rPr lang="en-US" altLang="zh-CN" sz="2400" spc="-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tầng</a:t>
            </a:r>
            <a:r>
              <a:rPr lang="en-US" altLang="zh-CN" sz="2400" spc="-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và</a:t>
            </a:r>
            <a:r>
              <a:rPr lang="en-US" altLang="zh-CN" sz="2400" spc="-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Middleware</a:t>
            </a:r>
            <a:r>
              <a:rPr lang="en-US" altLang="zh-CN" sz="2400" spc="-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theo</a:t>
            </a:r>
            <a:r>
              <a:rPr lang="en-US" altLang="zh-CN" sz="2400" spc="-10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yêu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cầu</a:t>
            </a:r>
            <a:r>
              <a:rPr lang="en-US" altLang="zh-CN" sz="2400" spc="-5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(Infrastructure</a:t>
            </a:r>
            <a:r>
              <a:rPr lang="en-US" altLang="zh-CN" sz="2400" spc="-5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and</a:t>
            </a:r>
            <a:r>
              <a:rPr lang="en-US" altLang="zh-CN" sz="2400" spc="-5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Middleware</a:t>
            </a:r>
            <a:r>
              <a:rPr lang="en-US" altLang="zh-CN" sz="2400" spc="-5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on</a:t>
            </a:r>
            <a:r>
              <a:rPr lang="en-US" altLang="zh-CN" sz="2400" spc="-5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Demand</a:t>
            </a:r>
            <a:r>
              <a:rPr lang="en-US" altLang="zh-CN" sz="2400" spc="-6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IMOD).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280" y="4221479"/>
            <a:ext cx="3931920" cy="2308860"/>
          </a:xfrm>
          <a:prstGeom prst="rect">
            <a:avLst/>
          </a:prstGeom>
        </p:spPr>
      </p:pic>
      <p:sp>
        <p:nvSpPr>
          <p:cNvPr id="2" name="TextBox 62"/>
          <p:cNvSpPr txBox="1"/>
          <p:nvPr/>
        </p:nvSpPr>
        <p:spPr>
          <a:xfrm>
            <a:off x="396224" y="377211"/>
            <a:ext cx="7824049" cy="39268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416"/>
              </a:lnSpc>
            </a:pPr>
            <a:r>
              <a:rPr lang="en-US" altLang="zh-CN" sz="2400" b="1" spc="179" dirty="0">
                <a:solidFill>
                  <a:srgbClr val="006EBF"/>
                </a:solidFill>
                <a:latin typeface="Times New Roman"/>
                <a:ea typeface="Times New Roman"/>
              </a:rPr>
              <a:t>Tổng</a:t>
            </a:r>
            <a:r>
              <a:rPr lang="en-US" altLang="zh-CN" sz="2400" b="1" spc="120" dirty="0">
                <a:solidFill>
                  <a:srgbClr val="006EB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b="1" spc="185" dirty="0">
                <a:solidFill>
                  <a:srgbClr val="006EBF"/>
                </a:solidFill>
                <a:latin typeface="Times New Roman"/>
                <a:ea typeface="Times New Roman"/>
              </a:rPr>
              <a:t>quan</a:t>
            </a:r>
          </a:p>
          <a:p>
            <a:pPr>
              <a:lnSpc>
                <a:spcPts val="1480"/>
              </a:lnSpc>
            </a:pPr>
            <a:endParaRPr lang="en-US" dirty="0" smtClean="0"/>
          </a:p>
          <a:p>
            <a:pPr marL="0">
              <a:lnSpc>
                <a:spcPct val="109583"/>
              </a:lnSpc>
            </a:pPr>
            <a:r>
              <a:rPr lang="en-US" altLang="zh-CN" sz="2400" dirty="0">
                <a:solidFill>
                  <a:srgbClr val="FE6200"/>
                </a:solidFill>
                <a:latin typeface="Wingdings"/>
                <a:ea typeface="Wingdings"/>
              </a:rPr>
              <a:t>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IMOD</a:t>
            </a:r>
            <a:r>
              <a:rPr lang="en-US" altLang="zh-CN" sz="2400" spc="-8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là</a:t>
            </a:r>
            <a:r>
              <a:rPr lang="en-US" altLang="zh-CN" sz="2400" spc="-8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giải</a:t>
            </a:r>
            <a:r>
              <a:rPr lang="en-US" altLang="zh-CN" sz="2400" spc="-8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pháp</a:t>
            </a:r>
            <a:r>
              <a:rPr lang="en-US" altLang="zh-CN" sz="2400" spc="-8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đầu</a:t>
            </a:r>
            <a:r>
              <a:rPr lang="en-US" altLang="zh-CN" sz="2400" spc="-8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tiên</a:t>
            </a:r>
            <a:r>
              <a:rPr lang="en-US" altLang="zh-CN" sz="2400" spc="-8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với</a:t>
            </a:r>
            <a:r>
              <a:rPr lang="en-US" altLang="zh-CN" sz="2400" spc="-8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cách</a:t>
            </a:r>
            <a:r>
              <a:rPr lang="en-US" altLang="zh-CN" sz="2400" spc="-8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tiếp</a:t>
            </a:r>
            <a:r>
              <a:rPr lang="en-US" altLang="zh-CN" sz="2400" spc="-8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cận</a:t>
            </a:r>
            <a:r>
              <a:rPr lang="en-US" altLang="zh-CN" sz="2400" spc="-8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ứng</a:t>
            </a:r>
            <a:r>
              <a:rPr lang="en-US" altLang="zh-CN" sz="2400" spc="-1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dụng</a:t>
            </a:r>
          </a:p>
          <a:p>
            <a:pPr marL="0" indent="231648">
              <a:lnSpc>
                <a:spcPct val="110833"/>
              </a:lnSpc>
            </a:pP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tập</a:t>
            </a:r>
            <a:r>
              <a:rPr lang="en-US" altLang="zh-CN" sz="2400" spc="-16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trung</a:t>
            </a:r>
            <a:r>
              <a:rPr lang="en-US" altLang="zh-CN" sz="2400" spc="-16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vào</a:t>
            </a:r>
            <a:r>
              <a:rPr lang="en-US" altLang="zh-CN" sz="2400" spc="-16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cơ</a:t>
            </a:r>
            <a:r>
              <a:rPr lang="en-US" altLang="zh-CN" sz="2400" spc="-16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sở</a:t>
            </a:r>
            <a:r>
              <a:rPr lang="en-US" altLang="zh-CN" sz="2400" spc="-16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hạ</a:t>
            </a:r>
            <a:r>
              <a:rPr lang="en-US" altLang="zh-CN" sz="2400" spc="-16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tầng</a:t>
            </a:r>
            <a:r>
              <a:rPr lang="en-US" altLang="zh-CN" sz="2400" spc="-16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CNTT</a:t>
            </a:r>
          </a:p>
          <a:p>
            <a:pPr>
              <a:lnSpc>
                <a:spcPts val="575"/>
              </a:lnSpc>
            </a:pPr>
            <a:endParaRPr lang="en-US" dirty="0" smtClean="0"/>
          </a:p>
          <a:p>
            <a:pPr marL="231648" indent="-231647" hangingPunct="0">
              <a:lnSpc>
                <a:spcPct val="109583"/>
              </a:lnSpc>
            </a:pPr>
            <a:r>
              <a:rPr lang="en-US" altLang="zh-CN" sz="2400" dirty="0">
                <a:solidFill>
                  <a:srgbClr val="FE6200"/>
                </a:solidFill>
                <a:latin typeface="Wingdings"/>
                <a:ea typeface="Wingdings"/>
              </a:rPr>
              <a:t>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IMOD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quản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lý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thông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qua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các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đám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mây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công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cộng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và</a:t>
            </a:r>
            <a:r>
              <a:rPr lang="en-US" altLang="zh-CN" sz="2400" spc="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tư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nhân.</a:t>
            </a:r>
            <a:r>
              <a:rPr lang="en-US" altLang="zh-CN" sz="2400" spc="-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Vì</a:t>
            </a:r>
            <a:r>
              <a:rPr lang="en-US" altLang="zh-CN" sz="2400" spc="-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quản</a:t>
            </a:r>
            <a:r>
              <a:rPr lang="en-US" altLang="zh-CN" sz="2400" spc="-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lý</a:t>
            </a:r>
            <a:r>
              <a:rPr lang="en-US" altLang="zh-CN" sz="2400" spc="-11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máy</a:t>
            </a:r>
            <a:r>
              <a:rPr lang="en-US" altLang="zh-CN" sz="2400" spc="-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chủ</a:t>
            </a:r>
            <a:r>
              <a:rPr lang="en-US" altLang="zh-CN" sz="2400" spc="-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theo</a:t>
            </a:r>
            <a:r>
              <a:rPr lang="en-US" altLang="zh-CN" sz="2400" spc="-11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cách</a:t>
            </a:r>
            <a:r>
              <a:rPr lang="en-US" altLang="zh-CN" sz="2400" spc="-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truyền</a:t>
            </a:r>
            <a:r>
              <a:rPr lang="en-US" altLang="zh-CN" sz="2400" spc="-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thống</a:t>
            </a:r>
            <a:r>
              <a:rPr lang="en-US" altLang="zh-CN" sz="2400" spc="-11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rất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phức</a:t>
            </a:r>
            <a:r>
              <a:rPr lang="en-US" altLang="zh-CN" sz="2400" spc="-14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tạp,</a:t>
            </a:r>
            <a:r>
              <a:rPr lang="en-US" altLang="zh-CN" sz="2400" spc="-14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tốn</a:t>
            </a:r>
            <a:r>
              <a:rPr lang="en-US" altLang="zh-CN" sz="2400" spc="-14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kém,</a:t>
            </a:r>
            <a:r>
              <a:rPr lang="en-US" altLang="zh-CN" sz="2400" spc="-15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cản</a:t>
            </a:r>
            <a:r>
              <a:rPr lang="en-US" altLang="zh-CN" sz="2400" spc="-14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trở</a:t>
            </a:r>
            <a:r>
              <a:rPr lang="en-US" altLang="zh-CN" sz="2400" spc="-14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sự</a:t>
            </a:r>
            <a:r>
              <a:rPr lang="en-US" altLang="zh-CN" sz="2400" spc="-15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phát</a:t>
            </a:r>
            <a:r>
              <a:rPr lang="en-US" altLang="zh-CN" sz="2400" spc="-14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triển</a:t>
            </a:r>
            <a:r>
              <a:rPr lang="en-US" altLang="zh-CN" sz="2400" spc="-14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kinh</a:t>
            </a:r>
            <a:r>
              <a:rPr lang="en-US" altLang="zh-CN" sz="2400" spc="-15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doanh.</a:t>
            </a:r>
          </a:p>
          <a:p>
            <a:pPr>
              <a:lnSpc>
                <a:spcPts val="634"/>
              </a:lnSpc>
            </a:pPr>
            <a:endParaRPr lang="en-US" dirty="0" smtClean="0"/>
          </a:p>
          <a:p>
            <a:pPr marL="231648" indent="-231647" hangingPunct="0">
              <a:lnSpc>
                <a:spcPct val="110000"/>
              </a:lnSpc>
            </a:pPr>
            <a:r>
              <a:rPr lang="en-US" altLang="zh-CN" sz="2400" dirty="0">
                <a:solidFill>
                  <a:srgbClr val="FE6200"/>
                </a:solidFill>
                <a:latin typeface="Wingdings"/>
                <a:ea typeface="Wingdings"/>
              </a:rPr>
              <a:t>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Bằng</a:t>
            </a:r>
            <a:r>
              <a:rPr lang="en-US" altLang="zh-CN" sz="2400" spc="-5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cách</a:t>
            </a:r>
            <a:r>
              <a:rPr lang="en-US" altLang="zh-CN" sz="2400" spc="-5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khai</a:t>
            </a:r>
            <a:r>
              <a:rPr lang="en-US" altLang="zh-CN" sz="2400" spc="-5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thác</a:t>
            </a:r>
            <a:r>
              <a:rPr lang="en-US" altLang="zh-CN" sz="2400" spc="-6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các</a:t>
            </a:r>
            <a:r>
              <a:rPr lang="en-US" altLang="zh-CN" sz="2400" spc="-5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tính</a:t>
            </a:r>
            <a:r>
              <a:rPr lang="en-US" altLang="zh-CN" sz="2400" spc="-5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năng</a:t>
            </a:r>
            <a:r>
              <a:rPr lang="en-US" altLang="zh-CN" sz="2400" spc="-5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của</a:t>
            </a:r>
            <a:r>
              <a:rPr lang="en-US" altLang="zh-CN" sz="2400" spc="-6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điện</a:t>
            </a:r>
            <a:r>
              <a:rPr lang="en-US" altLang="zh-CN" sz="2400" spc="-5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toán</a:t>
            </a:r>
            <a:r>
              <a:rPr lang="en-US" altLang="zh-CN" sz="2400" spc="-6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đám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mây,</a:t>
            </a:r>
            <a:r>
              <a:rPr lang="en-US" altLang="zh-CN" sz="2400" spc="-13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IMOD</a:t>
            </a:r>
            <a:r>
              <a:rPr lang="en-US" altLang="zh-CN" sz="2400" spc="-13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cho</a:t>
            </a:r>
            <a:r>
              <a:rPr lang="en-US" altLang="zh-CN" sz="2400" spc="-13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phép</a:t>
            </a:r>
            <a:r>
              <a:rPr lang="en-US" altLang="zh-CN" sz="2400" spc="-13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người</a:t>
            </a:r>
            <a:r>
              <a:rPr lang="en-US" altLang="zh-CN" sz="2400" spc="-13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dùng</a:t>
            </a:r>
            <a:r>
              <a:rPr lang="en-US" altLang="zh-CN" sz="2400" spc="-13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quản</a:t>
            </a:r>
            <a:r>
              <a:rPr lang="en-US" altLang="zh-CN" sz="2400" spc="-13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lý</a:t>
            </a:r>
            <a:r>
              <a:rPr lang="en-US" altLang="zh-CN" sz="2400" spc="-13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cơ</a:t>
            </a:r>
            <a:r>
              <a:rPr lang="en-US" altLang="zh-CN" sz="2400" spc="-13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sở</a:t>
            </a:r>
            <a:r>
              <a:rPr lang="en-US" altLang="zh-CN" sz="2400" spc="-13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hạ</a:t>
            </a:r>
            <a:r>
              <a:rPr lang="en-US" altLang="zh-CN" sz="2400" spc="-13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tầng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50" dirty="0">
                <a:solidFill>
                  <a:srgbClr val="000000"/>
                </a:solidFill>
                <a:latin typeface="Segoe UI Symbol"/>
                <a:ea typeface="Segoe UI Symbol"/>
              </a:rPr>
              <a:t>như</a:t>
            </a:r>
            <a:r>
              <a:rPr lang="en-US" altLang="zh-CN" sz="2400" spc="-2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50" dirty="0">
                <a:solidFill>
                  <a:srgbClr val="000000"/>
                </a:solidFill>
                <a:latin typeface="Segoe UI Symbol"/>
                <a:ea typeface="Segoe UI Symbol"/>
              </a:rPr>
              <a:t>một</a:t>
            </a:r>
            <a:r>
              <a:rPr lang="en-US" altLang="zh-CN" sz="2400" spc="-2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50" dirty="0">
                <a:solidFill>
                  <a:srgbClr val="000000"/>
                </a:solidFill>
                <a:latin typeface="Segoe UI Symbol"/>
                <a:ea typeface="Segoe UI Symbol"/>
              </a:rPr>
              <a:t>hệ</a:t>
            </a:r>
            <a:r>
              <a:rPr lang="en-US" altLang="zh-CN" sz="2400" spc="-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44" dirty="0">
                <a:solidFill>
                  <a:srgbClr val="000000"/>
                </a:solidFill>
                <a:latin typeface="Segoe UI Symbol"/>
                <a:ea typeface="Segoe UI Symbol"/>
              </a:rPr>
              <a:t>thống</a:t>
            </a:r>
            <a:r>
              <a:rPr lang="en-US" altLang="zh-CN" sz="2400" spc="-2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44" dirty="0">
                <a:solidFill>
                  <a:srgbClr val="000000"/>
                </a:solidFill>
                <a:latin typeface="Segoe UI Symbol"/>
                <a:ea typeface="Segoe UI Symbol"/>
              </a:rPr>
              <a:t>thống</a:t>
            </a:r>
            <a:r>
              <a:rPr lang="en-US" altLang="zh-CN" sz="2400" spc="-3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45" dirty="0">
                <a:solidFill>
                  <a:srgbClr val="000000"/>
                </a:solidFill>
                <a:latin typeface="Segoe UI Symbol"/>
                <a:ea typeface="Segoe UI Symbol"/>
              </a:rPr>
              <a:t>nhất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3"/>
          <p:cNvSpPr txBox="1"/>
          <p:nvPr/>
        </p:nvSpPr>
        <p:spPr>
          <a:xfrm>
            <a:off x="396224" y="377211"/>
            <a:ext cx="8456513" cy="62574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416"/>
              </a:lnSpc>
            </a:pPr>
            <a:r>
              <a:rPr lang="en-US" altLang="zh-CN" sz="2400" b="1" spc="179" dirty="0">
                <a:solidFill>
                  <a:srgbClr val="006EBF"/>
                </a:solidFill>
                <a:latin typeface="Times New Roman"/>
                <a:ea typeface="Times New Roman"/>
              </a:rPr>
              <a:t>Tổng</a:t>
            </a:r>
            <a:r>
              <a:rPr lang="en-US" altLang="zh-CN" sz="2400" b="1" spc="120" dirty="0">
                <a:solidFill>
                  <a:srgbClr val="006EB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b="1" spc="185" dirty="0">
                <a:solidFill>
                  <a:srgbClr val="006EBF"/>
                </a:solidFill>
                <a:latin typeface="Times New Roman"/>
                <a:ea typeface="Times New Roman"/>
              </a:rPr>
              <a:t>quan</a:t>
            </a:r>
          </a:p>
          <a:p>
            <a:pPr>
              <a:lnSpc>
                <a:spcPts val="1480"/>
              </a:lnSpc>
            </a:pPr>
            <a:endParaRPr lang="en-US" dirty="0" smtClean="0"/>
          </a:p>
          <a:p>
            <a:pPr marL="0">
              <a:lnSpc>
                <a:spcPct val="110833"/>
              </a:lnSpc>
            </a:pPr>
            <a:r>
              <a:rPr lang="en-US" altLang="zh-CN" sz="2400" spc="64" dirty="0">
                <a:solidFill>
                  <a:srgbClr val="000000"/>
                </a:solidFill>
                <a:latin typeface="Segoe UI Symbol"/>
                <a:ea typeface="Segoe UI Symbol"/>
              </a:rPr>
              <a:t>IMOD</a:t>
            </a:r>
            <a:r>
              <a:rPr lang="en-US" altLang="zh-CN" sz="2400" spc="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60" dirty="0">
                <a:solidFill>
                  <a:srgbClr val="000000"/>
                </a:solidFill>
                <a:latin typeface="Segoe UI Symbol"/>
                <a:ea typeface="Segoe UI Symbol"/>
              </a:rPr>
              <a:t>cung</a:t>
            </a:r>
            <a:r>
              <a:rPr lang="en-US" altLang="zh-CN" sz="2400" spc="3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60" dirty="0">
                <a:solidFill>
                  <a:srgbClr val="000000"/>
                </a:solidFill>
                <a:latin typeface="Segoe UI Symbol"/>
                <a:ea typeface="Segoe UI Symbol"/>
              </a:rPr>
              <a:t>cấp</a:t>
            </a:r>
            <a:r>
              <a:rPr lang="en-US" altLang="zh-CN" sz="2400" spc="3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55" dirty="0">
                <a:solidFill>
                  <a:srgbClr val="000000"/>
                </a:solidFill>
                <a:latin typeface="Segoe UI Symbol"/>
                <a:ea typeface="Segoe UI Symbol"/>
              </a:rPr>
              <a:t>các</a:t>
            </a:r>
            <a:r>
              <a:rPr lang="en-US" altLang="zh-CN" sz="2400" spc="3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40" dirty="0">
                <a:solidFill>
                  <a:srgbClr val="000000"/>
                </a:solidFill>
                <a:latin typeface="Segoe UI Symbol"/>
                <a:ea typeface="Segoe UI Symbol"/>
              </a:rPr>
              <a:t>lợi</a:t>
            </a:r>
            <a:r>
              <a:rPr lang="en-US" altLang="zh-CN" sz="2400" spc="3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44" dirty="0">
                <a:solidFill>
                  <a:srgbClr val="000000"/>
                </a:solidFill>
                <a:latin typeface="Segoe UI Symbol"/>
                <a:ea typeface="Segoe UI Symbol"/>
              </a:rPr>
              <a:t>ích</a:t>
            </a:r>
            <a:r>
              <a:rPr lang="en-US" altLang="zh-CN" sz="2400" spc="3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44" dirty="0">
                <a:solidFill>
                  <a:srgbClr val="000000"/>
                </a:solidFill>
                <a:latin typeface="Segoe UI Symbol"/>
                <a:ea typeface="Segoe UI Symbol"/>
              </a:rPr>
              <a:t>sau:</a:t>
            </a:r>
          </a:p>
          <a:p>
            <a:pPr>
              <a:lnSpc>
                <a:spcPts val="575"/>
              </a:lnSpc>
            </a:pPr>
            <a:endParaRPr lang="en-US" dirty="0" smtClean="0"/>
          </a:p>
          <a:p>
            <a:pPr marL="0">
              <a:lnSpc>
                <a:spcPct val="109583"/>
              </a:lnSpc>
            </a:pPr>
            <a:r>
              <a:rPr lang="en-US" altLang="zh-CN" sz="2400" dirty="0">
                <a:solidFill>
                  <a:srgbClr val="FE6200"/>
                </a:solidFill>
                <a:latin typeface="Wingdings"/>
                <a:ea typeface="Wingdings"/>
              </a:rPr>
              <a:t>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Ứng</a:t>
            </a:r>
            <a:r>
              <a:rPr lang="en-US" altLang="zh-CN" sz="2400" spc="-12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dụng</a:t>
            </a:r>
            <a:r>
              <a:rPr lang="en-US" altLang="zh-CN" sz="2400" spc="-12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và</a:t>
            </a:r>
            <a:r>
              <a:rPr lang="en-US" altLang="zh-CN" sz="2400" spc="-12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dịch</a:t>
            </a:r>
            <a:r>
              <a:rPr lang="en-US" altLang="zh-CN" sz="2400" spc="-12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vụ</a:t>
            </a:r>
            <a:r>
              <a:rPr lang="en-US" altLang="zh-CN" sz="2400" spc="-12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trung</a:t>
            </a:r>
            <a:r>
              <a:rPr lang="en-US" altLang="zh-CN" sz="2400" spc="-1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tâm</a:t>
            </a:r>
            <a:r>
              <a:rPr lang="en-US" altLang="zh-CN" sz="2400" spc="-12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cấu</a:t>
            </a:r>
            <a:r>
              <a:rPr lang="en-US" altLang="zh-CN" sz="2400" spc="-12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hình</a:t>
            </a:r>
            <a:r>
              <a:rPr lang="en-US" altLang="zh-CN" sz="2400" spc="-12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nhiều</a:t>
            </a:r>
            <a:r>
              <a:rPr lang="en-US" altLang="zh-CN" sz="2400" spc="-12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tầng</a:t>
            </a:r>
            <a:r>
              <a:rPr lang="en-US" altLang="zh-CN" sz="2400" spc="-1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(n-tier):</a:t>
            </a:r>
          </a:p>
          <a:p>
            <a:pPr marL="0" indent="231648">
              <a:lnSpc>
                <a:spcPct val="110833"/>
              </a:lnSpc>
            </a:pPr>
            <a:r>
              <a:rPr lang="en-US" altLang="zh-CN" sz="2400" spc="-104" dirty="0">
                <a:solidFill>
                  <a:srgbClr val="000000"/>
                </a:solidFill>
                <a:latin typeface="Segoe UI Symbol"/>
                <a:ea typeface="Segoe UI Symbol"/>
              </a:rPr>
              <a:t>IMOD</a:t>
            </a:r>
            <a:r>
              <a:rPr lang="en-US" altLang="zh-CN" sz="2400" spc="-4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80" dirty="0">
                <a:solidFill>
                  <a:srgbClr val="000000"/>
                </a:solidFill>
                <a:latin typeface="Segoe UI Symbol"/>
                <a:ea typeface="Segoe UI Symbol"/>
              </a:rPr>
              <a:t>tự</a:t>
            </a:r>
            <a:r>
              <a:rPr lang="en-US" altLang="zh-CN" sz="2400" spc="-4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94" dirty="0">
                <a:solidFill>
                  <a:srgbClr val="000000"/>
                </a:solidFill>
                <a:latin typeface="Segoe UI Symbol"/>
                <a:ea typeface="Segoe UI Symbol"/>
              </a:rPr>
              <a:t>động</a:t>
            </a:r>
            <a:r>
              <a:rPr lang="en-US" altLang="zh-CN" sz="2400" spc="-4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100" dirty="0">
                <a:solidFill>
                  <a:srgbClr val="000000"/>
                </a:solidFill>
                <a:latin typeface="Segoe UI Symbol"/>
                <a:ea typeface="Segoe UI Symbol"/>
              </a:rPr>
              <a:t>mang</a:t>
            </a:r>
            <a:r>
              <a:rPr lang="en-US" altLang="zh-CN" sz="2400" spc="-4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100" dirty="0">
                <a:solidFill>
                  <a:srgbClr val="000000"/>
                </a:solidFill>
                <a:latin typeface="Segoe UI Symbol"/>
                <a:ea typeface="Segoe UI Symbol"/>
              </a:rPr>
              <a:t>đến</a:t>
            </a:r>
            <a:r>
              <a:rPr lang="en-US" altLang="zh-CN" sz="2400" spc="-4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100" dirty="0">
                <a:solidFill>
                  <a:srgbClr val="000000"/>
                </a:solidFill>
                <a:latin typeface="Segoe UI Symbol"/>
                <a:ea typeface="Segoe UI Symbol"/>
              </a:rPr>
              <a:t>một</a:t>
            </a:r>
            <a:r>
              <a:rPr lang="en-US" altLang="zh-CN" sz="2400" spc="-4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94" dirty="0">
                <a:solidFill>
                  <a:srgbClr val="000000"/>
                </a:solidFill>
                <a:latin typeface="Segoe UI Symbol"/>
                <a:ea typeface="Segoe UI Symbol"/>
              </a:rPr>
              <a:t>hệ</a:t>
            </a:r>
            <a:r>
              <a:rPr lang="en-US" altLang="zh-CN" sz="2400" spc="-4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85" dirty="0">
                <a:solidFill>
                  <a:srgbClr val="000000"/>
                </a:solidFill>
                <a:latin typeface="Segoe UI Symbol"/>
                <a:ea typeface="Segoe UI Symbol"/>
              </a:rPr>
              <a:t>thống</a:t>
            </a:r>
            <a:r>
              <a:rPr lang="en-US" altLang="zh-CN" sz="2400" spc="-4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109" dirty="0">
                <a:solidFill>
                  <a:srgbClr val="000000"/>
                </a:solidFill>
                <a:latin typeface="Segoe UI Symbol"/>
                <a:ea typeface="Segoe UI Symbol"/>
              </a:rPr>
              <a:t>để</a:t>
            </a:r>
            <a:r>
              <a:rPr lang="en-US" altLang="zh-CN" sz="2400" spc="-4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85" dirty="0">
                <a:solidFill>
                  <a:srgbClr val="000000"/>
                </a:solidFill>
                <a:latin typeface="Segoe UI Symbol"/>
                <a:ea typeface="Segoe UI Symbol"/>
              </a:rPr>
              <a:t>chạy</a:t>
            </a:r>
            <a:r>
              <a:rPr lang="en-US" altLang="zh-CN" sz="2400" spc="-4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75" dirty="0">
                <a:solidFill>
                  <a:srgbClr val="000000"/>
                </a:solidFill>
                <a:latin typeface="Segoe UI Symbol"/>
                <a:ea typeface="Segoe UI Symbol"/>
              </a:rPr>
              <a:t>các</a:t>
            </a:r>
            <a:r>
              <a:rPr lang="en-US" altLang="zh-CN" sz="2400" spc="-4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100" dirty="0">
                <a:solidFill>
                  <a:srgbClr val="000000"/>
                </a:solidFill>
                <a:latin typeface="Segoe UI Symbol"/>
                <a:ea typeface="Segoe UI Symbol"/>
              </a:rPr>
              <a:t>ứng</a:t>
            </a:r>
            <a:r>
              <a:rPr lang="en-US" altLang="zh-CN" sz="2400" spc="-5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80" dirty="0">
                <a:solidFill>
                  <a:srgbClr val="000000"/>
                </a:solidFill>
                <a:latin typeface="Segoe UI Symbol"/>
                <a:ea typeface="Segoe UI Symbol"/>
              </a:rPr>
              <a:t>dụng.</a:t>
            </a:r>
          </a:p>
          <a:p>
            <a:pPr>
              <a:lnSpc>
                <a:spcPts val="575"/>
              </a:lnSpc>
            </a:pPr>
            <a:endParaRPr lang="en-US" dirty="0" smtClean="0"/>
          </a:p>
          <a:p>
            <a:pPr marL="0">
              <a:lnSpc>
                <a:spcPct val="109583"/>
              </a:lnSpc>
            </a:pPr>
            <a:r>
              <a:rPr lang="en-US" altLang="zh-CN" sz="2400" dirty="0">
                <a:solidFill>
                  <a:srgbClr val="FE6200"/>
                </a:solidFill>
                <a:latin typeface="Wingdings"/>
                <a:ea typeface="Wingdings"/>
              </a:rPr>
              <a:t>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Kinh</a:t>
            </a:r>
            <a:r>
              <a:rPr lang="en-US" altLang="zh-CN" sz="2400" spc="-11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doanh</a:t>
            </a:r>
            <a:r>
              <a:rPr lang="en-US" altLang="zh-CN" sz="2400" spc="-12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liên</a:t>
            </a:r>
            <a:r>
              <a:rPr lang="en-US" altLang="zh-CN" sz="2400" spc="-12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tục:</a:t>
            </a:r>
            <a:r>
              <a:rPr lang="en-US" altLang="zh-CN" sz="2400" spc="-12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Một</a:t>
            </a:r>
            <a:r>
              <a:rPr lang="en-US" altLang="zh-CN" sz="2400" spc="-12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lịch</a:t>
            </a:r>
            <a:r>
              <a:rPr lang="en-US" altLang="zh-CN" sz="2400" spc="-11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trình</a:t>
            </a:r>
            <a:r>
              <a:rPr lang="en-US" altLang="zh-CN" sz="2400" spc="-12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tự</a:t>
            </a:r>
            <a:r>
              <a:rPr lang="en-US" altLang="zh-CN" sz="2400" spc="-12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động</a:t>
            </a:r>
            <a:r>
              <a:rPr lang="en-US" altLang="zh-CN" sz="2400" spc="-12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sao</a:t>
            </a:r>
            <a:r>
              <a:rPr lang="en-US" altLang="zh-CN" sz="2400" spc="-12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lưu</a:t>
            </a:r>
            <a:r>
              <a:rPr lang="en-US" altLang="zh-CN" sz="2400" spc="-11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dữ</a:t>
            </a:r>
            <a:r>
              <a:rPr lang="en-US" altLang="zh-CN" sz="2400" spc="-1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liệu</a:t>
            </a:r>
          </a:p>
          <a:p>
            <a:pPr marL="0" indent="231648">
              <a:lnSpc>
                <a:spcPct val="110833"/>
              </a:lnSpc>
            </a:pPr>
            <a:r>
              <a:rPr lang="en-US" altLang="zh-CN" sz="2400" spc="-60" dirty="0">
                <a:solidFill>
                  <a:srgbClr val="000000"/>
                </a:solidFill>
                <a:latin typeface="Segoe UI Symbol"/>
                <a:ea typeface="Segoe UI Symbol"/>
              </a:rPr>
              <a:t>đảm</a:t>
            </a:r>
            <a:r>
              <a:rPr lang="en-US" altLang="zh-CN" sz="2400" spc="-2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44" dirty="0">
                <a:solidFill>
                  <a:srgbClr val="000000"/>
                </a:solidFill>
                <a:latin typeface="Segoe UI Symbol"/>
                <a:ea typeface="Segoe UI Symbol"/>
              </a:rPr>
              <a:t>bảo</a:t>
            </a:r>
            <a:r>
              <a:rPr lang="en-US" altLang="zh-CN" sz="2400" spc="-2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40" dirty="0">
                <a:solidFill>
                  <a:srgbClr val="000000"/>
                </a:solidFill>
                <a:latin typeface="Segoe UI Symbol"/>
                <a:ea typeface="Segoe UI Symbol"/>
              </a:rPr>
              <a:t>việc</a:t>
            </a:r>
            <a:r>
              <a:rPr lang="en-US" altLang="zh-CN" sz="2400" spc="-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34" dirty="0">
                <a:solidFill>
                  <a:srgbClr val="000000"/>
                </a:solidFill>
                <a:latin typeface="Segoe UI Symbol"/>
                <a:ea typeface="Segoe UI Symbol"/>
              </a:rPr>
              <a:t>kinh</a:t>
            </a:r>
            <a:r>
              <a:rPr lang="en-US" altLang="zh-CN" sz="2400" spc="-2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44" dirty="0">
                <a:solidFill>
                  <a:srgbClr val="000000"/>
                </a:solidFill>
                <a:latin typeface="Segoe UI Symbol"/>
                <a:ea typeface="Segoe UI Symbol"/>
              </a:rPr>
              <a:t>doanh</a:t>
            </a:r>
            <a:r>
              <a:rPr lang="en-US" altLang="zh-CN" sz="2400" spc="-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30" dirty="0">
                <a:solidFill>
                  <a:srgbClr val="000000"/>
                </a:solidFill>
                <a:latin typeface="Segoe UI Symbol"/>
                <a:ea typeface="Segoe UI Symbol"/>
              </a:rPr>
              <a:t>liên</a:t>
            </a:r>
            <a:r>
              <a:rPr lang="en-US" altLang="zh-CN" sz="2400" spc="-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34" dirty="0">
                <a:solidFill>
                  <a:srgbClr val="000000"/>
                </a:solidFill>
                <a:latin typeface="Segoe UI Symbol"/>
                <a:ea typeface="Segoe UI Symbol"/>
              </a:rPr>
              <a:t>tục.</a:t>
            </a:r>
          </a:p>
          <a:p>
            <a:pPr>
              <a:lnSpc>
                <a:spcPts val="575"/>
              </a:lnSpc>
            </a:pPr>
            <a:endParaRPr lang="en-US" dirty="0" smtClean="0"/>
          </a:p>
          <a:p>
            <a:pPr marL="231648" indent="-231647" hangingPunct="0">
              <a:lnSpc>
                <a:spcPct val="110000"/>
              </a:lnSpc>
            </a:pPr>
            <a:r>
              <a:rPr lang="en-US" altLang="zh-CN" sz="2400" dirty="0">
                <a:solidFill>
                  <a:srgbClr val="FE6200"/>
                </a:solidFill>
                <a:latin typeface="Wingdings"/>
                <a:ea typeface="Wingdings"/>
              </a:rPr>
              <a:t>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Bảo</a:t>
            </a:r>
            <a:r>
              <a:rPr lang="en-US" altLang="zh-CN" sz="2400" spc="-8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mật</a:t>
            </a:r>
            <a:r>
              <a:rPr lang="en-US" altLang="zh-CN" sz="2400" spc="-8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và</a:t>
            </a:r>
            <a:r>
              <a:rPr lang="en-US" altLang="zh-CN" sz="2400" spc="-8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kiểm</a:t>
            </a:r>
            <a:r>
              <a:rPr lang="en-US" altLang="zh-CN" sz="2400" spc="-8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soát</a:t>
            </a:r>
            <a:r>
              <a:rPr lang="en-US" altLang="zh-CN" sz="2400" spc="-8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truy</a:t>
            </a:r>
            <a:r>
              <a:rPr lang="en-US" altLang="zh-CN" sz="2400" spc="-8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cập:</a:t>
            </a:r>
            <a:r>
              <a:rPr lang="en-US" altLang="zh-CN" sz="2400" spc="-8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IMOD</a:t>
            </a:r>
            <a:r>
              <a:rPr lang="en-US" altLang="zh-CN" sz="2400" spc="-8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cung</a:t>
            </a:r>
            <a:r>
              <a:rPr lang="en-US" altLang="zh-CN" sz="2400" spc="-8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cấp</a:t>
            </a:r>
            <a:r>
              <a:rPr lang="en-US" altLang="zh-CN" sz="2400" spc="-8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một</a:t>
            </a:r>
            <a:r>
              <a:rPr lang="en-US" altLang="zh-CN" sz="2400" spc="-9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giao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40" dirty="0">
                <a:solidFill>
                  <a:srgbClr val="000000"/>
                </a:solidFill>
                <a:latin typeface="Segoe UI Symbol"/>
                <a:ea typeface="Segoe UI Symbol"/>
              </a:rPr>
              <a:t>diện</a:t>
            </a:r>
            <a:r>
              <a:rPr lang="en-US" altLang="zh-CN" sz="2400" spc="-2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40" dirty="0">
                <a:solidFill>
                  <a:srgbClr val="000000"/>
                </a:solidFill>
                <a:latin typeface="Segoe UI Symbol"/>
                <a:ea typeface="Segoe UI Symbol"/>
              </a:rPr>
              <a:t>point</a:t>
            </a:r>
            <a:r>
              <a:rPr lang="en-US" altLang="zh-CN" sz="2400" spc="-35" dirty="0">
                <a:solidFill>
                  <a:srgbClr val="000000"/>
                </a:solidFill>
                <a:latin typeface="Segoe UI Symbol"/>
                <a:ea typeface="Segoe UI Symbol"/>
              </a:rPr>
              <a:t>-</a:t>
            </a:r>
            <a:r>
              <a:rPr lang="en-US" altLang="zh-CN" sz="2400" spc="-44" dirty="0">
                <a:solidFill>
                  <a:srgbClr val="000000"/>
                </a:solidFill>
                <a:latin typeface="Segoe UI Symbol"/>
                <a:ea typeface="Segoe UI Symbol"/>
              </a:rPr>
              <a:t>and</a:t>
            </a:r>
            <a:r>
              <a:rPr lang="en-US" altLang="zh-CN" sz="2400" spc="-35" dirty="0">
                <a:solidFill>
                  <a:srgbClr val="000000"/>
                </a:solidFill>
                <a:latin typeface="Segoe UI Symbol"/>
                <a:ea typeface="Segoe UI Symbol"/>
              </a:rPr>
              <a:t>-</a:t>
            </a:r>
            <a:r>
              <a:rPr lang="en-US" altLang="zh-CN" sz="2400" spc="-30" dirty="0">
                <a:solidFill>
                  <a:srgbClr val="000000"/>
                </a:solidFill>
                <a:latin typeface="Segoe UI Symbol"/>
                <a:ea typeface="Segoe UI Symbol"/>
              </a:rPr>
              <a:t>click</a:t>
            </a:r>
            <a:r>
              <a:rPr lang="en-US" altLang="zh-CN" sz="2400" spc="-2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55" dirty="0">
                <a:solidFill>
                  <a:srgbClr val="000000"/>
                </a:solidFill>
                <a:latin typeface="Segoe UI Symbol"/>
                <a:ea typeface="Segoe UI Symbol"/>
              </a:rPr>
              <a:t>để</a:t>
            </a:r>
            <a:r>
              <a:rPr lang="en-US" altLang="zh-CN" sz="2400" spc="-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50" dirty="0">
                <a:solidFill>
                  <a:srgbClr val="000000"/>
                </a:solidFill>
                <a:latin typeface="Segoe UI Symbol"/>
                <a:ea typeface="Segoe UI Symbol"/>
              </a:rPr>
              <a:t>bảo</a:t>
            </a:r>
            <a:r>
              <a:rPr lang="en-US" altLang="zh-CN" sz="2400" spc="-2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60" dirty="0">
                <a:solidFill>
                  <a:srgbClr val="000000"/>
                </a:solidFill>
                <a:latin typeface="Segoe UI Symbol"/>
                <a:ea typeface="Segoe UI Symbol"/>
              </a:rPr>
              <a:t>đảm</a:t>
            </a:r>
            <a:r>
              <a:rPr lang="en-US" altLang="zh-CN" sz="2400" spc="-2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50" dirty="0">
                <a:solidFill>
                  <a:srgbClr val="000000"/>
                </a:solidFill>
                <a:latin typeface="Segoe UI Symbol"/>
                <a:ea typeface="Segoe UI Symbol"/>
              </a:rPr>
              <a:t>dữ</a:t>
            </a:r>
            <a:r>
              <a:rPr lang="en-US" altLang="zh-CN" sz="2400" spc="-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34" dirty="0">
                <a:solidFill>
                  <a:srgbClr val="000000"/>
                </a:solidFill>
                <a:latin typeface="Segoe UI Symbol"/>
                <a:ea typeface="Segoe UI Symbol"/>
              </a:rPr>
              <a:t>liệu</a:t>
            </a:r>
            <a:r>
              <a:rPr lang="en-US" altLang="zh-CN" sz="2400" spc="-2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40" dirty="0">
                <a:solidFill>
                  <a:srgbClr val="000000"/>
                </a:solidFill>
                <a:latin typeface="Segoe UI Symbol"/>
                <a:ea typeface="Segoe UI Symbol"/>
              </a:rPr>
              <a:t>trong</a:t>
            </a:r>
            <a:r>
              <a:rPr lang="en-US" altLang="zh-CN" sz="2400" spc="-2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55" dirty="0">
                <a:solidFill>
                  <a:srgbClr val="000000"/>
                </a:solidFill>
                <a:latin typeface="Segoe UI Symbol"/>
                <a:ea typeface="Segoe UI Symbol"/>
              </a:rPr>
              <a:t>đám</a:t>
            </a:r>
            <a:r>
              <a:rPr lang="en-US" altLang="zh-CN" sz="2400" spc="-3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55" dirty="0">
                <a:solidFill>
                  <a:srgbClr val="000000"/>
                </a:solidFill>
                <a:latin typeface="Segoe UI Symbol"/>
                <a:ea typeface="Segoe UI Symbol"/>
              </a:rPr>
              <a:t>mây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thông</a:t>
            </a:r>
            <a:r>
              <a:rPr lang="en-US" altLang="zh-CN" sz="2400" spc="-5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qua</a:t>
            </a:r>
            <a:r>
              <a:rPr lang="en-US" altLang="zh-CN" sz="2400" spc="-5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mã</a:t>
            </a:r>
            <a:r>
              <a:rPr lang="en-US" altLang="zh-CN" sz="2400" spc="-5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hóa</a:t>
            </a:r>
            <a:r>
              <a:rPr lang="en-US" altLang="zh-CN" sz="2400" spc="-5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dữ</a:t>
            </a:r>
            <a:r>
              <a:rPr lang="en-US" altLang="zh-CN" sz="2400" spc="-5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liệu</a:t>
            </a:r>
            <a:r>
              <a:rPr lang="en-US" altLang="zh-CN" sz="2400" spc="-5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256-bit.</a:t>
            </a:r>
            <a:r>
              <a:rPr lang="en-US" altLang="zh-CN" sz="2400" spc="-5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Nó</a:t>
            </a:r>
            <a:r>
              <a:rPr lang="en-US" altLang="zh-CN" sz="2400" spc="-5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cho</a:t>
            </a:r>
            <a:r>
              <a:rPr lang="en-US" altLang="zh-CN" sz="2400" spc="-5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phép</a:t>
            </a:r>
            <a:r>
              <a:rPr lang="en-US" altLang="zh-CN" sz="2400" spc="-5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người</a:t>
            </a:r>
            <a:r>
              <a:rPr lang="en-US" altLang="zh-CN" sz="2400" spc="-6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dùng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dễ</a:t>
            </a:r>
            <a:r>
              <a:rPr lang="en-US" altLang="zh-CN" sz="2400" spc="-1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dàng</a:t>
            </a:r>
            <a:r>
              <a:rPr lang="en-US" altLang="zh-CN" sz="2400" spc="-10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và</a:t>
            </a:r>
            <a:r>
              <a:rPr lang="en-US" altLang="zh-CN" sz="2400" spc="-10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an</a:t>
            </a:r>
            <a:r>
              <a:rPr lang="en-US" altLang="zh-CN" sz="2400" spc="-10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toàn</a:t>
            </a:r>
            <a:r>
              <a:rPr lang="en-US" altLang="zh-CN" sz="2400" spc="-10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khi</a:t>
            </a:r>
            <a:r>
              <a:rPr lang="en-US" altLang="zh-CN" sz="2400" spc="-10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kết</a:t>
            </a:r>
            <a:r>
              <a:rPr lang="en-US" altLang="zh-CN" sz="2400" spc="-10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nối</a:t>
            </a:r>
            <a:r>
              <a:rPr lang="en-US" altLang="zh-CN" sz="2400" spc="-10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với</a:t>
            </a:r>
            <a:r>
              <a:rPr lang="en-US" altLang="zh-CN" sz="2400" spc="-10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máy</a:t>
            </a:r>
            <a:r>
              <a:rPr lang="en-US" altLang="zh-CN" sz="2400" spc="-10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chủ</a:t>
            </a:r>
          </a:p>
          <a:p>
            <a:pPr>
              <a:lnSpc>
                <a:spcPts val="600"/>
              </a:lnSpc>
            </a:pPr>
            <a:endParaRPr lang="en-US" dirty="0" smtClean="0"/>
          </a:p>
          <a:p>
            <a:pPr marL="0">
              <a:lnSpc>
                <a:spcPct val="109583"/>
              </a:lnSpc>
            </a:pPr>
            <a:r>
              <a:rPr lang="en-US" altLang="zh-CN" sz="2400" dirty="0">
                <a:solidFill>
                  <a:srgbClr val="FE6200"/>
                </a:solidFill>
                <a:latin typeface="Wingdings"/>
                <a:ea typeface="Wingdings"/>
              </a:rPr>
              <a:t>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Theo</a:t>
            </a:r>
            <a:r>
              <a:rPr lang="en-US" altLang="zh-CN" sz="2400" spc="-14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dõi</a:t>
            </a:r>
            <a:r>
              <a:rPr lang="en-US" altLang="zh-CN" sz="2400" spc="-15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và</a:t>
            </a:r>
            <a:r>
              <a:rPr lang="en-US" altLang="zh-CN" sz="2400" spc="-15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cảnh</a:t>
            </a:r>
            <a:r>
              <a:rPr lang="en-US" altLang="zh-CN" sz="2400" spc="-14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báo</a:t>
            </a:r>
            <a:r>
              <a:rPr lang="en-US" altLang="zh-CN" sz="2400" spc="-15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người</a:t>
            </a:r>
            <a:r>
              <a:rPr lang="en-US" altLang="zh-CN" sz="2400" spc="-15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sử</a:t>
            </a:r>
            <a:r>
              <a:rPr lang="en-US" altLang="zh-CN" sz="2400" spc="-15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dụng</a:t>
            </a:r>
            <a:r>
              <a:rPr lang="en-US" altLang="zh-CN" sz="2400" spc="-14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để</a:t>
            </a:r>
            <a:r>
              <a:rPr lang="en-US" altLang="zh-CN" sz="2400" spc="-15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đạt</a:t>
            </a:r>
            <a:r>
              <a:rPr lang="en-US" altLang="zh-CN" sz="2400" spc="-15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hiệu</a:t>
            </a:r>
            <a:r>
              <a:rPr lang="en-US" altLang="zh-CN" sz="2400" spc="-14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quả</a:t>
            </a:r>
            <a:r>
              <a:rPr lang="en-US" altLang="zh-CN" sz="2400" spc="-15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nguồn</a:t>
            </a:r>
          </a:p>
          <a:p>
            <a:pPr marL="0" indent="231648">
              <a:lnSpc>
                <a:spcPct val="110833"/>
              </a:lnSpc>
            </a:pP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tài</a:t>
            </a:r>
            <a:r>
              <a:rPr lang="en-US" altLang="zh-CN" sz="2400" spc="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nguyên</a:t>
            </a:r>
            <a:r>
              <a:rPr lang="en-US" altLang="zh-CN" sz="2400" spc="-15" dirty="0">
                <a:solidFill>
                  <a:srgbClr val="000000"/>
                </a:solidFill>
                <a:latin typeface="Segoe UI Symbol"/>
                <a:ea typeface="Segoe UI Symbol"/>
              </a:rPr>
              <a:t>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139"/>
              </a:lnSpc>
            </a:pPr>
            <a:endParaRPr lang="en-US" dirty="0" smtClean="0"/>
          </a:p>
          <a:p>
            <a:pPr marL="0" indent="2906917">
              <a:lnSpc>
                <a:spcPct val="102916"/>
              </a:lnSpc>
            </a:pPr>
            <a:r>
              <a:rPr lang="en-US" altLang="zh-CN" sz="1200" spc="55" dirty="0">
                <a:solidFill>
                  <a:srgbClr val="868686"/>
                </a:solidFill>
                <a:latin typeface="Times New Roman"/>
                <a:ea typeface="Times New Roman"/>
              </a:rPr>
              <a:t>Bài</a:t>
            </a:r>
            <a:r>
              <a:rPr lang="en-US" altLang="zh-CN" sz="1200" spc="30" dirty="0">
                <a:solidFill>
                  <a:srgbClr val="86868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spc="55" dirty="0">
                <a:solidFill>
                  <a:srgbClr val="868686"/>
                </a:solidFill>
                <a:latin typeface="Times New Roman"/>
                <a:ea typeface="Times New Roman"/>
              </a:rPr>
              <a:t>7:</a:t>
            </a:r>
            <a:r>
              <a:rPr lang="en-US" altLang="zh-CN" sz="1200" spc="30" dirty="0">
                <a:solidFill>
                  <a:srgbClr val="86868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spc="55" dirty="0">
                <a:solidFill>
                  <a:srgbClr val="868686"/>
                </a:solidFill>
                <a:latin typeface="Times New Roman"/>
                <a:ea typeface="Times New Roman"/>
              </a:rPr>
              <a:t>Phát</a:t>
            </a:r>
            <a:r>
              <a:rPr lang="en-US" altLang="zh-CN" sz="1200" spc="34" dirty="0">
                <a:solidFill>
                  <a:srgbClr val="86868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spc="44" dirty="0">
                <a:solidFill>
                  <a:srgbClr val="868686"/>
                </a:solidFill>
                <a:latin typeface="Times New Roman"/>
                <a:ea typeface="Times New Roman"/>
              </a:rPr>
              <a:t>triển</a:t>
            </a:r>
            <a:r>
              <a:rPr lang="en-US" altLang="zh-CN" sz="1200" spc="30" dirty="0">
                <a:solidFill>
                  <a:srgbClr val="86868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spc="69" dirty="0">
                <a:solidFill>
                  <a:srgbClr val="868686"/>
                </a:solidFill>
                <a:latin typeface="Times New Roman"/>
                <a:ea typeface="Times New Roman"/>
              </a:rPr>
              <a:t>ứng</a:t>
            </a:r>
            <a:r>
              <a:rPr lang="en-US" altLang="zh-CN" sz="1200" spc="34" dirty="0">
                <a:solidFill>
                  <a:srgbClr val="86868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spc="60" dirty="0">
                <a:solidFill>
                  <a:srgbClr val="868686"/>
                </a:solidFill>
                <a:latin typeface="Times New Roman"/>
                <a:ea typeface="Times New Roman"/>
              </a:rPr>
              <a:t>dụng</a:t>
            </a:r>
            <a:r>
              <a:rPr lang="en-US" altLang="zh-CN" sz="1200" spc="30" dirty="0">
                <a:solidFill>
                  <a:srgbClr val="86868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spc="50" dirty="0">
                <a:solidFill>
                  <a:srgbClr val="868686"/>
                </a:solidFill>
                <a:latin typeface="Times New Roman"/>
                <a:ea typeface="Times New Roman"/>
              </a:rPr>
              <a:t>trên</a:t>
            </a:r>
            <a:r>
              <a:rPr lang="en-US" altLang="zh-CN" sz="1200" spc="30" dirty="0">
                <a:solidFill>
                  <a:srgbClr val="86868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spc="64" dirty="0">
                <a:solidFill>
                  <a:srgbClr val="868686"/>
                </a:solidFill>
                <a:latin typeface="Times New Roman"/>
                <a:ea typeface="Times New Roman"/>
              </a:rPr>
              <a:t>Cloud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720" y="1493520"/>
            <a:ext cx="3070860" cy="1645920"/>
          </a:xfrm>
          <a:prstGeom prst="rect">
            <a:avLst/>
          </a:prstGeom>
        </p:spPr>
      </p:pic>
      <p:sp>
        <p:nvSpPr>
          <p:cNvPr id="2" name="TextBox 65"/>
          <p:cNvSpPr txBox="1"/>
          <p:nvPr/>
        </p:nvSpPr>
        <p:spPr>
          <a:xfrm>
            <a:off x="396224" y="377211"/>
            <a:ext cx="8508358" cy="62574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2916"/>
              </a:lnSpc>
            </a:pPr>
            <a:r>
              <a:rPr lang="en-US" altLang="zh-CN" sz="2400" b="1" spc="179" dirty="0">
                <a:solidFill>
                  <a:srgbClr val="006EBF"/>
                </a:solidFill>
                <a:latin typeface="Times New Roman"/>
                <a:ea typeface="Times New Roman"/>
              </a:rPr>
              <a:t>Giới</a:t>
            </a:r>
            <a:r>
              <a:rPr lang="en-US" altLang="zh-CN" sz="2400" b="1" spc="94" dirty="0">
                <a:solidFill>
                  <a:srgbClr val="006EB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b="1" spc="164" dirty="0">
                <a:solidFill>
                  <a:srgbClr val="006EBF"/>
                </a:solidFill>
                <a:latin typeface="Times New Roman"/>
                <a:ea typeface="Times New Roman"/>
              </a:rPr>
              <a:t>thiệu</a:t>
            </a:r>
            <a:r>
              <a:rPr lang="en-US" altLang="zh-CN" sz="2400" b="1" spc="94" dirty="0">
                <a:solidFill>
                  <a:srgbClr val="006EB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b="1" spc="179" dirty="0">
                <a:solidFill>
                  <a:srgbClr val="006EBF"/>
                </a:solidFill>
                <a:latin typeface="Times New Roman"/>
                <a:ea typeface="Times New Roman"/>
              </a:rPr>
              <a:t>về</a:t>
            </a:r>
            <a:r>
              <a:rPr lang="en-US" altLang="zh-CN" sz="2400" b="1" spc="94" dirty="0">
                <a:solidFill>
                  <a:srgbClr val="006EB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b="1" spc="189" dirty="0">
                <a:solidFill>
                  <a:srgbClr val="006EBF"/>
                </a:solidFill>
                <a:latin typeface="Times New Roman"/>
                <a:ea typeface="Times New Roman"/>
              </a:rPr>
              <a:t>Google</a:t>
            </a:r>
            <a:r>
              <a:rPr lang="en-US" altLang="zh-CN" sz="2400" b="1" spc="100" dirty="0">
                <a:solidFill>
                  <a:srgbClr val="006EB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b="1" spc="154" dirty="0">
                <a:solidFill>
                  <a:srgbClr val="006EBF"/>
                </a:solidFill>
                <a:latin typeface="Times New Roman"/>
                <a:ea typeface="Times New Roman"/>
              </a:rPr>
              <a:t>Site</a:t>
            </a:r>
          </a:p>
          <a:p>
            <a:pPr>
              <a:lnSpc>
                <a:spcPts val="1410"/>
              </a:lnSpc>
            </a:pPr>
            <a:endParaRPr lang="en-US" dirty="0" smtClean="0"/>
          </a:p>
          <a:p>
            <a:pPr marL="0">
              <a:lnSpc>
                <a:spcPct val="109583"/>
              </a:lnSpc>
            </a:pPr>
            <a:r>
              <a:rPr lang="en-US" altLang="zh-CN" sz="2400" spc="55" dirty="0">
                <a:solidFill>
                  <a:srgbClr val="FE6200"/>
                </a:solidFill>
                <a:latin typeface="Wingdings"/>
                <a:ea typeface="Wingdings"/>
              </a:rPr>
              <a:t></a:t>
            </a:r>
            <a:r>
              <a:rPr lang="en-US" altLang="zh-CN" sz="2400" spc="69" dirty="0">
                <a:solidFill>
                  <a:srgbClr val="000000"/>
                </a:solidFill>
                <a:latin typeface="Segoe UI Symbol"/>
                <a:ea typeface="Segoe UI Symbol"/>
              </a:rPr>
              <a:t>Google</a:t>
            </a:r>
            <a:r>
              <a:rPr lang="en-US" altLang="zh-CN" sz="2400" spc="3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69" dirty="0">
                <a:solidFill>
                  <a:srgbClr val="000000"/>
                </a:solidFill>
                <a:latin typeface="Segoe UI Symbol"/>
                <a:ea typeface="Segoe UI Symbol"/>
              </a:rPr>
              <a:t>cung</a:t>
            </a:r>
            <a:r>
              <a:rPr lang="en-US" altLang="zh-CN" sz="2400" spc="3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75" dirty="0">
                <a:solidFill>
                  <a:srgbClr val="000000"/>
                </a:solidFill>
                <a:latin typeface="Segoe UI Symbol"/>
                <a:ea typeface="Segoe UI Symbol"/>
              </a:rPr>
              <a:t>cấp</a:t>
            </a:r>
            <a:r>
              <a:rPr lang="en-US" altLang="zh-CN" sz="2400" spc="4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80" dirty="0">
                <a:solidFill>
                  <a:srgbClr val="000000"/>
                </a:solidFill>
                <a:latin typeface="Segoe UI Symbol"/>
                <a:ea typeface="Segoe UI Symbol"/>
              </a:rPr>
              <a:t>một</a:t>
            </a:r>
            <a:r>
              <a:rPr lang="en-US" altLang="zh-CN" sz="2400" spc="3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75" dirty="0">
                <a:solidFill>
                  <a:srgbClr val="000000"/>
                </a:solidFill>
                <a:latin typeface="Segoe UI Symbol"/>
                <a:ea typeface="Segoe UI Symbol"/>
              </a:rPr>
              <a:t>dịch</a:t>
            </a:r>
            <a:r>
              <a:rPr lang="en-US" altLang="zh-CN" sz="2400" spc="4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75" dirty="0">
                <a:solidFill>
                  <a:srgbClr val="000000"/>
                </a:solidFill>
                <a:latin typeface="Segoe UI Symbol"/>
                <a:ea typeface="Segoe UI Symbol"/>
              </a:rPr>
              <a:t>vụ</a:t>
            </a:r>
            <a:r>
              <a:rPr lang="en-US" altLang="zh-CN" sz="2400" spc="3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75" dirty="0">
                <a:solidFill>
                  <a:srgbClr val="000000"/>
                </a:solidFill>
                <a:latin typeface="Segoe UI Symbol"/>
                <a:ea typeface="Segoe UI Symbol"/>
              </a:rPr>
              <a:t>miễn</a:t>
            </a:r>
            <a:r>
              <a:rPr lang="en-US" altLang="zh-CN" sz="2400" spc="3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60" dirty="0">
                <a:solidFill>
                  <a:srgbClr val="000000"/>
                </a:solidFill>
                <a:latin typeface="Segoe UI Symbol"/>
                <a:ea typeface="Segoe UI Symbol"/>
              </a:rPr>
              <a:t>phí</a:t>
            </a:r>
            <a:r>
              <a:rPr lang="en-US" altLang="zh-CN" sz="2400" spc="4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69" dirty="0">
                <a:solidFill>
                  <a:srgbClr val="000000"/>
                </a:solidFill>
                <a:latin typeface="Segoe UI Symbol"/>
                <a:ea typeface="Segoe UI Symbol"/>
              </a:rPr>
              <a:t>cho</a:t>
            </a:r>
            <a:r>
              <a:rPr lang="en-US" altLang="zh-CN" sz="2400" spc="3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75" dirty="0">
                <a:solidFill>
                  <a:srgbClr val="000000"/>
                </a:solidFill>
                <a:latin typeface="Segoe UI Symbol"/>
                <a:ea typeface="Segoe UI Symbol"/>
              </a:rPr>
              <a:t>phép</a:t>
            </a:r>
            <a:r>
              <a:rPr lang="en-US" altLang="zh-CN" sz="2400" spc="4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69" dirty="0">
                <a:solidFill>
                  <a:srgbClr val="000000"/>
                </a:solidFill>
                <a:latin typeface="Segoe UI Symbol"/>
                <a:ea typeface="Segoe UI Symbol"/>
              </a:rPr>
              <a:t>tạo</a:t>
            </a:r>
            <a:r>
              <a:rPr lang="en-US" altLang="zh-CN" sz="2400" spc="3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60" dirty="0">
                <a:solidFill>
                  <a:srgbClr val="000000"/>
                </a:solidFill>
                <a:latin typeface="Segoe UI Symbol"/>
                <a:ea typeface="Segoe UI Symbol"/>
              </a:rPr>
              <a:t>lập</a:t>
            </a:r>
          </a:p>
          <a:p>
            <a:pPr marL="0" indent="231649">
              <a:lnSpc>
                <a:spcPct val="110833"/>
              </a:lnSpc>
            </a:pP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website</a:t>
            </a:r>
            <a:r>
              <a:rPr lang="en-US" altLang="zh-CN" sz="2400" spc="-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một</a:t>
            </a:r>
            <a:r>
              <a:rPr lang="en-US" altLang="zh-CN" sz="2400" spc="-11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cách</a:t>
            </a:r>
            <a:r>
              <a:rPr lang="en-US" altLang="zh-CN" sz="2400" spc="-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dễ</a:t>
            </a:r>
            <a:r>
              <a:rPr lang="en-US" altLang="zh-CN" sz="2400" spc="-11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dàng.</a:t>
            </a:r>
          </a:p>
          <a:p>
            <a:pPr>
              <a:lnSpc>
                <a:spcPts val="515"/>
              </a:lnSpc>
            </a:pPr>
            <a:endParaRPr lang="en-US" dirty="0" smtClean="0"/>
          </a:p>
          <a:p>
            <a:pPr marL="0">
              <a:lnSpc>
                <a:spcPct val="110833"/>
              </a:lnSpc>
            </a:pPr>
            <a:r>
              <a:rPr lang="en-US" altLang="zh-CN" sz="2400" dirty="0">
                <a:solidFill>
                  <a:srgbClr val="FE6200"/>
                </a:solidFill>
                <a:latin typeface="Wingdings"/>
                <a:ea typeface="Wingdings"/>
              </a:rPr>
              <a:t>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Các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ưu</a:t>
            </a:r>
            <a:r>
              <a:rPr lang="en-US" altLang="zh-CN" sz="2400" spc="16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điểm:</a:t>
            </a:r>
          </a:p>
          <a:p>
            <a:pPr marL="0" indent="231649">
              <a:lnSpc>
                <a:spcPct val="110833"/>
              </a:lnSpc>
              <a:spcBef>
                <a:spcPts val="259"/>
              </a:spcBef>
            </a:pPr>
            <a:r>
              <a:rPr lang="en-US" altLang="zh-CN" sz="2400" dirty="0">
                <a:solidFill>
                  <a:srgbClr val="0A59A5"/>
                </a:solidFill>
                <a:latin typeface="Arial"/>
                <a:ea typeface="Arial"/>
              </a:rPr>
              <a:t>•</a:t>
            </a:r>
            <a:r>
              <a:rPr lang="en-US" altLang="zh-CN" sz="2400" spc="-110" dirty="0">
                <a:solidFill>
                  <a:srgbClr val="0A59A5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Cấu</a:t>
            </a:r>
            <a:r>
              <a:rPr lang="en-US" altLang="zh-CN" sz="2400" spc="-11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trúc</a:t>
            </a:r>
            <a:r>
              <a:rPr lang="en-US" altLang="zh-CN" sz="2400" spc="-11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Site</a:t>
            </a:r>
            <a:r>
              <a:rPr lang="en-US" altLang="zh-CN" sz="2400" spc="-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đơn</a:t>
            </a:r>
            <a:r>
              <a:rPr lang="en-US" altLang="zh-CN" sz="2400" spc="-11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giản</a:t>
            </a:r>
          </a:p>
          <a:p>
            <a:pPr marL="0" indent="231649">
              <a:lnSpc>
                <a:spcPct val="110833"/>
              </a:lnSpc>
              <a:spcBef>
                <a:spcPts val="259"/>
              </a:spcBef>
            </a:pPr>
            <a:r>
              <a:rPr lang="en-US" altLang="zh-CN" sz="2400" spc="-30" dirty="0">
                <a:solidFill>
                  <a:srgbClr val="0A59A5"/>
                </a:solidFill>
                <a:latin typeface="Arial"/>
                <a:ea typeface="Arial"/>
              </a:rPr>
              <a:t>•</a:t>
            </a:r>
            <a:r>
              <a:rPr lang="en-US" altLang="zh-CN" sz="2400" spc="-20" dirty="0">
                <a:solidFill>
                  <a:srgbClr val="0A59A5"/>
                </a:solidFill>
                <a:latin typeface="Arial"/>
                <a:cs typeface="Arial"/>
              </a:rPr>
              <a:t> </a:t>
            </a:r>
            <a:r>
              <a:rPr lang="en-US" altLang="zh-CN" sz="2400" spc="-55" dirty="0">
                <a:solidFill>
                  <a:srgbClr val="000000"/>
                </a:solidFill>
                <a:latin typeface="Segoe UI Symbol"/>
                <a:ea typeface="Segoe UI Symbol"/>
              </a:rPr>
              <a:t>URL</a:t>
            </a:r>
            <a:r>
              <a:rPr lang="en-US" altLang="zh-CN" sz="2400" spc="-2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40" dirty="0">
                <a:solidFill>
                  <a:srgbClr val="000000"/>
                </a:solidFill>
                <a:latin typeface="Segoe UI Symbol"/>
                <a:ea typeface="Segoe UI Symbol"/>
              </a:rPr>
              <a:t>tùy</a:t>
            </a:r>
            <a:r>
              <a:rPr lang="en-US" altLang="zh-CN" sz="2400" spc="-3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55" dirty="0">
                <a:solidFill>
                  <a:srgbClr val="000000"/>
                </a:solidFill>
                <a:latin typeface="Segoe UI Symbol"/>
                <a:ea typeface="Segoe UI Symbol"/>
              </a:rPr>
              <a:t>chỉnh</a:t>
            </a:r>
          </a:p>
          <a:p>
            <a:pPr marL="0" indent="231649">
              <a:lnSpc>
                <a:spcPct val="110833"/>
              </a:lnSpc>
              <a:spcBef>
                <a:spcPts val="259"/>
              </a:spcBef>
            </a:pPr>
            <a:r>
              <a:rPr lang="en-US" altLang="zh-CN" sz="2400" dirty="0">
                <a:solidFill>
                  <a:srgbClr val="0A59A5"/>
                </a:solidFill>
                <a:latin typeface="Arial"/>
                <a:ea typeface="Arial"/>
              </a:rPr>
              <a:t>•</a:t>
            </a:r>
            <a:r>
              <a:rPr lang="en-US" altLang="zh-CN" sz="2400" spc="104" dirty="0">
                <a:solidFill>
                  <a:srgbClr val="0A59A5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Index</a:t>
            </a:r>
            <a:r>
              <a:rPr lang="en-US" altLang="zh-CN" sz="2400" spc="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nhanh</a:t>
            </a:r>
            <a:r>
              <a:rPr lang="en-US" altLang="zh-CN" sz="2400" spc="10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chóng</a:t>
            </a:r>
          </a:p>
          <a:p>
            <a:pPr marL="0" indent="231649">
              <a:lnSpc>
                <a:spcPct val="110833"/>
              </a:lnSpc>
              <a:spcBef>
                <a:spcPts val="259"/>
              </a:spcBef>
            </a:pPr>
            <a:r>
              <a:rPr lang="en-US" altLang="zh-CN" sz="2400" dirty="0">
                <a:solidFill>
                  <a:srgbClr val="0A59A5"/>
                </a:solidFill>
                <a:latin typeface="Arial"/>
                <a:ea typeface="Arial"/>
              </a:rPr>
              <a:t>•</a:t>
            </a:r>
            <a:r>
              <a:rPr lang="en-US" altLang="zh-CN" sz="2400" dirty="0">
                <a:solidFill>
                  <a:srgbClr val="0A59A5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Hỗ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trợ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Google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Analytics,Google</a:t>
            </a:r>
            <a:r>
              <a:rPr lang="en-US" altLang="zh-CN" sz="2400" spc="8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Webmaster</a:t>
            </a:r>
          </a:p>
          <a:p>
            <a:pPr marL="0" indent="231649">
              <a:lnSpc>
                <a:spcPct val="110833"/>
              </a:lnSpc>
              <a:spcBef>
                <a:spcPts val="259"/>
              </a:spcBef>
            </a:pPr>
            <a:r>
              <a:rPr lang="en-US" altLang="zh-CN" sz="2400" dirty="0">
                <a:solidFill>
                  <a:srgbClr val="0A59A5"/>
                </a:solidFill>
                <a:latin typeface="Arial"/>
                <a:ea typeface="Arial"/>
              </a:rPr>
              <a:t>•</a:t>
            </a:r>
            <a:r>
              <a:rPr lang="en-US" altLang="zh-CN" sz="2400" spc="-100" dirty="0">
                <a:solidFill>
                  <a:srgbClr val="0A59A5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Cho</a:t>
            </a:r>
            <a:r>
              <a:rPr lang="en-US" altLang="zh-CN" sz="2400" spc="-1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phép</a:t>
            </a:r>
            <a:r>
              <a:rPr lang="en-US" altLang="zh-CN" sz="2400" spc="-1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soạn</a:t>
            </a:r>
            <a:r>
              <a:rPr lang="en-US" altLang="zh-CN" sz="2400" spc="-1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thảo</a:t>
            </a:r>
            <a:r>
              <a:rPr lang="en-US" altLang="zh-CN" sz="2400" spc="-1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bằng</a:t>
            </a:r>
            <a:r>
              <a:rPr lang="en-US" altLang="zh-CN" sz="2400" spc="-10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HTML</a:t>
            </a:r>
          </a:p>
          <a:p>
            <a:pPr marL="0" indent="231649">
              <a:lnSpc>
                <a:spcPct val="110833"/>
              </a:lnSpc>
              <a:spcBef>
                <a:spcPts val="259"/>
              </a:spcBef>
            </a:pPr>
            <a:r>
              <a:rPr lang="en-US" altLang="zh-CN" sz="2400" spc="-30" dirty="0">
                <a:solidFill>
                  <a:srgbClr val="0A59A5"/>
                </a:solidFill>
                <a:latin typeface="Arial"/>
                <a:ea typeface="Arial"/>
              </a:rPr>
              <a:t>•</a:t>
            </a:r>
            <a:r>
              <a:rPr lang="en-US" altLang="zh-CN" sz="2400" spc="-20" dirty="0">
                <a:solidFill>
                  <a:srgbClr val="0A59A5"/>
                </a:solidFill>
                <a:latin typeface="Arial"/>
                <a:cs typeface="Arial"/>
              </a:rPr>
              <a:t> </a:t>
            </a:r>
            <a:r>
              <a:rPr lang="en-US" altLang="zh-CN" sz="2400" spc="-40" dirty="0">
                <a:solidFill>
                  <a:srgbClr val="000000"/>
                </a:solidFill>
                <a:latin typeface="Segoe UI Symbol"/>
                <a:ea typeface="Segoe UI Symbol"/>
              </a:rPr>
              <a:t>Trình</a:t>
            </a:r>
            <a:r>
              <a:rPr lang="en-US" altLang="zh-CN" sz="2400" spc="-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50" dirty="0">
                <a:solidFill>
                  <a:srgbClr val="000000"/>
                </a:solidFill>
                <a:latin typeface="Segoe UI Symbol"/>
                <a:ea typeface="Segoe UI Symbol"/>
              </a:rPr>
              <a:t>soạn</a:t>
            </a:r>
            <a:r>
              <a:rPr lang="en-US" altLang="zh-CN" sz="2400" spc="-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44" dirty="0">
                <a:solidFill>
                  <a:srgbClr val="000000"/>
                </a:solidFill>
                <a:latin typeface="Segoe UI Symbol"/>
                <a:ea typeface="Segoe UI Symbol"/>
              </a:rPr>
              <a:t>thảo</a:t>
            </a:r>
            <a:r>
              <a:rPr lang="en-US" altLang="zh-CN" sz="2400" spc="-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44" dirty="0">
                <a:solidFill>
                  <a:srgbClr val="000000"/>
                </a:solidFill>
                <a:latin typeface="Segoe UI Symbol"/>
                <a:ea typeface="Segoe UI Symbol"/>
              </a:rPr>
              <a:t>thân</a:t>
            </a:r>
            <a:r>
              <a:rPr lang="en-US" altLang="zh-CN" sz="2400" spc="-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40" dirty="0">
                <a:solidFill>
                  <a:srgbClr val="000000"/>
                </a:solidFill>
                <a:latin typeface="Segoe UI Symbol"/>
                <a:ea typeface="Segoe UI Symbol"/>
              </a:rPr>
              <a:t>thiện,</a:t>
            </a:r>
            <a:r>
              <a:rPr lang="en-US" altLang="zh-CN" sz="2400" spc="-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50" dirty="0">
                <a:solidFill>
                  <a:srgbClr val="000000"/>
                </a:solidFill>
                <a:latin typeface="Segoe UI Symbol"/>
                <a:ea typeface="Segoe UI Symbol"/>
              </a:rPr>
              <a:t>đầy</a:t>
            </a:r>
            <a:r>
              <a:rPr lang="en-US" altLang="zh-CN" sz="2400" spc="-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60" dirty="0">
                <a:solidFill>
                  <a:srgbClr val="000000"/>
                </a:solidFill>
                <a:latin typeface="Segoe UI Symbol"/>
                <a:ea typeface="Segoe UI Symbol"/>
              </a:rPr>
              <a:t>đủ</a:t>
            </a:r>
            <a:r>
              <a:rPr lang="en-US" altLang="zh-CN" sz="2400" spc="-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40" dirty="0">
                <a:solidFill>
                  <a:srgbClr val="000000"/>
                </a:solidFill>
                <a:latin typeface="Segoe UI Symbol"/>
                <a:ea typeface="Segoe UI Symbol"/>
              </a:rPr>
              <a:t>các</a:t>
            </a:r>
            <a:r>
              <a:rPr lang="en-US" altLang="zh-CN" sz="2400" spc="-3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40" dirty="0">
                <a:solidFill>
                  <a:srgbClr val="000000"/>
                </a:solidFill>
                <a:latin typeface="Segoe UI Symbol"/>
                <a:ea typeface="Segoe UI Symbol"/>
              </a:rPr>
              <a:t>thẻ.</a:t>
            </a:r>
          </a:p>
          <a:p>
            <a:pPr marL="0" indent="231649">
              <a:lnSpc>
                <a:spcPct val="110833"/>
              </a:lnSpc>
              <a:spcBef>
                <a:spcPts val="259"/>
              </a:spcBef>
            </a:pPr>
            <a:r>
              <a:rPr lang="en-US" altLang="zh-CN" sz="2400" dirty="0">
                <a:solidFill>
                  <a:srgbClr val="0A59A5"/>
                </a:solidFill>
                <a:latin typeface="Arial"/>
                <a:ea typeface="Arial"/>
              </a:rPr>
              <a:t>•</a:t>
            </a:r>
            <a:r>
              <a:rPr lang="en-US" altLang="zh-CN" sz="2400" spc="-64" dirty="0">
                <a:solidFill>
                  <a:srgbClr val="0A59A5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Được</a:t>
            </a:r>
            <a:r>
              <a:rPr lang="en-US" altLang="zh-CN" sz="2400" spc="-6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bảo</a:t>
            </a:r>
            <a:r>
              <a:rPr lang="en-US" altLang="zh-CN" sz="2400" spc="-6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hộ</a:t>
            </a:r>
            <a:r>
              <a:rPr lang="en-US" altLang="zh-CN" sz="2400" spc="-6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bởi</a:t>
            </a:r>
            <a:r>
              <a:rPr lang="en-US" altLang="zh-CN" sz="2400" spc="-6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Google.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150"/>
              </a:lnSpc>
            </a:pPr>
            <a:endParaRPr lang="en-US" dirty="0" smtClean="0"/>
          </a:p>
          <a:p>
            <a:pPr marL="0" indent="2906917">
              <a:lnSpc>
                <a:spcPct val="102916"/>
              </a:lnSpc>
            </a:pPr>
            <a:r>
              <a:rPr lang="en-US" altLang="zh-CN" sz="1200" spc="55" dirty="0">
                <a:solidFill>
                  <a:srgbClr val="868686"/>
                </a:solidFill>
                <a:latin typeface="Times New Roman"/>
                <a:ea typeface="Times New Roman"/>
              </a:rPr>
              <a:t>Bài</a:t>
            </a:r>
            <a:r>
              <a:rPr lang="en-US" altLang="zh-CN" sz="1200" spc="30" dirty="0">
                <a:solidFill>
                  <a:srgbClr val="86868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spc="55" dirty="0">
                <a:solidFill>
                  <a:srgbClr val="868686"/>
                </a:solidFill>
                <a:latin typeface="Times New Roman"/>
                <a:ea typeface="Times New Roman"/>
              </a:rPr>
              <a:t>7:</a:t>
            </a:r>
            <a:r>
              <a:rPr lang="en-US" altLang="zh-CN" sz="1200" spc="30" dirty="0">
                <a:solidFill>
                  <a:srgbClr val="86868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spc="55" dirty="0">
                <a:solidFill>
                  <a:srgbClr val="868686"/>
                </a:solidFill>
                <a:latin typeface="Times New Roman"/>
                <a:ea typeface="Times New Roman"/>
              </a:rPr>
              <a:t>Phát</a:t>
            </a:r>
            <a:r>
              <a:rPr lang="en-US" altLang="zh-CN" sz="1200" spc="34" dirty="0">
                <a:solidFill>
                  <a:srgbClr val="86868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spc="44" dirty="0">
                <a:solidFill>
                  <a:srgbClr val="868686"/>
                </a:solidFill>
                <a:latin typeface="Times New Roman"/>
                <a:ea typeface="Times New Roman"/>
              </a:rPr>
              <a:t>triển</a:t>
            </a:r>
            <a:r>
              <a:rPr lang="en-US" altLang="zh-CN" sz="1200" spc="30" dirty="0">
                <a:solidFill>
                  <a:srgbClr val="86868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spc="69" dirty="0">
                <a:solidFill>
                  <a:srgbClr val="868686"/>
                </a:solidFill>
                <a:latin typeface="Times New Roman"/>
                <a:ea typeface="Times New Roman"/>
              </a:rPr>
              <a:t>ứng</a:t>
            </a:r>
            <a:r>
              <a:rPr lang="en-US" altLang="zh-CN" sz="1200" spc="34" dirty="0">
                <a:solidFill>
                  <a:srgbClr val="86868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spc="60" dirty="0">
                <a:solidFill>
                  <a:srgbClr val="868686"/>
                </a:solidFill>
                <a:latin typeface="Times New Roman"/>
                <a:ea typeface="Times New Roman"/>
              </a:rPr>
              <a:t>dụng</a:t>
            </a:r>
            <a:r>
              <a:rPr lang="en-US" altLang="zh-CN" sz="1200" spc="30" dirty="0">
                <a:solidFill>
                  <a:srgbClr val="86868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spc="50" dirty="0">
                <a:solidFill>
                  <a:srgbClr val="868686"/>
                </a:solidFill>
                <a:latin typeface="Times New Roman"/>
                <a:ea typeface="Times New Roman"/>
              </a:rPr>
              <a:t>trên</a:t>
            </a:r>
            <a:r>
              <a:rPr lang="en-US" altLang="zh-CN" sz="1200" spc="30" dirty="0">
                <a:solidFill>
                  <a:srgbClr val="86868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spc="64" dirty="0">
                <a:solidFill>
                  <a:srgbClr val="868686"/>
                </a:solidFill>
                <a:latin typeface="Times New Roman"/>
                <a:ea typeface="Times New Roman"/>
              </a:rPr>
              <a:t>Cloud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reeform 68"/>
          <p:cNvSpPr/>
          <p:nvPr/>
        </p:nvSpPr>
        <p:spPr>
          <a:xfrm>
            <a:off x="679450" y="1543050"/>
            <a:ext cx="8464550" cy="4629150"/>
          </a:xfrm>
          <a:custGeom>
            <a:avLst/>
            <a:gdLst>
              <a:gd name="connsiteX0" fmla="*/ 6350 w 8464550"/>
              <a:gd name="connsiteY0" fmla="*/ 4629150 h 4629150"/>
              <a:gd name="connsiteX1" fmla="*/ 8464550 w 8464550"/>
              <a:gd name="connsiteY1" fmla="*/ 4629150 h 4629150"/>
              <a:gd name="connsiteX2" fmla="*/ 8464550 w 8464550"/>
              <a:gd name="connsiteY2" fmla="*/ 13970 h 4629150"/>
              <a:gd name="connsiteX3" fmla="*/ 6350 w 8464550"/>
              <a:gd name="connsiteY3" fmla="*/ 13970 h 4629150"/>
              <a:gd name="connsiteX4" fmla="*/ 6350 w 8464550"/>
              <a:gd name="connsiteY4" fmla="*/ 4629150 h 462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64550" h="4629150">
                <a:moveTo>
                  <a:pt x="6350" y="4629150"/>
                </a:moveTo>
                <a:lnTo>
                  <a:pt x="8464550" y="4629150"/>
                </a:lnTo>
                <a:lnTo>
                  <a:pt x="8464550" y="13970"/>
                </a:lnTo>
                <a:lnTo>
                  <a:pt x="6350" y="13970"/>
                </a:lnTo>
                <a:lnTo>
                  <a:pt x="6350" y="4629150"/>
                </a:lnTo>
                <a:close/>
              </a:path>
            </a:pathLst>
          </a:custGeom>
          <a:solidFill>
            <a:srgbClr val="D8D8D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9"/>
          <p:cNvSpPr/>
          <p:nvPr/>
        </p:nvSpPr>
        <p:spPr>
          <a:xfrm>
            <a:off x="679450" y="1200150"/>
            <a:ext cx="3282950" cy="704850"/>
          </a:xfrm>
          <a:custGeom>
            <a:avLst/>
            <a:gdLst>
              <a:gd name="connsiteX0" fmla="*/ 6350 w 3282950"/>
              <a:gd name="connsiteY0" fmla="*/ 8890 h 704850"/>
              <a:gd name="connsiteX1" fmla="*/ 2934970 w 3282950"/>
              <a:gd name="connsiteY1" fmla="*/ 8890 h 704850"/>
              <a:gd name="connsiteX2" fmla="*/ 3282950 w 3282950"/>
              <a:gd name="connsiteY2" fmla="*/ 356870 h 704850"/>
              <a:gd name="connsiteX3" fmla="*/ 2934970 w 3282950"/>
              <a:gd name="connsiteY3" fmla="*/ 704850 h 704850"/>
              <a:gd name="connsiteX4" fmla="*/ 6350 w 3282950"/>
              <a:gd name="connsiteY4" fmla="*/ 704850 h 704850"/>
              <a:gd name="connsiteX5" fmla="*/ 6350 w 3282950"/>
              <a:gd name="connsiteY5" fmla="*/ 8890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82950" h="704850">
                <a:moveTo>
                  <a:pt x="6350" y="8890"/>
                </a:moveTo>
                <a:lnTo>
                  <a:pt x="2934970" y="8890"/>
                </a:lnTo>
                <a:lnTo>
                  <a:pt x="3282950" y="356870"/>
                </a:lnTo>
                <a:lnTo>
                  <a:pt x="2934970" y="704850"/>
                </a:lnTo>
                <a:lnTo>
                  <a:pt x="6350" y="704850"/>
                </a:lnTo>
                <a:lnTo>
                  <a:pt x="6350" y="8890"/>
                </a:lnTo>
                <a:close/>
              </a:path>
            </a:pathLst>
          </a:custGeom>
          <a:solidFill>
            <a:srgbClr val="FE6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60" y="3421379"/>
            <a:ext cx="3688079" cy="3436620"/>
          </a:xfrm>
          <a:prstGeom prst="rect">
            <a:avLst/>
          </a:prstGeom>
        </p:spPr>
      </p:pic>
      <p:sp>
        <p:nvSpPr>
          <p:cNvPr id="2" name="TextBox 71"/>
          <p:cNvSpPr txBox="1"/>
          <p:nvPr/>
        </p:nvSpPr>
        <p:spPr>
          <a:xfrm>
            <a:off x="853424" y="1386061"/>
            <a:ext cx="6554596" cy="24516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5849">
              <a:lnSpc>
                <a:spcPct val="102916"/>
              </a:lnSpc>
            </a:pPr>
            <a:r>
              <a:rPr lang="en-US" altLang="zh-CN" sz="2400" b="1" spc="215" dirty="0">
                <a:solidFill>
                  <a:srgbClr val="FEFEFE"/>
                </a:solidFill>
                <a:latin typeface="Times New Roman"/>
                <a:ea typeface="Times New Roman"/>
              </a:rPr>
              <a:t>Tổng</a:t>
            </a:r>
            <a:r>
              <a:rPr lang="en-US" altLang="zh-CN" sz="2400" b="1" spc="94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b="1" spc="175" dirty="0">
                <a:solidFill>
                  <a:srgbClr val="FEFEFE"/>
                </a:solidFill>
                <a:latin typeface="Times New Roman"/>
                <a:ea typeface="Times New Roman"/>
              </a:rPr>
              <a:t>kết</a:t>
            </a:r>
            <a:r>
              <a:rPr lang="en-US" altLang="zh-CN" sz="2400" b="1" spc="10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b="1" spc="175" dirty="0">
                <a:solidFill>
                  <a:srgbClr val="FEFEFE"/>
                </a:solidFill>
                <a:latin typeface="Times New Roman"/>
                <a:ea typeface="Times New Roman"/>
              </a:rPr>
              <a:t>bài</a:t>
            </a:r>
            <a:r>
              <a:rPr lang="en-US" altLang="zh-CN" sz="2400" b="1" spc="100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b="1" spc="195" dirty="0">
                <a:solidFill>
                  <a:srgbClr val="FEFEFE"/>
                </a:solidFill>
                <a:latin typeface="Times New Roman"/>
                <a:ea typeface="Times New Roman"/>
              </a:rPr>
              <a:t>học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464"/>
              </a:lnSpc>
            </a:pPr>
            <a:endParaRPr lang="en-US" dirty="0" smtClean="0"/>
          </a:p>
          <a:p>
            <a:pPr marL="0">
              <a:lnSpc>
                <a:spcPct val="110833"/>
              </a:lnSpc>
            </a:pP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SV</a:t>
            </a:r>
            <a:r>
              <a:rPr lang="en-US" altLang="zh-CN" sz="2400" spc="-18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cần</a:t>
            </a:r>
            <a:r>
              <a:rPr lang="en-US" altLang="zh-CN" sz="2400" spc="-18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hiểu</a:t>
            </a:r>
            <a:r>
              <a:rPr lang="en-US" altLang="zh-CN" sz="2400" spc="-18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rõ</a:t>
            </a:r>
            <a:r>
              <a:rPr lang="en-US" altLang="zh-CN" sz="2400" spc="-19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các</a:t>
            </a:r>
            <a:r>
              <a:rPr lang="en-US" altLang="zh-CN" sz="2400" spc="-18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vấn</a:t>
            </a:r>
            <a:r>
              <a:rPr lang="en-US" altLang="zh-CN" sz="2400" spc="-18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đề</a:t>
            </a:r>
            <a:r>
              <a:rPr lang="en-US" altLang="zh-CN" sz="2400" spc="-2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sau:</a:t>
            </a:r>
          </a:p>
          <a:p>
            <a:pPr>
              <a:lnSpc>
                <a:spcPts val="575"/>
              </a:lnSpc>
            </a:pPr>
            <a:endParaRPr lang="en-US" dirty="0" smtClean="0"/>
          </a:p>
          <a:p>
            <a:pPr marL="0">
              <a:lnSpc>
                <a:spcPct val="110833"/>
              </a:lnSpc>
            </a:pPr>
            <a:r>
              <a:rPr lang="en-US" altLang="zh-CN" sz="2400" dirty="0">
                <a:solidFill>
                  <a:srgbClr val="FE6200"/>
                </a:solidFill>
                <a:latin typeface="Wingdings"/>
                <a:ea typeface="Wingdings"/>
              </a:rPr>
              <a:t>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Phát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triển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ứng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dụng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trên</a:t>
            </a:r>
            <a:r>
              <a:rPr lang="en-US" altLang="zh-CN" sz="2400" spc="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Cloud</a:t>
            </a:r>
          </a:p>
          <a:p>
            <a:pPr>
              <a:lnSpc>
                <a:spcPts val="575"/>
              </a:lnSpc>
            </a:pPr>
            <a:endParaRPr lang="en-US" dirty="0" smtClean="0"/>
          </a:p>
          <a:p>
            <a:pPr marL="231648" indent="-231648" hangingPunct="0">
              <a:lnSpc>
                <a:spcPct val="109583"/>
              </a:lnSpc>
            </a:pPr>
            <a:r>
              <a:rPr lang="en-US" altLang="zh-CN" sz="2400" dirty="0">
                <a:solidFill>
                  <a:srgbClr val="FE6200"/>
                </a:solidFill>
                <a:latin typeface="Wingdings"/>
                <a:ea typeface="Wingdings"/>
              </a:rPr>
              <a:t>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Sử</a:t>
            </a:r>
            <a:r>
              <a:rPr lang="en-US" altLang="zh-CN" sz="2400" spc="-5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dụng</a:t>
            </a:r>
            <a:r>
              <a:rPr lang="en-US" altLang="zh-CN" sz="2400" spc="-6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các</a:t>
            </a:r>
            <a:r>
              <a:rPr lang="en-US" altLang="zh-CN" sz="2400" spc="-5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công</a:t>
            </a:r>
            <a:r>
              <a:rPr lang="en-US" altLang="zh-CN" sz="2400" spc="-6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cụ</a:t>
            </a:r>
            <a:r>
              <a:rPr lang="en-US" altLang="zh-CN" sz="2400" spc="-5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quản</a:t>
            </a:r>
            <a:r>
              <a:rPr lang="en-US" altLang="zh-CN" sz="2400" spc="-6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lý</a:t>
            </a:r>
            <a:r>
              <a:rPr lang="en-US" altLang="zh-CN" sz="2400" spc="-5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ứng</a:t>
            </a:r>
            <a:r>
              <a:rPr lang="en-US" altLang="zh-CN" sz="2400" spc="-6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dụng</a:t>
            </a:r>
            <a:r>
              <a:rPr lang="en-US" altLang="zh-CN" sz="2400" spc="-6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của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một</a:t>
            </a:r>
            <a:r>
              <a:rPr lang="en-US" altLang="zh-CN" sz="2400" spc="-12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số</a:t>
            </a:r>
            <a:r>
              <a:rPr lang="en-US" altLang="zh-CN" sz="2400" spc="-1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hãng</a:t>
            </a:r>
            <a:r>
              <a:rPr lang="en-US" altLang="zh-CN" sz="2400" spc="-1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nổi</a:t>
            </a:r>
            <a:r>
              <a:rPr lang="en-US" altLang="zh-CN" sz="2400" spc="-12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tiếng</a:t>
            </a:r>
            <a:r>
              <a:rPr lang="en-US" altLang="zh-CN" sz="2400" spc="-1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như</a:t>
            </a:r>
            <a:r>
              <a:rPr lang="en-US" altLang="zh-CN" sz="2400" spc="-1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Google,</a:t>
            </a:r>
            <a:r>
              <a:rPr lang="en-US" altLang="zh-CN" sz="2400" spc="-12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Microsoft…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920" y="3794760"/>
            <a:ext cx="2979420" cy="3055620"/>
          </a:xfrm>
          <a:prstGeom prst="rect">
            <a:avLst/>
          </a:prstGeom>
        </p:spPr>
      </p:pic>
      <p:sp>
        <p:nvSpPr>
          <p:cNvPr id="2" name="TextBox 11"/>
          <p:cNvSpPr txBox="1"/>
          <p:nvPr/>
        </p:nvSpPr>
        <p:spPr>
          <a:xfrm>
            <a:off x="396224" y="377211"/>
            <a:ext cx="8045659" cy="35275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2916"/>
              </a:lnSpc>
            </a:pPr>
            <a:r>
              <a:rPr lang="en-US" altLang="zh-CN" sz="2400" b="1" spc="164" dirty="0">
                <a:solidFill>
                  <a:srgbClr val="006EBF"/>
                </a:solidFill>
                <a:latin typeface="Times New Roman"/>
                <a:ea typeface="Times New Roman"/>
              </a:rPr>
              <a:t>Tổng</a:t>
            </a:r>
            <a:r>
              <a:rPr lang="en-US" altLang="zh-CN" sz="2400" b="1" spc="135" dirty="0">
                <a:solidFill>
                  <a:srgbClr val="006EB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b="1" spc="164" dirty="0">
                <a:solidFill>
                  <a:srgbClr val="006EBF"/>
                </a:solidFill>
                <a:latin typeface="Times New Roman"/>
                <a:ea typeface="Times New Roman"/>
              </a:rPr>
              <a:t>quan</a:t>
            </a:r>
          </a:p>
          <a:p>
            <a:pPr>
              <a:lnSpc>
                <a:spcPts val="1410"/>
              </a:lnSpc>
            </a:pPr>
            <a:endParaRPr lang="en-US" dirty="0" smtClean="0"/>
          </a:p>
          <a:p>
            <a:pPr marL="231649" indent="-231649" hangingPunct="0">
              <a:lnSpc>
                <a:spcPct val="109583"/>
              </a:lnSpc>
            </a:pPr>
            <a:r>
              <a:rPr lang="en-US" altLang="zh-CN" sz="2400" dirty="0">
                <a:solidFill>
                  <a:srgbClr val="FE6200"/>
                </a:solidFill>
                <a:latin typeface="Wingdings"/>
                <a:ea typeface="Wingdings"/>
              </a:rPr>
              <a:t>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Nếu</a:t>
            </a:r>
            <a:r>
              <a:rPr lang="en-US" altLang="zh-CN" sz="2400" spc="-6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bạn</a:t>
            </a:r>
            <a:r>
              <a:rPr lang="en-US" altLang="zh-CN" sz="2400" spc="-6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muốn</a:t>
            </a:r>
            <a:r>
              <a:rPr lang="en-US" altLang="zh-CN" sz="2400" spc="-6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xây</a:t>
            </a:r>
            <a:r>
              <a:rPr lang="en-US" altLang="zh-CN" sz="2400" spc="-6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dựng</a:t>
            </a:r>
            <a:r>
              <a:rPr lang="en-US" altLang="zh-CN" sz="2400" spc="-6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một</a:t>
            </a:r>
            <a:r>
              <a:rPr lang="en-US" altLang="zh-CN" sz="2400" spc="-6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ứng</a:t>
            </a:r>
            <a:r>
              <a:rPr lang="en-US" altLang="zh-CN" sz="2400" spc="-6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dụng</a:t>
            </a:r>
            <a:r>
              <a:rPr lang="en-US" altLang="zh-CN" sz="2400" spc="-6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hoàn</a:t>
            </a:r>
            <a:r>
              <a:rPr lang="en-US" altLang="zh-CN" sz="2400" spc="-6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toàn</a:t>
            </a:r>
            <a:r>
              <a:rPr lang="en-US" altLang="zh-CN" sz="2400" spc="-6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trên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điện</a:t>
            </a:r>
            <a:r>
              <a:rPr lang="en-US" altLang="zh-CN" sz="2400" spc="-8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toán</a:t>
            </a:r>
            <a:r>
              <a:rPr lang="en-US" altLang="zh-CN" sz="2400" spc="-8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đám</a:t>
            </a:r>
            <a:r>
              <a:rPr lang="en-US" altLang="zh-CN" sz="2400" spc="-8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mây,</a:t>
            </a:r>
            <a:r>
              <a:rPr lang="en-US" altLang="zh-CN" sz="2400" spc="-8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Google</a:t>
            </a:r>
            <a:r>
              <a:rPr lang="en-US" altLang="zh-CN" sz="2400" spc="-8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App</a:t>
            </a:r>
            <a:r>
              <a:rPr lang="en-US" altLang="zh-CN" sz="2400" spc="-8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Engine</a:t>
            </a:r>
            <a:r>
              <a:rPr lang="en-US" altLang="zh-CN" sz="2400" spc="-8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chính</a:t>
            </a:r>
            <a:r>
              <a:rPr lang="en-US" altLang="zh-CN" sz="2400" spc="-8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là</a:t>
            </a:r>
            <a:r>
              <a:rPr lang="en-US" altLang="zh-CN" sz="2400" spc="-8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công</a:t>
            </a:r>
            <a:r>
              <a:rPr lang="en-US" altLang="zh-CN" sz="2400" spc="-9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cụ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hoàn</a:t>
            </a:r>
            <a:r>
              <a:rPr lang="en-US" altLang="zh-CN" sz="2400" spc="-19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hảo</a:t>
            </a:r>
            <a:r>
              <a:rPr lang="en-US" altLang="zh-CN" sz="2400" spc="-19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cho</a:t>
            </a:r>
            <a:r>
              <a:rPr lang="en-US" altLang="zh-CN" sz="2400" spc="-19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phép</a:t>
            </a:r>
            <a:r>
              <a:rPr lang="en-US" altLang="zh-CN" sz="2400" spc="-2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bạn</a:t>
            </a:r>
            <a:r>
              <a:rPr lang="en-US" altLang="zh-CN" sz="2400" spc="-19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thực</a:t>
            </a:r>
            <a:r>
              <a:rPr lang="en-US" altLang="zh-CN" sz="2400" spc="-19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hiện</a:t>
            </a:r>
            <a:r>
              <a:rPr lang="en-US" altLang="zh-CN" sz="2400" spc="-19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điều</a:t>
            </a:r>
            <a:r>
              <a:rPr lang="en-US" altLang="zh-CN" sz="2400" spc="-20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đó.</a:t>
            </a:r>
          </a:p>
          <a:p>
            <a:pPr>
              <a:lnSpc>
                <a:spcPts val="634"/>
              </a:lnSpc>
            </a:pPr>
            <a:endParaRPr lang="en-US" dirty="0" smtClean="0"/>
          </a:p>
          <a:p>
            <a:pPr marL="231649" indent="-231647" hangingPunct="0">
              <a:lnSpc>
                <a:spcPct val="109583"/>
              </a:lnSpc>
            </a:pPr>
            <a:r>
              <a:rPr lang="en-US" altLang="zh-CN" sz="2400" dirty="0">
                <a:solidFill>
                  <a:srgbClr val="FE6200"/>
                </a:solidFill>
                <a:latin typeface="Wingdings"/>
                <a:ea typeface="Wingdings"/>
              </a:rPr>
              <a:t>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Về</a:t>
            </a:r>
            <a:r>
              <a:rPr lang="en-US" altLang="zh-CN" sz="2400" spc="-18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bản</a:t>
            </a:r>
            <a:r>
              <a:rPr lang="en-US" altLang="zh-CN" sz="2400" spc="-18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chất,</a:t>
            </a:r>
            <a:r>
              <a:rPr lang="en-US" altLang="zh-CN" sz="2400" spc="-18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bạn</a:t>
            </a:r>
            <a:r>
              <a:rPr lang="en-US" altLang="zh-CN" sz="2400" spc="-18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cần</a:t>
            </a:r>
            <a:r>
              <a:rPr lang="en-US" altLang="zh-CN" sz="2400" spc="-18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viết</a:t>
            </a:r>
            <a:r>
              <a:rPr lang="en-US" altLang="zh-CN" sz="2400" spc="-18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các</a:t>
            </a:r>
            <a:r>
              <a:rPr lang="en-US" altLang="zh-CN" sz="2400" spc="-18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dòng</a:t>
            </a:r>
            <a:r>
              <a:rPr lang="en-US" altLang="zh-CN" sz="2400" spc="-18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mã</a:t>
            </a:r>
            <a:r>
              <a:rPr lang="en-US" altLang="zh-CN" sz="2400" spc="-18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Python,</a:t>
            </a:r>
            <a:r>
              <a:rPr lang="en-US" altLang="zh-CN" sz="2400" spc="-18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tinh</a:t>
            </a:r>
            <a:r>
              <a:rPr lang="en-US" altLang="zh-CN" sz="2400" spc="-18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chỉnh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một</a:t>
            </a:r>
            <a:r>
              <a:rPr lang="en-US" altLang="zh-CN" sz="2400" spc="-11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số</a:t>
            </a:r>
            <a:r>
              <a:rPr lang="en-US" altLang="zh-CN" sz="2400" spc="-11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đoạn</a:t>
            </a:r>
            <a:r>
              <a:rPr lang="en-US" altLang="zh-CN" sz="2400" spc="-11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mã</a:t>
            </a:r>
            <a:r>
              <a:rPr lang="en-US" altLang="zh-CN" sz="2400" spc="-11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HTML</a:t>
            </a:r>
            <a:r>
              <a:rPr lang="en-US" altLang="zh-CN" sz="2400" spc="-12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là</a:t>
            </a:r>
            <a:r>
              <a:rPr lang="en-US" altLang="zh-CN" sz="2400" spc="-11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hoàn</a:t>
            </a:r>
            <a:r>
              <a:rPr lang="en-US" altLang="zh-CN" sz="2400" spc="-11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thành</a:t>
            </a:r>
            <a:r>
              <a:rPr lang="en-US" altLang="zh-CN" sz="2400" spc="-11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một</a:t>
            </a:r>
            <a:r>
              <a:rPr lang="en-US" altLang="zh-CN" sz="2400" spc="-11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ứng</a:t>
            </a:r>
            <a:r>
              <a:rPr lang="en-US" altLang="zh-CN" sz="2400" spc="-1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dụng</a:t>
            </a:r>
          </a:p>
          <a:p>
            <a:pPr>
              <a:lnSpc>
                <a:spcPts val="619"/>
              </a:lnSpc>
            </a:pPr>
            <a:endParaRPr lang="en-US" dirty="0" smtClean="0"/>
          </a:p>
          <a:p>
            <a:pPr marL="0">
              <a:lnSpc>
                <a:spcPct val="110000"/>
              </a:lnSpc>
            </a:pPr>
            <a:r>
              <a:rPr lang="en-US" altLang="zh-CN" sz="2400" dirty="0">
                <a:solidFill>
                  <a:srgbClr val="FE6200"/>
                </a:solidFill>
                <a:latin typeface="Wingdings"/>
                <a:ea typeface="Wingdings"/>
              </a:rPr>
              <a:t>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Thời</a:t>
            </a:r>
            <a:r>
              <a:rPr lang="en-US" altLang="zh-CN" sz="2400" spc="-17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gian</a:t>
            </a:r>
            <a:r>
              <a:rPr lang="en-US" altLang="zh-CN" sz="2400" spc="-17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làm</a:t>
            </a:r>
            <a:r>
              <a:rPr lang="en-US" altLang="zh-CN" sz="2400" spc="-17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một</a:t>
            </a:r>
            <a:r>
              <a:rPr lang="en-US" altLang="zh-CN" sz="2400" spc="-17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ứng</a:t>
            </a:r>
            <a:r>
              <a:rPr lang="en-US" altLang="zh-CN" sz="2400" spc="-17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dụng</a:t>
            </a:r>
            <a:r>
              <a:rPr lang="en-US" altLang="zh-CN" sz="2400" spc="-17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có</a:t>
            </a:r>
            <a:r>
              <a:rPr lang="en-US" altLang="zh-CN" sz="2400" spc="-17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thể</a:t>
            </a:r>
            <a:r>
              <a:rPr lang="en-US" altLang="zh-CN" sz="2400" spc="-17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rất</a:t>
            </a:r>
            <a:r>
              <a:rPr lang="en-US" altLang="zh-CN" sz="2400" spc="-17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ngắn</a:t>
            </a:r>
            <a:r>
              <a:rPr lang="en-US" altLang="zh-CN" sz="2400" spc="-17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(chỉ</a:t>
            </a:r>
            <a:r>
              <a:rPr lang="en-US" altLang="zh-CN" sz="2400" spc="-18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khoảng</a:t>
            </a:r>
          </a:p>
          <a:p>
            <a:pPr marL="0" indent="231648">
              <a:lnSpc>
                <a:spcPct val="110833"/>
              </a:lnSpc>
            </a:pPr>
            <a:r>
              <a:rPr lang="en-US" altLang="zh-CN" sz="2400" spc="-5" dirty="0">
                <a:solidFill>
                  <a:srgbClr val="000000"/>
                </a:solidFill>
                <a:latin typeface="Segoe UI Symbol"/>
                <a:ea typeface="Segoe UI Symbol"/>
              </a:rPr>
              <a:t>vài</a:t>
            </a:r>
            <a:r>
              <a:rPr lang="en-US" altLang="zh-CN" sz="2400" spc="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10" dirty="0">
                <a:solidFill>
                  <a:srgbClr val="000000"/>
                </a:solidFill>
                <a:latin typeface="Segoe UI Symbol"/>
                <a:ea typeface="Segoe UI Symbol"/>
              </a:rPr>
              <a:t>phút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480" y="4792979"/>
            <a:ext cx="4160520" cy="2019300"/>
          </a:xfrm>
          <a:prstGeom prst="rect">
            <a:avLst/>
          </a:prstGeom>
        </p:spPr>
      </p:pic>
      <p:sp>
        <p:nvSpPr>
          <p:cNvPr id="2" name="TextBox 13"/>
          <p:cNvSpPr txBox="1"/>
          <p:nvPr/>
        </p:nvSpPr>
        <p:spPr>
          <a:xfrm>
            <a:off x="396224" y="377211"/>
            <a:ext cx="7960637" cy="48077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2916"/>
              </a:lnSpc>
            </a:pPr>
            <a:r>
              <a:rPr lang="en-US" altLang="zh-CN" sz="2400" b="1" spc="164" dirty="0">
                <a:solidFill>
                  <a:srgbClr val="006EBF"/>
                </a:solidFill>
                <a:latin typeface="Times New Roman"/>
                <a:ea typeface="Times New Roman"/>
              </a:rPr>
              <a:t>Tổng</a:t>
            </a:r>
            <a:r>
              <a:rPr lang="en-US" altLang="zh-CN" sz="2400" b="1" spc="135" dirty="0">
                <a:solidFill>
                  <a:srgbClr val="006EB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b="1" spc="164" dirty="0">
                <a:solidFill>
                  <a:srgbClr val="006EBF"/>
                </a:solidFill>
                <a:latin typeface="Times New Roman"/>
                <a:ea typeface="Times New Roman"/>
              </a:rPr>
              <a:t>quan</a:t>
            </a:r>
          </a:p>
          <a:p>
            <a:pPr>
              <a:lnSpc>
                <a:spcPts val="1410"/>
              </a:lnSpc>
            </a:pPr>
            <a:endParaRPr lang="en-US" dirty="0" smtClean="0"/>
          </a:p>
          <a:p>
            <a:pPr marL="0">
              <a:lnSpc>
                <a:spcPct val="109583"/>
              </a:lnSpc>
            </a:pPr>
            <a:r>
              <a:rPr lang="en-US" altLang="zh-CN" sz="2400" dirty="0">
                <a:solidFill>
                  <a:srgbClr val="FE6200"/>
                </a:solidFill>
                <a:latin typeface="Wingdings"/>
                <a:ea typeface="Wingdings"/>
              </a:rPr>
              <a:t>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Bạn</a:t>
            </a:r>
            <a:r>
              <a:rPr lang="en-US" altLang="zh-CN" sz="2400" spc="-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không</a:t>
            </a:r>
            <a:r>
              <a:rPr lang="en-US" altLang="zh-CN" sz="2400" spc="-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phải</a:t>
            </a:r>
            <a:r>
              <a:rPr lang="en-US" altLang="zh-CN" sz="2400" spc="-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lo</a:t>
            </a:r>
            <a:r>
              <a:rPr lang="en-US" altLang="zh-CN" sz="2400" spc="-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lắng</a:t>
            </a:r>
            <a:r>
              <a:rPr lang="en-US" altLang="zh-CN" sz="2400" spc="-11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về</a:t>
            </a:r>
            <a:r>
              <a:rPr lang="en-US" altLang="zh-CN" sz="2400" spc="-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việc</a:t>
            </a:r>
            <a:r>
              <a:rPr lang="en-US" altLang="zh-CN" sz="2400" spc="-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mua</a:t>
            </a:r>
            <a:r>
              <a:rPr lang="en-US" altLang="zh-CN" sz="2400" spc="-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máy</a:t>
            </a:r>
            <a:r>
              <a:rPr lang="en-US" altLang="zh-CN" sz="2400" spc="-11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chủ,</a:t>
            </a:r>
            <a:r>
              <a:rPr lang="en-US" altLang="zh-CN" sz="2400" spc="-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cân</a:t>
            </a:r>
            <a:r>
              <a:rPr lang="en-US" altLang="zh-CN" sz="2400" spc="-11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bằng</a:t>
            </a:r>
          </a:p>
          <a:p>
            <a:pPr marL="0" indent="231648">
              <a:lnSpc>
                <a:spcPct val="110833"/>
              </a:lnSpc>
            </a:pPr>
            <a:r>
              <a:rPr lang="en-US" altLang="zh-CN" sz="2400" spc="-35" dirty="0">
                <a:solidFill>
                  <a:srgbClr val="000000"/>
                </a:solidFill>
                <a:latin typeface="Segoe UI Symbol"/>
                <a:ea typeface="Segoe UI Symbol"/>
              </a:rPr>
              <a:t>tải,</a:t>
            </a:r>
            <a:r>
              <a:rPr lang="en-US" altLang="zh-CN" sz="2400" spc="-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55" dirty="0">
                <a:solidFill>
                  <a:srgbClr val="000000"/>
                </a:solidFill>
                <a:latin typeface="Segoe UI Symbol"/>
                <a:ea typeface="Segoe UI Symbol"/>
              </a:rPr>
              <a:t>hoặc</a:t>
            </a:r>
            <a:r>
              <a:rPr lang="en-US" altLang="zh-CN" sz="2400" spc="-3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65" dirty="0">
                <a:solidFill>
                  <a:srgbClr val="000000"/>
                </a:solidFill>
                <a:latin typeface="Segoe UI Symbol"/>
                <a:ea typeface="Segoe UI Symbol"/>
              </a:rPr>
              <a:t>DNS</a:t>
            </a:r>
            <a:r>
              <a:rPr lang="en-US" altLang="zh-CN" sz="2400" spc="-15" dirty="0">
                <a:solidFill>
                  <a:srgbClr val="000000"/>
                </a:solidFill>
                <a:latin typeface="Segoe UI Symbol"/>
                <a:ea typeface="Segoe UI Symbol"/>
              </a:rPr>
              <a:t>.</a:t>
            </a:r>
          </a:p>
          <a:p>
            <a:pPr>
              <a:lnSpc>
                <a:spcPts val="575"/>
              </a:lnSpc>
            </a:pPr>
            <a:endParaRPr lang="en-US" dirty="0" smtClean="0"/>
          </a:p>
          <a:p>
            <a:pPr marL="0">
              <a:lnSpc>
                <a:spcPct val="109583"/>
              </a:lnSpc>
            </a:pPr>
            <a:r>
              <a:rPr lang="en-US" altLang="zh-CN" sz="2400" dirty="0">
                <a:solidFill>
                  <a:srgbClr val="FE6200"/>
                </a:solidFill>
                <a:latin typeface="Wingdings"/>
                <a:ea typeface="Wingdings"/>
              </a:rPr>
              <a:t>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Một</a:t>
            </a:r>
            <a:r>
              <a:rPr lang="en-US" altLang="zh-CN" sz="2400" spc="-12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số</a:t>
            </a:r>
            <a:r>
              <a:rPr lang="en-US" altLang="zh-CN" sz="2400" spc="-1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điểm</a:t>
            </a:r>
            <a:r>
              <a:rPr lang="en-US" altLang="zh-CN" sz="2400" spc="-12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cần</a:t>
            </a:r>
            <a:r>
              <a:rPr lang="en-US" altLang="zh-CN" sz="2400" spc="-1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xem</a:t>
            </a:r>
            <a:r>
              <a:rPr lang="en-US" altLang="zh-CN" sz="2400" spc="-1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xét</a:t>
            </a:r>
            <a:r>
              <a:rPr lang="en-US" altLang="zh-CN" sz="2400" spc="-12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khi</a:t>
            </a:r>
            <a:r>
              <a:rPr lang="en-US" altLang="zh-CN" sz="2400" spc="-1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viết</a:t>
            </a:r>
            <a:r>
              <a:rPr lang="en-US" altLang="zh-CN" sz="2400" spc="-1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một</a:t>
            </a:r>
            <a:r>
              <a:rPr lang="en-US" altLang="zh-CN" sz="2400" spc="-12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ứng</a:t>
            </a:r>
            <a:r>
              <a:rPr lang="en-US" altLang="zh-CN" sz="2400" spc="-1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dụng</a:t>
            </a:r>
            <a:r>
              <a:rPr lang="en-US" altLang="zh-CN" sz="2400" spc="-12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cho</a:t>
            </a:r>
            <a:r>
              <a:rPr lang="en-US" altLang="zh-CN" sz="2400" spc="-12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điện</a:t>
            </a:r>
          </a:p>
          <a:p>
            <a:pPr marL="0" indent="231648">
              <a:lnSpc>
                <a:spcPct val="110833"/>
              </a:lnSpc>
            </a:pP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toán</a:t>
            </a:r>
            <a:r>
              <a:rPr lang="en-US" altLang="zh-CN" sz="2400" spc="-6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đám</a:t>
            </a:r>
            <a:r>
              <a:rPr lang="en-US" altLang="zh-CN" sz="2400" spc="-6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mây</a:t>
            </a:r>
            <a:r>
              <a:rPr lang="en-US" altLang="zh-CN" sz="2400" spc="-7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như</a:t>
            </a:r>
            <a:r>
              <a:rPr lang="en-US" altLang="zh-CN" sz="2400" spc="-7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sau:</a:t>
            </a:r>
          </a:p>
          <a:p>
            <a:pPr>
              <a:lnSpc>
                <a:spcPts val="575"/>
              </a:lnSpc>
            </a:pPr>
            <a:endParaRPr lang="en-US" dirty="0" smtClean="0"/>
          </a:p>
          <a:p>
            <a:pPr marL="0" indent="231648">
              <a:lnSpc>
                <a:spcPct val="109583"/>
              </a:lnSpc>
            </a:pPr>
            <a:r>
              <a:rPr lang="en-US" altLang="zh-CN" sz="2400" dirty="0">
                <a:solidFill>
                  <a:srgbClr val="0A59A5"/>
                </a:solidFill>
                <a:latin typeface="Arial"/>
                <a:ea typeface="Arial"/>
              </a:rPr>
              <a:t>•</a:t>
            </a:r>
            <a:r>
              <a:rPr lang="en-US" altLang="zh-CN" sz="2400" spc="-135" dirty="0">
                <a:solidFill>
                  <a:srgbClr val="0A59A5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Có</a:t>
            </a:r>
            <a:r>
              <a:rPr lang="en-US" altLang="zh-CN" sz="2400" spc="-13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kiến</a:t>
            </a:r>
            <a:r>
              <a:rPr lang="en-US" altLang="zh-CN" sz="2400" spc="-13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​​thức</a:t>
            </a:r>
            <a:r>
              <a:rPr lang="en-US" altLang="zh-CN" sz="2400" spc="-13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về</a:t>
            </a:r>
            <a:r>
              <a:rPr lang="en-US" altLang="zh-CN" sz="2400" spc="-13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Python,</a:t>
            </a:r>
            <a:r>
              <a:rPr lang="en-US" altLang="zh-CN" sz="2400" spc="-13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điều</a:t>
            </a:r>
            <a:r>
              <a:rPr lang="en-US" altLang="zh-CN" sz="2400" spc="-13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này</a:t>
            </a:r>
            <a:r>
              <a:rPr lang="en-US" altLang="zh-CN" sz="2400" spc="-13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sẽ</a:t>
            </a:r>
            <a:r>
              <a:rPr lang="en-US" altLang="zh-CN" sz="2400" spc="-13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giúp</a:t>
            </a:r>
            <a:r>
              <a:rPr lang="en-US" altLang="zh-CN" sz="2400" spc="-13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ích</a:t>
            </a:r>
            <a:r>
              <a:rPr lang="en-US" altLang="zh-CN" sz="2400" spc="-13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rất</a:t>
            </a:r>
            <a:r>
              <a:rPr lang="en-US" altLang="zh-CN" sz="2400" spc="-13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nhiều</a:t>
            </a:r>
          </a:p>
          <a:p>
            <a:pPr marL="0" indent="463296">
              <a:lnSpc>
                <a:spcPct val="110833"/>
              </a:lnSpc>
            </a:pP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trong</a:t>
            </a:r>
            <a:r>
              <a:rPr lang="en-US" altLang="zh-CN" sz="2400" spc="-17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việc</a:t>
            </a:r>
            <a:r>
              <a:rPr lang="en-US" altLang="zh-CN" sz="2400" spc="-17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phát</a:t>
            </a:r>
            <a:r>
              <a:rPr lang="en-US" altLang="zh-CN" sz="2400" spc="-17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triển</a:t>
            </a:r>
            <a:r>
              <a:rPr lang="en-US" altLang="zh-CN" sz="2400" spc="-17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ứng</a:t>
            </a:r>
            <a:r>
              <a:rPr lang="en-US" altLang="zh-CN" sz="2400" spc="-17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dụng.</a:t>
            </a:r>
          </a:p>
          <a:p>
            <a:pPr>
              <a:lnSpc>
                <a:spcPts val="575"/>
              </a:lnSpc>
            </a:pPr>
            <a:endParaRPr lang="en-US" dirty="0" smtClean="0"/>
          </a:p>
          <a:p>
            <a:pPr marL="463297" indent="-231648" hangingPunct="0">
              <a:lnSpc>
                <a:spcPct val="110000"/>
              </a:lnSpc>
            </a:pPr>
            <a:r>
              <a:rPr lang="en-US" altLang="zh-CN" sz="2400" dirty="0">
                <a:solidFill>
                  <a:srgbClr val="0A59A5"/>
                </a:solidFill>
                <a:latin typeface="Arial"/>
                <a:ea typeface="Arial"/>
              </a:rPr>
              <a:t>•</a:t>
            </a:r>
            <a:r>
              <a:rPr lang="en-US" altLang="zh-CN" sz="2400" spc="-80" dirty="0">
                <a:solidFill>
                  <a:srgbClr val="0A59A5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Hiểu</a:t>
            </a:r>
            <a:r>
              <a:rPr lang="en-US" altLang="zh-CN" sz="2400" spc="-7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biết</a:t>
            </a:r>
            <a:r>
              <a:rPr lang="en-US" altLang="zh-CN" sz="2400" spc="-8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về</a:t>
            </a:r>
            <a:r>
              <a:rPr lang="en-US" altLang="zh-CN" sz="2400" spc="-8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ngôn</a:t>
            </a:r>
            <a:r>
              <a:rPr lang="en-US" altLang="zh-CN" sz="2400" spc="-8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ngữ</a:t>
            </a:r>
            <a:r>
              <a:rPr lang="en-US" altLang="zh-CN" sz="2400" spc="-8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lập</a:t>
            </a:r>
            <a:r>
              <a:rPr lang="en-US" altLang="zh-CN" sz="2400" spc="-7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trình</a:t>
            </a:r>
            <a:r>
              <a:rPr lang="en-US" altLang="zh-CN" sz="2400" spc="-8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Java.</a:t>
            </a:r>
            <a:r>
              <a:rPr lang="en-US" altLang="zh-CN" sz="2400" spc="-8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Đây</a:t>
            </a:r>
            <a:r>
              <a:rPr lang="en-US" altLang="zh-CN" sz="2400" spc="-8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là</a:t>
            </a:r>
            <a:r>
              <a:rPr lang="en-US" altLang="zh-CN" sz="2400" spc="-8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ngôn</a:t>
            </a:r>
            <a:r>
              <a:rPr lang="en-US" altLang="zh-CN" sz="2400" spc="-8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ngữ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rất</a:t>
            </a:r>
            <a:r>
              <a:rPr lang="en-US" altLang="zh-CN" sz="2400" spc="-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phổ</a:t>
            </a:r>
            <a:r>
              <a:rPr lang="en-US" altLang="zh-CN" sz="2400" spc="-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biến</a:t>
            </a:r>
            <a:r>
              <a:rPr lang="en-US" altLang="zh-CN" sz="2400" spc="-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trên</a:t>
            </a:r>
            <a:r>
              <a:rPr lang="en-US" altLang="zh-CN" sz="2400" spc="-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các</a:t>
            </a:r>
            <a:r>
              <a:rPr lang="en-US" altLang="zh-CN" sz="2400" spc="-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đám</a:t>
            </a:r>
            <a:r>
              <a:rPr lang="en-US" altLang="zh-CN" sz="2400" spc="-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mây</a:t>
            </a:r>
            <a:r>
              <a:rPr lang="en-US" altLang="zh-CN" sz="2400" spc="-11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của</a:t>
            </a:r>
            <a:r>
              <a:rPr lang="en-US" altLang="zh-CN" sz="2400" spc="-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Google.</a:t>
            </a:r>
            <a:r>
              <a:rPr lang="en-US" altLang="zh-CN" sz="2400" spc="-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Nó</a:t>
            </a:r>
            <a:r>
              <a:rPr lang="en-US" altLang="zh-CN" sz="2400" spc="-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cũng</a:t>
            </a:r>
            <a:r>
              <a:rPr lang="en-US" altLang="zh-CN" sz="2400" spc="-11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là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một</a:t>
            </a:r>
            <a:r>
              <a:rPr lang="en-US" altLang="zh-CN" sz="2400" spc="-14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công</a:t>
            </a:r>
            <a:r>
              <a:rPr lang="en-US" altLang="zh-CN" sz="2400" spc="-14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cụ</a:t>
            </a:r>
            <a:r>
              <a:rPr lang="en-US" altLang="zh-CN" sz="2400" spc="-14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viết</a:t>
            </a:r>
            <a:r>
              <a:rPr lang="en-US" altLang="zh-CN" sz="2400" spc="-14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script</a:t>
            </a:r>
            <a:r>
              <a:rPr lang="en-US" altLang="zh-CN" sz="2400" spc="-14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rất</a:t>
            </a:r>
            <a:r>
              <a:rPr lang="en-US" altLang="zh-CN" sz="2400" spc="-15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mạnh</a:t>
            </a:r>
            <a:r>
              <a:rPr lang="en-US" altLang="zh-CN" sz="2400" spc="-14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mẽ,</a:t>
            </a:r>
            <a:r>
              <a:rPr lang="en-US" altLang="zh-CN" sz="2400" spc="-14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tuy</a:t>
            </a:r>
            <a:r>
              <a:rPr lang="en-US" altLang="zh-CN" sz="2400" spc="-14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nhiên</a:t>
            </a:r>
            <a:r>
              <a:rPr lang="en-US" altLang="zh-CN" sz="2400" spc="-15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khá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65" dirty="0">
                <a:solidFill>
                  <a:srgbClr val="000000"/>
                </a:solidFill>
                <a:latin typeface="Segoe UI Symbol"/>
                <a:ea typeface="Segoe UI Symbol"/>
              </a:rPr>
              <a:t>phức</a:t>
            </a:r>
            <a:r>
              <a:rPr lang="en-US" altLang="zh-CN" sz="2400" spc="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60" dirty="0">
                <a:solidFill>
                  <a:srgbClr val="000000"/>
                </a:solidFill>
                <a:latin typeface="Segoe UI Symbol"/>
                <a:ea typeface="Segoe UI Symbol"/>
              </a:rPr>
              <a:t>tạp</a:t>
            </a:r>
            <a:r>
              <a:rPr lang="en-US" altLang="zh-CN" sz="2400" spc="-20" dirty="0">
                <a:solidFill>
                  <a:srgbClr val="000000"/>
                </a:solidFill>
                <a:latin typeface="Segoe UI Symbol"/>
                <a:ea typeface="Segoe UI Symbol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4"/>
          <p:cNvSpPr txBox="1"/>
          <p:nvPr/>
        </p:nvSpPr>
        <p:spPr>
          <a:xfrm>
            <a:off x="396223" y="377211"/>
            <a:ext cx="8099600" cy="52131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2916"/>
              </a:lnSpc>
            </a:pPr>
            <a:r>
              <a:rPr lang="en-US" altLang="zh-CN" sz="2400" b="1" spc="164" dirty="0">
                <a:solidFill>
                  <a:srgbClr val="006EBF"/>
                </a:solidFill>
                <a:latin typeface="Times New Roman"/>
                <a:ea typeface="Times New Roman"/>
              </a:rPr>
              <a:t>Tổng</a:t>
            </a:r>
            <a:r>
              <a:rPr lang="en-US" altLang="zh-CN" sz="2400" b="1" spc="135" dirty="0">
                <a:solidFill>
                  <a:srgbClr val="006EB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b="1" spc="164" dirty="0">
                <a:solidFill>
                  <a:srgbClr val="006EBF"/>
                </a:solidFill>
                <a:latin typeface="Times New Roman"/>
                <a:ea typeface="Times New Roman"/>
              </a:rPr>
              <a:t>quan</a:t>
            </a:r>
          </a:p>
          <a:p>
            <a:pPr>
              <a:lnSpc>
                <a:spcPts val="1410"/>
              </a:lnSpc>
            </a:pPr>
            <a:endParaRPr lang="en-US" dirty="0" smtClean="0"/>
          </a:p>
          <a:p>
            <a:pPr marL="231648" indent="-231647" hangingPunct="0">
              <a:lnSpc>
                <a:spcPct val="109583"/>
              </a:lnSpc>
            </a:pPr>
            <a:r>
              <a:rPr lang="en-US" altLang="zh-CN" sz="2400" dirty="0">
                <a:solidFill>
                  <a:srgbClr val="FE6200"/>
                </a:solidFill>
                <a:latin typeface="Wingdings"/>
                <a:ea typeface="Wingdings"/>
              </a:rPr>
              <a:t>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App</a:t>
            </a:r>
            <a:r>
              <a:rPr lang="en-US" altLang="zh-CN" sz="2400" spc="-4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Engine</a:t>
            </a:r>
            <a:r>
              <a:rPr lang="en-US" altLang="zh-CN" sz="2400" spc="-4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giống</a:t>
            </a:r>
            <a:r>
              <a:rPr lang="en-US" altLang="zh-CN" sz="2400" spc="-5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như</a:t>
            </a:r>
            <a:r>
              <a:rPr lang="en-US" altLang="zh-CN" sz="2400" spc="-4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một</a:t>
            </a:r>
            <a:r>
              <a:rPr lang="en-US" altLang="zh-CN" sz="2400" spc="-5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vùng</a:t>
            </a:r>
            <a:r>
              <a:rPr lang="en-US" altLang="zh-CN" sz="2400" spc="-4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lưu</a:t>
            </a:r>
            <a:r>
              <a:rPr lang="en-US" altLang="zh-CN" sz="2400" spc="-5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trữ</a:t>
            </a:r>
            <a:r>
              <a:rPr lang="en-US" altLang="zh-CN" sz="2400" spc="-4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dữ</a:t>
            </a:r>
            <a:r>
              <a:rPr lang="en-US" altLang="zh-CN" sz="2400" spc="-5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liệu</a:t>
            </a:r>
            <a:r>
              <a:rPr lang="en-US" altLang="zh-CN" sz="2400" spc="-4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trên</a:t>
            </a:r>
            <a:r>
              <a:rPr lang="en-US" altLang="zh-CN" sz="2400" spc="-5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Điện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toán</a:t>
            </a:r>
            <a:r>
              <a:rPr lang="en-US" altLang="zh-CN" sz="2400" spc="-5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đám</a:t>
            </a:r>
            <a:r>
              <a:rPr lang="en-US" altLang="zh-CN" sz="2400" spc="-6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mây,</a:t>
            </a:r>
            <a:r>
              <a:rPr lang="en-US" altLang="zh-CN" sz="2400" spc="-6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tuy</a:t>
            </a:r>
            <a:r>
              <a:rPr lang="en-US" altLang="zh-CN" sz="2400" spc="-6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nhiên</a:t>
            </a:r>
            <a:r>
              <a:rPr lang="en-US" altLang="zh-CN" sz="2400" spc="-6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nó</a:t>
            </a:r>
            <a:r>
              <a:rPr lang="en-US" altLang="zh-CN" sz="2400" spc="-6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không</a:t>
            </a:r>
            <a:r>
              <a:rPr lang="en-US" altLang="zh-CN" sz="2400" spc="-6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cho</a:t>
            </a:r>
            <a:r>
              <a:rPr lang="en-US" altLang="zh-CN" sz="2400" spc="-6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phép</a:t>
            </a:r>
            <a:r>
              <a:rPr lang="en-US" altLang="zh-CN" sz="2400" spc="-5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thực</a:t>
            </a:r>
            <a:r>
              <a:rPr lang="en-US" altLang="zh-CN" sz="2400" spc="-6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hiện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các</a:t>
            </a:r>
            <a:r>
              <a:rPr lang="en-US" altLang="zh-CN" sz="2400" spc="-7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thao</a:t>
            </a:r>
            <a:r>
              <a:rPr lang="en-US" altLang="zh-CN" sz="2400" spc="-7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tác</a:t>
            </a:r>
            <a:r>
              <a:rPr lang="en-US" altLang="zh-CN" sz="2400" spc="-8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phức</a:t>
            </a:r>
            <a:r>
              <a:rPr lang="en-US" altLang="zh-CN" sz="2400" spc="-7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tạp</a:t>
            </a:r>
            <a:r>
              <a:rPr lang="en-US" altLang="zh-CN" sz="2400" spc="-7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như</a:t>
            </a:r>
            <a:r>
              <a:rPr lang="en-US" altLang="zh-CN" sz="2400" spc="-8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trong</a:t>
            </a:r>
            <a:r>
              <a:rPr lang="en-US" altLang="zh-CN" sz="2400" spc="-8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Oracle.</a:t>
            </a:r>
          </a:p>
          <a:p>
            <a:pPr>
              <a:lnSpc>
                <a:spcPts val="634"/>
              </a:lnSpc>
            </a:pPr>
            <a:endParaRPr lang="en-US" dirty="0" smtClean="0"/>
          </a:p>
          <a:p>
            <a:pPr marL="231647" indent="-231647" hangingPunct="0">
              <a:lnSpc>
                <a:spcPct val="110000"/>
              </a:lnSpc>
            </a:pPr>
            <a:r>
              <a:rPr lang="en-US" altLang="zh-CN" sz="2400" dirty="0">
                <a:solidFill>
                  <a:srgbClr val="FE6200"/>
                </a:solidFill>
                <a:latin typeface="Wingdings"/>
                <a:ea typeface="Wingdings"/>
              </a:rPr>
              <a:t>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Cơ</a:t>
            </a:r>
            <a:r>
              <a:rPr lang="en-US" altLang="zh-CN" sz="2400" spc="-1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sở</a:t>
            </a:r>
            <a:r>
              <a:rPr lang="en-US" altLang="zh-CN" sz="2400" spc="-1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dữ</a:t>
            </a:r>
            <a:r>
              <a:rPr lang="en-US" altLang="zh-CN" sz="2400" spc="-1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liệu</a:t>
            </a:r>
            <a:r>
              <a:rPr lang="en-US" altLang="zh-CN" sz="2400" spc="-1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tích</a:t>
            </a:r>
            <a:r>
              <a:rPr lang="en-US" altLang="zh-CN" sz="2400" spc="-1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hợp</a:t>
            </a:r>
            <a:r>
              <a:rPr lang="en-US" altLang="zh-CN" sz="2400" spc="-10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Python,</a:t>
            </a:r>
            <a:r>
              <a:rPr lang="en-US" altLang="zh-CN" sz="2400" spc="-1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nhưng</a:t>
            </a:r>
            <a:r>
              <a:rPr lang="en-US" altLang="zh-CN" sz="2400" spc="-1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chỉ</a:t>
            </a:r>
            <a:r>
              <a:rPr lang="en-US" altLang="zh-CN" sz="2400" spc="-1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cho</a:t>
            </a:r>
            <a:r>
              <a:rPr lang="en-US" altLang="zh-CN" sz="2400" spc="-1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phép</a:t>
            </a:r>
            <a:r>
              <a:rPr lang="en-US" altLang="zh-CN" sz="2400" spc="-10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sử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dụng</a:t>
            </a:r>
            <a:r>
              <a:rPr lang="en-US" altLang="zh-CN" sz="2400" spc="-16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chức</a:t>
            </a:r>
            <a:r>
              <a:rPr lang="en-US" altLang="zh-CN" sz="2400" spc="-17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năng</a:t>
            </a:r>
            <a:r>
              <a:rPr lang="en-US" altLang="zh-CN" sz="2400" spc="-16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tìm</a:t>
            </a:r>
            <a:r>
              <a:rPr lang="en-US" altLang="zh-CN" sz="2400" spc="-17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kiếm</a:t>
            </a:r>
            <a:r>
              <a:rPr lang="en-US" altLang="zh-CN" sz="2400" spc="-16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và</a:t>
            </a:r>
            <a:r>
              <a:rPr lang="en-US" altLang="zh-CN" sz="2400" spc="-17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lưu</a:t>
            </a:r>
            <a:r>
              <a:rPr lang="en-US" altLang="zh-CN" sz="2400" spc="-16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trữ</a:t>
            </a:r>
            <a:r>
              <a:rPr lang="en-US" altLang="zh-CN" sz="2400" spc="-17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cơ</a:t>
            </a:r>
            <a:r>
              <a:rPr lang="en-US" altLang="zh-CN" sz="2400" spc="-16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bản.</a:t>
            </a:r>
            <a:r>
              <a:rPr lang="en-US" altLang="zh-CN" sz="2400" spc="-17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Đối</a:t>
            </a:r>
            <a:r>
              <a:rPr lang="en-US" altLang="zh-CN" sz="2400" spc="-16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tượng</a:t>
            </a:r>
            <a:r>
              <a:rPr lang="en-US" altLang="zh-CN" sz="2400" spc="-17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dữ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liệu</a:t>
            </a:r>
            <a:r>
              <a:rPr lang="en-US" altLang="zh-CN" sz="2400" spc="-17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thiết</a:t>
            </a:r>
            <a:r>
              <a:rPr lang="en-US" altLang="zh-CN" sz="2400" spc="-18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lập</a:t>
            </a:r>
            <a:r>
              <a:rPr lang="en-US" altLang="zh-CN" sz="2400" spc="-18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trong</a:t>
            </a:r>
            <a:r>
              <a:rPr lang="en-US" altLang="zh-CN" sz="2400" spc="-18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Python</a:t>
            </a:r>
            <a:r>
              <a:rPr lang="en-US" altLang="zh-CN" sz="2400" spc="-18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có</a:t>
            </a:r>
            <a:r>
              <a:rPr lang="en-US" altLang="zh-CN" sz="2400" spc="-17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thể</a:t>
            </a:r>
            <a:r>
              <a:rPr lang="en-US" altLang="zh-CN" sz="2400" spc="-18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được</a:t>
            </a:r>
            <a:r>
              <a:rPr lang="en-US" altLang="zh-CN" sz="2400" spc="-18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tìm</a:t>
            </a:r>
            <a:r>
              <a:rPr lang="en-US" altLang="zh-CN" sz="2400" spc="-18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thấy</a:t>
            </a:r>
            <a:r>
              <a:rPr lang="en-US" altLang="zh-CN" sz="2400" spc="-18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trong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Điện</a:t>
            </a:r>
            <a:r>
              <a:rPr lang="en-US" altLang="zh-CN" sz="2400" spc="-15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toán</a:t>
            </a:r>
            <a:r>
              <a:rPr lang="en-US" altLang="zh-CN" sz="2400" spc="-15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đám</a:t>
            </a:r>
            <a:r>
              <a:rPr lang="en-US" altLang="zh-CN" sz="2400" spc="-15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mây.</a:t>
            </a:r>
          </a:p>
          <a:p>
            <a:pPr>
              <a:lnSpc>
                <a:spcPts val="600"/>
              </a:lnSpc>
            </a:pPr>
            <a:endParaRPr lang="en-US" dirty="0" smtClean="0"/>
          </a:p>
          <a:p>
            <a:pPr marL="231648" indent="-231648" hangingPunct="0">
              <a:lnSpc>
                <a:spcPct val="110000"/>
              </a:lnSpc>
            </a:pPr>
            <a:r>
              <a:rPr lang="en-US" altLang="zh-CN" sz="2400" dirty="0">
                <a:solidFill>
                  <a:srgbClr val="FE6200"/>
                </a:solidFill>
                <a:latin typeface="Wingdings"/>
                <a:ea typeface="Wingdings"/>
              </a:rPr>
              <a:t>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Python</a:t>
            </a:r>
            <a:r>
              <a:rPr lang="en-US" altLang="zh-CN" sz="2400" spc="4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khá</a:t>
            </a:r>
            <a:r>
              <a:rPr lang="en-US" altLang="zh-CN" sz="2400" spc="4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giống</a:t>
            </a:r>
            <a:r>
              <a:rPr lang="en-US" altLang="zh-CN" sz="2400" spc="4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SQL,</a:t>
            </a:r>
            <a:r>
              <a:rPr lang="en-US" altLang="zh-CN" sz="2400" spc="4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nhưng</a:t>
            </a:r>
            <a:r>
              <a:rPr lang="en-US" altLang="zh-CN" sz="2400" spc="4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cú</a:t>
            </a:r>
            <a:r>
              <a:rPr lang="en-US" altLang="zh-CN" sz="2400" spc="4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pháp</a:t>
            </a:r>
            <a:r>
              <a:rPr lang="en-US" altLang="zh-CN" sz="2400" spc="4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khác</a:t>
            </a:r>
            <a:r>
              <a:rPr lang="en-US" altLang="zh-CN" sz="2400" spc="4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nhau.</a:t>
            </a:r>
            <a:r>
              <a:rPr lang="en-US" altLang="zh-CN" sz="2400" spc="4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Điều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t/>
            </a:r>
            <a:br/>
            <a:r>
              <a:rPr lang="en-US" altLang="zh-CN" sz="2400" spc="-85" dirty="0">
                <a:solidFill>
                  <a:srgbClr val="000000"/>
                </a:solidFill>
                <a:latin typeface="Segoe UI Symbol"/>
                <a:ea typeface="Segoe UI Symbol"/>
              </a:rPr>
              <a:t>đó</a:t>
            </a:r>
            <a:r>
              <a:rPr lang="en-US" altLang="zh-CN" sz="2400" spc="-3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75" dirty="0">
                <a:solidFill>
                  <a:srgbClr val="000000"/>
                </a:solidFill>
                <a:latin typeface="Segoe UI Symbol"/>
                <a:ea typeface="Segoe UI Symbol"/>
              </a:rPr>
              <a:t>có</a:t>
            </a:r>
            <a:r>
              <a:rPr lang="en-US" altLang="zh-CN" sz="2400" spc="-4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80" dirty="0">
                <a:solidFill>
                  <a:srgbClr val="000000"/>
                </a:solidFill>
                <a:latin typeface="Segoe UI Symbol"/>
                <a:ea typeface="Segoe UI Symbol"/>
              </a:rPr>
              <a:t>nghĩa</a:t>
            </a:r>
            <a:r>
              <a:rPr lang="en-US" altLang="zh-CN" sz="2400" spc="-4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60" dirty="0">
                <a:solidFill>
                  <a:srgbClr val="000000"/>
                </a:solidFill>
                <a:latin typeface="Segoe UI Symbol"/>
                <a:ea typeface="Segoe UI Symbol"/>
              </a:rPr>
              <a:t>là</a:t>
            </a:r>
            <a:r>
              <a:rPr lang="en-US" altLang="zh-CN" sz="2400" spc="-4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85" dirty="0">
                <a:solidFill>
                  <a:srgbClr val="000000"/>
                </a:solidFill>
                <a:latin typeface="Segoe UI Symbol"/>
                <a:ea typeface="Segoe UI Symbol"/>
              </a:rPr>
              <a:t>bạn</a:t>
            </a:r>
            <a:r>
              <a:rPr lang="en-US" altLang="zh-CN" sz="2400" spc="-3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80" dirty="0">
                <a:solidFill>
                  <a:srgbClr val="000000"/>
                </a:solidFill>
                <a:latin typeface="Segoe UI Symbol"/>
                <a:ea typeface="Segoe UI Symbol"/>
              </a:rPr>
              <a:t>không</a:t>
            </a:r>
            <a:r>
              <a:rPr lang="en-US" altLang="zh-CN" sz="2400" spc="-4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69" dirty="0">
                <a:solidFill>
                  <a:srgbClr val="000000"/>
                </a:solidFill>
                <a:latin typeface="Segoe UI Symbol"/>
                <a:ea typeface="Segoe UI Symbol"/>
              </a:rPr>
              <a:t>thể</a:t>
            </a:r>
            <a:r>
              <a:rPr lang="en-US" altLang="zh-CN" sz="2400" spc="-4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75" dirty="0">
                <a:solidFill>
                  <a:srgbClr val="000000"/>
                </a:solidFill>
                <a:latin typeface="Segoe UI Symbol"/>
                <a:ea typeface="Segoe UI Symbol"/>
              </a:rPr>
              <a:t>sử</a:t>
            </a:r>
            <a:r>
              <a:rPr lang="en-US" altLang="zh-CN" sz="2400" spc="-4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85" dirty="0">
                <a:solidFill>
                  <a:srgbClr val="000000"/>
                </a:solidFill>
                <a:latin typeface="Segoe UI Symbol"/>
                <a:ea typeface="Segoe UI Symbol"/>
              </a:rPr>
              <a:t>dụng</a:t>
            </a:r>
            <a:r>
              <a:rPr lang="en-US" altLang="zh-CN" sz="2400" spc="-4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75" dirty="0">
                <a:solidFill>
                  <a:srgbClr val="000000"/>
                </a:solidFill>
                <a:latin typeface="Segoe UI Symbol"/>
                <a:ea typeface="Segoe UI Symbol"/>
              </a:rPr>
              <a:t>kịch</a:t>
            </a:r>
            <a:r>
              <a:rPr lang="en-US" altLang="zh-CN" sz="2400" spc="-3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85" dirty="0">
                <a:solidFill>
                  <a:srgbClr val="000000"/>
                </a:solidFill>
                <a:latin typeface="Segoe UI Symbol"/>
                <a:ea typeface="Segoe UI Symbol"/>
              </a:rPr>
              <a:t>bản</a:t>
            </a:r>
            <a:r>
              <a:rPr lang="en-US" altLang="zh-CN" sz="2400" spc="-4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85" dirty="0">
                <a:solidFill>
                  <a:srgbClr val="000000"/>
                </a:solidFill>
                <a:latin typeface="Segoe UI Symbol"/>
                <a:ea typeface="Segoe UI Symbol"/>
              </a:rPr>
              <a:t>SQL</a:t>
            </a:r>
            <a:r>
              <a:rPr lang="en-US" altLang="zh-CN" sz="2400" spc="-4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89" dirty="0">
                <a:solidFill>
                  <a:srgbClr val="000000"/>
                </a:solidFill>
                <a:latin typeface="Segoe UI Symbol"/>
                <a:ea typeface="Segoe UI Symbol"/>
              </a:rPr>
              <a:t>để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chạy</a:t>
            </a:r>
            <a:r>
              <a:rPr lang="en-US" altLang="zh-CN" sz="2400" spc="-14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thay</a:t>
            </a:r>
            <a:r>
              <a:rPr lang="en-US" altLang="zh-CN" sz="2400" spc="-15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Python.</a:t>
            </a:r>
          </a:p>
          <a:p>
            <a:pPr>
              <a:lnSpc>
                <a:spcPts val="600"/>
              </a:lnSpc>
            </a:pPr>
            <a:endParaRPr lang="en-US" dirty="0" smtClean="0"/>
          </a:p>
          <a:p>
            <a:pPr marL="0">
              <a:lnSpc>
                <a:spcPct val="110833"/>
              </a:lnSpc>
            </a:pPr>
            <a:r>
              <a:rPr lang="en-US" altLang="zh-CN" sz="2400" dirty="0">
                <a:solidFill>
                  <a:srgbClr val="FE6200"/>
                </a:solidFill>
                <a:latin typeface="Wingdings"/>
                <a:ea typeface="Wingdings"/>
              </a:rPr>
              <a:t>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Google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App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Engine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không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hỗ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trợ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tốt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về</a:t>
            </a:r>
            <a:r>
              <a:rPr lang="en-US" altLang="zh-CN" sz="2400" spc="16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AJAX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020" y="5212080"/>
            <a:ext cx="3268979" cy="1645920"/>
          </a:xfrm>
          <a:prstGeom prst="rect">
            <a:avLst/>
          </a:prstGeom>
        </p:spPr>
      </p:pic>
      <p:sp>
        <p:nvSpPr>
          <p:cNvPr id="2" name="TextBox 16"/>
          <p:cNvSpPr txBox="1"/>
          <p:nvPr/>
        </p:nvSpPr>
        <p:spPr>
          <a:xfrm>
            <a:off x="396223" y="377211"/>
            <a:ext cx="8733280" cy="47315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2916"/>
              </a:lnSpc>
            </a:pPr>
            <a:r>
              <a:rPr lang="en-US" altLang="zh-CN" sz="2400" b="1" spc="185" dirty="0">
                <a:solidFill>
                  <a:srgbClr val="006EBF"/>
                </a:solidFill>
                <a:latin typeface="Times New Roman"/>
                <a:ea typeface="Times New Roman"/>
              </a:rPr>
              <a:t>Vấn</a:t>
            </a:r>
            <a:r>
              <a:rPr lang="en-US" altLang="zh-CN" sz="2400" b="1" spc="75" dirty="0">
                <a:solidFill>
                  <a:srgbClr val="006EB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b="1" spc="154" dirty="0">
                <a:solidFill>
                  <a:srgbClr val="006EBF"/>
                </a:solidFill>
                <a:latin typeface="Times New Roman"/>
                <a:ea typeface="Times New Roman"/>
              </a:rPr>
              <a:t>đề</a:t>
            </a:r>
            <a:r>
              <a:rPr lang="en-US" altLang="zh-CN" sz="2400" b="1" spc="80" dirty="0">
                <a:solidFill>
                  <a:srgbClr val="006EB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b="1" spc="129" dirty="0">
                <a:solidFill>
                  <a:srgbClr val="006EBF"/>
                </a:solidFill>
                <a:latin typeface="Times New Roman"/>
                <a:ea typeface="Times New Roman"/>
              </a:rPr>
              <a:t>chi</a:t>
            </a:r>
            <a:r>
              <a:rPr lang="en-US" altLang="zh-CN" sz="2400" b="1" spc="75" dirty="0">
                <a:solidFill>
                  <a:srgbClr val="006EB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b="1" spc="150" dirty="0">
                <a:solidFill>
                  <a:srgbClr val="006EBF"/>
                </a:solidFill>
                <a:latin typeface="Times New Roman"/>
                <a:ea typeface="Times New Roman"/>
              </a:rPr>
              <a:t>phí</a:t>
            </a:r>
          </a:p>
          <a:p>
            <a:pPr>
              <a:lnSpc>
                <a:spcPts val="1410"/>
              </a:lnSpc>
            </a:pPr>
            <a:endParaRPr lang="en-US" dirty="0" smtClean="0"/>
          </a:p>
          <a:p>
            <a:pPr marL="0">
              <a:lnSpc>
                <a:spcPct val="109583"/>
              </a:lnSpc>
            </a:pPr>
            <a:r>
              <a:rPr lang="en-US" altLang="zh-CN" sz="2400" dirty="0">
                <a:solidFill>
                  <a:srgbClr val="FE6200"/>
                </a:solidFill>
                <a:latin typeface="Wingdings"/>
                <a:ea typeface="Wingdings"/>
              </a:rPr>
              <a:t>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Google</a:t>
            </a:r>
            <a:r>
              <a:rPr lang="en-US" altLang="zh-CN" sz="2400" spc="-3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sẽ</a:t>
            </a:r>
            <a:r>
              <a:rPr lang="en-US" altLang="zh-CN" sz="2400" spc="-4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tính</a:t>
            </a:r>
            <a:r>
              <a:rPr lang="en-US" altLang="zh-CN" sz="2400" spc="-4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phí</a:t>
            </a:r>
            <a:r>
              <a:rPr lang="en-US" altLang="zh-CN" sz="2400" spc="-4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khi</a:t>
            </a:r>
            <a:r>
              <a:rPr lang="en-US" altLang="zh-CN" sz="2400" spc="-4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các</a:t>
            </a:r>
            <a:r>
              <a:rPr lang="en-US" altLang="zh-CN" sz="2400" spc="-4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ứng</a:t>
            </a:r>
            <a:r>
              <a:rPr lang="en-US" altLang="zh-CN" sz="2400" spc="-4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dụng</a:t>
            </a:r>
            <a:r>
              <a:rPr lang="en-US" altLang="zh-CN" sz="2400" spc="-4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sử</a:t>
            </a:r>
            <a:r>
              <a:rPr lang="en-US" altLang="zh-CN" sz="2400" spc="-4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dụng</a:t>
            </a:r>
            <a:r>
              <a:rPr lang="en-US" altLang="zh-CN" sz="2400" spc="-4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vượt</a:t>
            </a:r>
            <a:r>
              <a:rPr lang="en-US" altLang="zh-CN" sz="2400" spc="-4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quá</a:t>
            </a:r>
            <a:r>
              <a:rPr lang="en-US" altLang="zh-CN" sz="2400" spc="-4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giới</a:t>
            </a:r>
          </a:p>
          <a:p>
            <a:pPr marL="0" indent="231648">
              <a:lnSpc>
                <a:spcPct val="110833"/>
              </a:lnSpc>
            </a:pPr>
            <a:r>
              <a:rPr lang="en-US" altLang="zh-CN" sz="2400" spc="-145" dirty="0">
                <a:solidFill>
                  <a:srgbClr val="000000"/>
                </a:solidFill>
                <a:latin typeface="Segoe UI Symbol"/>
                <a:ea typeface="Segoe UI Symbol"/>
              </a:rPr>
              <a:t>hạn</a:t>
            </a:r>
            <a:r>
              <a:rPr lang="en-US" altLang="zh-CN" sz="2400" spc="-6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129" dirty="0">
                <a:solidFill>
                  <a:srgbClr val="000000"/>
                </a:solidFill>
                <a:latin typeface="Segoe UI Symbol"/>
                <a:ea typeface="Segoe UI Symbol"/>
              </a:rPr>
              <a:t>nhất</a:t>
            </a:r>
            <a:r>
              <a:rPr lang="en-US" altLang="zh-CN" sz="2400" spc="-7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129" dirty="0">
                <a:solidFill>
                  <a:srgbClr val="000000"/>
                </a:solidFill>
                <a:latin typeface="Segoe UI Symbol"/>
                <a:ea typeface="Segoe UI Symbol"/>
              </a:rPr>
              <a:t>định.</a:t>
            </a:r>
          </a:p>
          <a:p>
            <a:pPr>
              <a:lnSpc>
                <a:spcPts val="575"/>
              </a:lnSpc>
            </a:pPr>
            <a:endParaRPr lang="en-US" dirty="0" smtClean="0"/>
          </a:p>
          <a:p>
            <a:pPr marL="231647" indent="-231647" hangingPunct="0">
              <a:lnSpc>
                <a:spcPct val="109583"/>
              </a:lnSpc>
            </a:pPr>
            <a:r>
              <a:rPr lang="en-US" altLang="zh-CN" sz="2400" dirty="0">
                <a:solidFill>
                  <a:srgbClr val="FE6200"/>
                </a:solidFill>
                <a:latin typeface="Wingdings"/>
                <a:ea typeface="Wingdings"/>
              </a:rPr>
              <a:t>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Nếu</a:t>
            </a:r>
            <a:r>
              <a:rPr lang="en-US" altLang="zh-CN" sz="2400" spc="-12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một</a:t>
            </a:r>
            <a:r>
              <a:rPr lang="en-US" altLang="zh-CN" sz="2400" spc="-1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máy</a:t>
            </a:r>
            <a:r>
              <a:rPr lang="en-US" altLang="zh-CN" sz="2400" spc="-1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chủ</a:t>
            </a:r>
            <a:r>
              <a:rPr lang="en-US" altLang="zh-CN" sz="2400" spc="-1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yêu</a:t>
            </a:r>
            <a:r>
              <a:rPr lang="en-US" altLang="zh-CN" sz="2400" spc="-1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cầu</a:t>
            </a:r>
            <a:r>
              <a:rPr lang="en-US" altLang="zh-CN" sz="2400" spc="-1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thông</a:t>
            </a:r>
            <a:r>
              <a:rPr lang="en-US" altLang="zh-CN" sz="2400" spc="-12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tin,</a:t>
            </a:r>
            <a:r>
              <a:rPr lang="en-US" altLang="zh-CN" sz="2400" spc="-1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việc</a:t>
            </a:r>
            <a:r>
              <a:rPr lang="en-US" altLang="zh-CN" sz="2400" spc="-1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truyền</a:t>
            </a:r>
            <a:r>
              <a:rPr lang="en-US" altLang="zh-CN" sz="2400" spc="-1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dữ</a:t>
            </a:r>
            <a:r>
              <a:rPr lang="en-US" altLang="zh-CN" sz="2400" spc="-1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liệu</a:t>
            </a:r>
            <a:r>
              <a:rPr lang="en-US" altLang="zh-CN" sz="2400" spc="-12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được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50" dirty="0">
                <a:solidFill>
                  <a:srgbClr val="000000"/>
                </a:solidFill>
                <a:latin typeface="Segoe UI Symbol"/>
                <a:ea typeface="Segoe UI Symbol"/>
              </a:rPr>
              <a:t>bắt</a:t>
            </a:r>
            <a:r>
              <a:rPr lang="en-US" altLang="zh-CN" sz="2400" spc="-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50" dirty="0">
                <a:solidFill>
                  <a:srgbClr val="000000"/>
                </a:solidFill>
                <a:latin typeface="Segoe UI Symbol"/>
                <a:ea typeface="Segoe UI Symbol"/>
              </a:rPr>
              <a:t>đầu,</a:t>
            </a:r>
            <a:r>
              <a:rPr lang="en-US" altLang="zh-CN" sz="2400" spc="-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45" dirty="0">
                <a:solidFill>
                  <a:srgbClr val="000000"/>
                </a:solidFill>
                <a:latin typeface="Segoe UI Symbol"/>
                <a:ea typeface="Segoe UI Symbol"/>
              </a:rPr>
              <a:t>và</a:t>
            </a:r>
            <a:r>
              <a:rPr lang="en-US" altLang="zh-CN" sz="2400" spc="-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55" dirty="0">
                <a:solidFill>
                  <a:srgbClr val="000000"/>
                </a:solidFill>
                <a:latin typeface="Segoe UI Symbol"/>
                <a:ea typeface="Segoe UI Symbol"/>
              </a:rPr>
              <a:t>nếu</a:t>
            </a:r>
            <a:r>
              <a:rPr lang="en-US" altLang="zh-CN" sz="2400" spc="-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40" dirty="0">
                <a:solidFill>
                  <a:srgbClr val="000000"/>
                </a:solidFill>
                <a:latin typeface="Segoe UI Symbol"/>
                <a:ea typeface="Segoe UI Symbol"/>
              </a:rPr>
              <a:t>hai</a:t>
            </a:r>
            <a:r>
              <a:rPr lang="en-US" altLang="zh-CN" sz="2400" spc="-3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60" dirty="0">
                <a:solidFill>
                  <a:srgbClr val="000000"/>
                </a:solidFill>
                <a:latin typeface="Segoe UI Symbol"/>
                <a:ea typeface="Segoe UI Symbol"/>
              </a:rPr>
              <a:t>máy</a:t>
            </a:r>
            <a:r>
              <a:rPr lang="en-US" altLang="zh-CN" sz="2400" spc="-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50" dirty="0">
                <a:solidFill>
                  <a:srgbClr val="000000"/>
                </a:solidFill>
                <a:latin typeface="Segoe UI Symbol"/>
                <a:ea typeface="Segoe UI Symbol"/>
              </a:rPr>
              <a:t>người</a:t>
            </a:r>
            <a:r>
              <a:rPr lang="en-US" altLang="zh-CN" sz="2400" spc="-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55" dirty="0">
                <a:solidFill>
                  <a:srgbClr val="000000"/>
                </a:solidFill>
                <a:latin typeface="Segoe UI Symbol"/>
                <a:ea typeface="Segoe UI Symbol"/>
              </a:rPr>
              <a:t>dùng</a:t>
            </a:r>
            <a:r>
              <a:rPr lang="en-US" altLang="zh-CN" sz="2400" spc="-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55" dirty="0">
                <a:solidFill>
                  <a:srgbClr val="000000"/>
                </a:solidFill>
                <a:latin typeface="Segoe UI Symbol"/>
                <a:ea typeface="Segoe UI Symbol"/>
              </a:rPr>
              <a:t>đang</a:t>
            </a:r>
            <a:r>
              <a:rPr lang="en-US" altLang="zh-CN" sz="2400" spc="-3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50" dirty="0">
                <a:solidFill>
                  <a:srgbClr val="000000"/>
                </a:solidFill>
                <a:latin typeface="Segoe UI Symbol"/>
                <a:ea typeface="Segoe UI Symbol"/>
              </a:rPr>
              <a:t>cố</a:t>
            </a:r>
            <a:r>
              <a:rPr lang="en-US" altLang="zh-CN" sz="2400" spc="-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55" dirty="0">
                <a:solidFill>
                  <a:srgbClr val="000000"/>
                </a:solidFill>
                <a:latin typeface="Segoe UI Symbol"/>
                <a:ea typeface="Segoe UI Symbol"/>
              </a:rPr>
              <a:t>gắng</a:t>
            </a:r>
            <a:r>
              <a:rPr lang="en-US" altLang="zh-CN" sz="2400" spc="-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65" dirty="0">
                <a:solidFill>
                  <a:srgbClr val="000000"/>
                </a:solidFill>
                <a:latin typeface="Segoe UI Symbol"/>
                <a:ea typeface="Segoe UI Symbol"/>
              </a:rPr>
              <a:t>để</a:t>
            </a:r>
            <a:r>
              <a:rPr lang="en-US" altLang="zh-CN" sz="2400" spc="-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50" dirty="0">
                <a:solidFill>
                  <a:srgbClr val="000000"/>
                </a:solidFill>
                <a:latin typeface="Segoe UI Symbol"/>
                <a:ea typeface="Segoe UI Symbol"/>
              </a:rPr>
              <a:t>có</a:t>
            </a:r>
            <a:r>
              <a:rPr lang="en-US" altLang="zh-CN" sz="2400" spc="-3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55" dirty="0">
                <a:solidFill>
                  <a:srgbClr val="000000"/>
                </a:solidFill>
                <a:latin typeface="Segoe UI Symbol"/>
                <a:ea typeface="Segoe UI Symbol"/>
              </a:rPr>
              <a:t>được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cùng</a:t>
            </a:r>
            <a:r>
              <a:rPr lang="en-US" altLang="zh-CN" sz="2400" spc="-15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một</a:t>
            </a:r>
            <a:r>
              <a:rPr lang="en-US" altLang="zh-CN" sz="2400" spc="-16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dữ</a:t>
            </a:r>
            <a:r>
              <a:rPr lang="en-US" altLang="zh-CN" sz="2400" spc="-15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liệu</a:t>
            </a:r>
            <a:r>
              <a:rPr lang="en-US" altLang="zh-CN" sz="2400" spc="-16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tại</a:t>
            </a:r>
            <a:r>
              <a:rPr lang="en-US" altLang="zh-CN" sz="2400" spc="-16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cùng</a:t>
            </a:r>
            <a:r>
              <a:rPr lang="en-US" altLang="zh-CN" sz="2400" spc="-15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một</a:t>
            </a:r>
            <a:r>
              <a:rPr lang="en-US" altLang="zh-CN" sz="2400" spc="-16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thời</a:t>
            </a:r>
            <a:r>
              <a:rPr lang="en-US" altLang="zh-CN" sz="2400" spc="-15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điểm</a:t>
            </a:r>
            <a:r>
              <a:rPr lang="en-US" altLang="zh-CN" sz="2400" spc="-16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thì</a:t>
            </a:r>
            <a:r>
              <a:rPr lang="en-US" altLang="zh-CN" sz="2400" spc="-16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việc</a:t>
            </a:r>
            <a:r>
              <a:rPr lang="en-US" altLang="zh-CN" sz="2400" spc="-15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truy</a:t>
            </a:r>
            <a:r>
              <a:rPr lang="en-US" altLang="zh-CN" sz="2400" spc="-16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cập</a:t>
            </a:r>
            <a:r>
              <a:rPr lang="en-US" altLang="zh-CN" sz="2400" spc="-16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có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thể</a:t>
            </a:r>
            <a:r>
              <a:rPr lang="en-US" altLang="zh-CN" sz="2400" spc="-17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trở</a:t>
            </a:r>
            <a:r>
              <a:rPr lang="en-US" altLang="zh-CN" sz="2400" spc="-17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nên</a:t>
            </a:r>
            <a:r>
              <a:rPr lang="en-US" altLang="zh-CN" sz="2400" spc="-17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chậm</a:t>
            </a:r>
            <a:r>
              <a:rPr lang="en-US" altLang="zh-CN" sz="2400" spc="-17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chạp</a:t>
            </a:r>
            <a:r>
              <a:rPr lang="en-US" altLang="zh-CN" sz="2400" spc="-17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và</a:t>
            </a:r>
            <a:r>
              <a:rPr lang="en-US" altLang="zh-CN" sz="2400" spc="-17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tốn</a:t>
            </a:r>
            <a:r>
              <a:rPr lang="en-US" altLang="zh-CN" sz="2400" spc="-17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kém.</a:t>
            </a:r>
          </a:p>
          <a:p>
            <a:pPr>
              <a:lnSpc>
                <a:spcPts val="644"/>
              </a:lnSpc>
            </a:pPr>
            <a:endParaRPr lang="en-US" dirty="0" smtClean="0"/>
          </a:p>
          <a:p>
            <a:pPr marL="231648" indent="-231648" hangingPunct="0">
              <a:lnSpc>
                <a:spcPct val="110000"/>
              </a:lnSpc>
            </a:pPr>
            <a:r>
              <a:rPr lang="en-US" altLang="zh-CN" sz="2400" dirty="0">
                <a:solidFill>
                  <a:srgbClr val="FE6200"/>
                </a:solidFill>
                <a:latin typeface="Wingdings"/>
                <a:ea typeface="Wingdings"/>
              </a:rPr>
              <a:t>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App</a:t>
            </a:r>
            <a:r>
              <a:rPr lang="en-US" altLang="zh-CN" sz="2400" spc="-5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Engine</a:t>
            </a:r>
            <a:r>
              <a:rPr lang="en-US" altLang="zh-CN" sz="2400" spc="-5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được</a:t>
            </a:r>
            <a:r>
              <a:rPr lang="en-US" altLang="zh-CN" sz="2400" spc="-5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sử</a:t>
            </a:r>
            <a:r>
              <a:rPr lang="en-US" altLang="zh-CN" sz="2400" spc="-6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dụng</a:t>
            </a:r>
            <a:r>
              <a:rPr lang="en-US" altLang="zh-CN" sz="2400" spc="-5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phù</a:t>
            </a:r>
            <a:r>
              <a:rPr lang="en-US" altLang="zh-CN" sz="2400" spc="-5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hợp</a:t>
            </a:r>
            <a:r>
              <a:rPr lang="en-US" altLang="zh-CN" sz="2400" spc="-6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nhất</a:t>
            </a:r>
            <a:r>
              <a:rPr lang="en-US" altLang="zh-CN" sz="2400" spc="-5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cho</a:t>
            </a:r>
            <a:r>
              <a:rPr lang="en-US" altLang="zh-CN" sz="2400" spc="-5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các</a:t>
            </a:r>
            <a:r>
              <a:rPr lang="en-US" altLang="zh-CN" sz="2400" spc="-5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ứng</a:t>
            </a:r>
            <a:r>
              <a:rPr lang="en-US" altLang="zh-CN" sz="2400" spc="-6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dụng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nhỏ</a:t>
            </a:r>
            <a:r>
              <a:rPr lang="en-US" altLang="zh-CN" sz="2400" spc="-1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và</a:t>
            </a:r>
            <a:r>
              <a:rPr lang="en-US" altLang="zh-CN" sz="2400" spc="-10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đơn</a:t>
            </a:r>
            <a:r>
              <a:rPr lang="en-US" altLang="zh-CN" sz="2400" spc="-10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giản.</a:t>
            </a:r>
            <a:r>
              <a:rPr lang="en-US" altLang="zh-CN" sz="2400" spc="-1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Đám</a:t>
            </a:r>
            <a:r>
              <a:rPr lang="en-US" altLang="zh-CN" sz="2400" spc="-10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mây</a:t>
            </a:r>
            <a:r>
              <a:rPr lang="en-US" altLang="zh-CN" sz="2400" spc="-10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có</a:t>
            </a:r>
            <a:r>
              <a:rPr lang="en-US" altLang="zh-CN" sz="2400" spc="-1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thể</a:t>
            </a:r>
            <a:r>
              <a:rPr lang="en-US" altLang="zh-CN" sz="2400" spc="-10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mở</a:t>
            </a:r>
            <a:r>
              <a:rPr lang="en-US" altLang="zh-CN" sz="2400" spc="-10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rộng</a:t>
            </a:r>
            <a:r>
              <a:rPr lang="en-US" altLang="zh-CN" sz="2400" spc="-10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các</a:t>
            </a:r>
            <a:r>
              <a:rPr lang="en-US" altLang="zh-CN" sz="2400" spc="-1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ứng</a:t>
            </a:r>
            <a:r>
              <a:rPr lang="en-US" altLang="zh-CN" sz="2400" spc="-10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dụng</a:t>
            </a:r>
            <a:r>
              <a:rPr lang="en-US" altLang="zh-CN" sz="2400" spc="-10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khi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60" dirty="0">
                <a:solidFill>
                  <a:srgbClr val="000000"/>
                </a:solidFill>
                <a:latin typeface="Segoe UI Symbol"/>
                <a:ea typeface="Segoe UI Symbol"/>
              </a:rPr>
              <a:t>cần</a:t>
            </a:r>
            <a:r>
              <a:rPr lang="en-US" altLang="zh-CN" sz="2400" spc="-3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45" dirty="0">
                <a:solidFill>
                  <a:srgbClr val="000000"/>
                </a:solidFill>
                <a:latin typeface="Segoe UI Symbol"/>
                <a:ea typeface="Segoe UI Symbol"/>
              </a:rPr>
              <a:t>thiết,</a:t>
            </a:r>
            <a:r>
              <a:rPr lang="en-US" altLang="zh-CN" sz="2400" spc="-3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65" dirty="0">
                <a:solidFill>
                  <a:srgbClr val="000000"/>
                </a:solidFill>
                <a:latin typeface="Segoe UI Symbol"/>
                <a:ea typeface="Segoe UI Symbol"/>
              </a:rPr>
              <a:t>nhưng</a:t>
            </a:r>
            <a:r>
              <a:rPr lang="en-US" altLang="zh-CN" sz="2400" spc="-3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65" dirty="0">
                <a:solidFill>
                  <a:srgbClr val="000000"/>
                </a:solidFill>
                <a:latin typeface="Segoe UI Symbol"/>
                <a:ea typeface="Segoe UI Symbol"/>
              </a:rPr>
              <a:t>nếu</a:t>
            </a:r>
            <a:r>
              <a:rPr lang="en-US" altLang="zh-CN" sz="2400" spc="-3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64" dirty="0">
                <a:solidFill>
                  <a:srgbClr val="000000"/>
                </a:solidFill>
                <a:latin typeface="Segoe UI Symbol"/>
                <a:ea typeface="Segoe UI Symbol"/>
              </a:rPr>
              <a:t>bạn</a:t>
            </a:r>
            <a:r>
              <a:rPr lang="en-US" altLang="zh-CN" sz="2400" spc="-3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60" dirty="0">
                <a:solidFill>
                  <a:srgbClr val="000000"/>
                </a:solidFill>
                <a:latin typeface="Segoe UI Symbol"/>
                <a:ea typeface="Segoe UI Symbol"/>
              </a:rPr>
              <a:t>có</a:t>
            </a:r>
            <a:r>
              <a:rPr lang="en-US" altLang="zh-CN" sz="2400" spc="-3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50" dirty="0">
                <a:solidFill>
                  <a:srgbClr val="000000"/>
                </a:solidFill>
                <a:latin typeface="Segoe UI Symbol"/>
                <a:ea typeface="Segoe UI Symbol"/>
              </a:rPr>
              <a:t>ý</a:t>
            </a:r>
            <a:r>
              <a:rPr lang="en-US" altLang="zh-CN" sz="2400" spc="-3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64" dirty="0">
                <a:solidFill>
                  <a:srgbClr val="000000"/>
                </a:solidFill>
                <a:latin typeface="Segoe UI Symbol"/>
                <a:ea typeface="Segoe UI Symbol"/>
              </a:rPr>
              <a:t>định</a:t>
            </a:r>
            <a:r>
              <a:rPr lang="en-US" altLang="zh-CN" sz="2400" spc="-3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60" dirty="0">
                <a:solidFill>
                  <a:srgbClr val="000000"/>
                </a:solidFill>
                <a:latin typeface="Segoe UI Symbol"/>
                <a:ea typeface="Segoe UI Symbol"/>
              </a:rPr>
              <a:t>làm</a:t>
            </a:r>
            <a:r>
              <a:rPr lang="en-US" altLang="zh-CN" sz="2400" spc="-3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60" dirty="0">
                <a:solidFill>
                  <a:srgbClr val="000000"/>
                </a:solidFill>
                <a:latin typeface="Segoe UI Symbol"/>
                <a:ea typeface="Segoe UI Symbol"/>
              </a:rPr>
              <a:t>cho</a:t>
            </a:r>
            <a:r>
              <a:rPr lang="en-US" altLang="zh-CN" sz="2400" spc="-3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69" dirty="0">
                <a:solidFill>
                  <a:srgbClr val="000000"/>
                </a:solidFill>
                <a:latin typeface="Segoe UI Symbol"/>
                <a:ea typeface="Segoe UI Symbol"/>
              </a:rPr>
              <a:t>ứng</a:t>
            </a:r>
            <a:r>
              <a:rPr lang="en-US" altLang="zh-CN" sz="2400" spc="-3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65" dirty="0">
                <a:solidFill>
                  <a:srgbClr val="000000"/>
                </a:solidFill>
                <a:latin typeface="Segoe UI Symbol"/>
                <a:ea typeface="Segoe UI Symbol"/>
              </a:rPr>
              <a:t>dụng</a:t>
            </a:r>
            <a:r>
              <a:rPr lang="en-US" altLang="zh-CN" sz="2400" spc="-3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60" dirty="0">
                <a:solidFill>
                  <a:srgbClr val="000000"/>
                </a:solidFill>
                <a:latin typeface="Segoe UI Symbol"/>
                <a:ea typeface="Segoe UI Symbol"/>
              </a:rPr>
              <a:t>của</a:t>
            </a:r>
            <a:r>
              <a:rPr lang="en-US" altLang="zh-CN" sz="2400" spc="-3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64" dirty="0">
                <a:solidFill>
                  <a:srgbClr val="000000"/>
                </a:solidFill>
                <a:latin typeface="Segoe UI Symbol"/>
                <a:ea typeface="Segoe UI Symbol"/>
              </a:rPr>
              <a:t>bạn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lớn</a:t>
            </a:r>
            <a:r>
              <a:rPr lang="en-US" altLang="zh-CN" sz="2400" spc="-10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thì</a:t>
            </a:r>
            <a:r>
              <a:rPr lang="en-US" altLang="zh-CN" sz="2400" spc="-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App</a:t>
            </a:r>
            <a:r>
              <a:rPr lang="en-US" altLang="zh-CN" sz="2400" spc="-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Engine</a:t>
            </a:r>
            <a:r>
              <a:rPr lang="en-US" altLang="zh-CN" sz="2400" spc="-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có</a:t>
            </a:r>
            <a:r>
              <a:rPr lang="en-US" altLang="zh-CN" sz="2400" spc="-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thể</a:t>
            </a:r>
            <a:r>
              <a:rPr lang="en-US" altLang="zh-CN" sz="2400" spc="-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không</a:t>
            </a:r>
            <a:r>
              <a:rPr lang="en-US" altLang="zh-CN" sz="2400" spc="-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phải</a:t>
            </a:r>
            <a:r>
              <a:rPr lang="en-US" altLang="zh-CN" sz="2400" spc="-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là</a:t>
            </a:r>
            <a:r>
              <a:rPr lang="en-US" altLang="zh-CN" sz="2400" spc="-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lựa</a:t>
            </a:r>
            <a:r>
              <a:rPr lang="en-US" altLang="zh-CN" sz="2400" spc="-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chọn</a:t>
            </a:r>
            <a:r>
              <a:rPr lang="en-US" altLang="zh-CN" sz="2400" spc="-11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tốt</a:t>
            </a:r>
            <a:r>
              <a:rPr lang="en-US" altLang="zh-CN" sz="2400" spc="-11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nhất.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8"/>
          <p:cNvSpPr txBox="1"/>
          <p:nvPr/>
        </p:nvSpPr>
        <p:spPr>
          <a:xfrm>
            <a:off x="396224" y="377211"/>
            <a:ext cx="8134354" cy="30459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2916"/>
              </a:lnSpc>
            </a:pPr>
            <a:r>
              <a:rPr lang="en-US" altLang="zh-CN" sz="2400" b="1" spc="185" dirty="0">
                <a:solidFill>
                  <a:srgbClr val="006EBF"/>
                </a:solidFill>
                <a:latin typeface="Times New Roman"/>
                <a:ea typeface="Times New Roman"/>
              </a:rPr>
              <a:t>Vấn</a:t>
            </a:r>
            <a:r>
              <a:rPr lang="en-US" altLang="zh-CN" sz="2400" b="1" spc="75" dirty="0">
                <a:solidFill>
                  <a:srgbClr val="006EB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b="1" spc="154" dirty="0">
                <a:solidFill>
                  <a:srgbClr val="006EBF"/>
                </a:solidFill>
                <a:latin typeface="Times New Roman"/>
                <a:ea typeface="Times New Roman"/>
              </a:rPr>
              <a:t>đề</a:t>
            </a:r>
            <a:r>
              <a:rPr lang="en-US" altLang="zh-CN" sz="2400" b="1" spc="80" dirty="0">
                <a:solidFill>
                  <a:srgbClr val="006EB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b="1" spc="129" dirty="0">
                <a:solidFill>
                  <a:srgbClr val="006EBF"/>
                </a:solidFill>
                <a:latin typeface="Times New Roman"/>
                <a:ea typeface="Times New Roman"/>
              </a:rPr>
              <a:t>chi</a:t>
            </a:r>
            <a:r>
              <a:rPr lang="en-US" altLang="zh-CN" sz="2400" b="1" spc="75" dirty="0">
                <a:solidFill>
                  <a:srgbClr val="006EB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b="1" spc="150" dirty="0">
                <a:solidFill>
                  <a:srgbClr val="006EBF"/>
                </a:solidFill>
                <a:latin typeface="Times New Roman"/>
                <a:ea typeface="Times New Roman"/>
              </a:rPr>
              <a:t>phí</a:t>
            </a:r>
          </a:p>
          <a:p>
            <a:pPr>
              <a:lnSpc>
                <a:spcPts val="1410"/>
              </a:lnSpc>
            </a:pPr>
            <a:endParaRPr lang="en-US" dirty="0" smtClean="0"/>
          </a:p>
          <a:p>
            <a:pPr marL="0">
              <a:lnSpc>
                <a:spcPct val="110833"/>
              </a:lnSpc>
            </a:pPr>
            <a:r>
              <a:rPr lang="en-US" altLang="zh-CN" sz="2400" dirty="0">
                <a:solidFill>
                  <a:srgbClr val="FE6200"/>
                </a:solidFill>
                <a:latin typeface="Wingdings"/>
                <a:ea typeface="Wingdings"/>
              </a:rPr>
              <a:t>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Có</a:t>
            </a:r>
            <a:r>
              <a:rPr lang="en-US" altLang="zh-CN" sz="2400" spc="-6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rất</a:t>
            </a:r>
            <a:r>
              <a:rPr lang="en-US" altLang="zh-CN" sz="2400" spc="-6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nhiều</a:t>
            </a:r>
            <a:r>
              <a:rPr lang="en-US" altLang="zh-CN" sz="2400" spc="-6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đối</a:t>
            </a:r>
            <a:r>
              <a:rPr lang="en-US" altLang="zh-CN" sz="2400" spc="-6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thủ</a:t>
            </a:r>
            <a:r>
              <a:rPr lang="en-US" altLang="zh-CN" sz="2400" spc="-6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cạnh</a:t>
            </a:r>
            <a:r>
              <a:rPr lang="en-US" altLang="zh-CN" sz="2400" spc="-6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tranh</a:t>
            </a:r>
            <a:r>
              <a:rPr lang="en-US" altLang="zh-CN" sz="2400" spc="-6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trong</a:t>
            </a:r>
            <a:r>
              <a:rPr lang="en-US" altLang="zh-CN" sz="2400" spc="-6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các</a:t>
            </a:r>
            <a:r>
              <a:rPr lang="en-US" altLang="zh-CN" sz="2400" spc="-6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Cloud.</a:t>
            </a:r>
          </a:p>
          <a:p>
            <a:pPr>
              <a:lnSpc>
                <a:spcPts val="575"/>
              </a:lnSpc>
            </a:pPr>
            <a:endParaRPr lang="en-US" dirty="0" smtClean="0"/>
          </a:p>
          <a:p>
            <a:pPr marL="231647" indent="-231647" hangingPunct="0">
              <a:lnSpc>
                <a:spcPct val="109583"/>
              </a:lnSpc>
            </a:pPr>
            <a:r>
              <a:rPr lang="en-US" altLang="zh-CN" sz="2400" dirty="0">
                <a:solidFill>
                  <a:srgbClr val="FE6200"/>
                </a:solidFill>
                <a:latin typeface="Wingdings"/>
                <a:ea typeface="Wingdings"/>
              </a:rPr>
              <a:t>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Amazon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xây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dựng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điện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toán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đám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mây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cho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riêng</a:t>
            </a:r>
            <a:r>
              <a:rPr lang="en-US" altLang="zh-CN" sz="2400" spc="7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mình,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nhưng</a:t>
            </a:r>
            <a:r>
              <a:rPr lang="en-US" altLang="zh-CN" sz="2400" spc="-18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mất</a:t>
            </a:r>
            <a:r>
              <a:rPr lang="en-US" altLang="zh-CN" sz="2400" spc="-18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khá</a:t>
            </a:r>
            <a:r>
              <a:rPr lang="en-US" altLang="zh-CN" sz="2400" spc="-18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nhiều</a:t>
            </a:r>
            <a:r>
              <a:rPr lang="en-US" altLang="zh-CN" sz="2400" spc="-19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thời</a:t>
            </a:r>
            <a:r>
              <a:rPr lang="en-US" altLang="zh-CN" sz="2400" spc="-18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gian</a:t>
            </a:r>
            <a:r>
              <a:rPr lang="en-US" altLang="zh-CN" sz="2400" spc="-18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để</a:t>
            </a:r>
            <a:r>
              <a:rPr lang="en-US" altLang="zh-CN" sz="2400" spc="-19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cài</a:t>
            </a:r>
            <a:r>
              <a:rPr lang="en-US" altLang="zh-CN" sz="2400" spc="-18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đặt</a:t>
            </a:r>
            <a:r>
              <a:rPr lang="en-US" altLang="zh-CN" sz="2400" spc="-18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một</a:t>
            </a:r>
            <a:r>
              <a:rPr lang="en-US" altLang="zh-CN" sz="2400" spc="-18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ứng</a:t>
            </a:r>
            <a:r>
              <a:rPr lang="en-US" altLang="zh-CN" sz="2400" spc="-2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dụng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trên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Elastic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Compute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Cloud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của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Amazon,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tuy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nhiên</a:t>
            </a:r>
            <a:r>
              <a:rPr lang="en-US" altLang="zh-CN" sz="2400" spc="-11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nó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cung</a:t>
            </a:r>
            <a:r>
              <a:rPr lang="en-US" altLang="zh-CN" sz="2400" spc="-6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cấp</a:t>
            </a:r>
            <a:r>
              <a:rPr lang="en-US" altLang="zh-CN" sz="2400" spc="-7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các</a:t>
            </a:r>
            <a:r>
              <a:rPr lang="en-US" altLang="zh-CN" sz="2400" spc="-7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API</a:t>
            </a:r>
            <a:r>
              <a:rPr lang="en-US" altLang="zh-CN" sz="2400" spc="-7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phong</a:t>
            </a:r>
            <a:r>
              <a:rPr lang="en-US" altLang="zh-CN" sz="2400" spc="-7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phú</a:t>
            </a:r>
            <a:r>
              <a:rPr lang="en-US" altLang="zh-CN" sz="2400" spc="-7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hơn</a:t>
            </a:r>
            <a:r>
              <a:rPr lang="en-US" altLang="zh-CN" sz="2400" spc="-7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Google,</a:t>
            </a:r>
            <a:r>
              <a:rPr lang="en-US" altLang="zh-CN" sz="2400" spc="-7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bao</a:t>
            </a:r>
            <a:r>
              <a:rPr lang="en-US" altLang="zh-CN" sz="2400" spc="-7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gồm</a:t>
            </a:r>
            <a:r>
              <a:rPr lang="en-US" altLang="zh-CN" sz="2400" spc="-7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cả</a:t>
            </a:r>
            <a:r>
              <a:rPr lang="en-US" altLang="zh-CN" sz="2400" spc="-8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các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85" dirty="0">
                <a:solidFill>
                  <a:srgbClr val="000000"/>
                </a:solidFill>
                <a:latin typeface="Segoe UI Symbol"/>
                <a:ea typeface="Segoe UI Symbol"/>
              </a:rPr>
              <a:t>dịch</a:t>
            </a:r>
            <a:r>
              <a:rPr lang="en-US" altLang="zh-CN" sz="2400" spc="-3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90" dirty="0">
                <a:solidFill>
                  <a:srgbClr val="000000"/>
                </a:solidFill>
                <a:latin typeface="Segoe UI Symbol"/>
                <a:ea typeface="Segoe UI Symbol"/>
              </a:rPr>
              <a:t>vụ</a:t>
            </a:r>
            <a:r>
              <a:rPr lang="en-US" altLang="zh-CN" sz="2400" spc="-4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80" dirty="0">
                <a:solidFill>
                  <a:srgbClr val="000000"/>
                </a:solidFill>
                <a:latin typeface="Segoe UI Symbol"/>
                <a:ea typeface="Segoe UI Symbol"/>
              </a:rPr>
              <a:t>REST</a:t>
            </a:r>
            <a:r>
              <a:rPr lang="en-US" altLang="zh-CN" sz="2400" spc="-4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80" dirty="0">
                <a:solidFill>
                  <a:srgbClr val="000000"/>
                </a:solidFill>
                <a:latin typeface="Segoe UI Symbol"/>
                <a:ea typeface="Segoe UI Symbol"/>
              </a:rPr>
              <a:t>và</a:t>
            </a:r>
            <a:r>
              <a:rPr lang="en-US" altLang="zh-CN" sz="2400" spc="-4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85" dirty="0">
                <a:solidFill>
                  <a:srgbClr val="000000"/>
                </a:solidFill>
                <a:latin typeface="Segoe UI Symbol"/>
                <a:ea typeface="Segoe UI Symbol"/>
              </a:rPr>
              <a:t>SOAP.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9"/>
          <p:cNvSpPr txBox="1"/>
          <p:nvPr/>
        </p:nvSpPr>
        <p:spPr>
          <a:xfrm>
            <a:off x="396223" y="393761"/>
            <a:ext cx="7952068" cy="5117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400" b="1" spc="185" dirty="0">
                <a:solidFill>
                  <a:srgbClr val="006EBF"/>
                </a:solidFill>
                <a:latin typeface="Times New Roman"/>
                <a:ea typeface="Times New Roman"/>
              </a:rPr>
              <a:t>Force.com</a:t>
            </a:r>
            <a:r>
              <a:rPr lang="en-US" altLang="zh-CN" sz="2400" b="1" spc="94" dirty="0">
                <a:solidFill>
                  <a:srgbClr val="006EB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b="1" spc="185" dirty="0">
                <a:solidFill>
                  <a:srgbClr val="006EBF"/>
                </a:solidFill>
                <a:latin typeface="Times New Roman"/>
                <a:ea typeface="Times New Roman"/>
              </a:rPr>
              <a:t>và</a:t>
            </a:r>
            <a:r>
              <a:rPr lang="en-US" altLang="zh-CN" sz="2400" b="1" spc="100" dirty="0">
                <a:solidFill>
                  <a:srgbClr val="006EB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b="1" spc="185" dirty="0">
                <a:solidFill>
                  <a:srgbClr val="006EBF"/>
                </a:solidFill>
                <a:latin typeface="Times New Roman"/>
                <a:ea typeface="Times New Roman"/>
              </a:rPr>
              <a:t>Google</a:t>
            </a:r>
          </a:p>
          <a:p>
            <a:pPr>
              <a:lnSpc>
                <a:spcPts val="1364"/>
              </a:lnSpc>
            </a:pPr>
            <a:endParaRPr lang="en-US" dirty="0" smtClean="0"/>
          </a:p>
          <a:p>
            <a:pPr marL="0">
              <a:lnSpc>
                <a:spcPct val="109583"/>
              </a:lnSpc>
            </a:pPr>
            <a:r>
              <a:rPr lang="en-US" altLang="zh-CN" sz="2400" dirty="0">
                <a:solidFill>
                  <a:srgbClr val="FE6200"/>
                </a:solidFill>
                <a:latin typeface="Wingdings"/>
                <a:ea typeface="Wingdings"/>
              </a:rPr>
              <a:t>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Salesforce.com</a:t>
            </a:r>
            <a:r>
              <a:rPr lang="en-US" altLang="zh-CN" sz="2400" spc="-6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liên</a:t>
            </a:r>
            <a:r>
              <a:rPr lang="en-US" altLang="zh-CN" sz="2400" spc="-6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minh</a:t>
            </a:r>
            <a:r>
              <a:rPr lang="en-US" altLang="zh-CN" sz="2400" spc="-6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chiến</a:t>
            </a:r>
            <a:r>
              <a:rPr lang="en-US" altLang="zh-CN" sz="2400" spc="-6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lược</a:t>
            </a:r>
            <a:r>
              <a:rPr lang="en-US" altLang="zh-CN" sz="2400" spc="-6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với</a:t>
            </a:r>
            <a:r>
              <a:rPr lang="en-US" altLang="zh-CN" sz="2400" spc="-6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Google</a:t>
            </a:r>
            <a:r>
              <a:rPr lang="en-US" altLang="zh-CN" sz="2400" spc="-6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bằng</a:t>
            </a:r>
            <a:r>
              <a:rPr lang="en-US" altLang="zh-CN" sz="2400" spc="-6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sản</a:t>
            </a:r>
          </a:p>
          <a:p>
            <a:pPr marL="0" indent="231648">
              <a:lnSpc>
                <a:spcPct val="110833"/>
              </a:lnSpc>
            </a:pP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phẩm</a:t>
            </a:r>
            <a:r>
              <a:rPr lang="en-US" altLang="zh-CN" sz="2400" spc="-8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Force.com</a:t>
            </a:r>
            <a:r>
              <a:rPr lang="en-US" altLang="zh-CN" sz="2400" spc="-8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với</a:t>
            </a:r>
            <a:r>
              <a:rPr lang="en-US" altLang="zh-CN" sz="2400" spc="-8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Google</a:t>
            </a:r>
            <a:r>
              <a:rPr lang="en-US" altLang="zh-CN" sz="2400" spc="-8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App</a:t>
            </a:r>
            <a:r>
              <a:rPr lang="en-US" altLang="zh-CN" sz="2400" spc="-8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Engine.</a:t>
            </a:r>
          </a:p>
          <a:p>
            <a:pPr>
              <a:lnSpc>
                <a:spcPts val="575"/>
              </a:lnSpc>
            </a:pPr>
            <a:endParaRPr lang="en-US" dirty="0" smtClean="0"/>
          </a:p>
          <a:p>
            <a:pPr marL="231647" indent="-231647" hangingPunct="0">
              <a:lnSpc>
                <a:spcPct val="109583"/>
              </a:lnSpc>
            </a:pPr>
            <a:r>
              <a:rPr lang="en-US" altLang="zh-CN" sz="2400" dirty="0">
                <a:solidFill>
                  <a:srgbClr val="FE6200"/>
                </a:solidFill>
                <a:latin typeface="Wingdings"/>
                <a:ea typeface="Wingdings"/>
              </a:rPr>
              <a:t>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Force.com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kết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hợp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với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Google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App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Engine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tạo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nên</a:t>
            </a:r>
            <a:r>
              <a:rPr lang="en-US" altLang="zh-CN" sz="2400" spc="-18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một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bộ</a:t>
            </a:r>
            <a:r>
              <a:rPr lang="en-US" altLang="zh-CN" sz="2400" spc="-17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các</a:t>
            </a:r>
            <a:r>
              <a:rPr lang="en-US" altLang="zh-CN" sz="2400" spc="-17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công</a:t>
            </a:r>
            <a:r>
              <a:rPr lang="en-US" altLang="zh-CN" sz="2400" spc="-17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cụ</a:t>
            </a:r>
            <a:r>
              <a:rPr lang="en-US" altLang="zh-CN" sz="2400" spc="-17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và</a:t>
            </a:r>
            <a:r>
              <a:rPr lang="en-US" altLang="zh-CN" sz="2400" spc="-17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dịch</a:t>
            </a:r>
            <a:r>
              <a:rPr lang="en-US" altLang="zh-CN" sz="2400" spc="-17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vụ</a:t>
            </a:r>
            <a:r>
              <a:rPr lang="en-US" altLang="zh-CN" sz="2400" spc="-17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cho</a:t>
            </a:r>
            <a:r>
              <a:rPr lang="en-US" altLang="zh-CN" sz="2400" spc="-17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phép</a:t>
            </a:r>
            <a:r>
              <a:rPr lang="en-US" altLang="zh-CN" sz="2400" spc="-17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phát</a:t>
            </a:r>
            <a:r>
              <a:rPr lang="en-US" altLang="zh-CN" sz="2400" spc="-17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triển</a:t>
            </a:r>
            <a:r>
              <a:rPr lang="en-US" altLang="zh-CN" sz="2400" spc="-17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ứng</a:t>
            </a:r>
            <a:r>
              <a:rPr lang="en-US" altLang="zh-CN" sz="2400" spc="-17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dụng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trong</a:t>
            </a:r>
            <a:r>
              <a:rPr lang="en-US" altLang="zh-CN" sz="2400" spc="-8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các</a:t>
            </a:r>
            <a:r>
              <a:rPr lang="en-US" altLang="zh-CN" sz="2400" spc="-8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đám</a:t>
            </a:r>
            <a:r>
              <a:rPr lang="en-US" altLang="zh-CN" sz="2400" spc="-1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mây.</a:t>
            </a:r>
          </a:p>
          <a:p>
            <a:pPr>
              <a:lnSpc>
                <a:spcPts val="634"/>
              </a:lnSpc>
            </a:pPr>
            <a:endParaRPr lang="en-US" dirty="0" smtClean="0"/>
          </a:p>
          <a:p>
            <a:pPr marL="231648" indent="-231648" hangingPunct="0">
              <a:lnSpc>
                <a:spcPct val="110000"/>
              </a:lnSpc>
            </a:pPr>
            <a:r>
              <a:rPr lang="en-US" altLang="zh-CN" sz="2400" dirty="0">
                <a:solidFill>
                  <a:srgbClr val="FE6200"/>
                </a:solidFill>
                <a:latin typeface="Wingdings"/>
                <a:ea typeface="Wingdings"/>
              </a:rPr>
              <a:t>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Việc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cung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cấp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của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Force.com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và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Google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App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Engine</a:t>
            </a:r>
            <a:r>
              <a:rPr lang="en-US" altLang="zh-CN" sz="2400" spc="-9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cho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phép</a:t>
            </a:r>
            <a:r>
              <a:rPr lang="en-US" altLang="zh-CN" sz="2400" spc="-5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tạo</a:t>
            </a:r>
            <a:r>
              <a:rPr lang="en-US" altLang="zh-CN" sz="2400" spc="-5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ra</a:t>
            </a:r>
            <a:r>
              <a:rPr lang="en-US" altLang="zh-CN" sz="2400" spc="-6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các</a:t>
            </a:r>
            <a:r>
              <a:rPr lang="en-US" altLang="zh-CN" sz="2400" spc="-5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trang</a:t>
            </a:r>
            <a:r>
              <a:rPr lang="en-US" altLang="zh-CN" sz="2400" spc="-5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web,</a:t>
            </a:r>
            <a:r>
              <a:rPr lang="en-US" altLang="zh-CN" sz="2400" spc="-6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các</a:t>
            </a:r>
            <a:r>
              <a:rPr lang="en-US" altLang="zh-CN" sz="2400" spc="-5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ứng</a:t>
            </a:r>
            <a:r>
              <a:rPr lang="en-US" altLang="zh-CN" sz="2400" spc="-6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dụng</a:t>
            </a:r>
            <a:r>
              <a:rPr lang="en-US" altLang="zh-CN" sz="2400" spc="-5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kinh</a:t>
            </a:r>
            <a:r>
              <a:rPr lang="en-US" altLang="zh-CN" sz="2400" spc="-6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doanh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hoàn</a:t>
            </a:r>
            <a:r>
              <a:rPr lang="en-US" altLang="zh-CN" sz="2400" spc="-6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toàn</a:t>
            </a:r>
            <a:r>
              <a:rPr lang="en-US" altLang="zh-CN" sz="2400" spc="-6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mới.</a:t>
            </a:r>
            <a:r>
              <a:rPr lang="en-US" altLang="zh-CN" sz="2400" spc="-7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Force.com</a:t>
            </a:r>
            <a:r>
              <a:rPr lang="en-US" altLang="zh-CN" sz="2400" spc="-6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với</a:t>
            </a:r>
            <a:r>
              <a:rPr lang="en-US" altLang="zh-CN" sz="2400" spc="-6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Google</a:t>
            </a:r>
            <a:r>
              <a:rPr lang="en-US" altLang="zh-CN" sz="2400" spc="-7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App</a:t>
            </a:r>
            <a:r>
              <a:rPr lang="en-US" altLang="zh-CN" sz="2400" spc="-6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Engine</a:t>
            </a:r>
            <a:r>
              <a:rPr lang="en-US" altLang="zh-CN" sz="2400" spc="-7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được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xây</a:t>
            </a:r>
            <a:r>
              <a:rPr lang="en-US" altLang="zh-CN" sz="2400" spc="-8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dựng</a:t>
            </a:r>
            <a:r>
              <a:rPr lang="en-US" altLang="zh-CN" sz="2400" spc="-8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trên</a:t>
            </a:r>
            <a:r>
              <a:rPr lang="en-US" altLang="zh-CN" sz="2400" spc="-8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mối</a:t>
            </a:r>
            <a:r>
              <a:rPr lang="en-US" altLang="zh-CN" sz="2400" spc="-8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quan</a:t>
            </a:r>
            <a:r>
              <a:rPr lang="en-US" altLang="zh-CN" sz="2400" spc="-8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hệ</a:t>
            </a:r>
            <a:r>
              <a:rPr lang="en-US" altLang="zh-CN" sz="2400" spc="-8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giữa</a:t>
            </a:r>
            <a:r>
              <a:rPr lang="en-US" altLang="zh-CN" sz="2400" spc="-89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Salesforce.com</a:t>
            </a:r>
            <a:r>
              <a:rPr lang="en-US" altLang="zh-CN" sz="2400" spc="-94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và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Google</a:t>
            </a:r>
            <a:r>
              <a:rPr lang="en-US" altLang="zh-CN" sz="2400" spc="-12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nhằm</a:t>
            </a:r>
            <a:r>
              <a:rPr lang="en-US" altLang="zh-CN" sz="2400" spc="-12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mở</a:t>
            </a:r>
            <a:r>
              <a:rPr lang="en-US" altLang="zh-CN" sz="2400" spc="-1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rộng</a:t>
            </a:r>
            <a:r>
              <a:rPr lang="en-US" altLang="zh-CN" sz="2400" spc="-12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các</a:t>
            </a:r>
            <a:r>
              <a:rPr lang="en-US" altLang="zh-CN" sz="2400" spc="-12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hoạt</a:t>
            </a:r>
            <a:r>
              <a:rPr lang="en-US" altLang="zh-CN" sz="2400" spc="-1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động</a:t>
            </a:r>
            <a:r>
              <a:rPr lang="en-US" altLang="zh-CN" sz="2400" spc="-12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kinh</a:t>
            </a:r>
            <a:r>
              <a:rPr lang="en-US" altLang="zh-CN" sz="2400" spc="-1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doanh</a:t>
            </a:r>
            <a:r>
              <a:rPr lang="en-US" altLang="zh-CN" sz="2400" spc="-1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ea typeface="Segoe UI Symbol"/>
              </a:rPr>
              <a:t>trên</a:t>
            </a:r>
            <a:r>
              <a:rPr lang="en-US" altLang="zh-CN" sz="240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45" dirty="0">
                <a:solidFill>
                  <a:srgbClr val="000000"/>
                </a:solidFill>
                <a:latin typeface="Segoe UI Symbol"/>
                <a:ea typeface="Segoe UI Symbol"/>
              </a:rPr>
              <a:t>điện</a:t>
            </a:r>
            <a:r>
              <a:rPr lang="en-US" altLang="zh-CN" sz="2400" spc="-2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40" dirty="0">
                <a:solidFill>
                  <a:srgbClr val="000000"/>
                </a:solidFill>
                <a:latin typeface="Segoe UI Symbol"/>
                <a:ea typeface="Segoe UI Symbol"/>
              </a:rPr>
              <a:t>toán</a:t>
            </a:r>
            <a:r>
              <a:rPr lang="en-US" altLang="zh-CN" sz="2400" spc="-20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50" dirty="0">
                <a:solidFill>
                  <a:srgbClr val="000000"/>
                </a:solidFill>
                <a:latin typeface="Segoe UI Symbol"/>
                <a:ea typeface="Segoe UI Symbol"/>
              </a:rPr>
              <a:t>đám</a:t>
            </a:r>
            <a:r>
              <a:rPr lang="en-US" altLang="zh-CN" sz="2400" spc="-25" dirty="0">
                <a:solidFill>
                  <a:srgbClr val="000000"/>
                </a:solidFill>
                <a:latin typeface="Segoe UI Symbol"/>
                <a:cs typeface="Segoe UI Symbol"/>
              </a:rPr>
              <a:t> </a:t>
            </a:r>
            <a:r>
              <a:rPr lang="en-US" altLang="zh-CN" sz="2400" spc="-45" dirty="0">
                <a:solidFill>
                  <a:srgbClr val="000000"/>
                </a:solidFill>
                <a:latin typeface="Segoe UI Symbol"/>
                <a:ea typeface="Segoe UI Symbol"/>
              </a:rPr>
              <a:t>mây.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2422</Words>
  <Application>Microsoft Office PowerPoint</Application>
  <PresentationFormat>On-screen Show (4:3)</PresentationFormat>
  <Paragraphs>297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宋体</vt:lpstr>
      <vt:lpstr>Arial</vt:lpstr>
      <vt:lpstr>Calibri</vt:lpstr>
      <vt:lpstr>Segoe UI 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Nguyen Khanh Tung</cp:lastModifiedBy>
  <cp:revision>2</cp:revision>
  <dcterms:created xsi:type="dcterms:W3CDTF">2011-01-21T15:00:27Z</dcterms:created>
  <dcterms:modified xsi:type="dcterms:W3CDTF">2020-10-16T03:56:48Z</dcterms:modified>
</cp:coreProperties>
</file>