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6" r:id="rId10"/>
    <p:sldId id="570" r:id="rId11"/>
    <p:sldId id="571" r:id="rId12"/>
    <p:sldId id="575" r:id="rId13"/>
    <p:sldId id="277" r:id="rId14"/>
    <p:sldId id="578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3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5C16CD-D076-4123-840C-881067D6BC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7EF17E-5599-4448-B064-F3D932F2E25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80871-A491-4E0D-B27E-69CC2687082F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5E292B-F90A-4BB4-8259-A954B9D724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A54D03-DC40-44A3-A997-D5ED224D45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76EB5-0E83-42B6-87AF-DA4BD19E8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68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CEC06-F3B8-4E2C-8B0F-6E15C4B21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00B03-2564-4425-BA16-870D3EA28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8FBF5-D5EA-4600-B59B-54DC238F0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F6611-B9C7-468A-840A-8D4C0A9B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871E0-1F8A-49E6-9539-65AE184B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9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C6800-023A-43EF-A7EB-1EC254D8B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05B04-597F-465E-851E-2661EAEAC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8D492-F277-449C-811D-047EFA5A7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E342B-75A7-4B70-9C03-0CE04872B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DC5F0-D402-4200-A3DF-41341D67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7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1C786B-89FF-4B70-B413-CF9F4FE6E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8D656-4DCF-4FCD-987B-3766B43B0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A09D1-F7EE-49FF-847F-2BA5B9D4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B355D-B132-4F33-AB04-61E1A148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A51A3-7091-48CF-B98C-03AF74F9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3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E7DC1-8F11-48D6-A3A2-3252D4854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BFE87-CE00-42FE-B480-C829ECDAF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840DE-B859-48E9-BE07-084D52C37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6D3B7-FC82-4346-8E1C-1FA81D03C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C65B3-632A-4C2D-B0B0-067CA191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9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1660-6677-46E5-8D05-3840691C4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B5E8E-8A1B-4972-A53D-5AF0BC236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0AF27-02ED-46C8-BC37-3BD80F296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AB325-7389-4A68-986F-39EB4BE4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1CDA2-18B1-4CF9-93FB-68013DA9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0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090A-BD90-48D4-9136-DEA6B09DE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1C3C9-0E62-4003-B26A-9504F8FDA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E72CC-6C57-47E3-87A6-B0C0EC510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51DFF-879F-452E-AF31-A17F02590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DA84C-A37D-4CD6-BCC7-F7C3B5C8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EF04B-3413-43B3-83AA-E6E303FF1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5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5F3B8-4BAC-4F18-B6E2-6963868B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FE6BB-5140-4F48-B8FD-6D66A962E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7C1CC-94E3-4E0F-A19F-BEC42FC45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694BDC-9A07-49FC-BE01-80C7ED7E8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CB0BEE-F64D-409D-B96F-DBF20DA79A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7BC85C-F34C-40A1-88FD-62985A4F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7C68DC-DA55-4AF6-BA8A-D80E4D187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E54A23-90C4-42DD-8424-9A2A67B7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2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2FB77-9AA9-459D-8447-3C446E7C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E7C839-FAE4-47F3-B364-6F1BE115E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44C169-1E38-48CA-806F-B10FC7484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EBD49A-B8FB-47E6-A413-E863D0BE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9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B2F12A-6BCE-4716-A14B-01185B116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7F0D77-FB58-42AD-B0D7-1EC3AEF9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8B63E-130B-4A65-A949-57AD253E7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4D8D99B-236D-46C1-B8CC-F73A90F10BB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91632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71B9D871-D158-4635-8CD4-C3E09150D0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81746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5BD24C01-3F9A-4DF6-B721-6943F82B315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990380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E7167516-F082-4E72-A2F4-4A00553C6A8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643045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7F1A3A0-91F1-43E9-ADFD-96C76FBB40B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032749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73078B10-D96E-450F-BDAE-D96E911C2CA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91632" y="2966629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</p:spTree>
    <p:extLst>
      <p:ext uri="{BB962C8B-B14F-4D97-AF65-F5344CB8AC3E}">
        <p14:creationId xmlns:p14="http://schemas.microsoft.com/office/powerpoint/2010/main" val="83216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4C7C-B380-4067-BD97-E5D7EF784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0E0AE-E5B9-4127-8E1F-93A7082B0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52295-F7AA-48AC-B92E-F10FD2DC0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BC37D-F2B8-45B5-8893-C63E8646A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5578D-3A5B-4AF5-AE0C-15E1890D5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C7AD4-C715-4A4D-B82C-8D513D495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3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0AF68B-0660-4858-814B-940C4E666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92463" y="73025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610E6-F570-4537-BAD5-9DDD739B5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9A2FD-081E-4523-B2E6-F9A046306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04314-AFBC-4922-BE73-F80D33AB1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3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579B4-3455-48EB-BC42-53EACC073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BE214-C24F-4958-8779-3412B4196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A94E-504A-40A5-A791-F646936AD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1294E-E5A8-4AC0-BC36-C2BA5440625C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20237-BE98-4F01-A3D8-22364C89E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9E9C7-15FC-4792-826E-056C89E48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3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BF09116-5987-43DE-9F4D-C42314E70D2A}"/>
              </a:ext>
            </a:extLst>
          </p:cNvPr>
          <p:cNvSpPr/>
          <p:nvPr/>
        </p:nvSpPr>
        <p:spPr>
          <a:xfrm>
            <a:off x="8073085" y="-9525"/>
            <a:ext cx="4124325" cy="6867525"/>
          </a:xfrm>
          <a:custGeom>
            <a:avLst/>
            <a:gdLst>
              <a:gd name="connsiteX0" fmla="*/ 7144 w 4124325"/>
              <a:gd name="connsiteY0" fmla="*/ 7144 h 6867525"/>
              <a:gd name="connsiteX1" fmla="*/ 4122516 w 4124325"/>
              <a:gd name="connsiteY1" fmla="*/ 7144 h 6867525"/>
              <a:gd name="connsiteX2" fmla="*/ 4122516 w 4124325"/>
              <a:gd name="connsiteY2" fmla="*/ 6865144 h 6867525"/>
              <a:gd name="connsiteX3" fmla="*/ 7145 w 4124325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4325" h="6867525">
                <a:moveTo>
                  <a:pt x="7144" y="7144"/>
                </a:moveTo>
                <a:lnTo>
                  <a:pt x="4122516" y="7144"/>
                </a:lnTo>
                <a:lnTo>
                  <a:pt x="4122516" y="6865144"/>
                </a:lnTo>
                <a:lnTo>
                  <a:pt x="7145" y="686514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305371C-206B-4101-83A0-C87DE6EC5605}"/>
              </a:ext>
            </a:extLst>
          </p:cNvPr>
          <p:cNvSpPr/>
          <p:nvPr/>
        </p:nvSpPr>
        <p:spPr>
          <a:xfrm>
            <a:off x="1354741" y="5498878"/>
            <a:ext cx="4552950" cy="1362075"/>
          </a:xfrm>
          <a:custGeom>
            <a:avLst/>
            <a:gdLst>
              <a:gd name="connsiteX0" fmla="*/ 7144 w 4552950"/>
              <a:gd name="connsiteY0" fmla="*/ 1359122 h 1362075"/>
              <a:gd name="connsiteX1" fmla="*/ 7144 w 4552950"/>
              <a:gd name="connsiteY1" fmla="*/ 1359122 h 1362075"/>
              <a:gd name="connsiteX2" fmla="*/ 1359122 w 4552950"/>
              <a:gd name="connsiteY2" fmla="*/ 7144 h 1362075"/>
              <a:gd name="connsiteX3" fmla="*/ 3194685 w 4552950"/>
              <a:gd name="connsiteY3" fmla="*/ 7144 h 1362075"/>
              <a:gd name="connsiteX4" fmla="*/ 4546664 w 4552950"/>
              <a:gd name="connsiteY4" fmla="*/ 1359122 h 1362075"/>
              <a:gd name="connsiteX5" fmla="*/ 4546664 w 4552950"/>
              <a:gd name="connsiteY5" fmla="*/ 1359122 h 1362075"/>
              <a:gd name="connsiteX6" fmla="*/ 7144 w 4552950"/>
              <a:gd name="connsiteY6" fmla="*/ 1359122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7144" y="1359122"/>
                </a:moveTo>
                <a:lnTo>
                  <a:pt x="7144" y="1359122"/>
                </a:lnTo>
                <a:cubicBezTo>
                  <a:pt x="7144" y="612457"/>
                  <a:pt x="612457" y="7144"/>
                  <a:pt x="1359122" y="7144"/>
                </a:cubicBezTo>
                <a:lnTo>
                  <a:pt x="3194685" y="7144"/>
                </a:lnTo>
                <a:cubicBezTo>
                  <a:pt x="3941350" y="7144"/>
                  <a:pt x="4546664" y="612457"/>
                  <a:pt x="4546664" y="1359122"/>
                </a:cubicBezTo>
                <a:lnTo>
                  <a:pt x="4546664" y="1359122"/>
                </a:lnTo>
                <a:lnTo>
                  <a:pt x="7144" y="1359122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DA61323-BC68-435E-88F1-9F58A3DAE52A}"/>
              </a:ext>
            </a:extLst>
          </p:cNvPr>
          <p:cNvSpPr/>
          <p:nvPr/>
        </p:nvSpPr>
        <p:spPr>
          <a:xfrm>
            <a:off x="1354836" y="-7144"/>
            <a:ext cx="4552950" cy="1362075"/>
          </a:xfrm>
          <a:custGeom>
            <a:avLst/>
            <a:gdLst>
              <a:gd name="connsiteX0" fmla="*/ 4546664 w 4552950"/>
              <a:gd name="connsiteY0" fmla="*/ 7144 h 1362075"/>
              <a:gd name="connsiteX1" fmla="*/ 4546664 w 4552950"/>
              <a:gd name="connsiteY1" fmla="*/ 7144 h 1362075"/>
              <a:gd name="connsiteX2" fmla="*/ 3194685 w 4552950"/>
              <a:gd name="connsiteY2" fmla="*/ 1359122 h 1362075"/>
              <a:gd name="connsiteX3" fmla="*/ 1359122 w 4552950"/>
              <a:gd name="connsiteY3" fmla="*/ 1359122 h 1362075"/>
              <a:gd name="connsiteX4" fmla="*/ 7144 w 4552950"/>
              <a:gd name="connsiteY4" fmla="*/ 7144 h 1362075"/>
              <a:gd name="connsiteX5" fmla="*/ 7144 w 4552950"/>
              <a:gd name="connsiteY5" fmla="*/ 7144 h 1362075"/>
              <a:gd name="connsiteX6" fmla="*/ 4546664 w 4552950"/>
              <a:gd name="connsiteY6" fmla="*/ 7144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4546664" y="7144"/>
                </a:moveTo>
                <a:lnTo>
                  <a:pt x="4546664" y="7144"/>
                </a:lnTo>
                <a:cubicBezTo>
                  <a:pt x="4546664" y="753809"/>
                  <a:pt x="3941350" y="1359122"/>
                  <a:pt x="3194685" y="1359122"/>
                </a:cubicBezTo>
                <a:lnTo>
                  <a:pt x="1359122" y="1359122"/>
                </a:lnTo>
                <a:cubicBezTo>
                  <a:pt x="612457" y="1359122"/>
                  <a:pt x="7144" y="753809"/>
                  <a:pt x="7144" y="7144"/>
                </a:cubicBezTo>
                <a:lnTo>
                  <a:pt x="7144" y="7144"/>
                </a:lnTo>
                <a:lnTo>
                  <a:pt x="4546664" y="7144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E7597E5-7984-4EC2-AEE6-99D2985C339B}"/>
              </a:ext>
            </a:extLst>
          </p:cNvPr>
          <p:cNvSpPr/>
          <p:nvPr/>
        </p:nvSpPr>
        <p:spPr>
          <a:xfrm>
            <a:off x="551069" y="925194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4" y="192258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E055349-714A-4781-8A3A-7F5B04C27B2D}"/>
              </a:ext>
            </a:extLst>
          </p:cNvPr>
          <p:cNvSpPr/>
          <p:nvPr/>
        </p:nvSpPr>
        <p:spPr>
          <a:xfrm>
            <a:off x="7179374" y="5984748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9"/>
                  <a:pt x="192259" y="245650"/>
                  <a:pt x="126397" y="245650"/>
                </a:cubicBezTo>
                <a:cubicBezTo>
                  <a:pt x="60535" y="245650"/>
                  <a:pt x="7144" y="192259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9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61132DE-F0DA-49AA-ABD4-100EFFD8E850}"/>
              </a:ext>
            </a:extLst>
          </p:cNvPr>
          <p:cNvSpPr/>
          <p:nvPr/>
        </p:nvSpPr>
        <p:spPr>
          <a:xfrm>
            <a:off x="6707791" y="677544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9" y="245650"/>
                  <a:pt x="126397" y="245650"/>
                </a:cubicBezTo>
                <a:cubicBezTo>
                  <a:pt x="60535" y="245650"/>
                  <a:pt x="7144" y="192258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9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F387F14-8CBB-43F7-AEB1-8617EF888788}"/>
              </a:ext>
            </a:extLst>
          </p:cNvPr>
          <p:cNvSpPr/>
          <p:nvPr/>
        </p:nvSpPr>
        <p:spPr>
          <a:xfrm>
            <a:off x="5480911" y="4857372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9" y="245650"/>
                  <a:pt x="126397" y="245650"/>
                </a:cubicBezTo>
                <a:cubicBezTo>
                  <a:pt x="60535" y="245650"/>
                  <a:pt x="7144" y="192258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9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5B1E42B-E59B-495B-AC67-1D8BDB9762C4}"/>
              </a:ext>
            </a:extLst>
          </p:cNvPr>
          <p:cNvSpPr/>
          <p:nvPr/>
        </p:nvSpPr>
        <p:spPr>
          <a:xfrm>
            <a:off x="550974" y="5251228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9"/>
                  <a:pt x="192258" y="245650"/>
                  <a:pt x="126397" y="245650"/>
                </a:cubicBezTo>
                <a:cubicBezTo>
                  <a:pt x="60535" y="245650"/>
                  <a:pt x="7144" y="192259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5220CD-AFA7-4BF0-A678-BBDB0525C165}"/>
              </a:ext>
            </a:extLst>
          </p:cNvPr>
          <p:cNvSpPr txBox="1"/>
          <p:nvPr/>
        </p:nvSpPr>
        <p:spPr>
          <a:xfrm>
            <a:off x="1292932" y="426077"/>
            <a:ext cx="54124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/>
              <a:t>Kiểm thử ứng dụng web </a:t>
            </a:r>
          </a:p>
          <a:p>
            <a:pPr algn="ctr"/>
            <a:r>
              <a:rPr lang="vi-VN" sz="4000" b="1"/>
              <a:t>với phần mềm </a:t>
            </a:r>
          </a:p>
          <a:p>
            <a:pPr algn="ctr"/>
            <a:r>
              <a:rPr lang="vi-VN" sz="4000" b="1"/>
              <a:t>Selenium IDE</a:t>
            </a:r>
            <a:endParaRPr lang="en-US" sz="40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865AC-6117-4062-9E0D-35AA2109A4BD}"/>
              </a:ext>
            </a:extLst>
          </p:cNvPr>
          <p:cNvSpPr/>
          <p:nvPr/>
        </p:nvSpPr>
        <p:spPr>
          <a:xfrm>
            <a:off x="1354741" y="2444294"/>
            <a:ext cx="5011098" cy="2660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>
                <a:solidFill>
                  <a:schemeClr val="accent1"/>
                </a:solidFill>
              </a:rPr>
              <a:t>NHÓM 1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>
                <a:solidFill>
                  <a:schemeClr val="accent1"/>
                </a:solidFill>
              </a:rPr>
              <a:t>Nguyên Văn Nam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>
                <a:solidFill>
                  <a:schemeClr val="accent1"/>
                </a:solidFill>
              </a:rPr>
              <a:t>Hà Qúy Đức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>
                <a:solidFill>
                  <a:schemeClr val="accent1"/>
                </a:solidFill>
              </a:rPr>
              <a:t>Nguyễn Trọng Huy</a:t>
            </a:r>
          </a:p>
          <a:p>
            <a:pPr>
              <a:lnSpc>
                <a:spcPct val="150000"/>
              </a:lnSpc>
            </a:pPr>
            <a:r>
              <a:rPr lang="en-US" sz="2000" b="1" u="sng">
                <a:solidFill>
                  <a:schemeClr val="accent1"/>
                </a:solidFill>
              </a:rPr>
              <a:t>Lớp</a:t>
            </a:r>
            <a:r>
              <a:rPr lang="en-US" sz="2000" b="1">
                <a:solidFill>
                  <a:schemeClr val="accent1"/>
                </a:solidFill>
              </a:rPr>
              <a:t>: D13CNPM5</a:t>
            </a:r>
          </a:p>
          <a:p>
            <a:pPr>
              <a:lnSpc>
                <a:spcPct val="150000"/>
              </a:lnSpc>
            </a:pPr>
            <a:r>
              <a:rPr lang="en-US" sz="2000" b="1" u="sng">
                <a:solidFill>
                  <a:schemeClr val="accent1"/>
                </a:solidFill>
              </a:rPr>
              <a:t>Giảng viên</a:t>
            </a:r>
            <a:r>
              <a:rPr lang="en-US" sz="2000" b="1">
                <a:solidFill>
                  <a:schemeClr val="accent1"/>
                </a:solidFill>
              </a:rPr>
              <a:t>: TS.Lê Trang Linh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18" name="Graphic 16">
            <a:extLst>
              <a:ext uri="{FF2B5EF4-FFF2-40B4-BE49-F238E27FC236}">
                <a16:creationId xmlns:a16="http://schemas.microsoft.com/office/drawing/2014/main" id="{A261940C-C176-4222-87B8-0CC41333B014}"/>
              </a:ext>
            </a:extLst>
          </p:cNvPr>
          <p:cNvSpPr/>
          <p:nvPr/>
        </p:nvSpPr>
        <p:spPr>
          <a:xfrm>
            <a:off x="11794331" y="-7144"/>
            <a:ext cx="400050" cy="6867525"/>
          </a:xfrm>
          <a:custGeom>
            <a:avLst/>
            <a:gdLst>
              <a:gd name="connsiteX0" fmla="*/ 7144 w 400050"/>
              <a:gd name="connsiteY0" fmla="*/ 7144 h 6867525"/>
              <a:gd name="connsiteX1" fmla="*/ 397669 w 400050"/>
              <a:gd name="connsiteY1" fmla="*/ 7144 h 6867525"/>
              <a:gd name="connsiteX2" fmla="*/ 397669 w 400050"/>
              <a:gd name="connsiteY2" fmla="*/ 6865144 h 6867525"/>
              <a:gd name="connsiteX3" fmla="*/ 7144 w 40005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050" h="6867525">
                <a:moveTo>
                  <a:pt x="7144" y="7144"/>
                </a:moveTo>
                <a:lnTo>
                  <a:pt x="397669" y="7144"/>
                </a:lnTo>
                <a:lnTo>
                  <a:pt x="39766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9250517-25EC-45CF-88A7-DE2585758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693" y="2199374"/>
            <a:ext cx="2948524" cy="278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77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 build="allAtOnce"/>
      <p:bldP spid="1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5B17E01-D784-487A-993E-598C2390B6CB}"/>
              </a:ext>
            </a:extLst>
          </p:cNvPr>
          <p:cNvSpPr/>
          <p:nvPr/>
        </p:nvSpPr>
        <p:spPr>
          <a:xfrm>
            <a:off x="9197418" y="155184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5B86802-2876-4900-9125-34297CF380A9}"/>
              </a:ext>
            </a:extLst>
          </p:cNvPr>
          <p:cNvSpPr/>
          <p:nvPr/>
        </p:nvSpPr>
        <p:spPr>
          <a:xfrm>
            <a:off x="2151777" y="365380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31C3100-963A-4745-80C9-DE8DA707EFAC}"/>
              </a:ext>
            </a:extLst>
          </p:cNvPr>
          <p:cNvSpPr/>
          <p:nvPr/>
        </p:nvSpPr>
        <p:spPr>
          <a:xfrm>
            <a:off x="662182" y="8930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09267F2-DDD7-4CB9-A119-D9B233C78593}"/>
              </a:ext>
            </a:extLst>
          </p:cNvPr>
          <p:cNvSpPr/>
          <p:nvPr/>
        </p:nvSpPr>
        <p:spPr>
          <a:xfrm>
            <a:off x="988277" y="620626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3C3E66B-41CD-4610-AD19-8B4801D72EBE}"/>
              </a:ext>
            </a:extLst>
          </p:cNvPr>
          <p:cNvSpPr/>
          <p:nvPr/>
        </p:nvSpPr>
        <p:spPr>
          <a:xfrm>
            <a:off x="5196154" y="1542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B32CAB9-4334-4FDE-B5CC-5F626A1FA989}"/>
              </a:ext>
            </a:extLst>
          </p:cNvPr>
          <p:cNvSpPr/>
          <p:nvPr/>
        </p:nvSpPr>
        <p:spPr>
          <a:xfrm>
            <a:off x="11010673" y="56024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242AA1A-DFA1-4A28-92AF-C2B2EA359F59}"/>
              </a:ext>
            </a:extLst>
          </p:cNvPr>
          <p:cNvSpPr/>
          <p:nvPr/>
        </p:nvSpPr>
        <p:spPr>
          <a:xfrm>
            <a:off x="11449145" y="416783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279536-31B8-4416-A983-84D05A753C1E}"/>
              </a:ext>
            </a:extLst>
          </p:cNvPr>
          <p:cNvSpPr/>
          <p:nvPr/>
        </p:nvSpPr>
        <p:spPr>
          <a:xfrm>
            <a:off x="10896373" y="555355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F935BBF-29DC-4382-8885-C021C3E1EAFB}"/>
              </a:ext>
            </a:extLst>
          </p:cNvPr>
          <p:cNvSpPr/>
          <p:nvPr/>
        </p:nvSpPr>
        <p:spPr>
          <a:xfrm>
            <a:off x="10343959" y="2442762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5C19217-7963-4FCD-8D8F-E820E59E2E85}"/>
              </a:ext>
            </a:extLst>
          </p:cNvPr>
          <p:cNvSpPr/>
          <p:nvPr/>
        </p:nvSpPr>
        <p:spPr>
          <a:xfrm>
            <a:off x="4967554" y="456402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002022D-E83D-4338-B0F8-E32F05A06B98}"/>
              </a:ext>
            </a:extLst>
          </p:cNvPr>
          <p:cNvSpPr/>
          <p:nvPr/>
        </p:nvSpPr>
        <p:spPr>
          <a:xfrm>
            <a:off x="7590654" y="633923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8D47CB0-9747-4701-91C7-9CBCF9200C62}"/>
              </a:ext>
            </a:extLst>
          </p:cNvPr>
          <p:cNvSpPr/>
          <p:nvPr/>
        </p:nvSpPr>
        <p:spPr>
          <a:xfrm>
            <a:off x="4777696" y="566785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635C28A-AE42-405E-9095-53541A58E982}"/>
              </a:ext>
            </a:extLst>
          </p:cNvPr>
          <p:cNvGrpSpPr/>
          <p:nvPr/>
        </p:nvGrpSpPr>
        <p:grpSpPr>
          <a:xfrm>
            <a:off x="265081" y="1037677"/>
            <a:ext cx="2708719" cy="3712964"/>
            <a:chOff x="960977" y="1748842"/>
            <a:chExt cx="2708719" cy="371296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3A06DA7-43A7-459A-84A4-311F090B73D1}"/>
                </a:ext>
              </a:extLst>
            </p:cNvPr>
            <p:cNvSpPr/>
            <p:nvPr/>
          </p:nvSpPr>
          <p:spPr>
            <a:xfrm>
              <a:off x="960977" y="2623832"/>
              <a:ext cx="2047875" cy="2047875"/>
            </a:xfrm>
            <a:custGeom>
              <a:avLst/>
              <a:gdLst>
                <a:gd name="connsiteX0" fmla="*/ 2044922 w 2047875"/>
                <a:gd name="connsiteY0" fmla="*/ 1026033 h 2047875"/>
                <a:gd name="connsiteX1" fmla="*/ 1026033 w 2047875"/>
                <a:gd name="connsiteY1" fmla="*/ 2044922 h 2047875"/>
                <a:gd name="connsiteX2" fmla="*/ 7144 w 2047875"/>
                <a:gd name="connsiteY2" fmla="*/ 1026033 h 2047875"/>
                <a:gd name="connsiteX3" fmla="*/ 1026033 w 2047875"/>
                <a:gd name="connsiteY3" fmla="*/ 7144 h 2047875"/>
                <a:gd name="connsiteX4" fmla="*/ 2044922 w 2047875"/>
                <a:gd name="connsiteY4" fmla="*/ 1026033 h 2047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7875" h="2047875">
                  <a:moveTo>
                    <a:pt x="2044922" y="1026033"/>
                  </a:moveTo>
                  <a:cubicBezTo>
                    <a:pt x="2044922" y="1588750"/>
                    <a:pt x="1588750" y="2044922"/>
                    <a:pt x="1026033" y="2044922"/>
                  </a:cubicBezTo>
                  <a:cubicBezTo>
                    <a:pt x="463316" y="2044922"/>
                    <a:pt x="7144" y="1588750"/>
                    <a:pt x="7144" y="1026033"/>
                  </a:cubicBezTo>
                  <a:cubicBezTo>
                    <a:pt x="7144" y="463316"/>
                    <a:pt x="463316" y="7144"/>
                    <a:pt x="1026033" y="7144"/>
                  </a:cubicBezTo>
                  <a:cubicBezTo>
                    <a:pt x="1588750" y="7144"/>
                    <a:pt x="2044922" y="463316"/>
                    <a:pt x="2044922" y="1026033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5582C03-2B34-472A-B6B0-68E9840CF5E6}"/>
                </a:ext>
              </a:extLst>
            </p:cNvPr>
            <p:cNvSpPr/>
            <p:nvPr/>
          </p:nvSpPr>
          <p:spPr>
            <a:xfrm>
              <a:off x="1840896" y="1832781"/>
              <a:ext cx="1828800" cy="3629025"/>
            </a:xfrm>
            <a:custGeom>
              <a:avLst/>
              <a:gdLst>
                <a:gd name="connsiteX0" fmla="*/ 14288 w 1828800"/>
                <a:gd name="connsiteY0" fmla="*/ 3619881 h 3629025"/>
                <a:gd name="connsiteX1" fmla="*/ 1817084 w 1828800"/>
                <a:gd name="connsiteY1" fmla="*/ 1817084 h 3629025"/>
                <a:gd name="connsiteX2" fmla="*/ 14288 w 1828800"/>
                <a:gd name="connsiteY2" fmla="*/ 14288 h 3629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800" h="3629025">
                  <a:moveTo>
                    <a:pt x="14288" y="3619881"/>
                  </a:moveTo>
                  <a:cubicBezTo>
                    <a:pt x="1009936" y="3619881"/>
                    <a:pt x="1817084" y="2812733"/>
                    <a:pt x="1817084" y="1817084"/>
                  </a:cubicBezTo>
                  <a:cubicBezTo>
                    <a:pt x="1817084" y="821436"/>
                    <a:pt x="1009936" y="14288"/>
                    <a:pt x="14288" y="14288"/>
                  </a:cubicBezTo>
                </a:path>
              </a:pathLst>
            </a:custGeom>
            <a:noFill/>
            <a:ln w="19050" cap="flat">
              <a:solidFill>
                <a:srgbClr val="EFEF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E27C72E-5493-42C2-9E99-F3B1A77B9AA9}"/>
                </a:ext>
              </a:extLst>
            </p:cNvPr>
            <p:cNvSpPr/>
            <p:nvPr/>
          </p:nvSpPr>
          <p:spPr>
            <a:xfrm>
              <a:off x="2325147" y="1748842"/>
              <a:ext cx="390525" cy="390525"/>
            </a:xfrm>
            <a:custGeom>
              <a:avLst/>
              <a:gdLst>
                <a:gd name="connsiteX0" fmla="*/ 389096 w 390525"/>
                <a:gd name="connsiteY0" fmla="*/ 198120 h 390525"/>
                <a:gd name="connsiteX1" fmla="*/ 198120 w 390525"/>
                <a:gd name="connsiteY1" fmla="*/ 389096 h 390525"/>
                <a:gd name="connsiteX2" fmla="*/ 7144 w 390525"/>
                <a:gd name="connsiteY2" fmla="*/ 198120 h 390525"/>
                <a:gd name="connsiteX3" fmla="*/ 198120 w 390525"/>
                <a:gd name="connsiteY3" fmla="*/ 7144 h 390525"/>
                <a:gd name="connsiteX4" fmla="*/ 389096 w 390525"/>
                <a:gd name="connsiteY4" fmla="*/ 19812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390525">
                  <a:moveTo>
                    <a:pt x="389096" y="198120"/>
                  </a:moveTo>
                  <a:cubicBezTo>
                    <a:pt x="389096" y="303593"/>
                    <a:pt x="303593" y="389096"/>
                    <a:pt x="198120" y="389096"/>
                  </a:cubicBezTo>
                  <a:cubicBezTo>
                    <a:pt x="92647" y="389096"/>
                    <a:pt x="7144" y="303593"/>
                    <a:pt x="7144" y="198120"/>
                  </a:cubicBezTo>
                  <a:cubicBezTo>
                    <a:pt x="7144" y="92647"/>
                    <a:pt x="92647" y="7144"/>
                    <a:pt x="198120" y="7144"/>
                  </a:cubicBezTo>
                  <a:cubicBezTo>
                    <a:pt x="303593" y="7144"/>
                    <a:pt x="389096" y="92646"/>
                    <a:pt x="389096" y="198120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523FC862-9AC7-49F7-A85B-47502414F554}"/>
              </a:ext>
            </a:extLst>
          </p:cNvPr>
          <p:cNvSpPr/>
          <p:nvPr/>
        </p:nvSpPr>
        <p:spPr>
          <a:xfrm>
            <a:off x="2131679" y="961541"/>
            <a:ext cx="8548417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vi-VN" u="sng">
                <a:latin typeface="Times New Roman" panose="02020603050405020304" pitchFamily="18" charset="0"/>
                <a:cs typeface="Times New Roman" panose="02020603050405020304" pitchFamily="18" charset="0"/>
              </a:rPr>
              <a:t>Bước 2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: Click vào button “Thêm vào Chrome” để hoàn thành việc cài đặt.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B623FB00-8686-4C51-93DD-8950886A1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956" y="1696898"/>
            <a:ext cx="9403532" cy="298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7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5B17E01-D784-487A-993E-598C2390B6CB}"/>
              </a:ext>
            </a:extLst>
          </p:cNvPr>
          <p:cNvSpPr/>
          <p:nvPr/>
        </p:nvSpPr>
        <p:spPr>
          <a:xfrm>
            <a:off x="339589" y="297639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5B86802-2876-4900-9125-34297CF380A9}"/>
              </a:ext>
            </a:extLst>
          </p:cNvPr>
          <p:cNvSpPr/>
          <p:nvPr/>
        </p:nvSpPr>
        <p:spPr>
          <a:xfrm>
            <a:off x="350548" y="439643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31C3100-963A-4745-80C9-DE8DA707EFAC}"/>
              </a:ext>
            </a:extLst>
          </p:cNvPr>
          <p:cNvSpPr/>
          <p:nvPr/>
        </p:nvSpPr>
        <p:spPr>
          <a:xfrm>
            <a:off x="1153763" y="201553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09267F2-DDD7-4CB9-A119-D9B233C78593}"/>
              </a:ext>
            </a:extLst>
          </p:cNvPr>
          <p:cNvSpPr/>
          <p:nvPr/>
        </p:nvSpPr>
        <p:spPr>
          <a:xfrm>
            <a:off x="3706939" y="645193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3C3E66B-41CD-4610-AD19-8B4801D72EBE}"/>
              </a:ext>
            </a:extLst>
          </p:cNvPr>
          <p:cNvSpPr/>
          <p:nvPr/>
        </p:nvSpPr>
        <p:spPr>
          <a:xfrm>
            <a:off x="1316498" y="529706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B32CAB9-4334-4FDE-B5CC-5F626A1FA989}"/>
              </a:ext>
            </a:extLst>
          </p:cNvPr>
          <p:cNvSpPr/>
          <p:nvPr/>
        </p:nvSpPr>
        <p:spPr>
          <a:xfrm>
            <a:off x="6753225" y="631477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242AA1A-DFA1-4A28-92AF-C2B2EA359F59}"/>
              </a:ext>
            </a:extLst>
          </p:cNvPr>
          <p:cNvSpPr/>
          <p:nvPr/>
        </p:nvSpPr>
        <p:spPr>
          <a:xfrm>
            <a:off x="11130706" y="416783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279536-31B8-4416-A983-84D05A753C1E}"/>
              </a:ext>
            </a:extLst>
          </p:cNvPr>
          <p:cNvSpPr/>
          <p:nvPr/>
        </p:nvSpPr>
        <p:spPr>
          <a:xfrm>
            <a:off x="10451496" y="493250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F935BBF-29DC-4382-8885-C021C3E1EAFB}"/>
              </a:ext>
            </a:extLst>
          </p:cNvPr>
          <p:cNvSpPr/>
          <p:nvPr/>
        </p:nvSpPr>
        <p:spPr>
          <a:xfrm>
            <a:off x="10343959" y="2442762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5C19217-7963-4FCD-8D8F-E820E59E2E85}"/>
              </a:ext>
            </a:extLst>
          </p:cNvPr>
          <p:cNvSpPr/>
          <p:nvPr/>
        </p:nvSpPr>
        <p:spPr>
          <a:xfrm>
            <a:off x="9390697" y="8174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002022D-E83D-4338-B0F8-E32F05A06B98}"/>
              </a:ext>
            </a:extLst>
          </p:cNvPr>
          <p:cNvSpPr/>
          <p:nvPr/>
        </p:nvSpPr>
        <p:spPr>
          <a:xfrm>
            <a:off x="11245006" y="118596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8D47CB0-9747-4701-91C7-9CBCF9200C62}"/>
              </a:ext>
            </a:extLst>
          </p:cNvPr>
          <p:cNvSpPr/>
          <p:nvPr/>
        </p:nvSpPr>
        <p:spPr>
          <a:xfrm>
            <a:off x="9841611" y="655946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635C28A-AE42-405E-9095-53541A58E982}"/>
              </a:ext>
            </a:extLst>
          </p:cNvPr>
          <p:cNvGrpSpPr/>
          <p:nvPr/>
        </p:nvGrpSpPr>
        <p:grpSpPr>
          <a:xfrm>
            <a:off x="960977" y="1907502"/>
            <a:ext cx="2861977" cy="3704082"/>
            <a:chOff x="960977" y="1757724"/>
            <a:chExt cx="2861977" cy="3704082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3A06DA7-43A7-459A-84A4-311F090B73D1}"/>
                </a:ext>
              </a:extLst>
            </p:cNvPr>
            <p:cNvSpPr/>
            <p:nvPr/>
          </p:nvSpPr>
          <p:spPr>
            <a:xfrm>
              <a:off x="960977" y="2623832"/>
              <a:ext cx="2047875" cy="2047875"/>
            </a:xfrm>
            <a:custGeom>
              <a:avLst/>
              <a:gdLst>
                <a:gd name="connsiteX0" fmla="*/ 2044922 w 2047875"/>
                <a:gd name="connsiteY0" fmla="*/ 1026033 h 2047875"/>
                <a:gd name="connsiteX1" fmla="*/ 1026033 w 2047875"/>
                <a:gd name="connsiteY1" fmla="*/ 2044922 h 2047875"/>
                <a:gd name="connsiteX2" fmla="*/ 7144 w 2047875"/>
                <a:gd name="connsiteY2" fmla="*/ 1026033 h 2047875"/>
                <a:gd name="connsiteX3" fmla="*/ 1026033 w 2047875"/>
                <a:gd name="connsiteY3" fmla="*/ 7144 h 2047875"/>
                <a:gd name="connsiteX4" fmla="*/ 2044922 w 2047875"/>
                <a:gd name="connsiteY4" fmla="*/ 1026033 h 2047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7875" h="2047875">
                  <a:moveTo>
                    <a:pt x="2044922" y="1026033"/>
                  </a:moveTo>
                  <a:cubicBezTo>
                    <a:pt x="2044922" y="1588750"/>
                    <a:pt x="1588750" y="2044922"/>
                    <a:pt x="1026033" y="2044922"/>
                  </a:cubicBezTo>
                  <a:cubicBezTo>
                    <a:pt x="463316" y="2044922"/>
                    <a:pt x="7144" y="1588750"/>
                    <a:pt x="7144" y="1026033"/>
                  </a:cubicBezTo>
                  <a:cubicBezTo>
                    <a:pt x="7144" y="463316"/>
                    <a:pt x="463316" y="7144"/>
                    <a:pt x="1026033" y="7144"/>
                  </a:cubicBezTo>
                  <a:cubicBezTo>
                    <a:pt x="1588750" y="7144"/>
                    <a:pt x="2044922" y="463316"/>
                    <a:pt x="2044922" y="1026033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r>
                <a:rPr lang="vi-VN"/>
                <a:t>Giao diện trang chủ</a:t>
              </a:r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5582C03-2B34-472A-B6B0-68E9840CF5E6}"/>
                </a:ext>
              </a:extLst>
            </p:cNvPr>
            <p:cNvSpPr/>
            <p:nvPr/>
          </p:nvSpPr>
          <p:spPr>
            <a:xfrm>
              <a:off x="1840896" y="1832781"/>
              <a:ext cx="1828800" cy="3629025"/>
            </a:xfrm>
            <a:custGeom>
              <a:avLst/>
              <a:gdLst>
                <a:gd name="connsiteX0" fmla="*/ 14288 w 1828800"/>
                <a:gd name="connsiteY0" fmla="*/ 3619881 h 3629025"/>
                <a:gd name="connsiteX1" fmla="*/ 1817084 w 1828800"/>
                <a:gd name="connsiteY1" fmla="*/ 1817084 h 3629025"/>
                <a:gd name="connsiteX2" fmla="*/ 14288 w 1828800"/>
                <a:gd name="connsiteY2" fmla="*/ 14288 h 3629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800" h="3629025">
                  <a:moveTo>
                    <a:pt x="14288" y="3619881"/>
                  </a:moveTo>
                  <a:cubicBezTo>
                    <a:pt x="1009936" y="3619881"/>
                    <a:pt x="1817084" y="2812733"/>
                    <a:pt x="1817084" y="1817084"/>
                  </a:cubicBezTo>
                  <a:cubicBezTo>
                    <a:pt x="1817084" y="821436"/>
                    <a:pt x="1009936" y="14288"/>
                    <a:pt x="14288" y="14288"/>
                  </a:cubicBezTo>
                </a:path>
              </a:pathLst>
            </a:custGeom>
            <a:noFill/>
            <a:ln w="19050" cap="flat">
              <a:solidFill>
                <a:srgbClr val="EFEF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8E5A0CE-581D-46E4-88F8-BC95F34565AD}"/>
                </a:ext>
              </a:extLst>
            </p:cNvPr>
            <p:cNvSpPr/>
            <p:nvPr/>
          </p:nvSpPr>
          <p:spPr>
            <a:xfrm>
              <a:off x="2273617" y="1757724"/>
              <a:ext cx="390525" cy="390525"/>
            </a:xfrm>
            <a:custGeom>
              <a:avLst/>
              <a:gdLst>
                <a:gd name="connsiteX0" fmla="*/ 389096 w 390525"/>
                <a:gd name="connsiteY0" fmla="*/ 198120 h 390525"/>
                <a:gd name="connsiteX1" fmla="*/ 198120 w 390525"/>
                <a:gd name="connsiteY1" fmla="*/ 389096 h 390525"/>
                <a:gd name="connsiteX2" fmla="*/ 7144 w 390525"/>
                <a:gd name="connsiteY2" fmla="*/ 198120 h 390525"/>
                <a:gd name="connsiteX3" fmla="*/ 198120 w 390525"/>
                <a:gd name="connsiteY3" fmla="*/ 7144 h 390525"/>
                <a:gd name="connsiteX4" fmla="*/ 389096 w 390525"/>
                <a:gd name="connsiteY4" fmla="*/ 19812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390525">
                  <a:moveTo>
                    <a:pt x="389096" y="198120"/>
                  </a:moveTo>
                  <a:cubicBezTo>
                    <a:pt x="389096" y="303593"/>
                    <a:pt x="303593" y="389096"/>
                    <a:pt x="198120" y="389096"/>
                  </a:cubicBezTo>
                  <a:cubicBezTo>
                    <a:pt x="92647" y="389096"/>
                    <a:pt x="7144" y="303593"/>
                    <a:pt x="7144" y="198120"/>
                  </a:cubicBezTo>
                  <a:cubicBezTo>
                    <a:pt x="7144" y="92647"/>
                    <a:pt x="92647" y="7144"/>
                    <a:pt x="198120" y="7144"/>
                  </a:cubicBezTo>
                  <a:cubicBezTo>
                    <a:pt x="303593" y="7144"/>
                    <a:pt x="389096" y="92647"/>
                    <a:pt x="389096" y="198120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E27C72E-5493-42C2-9E99-F3B1A77B9AA9}"/>
                </a:ext>
              </a:extLst>
            </p:cNvPr>
            <p:cNvSpPr/>
            <p:nvPr/>
          </p:nvSpPr>
          <p:spPr>
            <a:xfrm>
              <a:off x="3218307" y="2550394"/>
              <a:ext cx="390525" cy="390525"/>
            </a:xfrm>
            <a:custGeom>
              <a:avLst/>
              <a:gdLst>
                <a:gd name="connsiteX0" fmla="*/ 389096 w 390525"/>
                <a:gd name="connsiteY0" fmla="*/ 198120 h 390525"/>
                <a:gd name="connsiteX1" fmla="*/ 198120 w 390525"/>
                <a:gd name="connsiteY1" fmla="*/ 389096 h 390525"/>
                <a:gd name="connsiteX2" fmla="*/ 7144 w 390525"/>
                <a:gd name="connsiteY2" fmla="*/ 198120 h 390525"/>
                <a:gd name="connsiteX3" fmla="*/ 198120 w 390525"/>
                <a:gd name="connsiteY3" fmla="*/ 7144 h 390525"/>
                <a:gd name="connsiteX4" fmla="*/ 389096 w 390525"/>
                <a:gd name="connsiteY4" fmla="*/ 19812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390525">
                  <a:moveTo>
                    <a:pt x="389096" y="198120"/>
                  </a:moveTo>
                  <a:cubicBezTo>
                    <a:pt x="389096" y="303593"/>
                    <a:pt x="303593" y="389096"/>
                    <a:pt x="198120" y="389096"/>
                  </a:cubicBezTo>
                  <a:cubicBezTo>
                    <a:pt x="92647" y="389096"/>
                    <a:pt x="7144" y="303593"/>
                    <a:pt x="7144" y="198120"/>
                  </a:cubicBezTo>
                  <a:cubicBezTo>
                    <a:pt x="7144" y="92647"/>
                    <a:pt x="92647" y="7144"/>
                    <a:pt x="198120" y="7144"/>
                  </a:cubicBezTo>
                  <a:cubicBezTo>
                    <a:pt x="303593" y="7144"/>
                    <a:pt x="389096" y="92646"/>
                    <a:pt x="389096" y="198120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268F29F-9F9B-470D-947F-1096ED494E1E}"/>
                </a:ext>
              </a:extLst>
            </p:cNvPr>
            <p:cNvSpPr/>
            <p:nvPr/>
          </p:nvSpPr>
          <p:spPr>
            <a:xfrm>
              <a:off x="3432429" y="3764832"/>
              <a:ext cx="390525" cy="390525"/>
            </a:xfrm>
            <a:custGeom>
              <a:avLst/>
              <a:gdLst>
                <a:gd name="connsiteX0" fmla="*/ 389096 w 390525"/>
                <a:gd name="connsiteY0" fmla="*/ 198120 h 390525"/>
                <a:gd name="connsiteX1" fmla="*/ 198120 w 390525"/>
                <a:gd name="connsiteY1" fmla="*/ 389096 h 390525"/>
                <a:gd name="connsiteX2" fmla="*/ 7144 w 390525"/>
                <a:gd name="connsiteY2" fmla="*/ 198120 h 390525"/>
                <a:gd name="connsiteX3" fmla="*/ 198120 w 390525"/>
                <a:gd name="connsiteY3" fmla="*/ 7144 h 390525"/>
                <a:gd name="connsiteX4" fmla="*/ 389096 w 390525"/>
                <a:gd name="connsiteY4" fmla="*/ 19812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390525">
                  <a:moveTo>
                    <a:pt x="389096" y="198120"/>
                  </a:moveTo>
                  <a:cubicBezTo>
                    <a:pt x="389096" y="303593"/>
                    <a:pt x="303593" y="389096"/>
                    <a:pt x="198120" y="389096"/>
                  </a:cubicBezTo>
                  <a:cubicBezTo>
                    <a:pt x="92647" y="389096"/>
                    <a:pt x="7144" y="303593"/>
                    <a:pt x="7144" y="198120"/>
                  </a:cubicBezTo>
                  <a:cubicBezTo>
                    <a:pt x="7144" y="92647"/>
                    <a:pt x="92647" y="7144"/>
                    <a:pt x="198120" y="7144"/>
                  </a:cubicBezTo>
                  <a:cubicBezTo>
                    <a:pt x="303593" y="7144"/>
                    <a:pt x="389096" y="92647"/>
                    <a:pt x="389096" y="198120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C4C64CD-D3B7-465F-871F-4CB1B90DF9DE}"/>
                </a:ext>
              </a:extLst>
            </p:cNvPr>
            <p:cNvSpPr/>
            <p:nvPr/>
          </p:nvSpPr>
          <p:spPr>
            <a:xfrm>
              <a:off x="2815875" y="4832775"/>
              <a:ext cx="390525" cy="390525"/>
            </a:xfrm>
            <a:custGeom>
              <a:avLst/>
              <a:gdLst>
                <a:gd name="connsiteX0" fmla="*/ 389096 w 390525"/>
                <a:gd name="connsiteY0" fmla="*/ 198120 h 390525"/>
                <a:gd name="connsiteX1" fmla="*/ 198120 w 390525"/>
                <a:gd name="connsiteY1" fmla="*/ 389096 h 390525"/>
                <a:gd name="connsiteX2" fmla="*/ 7144 w 390525"/>
                <a:gd name="connsiteY2" fmla="*/ 198120 h 390525"/>
                <a:gd name="connsiteX3" fmla="*/ 198120 w 390525"/>
                <a:gd name="connsiteY3" fmla="*/ 7144 h 390525"/>
                <a:gd name="connsiteX4" fmla="*/ 389096 w 390525"/>
                <a:gd name="connsiteY4" fmla="*/ 19812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390525">
                  <a:moveTo>
                    <a:pt x="389096" y="198120"/>
                  </a:moveTo>
                  <a:cubicBezTo>
                    <a:pt x="389096" y="303593"/>
                    <a:pt x="303593" y="389096"/>
                    <a:pt x="198120" y="389096"/>
                  </a:cubicBezTo>
                  <a:cubicBezTo>
                    <a:pt x="92647" y="389096"/>
                    <a:pt x="7144" y="303593"/>
                    <a:pt x="7144" y="198120"/>
                  </a:cubicBezTo>
                  <a:cubicBezTo>
                    <a:pt x="7144" y="92647"/>
                    <a:pt x="92647" y="7144"/>
                    <a:pt x="198120" y="7144"/>
                  </a:cubicBezTo>
                  <a:cubicBezTo>
                    <a:pt x="303593" y="7144"/>
                    <a:pt x="389096" y="92647"/>
                    <a:pt x="389096" y="198120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203FA05C-5DA3-4334-9AEF-16A44C1DF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060" y="261771"/>
            <a:ext cx="7639621" cy="653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7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5B17E01-D784-487A-993E-598C2390B6CB}"/>
              </a:ext>
            </a:extLst>
          </p:cNvPr>
          <p:cNvSpPr/>
          <p:nvPr/>
        </p:nvSpPr>
        <p:spPr>
          <a:xfrm>
            <a:off x="1181768" y="203518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5B86802-2876-4900-9125-34297CF380A9}"/>
              </a:ext>
            </a:extLst>
          </p:cNvPr>
          <p:cNvSpPr/>
          <p:nvPr/>
        </p:nvSpPr>
        <p:spPr>
          <a:xfrm>
            <a:off x="1616343" y="521701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31C3100-963A-4745-80C9-DE8DA707EFAC}"/>
              </a:ext>
            </a:extLst>
          </p:cNvPr>
          <p:cNvSpPr/>
          <p:nvPr/>
        </p:nvSpPr>
        <p:spPr>
          <a:xfrm>
            <a:off x="475375" y="264860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09267F2-DDD7-4CB9-A119-D9B233C78593}"/>
              </a:ext>
            </a:extLst>
          </p:cNvPr>
          <p:cNvSpPr/>
          <p:nvPr/>
        </p:nvSpPr>
        <p:spPr>
          <a:xfrm>
            <a:off x="713756" y="475395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3C3E66B-41CD-4610-AD19-8B4801D72EBE}"/>
              </a:ext>
            </a:extLst>
          </p:cNvPr>
          <p:cNvSpPr/>
          <p:nvPr/>
        </p:nvSpPr>
        <p:spPr>
          <a:xfrm>
            <a:off x="218372" y="369721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B32CAB9-4334-4FDE-B5CC-5F626A1FA989}"/>
              </a:ext>
            </a:extLst>
          </p:cNvPr>
          <p:cNvSpPr/>
          <p:nvPr/>
        </p:nvSpPr>
        <p:spPr>
          <a:xfrm>
            <a:off x="6753225" y="631477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242AA1A-DFA1-4A28-92AF-C2B2EA359F59}"/>
              </a:ext>
            </a:extLst>
          </p:cNvPr>
          <p:cNvSpPr/>
          <p:nvPr/>
        </p:nvSpPr>
        <p:spPr>
          <a:xfrm>
            <a:off x="11449145" y="416783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279536-31B8-4416-A983-84D05A753C1E}"/>
              </a:ext>
            </a:extLst>
          </p:cNvPr>
          <p:cNvSpPr/>
          <p:nvPr/>
        </p:nvSpPr>
        <p:spPr>
          <a:xfrm>
            <a:off x="10451496" y="493250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F935BBF-29DC-4382-8885-C021C3E1EAFB}"/>
              </a:ext>
            </a:extLst>
          </p:cNvPr>
          <p:cNvSpPr/>
          <p:nvPr/>
        </p:nvSpPr>
        <p:spPr>
          <a:xfrm>
            <a:off x="10343959" y="2442762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5C19217-7963-4FCD-8D8F-E820E59E2E85}"/>
              </a:ext>
            </a:extLst>
          </p:cNvPr>
          <p:cNvSpPr/>
          <p:nvPr/>
        </p:nvSpPr>
        <p:spPr>
          <a:xfrm>
            <a:off x="9390697" y="8174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002022D-E83D-4338-B0F8-E32F05A06B98}"/>
              </a:ext>
            </a:extLst>
          </p:cNvPr>
          <p:cNvSpPr/>
          <p:nvPr/>
        </p:nvSpPr>
        <p:spPr>
          <a:xfrm>
            <a:off x="11556682" y="116469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8D47CB0-9747-4701-91C7-9CBCF9200C62}"/>
              </a:ext>
            </a:extLst>
          </p:cNvPr>
          <p:cNvSpPr/>
          <p:nvPr/>
        </p:nvSpPr>
        <p:spPr>
          <a:xfrm>
            <a:off x="9841611" y="655946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635C28A-AE42-405E-9095-53541A58E982}"/>
              </a:ext>
            </a:extLst>
          </p:cNvPr>
          <p:cNvGrpSpPr/>
          <p:nvPr/>
        </p:nvGrpSpPr>
        <p:grpSpPr>
          <a:xfrm>
            <a:off x="960977" y="1907502"/>
            <a:ext cx="2861977" cy="3704082"/>
            <a:chOff x="960977" y="1757724"/>
            <a:chExt cx="2861977" cy="3704082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3A06DA7-43A7-459A-84A4-311F090B73D1}"/>
                </a:ext>
              </a:extLst>
            </p:cNvPr>
            <p:cNvSpPr/>
            <p:nvPr/>
          </p:nvSpPr>
          <p:spPr>
            <a:xfrm>
              <a:off x="960977" y="2623832"/>
              <a:ext cx="2047875" cy="2047875"/>
            </a:xfrm>
            <a:custGeom>
              <a:avLst/>
              <a:gdLst>
                <a:gd name="connsiteX0" fmla="*/ 2044922 w 2047875"/>
                <a:gd name="connsiteY0" fmla="*/ 1026033 h 2047875"/>
                <a:gd name="connsiteX1" fmla="*/ 1026033 w 2047875"/>
                <a:gd name="connsiteY1" fmla="*/ 2044922 h 2047875"/>
                <a:gd name="connsiteX2" fmla="*/ 7144 w 2047875"/>
                <a:gd name="connsiteY2" fmla="*/ 1026033 h 2047875"/>
                <a:gd name="connsiteX3" fmla="*/ 1026033 w 2047875"/>
                <a:gd name="connsiteY3" fmla="*/ 7144 h 2047875"/>
                <a:gd name="connsiteX4" fmla="*/ 2044922 w 2047875"/>
                <a:gd name="connsiteY4" fmla="*/ 1026033 h 2047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7875" h="2047875">
                  <a:moveTo>
                    <a:pt x="2044922" y="1026033"/>
                  </a:moveTo>
                  <a:cubicBezTo>
                    <a:pt x="2044922" y="1588750"/>
                    <a:pt x="1588750" y="2044922"/>
                    <a:pt x="1026033" y="2044922"/>
                  </a:cubicBezTo>
                  <a:cubicBezTo>
                    <a:pt x="463316" y="2044922"/>
                    <a:pt x="7144" y="1588750"/>
                    <a:pt x="7144" y="1026033"/>
                  </a:cubicBezTo>
                  <a:cubicBezTo>
                    <a:pt x="7144" y="463316"/>
                    <a:pt x="463316" y="7144"/>
                    <a:pt x="1026033" y="7144"/>
                  </a:cubicBezTo>
                  <a:cubicBezTo>
                    <a:pt x="1588750" y="7144"/>
                    <a:pt x="2044922" y="463316"/>
                    <a:pt x="2044922" y="1026033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r>
                <a:rPr lang="vi-VN"/>
                <a:t>Giao diện trang chủ</a:t>
              </a:r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5582C03-2B34-472A-B6B0-68E9840CF5E6}"/>
                </a:ext>
              </a:extLst>
            </p:cNvPr>
            <p:cNvSpPr/>
            <p:nvPr/>
          </p:nvSpPr>
          <p:spPr>
            <a:xfrm>
              <a:off x="1840896" y="1832781"/>
              <a:ext cx="1828800" cy="3629025"/>
            </a:xfrm>
            <a:custGeom>
              <a:avLst/>
              <a:gdLst>
                <a:gd name="connsiteX0" fmla="*/ 14288 w 1828800"/>
                <a:gd name="connsiteY0" fmla="*/ 3619881 h 3629025"/>
                <a:gd name="connsiteX1" fmla="*/ 1817084 w 1828800"/>
                <a:gd name="connsiteY1" fmla="*/ 1817084 h 3629025"/>
                <a:gd name="connsiteX2" fmla="*/ 14288 w 1828800"/>
                <a:gd name="connsiteY2" fmla="*/ 14288 h 3629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800" h="3629025">
                  <a:moveTo>
                    <a:pt x="14288" y="3619881"/>
                  </a:moveTo>
                  <a:cubicBezTo>
                    <a:pt x="1009936" y="3619881"/>
                    <a:pt x="1817084" y="2812733"/>
                    <a:pt x="1817084" y="1817084"/>
                  </a:cubicBezTo>
                  <a:cubicBezTo>
                    <a:pt x="1817084" y="821436"/>
                    <a:pt x="1009936" y="14288"/>
                    <a:pt x="14288" y="14288"/>
                  </a:cubicBezTo>
                </a:path>
              </a:pathLst>
            </a:custGeom>
            <a:noFill/>
            <a:ln w="19050" cap="flat">
              <a:solidFill>
                <a:srgbClr val="EFEF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8E5A0CE-581D-46E4-88F8-BC95F34565AD}"/>
                </a:ext>
              </a:extLst>
            </p:cNvPr>
            <p:cNvSpPr/>
            <p:nvPr/>
          </p:nvSpPr>
          <p:spPr>
            <a:xfrm>
              <a:off x="2273617" y="1757724"/>
              <a:ext cx="390525" cy="390525"/>
            </a:xfrm>
            <a:custGeom>
              <a:avLst/>
              <a:gdLst>
                <a:gd name="connsiteX0" fmla="*/ 389096 w 390525"/>
                <a:gd name="connsiteY0" fmla="*/ 198120 h 390525"/>
                <a:gd name="connsiteX1" fmla="*/ 198120 w 390525"/>
                <a:gd name="connsiteY1" fmla="*/ 389096 h 390525"/>
                <a:gd name="connsiteX2" fmla="*/ 7144 w 390525"/>
                <a:gd name="connsiteY2" fmla="*/ 198120 h 390525"/>
                <a:gd name="connsiteX3" fmla="*/ 198120 w 390525"/>
                <a:gd name="connsiteY3" fmla="*/ 7144 h 390525"/>
                <a:gd name="connsiteX4" fmla="*/ 389096 w 390525"/>
                <a:gd name="connsiteY4" fmla="*/ 19812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390525">
                  <a:moveTo>
                    <a:pt x="389096" y="198120"/>
                  </a:moveTo>
                  <a:cubicBezTo>
                    <a:pt x="389096" y="303593"/>
                    <a:pt x="303593" y="389096"/>
                    <a:pt x="198120" y="389096"/>
                  </a:cubicBezTo>
                  <a:cubicBezTo>
                    <a:pt x="92647" y="389096"/>
                    <a:pt x="7144" y="303593"/>
                    <a:pt x="7144" y="198120"/>
                  </a:cubicBezTo>
                  <a:cubicBezTo>
                    <a:pt x="7144" y="92647"/>
                    <a:pt x="92647" y="7144"/>
                    <a:pt x="198120" y="7144"/>
                  </a:cubicBezTo>
                  <a:cubicBezTo>
                    <a:pt x="303593" y="7144"/>
                    <a:pt x="389096" y="92647"/>
                    <a:pt x="389096" y="198120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E27C72E-5493-42C2-9E99-F3B1A77B9AA9}"/>
                </a:ext>
              </a:extLst>
            </p:cNvPr>
            <p:cNvSpPr/>
            <p:nvPr/>
          </p:nvSpPr>
          <p:spPr>
            <a:xfrm>
              <a:off x="3218307" y="2550394"/>
              <a:ext cx="390525" cy="390525"/>
            </a:xfrm>
            <a:custGeom>
              <a:avLst/>
              <a:gdLst>
                <a:gd name="connsiteX0" fmla="*/ 389096 w 390525"/>
                <a:gd name="connsiteY0" fmla="*/ 198120 h 390525"/>
                <a:gd name="connsiteX1" fmla="*/ 198120 w 390525"/>
                <a:gd name="connsiteY1" fmla="*/ 389096 h 390525"/>
                <a:gd name="connsiteX2" fmla="*/ 7144 w 390525"/>
                <a:gd name="connsiteY2" fmla="*/ 198120 h 390525"/>
                <a:gd name="connsiteX3" fmla="*/ 198120 w 390525"/>
                <a:gd name="connsiteY3" fmla="*/ 7144 h 390525"/>
                <a:gd name="connsiteX4" fmla="*/ 389096 w 390525"/>
                <a:gd name="connsiteY4" fmla="*/ 19812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390525">
                  <a:moveTo>
                    <a:pt x="389096" y="198120"/>
                  </a:moveTo>
                  <a:cubicBezTo>
                    <a:pt x="389096" y="303593"/>
                    <a:pt x="303593" y="389096"/>
                    <a:pt x="198120" y="389096"/>
                  </a:cubicBezTo>
                  <a:cubicBezTo>
                    <a:pt x="92647" y="389096"/>
                    <a:pt x="7144" y="303593"/>
                    <a:pt x="7144" y="198120"/>
                  </a:cubicBezTo>
                  <a:cubicBezTo>
                    <a:pt x="7144" y="92647"/>
                    <a:pt x="92647" y="7144"/>
                    <a:pt x="198120" y="7144"/>
                  </a:cubicBezTo>
                  <a:cubicBezTo>
                    <a:pt x="303593" y="7144"/>
                    <a:pt x="389096" y="92646"/>
                    <a:pt x="389096" y="198120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268F29F-9F9B-470D-947F-1096ED494E1E}"/>
                </a:ext>
              </a:extLst>
            </p:cNvPr>
            <p:cNvSpPr/>
            <p:nvPr/>
          </p:nvSpPr>
          <p:spPr>
            <a:xfrm>
              <a:off x="3432429" y="3764832"/>
              <a:ext cx="390525" cy="390525"/>
            </a:xfrm>
            <a:custGeom>
              <a:avLst/>
              <a:gdLst>
                <a:gd name="connsiteX0" fmla="*/ 389096 w 390525"/>
                <a:gd name="connsiteY0" fmla="*/ 198120 h 390525"/>
                <a:gd name="connsiteX1" fmla="*/ 198120 w 390525"/>
                <a:gd name="connsiteY1" fmla="*/ 389096 h 390525"/>
                <a:gd name="connsiteX2" fmla="*/ 7144 w 390525"/>
                <a:gd name="connsiteY2" fmla="*/ 198120 h 390525"/>
                <a:gd name="connsiteX3" fmla="*/ 198120 w 390525"/>
                <a:gd name="connsiteY3" fmla="*/ 7144 h 390525"/>
                <a:gd name="connsiteX4" fmla="*/ 389096 w 390525"/>
                <a:gd name="connsiteY4" fmla="*/ 19812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390525">
                  <a:moveTo>
                    <a:pt x="389096" y="198120"/>
                  </a:moveTo>
                  <a:cubicBezTo>
                    <a:pt x="389096" y="303593"/>
                    <a:pt x="303593" y="389096"/>
                    <a:pt x="198120" y="389096"/>
                  </a:cubicBezTo>
                  <a:cubicBezTo>
                    <a:pt x="92647" y="389096"/>
                    <a:pt x="7144" y="303593"/>
                    <a:pt x="7144" y="198120"/>
                  </a:cubicBezTo>
                  <a:cubicBezTo>
                    <a:pt x="7144" y="92647"/>
                    <a:pt x="92647" y="7144"/>
                    <a:pt x="198120" y="7144"/>
                  </a:cubicBezTo>
                  <a:cubicBezTo>
                    <a:pt x="303593" y="7144"/>
                    <a:pt x="389096" y="92647"/>
                    <a:pt x="389096" y="198120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C4C64CD-D3B7-465F-871F-4CB1B90DF9DE}"/>
                </a:ext>
              </a:extLst>
            </p:cNvPr>
            <p:cNvSpPr/>
            <p:nvPr/>
          </p:nvSpPr>
          <p:spPr>
            <a:xfrm>
              <a:off x="2815875" y="4832775"/>
              <a:ext cx="390525" cy="390525"/>
            </a:xfrm>
            <a:custGeom>
              <a:avLst/>
              <a:gdLst>
                <a:gd name="connsiteX0" fmla="*/ 389096 w 390525"/>
                <a:gd name="connsiteY0" fmla="*/ 198120 h 390525"/>
                <a:gd name="connsiteX1" fmla="*/ 198120 w 390525"/>
                <a:gd name="connsiteY1" fmla="*/ 389096 h 390525"/>
                <a:gd name="connsiteX2" fmla="*/ 7144 w 390525"/>
                <a:gd name="connsiteY2" fmla="*/ 198120 h 390525"/>
                <a:gd name="connsiteX3" fmla="*/ 198120 w 390525"/>
                <a:gd name="connsiteY3" fmla="*/ 7144 h 390525"/>
                <a:gd name="connsiteX4" fmla="*/ 389096 w 390525"/>
                <a:gd name="connsiteY4" fmla="*/ 19812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390525">
                  <a:moveTo>
                    <a:pt x="389096" y="198120"/>
                  </a:moveTo>
                  <a:cubicBezTo>
                    <a:pt x="389096" y="303593"/>
                    <a:pt x="303593" y="389096"/>
                    <a:pt x="198120" y="389096"/>
                  </a:cubicBezTo>
                  <a:cubicBezTo>
                    <a:pt x="92647" y="389096"/>
                    <a:pt x="7144" y="303593"/>
                    <a:pt x="7144" y="198120"/>
                  </a:cubicBezTo>
                  <a:cubicBezTo>
                    <a:pt x="7144" y="92647"/>
                    <a:pt x="92647" y="7144"/>
                    <a:pt x="198120" y="7144"/>
                  </a:cubicBezTo>
                  <a:cubicBezTo>
                    <a:pt x="303593" y="7144"/>
                    <a:pt x="389096" y="92647"/>
                    <a:pt x="389096" y="198120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3" name="Content Placeholder 11">
            <a:extLst>
              <a:ext uri="{FF2B5EF4-FFF2-40B4-BE49-F238E27FC236}">
                <a16:creationId xmlns:a16="http://schemas.microsoft.com/office/drawing/2014/main" id="{0B30881D-6BB4-4D55-BA65-0C982FBCAE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5539" y="182145"/>
            <a:ext cx="7781086" cy="6605922"/>
          </a:xfrm>
        </p:spPr>
      </p:pic>
    </p:spTree>
    <p:extLst>
      <p:ext uri="{BB962C8B-B14F-4D97-AF65-F5344CB8AC3E}">
        <p14:creationId xmlns:p14="http://schemas.microsoft.com/office/powerpoint/2010/main" val="198063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B0F701-03B4-43B4-8C52-5777B05B6FE0}"/>
              </a:ext>
            </a:extLst>
          </p:cNvPr>
          <p:cNvSpPr/>
          <p:nvPr/>
        </p:nvSpPr>
        <p:spPr>
          <a:xfrm>
            <a:off x="708024" y="409575"/>
            <a:ext cx="716739" cy="66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A4CFC6-8E15-4F86-91BC-5078FC62B488}"/>
              </a:ext>
            </a:extLst>
          </p:cNvPr>
          <p:cNvSpPr/>
          <p:nvPr/>
        </p:nvSpPr>
        <p:spPr>
          <a:xfrm>
            <a:off x="1645097" y="409575"/>
            <a:ext cx="716739" cy="6643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D7ECC1-FB33-47C9-8A9A-4482843A82F9}"/>
              </a:ext>
            </a:extLst>
          </p:cNvPr>
          <p:cNvSpPr/>
          <p:nvPr/>
        </p:nvSpPr>
        <p:spPr>
          <a:xfrm>
            <a:off x="2582170" y="409575"/>
            <a:ext cx="716739" cy="6643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39F190-62E1-4062-9EA7-8C8E5C28D01D}"/>
              </a:ext>
            </a:extLst>
          </p:cNvPr>
          <p:cNvSpPr/>
          <p:nvPr/>
        </p:nvSpPr>
        <p:spPr>
          <a:xfrm>
            <a:off x="3519243" y="409575"/>
            <a:ext cx="716739" cy="664313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74ADBA-CFF4-4196-8203-F813BADE1221}"/>
              </a:ext>
            </a:extLst>
          </p:cNvPr>
          <p:cNvSpPr txBox="1"/>
          <p:nvPr/>
        </p:nvSpPr>
        <p:spPr>
          <a:xfrm>
            <a:off x="569057" y="1495424"/>
            <a:ext cx="4832283" cy="222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vi-V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3.2. Cách tổ chức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vi-VN" sz="1800" u="sng">
                <a:latin typeface="Times New Roman" panose="02020603050405020304" pitchFamily="18" charset="0"/>
                <a:cs typeface="Times New Roman" panose="02020603050405020304" pitchFamily="18" charset="0"/>
              </a:rPr>
              <a:t>Selenium command gồm có các tham số sau</a:t>
            </a:r>
            <a:r>
              <a:rPr lang="vi-VN" sz="18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2438" lvl="1" indent="-276225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vi-VN" sz="1800">
                <a:latin typeface="Times New Roman" panose="02020603050405020304" pitchFamily="18" charset="0"/>
                <a:cs typeface="Times New Roman" panose="02020603050405020304" pitchFamily="18" charset="0"/>
              </a:rPr>
              <a:t>Target (Locator: vị trí của element).</a:t>
            </a:r>
          </a:p>
          <a:p>
            <a:pPr marL="452438" lvl="1" indent="-276225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vi-VN" sz="1800">
                <a:latin typeface="Times New Roman" panose="02020603050405020304" pitchFamily="18" charset="0"/>
                <a:cs typeface="Times New Roman" panose="02020603050405020304" pitchFamily="18" charset="0"/>
              </a:rPr>
              <a:t>Value (giá trị check với kết quả thực tế).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70BE3B-2C5C-4503-996B-F37F09E402B5}"/>
              </a:ext>
            </a:extLst>
          </p:cNvPr>
          <p:cNvSpPr txBox="1"/>
          <p:nvPr/>
        </p:nvSpPr>
        <p:spPr>
          <a:xfrm>
            <a:off x="5579655" y="2092255"/>
            <a:ext cx="5997575" cy="2957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1800" u="sng">
                <a:latin typeface="Times New Roman" panose="02020603050405020304" pitchFamily="18" charset="0"/>
                <a:cs typeface="Times New Roman" panose="02020603050405020304" pitchFamily="18" charset="0"/>
              </a:rPr>
              <a:t>Các loại Selenium commands:</a:t>
            </a:r>
            <a:endParaRPr lang="vi-VN" sz="1800" u="sng">
              <a:solidFill>
                <a:schemeClr val="dk1"/>
              </a:solidFill>
              <a:latin typeface="Times New Roman" panose="02020603050405020304" pitchFamily="18" charset="0"/>
              <a:ea typeface="Bahiana"/>
              <a:cs typeface="Times New Roman" panose="02020603050405020304" pitchFamily="18" charset="0"/>
              <a:sym typeface="Bahiana"/>
            </a:endParaRPr>
          </a:p>
          <a:p>
            <a:pPr marL="452438" lvl="1" indent="-276225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vi-VN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Action: gồm các lệnh thao tác trực tiếp với các phần tử : click, type,...</a:t>
            </a:r>
          </a:p>
          <a:p>
            <a:pPr marL="452438" lvl="1" indent="-276225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vi-VN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Accessors: gồm các lệnh để lưu giá trị vào một biến: storeTitle, store,...</a:t>
            </a:r>
          </a:p>
          <a:p>
            <a:pPr marL="452438" lvl="1" indent="-276225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vi-VN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Assertions: gồm các lệnh để kiểm tra diều kiện được thỏa mãn: assert, verify và WaitFor.</a:t>
            </a:r>
            <a:endParaRPr lang="vi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AAE7D2-8EBE-46DF-8571-F6E5AF38AABB}"/>
              </a:ext>
            </a:extLst>
          </p:cNvPr>
          <p:cNvSpPr/>
          <p:nvPr/>
        </p:nvSpPr>
        <p:spPr>
          <a:xfrm>
            <a:off x="10860491" y="5773821"/>
            <a:ext cx="716739" cy="66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01482B-C511-4531-AFE6-EC49A269BF13}"/>
              </a:ext>
            </a:extLst>
          </p:cNvPr>
          <p:cNvSpPr/>
          <p:nvPr/>
        </p:nvSpPr>
        <p:spPr>
          <a:xfrm>
            <a:off x="9965363" y="5773821"/>
            <a:ext cx="716739" cy="6643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9F8771-326E-443C-B3A7-6786042CEAB6}"/>
              </a:ext>
            </a:extLst>
          </p:cNvPr>
          <p:cNvSpPr/>
          <p:nvPr/>
        </p:nvSpPr>
        <p:spPr>
          <a:xfrm>
            <a:off x="9002727" y="5773821"/>
            <a:ext cx="716739" cy="6643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589049-BF6B-4EC1-B8BD-5F74F3B79396}"/>
              </a:ext>
            </a:extLst>
          </p:cNvPr>
          <p:cNvSpPr/>
          <p:nvPr/>
        </p:nvSpPr>
        <p:spPr>
          <a:xfrm>
            <a:off x="8036632" y="5773821"/>
            <a:ext cx="716739" cy="664313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7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13" grpId="0"/>
      <p:bldP spid="14" grpId="0" animBg="1"/>
      <p:bldP spid="15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B420FA5-C008-4695-ACFD-EC21AFBFEE9F}"/>
              </a:ext>
            </a:extLst>
          </p:cNvPr>
          <p:cNvSpPr/>
          <p:nvPr/>
        </p:nvSpPr>
        <p:spPr>
          <a:xfrm>
            <a:off x="2413264" y="-30957"/>
            <a:ext cx="57150" cy="6915150"/>
          </a:xfrm>
          <a:custGeom>
            <a:avLst/>
            <a:gdLst>
              <a:gd name="connsiteX0" fmla="*/ 28575 w 57150"/>
              <a:gd name="connsiteY0" fmla="*/ 28575 h 6915150"/>
              <a:gd name="connsiteX1" fmla="*/ 28575 w 57150"/>
              <a:gd name="connsiteY1" fmla="*/ 6886575 h 691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6915150">
                <a:moveTo>
                  <a:pt x="28575" y="28575"/>
                </a:moveTo>
                <a:lnTo>
                  <a:pt x="28575" y="6886575"/>
                </a:lnTo>
              </a:path>
            </a:pathLst>
          </a:custGeom>
          <a:ln w="3810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B971D09-7218-4030-B36C-7A9C67C9C7EA}"/>
              </a:ext>
            </a:extLst>
          </p:cNvPr>
          <p:cNvSpPr/>
          <p:nvPr/>
        </p:nvSpPr>
        <p:spPr>
          <a:xfrm>
            <a:off x="-7144" y="-7144"/>
            <a:ext cx="2293145" cy="6867525"/>
          </a:xfrm>
          <a:custGeom>
            <a:avLst/>
            <a:gdLst>
              <a:gd name="connsiteX0" fmla="*/ 7144 w 4124325"/>
              <a:gd name="connsiteY0" fmla="*/ 7144 h 6867525"/>
              <a:gd name="connsiteX1" fmla="*/ 4122515 w 4124325"/>
              <a:gd name="connsiteY1" fmla="*/ 7144 h 6867525"/>
              <a:gd name="connsiteX2" fmla="*/ 4122515 w 4124325"/>
              <a:gd name="connsiteY2" fmla="*/ 6865144 h 6867525"/>
              <a:gd name="connsiteX3" fmla="*/ 7144 w 4124325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4325" h="6867525">
                <a:moveTo>
                  <a:pt x="7144" y="7144"/>
                </a:moveTo>
                <a:lnTo>
                  <a:pt x="4122515" y="7144"/>
                </a:lnTo>
                <a:lnTo>
                  <a:pt x="4122515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3061952-A0A7-4A61-B09B-4C4B55EB0478}"/>
              </a:ext>
            </a:extLst>
          </p:cNvPr>
          <p:cNvSpPr/>
          <p:nvPr/>
        </p:nvSpPr>
        <p:spPr>
          <a:xfrm>
            <a:off x="11495994" y="1146099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E6FC1B5-7BFB-4AF8-B3DF-AFAC747D22E8}"/>
              </a:ext>
            </a:extLst>
          </p:cNvPr>
          <p:cNvSpPr/>
          <p:nvPr/>
        </p:nvSpPr>
        <p:spPr>
          <a:xfrm>
            <a:off x="2696365" y="204168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15F5D2E-32D7-4A6C-9B15-095DA837528F}"/>
              </a:ext>
            </a:extLst>
          </p:cNvPr>
          <p:cNvSpPr/>
          <p:nvPr/>
        </p:nvSpPr>
        <p:spPr>
          <a:xfrm>
            <a:off x="6958905" y="6191779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FF5A4C0-6D09-4011-972E-91B41EAEE1AE}"/>
              </a:ext>
            </a:extLst>
          </p:cNvPr>
          <p:cNvSpPr/>
          <p:nvPr/>
        </p:nvSpPr>
        <p:spPr>
          <a:xfrm>
            <a:off x="11291096" y="3664556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8DD3A21-4639-4827-8C2A-58A6BF101CEF}"/>
              </a:ext>
            </a:extLst>
          </p:cNvPr>
          <p:cNvSpPr/>
          <p:nvPr/>
        </p:nvSpPr>
        <p:spPr>
          <a:xfrm>
            <a:off x="-7144" y="-7144"/>
            <a:ext cx="400050" cy="6867525"/>
          </a:xfrm>
          <a:custGeom>
            <a:avLst/>
            <a:gdLst>
              <a:gd name="connsiteX0" fmla="*/ 7144 w 400050"/>
              <a:gd name="connsiteY0" fmla="*/ 7144 h 6867525"/>
              <a:gd name="connsiteX1" fmla="*/ 397669 w 400050"/>
              <a:gd name="connsiteY1" fmla="*/ 7144 h 6867525"/>
              <a:gd name="connsiteX2" fmla="*/ 397669 w 400050"/>
              <a:gd name="connsiteY2" fmla="*/ 6865144 h 6867525"/>
              <a:gd name="connsiteX3" fmla="*/ 7144 w 40005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050" h="6867525">
                <a:moveTo>
                  <a:pt x="7144" y="7144"/>
                </a:moveTo>
                <a:lnTo>
                  <a:pt x="397669" y="7144"/>
                </a:lnTo>
                <a:lnTo>
                  <a:pt x="39766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B1F2A6A-B8B3-4BDA-BA55-97656474FE5D}"/>
              </a:ext>
            </a:extLst>
          </p:cNvPr>
          <p:cNvSpPr/>
          <p:nvPr/>
        </p:nvSpPr>
        <p:spPr>
          <a:xfrm flipH="1">
            <a:off x="5726398" y="1283524"/>
            <a:ext cx="216708" cy="220449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3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7" y="7143"/>
                  <a:pt x="95535" y="7143"/>
                </a:cubicBezTo>
                <a:cubicBezTo>
                  <a:pt x="144353" y="7143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05407E6-52CE-46A0-9117-BF1BACD29F94}"/>
              </a:ext>
            </a:extLst>
          </p:cNvPr>
          <p:cNvSpPr/>
          <p:nvPr/>
        </p:nvSpPr>
        <p:spPr>
          <a:xfrm flipH="1">
            <a:off x="8332122" y="243594"/>
            <a:ext cx="216708" cy="220449"/>
          </a:xfrm>
          <a:custGeom>
            <a:avLst/>
            <a:gdLst>
              <a:gd name="connsiteX0" fmla="*/ 183927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3 h 190500"/>
              <a:gd name="connsiteX4" fmla="*/ 183927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7" y="95536"/>
                </a:moveTo>
                <a:cubicBezTo>
                  <a:pt x="183927" y="144353"/>
                  <a:pt x="144353" y="183928"/>
                  <a:pt x="95535" y="183928"/>
                </a:cubicBezTo>
                <a:cubicBezTo>
                  <a:pt x="46717" y="183928"/>
                  <a:pt x="7143" y="144354"/>
                  <a:pt x="7143" y="95536"/>
                </a:cubicBezTo>
                <a:cubicBezTo>
                  <a:pt x="7143" y="46718"/>
                  <a:pt x="46717" y="7143"/>
                  <a:pt x="95535" y="7143"/>
                </a:cubicBezTo>
                <a:cubicBezTo>
                  <a:pt x="144353" y="7143"/>
                  <a:pt x="183927" y="46718"/>
                  <a:pt x="183927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971FA4E-3080-4F43-BFC8-1C6ABCFF01F6}"/>
              </a:ext>
            </a:extLst>
          </p:cNvPr>
          <p:cNvSpPr/>
          <p:nvPr/>
        </p:nvSpPr>
        <p:spPr>
          <a:xfrm flipH="1">
            <a:off x="3178151" y="5784260"/>
            <a:ext cx="216708" cy="220449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7" y="183928"/>
                  <a:pt x="7143" y="144353"/>
                  <a:pt x="7143" y="95536"/>
                </a:cubicBezTo>
                <a:cubicBezTo>
                  <a:pt x="7143" y="46718"/>
                  <a:pt x="46717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9ABC871-4F63-485F-B900-425F59EBA8FB}"/>
              </a:ext>
            </a:extLst>
          </p:cNvPr>
          <p:cNvSpPr/>
          <p:nvPr/>
        </p:nvSpPr>
        <p:spPr>
          <a:xfrm flipH="1">
            <a:off x="11538746" y="6329205"/>
            <a:ext cx="216708" cy="220449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3 w 190500"/>
              <a:gd name="connsiteY2" fmla="*/ 95536 h 190500"/>
              <a:gd name="connsiteX3" fmla="*/ 95536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6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D2DB27-AA07-421E-8032-2A2A2DB858A2}"/>
              </a:ext>
            </a:extLst>
          </p:cNvPr>
          <p:cNvSpPr txBox="1"/>
          <p:nvPr/>
        </p:nvSpPr>
        <p:spPr>
          <a:xfrm>
            <a:off x="4751233" y="2313600"/>
            <a:ext cx="3425080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>
                <a:solidFill>
                  <a:schemeClr val="accent1"/>
                </a:solidFill>
              </a:rPr>
              <a:t>Áp dụng công cụ kiểm thử Selenium IDE với form đăng nhập của trang web W3School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E03FAC-7EFF-4E0A-8B52-A1A2C685005F}"/>
              </a:ext>
            </a:extLst>
          </p:cNvPr>
          <p:cNvSpPr txBox="1"/>
          <p:nvPr/>
        </p:nvSpPr>
        <p:spPr>
          <a:xfrm>
            <a:off x="4055723" y="1795093"/>
            <a:ext cx="1005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accent2"/>
                </a:solidFill>
              </a:rPr>
              <a:t>04</a:t>
            </a:r>
            <a:endParaRPr lang="en-US" sz="4000" b="1" dirty="0">
              <a:solidFill>
                <a:schemeClr val="accent2"/>
              </a:solidFill>
            </a:endParaRPr>
          </a:p>
        </p:txBody>
      </p:sp>
      <p:pic>
        <p:nvPicPr>
          <p:cNvPr id="1028" name="Picture 4" descr="Do browser automation using selenium webdriver and java by Tarikkaya |  Fiverr">
            <a:extLst>
              <a:ext uri="{FF2B5EF4-FFF2-40B4-BE49-F238E27FC236}">
                <a16:creationId xmlns:a16="http://schemas.microsoft.com/office/drawing/2014/main" id="{57523EAC-3C3F-44DC-89B5-848F61BE9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699" y="3369053"/>
            <a:ext cx="2881299" cy="2415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A2B94BF-21A1-4C33-B099-5417C7038748}"/>
              </a:ext>
            </a:extLst>
          </p:cNvPr>
          <p:cNvSpPr/>
          <p:nvPr/>
        </p:nvSpPr>
        <p:spPr>
          <a:xfrm>
            <a:off x="3873039" y="1684873"/>
            <a:ext cx="6718959" cy="4099387"/>
          </a:xfrm>
          <a:custGeom>
            <a:avLst/>
            <a:gdLst>
              <a:gd name="connsiteX0" fmla="*/ 14287 w 6962775"/>
              <a:gd name="connsiteY0" fmla="*/ 14288 h 2409825"/>
              <a:gd name="connsiteX1" fmla="*/ 6948678 w 6962775"/>
              <a:gd name="connsiteY1" fmla="*/ 14288 h 2409825"/>
              <a:gd name="connsiteX2" fmla="*/ 6948678 w 6962775"/>
              <a:gd name="connsiteY2" fmla="*/ 2400300 h 2409825"/>
              <a:gd name="connsiteX3" fmla="*/ 14287 w 6962775"/>
              <a:gd name="connsiteY3" fmla="*/ 2400300 h 240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2775" h="2409825">
                <a:moveTo>
                  <a:pt x="14287" y="14288"/>
                </a:moveTo>
                <a:lnTo>
                  <a:pt x="6948678" y="14288"/>
                </a:lnTo>
                <a:lnTo>
                  <a:pt x="6948678" y="2400300"/>
                </a:lnTo>
                <a:lnTo>
                  <a:pt x="14287" y="2400300"/>
                </a:lnTo>
                <a:close/>
              </a:path>
            </a:pathLst>
          </a:custGeom>
          <a:noFill/>
          <a:ln w="1905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037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7" grpId="0" animBg="1"/>
      <p:bldP spid="18" grpId="0" animBg="1"/>
      <p:bldP spid="19" grpId="0" animBg="1"/>
      <p:bldP spid="20" grpId="0" animBg="1"/>
      <p:bldP spid="26" grpId="0"/>
      <p:bldP spid="30" grpId="0"/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C4A70A1-C5CF-4C31-9DFF-D7FD65D8F9D7}"/>
              </a:ext>
            </a:extLst>
          </p:cNvPr>
          <p:cNvSpPr/>
          <p:nvPr/>
        </p:nvSpPr>
        <p:spPr>
          <a:xfrm>
            <a:off x="-7144" y="-7144"/>
            <a:ext cx="12201525" cy="6867525"/>
          </a:xfrm>
          <a:custGeom>
            <a:avLst/>
            <a:gdLst>
              <a:gd name="connsiteX0" fmla="*/ 10087927 w 12201525"/>
              <a:gd name="connsiteY0" fmla="*/ 7144 h 6867525"/>
              <a:gd name="connsiteX1" fmla="*/ 8134541 w 12201525"/>
              <a:gd name="connsiteY1" fmla="*/ 465296 h 6867525"/>
              <a:gd name="connsiteX2" fmla="*/ 8132350 w 12201525"/>
              <a:gd name="connsiteY2" fmla="*/ 455962 h 6867525"/>
              <a:gd name="connsiteX3" fmla="*/ 10046017 w 12201525"/>
              <a:gd name="connsiteY3" fmla="*/ 7144 h 6867525"/>
              <a:gd name="connsiteX4" fmla="*/ 10087927 w 12201525"/>
              <a:gd name="connsiteY4" fmla="*/ 7144 h 6867525"/>
              <a:gd name="connsiteX5" fmla="*/ 8132350 w 12201525"/>
              <a:gd name="connsiteY5" fmla="*/ 1094423 h 6867525"/>
              <a:gd name="connsiteX6" fmla="*/ 8134541 w 12201525"/>
              <a:gd name="connsiteY6" fmla="*/ 1103662 h 6867525"/>
              <a:gd name="connsiteX7" fmla="*/ 12200191 w 12201525"/>
              <a:gd name="connsiteY7" fmla="*/ 150114 h 6867525"/>
              <a:gd name="connsiteX8" fmla="*/ 12200191 w 12201525"/>
              <a:gd name="connsiteY8" fmla="*/ 140303 h 6867525"/>
              <a:gd name="connsiteX9" fmla="*/ 8132350 w 12201525"/>
              <a:gd name="connsiteY9" fmla="*/ 1094423 h 6867525"/>
              <a:gd name="connsiteX10" fmla="*/ 8132350 w 12201525"/>
              <a:gd name="connsiteY10" fmla="*/ 1732788 h 6867525"/>
              <a:gd name="connsiteX11" fmla="*/ 8134541 w 12201525"/>
              <a:gd name="connsiteY11" fmla="*/ 1742027 h 6867525"/>
              <a:gd name="connsiteX12" fmla="*/ 12200191 w 12201525"/>
              <a:gd name="connsiteY12" fmla="*/ 788480 h 6867525"/>
              <a:gd name="connsiteX13" fmla="*/ 12200191 w 12201525"/>
              <a:gd name="connsiteY13" fmla="*/ 778764 h 6867525"/>
              <a:gd name="connsiteX14" fmla="*/ 8132350 w 12201525"/>
              <a:gd name="connsiteY14" fmla="*/ 1732788 h 6867525"/>
              <a:gd name="connsiteX15" fmla="*/ 8132350 w 12201525"/>
              <a:gd name="connsiteY15" fmla="*/ 2371154 h 6867525"/>
              <a:gd name="connsiteX16" fmla="*/ 8134541 w 12201525"/>
              <a:gd name="connsiteY16" fmla="*/ 2380488 h 6867525"/>
              <a:gd name="connsiteX17" fmla="*/ 12200191 w 12201525"/>
              <a:gd name="connsiteY17" fmla="*/ 1426940 h 6867525"/>
              <a:gd name="connsiteX18" fmla="*/ 12200191 w 12201525"/>
              <a:gd name="connsiteY18" fmla="*/ 1417130 h 6867525"/>
              <a:gd name="connsiteX19" fmla="*/ 8132350 w 12201525"/>
              <a:gd name="connsiteY19" fmla="*/ 2371154 h 6867525"/>
              <a:gd name="connsiteX20" fmla="*/ 8132350 w 12201525"/>
              <a:gd name="connsiteY20" fmla="*/ 3009614 h 6867525"/>
              <a:gd name="connsiteX21" fmla="*/ 8134541 w 12201525"/>
              <a:gd name="connsiteY21" fmla="*/ 3018854 h 6867525"/>
              <a:gd name="connsiteX22" fmla="*/ 12200191 w 12201525"/>
              <a:gd name="connsiteY22" fmla="*/ 2065306 h 6867525"/>
              <a:gd name="connsiteX23" fmla="*/ 12200191 w 12201525"/>
              <a:gd name="connsiteY23" fmla="*/ 2055495 h 6867525"/>
              <a:gd name="connsiteX24" fmla="*/ 8132350 w 12201525"/>
              <a:gd name="connsiteY24" fmla="*/ 3009614 h 6867525"/>
              <a:gd name="connsiteX25" fmla="*/ 8132350 w 12201525"/>
              <a:gd name="connsiteY25" fmla="*/ 3647980 h 6867525"/>
              <a:gd name="connsiteX26" fmla="*/ 8134541 w 12201525"/>
              <a:gd name="connsiteY26" fmla="*/ 3657219 h 6867525"/>
              <a:gd name="connsiteX27" fmla="*/ 12200191 w 12201525"/>
              <a:gd name="connsiteY27" fmla="*/ 2703671 h 6867525"/>
              <a:gd name="connsiteX28" fmla="*/ 12200191 w 12201525"/>
              <a:gd name="connsiteY28" fmla="*/ 2693861 h 6867525"/>
              <a:gd name="connsiteX29" fmla="*/ 8132350 w 12201525"/>
              <a:gd name="connsiteY29" fmla="*/ 3647980 h 6867525"/>
              <a:gd name="connsiteX30" fmla="*/ 8132350 w 12201525"/>
              <a:gd name="connsiteY30" fmla="*/ 4286346 h 6867525"/>
              <a:gd name="connsiteX31" fmla="*/ 8134541 w 12201525"/>
              <a:gd name="connsiteY31" fmla="*/ 4295680 h 6867525"/>
              <a:gd name="connsiteX32" fmla="*/ 12200191 w 12201525"/>
              <a:gd name="connsiteY32" fmla="*/ 3342132 h 6867525"/>
              <a:gd name="connsiteX33" fmla="*/ 12200191 w 12201525"/>
              <a:gd name="connsiteY33" fmla="*/ 3332321 h 6867525"/>
              <a:gd name="connsiteX34" fmla="*/ 8132350 w 12201525"/>
              <a:gd name="connsiteY34" fmla="*/ 4286346 h 6867525"/>
              <a:gd name="connsiteX35" fmla="*/ 8132350 w 12201525"/>
              <a:gd name="connsiteY35" fmla="*/ 4924806 h 6867525"/>
              <a:gd name="connsiteX36" fmla="*/ 8134541 w 12201525"/>
              <a:gd name="connsiteY36" fmla="*/ 4934046 h 6867525"/>
              <a:gd name="connsiteX37" fmla="*/ 12200191 w 12201525"/>
              <a:gd name="connsiteY37" fmla="*/ 3980498 h 6867525"/>
              <a:gd name="connsiteX38" fmla="*/ 12200191 w 12201525"/>
              <a:gd name="connsiteY38" fmla="*/ 3970687 h 6867525"/>
              <a:gd name="connsiteX39" fmla="*/ 8132350 w 12201525"/>
              <a:gd name="connsiteY39" fmla="*/ 4924806 h 6867525"/>
              <a:gd name="connsiteX40" fmla="*/ 8132350 w 12201525"/>
              <a:gd name="connsiteY40" fmla="*/ 5563172 h 6867525"/>
              <a:gd name="connsiteX41" fmla="*/ 8134541 w 12201525"/>
              <a:gd name="connsiteY41" fmla="*/ 5572411 h 6867525"/>
              <a:gd name="connsiteX42" fmla="*/ 12200191 w 12201525"/>
              <a:gd name="connsiteY42" fmla="*/ 4618863 h 6867525"/>
              <a:gd name="connsiteX43" fmla="*/ 12200191 w 12201525"/>
              <a:gd name="connsiteY43" fmla="*/ 4609053 h 6867525"/>
              <a:gd name="connsiteX44" fmla="*/ 8132350 w 12201525"/>
              <a:gd name="connsiteY44" fmla="*/ 5563172 h 6867525"/>
              <a:gd name="connsiteX45" fmla="*/ 8132350 w 12201525"/>
              <a:gd name="connsiteY45" fmla="*/ 6201537 h 6867525"/>
              <a:gd name="connsiteX46" fmla="*/ 8134541 w 12201525"/>
              <a:gd name="connsiteY46" fmla="*/ 6210776 h 6867525"/>
              <a:gd name="connsiteX47" fmla="*/ 12200191 w 12201525"/>
              <a:gd name="connsiteY47" fmla="*/ 5257229 h 6867525"/>
              <a:gd name="connsiteX48" fmla="*/ 12200191 w 12201525"/>
              <a:gd name="connsiteY48" fmla="*/ 5247513 h 6867525"/>
              <a:gd name="connsiteX49" fmla="*/ 8132350 w 12201525"/>
              <a:gd name="connsiteY49" fmla="*/ 6201537 h 6867525"/>
              <a:gd name="connsiteX50" fmla="*/ 8132350 w 12201525"/>
              <a:gd name="connsiteY50" fmla="*/ 6839903 h 6867525"/>
              <a:gd name="connsiteX51" fmla="*/ 8134541 w 12201525"/>
              <a:gd name="connsiteY51" fmla="*/ 6849237 h 6867525"/>
              <a:gd name="connsiteX52" fmla="*/ 12200191 w 12201525"/>
              <a:gd name="connsiteY52" fmla="*/ 5895689 h 6867525"/>
              <a:gd name="connsiteX53" fmla="*/ 12200191 w 12201525"/>
              <a:gd name="connsiteY53" fmla="*/ 5885879 h 6867525"/>
              <a:gd name="connsiteX54" fmla="*/ 8132350 w 12201525"/>
              <a:gd name="connsiteY54" fmla="*/ 6839903 h 6867525"/>
              <a:gd name="connsiteX55" fmla="*/ 10746867 w 12201525"/>
              <a:gd name="connsiteY55" fmla="*/ 6865144 h 6867525"/>
              <a:gd name="connsiteX56" fmla="*/ 10788682 w 12201525"/>
              <a:gd name="connsiteY56" fmla="*/ 6865144 h 6867525"/>
              <a:gd name="connsiteX57" fmla="*/ 12200191 w 12201525"/>
              <a:gd name="connsiteY57" fmla="*/ 6534055 h 6867525"/>
              <a:gd name="connsiteX58" fmla="*/ 12200191 w 12201525"/>
              <a:gd name="connsiteY58" fmla="*/ 6524244 h 6867525"/>
              <a:gd name="connsiteX59" fmla="*/ 10746867 w 12201525"/>
              <a:gd name="connsiteY59" fmla="*/ 6865144 h 6867525"/>
              <a:gd name="connsiteX60" fmla="*/ 2663381 w 12201525"/>
              <a:gd name="connsiteY60" fmla="*/ 7144 h 6867525"/>
              <a:gd name="connsiteX61" fmla="*/ 2621661 w 12201525"/>
              <a:gd name="connsiteY61" fmla="*/ 7144 h 6867525"/>
              <a:gd name="connsiteX62" fmla="*/ 4574953 w 12201525"/>
              <a:gd name="connsiteY62" fmla="*/ 465296 h 6867525"/>
              <a:gd name="connsiteX63" fmla="*/ 4577144 w 12201525"/>
              <a:gd name="connsiteY63" fmla="*/ 455962 h 6867525"/>
              <a:gd name="connsiteX64" fmla="*/ 2663381 w 12201525"/>
              <a:gd name="connsiteY64" fmla="*/ 7144 h 6867525"/>
              <a:gd name="connsiteX65" fmla="*/ 4577144 w 12201525"/>
              <a:gd name="connsiteY65" fmla="*/ 1094423 h 6867525"/>
              <a:gd name="connsiteX66" fmla="*/ 9335 w 12201525"/>
              <a:gd name="connsiteY66" fmla="*/ 23051 h 6867525"/>
              <a:gd name="connsiteX67" fmla="*/ 7144 w 12201525"/>
              <a:gd name="connsiteY67" fmla="*/ 32385 h 6867525"/>
              <a:gd name="connsiteX68" fmla="*/ 4574953 w 12201525"/>
              <a:gd name="connsiteY68" fmla="*/ 1103757 h 6867525"/>
              <a:gd name="connsiteX69" fmla="*/ 4577144 w 12201525"/>
              <a:gd name="connsiteY69" fmla="*/ 1094423 h 6867525"/>
              <a:gd name="connsiteX70" fmla="*/ 4577144 w 12201525"/>
              <a:gd name="connsiteY70" fmla="*/ 1732788 h 6867525"/>
              <a:gd name="connsiteX71" fmla="*/ 9335 w 12201525"/>
              <a:gd name="connsiteY71" fmla="*/ 661511 h 6867525"/>
              <a:gd name="connsiteX72" fmla="*/ 7144 w 12201525"/>
              <a:gd name="connsiteY72" fmla="*/ 670751 h 6867525"/>
              <a:gd name="connsiteX73" fmla="*/ 4574953 w 12201525"/>
              <a:gd name="connsiteY73" fmla="*/ 1742123 h 6867525"/>
              <a:gd name="connsiteX74" fmla="*/ 4577144 w 12201525"/>
              <a:gd name="connsiteY74" fmla="*/ 1732788 h 6867525"/>
              <a:gd name="connsiteX75" fmla="*/ 4577144 w 12201525"/>
              <a:gd name="connsiteY75" fmla="*/ 2371154 h 6867525"/>
              <a:gd name="connsiteX76" fmla="*/ 9335 w 12201525"/>
              <a:gd name="connsiteY76" fmla="*/ 1299877 h 6867525"/>
              <a:gd name="connsiteX77" fmla="*/ 7144 w 12201525"/>
              <a:gd name="connsiteY77" fmla="*/ 1309116 h 6867525"/>
              <a:gd name="connsiteX78" fmla="*/ 4574953 w 12201525"/>
              <a:gd name="connsiteY78" fmla="*/ 2380488 h 6867525"/>
              <a:gd name="connsiteX79" fmla="*/ 4577144 w 12201525"/>
              <a:gd name="connsiteY79" fmla="*/ 2371154 h 6867525"/>
              <a:gd name="connsiteX80" fmla="*/ 4577144 w 12201525"/>
              <a:gd name="connsiteY80" fmla="*/ 3009614 h 6867525"/>
              <a:gd name="connsiteX81" fmla="*/ 9335 w 12201525"/>
              <a:gd name="connsiteY81" fmla="*/ 1938242 h 6867525"/>
              <a:gd name="connsiteX82" fmla="*/ 7144 w 12201525"/>
              <a:gd name="connsiteY82" fmla="*/ 1947482 h 6867525"/>
              <a:gd name="connsiteX83" fmla="*/ 4574953 w 12201525"/>
              <a:gd name="connsiteY83" fmla="*/ 3018854 h 6867525"/>
              <a:gd name="connsiteX84" fmla="*/ 4577144 w 12201525"/>
              <a:gd name="connsiteY84" fmla="*/ 3009614 h 6867525"/>
              <a:gd name="connsiteX85" fmla="*/ 4577144 w 12201525"/>
              <a:gd name="connsiteY85" fmla="*/ 3647980 h 6867525"/>
              <a:gd name="connsiteX86" fmla="*/ 9335 w 12201525"/>
              <a:gd name="connsiteY86" fmla="*/ 2576608 h 6867525"/>
              <a:gd name="connsiteX87" fmla="*/ 7144 w 12201525"/>
              <a:gd name="connsiteY87" fmla="*/ 2585942 h 6867525"/>
              <a:gd name="connsiteX88" fmla="*/ 4574953 w 12201525"/>
              <a:gd name="connsiteY88" fmla="*/ 3657314 h 6867525"/>
              <a:gd name="connsiteX89" fmla="*/ 4577144 w 12201525"/>
              <a:gd name="connsiteY89" fmla="*/ 3647980 h 6867525"/>
              <a:gd name="connsiteX90" fmla="*/ 4577144 w 12201525"/>
              <a:gd name="connsiteY90" fmla="*/ 4286346 h 6867525"/>
              <a:gd name="connsiteX91" fmla="*/ 9335 w 12201525"/>
              <a:gd name="connsiteY91" fmla="*/ 3215069 h 6867525"/>
              <a:gd name="connsiteX92" fmla="*/ 7144 w 12201525"/>
              <a:gd name="connsiteY92" fmla="*/ 3224308 h 6867525"/>
              <a:gd name="connsiteX93" fmla="*/ 4574953 w 12201525"/>
              <a:gd name="connsiteY93" fmla="*/ 4295680 h 6867525"/>
              <a:gd name="connsiteX94" fmla="*/ 4577144 w 12201525"/>
              <a:gd name="connsiteY94" fmla="*/ 4286346 h 6867525"/>
              <a:gd name="connsiteX95" fmla="*/ 4577144 w 12201525"/>
              <a:gd name="connsiteY95" fmla="*/ 4924806 h 6867525"/>
              <a:gd name="connsiteX96" fmla="*/ 9335 w 12201525"/>
              <a:gd name="connsiteY96" fmla="*/ 3853434 h 6867525"/>
              <a:gd name="connsiteX97" fmla="*/ 7144 w 12201525"/>
              <a:gd name="connsiteY97" fmla="*/ 3862673 h 6867525"/>
              <a:gd name="connsiteX98" fmla="*/ 4574953 w 12201525"/>
              <a:gd name="connsiteY98" fmla="*/ 4934046 h 6867525"/>
              <a:gd name="connsiteX99" fmla="*/ 4577144 w 12201525"/>
              <a:gd name="connsiteY99" fmla="*/ 4924806 h 6867525"/>
              <a:gd name="connsiteX100" fmla="*/ 4577144 w 12201525"/>
              <a:gd name="connsiteY100" fmla="*/ 5563172 h 6867525"/>
              <a:gd name="connsiteX101" fmla="*/ 9335 w 12201525"/>
              <a:gd name="connsiteY101" fmla="*/ 4491800 h 6867525"/>
              <a:gd name="connsiteX102" fmla="*/ 7144 w 12201525"/>
              <a:gd name="connsiteY102" fmla="*/ 4501134 h 6867525"/>
              <a:gd name="connsiteX103" fmla="*/ 4574953 w 12201525"/>
              <a:gd name="connsiteY103" fmla="*/ 5572506 h 6867525"/>
              <a:gd name="connsiteX104" fmla="*/ 4577144 w 12201525"/>
              <a:gd name="connsiteY104" fmla="*/ 5563172 h 6867525"/>
              <a:gd name="connsiteX105" fmla="*/ 4577144 w 12201525"/>
              <a:gd name="connsiteY105" fmla="*/ 6201537 h 6867525"/>
              <a:gd name="connsiteX106" fmla="*/ 9335 w 12201525"/>
              <a:gd name="connsiteY106" fmla="*/ 5130260 h 6867525"/>
              <a:gd name="connsiteX107" fmla="*/ 7144 w 12201525"/>
              <a:gd name="connsiteY107" fmla="*/ 5139500 h 6867525"/>
              <a:gd name="connsiteX108" fmla="*/ 4574953 w 12201525"/>
              <a:gd name="connsiteY108" fmla="*/ 6210776 h 6867525"/>
              <a:gd name="connsiteX109" fmla="*/ 4577144 w 12201525"/>
              <a:gd name="connsiteY109" fmla="*/ 6201537 h 6867525"/>
              <a:gd name="connsiteX110" fmla="*/ 4577144 w 12201525"/>
              <a:gd name="connsiteY110" fmla="*/ 6839903 h 6867525"/>
              <a:gd name="connsiteX111" fmla="*/ 9335 w 12201525"/>
              <a:gd name="connsiteY111" fmla="*/ 5768626 h 6867525"/>
              <a:gd name="connsiteX112" fmla="*/ 7144 w 12201525"/>
              <a:gd name="connsiteY112" fmla="*/ 5777865 h 6867525"/>
              <a:gd name="connsiteX113" fmla="*/ 4574953 w 12201525"/>
              <a:gd name="connsiteY113" fmla="*/ 6849237 h 6867525"/>
              <a:gd name="connsiteX114" fmla="*/ 4577144 w 12201525"/>
              <a:gd name="connsiteY114" fmla="*/ 6839903 h 6867525"/>
              <a:gd name="connsiteX115" fmla="*/ 9239 w 12201525"/>
              <a:gd name="connsiteY115" fmla="*/ 6406992 h 6867525"/>
              <a:gd name="connsiteX116" fmla="*/ 8192 w 12201525"/>
              <a:gd name="connsiteY116" fmla="*/ 6411659 h 6867525"/>
              <a:gd name="connsiteX117" fmla="*/ 7144 w 12201525"/>
              <a:gd name="connsiteY117" fmla="*/ 6416326 h 6867525"/>
              <a:gd name="connsiteX118" fmla="*/ 8192 w 12201525"/>
              <a:gd name="connsiteY118" fmla="*/ 6416611 h 6867525"/>
              <a:gd name="connsiteX119" fmla="*/ 1920812 w 12201525"/>
              <a:gd name="connsiteY119" fmla="*/ 6865144 h 6867525"/>
              <a:gd name="connsiteX120" fmla="*/ 1962626 w 12201525"/>
              <a:gd name="connsiteY120" fmla="*/ 6865144 h 6867525"/>
              <a:gd name="connsiteX121" fmla="*/ 9239 w 12201525"/>
              <a:gd name="connsiteY121" fmla="*/ 6406992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12201525" h="6867525">
                <a:moveTo>
                  <a:pt x="10087927" y="7144"/>
                </a:moveTo>
                <a:lnTo>
                  <a:pt x="8134541" y="465296"/>
                </a:lnTo>
                <a:lnTo>
                  <a:pt x="8132350" y="455962"/>
                </a:lnTo>
                <a:lnTo>
                  <a:pt x="10046017" y="7144"/>
                </a:lnTo>
                <a:lnTo>
                  <a:pt x="10087927" y="7144"/>
                </a:lnTo>
                <a:close/>
                <a:moveTo>
                  <a:pt x="8132350" y="1094423"/>
                </a:moveTo>
                <a:lnTo>
                  <a:pt x="8134541" y="1103662"/>
                </a:lnTo>
                <a:lnTo>
                  <a:pt x="12200191" y="150114"/>
                </a:lnTo>
                <a:lnTo>
                  <a:pt x="12200191" y="140303"/>
                </a:lnTo>
                <a:lnTo>
                  <a:pt x="8132350" y="1094423"/>
                </a:lnTo>
                <a:close/>
                <a:moveTo>
                  <a:pt x="8132350" y="1732788"/>
                </a:moveTo>
                <a:lnTo>
                  <a:pt x="8134541" y="1742027"/>
                </a:lnTo>
                <a:lnTo>
                  <a:pt x="12200191" y="788480"/>
                </a:lnTo>
                <a:lnTo>
                  <a:pt x="12200191" y="778764"/>
                </a:lnTo>
                <a:lnTo>
                  <a:pt x="8132350" y="1732788"/>
                </a:lnTo>
                <a:close/>
                <a:moveTo>
                  <a:pt x="8132350" y="2371154"/>
                </a:moveTo>
                <a:lnTo>
                  <a:pt x="8134541" y="2380488"/>
                </a:lnTo>
                <a:lnTo>
                  <a:pt x="12200191" y="1426940"/>
                </a:lnTo>
                <a:lnTo>
                  <a:pt x="12200191" y="1417130"/>
                </a:lnTo>
                <a:lnTo>
                  <a:pt x="8132350" y="2371154"/>
                </a:lnTo>
                <a:close/>
                <a:moveTo>
                  <a:pt x="8132350" y="3009614"/>
                </a:moveTo>
                <a:lnTo>
                  <a:pt x="8134541" y="3018854"/>
                </a:lnTo>
                <a:lnTo>
                  <a:pt x="12200191" y="2065306"/>
                </a:lnTo>
                <a:lnTo>
                  <a:pt x="12200191" y="2055495"/>
                </a:lnTo>
                <a:lnTo>
                  <a:pt x="8132350" y="3009614"/>
                </a:lnTo>
                <a:close/>
                <a:moveTo>
                  <a:pt x="8132350" y="3647980"/>
                </a:moveTo>
                <a:lnTo>
                  <a:pt x="8134541" y="3657219"/>
                </a:lnTo>
                <a:lnTo>
                  <a:pt x="12200191" y="2703671"/>
                </a:lnTo>
                <a:lnTo>
                  <a:pt x="12200191" y="2693861"/>
                </a:lnTo>
                <a:lnTo>
                  <a:pt x="8132350" y="3647980"/>
                </a:lnTo>
                <a:close/>
                <a:moveTo>
                  <a:pt x="8132350" y="4286346"/>
                </a:moveTo>
                <a:lnTo>
                  <a:pt x="8134541" y="4295680"/>
                </a:lnTo>
                <a:lnTo>
                  <a:pt x="12200191" y="3342132"/>
                </a:lnTo>
                <a:lnTo>
                  <a:pt x="12200191" y="3332321"/>
                </a:lnTo>
                <a:lnTo>
                  <a:pt x="8132350" y="4286346"/>
                </a:lnTo>
                <a:close/>
                <a:moveTo>
                  <a:pt x="8132350" y="4924806"/>
                </a:moveTo>
                <a:lnTo>
                  <a:pt x="8134541" y="4934046"/>
                </a:lnTo>
                <a:lnTo>
                  <a:pt x="12200191" y="3980498"/>
                </a:lnTo>
                <a:lnTo>
                  <a:pt x="12200191" y="3970687"/>
                </a:lnTo>
                <a:lnTo>
                  <a:pt x="8132350" y="4924806"/>
                </a:lnTo>
                <a:close/>
                <a:moveTo>
                  <a:pt x="8132350" y="5563172"/>
                </a:moveTo>
                <a:lnTo>
                  <a:pt x="8134541" y="5572411"/>
                </a:lnTo>
                <a:lnTo>
                  <a:pt x="12200191" y="4618863"/>
                </a:lnTo>
                <a:lnTo>
                  <a:pt x="12200191" y="4609053"/>
                </a:lnTo>
                <a:lnTo>
                  <a:pt x="8132350" y="5563172"/>
                </a:lnTo>
                <a:close/>
                <a:moveTo>
                  <a:pt x="8132350" y="6201537"/>
                </a:moveTo>
                <a:lnTo>
                  <a:pt x="8134541" y="6210776"/>
                </a:lnTo>
                <a:lnTo>
                  <a:pt x="12200191" y="5257229"/>
                </a:lnTo>
                <a:lnTo>
                  <a:pt x="12200191" y="5247513"/>
                </a:lnTo>
                <a:lnTo>
                  <a:pt x="8132350" y="6201537"/>
                </a:lnTo>
                <a:close/>
                <a:moveTo>
                  <a:pt x="8132350" y="6839903"/>
                </a:moveTo>
                <a:lnTo>
                  <a:pt x="8134541" y="6849237"/>
                </a:lnTo>
                <a:lnTo>
                  <a:pt x="12200191" y="5895689"/>
                </a:lnTo>
                <a:lnTo>
                  <a:pt x="12200191" y="5885879"/>
                </a:lnTo>
                <a:lnTo>
                  <a:pt x="8132350" y="6839903"/>
                </a:lnTo>
                <a:close/>
                <a:moveTo>
                  <a:pt x="10746867" y="6865144"/>
                </a:moveTo>
                <a:lnTo>
                  <a:pt x="10788682" y="6865144"/>
                </a:lnTo>
                <a:lnTo>
                  <a:pt x="12200191" y="6534055"/>
                </a:lnTo>
                <a:lnTo>
                  <a:pt x="12200191" y="6524244"/>
                </a:lnTo>
                <a:lnTo>
                  <a:pt x="10746867" y="6865144"/>
                </a:lnTo>
                <a:close/>
                <a:moveTo>
                  <a:pt x="2663381" y="7144"/>
                </a:moveTo>
                <a:lnTo>
                  <a:pt x="2621661" y="7144"/>
                </a:lnTo>
                <a:lnTo>
                  <a:pt x="4574953" y="465296"/>
                </a:lnTo>
                <a:lnTo>
                  <a:pt x="4577144" y="455962"/>
                </a:lnTo>
                <a:lnTo>
                  <a:pt x="2663381" y="7144"/>
                </a:lnTo>
                <a:close/>
                <a:moveTo>
                  <a:pt x="4577144" y="1094423"/>
                </a:moveTo>
                <a:lnTo>
                  <a:pt x="9335" y="23051"/>
                </a:lnTo>
                <a:lnTo>
                  <a:pt x="7144" y="32385"/>
                </a:lnTo>
                <a:lnTo>
                  <a:pt x="4574953" y="1103757"/>
                </a:lnTo>
                <a:lnTo>
                  <a:pt x="4577144" y="1094423"/>
                </a:lnTo>
                <a:close/>
                <a:moveTo>
                  <a:pt x="4577144" y="1732788"/>
                </a:moveTo>
                <a:lnTo>
                  <a:pt x="9335" y="661511"/>
                </a:lnTo>
                <a:lnTo>
                  <a:pt x="7144" y="670751"/>
                </a:lnTo>
                <a:lnTo>
                  <a:pt x="4574953" y="1742123"/>
                </a:lnTo>
                <a:lnTo>
                  <a:pt x="4577144" y="1732788"/>
                </a:lnTo>
                <a:close/>
                <a:moveTo>
                  <a:pt x="4577144" y="2371154"/>
                </a:moveTo>
                <a:lnTo>
                  <a:pt x="9335" y="1299877"/>
                </a:lnTo>
                <a:lnTo>
                  <a:pt x="7144" y="1309116"/>
                </a:lnTo>
                <a:lnTo>
                  <a:pt x="4574953" y="2380488"/>
                </a:lnTo>
                <a:lnTo>
                  <a:pt x="4577144" y="2371154"/>
                </a:lnTo>
                <a:close/>
                <a:moveTo>
                  <a:pt x="4577144" y="3009614"/>
                </a:moveTo>
                <a:lnTo>
                  <a:pt x="9335" y="1938242"/>
                </a:lnTo>
                <a:lnTo>
                  <a:pt x="7144" y="1947482"/>
                </a:lnTo>
                <a:lnTo>
                  <a:pt x="4574953" y="3018854"/>
                </a:lnTo>
                <a:lnTo>
                  <a:pt x="4577144" y="3009614"/>
                </a:lnTo>
                <a:close/>
                <a:moveTo>
                  <a:pt x="4577144" y="3647980"/>
                </a:moveTo>
                <a:lnTo>
                  <a:pt x="9335" y="2576608"/>
                </a:lnTo>
                <a:lnTo>
                  <a:pt x="7144" y="2585942"/>
                </a:lnTo>
                <a:lnTo>
                  <a:pt x="4574953" y="3657314"/>
                </a:lnTo>
                <a:lnTo>
                  <a:pt x="4577144" y="3647980"/>
                </a:lnTo>
                <a:close/>
                <a:moveTo>
                  <a:pt x="4577144" y="4286346"/>
                </a:moveTo>
                <a:lnTo>
                  <a:pt x="9335" y="3215069"/>
                </a:lnTo>
                <a:lnTo>
                  <a:pt x="7144" y="3224308"/>
                </a:lnTo>
                <a:lnTo>
                  <a:pt x="4574953" y="4295680"/>
                </a:lnTo>
                <a:lnTo>
                  <a:pt x="4577144" y="4286346"/>
                </a:lnTo>
                <a:close/>
                <a:moveTo>
                  <a:pt x="4577144" y="4924806"/>
                </a:moveTo>
                <a:lnTo>
                  <a:pt x="9335" y="3853434"/>
                </a:lnTo>
                <a:lnTo>
                  <a:pt x="7144" y="3862673"/>
                </a:lnTo>
                <a:lnTo>
                  <a:pt x="4574953" y="4934046"/>
                </a:lnTo>
                <a:lnTo>
                  <a:pt x="4577144" y="4924806"/>
                </a:lnTo>
                <a:close/>
                <a:moveTo>
                  <a:pt x="4577144" y="5563172"/>
                </a:moveTo>
                <a:lnTo>
                  <a:pt x="9335" y="4491800"/>
                </a:lnTo>
                <a:lnTo>
                  <a:pt x="7144" y="4501134"/>
                </a:lnTo>
                <a:lnTo>
                  <a:pt x="4574953" y="5572506"/>
                </a:lnTo>
                <a:lnTo>
                  <a:pt x="4577144" y="5563172"/>
                </a:lnTo>
                <a:close/>
                <a:moveTo>
                  <a:pt x="4577144" y="6201537"/>
                </a:moveTo>
                <a:lnTo>
                  <a:pt x="9335" y="5130260"/>
                </a:lnTo>
                <a:lnTo>
                  <a:pt x="7144" y="5139500"/>
                </a:lnTo>
                <a:lnTo>
                  <a:pt x="4574953" y="6210776"/>
                </a:lnTo>
                <a:lnTo>
                  <a:pt x="4577144" y="6201537"/>
                </a:lnTo>
                <a:close/>
                <a:moveTo>
                  <a:pt x="4577144" y="6839903"/>
                </a:moveTo>
                <a:lnTo>
                  <a:pt x="9335" y="5768626"/>
                </a:lnTo>
                <a:lnTo>
                  <a:pt x="7144" y="5777865"/>
                </a:lnTo>
                <a:lnTo>
                  <a:pt x="4574953" y="6849237"/>
                </a:lnTo>
                <a:lnTo>
                  <a:pt x="4577144" y="6839903"/>
                </a:lnTo>
                <a:close/>
                <a:moveTo>
                  <a:pt x="9239" y="6406992"/>
                </a:moveTo>
                <a:lnTo>
                  <a:pt x="8192" y="6411659"/>
                </a:lnTo>
                <a:lnTo>
                  <a:pt x="7144" y="6416326"/>
                </a:lnTo>
                <a:lnTo>
                  <a:pt x="8192" y="6416611"/>
                </a:lnTo>
                <a:lnTo>
                  <a:pt x="1920812" y="6865144"/>
                </a:lnTo>
                <a:lnTo>
                  <a:pt x="1962626" y="6865144"/>
                </a:lnTo>
                <a:lnTo>
                  <a:pt x="9239" y="6406992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7A1D1A0-3DC3-4F34-B721-352D5817FF15}"/>
              </a:ext>
            </a:extLst>
          </p:cNvPr>
          <p:cNvSpPr/>
          <p:nvPr/>
        </p:nvSpPr>
        <p:spPr>
          <a:xfrm>
            <a:off x="2914079" y="-7144"/>
            <a:ext cx="6362700" cy="6867525"/>
          </a:xfrm>
          <a:custGeom>
            <a:avLst/>
            <a:gdLst>
              <a:gd name="connsiteX0" fmla="*/ 7144 w 6362700"/>
              <a:gd name="connsiteY0" fmla="*/ 7144 h 6867525"/>
              <a:gd name="connsiteX1" fmla="*/ 6358890 w 6362700"/>
              <a:gd name="connsiteY1" fmla="*/ 7144 h 6867525"/>
              <a:gd name="connsiteX2" fmla="*/ 6358890 w 6362700"/>
              <a:gd name="connsiteY2" fmla="*/ 6865144 h 6867525"/>
              <a:gd name="connsiteX3" fmla="*/ 7143 w 636270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2700" h="6867525">
                <a:moveTo>
                  <a:pt x="7144" y="7144"/>
                </a:moveTo>
                <a:lnTo>
                  <a:pt x="6358890" y="7144"/>
                </a:lnTo>
                <a:lnTo>
                  <a:pt x="6358890" y="6865144"/>
                </a:lnTo>
                <a:lnTo>
                  <a:pt x="7143" y="6865144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E6867A9-4783-46CB-889C-607E0C952DB7}"/>
              </a:ext>
            </a:extLst>
          </p:cNvPr>
          <p:cNvSpPr/>
          <p:nvPr/>
        </p:nvSpPr>
        <p:spPr>
          <a:xfrm>
            <a:off x="3820192" y="5498878"/>
            <a:ext cx="4552950" cy="1362075"/>
          </a:xfrm>
          <a:custGeom>
            <a:avLst/>
            <a:gdLst>
              <a:gd name="connsiteX0" fmla="*/ 7144 w 4552950"/>
              <a:gd name="connsiteY0" fmla="*/ 1359122 h 1362075"/>
              <a:gd name="connsiteX1" fmla="*/ 7144 w 4552950"/>
              <a:gd name="connsiteY1" fmla="*/ 1359122 h 1362075"/>
              <a:gd name="connsiteX2" fmla="*/ 1359122 w 4552950"/>
              <a:gd name="connsiteY2" fmla="*/ 7144 h 1362075"/>
              <a:gd name="connsiteX3" fmla="*/ 3194685 w 4552950"/>
              <a:gd name="connsiteY3" fmla="*/ 7144 h 1362075"/>
              <a:gd name="connsiteX4" fmla="*/ 4546663 w 4552950"/>
              <a:gd name="connsiteY4" fmla="*/ 1359122 h 1362075"/>
              <a:gd name="connsiteX5" fmla="*/ 4546663 w 4552950"/>
              <a:gd name="connsiteY5" fmla="*/ 1359122 h 1362075"/>
              <a:gd name="connsiteX6" fmla="*/ 7144 w 4552950"/>
              <a:gd name="connsiteY6" fmla="*/ 1359122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7144" y="1359122"/>
                </a:moveTo>
                <a:lnTo>
                  <a:pt x="7144" y="1359122"/>
                </a:lnTo>
                <a:cubicBezTo>
                  <a:pt x="7144" y="612457"/>
                  <a:pt x="612457" y="7144"/>
                  <a:pt x="1359122" y="7144"/>
                </a:cubicBezTo>
                <a:lnTo>
                  <a:pt x="3194685" y="7144"/>
                </a:lnTo>
                <a:cubicBezTo>
                  <a:pt x="3941350" y="7144"/>
                  <a:pt x="4546663" y="612457"/>
                  <a:pt x="4546663" y="1359122"/>
                </a:cubicBezTo>
                <a:lnTo>
                  <a:pt x="4546663" y="1359122"/>
                </a:lnTo>
                <a:lnTo>
                  <a:pt x="7144" y="1359122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5CD2FE6-76B4-43EB-A996-22126A3876DE}"/>
              </a:ext>
            </a:extLst>
          </p:cNvPr>
          <p:cNvSpPr/>
          <p:nvPr/>
        </p:nvSpPr>
        <p:spPr>
          <a:xfrm>
            <a:off x="3820192" y="-7144"/>
            <a:ext cx="4552950" cy="1362075"/>
          </a:xfrm>
          <a:custGeom>
            <a:avLst/>
            <a:gdLst>
              <a:gd name="connsiteX0" fmla="*/ 4546663 w 4552950"/>
              <a:gd name="connsiteY0" fmla="*/ 7144 h 1362075"/>
              <a:gd name="connsiteX1" fmla="*/ 4546663 w 4552950"/>
              <a:gd name="connsiteY1" fmla="*/ 7144 h 1362075"/>
              <a:gd name="connsiteX2" fmla="*/ 3194685 w 4552950"/>
              <a:gd name="connsiteY2" fmla="*/ 1359122 h 1362075"/>
              <a:gd name="connsiteX3" fmla="*/ 1359122 w 4552950"/>
              <a:gd name="connsiteY3" fmla="*/ 1359122 h 1362075"/>
              <a:gd name="connsiteX4" fmla="*/ 7144 w 4552950"/>
              <a:gd name="connsiteY4" fmla="*/ 7144 h 1362075"/>
              <a:gd name="connsiteX5" fmla="*/ 7144 w 4552950"/>
              <a:gd name="connsiteY5" fmla="*/ 7144 h 1362075"/>
              <a:gd name="connsiteX6" fmla="*/ 4546663 w 4552950"/>
              <a:gd name="connsiteY6" fmla="*/ 7144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4546663" y="7144"/>
                </a:moveTo>
                <a:lnTo>
                  <a:pt x="4546663" y="7144"/>
                </a:lnTo>
                <a:cubicBezTo>
                  <a:pt x="4546663" y="753809"/>
                  <a:pt x="3941350" y="1359122"/>
                  <a:pt x="3194685" y="1359122"/>
                </a:cubicBezTo>
                <a:lnTo>
                  <a:pt x="1359122" y="1359122"/>
                </a:lnTo>
                <a:cubicBezTo>
                  <a:pt x="612457" y="1359122"/>
                  <a:pt x="7144" y="753809"/>
                  <a:pt x="7144" y="7144"/>
                </a:cubicBezTo>
                <a:lnTo>
                  <a:pt x="7144" y="7144"/>
                </a:lnTo>
                <a:lnTo>
                  <a:pt x="4546663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1558E7-D06E-4C9E-B7A8-04BF819976E0}"/>
              </a:ext>
            </a:extLst>
          </p:cNvPr>
          <p:cNvGrpSpPr/>
          <p:nvPr/>
        </p:nvGrpSpPr>
        <p:grpSpPr>
          <a:xfrm>
            <a:off x="3543490" y="2436876"/>
            <a:ext cx="5105400" cy="1323975"/>
            <a:chOff x="3543490" y="2436876"/>
            <a:chExt cx="5105400" cy="132397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BB7095D-DF89-40FE-9A5D-2C1BFC877382}"/>
                </a:ext>
              </a:extLst>
            </p:cNvPr>
            <p:cNvSpPr/>
            <p:nvPr/>
          </p:nvSpPr>
          <p:spPr>
            <a:xfrm>
              <a:off x="3543490" y="2436876"/>
              <a:ext cx="5105400" cy="1323975"/>
            </a:xfrm>
            <a:custGeom>
              <a:avLst/>
              <a:gdLst>
                <a:gd name="connsiteX0" fmla="*/ 5004721 w 5105400"/>
                <a:gd name="connsiteY0" fmla="*/ 1317403 h 1323975"/>
                <a:gd name="connsiteX1" fmla="*/ 102394 w 5105400"/>
                <a:gd name="connsiteY1" fmla="*/ 1317403 h 1323975"/>
                <a:gd name="connsiteX2" fmla="*/ 7144 w 5105400"/>
                <a:gd name="connsiteY2" fmla="*/ 1222153 h 1323975"/>
                <a:gd name="connsiteX3" fmla="*/ 7144 w 5105400"/>
                <a:gd name="connsiteY3" fmla="*/ 102394 h 1323975"/>
                <a:gd name="connsiteX4" fmla="*/ 102394 w 5105400"/>
                <a:gd name="connsiteY4" fmla="*/ 7144 h 1323975"/>
                <a:gd name="connsiteX5" fmla="*/ 5004721 w 5105400"/>
                <a:gd name="connsiteY5" fmla="*/ 7144 h 1323975"/>
                <a:gd name="connsiteX6" fmla="*/ 5099971 w 5105400"/>
                <a:gd name="connsiteY6" fmla="*/ 102394 h 1323975"/>
                <a:gd name="connsiteX7" fmla="*/ 5099971 w 5105400"/>
                <a:gd name="connsiteY7" fmla="*/ 1222153 h 1323975"/>
                <a:gd name="connsiteX8" fmla="*/ 5004721 w 5105400"/>
                <a:gd name="connsiteY8" fmla="*/ 1317403 h 132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05400" h="1323975">
                  <a:moveTo>
                    <a:pt x="5004721" y="1317403"/>
                  </a:moveTo>
                  <a:lnTo>
                    <a:pt x="102394" y="1317403"/>
                  </a:lnTo>
                  <a:cubicBezTo>
                    <a:pt x="49816" y="1317403"/>
                    <a:pt x="7144" y="1274731"/>
                    <a:pt x="7144" y="1222153"/>
                  </a:cubicBezTo>
                  <a:lnTo>
                    <a:pt x="7144" y="102394"/>
                  </a:lnTo>
                  <a:cubicBezTo>
                    <a:pt x="7144" y="49816"/>
                    <a:pt x="49816" y="7144"/>
                    <a:pt x="102394" y="7144"/>
                  </a:cubicBezTo>
                  <a:lnTo>
                    <a:pt x="5004721" y="7144"/>
                  </a:lnTo>
                  <a:cubicBezTo>
                    <a:pt x="5057299" y="7144"/>
                    <a:pt x="5099971" y="49816"/>
                    <a:pt x="5099971" y="102394"/>
                  </a:cubicBezTo>
                  <a:lnTo>
                    <a:pt x="5099971" y="1222153"/>
                  </a:lnTo>
                  <a:cubicBezTo>
                    <a:pt x="5099971" y="1274826"/>
                    <a:pt x="5057394" y="1317403"/>
                    <a:pt x="5004721" y="1317403"/>
                  </a:cubicBezTo>
                  <a:close/>
                </a:path>
              </a:pathLst>
            </a:custGeom>
            <a:solidFill>
              <a:srgbClr val="FF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3B49959-5514-4078-BEF2-9B0C9EBCEB11}"/>
                </a:ext>
              </a:extLst>
            </p:cNvPr>
            <p:cNvGrpSpPr/>
            <p:nvPr/>
          </p:nvGrpSpPr>
          <p:grpSpPr>
            <a:xfrm>
              <a:off x="7502557" y="2701734"/>
              <a:ext cx="638841" cy="590550"/>
              <a:chOff x="7502557" y="2701734"/>
              <a:chExt cx="638841" cy="590550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5850F6A-0F2F-40B1-8B18-8A297D774B8C}"/>
                  </a:ext>
                </a:extLst>
              </p:cNvPr>
              <p:cNvSpPr/>
              <p:nvPr/>
            </p:nvSpPr>
            <p:spPr>
              <a:xfrm>
                <a:off x="7655623" y="2701734"/>
                <a:ext cx="485775" cy="590550"/>
              </a:xfrm>
              <a:custGeom>
                <a:avLst/>
                <a:gdLst>
                  <a:gd name="connsiteX0" fmla="*/ 7430 w 485775"/>
                  <a:gd name="connsiteY0" fmla="*/ 565531 h 590550"/>
                  <a:gd name="connsiteX1" fmla="*/ 11239 w 485775"/>
                  <a:gd name="connsiteY1" fmla="*/ 566484 h 590550"/>
                  <a:gd name="connsiteX2" fmla="*/ 106204 w 485775"/>
                  <a:gd name="connsiteY2" fmla="*/ 581247 h 590550"/>
                  <a:gd name="connsiteX3" fmla="*/ 215646 w 485775"/>
                  <a:gd name="connsiteY3" fmla="*/ 590582 h 590550"/>
                  <a:gd name="connsiteX4" fmla="*/ 309086 w 485775"/>
                  <a:gd name="connsiteY4" fmla="*/ 589820 h 590550"/>
                  <a:gd name="connsiteX5" fmla="*/ 355473 w 485775"/>
                  <a:gd name="connsiteY5" fmla="*/ 583819 h 590550"/>
                  <a:gd name="connsiteX6" fmla="*/ 392049 w 485775"/>
                  <a:gd name="connsiteY6" fmla="*/ 552958 h 590550"/>
                  <a:gd name="connsiteX7" fmla="*/ 396240 w 485775"/>
                  <a:gd name="connsiteY7" fmla="*/ 528765 h 590550"/>
                  <a:gd name="connsiteX8" fmla="*/ 406622 w 485775"/>
                  <a:gd name="connsiteY8" fmla="*/ 512477 h 590550"/>
                  <a:gd name="connsiteX9" fmla="*/ 435673 w 485775"/>
                  <a:gd name="connsiteY9" fmla="*/ 478854 h 590550"/>
                  <a:gd name="connsiteX10" fmla="*/ 433578 w 485775"/>
                  <a:gd name="connsiteY10" fmla="*/ 438182 h 590550"/>
                  <a:gd name="connsiteX11" fmla="*/ 438817 w 485775"/>
                  <a:gd name="connsiteY11" fmla="*/ 417608 h 590550"/>
                  <a:gd name="connsiteX12" fmla="*/ 441674 w 485775"/>
                  <a:gd name="connsiteY12" fmla="*/ 415322 h 590550"/>
                  <a:gd name="connsiteX13" fmla="*/ 474916 w 485775"/>
                  <a:gd name="connsiteY13" fmla="*/ 346456 h 590550"/>
                  <a:gd name="connsiteX14" fmla="*/ 468154 w 485775"/>
                  <a:gd name="connsiteY14" fmla="*/ 314166 h 590550"/>
                  <a:gd name="connsiteX15" fmla="*/ 468535 w 485775"/>
                  <a:gd name="connsiteY15" fmla="*/ 300546 h 590550"/>
                  <a:gd name="connsiteX16" fmla="*/ 480822 w 485775"/>
                  <a:gd name="connsiteY16" fmla="*/ 269970 h 590550"/>
                  <a:gd name="connsiteX17" fmla="*/ 462915 w 485775"/>
                  <a:gd name="connsiteY17" fmla="*/ 218726 h 590550"/>
                  <a:gd name="connsiteX18" fmla="*/ 417100 w 485775"/>
                  <a:gd name="connsiteY18" fmla="*/ 200628 h 590550"/>
                  <a:gd name="connsiteX19" fmla="*/ 330137 w 485775"/>
                  <a:gd name="connsiteY19" fmla="*/ 200343 h 590550"/>
                  <a:gd name="connsiteX20" fmla="*/ 258413 w 485775"/>
                  <a:gd name="connsiteY20" fmla="*/ 216059 h 590550"/>
                  <a:gd name="connsiteX21" fmla="*/ 247459 w 485775"/>
                  <a:gd name="connsiteY21" fmla="*/ 215583 h 590550"/>
                  <a:gd name="connsiteX22" fmla="*/ 241268 w 485775"/>
                  <a:gd name="connsiteY22" fmla="*/ 194532 h 590550"/>
                  <a:gd name="connsiteX23" fmla="*/ 261175 w 485775"/>
                  <a:gd name="connsiteY23" fmla="*/ 140526 h 590550"/>
                  <a:gd name="connsiteX24" fmla="*/ 261938 w 485775"/>
                  <a:gd name="connsiteY24" fmla="*/ 56991 h 590550"/>
                  <a:gd name="connsiteX25" fmla="*/ 246316 w 485775"/>
                  <a:gd name="connsiteY25" fmla="*/ 17558 h 590550"/>
                  <a:gd name="connsiteX26" fmla="*/ 218027 w 485775"/>
                  <a:gd name="connsiteY26" fmla="*/ 9843 h 590550"/>
                  <a:gd name="connsiteX27" fmla="*/ 206502 w 485775"/>
                  <a:gd name="connsiteY27" fmla="*/ 22987 h 590550"/>
                  <a:gd name="connsiteX28" fmla="*/ 182880 w 485775"/>
                  <a:gd name="connsiteY28" fmla="*/ 66707 h 590550"/>
                  <a:gd name="connsiteX29" fmla="*/ 121444 w 485775"/>
                  <a:gd name="connsiteY29" fmla="*/ 166434 h 590550"/>
                  <a:gd name="connsiteX30" fmla="*/ 51149 w 485775"/>
                  <a:gd name="connsiteY30" fmla="*/ 253301 h 590550"/>
                  <a:gd name="connsiteX31" fmla="*/ 10478 w 485775"/>
                  <a:gd name="connsiteY31" fmla="*/ 281305 h 590550"/>
                  <a:gd name="connsiteX32" fmla="*/ 7334 w 485775"/>
                  <a:gd name="connsiteY32" fmla="*/ 285972 h 590550"/>
                  <a:gd name="connsiteX33" fmla="*/ 7144 w 485775"/>
                  <a:gd name="connsiteY33" fmla="*/ 422275 h 590550"/>
                  <a:gd name="connsiteX34" fmla="*/ 7430 w 485775"/>
                  <a:gd name="connsiteY34" fmla="*/ 494665 h 590550"/>
                  <a:gd name="connsiteX35" fmla="*/ 7430 w 485775"/>
                  <a:gd name="connsiteY35" fmla="*/ 560197 h 590550"/>
                  <a:gd name="connsiteX36" fmla="*/ 7430 w 485775"/>
                  <a:gd name="connsiteY36" fmla="*/ 565531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85775" h="590550">
                    <a:moveTo>
                      <a:pt x="7430" y="565531"/>
                    </a:moveTo>
                    <a:cubicBezTo>
                      <a:pt x="8858" y="565912"/>
                      <a:pt x="10001" y="566293"/>
                      <a:pt x="11239" y="566484"/>
                    </a:cubicBezTo>
                    <a:cubicBezTo>
                      <a:pt x="42863" y="571437"/>
                      <a:pt x="74486" y="576675"/>
                      <a:pt x="106204" y="581247"/>
                    </a:cubicBezTo>
                    <a:cubicBezTo>
                      <a:pt x="142494" y="586486"/>
                      <a:pt x="179070" y="589915"/>
                      <a:pt x="215646" y="590582"/>
                    </a:cubicBezTo>
                    <a:cubicBezTo>
                      <a:pt x="246793" y="591058"/>
                      <a:pt x="277939" y="590487"/>
                      <a:pt x="309086" y="589820"/>
                    </a:cubicBezTo>
                    <a:cubicBezTo>
                      <a:pt x="324708" y="589439"/>
                      <a:pt x="340233" y="588010"/>
                      <a:pt x="355473" y="583819"/>
                    </a:cubicBezTo>
                    <a:cubicBezTo>
                      <a:pt x="372523" y="579152"/>
                      <a:pt x="386429" y="570675"/>
                      <a:pt x="392049" y="552958"/>
                    </a:cubicBezTo>
                    <a:cubicBezTo>
                      <a:pt x="394525" y="545243"/>
                      <a:pt x="395478" y="536956"/>
                      <a:pt x="396240" y="528765"/>
                    </a:cubicBezTo>
                    <a:cubicBezTo>
                      <a:pt x="396907" y="521240"/>
                      <a:pt x="399669" y="516001"/>
                      <a:pt x="406622" y="512477"/>
                    </a:cubicBezTo>
                    <a:cubicBezTo>
                      <a:pt x="420814" y="505333"/>
                      <a:pt x="430721" y="494093"/>
                      <a:pt x="435673" y="478854"/>
                    </a:cubicBezTo>
                    <a:cubicBezTo>
                      <a:pt x="440150" y="465138"/>
                      <a:pt x="439388" y="451517"/>
                      <a:pt x="433578" y="438182"/>
                    </a:cubicBezTo>
                    <a:cubicBezTo>
                      <a:pt x="429768" y="429419"/>
                      <a:pt x="431197" y="423704"/>
                      <a:pt x="438817" y="417608"/>
                    </a:cubicBezTo>
                    <a:cubicBezTo>
                      <a:pt x="439769" y="416846"/>
                      <a:pt x="440722" y="416084"/>
                      <a:pt x="441674" y="415322"/>
                    </a:cubicBezTo>
                    <a:cubicBezTo>
                      <a:pt x="463296" y="397510"/>
                      <a:pt x="475012" y="374841"/>
                      <a:pt x="474916" y="346456"/>
                    </a:cubicBezTo>
                    <a:cubicBezTo>
                      <a:pt x="474916" y="335217"/>
                      <a:pt x="472250" y="324549"/>
                      <a:pt x="468154" y="314166"/>
                    </a:cubicBezTo>
                    <a:cubicBezTo>
                      <a:pt x="466344" y="309499"/>
                      <a:pt x="466058" y="304927"/>
                      <a:pt x="468535" y="300546"/>
                    </a:cubicBezTo>
                    <a:cubicBezTo>
                      <a:pt x="473869" y="290830"/>
                      <a:pt x="478346" y="280829"/>
                      <a:pt x="480822" y="269970"/>
                    </a:cubicBezTo>
                    <a:cubicBezTo>
                      <a:pt x="485490" y="249110"/>
                      <a:pt x="479965" y="231870"/>
                      <a:pt x="462915" y="218726"/>
                    </a:cubicBezTo>
                    <a:cubicBezTo>
                      <a:pt x="449389" y="208343"/>
                      <a:pt x="433578" y="203581"/>
                      <a:pt x="417100" y="200628"/>
                    </a:cubicBezTo>
                    <a:cubicBezTo>
                      <a:pt x="388144" y="195390"/>
                      <a:pt x="359093" y="196437"/>
                      <a:pt x="330137" y="200343"/>
                    </a:cubicBezTo>
                    <a:cubicBezTo>
                      <a:pt x="305753" y="203581"/>
                      <a:pt x="282035" y="209296"/>
                      <a:pt x="258413" y="216059"/>
                    </a:cubicBezTo>
                    <a:cubicBezTo>
                      <a:pt x="255080" y="217011"/>
                      <a:pt x="250793" y="216726"/>
                      <a:pt x="247459" y="215583"/>
                    </a:cubicBezTo>
                    <a:cubicBezTo>
                      <a:pt x="239363" y="212630"/>
                      <a:pt x="236697" y="203105"/>
                      <a:pt x="241268" y="194532"/>
                    </a:cubicBezTo>
                    <a:cubicBezTo>
                      <a:pt x="250413" y="177387"/>
                      <a:pt x="256984" y="159385"/>
                      <a:pt x="261175" y="140526"/>
                    </a:cubicBezTo>
                    <a:cubicBezTo>
                      <a:pt x="267462" y="112808"/>
                      <a:pt x="267367" y="84900"/>
                      <a:pt x="261938" y="56991"/>
                    </a:cubicBezTo>
                    <a:cubicBezTo>
                      <a:pt x="259175" y="42894"/>
                      <a:pt x="255080" y="29274"/>
                      <a:pt x="246316" y="17558"/>
                    </a:cubicBezTo>
                    <a:cubicBezTo>
                      <a:pt x="238601" y="7271"/>
                      <a:pt x="228315" y="4413"/>
                      <a:pt x="218027" y="9843"/>
                    </a:cubicBezTo>
                    <a:cubicBezTo>
                      <a:pt x="212598" y="12795"/>
                      <a:pt x="209359" y="17653"/>
                      <a:pt x="206502" y="22987"/>
                    </a:cubicBezTo>
                    <a:cubicBezTo>
                      <a:pt x="198787" y="37656"/>
                      <a:pt x="190976" y="52229"/>
                      <a:pt x="182880" y="66707"/>
                    </a:cubicBezTo>
                    <a:cubicBezTo>
                      <a:pt x="163735" y="100711"/>
                      <a:pt x="143542" y="134239"/>
                      <a:pt x="121444" y="166434"/>
                    </a:cubicBezTo>
                    <a:cubicBezTo>
                      <a:pt x="100299" y="197294"/>
                      <a:pt x="78200" y="227298"/>
                      <a:pt x="51149" y="253301"/>
                    </a:cubicBezTo>
                    <a:cubicBezTo>
                      <a:pt x="39148" y="264827"/>
                      <a:pt x="26289" y="275209"/>
                      <a:pt x="10478" y="281305"/>
                    </a:cubicBezTo>
                    <a:cubicBezTo>
                      <a:pt x="7906" y="282258"/>
                      <a:pt x="7334" y="283591"/>
                      <a:pt x="7334" y="285972"/>
                    </a:cubicBezTo>
                    <a:cubicBezTo>
                      <a:pt x="7334" y="331407"/>
                      <a:pt x="7144" y="376841"/>
                      <a:pt x="7144" y="422275"/>
                    </a:cubicBezTo>
                    <a:cubicBezTo>
                      <a:pt x="7144" y="446373"/>
                      <a:pt x="7334" y="470472"/>
                      <a:pt x="7430" y="494665"/>
                    </a:cubicBezTo>
                    <a:cubicBezTo>
                      <a:pt x="7430" y="516477"/>
                      <a:pt x="7430" y="538385"/>
                      <a:pt x="7430" y="560197"/>
                    </a:cubicBezTo>
                    <a:cubicBezTo>
                      <a:pt x="7430" y="561912"/>
                      <a:pt x="7430" y="563626"/>
                      <a:pt x="7430" y="5655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FF952C9-0F21-4784-8C8B-0B763F559AA8}"/>
                  </a:ext>
                </a:extLst>
              </p:cNvPr>
              <p:cNvSpPr/>
              <p:nvPr/>
            </p:nvSpPr>
            <p:spPr>
              <a:xfrm>
                <a:off x="7502557" y="2956941"/>
                <a:ext cx="133350" cy="333375"/>
              </a:xfrm>
              <a:custGeom>
                <a:avLst/>
                <a:gdLst>
                  <a:gd name="connsiteX0" fmla="*/ 7144 w 133350"/>
                  <a:gd name="connsiteY0" fmla="*/ 328231 h 333375"/>
                  <a:gd name="connsiteX1" fmla="*/ 131064 w 133350"/>
                  <a:gd name="connsiteY1" fmla="*/ 328231 h 333375"/>
                  <a:gd name="connsiteX2" fmla="*/ 131064 w 133350"/>
                  <a:gd name="connsiteY2" fmla="*/ 7144 h 333375"/>
                  <a:gd name="connsiteX3" fmla="*/ 7144 w 133350"/>
                  <a:gd name="connsiteY3" fmla="*/ 7144 h 333375"/>
                  <a:gd name="connsiteX4" fmla="*/ 7144 w 133350"/>
                  <a:gd name="connsiteY4" fmla="*/ 328231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333375">
                    <a:moveTo>
                      <a:pt x="7144" y="328231"/>
                    </a:moveTo>
                    <a:cubicBezTo>
                      <a:pt x="48578" y="328231"/>
                      <a:pt x="89821" y="328231"/>
                      <a:pt x="131064" y="328231"/>
                    </a:cubicBezTo>
                    <a:cubicBezTo>
                      <a:pt x="131064" y="221075"/>
                      <a:pt x="131064" y="114205"/>
                      <a:pt x="131064" y="7144"/>
                    </a:cubicBezTo>
                    <a:cubicBezTo>
                      <a:pt x="89631" y="7144"/>
                      <a:pt x="48483" y="7144"/>
                      <a:pt x="7144" y="7144"/>
                    </a:cubicBezTo>
                    <a:cubicBezTo>
                      <a:pt x="7144" y="114395"/>
                      <a:pt x="7144" y="221171"/>
                      <a:pt x="7144" y="3282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01D1509-578B-4351-9798-457B5A115C6E}"/>
                </a:ext>
              </a:extLst>
            </p:cNvPr>
            <p:cNvGrpSpPr/>
            <p:nvPr/>
          </p:nvGrpSpPr>
          <p:grpSpPr>
            <a:xfrm>
              <a:off x="4122028" y="2701734"/>
              <a:ext cx="618088" cy="590550"/>
              <a:chOff x="4122028" y="2701734"/>
              <a:chExt cx="618088" cy="590550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B4B4D09B-5BD7-46A6-B037-F20B9E3463C1}"/>
                  </a:ext>
                </a:extLst>
              </p:cNvPr>
              <p:cNvSpPr/>
              <p:nvPr/>
            </p:nvSpPr>
            <p:spPr>
              <a:xfrm>
                <a:off x="4122028" y="2701734"/>
                <a:ext cx="437748" cy="590550"/>
              </a:xfrm>
              <a:custGeom>
                <a:avLst/>
                <a:gdLst>
                  <a:gd name="connsiteX0" fmla="*/ 482124 w 485775"/>
                  <a:gd name="connsiteY0" fmla="*/ 565531 h 590550"/>
                  <a:gd name="connsiteX1" fmla="*/ 478314 w 485775"/>
                  <a:gd name="connsiteY1" fmla="*/ 566484 h 590550"/>
                  <a:gd name="connsiteX2" fmla="*/ 383349 w 485775"/>
                  <a:gd name="connsiteY2" fmla="*/ 581247 h 590550"/>
                  <a:gd name="connsiteX3" fmla="*/ 273907 w 485775"/>
                  <a:gd name="connsiteY3" fmla="*/ 590582 h 590550"/>
                  <a:gd name="connsiteX4" fmla="*/ 180467 w 485775"/>
                  <a:gd name="connsiteY4" fmla="*/ 589820 h 590550"/>
                  <a:gd name="connsiteX5" fmla="*/ 134080 w 485775"/>
                  <a:gd name="connsiteY5" fmla="*/ 583819 h 590550"/>
                  <a:gd name="connsiteX6" fmla="*/ 97504 w 485775"/>
                  <a:gd name="connsiteY6" fmla="*/ 552958 h 590550"/>
                  <a:gd name="connsiteX7" fmla="*/ 93313 w 485775"/>
                  <a:gd name="connsiteY7" fmla="*/ 528765 h 590550"/>
                  <a:gd name="connsiteX8" fmla="*/ 82931 w 485775"/>
                  <a:gd name="connsiteY8" fmla="*/ 512477 h 590550"/>
                  <a:gd name="connsiteX9" fmla="*/ 53880 w 485775"/>
                  <a:gd name="connsiteY9" fmla="*/ 478854 h 590550"/>
                  <a:gd name="connsiteX10" fmla="*/ 55975 w 485775"/>
                  <a:gd name="connsiteY10" fmla="*/ 438182 h 590550"/>
                  <a:gd name="connsiteX11" fmla="*/ 50736 w 485775"/>
                  <a:gd name="connsiteY11" fmla="*/ 417608 h 590550"/>
                  <a:gd name="connsiteX12" fmla="*/ 47879 w 485775"/>
                  <a:gd name="connsiteY12" fmla="*/ 415322 h 590550"/>
                  <a:gd name="connsiteX13" fmla="*/ 14637 w 485775"/>
                  <a:gd name="connsiteY13" fmla="*/ 346456 h 590550"/>
                  <a:gd name="connsiteX14" fmla="*/ 21399 w 485775"/>
                  <a:gd name="connsiteY14" fmla="*/ 314166 h 590550"/>
                  <a:gd name="connsiteX15" fmla="*/ 21018 w 485775"/>
                  <a:gd name="connsiteY15" fmla="*/ 300546 h 590550"/>
                  <a:gd name="connsiteX16" fmla="*/ 8731 w 485775"/>
                  <a:gd name="connsiteY16" fmla="*/ 269970 h 590550"/>
                  <a:gd name="connsiteX17" fmla="*/ 26638 w 485775"/>
                  <a:gd name="connsiteY17" fmla="*/ 218726 h 590550"/>
                  <a:gd name="connsiteX18" fmla="*/ 72453 w 485775"/>
                  <a:gd name="connsiteY18" fmla="*/ 200628 h 590550"/>
                  <a:gd name="connsiteX19" fmla="*/ 159417 w 485775"/>
                  <a:gd name="connsiteY19" fmla="*/ 200343 h 590550"/>
                  <a:gd name="connsiteX20" fmla="*/ 231140 w 485775"/>
                  <a:gd name="connsiteY20" fmla="*/ 216059 h 590550"/>
                  <a:gd name="connsiteX21" fmla="*/ 242094 w 485775"/>
                  <a:gd name="connsiteY21" fmla="*/ 215583 h 590550"/>
                  <a:gd name="connsiteX22" fmla="*/ 248285 w 485775"/>
                  <a:gd name="connsiteY22" fmla="*/ 194532 h 590550"/>
                  <a:gd name="connsiteX23" fmla="*/ 228378 w 485775"/>
                  <a:gd name="connsiteY23" fmla="*/ 140526 h 590550"/>
                  <a:gd name="connsiteX24" fmla="*/ 227616 w 485775"/>
                  <a:gd name="connsiteY24" fmla="*/ 56991 h 590550"/>
                  <a:gd name="connsiteX25" fmla="*/ 243237 w 485775"/>
                  <a:gd name="connsiteY25" fmla="*/ 17558 h 590550"/>
                  <a:gd name="connsiteX26" fmla="*/ 271526 w 485775"/>
                  <a:gd name="connsiteY26" fmla="*/ 9843 h 590550"/>
                  <a:gd name="connsiteX27" fmla="*/ 283051 w 485775"/>
                  <a:gd name="connsiteY27" fmla="*/ 22987 h 590550"/>
                  <a:gd name="connsiteX28" fmla="*/ 306673 w 485775"/>
                  <a:gd name="connsiteY28" fmla="*/ 66707 h 590550"/>
                  <a:gd name="connsiteX29" fmla="*/ 368109 w 485775"/>
                  <a:gd name="connsiteY29" fmla="*/ 166434 h 590550"/>
                  <a:gd name="connsiteX30" fmla="*/ 438404 w 485775"/>
                  <a:gd name="connsiteY30" fmla="*/ 253301 h 590550"/>
                  <a:gd name="connsiteX31" fmla="*/ 479076 w 485775"/>
                  <a:gd name="connsiteY31" fmla="*/ 281305 h 590550"/>
                  <a:gd name="connsiteX32" fmla="*/ 482219 w 485775"/>
                  <a:gd name="connsiteY32" fmla="*/ 285972 h 590550"/>
                  <a:gd name="connsiteX33" fmla="*/ 482409 w 485775"/>
                  <a:gd name="connsiteY33" fmla="*/ 422275 h 590550"/>
                  <a:gd name="connsiteX34" fmla="*/ 482124 w 485775"/>
                  <a:gd name="connsiteY34" fmla="*/ 494665 h 590550"/>
                  <a:gd name="connsiteX35" fmla="*/ 482124 w 485775"/>
                  <a:gd name="connsiteY35" fmla="*/ 560197 h 590550"/>
                  <a:gd name="connsiteX36" fmla="*/ 482124 w 485775"/>
                  <a:gd name="connsiteY36" fmla="*/ 565531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85775" h="590550">
                    <a:moveTo>
                      <a:pt x="482124" y="565531"/>
                    </a:moveTo>
                    <a:cubicBezTo>
                      <a:pt x="480695" y="565912"/>
                      <a:pt x="479552" y="566293"/>
                      <a:pt x="478314" y="566484"/>
                    </a:cubicBezTo>
                    <a:cubicBezTo>
                      <a:pt x="446691" y="571437"/>
                      <a:pt x="415068" y="576675"/>
                      <a:pt x="383349" y="581247"/>
                    </a:cubicBezTo>
                    <a:cubicBezTo>
                      <a:pt x="347059" y="586486"/>
                      <a:pt x="310483" y="589915"/>
                      <a:pt x="273907" y="590582"/>
                    </a:cubicBezTo>
                    <a:cubicBezTo>
                      <a:pt x="242760" y="591058"/>
                      <a:pt x="211614" y="590487"/>
                      <a:pt x="180467" y="589820"/>
                    </a:cubicBezTo>
                    <a:cubicBezTo>
                      <a:pt x="164846" y="589439"/>
                      <a:pt x="149320" y="588010"/>
                      <a:pt x="134080" y="583819"/>
                    </a:cubicBezTo>
                    <a:cubicBezTo>
                      <a:pt x="117031" y="579152"/>
                      <a:pt x="103124" y="570675"/>
                      <a:pt x="97504" y="552958"/>
                    </a:cubicBezTo>
                    <a:cubicBezTo>
                      <a:pt x="95028" y="545243"/>
                      <a:pt x="94075" y="536956"/>
                      <a:pt x="93313" y="528765"/>
                    </a:cubicBezTo>
                    <a:cubicBezTo>
                      <a:pt x="92647" y="521240"/>
                      <a:pt x="89884" y="516001"/>
                      <a:pt x="82931" y="512477"/>
                    </a:cubicBezTo>
                    <a:cubicBezTo>
                      <a:pt x="68739" y="505333"/>
                      <a:pt x="58833" y="494093"/>
                      <a:pt x="53880" y="478854"/>
                    </a:cubicBezTo>
                    <a:cubicBezTo>
                      <a:pt x="49403" y="465138"/>
                      <a:pt x="50165" y="451517"/>
                      <a:pt x="55975" y="438182"/>
                    </a:cubicBezTo>
                    <a:cubicBezTo>
                      <a:pt x="59785" y="429419"/>
                      <a:pt x="58356" y="423704"/>
                      <a:pt x="50736" y="417608"/>
                    </a:cubicBezTo>
                    <a:cubicBezTo>
                      <a:pt x="49784" y="416846"/>
                      <a:pt x="48831" y="416084"/>
                      <a:pt x="47879" y="415322"/>
                    </a:cubicBezTo>
                    <a:cubicBezTo>
                      <a:pt x="26257" y="397510"/>
                      <a:pt x="14541" y="374841"/>
                      <a:pt x="14637" y="346456"/>
                    </a:cubicBezTo>
                    <a:cubicBezTo>
                      <a:pt x="14637" y="335217"/>
                      <a:pt x="17304" y="324549"/>
                      <a:pt x="21399" y="314166"/>
                    </a:cubicBezTo>
                    <a:cubicBezTo>
                      <a:pt x="23209" y="309499"/>
                      <a:pt x="23495" y="304927"/>
                      <a:pt x="21018" y="300546"/>
                    </a:cubicBezTo>
                    <a:cubicBezTo>
                      <a:pt x="15684" y="290830"/>
                      <a:pt x="11208" y="280829"/>
                      <a:pt x="8731" y="269970"/>
                    </a:cubicBezTo>
                    <a:cubicBezTo>
                      <a:pt x="4064" y="249110"/>
                      <a:pt x="9589" y="231870"/>
                      <a:pt x="26638" y="218726"/>
                    </a:cubicBezTo>
                    <a:cubicBezTo>
                      <a:pt x="40164" y="208343"/>
                      <a:pt x="55975" y="203581"/>
                      <a:pt x="72453" y="200628"/>
                    </a:cubicBezTo>
                    <a:cubicBezTo>
                      <a:pt x="101409" y="195390"/>
                      <a:pt x="130461" y="196437"/>
                      <a:pt x="159417" y="200343"/>
                    </a:cubicBezTo>
                    <a:cubicBezTo>
                      <a:pt x="183801" y="203581"/>
                      <a:pt x="207518" y="209296"/>
                      <a:pt x="231140" y="216059"/>
                    </a:cubicBezTo>
                    <a:cubicBezTo>
                      <a:pt x="234474" y="217011"/>
                      <a:pt x="238760" y="216726"/>
                      <a:pt x="242094" y="215583"/>
                    </a:cubicBezTo>
                    <a:cubicBezTo>
                      <a:pt x="250190" y="212630"/>
                      <a:pt x="252857" y="203105"/>
                      <a:pt x="248285" y="194532"/>
                    </a:cubicBezTo>
                    <a:cubicBezTo>
                      <a:pt x="239141" y="177387"/>
                      <a:pt x="232569" y="159385"/>
                      <a:pt x="228378" y="140526"/>
                    </a:cubicBezTo>
                    <a:cubicBezTo>
                      <a:pt x="222091" y="112808"/>
                      <a:pt x="222186" y="84900"/>
                      <a:pt x="227616" y="56991"/>
                    </a:cubicBezTo>
                    <a:cubicBezTo>
                      <a:pt x="230378" y="42894"/>
                      <a:pt x="234474" y="29274"/>
                      <a:pt x="243237" y="17558"/>
                    </a:cubicBezTo>
                    <a:cubicBezTo>
                      <a:pt x="250952" y="7271"/>
                      <a:pt x="261239" y="4413"/>
                      <a:pt x="271526" y="9843"/>
                    </a:cubicBezTo>
                    <a:cubicBezTo>
                      <a:pt x="276955" y="12795"/>
                      <a:pt x="280194" y="17653"/>
                      <a:pt x="283051" y="22987"/>
                    </a:cubicBezTo>
                    <a:cubicBezTo>
                      <a:pt x="290766" y="37656"/>
                      <a:pt x="298577" y="52229"/>
                      <a:pt x="306673" y="66707"/>
                    </a:cubicBezTo>
                    <a:cubicBezTo>
                      <a:pt x="325818" y="100711"/>
                      <a:pt x="346011" y="134239"/>
                      <a:pt x="368109" y="166434"/>
                    </a:cubicBezTo>
                    <a:cubicBezTo>
                      <a:pt x="389255" y="197294"/>
                      <a:pt x="411353" y="227298"/>
                      <a:pt x="438404" y="253301"/>
                    </a:cubicBezTo>
                    <a:cubicBezTo>
                      <a:pt x="450406" y="264827"/>
                      <a:pt x="463264" y="275209"/>
                      <a:pt x="479076" y="281305"/>
                    </a:cubicBezTo>
                    <a:cubicBezTo>
                      <a:pt x="481648" y="282258"/>
                      <a:pt x="482219" y="283591"/>
                      <a:pt x="482219" y="285972"/>
                    </a:cubicBezTo>
                    <a:cubicBezTo>
                      <a:pt x="482219" y="331407"/>
                      <a:pt x="482409" y="376841"/>
                      <a:pt x="482409" y="422275"/>
                    </a:cubicBezTo>
                    <a:cubicBezTo>
                      <a:pt x="482409" y="446373"/>
                      <a:pt x="482219" y="470472"/>
                      <a:pt x="482124" y="494665"/>
                    </a:cubicBezTo>
                    <a:cubicBezTo>
                      <a:pt x="482124" y="516477"/>
                      <a:pt x="482124" y="538385"/>
                      <a:pt x="482124" y="560197"/>
                    </a:cubicBezTo>
                    <a:cubicBezTo>
                      <a:pt x="482124" y="561912"/>
                      <a:pt x="482124" y="563626"/>
                      <a:pt x="482124" y="5655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406DDD5-A9AA-49BD-A0B0-83BA01C01CBF}"/>
                  </a:ext>
                </a:extLst>
              </p:cNvPr>
              <p:cNvSpPr/>
              <p:nvPr/>
            </p:nvSpPr>
            <p:spPr>
              <a:xfrm>
                <a:off x="4606766" y="2956941"/>
                <a:ext cx="133350" cy="333375"/>
              </a:xfrm>
              <a:custGeom>
                <a:avLst/>
                <a:gdLst>
                  <a:gd name="connsiteX0" fmla="*/ 131064 w 133350"/>
                  <a:gd name="connsiteY0" fmla="*/ 328231 h 333375"/>
                  <a:gd name="connsiteX1" fmla="*/ 7144 w 133350"/>
                  <a:gd name="connsiteY1" fmla="*/ 328231 h 333375"/>
                  <a:gd name="connsiteX2" fmla="*/ 7144 w 133350"/>
                  <a:gd name="connsiteY2" fmla="*/ 7144 h 333375"/>
                  <a:gd name="connsiteX3" fmla="*/ 131064 w 133350"/>
                  <a:gd name="connsiteY3" fmla="*/ 7144 h 333375"/>
                  <a:gd name="connsiteX4" fmla="*/ 131064 w 133350"/>
                  <a:gd name="connsiteY4" fmla="*/ 328231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333375">
                    <a:moveTo>
                      <a:pt x="131064" y="328231"/>
                    </a:moveTo>
                    <a:cubicBezTo>
                      <a:pt x="89630" y="328231"/>
                      <a:pt x="48387" y="328231"/>
                      <a:pt x="7144" y="328231"/>
                    </a:cubicBezTo>
                    <a:cubicBezTo>
                      <a:pt x="7144" y="221075"/>
                      <a:pt x="7144" y="114205"/>
                      <a:pt x="7144" y="7144"/>
                    </a:cubicBezTo>
                    <a:cubicBezTo>
                      <a:pt x="48578" y="7144"/>
                      <a:pt x="89726" y="7144"/>
                      <a:pt x="131064" y="7144"/>
                    </a:cubicBezTo>
                    <a:cubicBezTo>
                      <a:pt x="131064" y="114395"/>
                      <a:pt x="131064" y="221171"/>
                      <a:pt x="131064" y="3282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D2EEA76-D42C-449A-892F-AE6DB02D343E}"/>
                </a:ext>
              </a:extLst>
            </p:cNvPr>
            <p:cNvSpPr txBox="1"/>
            <p:nvPr/>
          </p:nvSpPr>
          <p:spPr>
            <a:xfrm>
              <a:off x="4694036" y="2739015"/>
              <a:ext cx="27991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+mj-lt"/>
                </a:rPr>
                <a:t>Thank You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671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B420FA5-C008-4695-ACFD-EC21AFBFEE9F}"/>
              </a:ext>
            </a:extLst>
          </p:cNvPr>
          <p:cNvSpPr/>
          <p:nvPr/>
        </p:nvSpPr>
        <p:spPr>
          <a:xfrm>
            <a:off x="6357842" y="-28575"/>
            <a:ext cx="57150" cy="6915150"/>
          </a:xfrm>
          <a:custGeom>
            <a:avLst/>
            <a:gdLst>
              <a:gd name="connsiteX0" fmla="*/ 28575 w 57150"/>
              <a:gd name="connsiteY0" fmla="*/ 28575 h 6915150"/>
              <a:gd name="connsiteX1" fmla="*/ 28575 w 57150"/>
              <a:gd name="connsiteY1" fmla="*/ 6886575 h 691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6915150">
                <a:moveTo>
                  <a:pt x="28575" y="28575"/>
                </a:moveTo>
                <a:lnTo>
                  <a:pt x="28575" y="6886575"/>
                </a:lnTo>
              </a:path>
            </a:pathLst>
          </a:custGeom>
          <a:ln w="3810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B971D09-7218-4030-B36C-7A9C67C9C7EA}"/>
              </a:ext>
            </a:extLst>
          </p:cNvPr>
          <p:cNvSpPr/>
          <p:nvPr/>
        </p:nvSpPr>
        <p:spPr>
          <a:xfrm>
            <a:off x="-7144" y="-7144"/>
            <a:ext cx="4124325" cy="6867525"/>
          </a:xfrm>
          <a:custGeom>
            <a:avLst/>
            <a:gdLst>
              <a:gd name="connsiteX0" fmla="*/ 7144 w 4124325"/>
              <a:gd name="connsiteY0" fmla="*/ 7144 h 6867525"/>
              <a:gd name="connsiteX1" fmla="*/ 4122515 w 4124325"/>
              <a:gd name="connsiteY1" fmla="*/ 7144 h 6867525"/>
              <a:gd name="connsiteX2" fmla="*/ 4122515 w 4124325"/>
              <a:gd name="connsiteY2" fmla="*/ 6865144 h 6867525"/>
              <a:gd name="connsiteX3" fmla="*/ 7144 w 4124325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4325" h="6867525">
                <a:moveTo>
                  <a:pt x="7144" y="7144"/>
                </a:moveTo>
                <a:lnTo>
                  <a:pt x="4122515" y="7144"/>
                </a:lnTo>
                <a:lnTo>
                  <a:pt x="4122515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3061952-A0A7-4A61-B09B-4C4B55EB0478}"/>
              </a:ext>
            </a:extLst>
          </p:cNvPr>
          <p:cNvSpPr/>
          <p:nvPr/>
        </p:nvSpPr>
        <p:spPr>
          <a:xfrm>
            <a:off x="6260021" y="4977860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E6FC1B5-7BFB-4AF8-B3DF-AFAC747D22E8}"/>
              </a:ext>
            </a:extLst>
          </p:cNvPr>
          <p:cNvSpPr/>
          <p:nvPr/>
        </p:nvSpPr>
        <p:spPr>
          <a:xfrm>
            <a:off x="6260021" y="3810346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15F5D2E-32D7-4A6C-9B15-095DA837528F}"/>
              </a:ext>
            </a:extLst>
          </p:cNvPr>
          <p:cNvSpPr/>
          <p:nvPr/>
        </p:nvSpPr>
        <p:spPr>
          <a:xfrm>
            <a:off x="6260021" y="2638622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FF5A4C0-6D09-4011-972E-91B41EAEE1AE}"/>
              </a:ext>
            </a:extLst>
          </p:cNvPr>
          <p:cNvSpPr/>
          <p:nvPr/>
        </p:nvSpPr>
        <p:spPr>
          <a:xfrm>
            <a:off x="6260021" y="1627346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8DD3A21-4639-4827-8C2A-58A6BF101CEF}"/>
              </a:ext>
            </a:extLst>
          </p:cNvPr>
          <p:cNvSpPr/>
          <p:nvPr/>
        </p:nvSpPr>
        <p:spPr>
          <a:xfrm>
            <a:off x="-7144" y="-7144"/>
            <a:ext cx="400050" cy="6867525"/>
          </a:xfrm>
          <a:custGeom>
            <a:avLst/>
            <a:gdLst>
              <a:gd name="connsiteX0" fmla="*/ 7144 w 400050"/>
              <a:gd name="connsiteY0" fmla="*/ 7144 h 6867525"/>
              <a:gd name="connsiteX1" fmla="*/ 397669 w 400050"/>
              <a:gd name="connsiteY1" fmla="*/ 7144 h 6867525"/>
              <a:gd name="connsiteX2" fmla="*/ 397669 w 400050"/>
              <a:gd name="connsiteY2" fmla="*/ 6865144 h 6867525"/>
              <a:gd name="connsiteX3" fmla="*/ 7144 w 40005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050" h="6867525">
                <a:moveTo>
                  <a:pt x="7144" y="7144"/>
                </a:moveTo>
                <a:lnTo>
                  <a:pt x="397669" y="7144"/>
                </a:lnTo>
                <a:lnTo>
                  <a:pt x="39766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B1F2A6A-B8B3-4BDA-BA55-97656474FE5D}"/>
              </a:ext>
            </a:extLst>
          </p:cNvPr>
          <p:cNvSpPr/>
          <p:nvPr/>
        </p:nvSpPr>
        <p:spPr>
          <a:xfrm>
            <a:off x="4545953" y="6116574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3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7" y="7143"/>
                  <a:pt x="95535" y="7143"/>
                </a:cubicBezTo>
                <a:cubicBezTo>
                  <a:pt x="144353" y="7143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05407E6-52CE-46A0-9117-BF1BACD29F94}"/>
              </a:ext>
            </a:extLst>
          </p:cNvPr>
          <p:cNvSpPr/>
          <p:nvPr/>
        </p:nvSpPr>
        <p:spPr>
          <a:xfrm>
            <a:off x="10258389" y="5751467"/>
            <a:ext cx="190500" cy="190500"/>
          </a:xfrm>
          <a:custGeom>
            <a:avLst/>
            <a:gdLst>
              <a:gd name="connsiteX0" fmla="*/ 183927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3 h 190500"/>
              <a:gd name="connsiteX4" fmla="*/ 183927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7" y="95536"/>
                </a:moveTo>
                <a:cubicBezTo>
                  <a:pt x="183927" y="144353"/>
                  <a:pt x="144353" y="183928"/>
                  <a:pt x="95535" y="183928"/>
                </a:cubicBezTo>
                <a:cubicBezTo>
                  <a:pt x="46717" y="183928"/>
                  <a:pt x="7143" y="144354"/>
                  <a:pt x="7143" y="95536"/>
                </a:cubicBezTo>
                <a:cubicBezTo>
                  <a:pt x="7143" y="46718"/>
                  <a:pt x="46717" y="7143"/>
                  <a:pt x="95535" y="7143"/>
                </a:cubicBezTo>
                <a:cubicBezTo>
                  <a:pt x="144353" y="7143"/>
                  <a:pt x="183927" y="46718"/>
                  <a:pt x="183927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971FA4E-3080-4F43-BFC8-1C6ABCFF01F6}"/>
              </a:ext>
            </a:extLst>
          </p:cNvPr>
          <p:cNvSpPr/>
          <p:nvPr/>
        </p:nvSpPr>
        <p:spPr>
          <a:xfrm>
            <a:off x="10881570" y="630886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7" y="183928"/>
                  <a:pt x="7143" y="144353"/>
                  <a:pt x="7143" y="95536"/>
                </a:cubicBezTo>
                <a:cubicBezTo>
                  <a:pt x="7143" y="46718"/>
                  <a:pt x="46717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9ABC871-4F63-485F-B900-425F59EBA8FB}"/>
              </a:ext>
            </a:extLst>
          </p:cNvPr>
          <p:cNvSpPr/>
          <p:nvPr/>
        </p:nvSpPr>
        <p:spPr>
          <a:xfrm>
            <a:off x="5185466" y="222248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3 w 190500"/>
              <a:gd name="connsiteY2" fmla="*/ 95536 h 190500"/>
              <a:gd name="connsiteX3" fmla="*/ 95536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6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FD566F-BCA8-4461-842C-34C41943214A}"/>
              </a:ext>
            </a:extLst>
          </p:cNvPr>
          <p:cNvSpPr txBox="1"/>
          <p:nvPr/>
        </p:nvSpPr>
        <p:spPr>
          <a:xfrm>
            <a:off x="5491086" y="1495922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77C06D-BF79-4688-9CEC-8B6ABF03513C}"/>
              </a:ext>
            </a:extLst>
          </p:cNvPr>
          <p:cNvSpPr txBox="1"/>
          <p:nvPr/>
        </p:nvSpPr>
        <p:spPr>
          <a:xfrm>
            <a:off x="6634783" y="1566505"/>
            <a:ext cx="5326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Giới Thiệu công cụ kiểm thử tự động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961D8E-A133-4206-9086-807B48C7560D}"/>
              </a:ext>
            </a:extLst>
          </p:cNvPr>
          <p:cNvSpPr txBox="1"/>
          <p:nvPr/>
        </p:nvSpPr>
        <p:spPr>
          <a:xfrm>
            <a:off x="5495292" y="2500837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0801D1-C4A2-4C15-823D-4CCE378B5BED}"/>
              </a:ext>
            </a:extLst>
          </p:cNvPr>
          <p:cNvSpPr txBox="1"/>
          <p:nvPr/>
        </p:nvSpPr>
        <p:spPr>
          <a:xfrm>
            <a:off x="6600645" y="2577781"/>
            <a:ext cx="485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Tổng Quan về công cụ kiểm thử Selenium IDE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57CB6A-827E-4501-9278-F7FB6CE48591}"/>
              </a:ext>
            </a:extLst>
          </p:cNvPr>
          <p:cNvSpPr txBox="1"/>
          <p:nvPr/>
        </p:nvSpPr>
        <p:spPr>
          <a:xfrm>
            <a:off x="5484956" y="4829270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chemeClr val="accent2"/>
                </a:solidFill>
              </a:rPr>
              <a:t>04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D2DB27-AA07-421E-8032-2A2A2DB858A2}"/>
              </a:ext>
            </a:extLst>
          </p:cNvPr>
          <p:cNvSpPr txBox="1"/>
          <p:nvPr/>
        </p:nvSpPr>
        <p:spPr>
          <a:xfrm>
            <a:off x="6774155" y="4622727"/>
            <a:ext cx="5326308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>
                <a:solidFill>
                  <a:schemeClr val="accent1"/>
                </a:solidFill>
              </a:rPr>
              <a:t>Áp dụng công cụ kiểm thử Selenium IDE với form đăng nhập của trang web W3School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A10A29-C34C-4AE1-A108-3CB7D913944A}"/>
              </a:ext>
            </a:extLst>
          </p:cNvPr>
          <p:cNvSpPr txBox="1"/>
          <p:nvPr/>
        </p:nvSpPr>
        <p:spPr>
          <a:xfrm>
            <a:off x="1389910" y="3044280"/>
            <a:ext cx="1723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+mj-lt"/>
              </a:rPr>
              <a:t>Nội dung</a:t>
            </a:r>
            <a:endParaRPr lang="en-US" sz="3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0564E8-760E-4705-BDEB-8BC8ADE20A5E}"/>
              </a:ext>
            </a:extLst>
          </p:cNvPr>
          <p:cNvSpPr txBox="1"/>
          <p:nvPr/>
        </p:nvSpPr>
        <p:spPr>
          <a:xfrm>
            <a:off x="6732604" y="3493987"/>
            <a:ext cx="5326308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>
                <a:solidFill>
                  <a:schemeClr val="accent1"/>
                </a:solidFill>
              </a:rPr>
              <a:t>Cách tổ chức chương trình với công cụ kiểm thử Selenium IDE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1C6595-4205-4CD3-97F8-240B273CE919}"/>
              </a:ext>
            </a:extLst>
          </p:cNvPr>
          <p:cNvSpPr txBox="1"/>
          <p:nvPr/>
        </p:nvSpPr>
        <p:spPr>
          <a:xfrm>
            <a:off x="5491086" y="3710026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0240307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  <p:bldP spid="26" grpId="0"/>
      <p:bldP spid="29" grpId="0"/>
      <p:bldP spid="27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F8C96FF-78D2-4437-8DCA-6C4985C310D7}"/>
              </a:ext>
            </a:extLst>
          </p:cNvPr>
          <p:cNvSpPr/>
          <p:nvPr/>
        </p:nvSpPr>
        <p:spPr>
          <a:xfrm>
            <a:off x="-7144" y="-7144"/>
            <a:ext cx="2781300" cy="6867525"/>
          </a:xfrm>
          <a:custGeom>
            <a:avLst/>
            <a:gdLst>
              <a:gd name="connsiteX0" fmla="*/ 7144 w 2781300"/>
              <a:gd name="connsiteY0" fmla="*/ 7144 h 6867525"/>
              <a:gd name="connsiteX1" fmla="*/ 2777109 w 2781300"/>
              <a:gd name="connsiteY1" fmla="*/ 7144 h 6867525"/>
              <a:gd name="connsiteX2" fmla="*/ 2777109 w 2781300"/>
              <a:gd name="connsiteY2" fmla="*/ 6865144 h 6867525"/>
              <a:gd name="connsiteX3" fmla="*/ 7144 w 278130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6867525">
                <a:moveTo>
                  <a:pt x="7144" y="7144"/>
                </a:moveTo>
                <a:lnTo>
                  <a:pt x="2777109" y="7144"/>
                </a:lnTo>
                <a:lnTo>
                  <a:pt x="277710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1FDC9E3-ED9E-46D0-B897-B98E7B917AFD}"/>
              </a:ext>
            </a:extLst>
          </p:cNvPr>
          <p:cNvSpPr/>
          <p:nvPr/>
        </p:nvSpPr>
        <p:spPr>
          <a:xfrm>
            <a:off x="4839272" y="1954052"/>
            <a:ext cx="6962775" cy="4422718"/>
          </a:xfrm>
          <a:custGeom>
            <a:avLst/>
            <a:gdLst>
              <a:gd name="connsiteX0" fmla="*/ 14287 w 6962775"/>
              <a:gd name="connsiteY0" fmla="*/ 14288 h 2409825"/>
              <a:gd name="connsiteX1" fmla="*/ 6948678 w 6962775"/>
              <a:gd name="connsiteY1" fmla="*/ 14288 h 2409825"/>
              <a:gd name="connsiteX2" fmla="*/ 6948678 w 6962775"/>
              <a:gd name="connsiteY2" fmla="*/ 2400300 h 2409825"/>
              <a:gd name="connsiteX3" fmla="*/ 14287 w 6962775"/>
              <a:gd name="connsiteY3" fmla="*/ 2400300 h 240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2775" h="2409825">
                <a:moveTo>
                  <a:pt x="14287" y="14288"/>
                </a:moveTo>
                <a:lnTo>
                  <a:pt x="6948678" y="14288"/>
                </a:lnTo>
                <a:lnTo>
                  <a:pt x="6948678" y="2400300"/>
                </a:lnTo>
                <a:lnTo>
                  <a:pt x="14287" y="2400300"/>
                </a:lnTo>
                <a:close/>
              </a:path>
            </a:pathLst>
          </a:custGeom>
          <a:noFill/>
          <a:ln w="1905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3225837-9E85-4AF7-91CA-635B3972C6B7}"/>
              </a:ext>
            </a:extLst>
          </p:cNvPr>
          <p:cNvSpPr/>
          <p:nvPr/>
        </p:nvSpPr>
        <p:spPr>
          <a:xfrm>
            <a:off x="5054701" y="2094106"/>
            <a:ext cx="314325" cy="266700"/>
          </a:xfrm>
          <a:custGeom>
            <a:avLst/>
            <a:gdLst>
              <a:gd name="connsiteX0" fmla="*/ 124302 w 314325"/>
              <a:gd name="connsiteY0" fmla="*/ 267557 h 266700"/>
              <a:gd name="connsiteX1" fmla="*/ 7144 w 314325"/>
              <a:gd name="connsiteY1" fmla="*/ 267557 h 266700"/>
              <a:gd name="connsiteX2" fmla="*/ 7144 w 314325"/>
              <a:gd name="connsiteY2" fmla="*/ 203073 h 266700"/>
              <a:gd name="connsiteX3" fmla="*/ 22289 w 314325"/>
              <a:gd name="connsiteY3" fmla="*/ 97917 h 266700"/>
              <a:gd name="connsiteX4" fmla="*/ 73247 w 314325"/>
              <a:gd name="connsiteY4" fmla="*/ 7144 h 266700"/>
              <a:gd name="connsiteX5" fmla="*/ 118872 w 314325"/>
              <a:gd name="connsiteY5" fmla="*/ 42958 h 266700"/>
              <a:gd name="connsiteX6" fmla="*/ 93536 w 314325"/>
              <a:gd name="connsiteY6" fmla="*/ 86201 h 266700"/>
              <a:gd name="connsiteX7" fmla="*/ 77534 w 314325"/>
              <a:gd name="connsiteY7" fmla="*/ 134588 h 266700"/>
              <a:gd name="connsiteX8" fmla="*/ 124492 w 314325"/>
              <a:gd name="connsiteY8" fmla="*/ 134588 h 266700"/>
              <a:gd name="connsiteX9" fmla="*/ 124492 w 314325"/>
              <a:gd name="connsiteY9" fmla="*/ 267557 h 266700"/>
              <a:gd name="connsiteX10" fmla="*/ 314040 w 314325"/>
              <a:gd name="connsiteY10" fmla="*/ 267557 h 266700"/>
              <a:gd name="connsiteX11" fmla="*/ 196882 w 314325"/>
              <a:gd name="connsiteY11" fmla="*/ 267557 h 266700"/>
              <a:gd name="connsiteX12" fmla="*/ 196882 w 314325"/>
              <a:gd name="connsiteY12" fmla="*/ 203073 h 266700"/>
              <a:gd name="connsiteX13" fmla="*/ 211741 w 314325"/>
              <a:gd name="connsiteY13" fmla="*/ 97917 h 266700"/>
              <a:gd name="connsiteX14" fmla="*/ 262890 w 314325"/>
              <a:gd name="connsiteY14" fmla="*/ 7144 h 266700"/>
              <a:gd name="connsiteX15" fmla="*/ 308515 w 314325"/>
              <a:gd name="connsiteY15" fmla="*/ 42958 h 266700"/>
              <a:gd name="connsiteX16" fmla="*/ 283179 w 314325"/>
              <a:gd name="connsiteY16" fmla="*/ 86201 h 266700"/>
              <a:gd name="connsiteX17" fmla="*/ 267177 w 314325"/>
              <a:gd name="connsiteY17" fmla="*/ 134588 h 266700"/>
              <a:gd name="connsiteX18" fmla="*/ 314135 w 314325"/>
              <a:gd name="connsiteY18" fmla="*/ 134588 h 266700"/>
              <a:gd name="connsiteX19" fmla="*/ 314135 w 314325"/>
              <a:gd name="connsiteY19" fmla="*/ 267557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4325" h="266700">
                <a:moveTo>
                  <a:pt x="124302" y="267557"/>
                </a:moveTo>
                <a:lnTo>
                  <a:pt x="7144" y="267557"/>
                </a:lnTo>
                <a:lnTo>
                  <a:pt x="7144" y="203073"/>
                </a:lnTo>
                <a:cubicBezTo>
                  <a:pt x="7144" y="162496"/>
                  <a:pt x="12192" y="127445"/>
                  <a:pt x="22289" y="97917"/>
                </a:cubicBezTo>
                <a:cubicBezTo>
                  <a:pt x="32385" y="68389"/>
                  <a:pt x="49340" y="38100"/>
                  <a:pt x="73247" y="7144"/>
                </a:cubicBezTo>
                <a:lnTo>
                  <a:pt x="118872" y="42958"/>
                </a:lnTo>
                <a:cubicBezTo>
                  <a:pt x="107347" y="59722"/>
                  <a:pt x="98965" y="74104"/>
                  <a:pt x="93536" y="86201"/>
                </a:cubicBezTo>
                <a:cubicBezTo>
                  <a:pt x="88106" y="98298"/>
                  <a:pt x="82772" y="114395"/>
                  <a:pt x="77534" y="134588"/>
                </a:cubicBezTo>
                <a:lnTo>
                  <a:pt x="124492" y="134588"/>
                </a:lnTo>
                <a:lnTo>
                  <a:pt x="124492" y="267557"/>
                </a:lnTo>
                <a:close/>
                <a:moveTo>
                  <a:pt x="314040" y="267557"/>
                </a:moveTo>
                <a:lnTo>
                  <a:pt x="196882" y="267557"/>
                </a:lnTo>
                <a:lnTo>
                  <a:pt x="196882" y="203073"/>
                </a:lnTo>
                <a:cubicBezTo>
                  <a:pt x="196882" y="162496"/>
                  <a:pt x="201835" y="127445"/>
                  <a:pt x="211741" y="97917"/>
                </a:cubicBezTo>
                <a:cubicBezTo>
                  <a:pt x="221647" y="68389"/>
                  <a:pt x="238696" y="38100"/>
                  <a:pt x="262890" y="7144"/>
                </a:cubicBezTo>
                <a:lnTo>
                  <a:pt x="308515" y="42958"/>
                </a:lnTo>
                <a:cubicBezTo>
                  <a:pt x="296990" y="59722"/>
                  <a:pt x="288608" y="74104"/>
                  <a:pt x="283179" y="86201"/>
                </a:cubicBezTo>
                <a:cubicBezTo>
                  <a:pt x="277749" y="98298"/>
                  <a:pt x="272415" y="114395"/>
                  <a:pt x="267177" y="134588"/>
                </a:cubicBezTo>
                <a:lnTo>
                  <a:pt x="314135" y="134588"/>
                </a:lnTo>
                <a:lnTo>
                  <a:pt x="314135" y="267557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9CC0517-CCEF-4797-BD85-257A9CF056F7}"/>
              </a:ext>
            </a:extLst>
          </p:cNvPr>
          <p:cNvSpPr/>
          <p:nvPr/>
        </p:nvSpPr>
        <p:spPr>
          <a:xfrm>
            <a:off x="11344605" y="5996642"/>
            <a:ext cx="314325" cy="266700"/>
          </a:xfrm>
          <a:custGeom>
            <a:avLst/>
            <a:gdLst>
              <a:gd name="connsiteX0" fmla="*/ 7334 w 314325"/>
              <a:gd name="connsiteY0" fmla="*/ 7144 h 266700"/>
              <a:gd name="connsiteX1" fmla="*/ 124492 w 314325"/>
              <a:gd name="connsiteY1" fmla="*/ 7144 h 266700"/>
              <a:gd name="connsiteX2" fmla="*/ 124492 w 314325"/>
              <a:gd name="connsiteY2" fmla="*/ 71247 h 266700"/>
              <a:gd name="connsiteX3" fmla="*/ 109348 w 314325"/>
              <a:gd name="connsiteY3" fmla="*/ 176594 h 266700"/>
              <a:gd name="connsiteX4" fmla="*/ 58388 w 314325"/>
              <a:gd name="connsiteY4" fmla="*/ 267557 h 266700"/>
              <a:gd name="connsiteX5" fmla="*/ 12764 w 314325"/>
              <a:gd name="connsiteY5" fmla="*/ 231838 h 266700"/>
              <a:gd name="connsiteX6" fmla="*/ 38100 w 314325"/>
              <a:gd name="connsiteY6" fmla="*/ 188500 h 266700"/>
              <a:gd name="connsiteX7" fmla="*/ 54103 w 314325"/>
              <a:gd name="connsiteY7" fmla="*/ 140113 h 266700"/>
              <a:gd name="connsiteX8" fmla="*/ 7144 w 314325"/>
              <a:gd name="connsiteY8" fmla="*/ 140113 h 266700"/>
              <a:gd name="connsiteX9" fmla="*/ 7144 w 314325"/>
              <a:gd name="connsiteY9" fmla="*/ 7144 h 266700"/>
              <a:gd name="connsiteX10" fmla="*/ 197073 w 314325"/>
              <a:gd name="connsiteY10" fmla="*/ 7144 h 266700"/>
              <a:gd name="connsiteX11" fmla="*/ 313849 w 314325"/>
              <a:gd name="connsiteY11" fmla="*/ 7144 h 266700"/>
              <a:gd name="connsiteX12" fmla="*/ 313849 w 314325"/>
              <a:gd name="connsiteY12" fmla="*/ 71247 h 266700"/>
              <a:gd name="connsiteX13" fmla="*/ 298800 w 314325"/>
              <a:gd name="connsiteY13" fmla="*/ 176594 h 266700"/>
              <a:gd name="connsiteX14" fmla="*/ 247650 w 314325"/>
              <a:gd name="connsiteY14" fmla="*/ 267557 h 266700"/>
              <a:gd name="connsiteX15" fmla="*/ 202692 w 314325"/>
              <a:gd name="connsiteY15" fmla="*/ 231838 h 266700"/>
              <a:gd name="connsiteX16" fmla="*/ 228029 w 314325"/>
              <a:gd name="connsiteY16" fmla="*/ 188500 h 266700"/>
              <a:gd name="connsiteX17" fmla="*/ 243650 w 314325"/>
              <a:gd name="connsiteY17" fmla="*/ 140113 h 266700"/>
              <a:gd name="connsiteX18" fmla="*/ 197168 w 314325"/>
              <a:gd name="connsiteY18" fmla="*/ 140113 h 266700"/>
              <a:gd name="connsiteX19" fmla="*/ 197168 w 314325"/>
              <a:gd name="connsiteY19" fmla="*/ 7144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4325" h="266700">
                <a:moveTo>
                  <a:pt x="7334" y="7144"/>
                </a:moveTo>
                <a:lnTo>
                  <a:pt x="124492" y="7144"/>
                </a:lnTo>
                <a:lnTo>
                  <a:pt x="124492" y="71247"/>
                </a:lnTo>
                <a:cubicBezTo>
                  <a:pt x="124492" y="112109"/>
                  <a:pt x="119444" y="147256"/>
                  <a:pt x="109348" y="176594"/>
                </a:cubicBezTo>
                <a:cubicBezTo>
                  <a:pt x="99251" y="206026"/>
                  <a:pt x="82296" y="236316"/>
                  <a:pt x="58388" y="267557"/>
                </a:cubicBezTo>
                <a:lnTo>
                  <a:pt x="12764" y="231838"/>
                </a:lnTo>
                <a:cubicBezTo>
                  <a:pt x="24194" y="215170"/>
                  <a:pt x="32671" y="200692"/>
                  <a:pt x="38100" y="188500"/>
                </a:cubicBezTo>
                <a:cubicBezTo>
                  <a:pt x="43530" y="176308"/>
                  <a:pt x="48863" y="160116"/>
                  <a:pt x="54103" y="140113"/>
                </a:cubicBezTo>
                <a:lnTo>
                  <a:pt x="7144" y="140113"/>
                </a:lnTo>
                <a:lnTo>
                  <a:pt x="7144" y="7144"/>
                </a:lnTo>
                <a:close/>
                <a:moveTo>
                  <a:pt x="197073" y="7144"/>
                </a:moveTo>
                <a:lnTo>
                  <a:pt x="313849" y="7144"/>
                </a:lnTo>
                <a:lnTo>
                  <a:pt x="313849" y="71247"/>
                </a:lnTo>
                <a:cubicBezTo>
                  <a:pt x="313849" y="112109"/>
                  <a:pt x="308801" y="147256"/>
                  <a:pt x="298800" y="176594"/>
                </a:cubicBezTo>
                <a:cubicBezTo>
                  <a:pt x="288799" y="205931"/>
                  <a:pt x="271749" y="236316"/>
                  <a:pt x="247650" y="267557"/>
                </a:cubicBezTo>
                <a:lnTo>
                  <a:pt x="202692" y="231838"/>
                </a:lnTo>
                <a:cubicBezTo>
                  <a:pt x="214123" y="215170"/>
                  <a:pt x="222600" y="200692"/>
                  <a:pt x="228029" y="188500"/>
                </a:cubicBezTo>
                <a:cubicBezTo>
                  <a:pt x="233458" y="176308"/>
                  <a:pt x="238602" y="160116"/>
                  <a:pt x="243650" y="140113"/>
                </a:cubicBezTo>
                <a:lnTo>
                  <a:pt x="197168" y="140113"/>
                </a:lnTo>
                <a:lnTo>
                  <a:pt x="197168" y="7144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BE081BF-BE45-4FB8-A782-7E331FFCE2F6}"/>
              </a:ext>
            </a:extLst>
          </p:cNvPr>
          <p:cNvSpPr/>
          <p:nvPr/>
        </p:nvSpPr>
        <p:spPr>
          <a:xfrm>
            <a:off x="3924586" y="607284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4 w 190500"/>
              <a:gd name="connsiteY2" fmla="*/ 95536 h 190500"/>
              <a:gd name="connsiteX3" fmla="*/ 95536 w 190500"/>
              <a:gd name="connsiteY3" fmla="*/ 7143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4" y="144354"/>
                  <a:pt x="7144" y="95536"/>
                </a:cubicBezTo>
                <a:cubicBezTo>
                  <a:pt x="7144" y="46718"/>
                  <a:pt x="46718" y="7143"/>
                  <a:pt x="95536" y="7143"/>
                </a:cubicBezTo>
                <a:cubicBezTo>
                  <a:pt x="144353" y="7143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F9197E-F5F7-4D68-8FB2-5CF62AAFBC67}"/>
              </a:ext>
            </a:extLst>
          </p:cNvPr>
          <p:cNvSpPr/>
          <p:nvPr/>
        </p:nvSpPr>
        <p:spPr>
          <a:xfrm>
            <a:off x="11105579" y="77019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D15403-861A-47F1-BE64-3B6543AA2854}"/>
              </a:ext>
            </a:extLst>
          </p:cNvPr>
          <p:cNvSpPr txBox="1"/>
          <p:nvPr/>
        </p:nvSpPr>
        <p:spPr>
          <a:xfrm>
            <a:off x="4697525" y="785158"/>
            <a:ext cx="67982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1. Giới thiệu công cụ kiểm thử tự động</a:t>
            </a:r>
            <a:endParaRPr lang="en-US" sz="3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493CCC-2866-46CB-A818-7FBC3E4D426A}"/>
              </a:ext>
            </a:extLst>
          </p:cNvPr>
          <p:cNvSpPr/>
          <p:nvPr/>
        </p:nvSpPr>
        <p:spPr>
          <a:xfrm>
            <a:off x="5454955" y="2227456"/>
            <a:ext cx="5841124" cy="3782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b="1">
                <a:latin typeface="Times New Roman" panose="02020603050405020304" pitchFamily="18" charset="0"/>
                <a:cs typeface="Times New Roman" panose="02020603050405020304" pitchFamily="18" charset="0"/>
              </a:rPr>
              <a:t>1.1. Kiểu thử tự động là gì?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Là xử lý một cách tự động các bước thực hiện các testcase.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Là một kỹ thuật tự động trong đó người kiểm thử có thể dụng các tập lệnh và phần mềm để kiểm thử.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Giúp giảm chi phí kiểu thử thông qua các công cụ phần mềm.</a:t>
            </a:r>
          </a:p>
          <a:p>
            <a:pPr algn="just">
              <a:lnSpc>
                <a:spcPct val="150000"/>
              </a:lnSpc>
            </a:pPr>
            <a:r>
              <a:rPr lang="vi-VN" b="1">
                <a:latin typeface="Times New Roman" panose="02020603050405020304" pitchFamily="18" charset="0"/>
                <a:cs typeface="Times New Roman" panose="02020603050405020304" pitchFamily="18" charset="0"/>
              </a:rPr>
              <a:t>1.2. Quy trình kiểm thử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Tester sử dụng kích bản tự động và thực thi các script để chạy ứng dụng với sự giúp sức của automation tool.</a:t>
            </a:r>
          </a:p>
        </p:txBody>
      </p:sp>
      <p:pic>
        <p:nvPicPr>
          <p:cNvPr id="12" name="Picture 4" descr="Automation Test Archives - itmscoaching.com">
            <a:extLst>
              <a:ext uri="{FF2B5EF4-FFF2-40B4-BE49-F238E27FC236}">
                <a16:creationId xmlns:a16="http://schemas.microsoft.com/office/drawing/2014/main" id="{DEE37308-EEEC-4E98-AC55-C3EC96D773A9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7" b="2317"/>
          <a:stretch>
            <a:fillRect/>
          </a:stretch>
        </p:blipFill>
        <p:spPr bwMode="auto">
          <a:xfrm>
            <a:off x="1569276" y="1499146"/>
            <a:ext cx="2169602" cy="217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5DA32E-C655-4BFE-9753-A30D7F1B9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62" y="4118487"/>
            <a:ext cx="4374810" cy="204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10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9FFF0077-345E-4065-88C3-E6E9EABDE083}"/>
              </a:ext>
            </a:extLst>
          </p:cNvPr>
          <p:cNvSpPr/>
          <p:nvPr/>
        </p:nvSpPr>
        <p:spPr>
          <a:xfrm>
            <a:off x="904322" y="101038"/>
            <a:ext cx="10133792" cy="6101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vi-VN" b="1">
                <a:latin typeface="Times New Roman" panose="02020603050405020304" pitchFamily="18" charset="0"/>
                <a:cs typeface="Times New Roman" panose="02020603050405020304" pitchFamily="18" charset="0"/>
              </a:rPr>
              <a:t>1.3. Mục đích kiểm thử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Giảm bớt công sức và thời gian thực hiện quá trình kiểm thử, tăng độ tin cậy.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Rèn luyện kỹ năng lập trình cho kiểm thử viên, giảm sự nhàm chán.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Giảm chi phí cho tổng quá trình kiểm thử.</a:t>
            </a:r>
          </a:p>
          <a:p>
            <a:pPr algn="just">
              <a:lnSpc>
                <a:spcPct val="200000"/>
              </a:lnSpc>
            </a:pPr>
            <a:r>
              <a:rPr lang="vi-VN" b="1">
                <a:latin typeface="Times New Roman" panose="02020603050405020304" pitchFamily="18" charset="0"/>
                <a:cs typeface="Times New Roman" panose="02020603050405020304" pitchFamily="18" charset="0"/>
              </a:rPr>
              <a:t>1.4. Khi nào cần kiểm thử tự động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Khi số lượng testcase quá nhiều mà kiểm thử viên không thể hoàn tất trong thời gian cụ thể.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Nâng cấp phần mềm, kiểm tra lại các tính năng đã chạy tốt và những tính năng đã sửa.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Đo tốc độ trung bình xử lý một yêu cầu của Web server.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Xác định cấu hình máy thấp nhất mà phần mềm vẫn có thể hoạt động tốt.</a:t>
            </a:r>
          </a:p>
          <a:p>
            <a:pPr algn="just">
              <a:lnSpc>
                <a:spcPct val="200000"/>
              </a:lnSpc>
            </a:pPr>
            <a:r>
              <a:rPr lang="vi-VN" b="1">
                <a:latin typeface="Times New Roman" panose="02020603050405020304" pitchFamily="18" charset="0"/>
                <a:cs typeface="Times New Roman" panose="02020603050405020304" pitchFamily="18" charset="0"/>
              </a:rPr>
              <a:t>1.5. Một số công cụ kiểm thử tự động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Selenium IDE, QuickTest Pro, TestComplete, SilkTest, WinRunner, ...</a:t>
            </a: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798CADB7-B8B8-4EAE-8F10-B49B6670FDC8}"/>
              </a:ext>
            </a:extLst>
          </p:cNvPr>
          <p:cNvSpPr/>
          <p:nvPr/>
        </p:nvSpPr>
        <p:spPr>
          <a:xfrm>
            <a:off x="376568" y="154947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4 w 190500"/>
              <a:gd name="connsiteY2" fmla="*/ 95536 h 190500"/>
              <a:gd name="connsiteX3" fmla="*/ 95536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4" y="144353"/>
                  <a:pt x="7144" y="95536"/>
                </a:cubicBezTo>
                <a:cubicBezTo>
                  <a:pt x="7144" y="46718"/>
                  <a:pt x="46718" y="7144"/>
                  <a:pt x="95536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CA511FB9-8ED9-4E1C-895E-DCB4DA0204CC}"/>
              </a:ext>
            </a:extLst>
          </p:cNvPr>
          <p:cNvSpPr/>
          <p:nvPr/>
        </p:nvSpPr>
        <p:spPr>
          <a:xfrm>
            <a:off x="11238929" y="894350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50F2AECE-4F95-4A67-A7AC-0745E569C6DB}"/>
              </a:ext>
            </a:extLst>
          </p:cNvPr>
          <p:cNvSpPr/>
          <p:nvPr/>
        </p:nvSpPr>
        <p:spPr>
          <a:xfrm>
            <a:off x="7921657" y="6370749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4"/>
                  <a:pt x="7143" y="95536"/>
                </a:cubicBezTo>
                <a:cubicBezTo>
                  <a:pt x="7143" y="46719"/>
                  <a:pt x="46717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3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87" grpId="0" animBg="1"/>
      <p:bldP spid="88" grpId="0" animBg="1"/>
      <p:bldP spid="8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FBBDFEE-2A1E-4FD0-88AC-197324EA75BC}"/>
              </a:ext>
            </a:extLst>
          </p:cNvPr>
          <p:cNvSpPr/>
          <p:nvPr/>
        </p:nvSpPr>
        <p:spPr>
          <a:xfrm>
            <a:off x="511968" y="181298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670288D-C200-4D38-8A32-90DEC68CD8E5}"/>
              </a:ext>
            </a:extLst>
          </p:cNvPr>
          <p:cNvSpPr/>
          <p:nvPr/>
        </p:nvSpPr>
        <p:spPr>
          <a:xfrm>
            <a:off x="10249662" y="1812989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46994D1-6188-481D-BAA8-C8DA4641CF88}"/>
              </a:ext>
            </a:extLst>
          </p:cNvPr>
          <p:cNvSpPr/>
          <p:nvPr/>
        </p:nvSpPr>
        <p:spPr>
          <a:xfrm>
            <a:off x="1564195" y="614295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7DD0ACC-4BDE-4C74-B23E-3BEAD910C0DA}"/>
              </a:ext>
            </a:extLst>
          </p:cNvPr>
          <p:cNvSpPr/>
          <p:nvPr/>
        </p:nvSpPr>
        <p:spPr>
          <a:xfrm>
            <a:off x="11446954" y="6213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0CCD7EB-2D63-46C9-8419-AF82810C0257}"/>
              </a:ext>
            </a:extLst>
          </p:cNvPr>
          <p:cNvSpPr/>
          <p:nvPr/>
        </p:nvSpPr>
        <p:spPr>
          <a:xfrm>
            <a:off x="10585513" y="5855494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C3D5670-0328-432A-BB9B-A5D324CA8B5C}"/>
              </a:ext>
            </a:extLst>
          </p:cNvPr>
          <p:cNvSpPr/>
          <p:nvPr/>
        </p:nvSpPr>
        <p:spPr>
          <a:xfrm>
            <a:off x="11561254" y="135707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17534A5-EF7C-44F2-A4D2-B5A06D74FF29}"/>
              </a:ext>
            </a:extLst>
          </p:cNvPr>
          <p:cNvGrpSpPr/>
          <p:nvPr/>
        </p:nvGrpSpPr>
        <p:grpSpPr>
          <a:xfrm>
            <a:off x="587819" y="-7144"/>
            <a:ext cx="11016362" cy="1037695"/>
            <a:chOff x="781940" y="-7144"/>
            <a:chExt cx="10822241" cy="126682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76EF7DD-17FF-4BFF-B026-99B4E8C9A712}"/>
                </a:ext>
              </a:extLst>
            </p:cNvPr>
            <p:cNvSpPr/>
            <p:nvPr/>
          </p:nvSpPr>
          <p:spPr>
            <a:xfrm>
              <a:off x="781940" y="-7144"/>
              <a:ext cx="10822241" cy="1266825"/>
            </a:xfrm>
            <a:custGeom>
              <a:avLst/>
              <a:gdLst>
                <a:gd name="connsiteX0" fmla="*/ 3253264 w 3543300"/>
                <a:gd name="connsiteY0" fmla="*/ 1263968 h 1266825"/>
                <a:gd name="connsiteX1" fmla="*/ 292894 w 3543300"/>
                <a:gd name="connsiteY1" fmla="*/ 1263968 h 1266825"/>
                <a:gd name="connsiteX2" fmla="*/ 7144 w 3543300"/>
                <a:gd name="connsiteY2" fmla="*/ 978218 h 1266825"/>
                <a:gd name="connsiteX3" fmla="*/ 7144 w 3543300"/>
                <a:gd name="connsiteY3" fmla="*/ 7144 h 1266825"/>
                <a:gd name="connsiteX4" fmla="*/ 3539014 w 3543300"/>
                <a:gd name="connsiteY4" fmla="*/ 7144 h 1266825"/>
                <a:gd name="connsiteX5" fmla="*/ 3539014 w 3543300"/>
                <a:gd name="connsiteY5" fmla="*/ 978218 h 1266825"/>
                <a:gd name="connsiteX6" fmla="*/ 3253264 w 3543300"/>
                <a:gd name="connsiteY6" fmla="*/ 1263968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3300" h="1266825">
                  <a:moveTo>
                    <a:pt x="3253264" y="1263968"/>
                  </a:moveTo>
                  <a:lnTo>
                    <a:pt x="292894" y="1263968"/>
                  </a:lnTo>
                  <a:cubicBezTo>
                    <a:pt x="135064" y="1263968"/>
                    <a:pt x="7144" y="1136047"/>
                    <a:pt x="7144" y="978218"/>
                  </a:cubicBezTo>
                  <a:lnTo>
                    <a:pt x="7144" y="7144"/>
                  </a:lnTo>
                  <a:lnTo>
                    <a:pt x="3539014" y="7144"/>
                  </a:lnTo>
                  <a:lnTo>
                    <a:pt x="3539014" y="978218"/>
                  </a:lnTo>
                  <a:cubicBezTo>
                    <a:pt x="3539014" y="1136047"/>
                    <a:pt x="3411093" y="1263968"/>
                    <a:pt x="3253264" y="1263968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999262-5267-4978-9C63-12E591013E47}"/>
                </a:ext>
              </a:extLst>
            </p:cNvPr>
            <p:cNvSpPr txBox="1"/>
            <p:nvPr/>
          </p:nvSpPr>
          <p:spPr>
            <a:xfrm>
              <a:off x="829757" y="69933"/>
              <a:ext cx="107744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 </a:t>
              </a:r>
              <a:r>
                <a:rPr lang="vi-VN" sz="40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Tổng quan về công cụ kiểm thử Selenium IDE</a:t>
              </a:r>
              <a:endPara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0BF5281B-C5DA-4848-A908-31776066F6AB}"/>
              </a:ext>
            </a:extLst>
          </p:cNvPr>
          <p:cNvSpPr/>
          <p:nvPr/>
        </p:nvSpPr>
        <p:spPr>
          <a:xfrm>
            <a:off x="2260862" y="1533756"/>
            <a:ext cx="6698309" cy="388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vi-VN" b="1">
                <a:latin typeface="Times New Roman" panose="02020603050405020304" pitchFamily="18" charset="0"/>
                <a:cs typeface="Times New Roman" panose="02020603050405020304" pitchFamily="18" charset="0"/>
              </a:rPr>
              <a:t>2.1. Giới thiệu về Selenium và Selenium IDE</a:t>
            </a: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 Selenium (viết tắt SE) là công cụ kiểm thử phần mềm tự động.</a:t>
            </a: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 Selenium IDE là một add-on của trình duyệt, tạo ra một test case nhanh chóng thông qua chức năng record-playback của IDE.</a:t>
            </a: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 Hỗ trợ kiểm tra cho các ứng dụng chạy trên nền web.</a:t>
            </a: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 Hỗ trợ trên hệ điều hành như window, mac, ...</a:t>
            </a: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 Hỗ trợ một số lớn các ngôn ngữ lập trình: C#, Java, Python, ...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2DC5147-DF32-4C07-86D9-A4F6BC61E5E4}"/>
              </a:ext>
            </a:extLst>
          </p:cNvPr>
          <p:cNvGrpSpPr/>
          <p:nvPr/>
        </p:nvGrpSpPr>
        <p:grpSpPr>
          <a:xfrm>
            <a:off x="894827" y="1381506"/>
            <a:ext cx="1314259" cy="1359218"/>
            <a:chOff x="984980" y="2140267"/>
            <a:chExt cx="1314259" cy="135921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110308A-4A75-47D6-BE70-7A70A02197C3}"/>
                </a:ext>
              </a:extLst>
            </p:cNvPr>
            <p:cNvGrpSpPr/>
            <p:nvPr/>
          </p:nvGrpSpPr>
          <p:grpSpPr>
            <a:xfrm>
              <a:off x="984980" y="2140267"/>
              <a:ext cx="1127664" cy="1164337"/>
              <a:chOff x="984980" y="2140267"/>
              <a:chExt cx="1127664" cy="1164337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904CF5A5-A493-42F3-A2CB-5F663184F9CA}"/>
                  </a:ext>
                </a:extLst>
              </p:cNvPr>
              <p:cNvSpPr/>
              <p:nvPr/>
            </p:nvSpPr>
            <p:spPr>
              <a:xfrm>
                <a:off x="984980" y="2140267"/>
                <a:ext cx="895350" cy="895350"/>
              </a:xfrm>
              <a:custGeom>
                <a:avLst/>
                <a:gdLst>
                  <a:gd name="connsiteX0" fmla="*/ 726377 w 895350"/>
                  <a:gd name="connsiteY0" fmla="*/ 891159 h 895350"/>
                  <a:gd name="connsiteX1" fmla="*/ 171926 w 895350"/>
                  <a:gd name="connsiteY1" fmla="*/ 891159 h 895350"/>
                  <a:gd name="connsiteX2" fmla="*/ 7144 w 895350"/>
                  <a:gd name="connsiteY2" fmla="*/ 726376 h 895350"/>
                  <a:gd name="connsiteX3" fmla="*/ 7144 w 895350"/>
                  <a:gd name="connsiteY3" fmla="*/ 171926 h 895350"/>
                  <a:gd name="connsiteX4" fmla="*/ 171926 w 895350"/>
                  <a:gd name="connsiteY4" fmla="*/ 7144 h 895350"/>
                  <a:gd name="connsiteX5" fmla="*/ 726377 w 895350"/>
                  <a:gd name="connsiteY5" fmla="*/ 7144 h 895350"/>
                  <a:gd name="connsiteX6" fmla="*/ 891159 w 895350"/>
                  <a:gd name="connsiteY6" fmla="*/ 171926 h 895350"/>
                  <a:gd name="connsiteX7" fmla="*/ 891159 w 895350"/>
                  <a:gd name="connsiteY7" fmla="*/ 726376 h 895350"/>
                  <a:gd name="connsiteX8" fmla="*/ 726377 w 895350"/>
                  <a:gd name="connsiteY8" fmla="*/ 891159 h 895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5350" h="895350">
                    <a:moveTo>
                      <a:pt x="726377" y="891159"/>
                    </a:moveTo>
                    <a:lnTo>
                      <a:pt x="171926" y="891159"/>
                    </a:lnTo>
                    <a:cubicBezTo>
                      <a:pt x="80963" y="891159"/>
                      <a:pt x="7144" y="817340"/>
                      <a:pt x="7144" y="726376"/>
                    </a:cubicBezTo>
                    <a:lnTo>
                      <a:pt x="7144" y="171926"/>
                    </a:lnTo>
                    <a:cubicBezTo>
                      <a:pt x="7144" y="80963"/>
                      <a:pt x="80963" y="7144"/>
                      <a:pt x="171926" y="7144"/>
                    </a:cubicBezTo>
                    <a:lnTo>
                      <a:pt x="726377" y="7144"/>
                    </a:lnTo>
                    <a:cubicBezTo>
                      <a:pt x="817340" y="7144"/>
                      <a:pt x="891159" y="80963"/>
                      <a:pt x="891159" y="171926"/>
                    </a:cubicBezTo>
                    <a:lnTo>
                      <a:pt x="891159" y="726376"/>
                    </a:lnTo>
                    <a:cubicBezTo>
                      <a:pt x="891159" y="817340"/>
                      <a:pt x="817340" y="891159"/>
                      <a:pt x="726377" y="891159"/>
                    </a:cubicBezTo>
                    <a:close/>
                  </a:path>
                </a:pathLst>
              </a:custGeom>
              <a:solidFill>
                <a:srgbClr val="EFEFE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2A2E376-FF8C-49E2-9F98-3E5DE6746376}"/>
                  </a:ext>
                </a:extLst>
              </p:cNvPr>
              <p:cNvSpPr/>
              <p:nvPr/>
            </p:nvSpPr>
            <p:spPr>
              <a:xfrm>
                <a:off x="1209008" y="2409254"/>
                <a:ext cx="895350" cy="895350"/>
              </a:xfrm>
              <a:custGeom>
                <a:avLst/>
                <a:gdLst>
                  <a:gd name="connsiteX0" fmla="*/ 726377 w 895350"/>
                  <a:gd name="connsiteY0" fmla="*/ 891159 h 895350"/>
                  <a:gd name="connsiteX1" fmla="*/ 171926 w 895350"/>
                  <a:gd name="connsiteY1" fmla="*/ 891159 h 895350"/>
                  <a:gd name="connsiteX2" fmla="*/ 7144 w 895350"/>
                  <a:gd name="connsiteY2" fmla="*/ 726377 h 895350"/>
                  <a:gd name="connsiteX3" fmla="*/ 7144 w 895350"/>
                  <a:gd name="connsiteY3" fmla="*/ 171926 h 895350"/>
                  <a:gd name="connsiteX4" fmla="*/ 171926 w 895350"/>
                  <a:gd name="connsiteY4" fmla="*/ 7144 h 895350"/>
                  <a:gd name="connsiteX5" fmla="*/ 726377 w 895350"/>
                  <a:gd name="connsiteY5" fmla="*/ 7144 h 895350"/>
                  <a:gd name="connsiteX6" fmla="*/ 891159 w 895350"/>
                  <a:gd name="connsiteY6" fmla="*/ 171926 h 895350"/>
                  <a:gd name="connsiteX7" fmla="*/ 891159 w 895350"/>
                  <a:gd name="connsiteY7" fmla="*/ 726377 h 895350"/>
                  <a:gd name="connsiteX8" fmla="*/ 726377 w 895350"/>
                  <a:gd name="connsiteY8" fmla="*/ 891159 h 895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5350" h="895350">
                    <a:moveTo>
                      <a:pt x="726377" y="891159"/>
                    </a:moveTo>
                    <a:lnTo>
                      <a:pt x="171926" y="891159"/>
                    </a:lnTo>
                    <a:cubicBezTo>
                      <a:pt x="80963" y="891159"/>
                      <a:pt x="7144" y="817340"/>
                      <a:pt x="7144" y="726377"/>
                    </a:cubicBezTo>
                    <a:lnTo>
                      <a:pt x="7144" y="171926"/>
                    </a:lnTo>
                    <a:cubicBezTo>
                      <a:pt x="7144" y="80963"/>
                      <a:pt x="80963" y="7144"/>
                      <a:pt x="171926" y="7144"/>
                    </a:cubicBezTo>
                    <a:lnTo>
                      <a:pt x="726377" y="7144"/>
                    </a:lnTo>
                    <a:cubicBezTo>
                      <a:pt x="817340" y="7144"/>
                      <a:pt x="891159" y="80963"/>
                      <a:pt x="891159" y="171926"/>
                    </a:cubicBezTo>
                    <a:lnTo>
                      <a:pt x="891159" y="726377"/>
                    </a:lnTo>
                    <a:cubicBezTo>
                      <a:pt x="891159" y="817340"/>
                      <a:pt x="817340" y="891159"/>
                      <a:pt x="726377" y="891159"/>
                    </a:cubicBez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0297DF35-1AC2-4768-8211-B9B4F012355D}"/>
                  </a:ext>
                </a:extLst>
              </p:cNvPr>
              <p:cNvSpPr/>
              <p:nvPr/>
            </p:nvSpPr>
            <p:spPr>
              <a:xfrm>
                <a:off x="1931669" y="2415254"/>
                <a:ext cx="180975" cy="180975"/>
              </a:xfrm>
              <a:custGeom>
                <a:avLst/>
                <a:gdLst>
                  <a:gd name="connsiteX0" fmla="*/ 174212 w 180975"/>
                  <a:gd name="connsiteY0" fmla="*/ 90678 h 180975"/>
                  <a:gd name="connsiteX1" fmla="*/ 90678 w 180975"/>
                  <a:gd name="connsiteY1" fmla="*/ 174212 h 180975"/>
                  <a:gd name="connsiteX2" fmla="*/ 7144 w 180975"/>
                  <a:gd name="connsiteY2" fmla="*/ 90678 h 180975"/>
                  <a:gd name="connsiteX3" fmla="*/ 90678 w 180975"/>
                  <a:gd name="connsiteY3" fmla="*/ 7144 h 180975"/>
                  <a:gd name="connsiteX4" fmla="*/ 174212 w 180975"/>
                  <a:gd name="connsiteY4" fmla="*/ 90678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975" h="180975">
                    <a:moveTo>
                      <a:pt x="174212" y="90678"/>
                    </a:moveTo>
                    <a:cubicBezTo>
                      <a:pt x="174212" y="136813"/>
                      <a:pt x="136813" y="174212"/>
                      <a:pt x="90678" y="174212"/>
                    </a:cubicBezTo>
                    <a:cubicBezTo>
                      <a:pt x="44543" y="174212"/>
                      <a:pt x="7144" y="136813"/>
                      <a:pt x="7144" y="90678"/>
                    </a:cubicBezTo>
                    <a:cubicBezTo>
                      <a:pt x="7144" y="44543"/>
                      <a:pt x="44543" y="7144"/>
                      <a:pt x="90678" y="7144"/>
                    </a:cubicBezTo>
                    <a:cubicBezTo>
                      <a:pt x="136813" y="7144"/>
                      <a:pt x="174212" y="44543"/>
                      <a:pt x="174212" y="90678"/>
                    </a:cubicBez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2B5EAC5-D96A-4943-93DF-ADED6024D54C}"/>
                </a:ext>
              </a:extLst>
            </p:cNvPr>
            <p:cNvSpPr/>
            <p:nvPr/>
          </p:nvSpPr>
          <p:spPr>
            <a:xfrm>
              <a:off x="1899189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7 w 400050"/>
                <a:gd name="connsiteY1" fmla="*/ 394811 h 400050"/>
                <a:gd name="connsiteX2" fmla="*/ 7144 w 400050"/>
                <a:gd name="connsiteY2" fmla="*/ 200978 h 400050"/>
                <a:gd name="connsiteX3" fmla="*/ 200977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7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6" y="7144"/>
                    <a:pt x="200977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38" name="Picture 6" descr="https://images.viblo.asia/full/97708c29-bf72-47ec-9b78-66c8823f504a.jpg">
            <a:extLst>
              <a:ext uri="{FF2B5EF4-FFF2-40B4-BE49-F238E27FC236}">
                <a16:creationId xmlns:a16="http://schemas.microsoft.com/office/drawing/2014/main" id="{BEDC408C-C120-4C4F-A15A-6C89A459A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947" y="3600352"/>
            <a:ext cx="3032945" cy="274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66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E14D695-881B-4A62-A179-3BCA00090EC1}"/>
              </a:ext>
            </a:extLst>
          </p:cNvPr>
          <p:cNvSpPr/>
          <p:nvPr/>
        </p:nvSpPr>
        <p:spPr>
          <a:xfrm>
            <a:off x="575024" y="617810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8092428-5E1B-4390-9A0C-3A6A6DA0FE01}"/>
              </a:ext>
            </a:extLst>
          </p:cNvPr>
          <p:cNvSpPr/>
          <p:nvPr/>
        </p:nvSpPr>
        <p:spPr>
          <a:xfrm>
            <a:off x="10172605" y="124806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5A68867-B61B-4CBC-AA46-66D50AE045CB}"/>
              </a:ext>
            </a:extLst>
          </p:cNvPr>
          <p:cNvSpPr/>
          <p:nvPr/>
        </p:nvSpPr>
        <p:spPr>
          <a:xfrm>
            <a:off x="1768221" y="124806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065FB89-EC4C-4639-A122-53B23CFF236D}"/>
              </a:ext>
            </a:extLst>
          </p:cNvPr>
          <p:cNvSpPr/>
          <p:nvPr/>
        </p:nvSpPr>
        <p:spPr>
          <a:xfrm>
            <a:off x="10383393" y="612267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3" y="174072"/>
                  <a:pt x="7143" y="114681"/>
                </a:cubicBezTo>
                <a:cubicBezTo>
                  <a:pt x="7143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AE9E238-185B-4637-A477-3230B689F034}"/>
              </a:ext>
            </a:extLst>
          </p:cNvPr>
          <p:cNvSpPr/>
          <p:nvPr/>
        </p:nvSpPr>
        <p:spPr>
          <a:xfrm>
            <a:off x="11042333" y="315696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B865B9A-F625-4093-856D-3E14F6D38F36}"/>
              </a:ext>
            </a:extLst>
          </p:cNvPr>
          <p:cNvSpPr/>
          <p:nvPr/>
        </p:nvSpPr>
        <p:spPr>
          <a:xfrm>
            <a:off x="467487" y="300790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9167E3D-49D4-4EB9-ADD7-9844AE45BA56}"/>
              </a:ext>
            </a:extLst>
          </p:cNvPr>
          <p:cNvSpPr/>
          <p:nvPr/>
        </p:nvSpPr>
        <p:spPr>
          <a:xfrm>
            <a:off x="11695748" y="65646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81CD413-22D4-4211-AFE9-563CB00439EF}"/>
              </a:ext>
            </a:extLst>
          </p:cNvPr>
          <p:cNvSpPr/>
          <p:nvPr/>
        </p:nvSpPr>
        <p:spPr>
          <a:xfrm>
            <a:off x="269081" y="45005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A021181-81ED-4765-9A61-7E4FC0DC208A}"/>
              </a:ext>
            </a:extLst>
          </p:cNvPr>
          <p:cNvSpPr txBox="1"/>
          <p:nvPr/>
        </p:nvSpPr>
        <p:spPr>
          <a:xfrm>
            <a:off x="921067" y="656463"/>
            <a:ext cx="6936393" cy="5662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vi-V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2.2. Các thành phần của Selenuim</a:t>
            </a:r>
          </a:p>
          <a:p>
            <a:pPr marL="452438" lvl="1" indent="-98425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vi-VN" sz="1800">
                <a:latin typeface="Times New Roman" panose="02020603050405020304" pitchFamily="18" charset="0"/>
                <a:cs typeface="Times New Roman" panose="02020603050405020304" pitchFamily="18" charset="0"/>
              </a:rPr>
              <a:t> Selenuim IDE: công cụ tích hợp trên trình duyệt, hỗ trợ Record các thao tác để tạo thành các kịch bản kiểm thử và PlayBack trên các trình duyệt khác.</a:t>
            </a:r>
          </a:p>
          <a:p>
            <a:pPr marL="452438" lvl="1" indent="-98425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vi-VN" sz="1800">
                <a:latin typeface="Times New Roman" panose="02020603050405020304" pitchFamily="18" charset="0"/>
                <a:cs typeface="Times New Roman" panose="02020603050405020304" pitchFamily="18" charset="0"/>
              </a:rPr>
              <a:t> Selenium RC: hỗ trợ thực hiện các công việc kiểm tra phức tạp với các câu lệnh.</a:t>
            </a:r>
          </a:p>
          <a:p>
            <a:pPr marL="452438" lvl="1" indent="-98425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vi-VN" sz="1800">
                <a:latin typeface="Times New Roman" panose="02020603050405020304" pitchFamily="18" charset="0"/>
                <a:cs typeface="Times New Roman" panose="02020603050405020304" pitchFamily="18" charset="0"/>
              </a:rPr>
              <a:t> Selenium WebDriver: là bộ thư viện API giúp xây dựng ca kiểm thử trên nền tảng của ngôn ngữ lập trình.</a:t>
            </a:r>
          </a:p>
          <a:p>
            <a:pPr marL="452438" lvl="1" indent="-98425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vi-VN" sz="1800">
                <a:latin typeface="Times New Roman" panose="02020603050405020304" pitchFamily="18" charset="0"/>
                <a:cs typeface="Times New Roman" panose="02020603050405020304" pitchFamily="18" charset="0"/>
              </a:rPr>
              <a:t> Selenium Grid: hỗ trợ thực hiện kiểm thử trên các trình duyệt song song mà không cần chỉnh sửa kịch bản.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327B2542-BBC6-4639-A086-9C9B569CE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697" y="2221159"/>
            <a:ext cx="3820299" cy="264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18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6" grpId="0" animBg="1"/>
      <p:bldP spid="38" grpId="0" animBg="1"/>
      <p:bldP spid="39" grpId="0" animBg="1"/>
      <p:bldP spid="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B6CEBDA-781D-44D4-81F0-07AAE52717FB}"/>
              </a:ext>
            </a:extLst>
          </p:cNvPr>
          <p:cNvSpPr/>
          <p:nvPr/>
        </p:nvSpPr>
        <p:spPr>
          <a:xfrm>
            <a:off x="0" y="3569493"/>
            <a:ext cx="898887" cy="3288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7DC5C3-9B8B-44EA-AEC0-E0AD38A49403}"/>
              </a:ext>
            </a:extLst>
          </p:cNvPr>
          <p:cNvSpPr/>
          <p:nvPr/>
        </p:nvSpPr>
        <p:spPr>
          <a:xfrm>
            <a:off x="11203115" y="356949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40A351E-B61A-48D1-8FAC-9CF391D62C59}"/>
              </a:ext>
            </a:extLst>
          </p:cNvPr>
          <p:cNvSpPr/>
          <p:nvPr/>
        </p:nvSpPr>
        <p:spPr>
          <a:xfrm>
            <a:off x="8833866" y="623420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CAD4C1D-22A5-4846-BDC1-FAE60CDEE421}"/>
              </a:ext>
            </a:extLst>
          </p:cNvPr>
          <p:cNvSpPr/>
          <p:nvPr/>
        </p:nvSpPr>
        <p:spPr>
          <a:xfrm>
            <a:off x="9844469" y="431615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DEEC720-A803-4469-A80D-4F88F8E50821}"/>
              </a:ext>
            </a:extLst>
          </p:cNvPr>
          <p:cNvSpPr/>
          <p:nvPr/>
        </p:nvSpPr>
        <p:spPr>
          <a:xfrm>
            <a:off x="8513445" y="394230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594190E-48AD-4262-B9B7-645904FF8D7C}"/>
              </a:ext>
            </a:extLst>
          </p:cNvPr>
          <p:cNvSpPr/>
          <p:nvPr/>
        </p:nvSpPr>
        <p:spPr>
          <a:xfrm>
            <a:off x="10151745" y="251107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14DD87A-9705-44C5-A575-128FE825D501}"/>
              </a:ext>
            </a:extLst>
          </p:cNvPr>
          <p:cNvSpPr/>
          <p:nvPr/>
        </p:nvSpPr>
        <p:spPr>
          <a:xfrm>
            <a:off x="9844469" y="61283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85B085-B7B6-4D22-9316-F4361932BC49}"/>
              </a:ext>
            </a:extLst>
          </p:cNvPr>
          <p:cNvSpPr/>
          <p:nvPr/>
        </p:nvSpPr>
        <p:spPr>
          <a:xfrm>
            <a:off x="6615113" y="116462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A1DED73-71F2-4A17-8A54-845558A1D30B}"/>
              </a:ext>
            </a:extLst>
          </p:cNvPr>
          <p:cNvSpPr/>
          <p:nvPr/>
        </p:nvSpPr>
        <p:spPr>
          <a:xfrm>
            <a:off x="11310747" y="397668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6B2C045-47F0-4928-AB58-77DEE38A9929}"/>
              </a:ext>
            </a:extLst>
          </p:cNvPr>
          <p:cNvSpPr/>
          <p:nvPr/>
        </p:nvSpPr>
        <p:spPr>
          <a:xfrm>
            <a:off x="7838789" y="504701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EE077F1-3976-4DA1-B056-839716CC8C99}"/>
              </a:ext>
            </a:extLst>
          </p:cNvPr>
          <p:cNvSpPr/>
          <p:nvPr/>
        </p:nvSpPr>
        <p:spPr>
          <a:xfrm>
            <a:off x="9049036" y="165163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0A60DD2-39F3-449F-9C30-95E3EC2A2ED3}"/>
              </a:ext>
            </a:extLst>
          </p:cNvPr>
          <p:cNvSpPr/>
          <p:nvPr/>
        </p:nvSpPr>
        <p:spPr>
          <a:xfrm>
            <a:off x="10958798" y="560889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5456460-F1A5-4441-AC88-A5BDCFC2B3CC}"/>
              </a:ext>
            </a:extLst>
          </p:cNvPr>
          <p:cNvSpPr/>
          <p:nvPr/>
        </p:nvSpPr>
        <p:spPr>
          <a:xfrm>
            <a:off x="754195" y="1068540"/>
            <a:ext cx="5767387" cy="4922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vi-V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2.3. Môi trường và công nghệ hỗ trợ</a:t>
            </a:r>
          </a:p>
          <a:p>
            <a:pPr>
              <a:lnSpc>
                <a:spcPct val="200000"/>
              </a:lnSpc>
            </a:pPr>
            <a:r>
              <a:rPr lang="vi-V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2.3.1. Trình duyệt hỗ trợ</a:t>
            </a: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Đối với Selenium thì hỗ trợ trên các trình duyệt như Google Chorme, Sarafi, Firefox, ...</a:t>
            </a: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Đối với Selenium IDE thì hỗ trợ trên Google Chorme, Firefox.</a:t>
            </a:r>
          </a:p>
          <a:p>
            <a:pPr>
              <a:lnSpc>
                <a:spcPct val="200000"/>
              </a:lnSpc>
            </a:pPr>
            <a:r>
              <a:rPr lang="vi-V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2.3.2. Hệ điều hành hỗ trợ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vi-V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Windows, Mac, OS X, Linux</a:t>
            </a:r>
            <a:endParaRPr lang="en-US" sz="2000" b="1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8" name="Picture 2" descr="Selenium: aprenda a automatizar seus testes de aceitação">
            <a:extLst>
              <a:ext uri="{FF2B5EF4-FFF2-40B4-BE49-F238E27FC236}">
                <a16:creationId xmlns:a16="http://schemas.microsoft.com/office/drawing/2014/main" id="{46319C89-794E-4038-A042-10BDCE44F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651" y="1241777"/>
            <a:ext cx="4910133" cy="409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9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3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BD3447E-8CAF-43CA-A07C-CB6BC59AA802}"/>
              </a:ext>
            </a:extLst>
          </p:cNvPr>
          <p:cNvSpPr/>
          <p:nvPr/>
        </p:nvSpPr>
        <p:spPr>
          <a:xfrm>
            <a:off x="2757487" y="84286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5E4CB26-9BF5-4819-A991-22068C3A2B14}"/>
              </a:ext>
            </a:extLst>
          </p:cNvPr>
          <p:cNvSpPr/>
          <p:nvPr/>
        </p:nvSpPr>
        <p:spPr>
          <a:xfrm>
            <a:off x="646557" y="132473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07BB61C-22CA-4824-9E49-9F3B1B7F3780}"/>
              </a:ext>
            </a:extLst>
          </p:cNvPr>
          <p:cNvSpPr/>
          <p:nvPr/>
        </p:nvSpPr>
        <p:spPr>
          <a:xfrm>
            <a:off x="607218" y="285073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DA546CF-914A-4426-B11D-3919F41A59EA}"/>
              </a:ext>
            </a:extLst>
          </p:cNvPr>
          <p:cNvSpPr/>
          <p:nvPr/>
        </p:nvSpPr>
        <p:spPr>
          <a:xfrm>
            <a:off x="8958453" y="37861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FCD6B85-82E9-410C-8E59-64B9481EDCF1}"/>
              </a:ext>
            </a:extLst>
          </p:cNvPr>
          <p:cNvSpPr/>
          <p:nvPr/>
        </p:nvSpPr>
        <p:spPr>
          <a:xfrm>
            <a:off x="11210829" y="265576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3E8262C-BC44-4675-B7C1-A150CE5D2971}"/>
              </a:ext>
            </a:extLst>
          </p:cNvPr>
          <p:cNvSpPr/>
          <p:nvPr/>
        </p:nvSpPr>
        <p:spPr>
          <a:xfrm>
            <a:off x="11357514" y="59378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22F762-F471-4FEB-B5A0-651DE466D74A}"/>
              </a:ext>
            </a:extLst>
          </p:cNvPr>
          <p:cNvSpPr/>
          <p:nvPr/>
        </p:nvSpPr>
        <p:spPr>
          <a:xfrm>
            <a:off x="5633020" y="576964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FD4216-B852-4A6F-9B63-3CFF51456115}"/>
              </a:ext>
            </a:extLst>
          </p:cNvPr>
          <p:cNvSpPr/>
          <p:nvPr/>
        </p:nvSpPr>
        <p:spPr>
          <a:xfrm>
            <a:off x="646557" y="624811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09D5100-7807-4B85-8FDA-6A93CB7262D3}"/>
              </a:ext>
            </a:extLst>
          </p:cNvPr>
          <p:cNvSpPr/>
          <p:nvPr/>
        </p:nvSpPr>
        <p:spPr>
          <a:xfrm>
            <a:off x="10804621" y="625234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10BBD29-E26D-4DC4-AA36-9E917733ADF2}"/>
              </a:ext>
            </a:extLst>
          </p:cNvPr>
          <p:cNvGrpSpPr/>
          <p:nvPr/>
        </p:nvGrpSpPr>
        <p:grpSpPr>
          <a:xfrm>
            <a:off x="4562792" y="2311380"/>
            <a:ext cx="2825020" cy="2868263"/>
            <a:chOff x="4623149" y="2458974"/>
            <a:chExt cx="2825020" cy="286826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5C84584-59D0-404C-9118-C5E4522DD1A0}"/>
                </a:ext>
              </a:extLst>
            </p:cNvPr>
            <p:cNvGrpSpPr/>
            <p:nvPr/>
          </p:nvGrpSpPr>
          <p:grpSpPr>
            <a:xfrm>
              <a:off x="4700301" y="2545365"/>
              <a:ext cx="2671762" cy="2696433"/>
              <a:chOff x="4700301" y="2545365"/>
              <a:chExt cx="2671762" cy="2696433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CE6A726-B200-4A3C-AC94-09D437B612C9}"/>
                  </a:ext>
                </a:extLst>
              </p:cNvPr>
              <p:cNvSpPr/>
              <p:nvPr/>
            </p:nvSpPr>
            <p:spPr>
              <a:xfrm>
                <a:off x="4700301" y="3228784"/>
                <a:ext cx="523875" cy="619125"/>
              </a:xfrm>
              <a:custGeom>
                <a:avLst/>
                <a:gdLst>
                  <a:gd name="connsiteX0" fmla="*/ 524542 w 523875"/>
                  <a:gd name="connsiteY0" fmla="*/ 211455 h 619125"/>
                  <a:gd name="connsiteX1" fmla="*/ 415766 w 523875"/>
                  <a:gd name="connsiteY1" fmla="*/ 617791 h 619125"/>
                  <a:gd name="connsiteX2" fmla="*/ 7144 w 523875"/>
                  <a:gd name="connsiteY2" fmla="*/ 617791 h 619125"/>
                  <a:gd name="connsiteX3" fmla="*/ 170593 w 523875"/>
                  <a:gd name="connsiteY3" fmla="*/ 7144 h 619125"/>
                  <a:gd name="connsiteX4" fmla="*/ 524542 w 523875"/>
                  <a:gd name="connsiteY4" fmla="*/ 211455 h 619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3875" h="619125">
                    <a:moveTo>
                      <a:pt x="524542" y="211455"/>
                    </a:moveTo>
                    <a:cubicBezTo>
                      <a:pt x="455390" y="330994"/>
                      <a:pt x="415766" y="469773"/>
                      <a:pt x="415766" y="617791"/>
                    </a:cubicBezTo>
                    <a:lnTo>
                      <a:pt x="7144" y="617791"/>
                    </a:lnTo>
                    <a:cubicBezTo>
                      <a:pt x="7144" y="395288"/>
                      <a:pt x="66580" y="186785"/>
                      <a:pt x="170593" y="7144"/>
                    </a:cubicBezTo>
                    <a:lnTo>
                      <a:pt x="524542" y="211455"/>
                    </a:lnTo>
                    <a:close/>
                  </a:path>
                </a:pathLst>
              </a:custGeom>
              <a:solidFill>
                <a:srgbClr val="6C75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AA40B16-2901-4D0A-A185-FD75B2DB61B1}"/>
                  </a:ext>
                </a:extLst>
              </p:cNvPr>
              <p:cNvSpPr/>
              <p:nvPr/>
            </p:nvSpPr>
            <p:spPr>
              <a:xfrm>
                <a:off x="5383815" y="2545365"/>
                <a:ext cx="619125" cy="523875"/>
              </a:xfrm>
              <a:custGeom>
                <a:avLst/>
                <a:gdLst>
                  <a:gd name="connsiteX0" fmla="*/ 617696 w 619125"/>
                  <a:gd name="connsiteY0" fmla="*/ 7144 h 523875"/>
                  <a:gd name="connsiteX1" fmla="*/ 617696 w 619125"/>
                  <a:gd name="connsiteY1" fmla="*/ 415766 h 523875"/>
                  <a:gd name="connsiteX2" fmla="*/ 211455 w 619125"/>
                  <a:gd name="connsiteY2" fmla="*/ 524542 h 523875"/>
                  <a:gd name="connsiteX3" fmla="*/ 7144 w 619125"/>
                  <a:gd name="connsiteY3" fmla="*/ 170593 h 523875"/>
                  <a:gd name="connsiteX4" fmla="*/ 617696 w 619125"/>
                  <a:gd name="connsiteY4" fmla="*/ 7144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9125" h="523875">
                    <a:moveTo>
                      <a:pt x="617696" y="7144"/>
                    </a:moveTo>
                    <a:lnTo>
                      <a:pt x="617696" y="415766"/>
                    </a:lnTo>
                    <a:cubicBezTo>
                      <a:pt x="469773" y="415766"/>
                      <a:pt x="330898" y="455295"/>
                      <a:pt x="211455" y="524542"/>
                    </a:cubicBezTo>
                    <a:lnTo>
                      <a:pt x="7144" y="170593"/>
                    </a:lnTo>
                    <a:cubicBezTo>
                      <a:pt x="186690" y="66675"/>
                      <a:pt x="395287" y="7144"/>
                      <a:pt x="617696" y="7144"/>
                    </a:cubicBezTo>
                    <a:close/>
                  </a:path>
                </a:pathLst>
              </a:custGeom>
              <a:solidFill>
                <a:srgbClr val="FFDF9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91C9C5E-5ED9-4F90-98F0-649769562F1D}"/>
                  </a:ext>
                </a:extLst>
              </p:cNvPr>
              <p:cNvSpPr/>
              <p:nvPr/>
            </p:nvSpPr>
            <p:spPr>
              <a:xfrm>
                <a:off x="6515862" y="2734341"/>
                <a:ext cx="657225" cy="657225"/>
              </a:xfrm>
              <a:custGeom>
                <a:avLst/>
                <a:gdLst>
                  <a:gd name="connsiteX0" fmla="*/ 658558 w 657225"/>
                  <a:gd name="connsiteY0" fmla="*/ 454247 h 657225"/>
                  <a:gd name="connsiteX1" fmla="*/ 304609 w 657225"/>
                  <a:gd name="connsiteY1" fmla="*/ 658558 h 657225"/>
                  <a:gd name="connsiteX2" fmla="*/ 7144 w 657225"/>
                  <a:gd name="connsiteY2" fmla="*/ 361093 h 657225"/>
                  <a:gd name="connsiteX3" fmla="*/ 211455 w 657225"/>
                  <a:gd name="connsiteY3" fmla="*/ 7144 h 657225"/>
                  <a:gd name="connsiteX4" fmla="*/ 658558 w 657225"/>
                  <a:gd name="connsiteY4" fmla="*/ 454247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7225" h="657225">
                    <a:moveTo>
                      <a:pt x="658558" y="454247"/>
                    </a:moveTo>
                    <a:lnTo>
                      <a:pt x="304609" y="658558"/>
                    </a:lnTo>
                    <a:cubicBezTo>
                      <a:pt x="233363" y="535305"/>
                      <a:pt x="130493" y="432435"/>
                      <a:pt x="7144" y="361093"/>
                    </a:cubicBezTo>
                    <a:lnTo>
                      <a:pt x="211455" y="7144"/>
                    </a:lnTo>
                    <a:cubicBezTo>
                      <a:pt x="396907" y="114300"/>
                      <a:pt x="551402" y="268891"/>
                      <a:pt x="658558" y="454247"/>
                    </a:cubicBezTo>
                    <a:close/>
                  </a:path>
                </a:pathLst>
              </a:custGeom>
              <a:solidFill>
                <a:srgbClr val="749CE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26AFBA53-5298-47D4-91E3-422F40681200}"/>
                  </a:ext>
                </a:extLst>
              </p:cNvPr>
              <p:cNvSpPr/>
              <p:nvPr/>
            </p:nvSpPr>
            <p:spPr>
              <a:xfrm>
                <a:off x="6848188" y="3941254"/>
                <a:ext cx="523875" cy="619125"/>
              </a:xfrm>
              <a:custGeom>
                <a:avLst/>
                <a:gdLst>
                  <a:gd name="connsiteX0" fmla="*/ 7144 w 523875"/>
                  <a:gd name="connsiteY0" fmla="*/ 413480 h 619125"/>
                  <a:gd name="connsiteX1" fmla="*/ 115920 w 523875"/>
                  <a:gd name="connsiteY1" fmla="*/ 7144 h 619125"/>
                  <a:gd name="connsiteX2" fmla="*/ 524542 w 523875"/>
                  <a:gd name="connsiteY2" fmla="*/ 7144 h 619125"/>
                  <a:gd name="connsiteX3" fmla="*/ 361093 w 523875"/>
                  <a:gd name="connsiteY3" fmla="*/ 617792 h 619125"/>
                  <a:gd name="connsiteX4" fmla="*/ 7144 w 523875"/>
                  <a:gd name="connsiteY4" fmla="*/ 413480 h 619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3875" h="619125">
                    <a:moveTo>
                      <a:pt x="7144" y="413480"/>
                    </a:moveTo>
                    <a:cubicBezTo>
                      <a:pt x="76295" y="293942"/>
                      <a:pt x="115920" y="155162"/>
                      <a:pt x="115920" y="7144"/>
                    </a:cubicBezTo>
                    <a:lnTo>
                      <a:pt x="524542" y="7144"/>
                    </a:lnTo>
                    <a:cubicBezTo>
                      <a:pt x="524542" y="229648"/>
                      <a:pt x="465106" y="438150"/>
                      <a:pt x="361093" y="617792"/>
                    </a:cubicBezTo>
                    <a:lnTo>
                      <a:pt x="7144" y="413480"/>
                    </a:lnTo>
                    <a:close/>
                  </a:path>
                </a:pathLst>
              </a:custGeom>
              <a:solidFill>
                <a:srgbClr val="6C75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634E309-95DA-4EA6-A836-2ECC2CDBE61B}"/>
                  </a:ext>
                </a:extLst>
              </p:cNvPr>
              <p:cNvSpPr/>
              <p:nvPr/>
            </p:nvSpPr>
            <p:spPr>
              <a:xfrm>
                <a:off x="6071520" y="4717923"/>
                <a:ext cx="619125" cy="523875"/>
              </a:xfrm>
              <a:custGeom>
                <a:avLst/>
                <a:gdLst>
                  <a:gd name="connsiteX0" fmla="*/ 7144 w 619125"/>
                  <a:gd name="connsiteY0" fmla="*/ 524542 h 523875"/>
                  <a:gd name="connsiteX1" fmla="*/ 7144 w 619125"/>
                  <a:gd name="connsiteY1" fmla="*/ 115919 h 523875"/>
                  <a:gd name="connsiteX2" fmla="*/ 413385 w 619125"/>
                  <a:gd name="connsiteY2" fmla="*/ 7144 h 523875"/>
                  <a:gd name="connsiteX3" fmla="*/ 617697 w 619125"/>
                  <a:gd name="connsiteY3" fmla="*/ 361093 h 523875"/>
                  <a:gd name="connsiteX4" fmla="*/ 7144 w 619125"/>
                  <a:gd name="connsiteY4" fmla="*/ 524542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9125" h="523875">
                    <a:moveTo>
                      <a:pt x="7144" y="524542"/>
                    </a:moveTo>
                    <a:lnTo>
                      <a:pt x="7144" y="115919"/>
                    </a:lnTo>
                    <a:cubicBezTo>
                      <a:pt x="155067" y="115919"/>
                      <a:pt x="293941" y="76390"/>
                      <a:pt x="413385" y="7144"/>
                    </a:cubicBezTo>
                    <a:lnTo>
                      <a:pt x="617697" y="361093"/>
                    </a:lnTo>
                    <a:cubicBezTo>
                      <a:pt x="438055" y="465106"/>
                      <a:pt x="229553" y="524542"/>
                      <a:pt x="7144" y="524542"/>
                    </a:cubicBezTo>
                    <a:close/>
                  </a:path>
                </a:pathLst>
              </a:custGeom>
              <a:solidFill>
                <a:srgbClr val="FFDF9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0C660A7F-6014-451B-ADE7-0981574B3211}"/>
                  </a:ext>
                </a:extLst>
              </p:cNvPr>
              <p:cNvSpPr/>
              <p:nvPr/>
            </p:nvSpPr>
            <p:spPr>
              <a:xfrm>
                <a:off x="4898516" y="4395025"/>
                <a:ext cx="657225" cy="657225"/>
              </a:xfrm>
              <a:custGeom>
                <a:avLst/>
                <a:gdLst>
                  <a:gd name="connsiteX0" fmla="*/ 7144 w 657225"/>
                  <a:gd name="connsiteY0" fmla="*/ 211455 h 657225"/>
                  <a:gd name="connsiteX1" fmla="*/ 361093 w 657225"/>
                  <a:gd name="connsiteY1" fmla="*/ 7144 h 657225"/>
                  <a:gd name="connsiteX2" fmla="*/ 658558 w 657225"/>
                  <a:gd name="connsiteY2" fmla="*/ 304609 h 657225"/>
                  <a:gd name="connsiteX3" fmla="*/ 454247 w 657225"/>
                  <a:gd name="connsiteY3" fmla="*/ 658558 h 657225"/>
                  <a:gd name="connsiteX4" fmla="*/ 7144 w 657225"/>
                  <a:gd name="connsiteY4" fmla="*/ 211455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7225" h="657225">
                    <a:moveTo>
                      <a:pt x="7144" y="211455"/>
                    </a:moveTo>
                    <a:lnTo>
                      <a:pt x="361093" y="7144"/>
                    </a:lnTo>
                    <a:cubicBezTo>
                      <a:pt x="432340" y="130397"/>
                      <a:pt x="535210" y="233267"/>
                      <a:pt x="658558" y="304609"/>
                    </a:cubicBezTo>
                    <a:lnTo>
                      <a:pt x="454247" y="658558"/>
                    </a:lnTo>
                    <a:cubicBezTo>
                      <a:pt x="268891" y="551307"/>
                      <a:pt x="114395" y="396716"/>
                      <a:pt x="7144" y="211455"/>
                    </a:cubicBezTo>
                    <a:close/>
                  </a:path>
                </a:pathLst>
              </a:custGeom>
              <a:solidFill>
                <a:srgbClr val="749CE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C37FB34-306E-4C9C-AB53-8242D7F4BD86}"/>
                </a:ext>
              </a:extLst>
            </p:cNvPr>
            <p:cNvGrpSpPr/>
            <p:nvPr/>
          </p:nvGrpSpPr>
          <p:grpSpPr>
            <a:xfrm>
              <a:off x="4623149" y="2458974"/>
              <a:ext cx="2825020" cy="2868263"/>
              <a:chOff x="4623149" y="2458974"/>
              <a:chExt cx="2825020" cy="2868263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F9521EB-7F91-442E-9924-EBB2BBD0D717}"/>
                  </a:ext>
                </a:extLst>
              </p:cNvPr>
              <p:cNvSpPr/>
              <p:nvPr/>
            </p:nvSpPr>
            <p:spPr>
              <a:xfrm>
                <a:off x="4780788" y="2625851"/>
                <a:ext cx="876300" cy="876300"/>
              </a:xfrm>
              <a:custGeom>
                <a:avLst/>
                <a:gdLst>
                  <a:gd name="connsiteX0" fmla="*/ 875633 w 876300"/>
                  <a:gd name="connsiteY0" fmla="*/ 479012 h 876300"/>
                  <a:gd name="connsiteX1" fmla="*/ 479012 w 876300"/>
                  <a:gd name="connsiteY1" fmla="*/ 875633 h 876300"/>
                  <a:gd name="connsiteX2" fmla="*/ 7144 w 876300"/>
                  <a:gd name="connsiteY2" fmla="*/ 603218 h 876300"/>
                  <a:gd name="connsiteX3" fmla="*/ 603218 w 876300"/>
                  <a:gd name="connsiteY3" fmla="*/ 7144 h 876300"/>
                  <a:gd name="connsiteX4" fmla="*/ 875633 w 876300"/>
                  <a:gd name="connsiteY4" fmla="*/ 479012 h 87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6300" h="876300">
                    <a:moveTo>
                      <a:pt x="875633" y="479012"/>
                    </a:moveTo>
                    <a:cubicBezTo>
                      <a:pt x="711232" y="574072"/>
                      <a:pt x="574167" y="711232"/>
                      <a:pt x="479012" y="875633"/>
                    </a:cubicBezTo>
                    <a:lnTo>
                      <a:pt x="7144" y="603218"/>
                    </a:lnTo>
                    <a:cubicBezTo>
                      <a:pt x="150114" y="356140"/>
                      <a:pt x="356140" y="150019"/>
                      <a:pt x="603218" y="7144"/>
                    </a:cubicBezTo>
                    <a:lnTo>
                      <a:pt x="875633" y="479012"/>
                    </a:lnTo>
                    <a:close/>
                  </a:path>
                </a:pathLst>
              </a:custGeom>
              <a:solidFill>
                <a:srgbClr val="0A19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9C4F98D-E359-4D6F-810E-4A2D835AC844}"/>
                  </a:ext>
                </a:extLst>
              </p:cNvPr>
              <p:cNvSpPr/>
              <p:nvPr/>
            </p:nvSpPr>
            <p:spPr>
              <a:xfrm>
                <a:off x="5960364" y="2458974"/>
                <a:ext cx="819150" cy="695325"/>
              </a:xfrm>
              <a:custGeom>
                <a:avLst/>
                <a:gdLst>
                  <a:gd name="connsiteX0" fmla="*/ 821341 w 819150"/>
                  <a:gd name="connsiteY0" fmla="*/ 225076 h 695325"/>
                  <a:gd name="connsiteX1" fmla="*/ 548926 w 819150"/>
                  <a:gd name="connsiteY1" fmla="*/ 696944 h 695325"/>
                  <a:gd name="connsiteX2" fmla="*/ 7144 w 819150"/>
                  <a:gd name="connsiteY2" fmla="*/ 551974 h 695325"/>
                  <a:gd name="connsiteX3" fmla="*/ 7144 w 819150"/>
                  <a:gd name="connsiteY3" fmla="*/ 7144 h 695325"/>
                  <a:gd name="connsiteX4" fmla="*/ 821341 w 819150"/>
                  <a:gd name="connsiteY4" fmla="*/ 225076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9150" h="695325">
                    <a:moveTo>
                      <a:pt x="821341" y="225076"/>
                    </a:moveTo>
                    <a:lnTo>
                      <a:pt x="548926" y="696944"/>
                    </a:lnTo>
                    <a:cubicBezTo>
                      <a:pt x="389572" y="604742"/>
                      <a:pt x="204501" y="551974"/>
                      <a:pt x="7144" y="551974"/>
                    </a:cubicBezTo>
                    <a:lnTo>
                      <a:pt x="7144" y="7144"/>
                    </a:lnTo>
                    <a:cubicBezTo>
                      <a:pt x="303752" y="7144"/>
                      <a:pt x="581787" y="86487"/>
                      <a:pt x="821341" y="225076"/>
                    </a:cubicBez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F76A82CC-FCAE-4E81-9509-92B7B1344CF3}"/>
                  </a:ext>
                </a:extLst>
              </p:cNvPr>
              <p:cNvSpPr/>
              <p:nvPr/>
            </p:nvSpPr>
            <p:spPr>
              <a:xfrm>
                <a:off x="6752844" y="3127152"/>
                <a:ext cx="695325" cy="819150"/>
              </a:xfrm>
              <a:custGeom>
                <a:avLst/>
                <a:gdLst>
                  <a:gd name="connsiteX0" fmla="*/ 696944 w 695325"/>
                  <a:gd name="connsiteY0" fmla="*/ 821341 h 819150"/>
                  <a:gd name="connsiteX1" fmla="*/ 152114 w 695325"/>
                  <a:gd name="connsiteY1" fmla="*/ 821341 h 819150"/>
                  <a:gd name="connsiteX2" fmla="*/ 7144 w 695325"/>
                  <a:gd name="connsiteY2" fmla="*/ 279559 h 819150"/>
                  <a:gd name="connsiteX3" fmla="*/ 479012 w 695325"/>
                  <a:gd name="connsiteY3" fmla="*/ 7144 h 819150"/>
                  <a:gd name="connsiteX4" fmla="*/ 696944 w 695325"/>
                  <a:gd name="connsiteY4" fmla="*/ 821341 h 819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5" h="819150">
                    <a:moveTo>
                      <a:pt x="696944" y="821341"/>
                    </a:moveTo>
                    <a:lnTo>
                      <a:pt x="152114" y="821341"/>
                    </a:lnTo>
                    <a:cubicBezTo>
                      <a:pt x="152114" y="623983"/>
                      <a:pt x="99346" y="438912"/>
                      <a:pt x="7144" y="279559"/>
                    </a:cubicBezTo>
                    <a:lnTo>
                      <a:pt x="479012" y="7144"/>
                    </a:lnTo>
                    <a:cubicBezTo>
                      <a:pt x="617696" y="246602"/>
                      <a:pt x="696944" y="524732"/>
                      <a:pt x="696944" y="821341"/>
                    </a:cubicBez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CB2D695F-2723-40B8-98AD-6E79B851BCF9}"/>
                  </a:ext>
                </a:extLst>
              </p:cNvPr>
              <p:cNvSpPr/>
              <p:nvPr/>
            </p:nvSpPr>
            <p:spPr>
              <a:xfrm>
                <a:off x="6416611" y="4286440"/>
                <a:ext cx="876300" cy="876300"/>
              </a:xfrm>
              <a:custGeom>
                <a:avLst/>
                <a:gdLst>
                  <a:gd name="connsiteX0" fmla="*/ 7144 w 876300"/>
                  <a:gd name="connsiteY0" fmla="*/ 403765 h 876300"/>
                  <a:gd name="connsiteX1" fmla="*/ 403765 w 876300"/>
                  <a:gd name="connsiteY1" fmla="*/ 7144 h 876300"/>
                  <a:gd name="connsiteX2" fmla="*/ 875634 w 876300"/>
                  <a:gd name="connsiteY2" fmla="*/ 279559 h 876300"/>
                  <a:gd name="connsiteX3" fmla="*/ 279559 w 876300"/>
                  <a:gd name="connsiteY3" fmla="*/ 875634 h 876300"/>
                  <a:gd name="connsiteX4" fmla="*/ 7144 w 876300"/>
                  <a:gd name="connsiteY4" fmla="*/ 403765 h 87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6300" h="876300">
                    <a:moveTo>
                      <a:pt x="7144" y="403765"/>
                    </a:moveTo>
                    <a:cubicBezTo>
                      <a:pt x="171545" y="308705"/>
                      <a:pt x="308610" y="171545"/>
                      <a:pt x="403765" y="7144"/>
                    </a:cubicBezTo>
                    <a:lnTo>
                      <a:pt x="875634" y="279559"/>
                    </a:lnTo>
                    <a:cubicBezTo>
                      <a:pt x="732663" y="526637"/>
                      <a:pt x="526638" y="732759"/>
                      <a:pt x="279559" y="875634"/>
                    </a:cubicBezTo>
                    <a:lnTo>
                      <a:pt x="7144" y="403765"/>
                    </a:lnTo>
                    <a:close/>
                  </a:path>
                </a:pathLst>
              </a:custGeom>
              <a:solidFill>
                <a:srgbClr val="0A19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3A932812-2DDD-447B-A501-40D53336EE86}"/>
                  </a:ext>
                </a:extLst>
              </p:cNvPr>
              <p:cNvSpPr/>
              <p:nvPr/>
            </p:nvSpPr>
            <p:spPr>
              <a:xfrm>
                <a:off x="5291327" y="4631912"/>
                <a:ext cx="819150" cy="695325"/>
              </a:xfrm>
              <a:custGeom>
                <a:avLst/>
                <a:gdLst>
                  <a:gd name="connsiteX0" fmla="*/ 7144 w 819150"/>
                  <a:gd name="connsiteY0" fmla="*/ 479012 h 695325"/>
                  <a:gd name="connsiteX1" fmla="*/ 279559 w 819150"/>
                  <a:gd name="connsiteY1" fmla="*/ 7144 h 695325"/>
                  <a:gd name="connsiteX2" fmla="*/ 821341 w 819150"/>
                  <a:gd name="connsiteY2" fmla="*/ 152114 h 695325"/>
                  <a:gd name="connsiteX3" fmla="*/ 821341 w 819150"/>
                  <a:gd name="connsiteY3" fmla="*/ 696944 h 695325"/>
                  <a:gd name="connsiteX4" fmla="*/ 7144 w 819150"/>
                  <a:gd name="connsiteY4" fmla="*/ 479012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9150" h="695325">
                    <a:moveTo>
                      <a:pt x="7144" y="479012"/>
                    </a:moveTo>
                    <a:lnTo>
                      <a:pt x="279559" y="7144"/>
                    </a:lnTo>
                    <a:cubicBezTo>
                      <a:pt x="438912" y="99346"/>
                      <a:pt x="623983" y="152114"/>
                      <a:pt x="821341" y="152114"/>
                    </a:cubicBezTo>
                    <a:lnTo>
                      <a:pt x="821341" y="696944"/>
                    </a:lnTo>
                    <a:cubicBezTo>
                      <a:pt x="524732" y="696944"/>
                      <a:pt x="246697" y="617601"/>
                      <a:pt x="7144" y="479012"/>
                    </a:cubicBez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5442EC63-8D04-4E10-B274-E6622FC9929E}"/>
                  </a:ext>
                </a:extLst>
              </p:cNvPr>
              <p:cNvSpPr/>
              <p:nvPr/>
            </p:nvSpPr>
            <p:spPr>
              <a:xfrm>
                <a:off x="4623149" y="3839432"/>
                <a:ext cx="695325" cy="819150"/>
              </a:xfrm>
              <a:custGeom>
                <a:avLst/>
                <a:gdLst>
                  <a:gd name="connsiteX0" fmla="*/ 7144 w 695325"/>
                  <a:gd name="connsiteY0" fmla="*/ 7144 h 819150"/>
                  <a:gd name="connsiteX1" fmla="*/ 551974 w 695325"/>
                  <a:gd name="connsiteY1" fmla="*/ 7144 h 819150"/>
                  <a:gd name="connsiteX2" fmla="*/ 696944 w 695325"/>
                  <a:gd name="connsiteY2" fmla="*/ 548926 h 819150"/>
                  <a:gd name="connsiteX3" fmla="*/ 225076 w 695325"/>
                  <a:gd name="connsiteY3" fmla="*/ 821341 h 819150"/>
                  <a:gd name="connsiteX4" fmla="*/ 7144 w 695325"/>
                  <a:gd name="connsiteY4" fmla="*/ 7144 h 819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5" h="819150">
                    <a:moveTo>
                      <a:pt x="7144" y="7144"/>
                    </a:moveTo>
                    <a:lnTo>
                      <a:pt x="551974" y="7144"/>
                    </a:lnTo>
                    <a:cubicBezTo>
                      <a:pt x="551974" y="204502"/>
                      <a:pt x="604742" y="389572"/>
                      <a:pt x="696944" y="548926"/>
                    </a:cubicBezTo>
                    <a:lnTo>
                      <a:pt x="225076" y="821341"/>
                    </a:lnTo>
                    <a:cubicBezTo>
                      <a:pt x="86487" y="581787"/>
                      <a:pt x="7144" y="303752"/>
                      <a:pt x="7144" y="7144"/>
                    </a:cubicBez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6394AF7-FBEF-4413-B4E2-C37980057456}"/>
              </a:ext>
            </a:extLst>
          </p:cNvPr>
          <p:cNvGrpSpPr/>
          <p:nvPr/>
        </p:nvGrpSpPr>
        <p:grpSpPr>
          <a:xfrm>
            <a:off x="7043737" y="1735616"/>
            <a:ext cx="4899183" cy="3642222"/>
            <a:chOff x="6734930" y="1086699"/>
            <a:chExt cx="3329867" cy="364222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A973CB0-9E60-4CE4-BCCE-D31B6CB1D66A}"/>
                </a:ext>
              </a:extLst>
            </p:cNvPr>
            <p:cNvSpPr/>
            <p:nvPr/>
          </p:nvSpPr>
          <p:spPr>
            <a:xfrm>
              <a:off x="6734930" y="1460269"/>
              <a:ext cx="3329867" cy="32686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42950" lvl="2" indent="-285750" algn="just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vi-V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Được thiết kế để tạo các testcase đơn giản.</a:t>
              </a:r>
            </a:p>
            <a:p>
              <a:pPr marL="742950" lvl="2" indent="-285750" algn="just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vi-V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Không thể tính toán, thực hiện các câu lệnh phức tạp hay có điều kiện.</a:t>
              </a:r>
            </a:p>
            <a:p>
              <a:pPr marL="742950" lvl="2" indent="-285750" algn="just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vi-V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Hiệu năng hoạt động thì chậm hơn nhiều so với Webdriver và Selenium RC.</a:t>
              </a:r>
              <a:endPara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416B777-B297-4CD5-99F8-4134285B91D0}"/>
                </a:ext>
              </a:extLst>
            </p:cNvPr>
            <p:cNvSpPr txBox="1"/>
            <p:nvPr/>
          </p:nvSpPr>
          <p:spPr>
            <a:xfrm>
              <a:off x="7043737" y="1086699"/>
              <a:ext cx="12804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solidFill>
                    <a:schemeClr val="accent1"/>
                  </a:solidFill>
                </a:rPr>
                <a:t>Nhược điểm:</a:t>
              </a:r>
              <a:endParaRPr lang="en-US" sz="24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B4AC1CB-A4DF-4B56-A24A-8FDB52DAF7D2}"/>
              </a:ext>
            </a:extLst>
          </p:cNvPr>
          <p:cNvGrpSpPr/>
          <p:nvPr/>
        </p:nvGrpSpPr>
        <p:grpSpPr>
          <a:xfrm>
            <a:off x="-180753" y="1735616"/>
            <a:ext cx="4743545" cy="3579080"/>
            <a:chOff x="-180753" y="1735616"/>
            <a:chExt cx="4743545" cy="357908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44AA166-BE17-4AD8-8537-81142829BE09}"/>
                </a:ext>
              </a:extLst>
            </p:cNvPr>
            <p:cNvSpPr/>
            <p:nvPr/>
          </p:nvSpPr>
          <p:spPr>
            <a:xfrm>
              <a:off x="-180753" y="2046044"/>
              <a:ext cx="4743545" cy="32686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 algn="just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vi-V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Dễ cài đặt và dễ sử dụng.</a:t>
              </a:r>
            </a:p>
            <a:p>
              <a:pPr lvl="1" algn="just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vi-V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Không yêu cầu người dùng phải có      kỹ thuật lập trình.</a:t>
              </a:r>
            </a:p>
            <a:p>
              <a:pPr lvl="1" algn="just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vi-V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Có thể tích hợp với các extension khác.</a:t>
              </a:r>
            </a:p>
            <a:p>
              <a:pPr lvl="1" algn="just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vi-V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Có thể convert qua nhiều ngôn ngữ lập trình khác như Python, Java, ...</a:t>
              </a:r>
              <a:endPara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E9483E7-F09A-4BCE-97A1-74CDAC13A2AC}"/>
                </a:ext>
              </a:extLst>
            </p:cNvPr>
            <p:cNvSpPr txBox="1"/>
            <p:nvPr/>
          </p:nvSpPr>
          <p:spPr>
            <a:xfrm>
              <a:off x="3179978" y="1735616"/>
              <a:ext cx="13828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b="1">
                  <a:solidFill>
                    <a:schemeClr val="accent1"/>
                  </a:solidFill>
                </a:rPr>
                <a:t>Ưu điểm:</a:t>
              </a:r>
              <a:endParaRPr lang="en-US" sz="24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0E0C35A2-2367-49FB-94AE-53E03758A8B2}"/>
              </a:ext>
            </a:extLst>
          </p:cNvPr>
          <p:cNvSpPr txBox="1"/>
          <p:nvPr/>
        </p:nvSpPr>
        <p:spPr>
          <a:xfrm>
            <a:off x="982044" y="337853"/>
            <a:ext cx="10450297" cy="9050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2.4. Ưu điểm và nhược điểm của Selenium IDE</a:t>
            </a:r>
          </a:p>
        </p:txBody>
      </p:sp>
    </p:spTree>
    <p:extLst>
      <p:ext uri="{BB962C8B-B14F-4D97-AF65-F5344CB8AC3E}">
        <p14:creationId xmlns:p14="http://schemas.microsoft.com/office/powerpoint/2010/main" val="43660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5B17E01-D784-487A-993E-598C2390B6CB}"/>
              </a:ext>
            </a:extLst>
          </p:cNvPr>
          <p:cNvSpPr/>
          <p:nvPr/>
        </p:nvSpPr>
        <p:spPr>
          <a:xfrm>
            <a:off x="2520410" y="8174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5B86802-2876-4900-9125-34297CF380A9}"/>
              </a:ext>
            </a:extLst>
          </p:cNvPr>
          <p:cNvSpPr/>
          <p:nvPr/>
        </p:nvSpPr>
        <p:spPr>
          <a:xfrm>
            <a:off x="853440" y="33602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31C3100-963A-4745-80C9-DE8DA707EFAC}"/>
              </a:ext>
            </a:extLst>
          </p:cNvPr>
          <p:cNvSpPr/>
          <p:nvPr/>
        </p:nvSpPr>
        <p:spPr>
          <a:xfrm>
            <a:off x="1229201" y="110333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09267F2-DDD7-4CB9-A119-D9B233C78593}"/>
              </a:ext>
            </a:extLst>
          </p:cNvPr>
          <p:cNvSpPr/>
          <p:nvPr/>
        </p:nvSpPr>
        <p:spPr>
          <a:xfrm>
            <a:off x="3728204" y="656913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3C3E66B-41CD-4610-AD19-8B4801D72EBE}"/>
              </a:ext>
            </a:extLst>
          </p:cNvPr>
          <p:cNvSpPr/>
          <p:nvPr/>
        </p:nvSpPr>
        <p:spPr>
          <a:xfrm>
            <a:off x="1209963" y="539536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B32CAB9-4334-4FDE-B5CC-5F626A1FA989}"/>
              </a:ext>
            </a:extLst>
          </p:cNvPr>
          <p:cNvSpPr/>
          <p:nvPr/>
        </p:nvSpPr>
        <p:spPr>
          <a:xfrm>
            <a:off x="6753225" y="631477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242AA1A-DFA1-4A28-92AF-C2B2EA359F59}"/>
              </a:ext>
            </a:extLst>
          </p:cNvPr>
          <p:cNvSpPr/>
          <p:nvPr/>
        </p:nvSpPr>
        <p:spPr>
          <a:xfrm>
            <a:off x="10786727" y="371605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279536-31B8-4416-A983-84D05A753C1E}"/>
              </a:ext>
            </a:extLst>
          </p:cNvPr>
          <p:cNvSpPr/>
          <p:nvPr/>
        </p:nvSpPr>
        <p:spPr>
          <a:xfrm>
            <a:off x="11579158" y="550966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F935BBF-29DC-4382-8885-C021C3E1EAFB}"/>
              </a:ext>
            </a:extLst>
          </p:cNvPr>
          <p:cNvSpPr/>
          <p:nvPr/>
        </p:nvSpPr>
        <p:spPr>
          <a:xfrm>
            <a:off x="11589084" y="2333543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5C19217-7963-4FCD-8D8F-E820E59E2E85}"/>
              </a:ext>
            </a:extLst>
          </p:cNvPr>
          <p:cNvSpPr/>
          <p:nvPr/>
        </p:nvSpPr>
        <p:spPr>
          <a:xfrm>
            <a:off x="9390697" y="8174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002022D-E83D-4338-B0F8-E32F05A06B98}"/>
              </a:ext>
            </a:extLst>
          </p:cNvPr>
          <p:cNvSpPr/>
          <p:nvPr/>
        </p:nvSpPr>
        <p:spPr>
          <a:xfrm>
            <a:off x="1035560" y="353239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8D47CB0-9747-4701-91C7-9CBCF9200C62}"/>
              </a:ext>
            </a:extLst>
          </p:cNvPr>
          <p:cNvSpPr/>
          <p:nvPr/>
        </p:nvSpPr>
        <p:spPr>
          <a:xfrm>
            <a:off x="9841611" y="655946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635C28A-AE42-405E-9095-53541A58E982}"/>
              </a:ext>
            </a:extLst>
          </p:cNvPr>
          <p:cNvGrpSpPr/>
          <p:nvPr/>
        </p:nvGrpSpPr>
        <p:grpSpPr>
          <a:xfrm>
            <a:off x="125923" y="1869462"/>
            <a:ext cx="2708719" cy="3704082"/>
            <a:chOff x="960977" y="1757724"/>
            <a:chExt cx="2708719" cy="3704082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3A06DA7-43A7-459A-84A4-311F090B73D1}"/>
                </a:ext>
              </a:extLst>
            </p:cNvPr>
            <p:cNvSpPr/>
            <p:nvPr/>
          </p:nvSpPr>
          <p:spPr>
            <a:xfrm>
              <a:off x="960977" y="2623832"/>
              <a:ext cx="2047875" cy="2047875"/>
            </a:xfrm>
            <a:custGeom>
              <a:avLst/>
              <a:gdLst>
                <a:gd name="connsiteX0" fmla="*/ 2044922 w 2047875"/>
                <a:gd name="connsiteY0" fmla="*/ 1026033 h 2047875"/>
                <a:gd name="connsiteX1" fmla="*/ 1026033 w 2047875"/>
                <a:gd name="connsiteY1" fmla="*/ 2044922 h 2047875"/>
                <a:gd name="connsiteX2" fmla="*/ 7144 w 2047875"/>
                <a:gd name="connsiteY2" fmla="*/ 1026033 h 2047875"/>
                <a:gd name="connsiteX3" fmla="*/ 1026033 w 2047875"/>
                <a:gd name="connsiteY3" fmla="*/ 7144 h 2047875"/>
                <a:gd name="connsiteX4" fmla="*/ 2044922 w 2047875"/>
                <a:gd name="connsiteY4" fmla="*/ 1026033 h 2047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7875" h="2047875">
                  <a:moveTo>
                    <a:pt x="2044922" y="1026033"/>
                  </a:moveTo>
                  <a:cubicBezTo>
                    <a:pt x="2044922" y="1588750"/>
                    <a:pt x="1588750" y="2044922"/>
                    <a:pt x="1026033" y="2044922"/>
                  </a:cubicBezTo>
                  <a:cubicBezTo>
                    <a:pt x="463316" y="2044922"/>
                    <a:pt x="7144" y="1588750"/>
                    <a:pt x="7144" y="1026033"/>
                  </a:cubicBezTo>
                  <a:cubicBezTo>
                    <a:pt x="7144" y="463316"/>
                    <a:pt x="463316" y="7144"/>
                    <a:pt x="1026033" y="7144"/>
                  </a:cubicBezTo>
                  <a:cubicBezTo>
                    <a:pt x="1588750" y="7144"/>
                    <a:pt x="2044922" y="463316"/>
                    <a:pt x="2044922" y="1026033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5582C03-2B34-472A-B6B0-68E9840CF5E6}"/>
                </a:ext>
              </a:extLst>
            </p:cNvPr>
            <p:cNvSpPr/>
            <p:nvPr/>
          </p:nvSpPr>
          <p:spPr>
            <a:xfrm>
              <a:off x="1840896" y="1832781"/>
              <a:ext cx="1828800" cy="3629025"/>
            </a:xfrm>
            <a:custGeom>
              <a:avLst/>
              <a:gdLst>
                <a:gd name="connsiteX0" fmla="*/ 14288 w 1828800"/>
                <a:gd name="connsiteY0" fmla="*/ 3619881 h 3629025"/>
                <a:gd name="connsiteX1" fmla="*/ 1817084 w 1828800"/>
                <a:gd name="connsiteY1" fmla="*/ 1817084 h 3629025"/>
                <a:gd name="connsiteX2" fmla="*/ 14288 w 1828800"/>
                <a:gd name="connsiteY2" fmla="*/ 14288 h 3629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800" h="3629025">
                  <a:moveTo>
                    <a:pt x="14288" y="3619881"/>
                  </a:moveTo>
                  <a:cubicBezTo>
                    <a:pt x="1009936" y="3619881"/>
                    <a:pt x="1817084" y="2812733"/>
                    <a:pt x="1817084" y="1817084"/>
                  </a:cubicBezTo>
                  <a:cubicBezTo>
                    <a:pt x="1817084" y="821436"/>
                    <a:pt x="1009936" y="14288"/>
                    <a:pt x="14288" y="14288"/>
                  </a:cubicBezTo>
                </a:path>
              </a:pathLst>
            </a:custGeom>
            <a:noFill/>
            <a:ln w="19050" cap="flat">
              <a:solidFill>
                <a:srgbClr val="EFEF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8E5A0CE-581D-46E4-88F8-BC95F34565AD}"/>
                </a:ext>
              </a:extLst>
            </p:cNvPr>
            <p:cNvSpPr/>
            <p:nvPr/>
          </p:nvSpPr>
          <p:spPr>
            <a:xfrm>
              <a:off x="2273617" y="1757724"/>
              <a:ext cx="390525" cy="390525"/>
            </a:xfrm>
            <a:custGeom>
              <a:avLst/>
              <a:gdLst>
                <a:gd name="connsiteX0" fmla="*/ 389096 w 390525"/>
                <a:gd name="connsiteY0" fmla="*/ 198120 h 390525"/>
                <a:gd name="connsiteX1" fmla="*/ 198120 w 390525"/>
                <a:gd name="connsiteY1" fmla="*/ 389096 h 390525"/>
                <a:gd name="connsiteX2" fmla="*/ 7144 w 390525"/>
                <a:gd name="connsiteY2" fmla="*/ 198120 h 390525"/>
                <a:gd name="connsiteX3" fmla="*/ 198120 w 390525"/>
                <a:gd name="connsiteY3" fmla="*/ 7144 h 390525"/>
                <a:gd name="connsiteX4" fmla="*/ 389096 w 390525"/>
                <a:gd name="connsiteY4" fmla="*/ 19812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390525">
                  <a:moveTo>
                    <a:pt x="389096" y="198120"/>
                  </a:moveTo>
                  <a:cubicBezTo>
                    <a:pt x="389096" y="303593"/>
                    <a:pt x="303593" y="389096"/>
                    <a:pt x="198120" y="389096"/>
                  </a:cubicBezTo>
                  <a:cubicBezTo>
                    <a:pt x="92647" y="389096"/>
                    <a:pt x="7144" y="303593"/>
                    <a:pt x="7144" y="198120"/>
                  </a:cubicBezTo>
                  <a:cubicBezTo>
                    <a:pt x="7144" y="92647"/>
                    <a:pt x="92647" y="7144"/>
                    <a:pt x="198120" y="7144"/>
                  </a:cubicBezTo>
                  <a:cubicBezTo>
                    <a:pt x="303593" y="7144"/>
                    <a:pt x="389096" y="92647"/>
                    <a:pt x="389096" y="198120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8D3627E-B560-4098-993F-99DB17CF8342}"/>
              </a:ext>
            </a:extLst>
          </p:cNvPr>
          <p:cNvGrpSpPr/>
          <p:nvPr/>
        </p:nvGrpSpPr>
        <p:grpSpPr>
          <a:xfrm>
            <a:off x="463857" y="1137027"/>
            <a:ext cx="11264286" cy="1257636"/>
            <a:chOff x="853440" y="953558"/>
            <a:chExt cx="10931841" cy="100537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23FC862-9AC7-49F7-A85B-47502414F554}"/>
                </a:ext>
              </a:extLst>
            </p:cNvPr>
            <p:cNvSpPr/>
            <p:nvPr/>
          </p:nvSpPr>
          <p:spPr>
            <a:xfrm>
              <a:off x="2205196" y="1460269"/>
              <a:ext cx="9580085" cy="498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buFontTx/>
                <a:buChar char="-"/>
              </a:pPr>
              <a:r>
                <a:rPr lang="en-US" sz="2000" u="sng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vi-VN" sz="2000" u="sng">
                  <a:latin typeface="Times New Roman" panose="02020603050405020304" pitchFamily="18" charset="0"/>
                  <a:cs typeface="Times New Roman" panose="02020603050405020304" pitchFamily="18" charset="0"/>
                </a:rPr>
                <a:t>Bước 1</a:t>
              </a:r>
              <a:r>
                <a:rPr lang="vi-V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: Truy cập vào Google Chrome hoặc Firefox tìm kiếm với từ khóa “</a:t>
              </a:r>
              <a:r>
                <a:rPr lang="vi-VN" sz="2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Selenium IDE</a:t>
              </a:r>
              <a:r>
                <a:rPr lang="vi-V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”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2685F58-1526-4EE4-AB3B-5A0ECFD1DF43}"/>
                </a:ext>
              </a:extLst>
            </p:cNvPr>
            <p:cNvSpPr txBox="1"/>
            <p:nvPr/>
          </p:nvSpPr>
          <p:spPr>
            <a:xfrm>
              <a:off x="853440" y="953558"/>
              <a:ext cx="4110421" cy="5799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indent="0">
                <a:lnSpc>
                  <a:spcPct val="150000"/>
                </a:lnSpc>
                <a:buNone/>
              </a:pPr>
              <a:r>
                <a:rPr lang="vi-V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3.1. Cách download và cài đặt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4E014E0-279A-4494-9336-B798D5117C3D}"/>
              </a:ext>
            </a:extLst>
          </p:cNvPr>
          <p:cNvSpPr txBox="1"/>
          <p:nvPr/>
        </p:nvSpPr>
        <p:spPr>
          <a:xfrm>
            <a:off x="407193" y="387928"/>
            <a:ext cx="11625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vi-V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Cách tổ chức chương trình với công cụ kiểm thử Selenium IDE</a:t>
            </a:r>
            <a:endParaRPr lang="en-US" sz="32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21A440B-618E-4084-9753-7EE3C7FDF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720" y="2433215"/>
            <a:ext cx="7875345" cy="378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54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30" grpId="0"/>
    </p:bldLst>
  </p:timing>
</p:sld>
</file>

<file path=ppt/theme/theme1.xml><?xml version="1.0" encoding="utf-8"?>
<a:theme xmlns:a="http://schemas.openxmlformats.org/drawingml/2006/main" name="Office Theme">
  <a:themeElements>
    <a:clrScheme name="Ppt Template">
      <a:dk1>
        <a:sysClr val="windowText" lastClr="000000"/>
      </a:dk1>
      <a:lt1>
        <a:sysClr val="window" lastClr="FFFFFF"/>
      </a:lt1>
      <a:dk2>
        <a:srgbClr val="7F7F7F"/>
      </a:dk2>
      <a:lt2>
        <a:srgbClr val="F2F2F2"/>
      </a:lt2>
      <a:accent1>
        <a:srgbClr val="0A1931"/>
      </a:accent1>
      <a:accent2>
        <a:srgbClr val="185ADB"/>
      </a:accent2>
      <a:accent3>
        <a:srgbClr val="FFC947"/>
      </a:accent3>
      <a:accent4>
        <a:srgbClr val="EFEFE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Quicksand">
      <a:majorFont>
        <a:latin typeface="quicksand"/>
        <a:ea typeface=""/>
        <a:cs typeface=""/>
      </a:majorFont>
      <a:minorFont>
        <a:latin typeface="quicks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2074</TotalTime>
  <Words>913</Words>
  <Application>Microsoft Office PowerPoint</Application>
  <PresentationFormat>Widescreen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quicksand</vt:lpstr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Raiyan Siyam</dc:creator>
  <cp:lastModifiedBy>Nam Nguyễn Văn</cp:lastModifiedBy>
  <cp:revision>90</cp:revision>
  <dcterms:created xsi:type="dcterms:W3CDTF">2021-07-11T18:19:19Z</dcterms:created>
  <dcterms:modified xsi:type="dcterms:W3CDTF">2021-12-01T23:56:19Z</dcterms:modified>
</cp:coreProperties>
</file>