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0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7D84-9483-4CE6-8C5E-6E900F525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72E9D-E689-46C2-8E29-CE009ED63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40FDC-6EDF-4ABC-AB3F-B574BC2A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604-491E-47A8-9A2C-25FFD45C6131}" type="datetimeFigureOut">
              <a:rPr lang="vi-VN" smtClean="0"/>
              <a:t>29/11/2021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D7BEF-C1C9-48B4-97DA-C7805A1F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16CEA-6B62-465D-9132-C2D9550E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1229-3468-4DBB-9506-476001D847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680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F2E8-7676-4296-8951-D697B74C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9E78B-95CB-4698-AF05-44F428FEF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018DD-EDD9-4F8F-B1B4-5AC95608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604-491E-47A8-9A2C-25FFD45C6131}" type="datetimeFigureOut">
              <a:rPr lang="vi-VN" smtClean="0"/>
              <a:t>29/11/2021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92685-088A-42A5-AEDC-55655707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85FB5-4E78-48B7-A0C8-B7542616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1229-3468-4DBB-9506-476001D847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802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C6E50-DF8D-41EB-A871-1AC4E2C5B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850ED-6A37-4DB8-BF02-6E67B22F2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23996-9606-49BE-808D-DD7E5F20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604-491E-47A8-9A2C-25FFD45C6131}" type="datetimeFigureOut">
              <a:rPr lang="vi-VN" smtClean="0"/>
              <a:t>29/11/2021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A2833-D341-4FF5-B9E4-483BDA38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4CE6-A3DE-4068-9110-474C0E9F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1229-3468-4DBB-9506-476001D847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186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1A65-A4BC-414B-8F46-121EDF2A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C087F-8730-4F5A-AD5C-EF533D190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7CD6A-08A7-4FB7-9FE9-712829F1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604-491E-47A8-9A2C-25FFD45C6131}" type="datetimeFigureOut">
              <a:rPr lang="vi-VN" smtClean="0"/>
              <a:t>29/11/2021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A3BF0-B930-4901-BB64-719B34D6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6996B-1589-4539-AF92-06142B23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1229-3468-4DBB-9506-476001D847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818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BF10-E3DA-464F-9B20-30277B83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CFD7-3A63-4B7F-93EC-85E21D6F2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8BB1F-2C5F-49FC-81FB-96FAC4C7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604-491E-47A8-9A2C-25FFD45C6131}" type="datetimeFigureOut">
              <a:rPr lang="vi-VN" smtClean="0"/>
              <a:t>29/11/2021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94DA4-3BB0-4563-AE22-B2FF67C5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D11F2-FDDA-4F4E-8010-0C03AD22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1229-3468-4DBB-9506-476001D847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437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3A41-5042-4E14-9121-730D9813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B717-F33C-4BF6-B8EB-55CCAE806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61848-3A28-4560-BB97-C4EA0CDD1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D8463-1193-4929-B2CF-CB916810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604-491E-47A8-9A2C-25FFD45C6131}" type="datetimeFigureOut">
              <a:rPr lang="vi-VN" smtClean="0"/>
              <a:t>29/11/2021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0A692-3763-4239-B3B6-14A13BF9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1E535-B4C2-4D5A-82E7-41042E0A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1229-3468-4DBB-9506-476001D847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30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75D6-C7EC-4807-BFC4-1745D349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C556D-1131-40E1-83FA-648103D14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3CBA4-EFA2-469C-A155-371CB1EE4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09B33-F9B7-4E62-AB9B-133EBAB41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33E31-D543-42BD-B755-2E42F11E9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3D8A9-8B16-4DEA-8956-D2E71E37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604-491E-47A8-9A2C-25FFD45C6131}" type="datetimeFigureOut">
              <a:rPr lang="vi-VN" smtClean="0"/>
              <a:t>29/11/2021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5D200-0314-42E5-94F5-9D34D729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05764-F99E-461D-B07B-C33488E3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1229-3468-4DBB-9506-476001D847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194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81E4-D97D-4CAE-A0E7-8FF51F66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44555-D079-4BE6-89D9-50C5CB4B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604-491E-47A8-9A2C-25FFD45C6131}" type="datetimeFigureOut">
              <a:rPr lang="vi-VN" smtClean="0"/>
              <a:t>29/11/2021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FB681-DB78-4191-9D13-E48BC269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6117B-35C6-4602-8CD5-934E85C3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1229-3468-4DBB-9506-476001D847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983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80E08-E771-48B1-97D3-C4A40BBC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604-491E-47A8-9A2C-25FFD45C6131}" type="datetimeFigureOut">
              <a:rPr lang="vi-VN" smtClean="0"/>
              <a:t>29/11/2021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67ABB-9DB0-4288-A1BB-D49B3640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582C0-3CFD-4730-B8D0-26908FE1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1229-3468-4DBB-9506-476001D847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133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AB42-4A32-4805-B254-715922C7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B806-B03F-49E3-8DDA-00BD34B2A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F3C91-E887-4244-97BF-52DE250BF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38FC-795C-47A8-B889-DDD4A919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604-491E-47A8-9A2C-25FFD45C6131}" type="datetimeFigureOut">
              <a:rPr lang="vi-VN" smtClean="0"/>
              <a:t>29/11/2021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A8955-C90A-4840-BA95-A2E99BE4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5C75D-5012-4263-ABC6-FD051691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1229-3468-4DBB-9506-476001D847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410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C2A4-B286-4D10-A345-FBC6FFA7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A5887-E1AA-4A3F-AA99-B9F8C3244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D75A7-A4D0-4623-8645-737E131DC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BDA21-1CAC-4C69-AABD-1EE672D5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604-491E-47A8-9A2C-25FFD45C6131}" type="datetimeFigureOut">
              <a:rPr lang="vi-VN" smtClean="0"/>
              <a:t>29/11/2021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5CEF0-90EF-42ED-947E-49CACCD0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AAD90-4CC1-4153-AD74-550E01FB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1229-3468-4DBB-9506-476001D847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349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9B9D01-51F5-493C-A54F-90B76F61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6E498-358D-4543-B75E-A1C555AA0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33965-42A2-43D6-99FB-5EA682C3D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08604-491E-47A8-9A2C-25FFD45C6131}" type="datetimeFigureOut">
              <a:rPr lang="vi-VN" smtClean="0"/>
              <a:t>29/11/2021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23E1E-4E51-40CE-9464-E16429BE8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C9A3D-76F8-4049-96F3-369DEC0AA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11229-3468-4DBB-9506-476001D847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624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729A-BC0A-4ACA-833F-3254B5CF7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779" y="508753"/>
            <a:ext cx="10090484" cy="1560678"/>
          </a:xfrm>
        </p:spPr>
        <p:txBody>
          <a:bodyPr>
            <a:noAutofit/>
          </a:bodyPr>
          <a:lstStyle/>
          <a:p>
            <a:r>
              <a:rPr lang="vi-VN" sz="3600" b="1" u="sng"/>
              <a:t>Nhóm 1</a:t>
            </a:r>
            <a:br>
              <a:rPr lang="vi-VN" sz="3600" b="1"/>
            </a:br>
            <a:r>
              <a:rPr lang="vi-VN" sz="3600" b="1"/>
              <a:t>Kiểm thử ứng dụng web với phần mềm </a:t>
            </a:r>
            <a:br>
              <a:rPr lang="vi-VN" sz="3600" b="1"/>
            </a:br>
            <a:r>
              <a:rPr lang="vi-VN" sz="3600" b="1"/>
              <a:t>Selenium 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DD0E0-D40E-420A-9C38-741DE176A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355" y="2566923"/>
            <a:ext cx="4768645" cy="345785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vi-VN" u="sng"/>
              <a:t>Thành viên Nhóm 1:</a:t>
            </a:r>
          </a:p>
          <a:p>
            <a:pPr marL="914400" lvl="1" indent="-457200" algn="l">
              <a:lnSpc>
                <a:spcPct val="150000"/>
              </a:lnSpc>
              <a:buAutoNum type="arabicPeriod"/>
            </a:pPr>
            <a:r>
              <a:rPr lang="vi-VN"/>
              <a:t>Nguyễn Văn Nam</a:t>
            </a:r>
          </a:p>
          <a:p>
            <a:pPr marL="914400" lvl="1" indent="-457200" algn="l">
              <a:lnSpc>
                <a:spcPct val="150000"/>
              </a:lnSpc>
              <a:buAutoNum type="arabicPeriod"/>
            </a:pPr>
            <a:r>
              <a:rPr lang="vi-VN"/>
              <a:t>Nguyễn Trọng Huy</a:t>
            </a:r>
          </a:p>
          <a:p>
            <a:pPr marL="914400" lvl="1" indent="-457200" algn="l">
              <a:lnSpc>
                <a:spcPct val="150000"/>
              </a:lnSpc>
              <a:buAutoNum type="arabicPeriod"/>
            </a:pPr>
            <a:r>
              <a:rPr lang="vi-VN"/>
              <a:t>Hà Qúy Đức</a:t>
            </a:r>
          </a:p>
          <a:p>
            <a:pPr marL="0" lvl="1" algn="l">
              <a:lnSpc>
                <a:spcPct val="150000"/>
              </a:lnSpc>
            </a:pPr>
            <a:r>
              <a:rPr lang="vi-VN" u="sng"/>
              <a:t>Lớp</a:t>
            </a:r>
            <a:r>
              <a:rPr lang="vi-VN"/>
              <a:t>: D13CNPM4</a:t>
            </a:r>
          </a:p>
          <a:p>
            <a:pPr marL="0" lvl="1" algn="l">
              <a:lnSpc>
                <a:spcPct val="150000"/>
              </a:lnSpc>
            </a:pPr>
            <a:r>
              <a:rPr lang="vi-VN" u="sng"/>
              <a:t>Giảng viên giảng dạy</a:t>
            </a:r>
            <a:r>
              <a:rPr lang="vi-VN"/>
              <a:t>: TS. Lê Trang Linh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1533F-D569-4C7C-92D2-8F48ED8EC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349" y="2245395"/>
            <a:ext cx="4123072" cy="388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2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9122-78F1-40A8-B022-A5DEB4EC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256"/>
          </a:xfrm>
        </p:spPr>
        <p:txBody>
          <a:bodyPr>
            <a:normAutofit/>
          </a:bodyPr>
          <a:lstStyle/>
          <a:p>
            <a:r>
              <a:rPr lang="vi-VN" sz="3200" b="1"/>
              <a:t>1. Giới thiệu công cụ kiểm thử tự động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A4CB7-26CF-433E-B272-91F5A42F3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382"/>
            <a:ext cx="5729748" cy="560438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vi-VN" sz="1800" b="1"/>
              <a:t>1.1. Kiểu thử tự động là gì?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vi-VN" sz="1800"/>
              <a:t>Là xử lý một cách tự động các bước thực hiện các testcase.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vi-VN" sz="1800"/>
              <a:t>Là một kỹ thuật tự động trong đó người kiểm thử có thể dụng các tập lệnh và phần mềm để kiểm thử.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vi-VN" sz="1800"/>
              <a:t>Giúp giảm chi phí kiểu thử thông qua các công cụ phần mềm.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1800" b="1"/>
              <a:t>1.2. Quy trình kiểm thử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vi-VN" sz="1800"/>
              <a:t>Tester sử dụng kích bản tự động và thực thi các script để chạy ứng dụng với sự giúp sức của automation tool.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A1711-B395-4FDB-BEAC-D2A8766F7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576" y="3864077"/>
            <a:ext cx="5057775" cy="2369575"/>
          </a:xfrm>
          <a:prstGeom prst="rect">
            <a:avLst/>
          </a:prstGeom>
        </p:spPr>
      </p:pic>
      <p:pic>
        <p:nvPicPr>
          <p:cNvPr id="3076" name="Picture 4" descr="Automation Test Archives - itmscoaching.com">
            <a:extLst>
              <a:ext uri="{FF2B5EF4-FFF2-40B4-BE49-F238E27FC236}">
                <a16:creationId xmlns:a16="http://schemas.microsoft.com/office/drawing/2014/main" id="{6ECF3038-481C-4CC2-A1A5-74C218D2A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323" y="1382354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27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D0C5-F25B-4804-B66D-B35B6AFD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599767"/>
          </a:xfrm>
        </p:spPr>
        <p:txBody>
          <a:bodyPr>
            <a:normAutofit/>
          </a:bodyPr>
          <a:lstStyle/>
          <a:p>
            <a:r>
              <a:rPr lang="vi-VN" sz="3200" b="1"/>
              <a:t>1. Giới thiệu công cụ kiểm thử tự động</a:t>
            </a:r>
            <a:endParaRPr lang="vi-VN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CE015-7291-4E0C-A183-70AA2C758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2889"/>
            <a:ext cx="10960510" cy="575187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vi-VN" sz="1800" b="1"/>
              <a:t>1.3. Mục đích kiểm thử</a:t>
            </a:r>
          </a:p>
          <a:p>
            <a:pPr algn="just">
              <a:lnSpc>
                <a:spcPct val="160000"/>
              </a:lnSpc>
              <a:buFontTx/>
              <a:buChar char="-"/>
            </a:pPr>
            <a:r>
              <a:rPr lang="vi-VN" sz="1800"/>
              <a:t>Giảm bớt công sức và thời gian thực hiện quá trình kiểm thử, tăng độ tin cậy.</a:t>
            </a:r>
          </a:p>
          <a:p>
            <a:pPr algn="just">
              <a:lnSpc>
                <a:spcPct val="160000"/>
              </a:lnSpc>
              <a:buFontTx/>
              <a:buChar char="-"/>
            </a:pPr>
            <a:r>
              <a:rPr lang="vi-VN" sz="1800"/>
              <a:t>Rèn luyện kỹ năng lập trình cho kiểm thử viên, giảm sự nhàm chán.</a:t>
            </a:r>
          </a:p>
          <a:p>
            <a:pPr algn="just">
              <a:lnSpc>
                <a:spcPct val="160000"/>
              </a:lnSpc>
              <a:buFontTx/>
              <a:buChar char="-"/>
            </a:pPr>
            <a:r>
              <a:rPr lang="vi-VN" sz="1800"/>
              <a:t>Giảm chi phí cho tổng quá trình kiểm thử.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vi-VN" sz="1800" b="1"/>
              <a:t>1.4. Khi nào cần kiểm thử tự động</a:t>
            </a:r>
          </a:p>
          <a:p>
            <a:pPr algn="just">
              <a:lnSpc>
                <a:spcPct val="160000"/>
              </a:lnSpc>
              <a:buFontTx/>
              <a:buChar char="-"/>
            </a:pPr>
            <a:r>
              <a:rPr lang="vi-VN" sz="1800"/>
              <a:t>Khi số lượng testcase quá nhiều mà kiểm thử viên không thể hoàn tất trong thời gian cụ thể.</a:t>
            </a:r>
          </a:p>
          <a:p>
            <a:pPr algn="just">
              <a:lnSpc>
                <a:spcPct val="160000"/>
              </a:lnSpc>
              <a:buFontTx/>
              <a:buChar char="-"/>
            </a:pPr>
            <a:r>
              <a:rPr lang="vi-VN" sz="1800"/>
              <a:t>Nâng cấp phần mềm, kiểm tra lại các tính năng đã chạy tốt và những tính năng đã sửa.</a:t>
            </a:r>
          </a:p>
          <a:p>
            <a:pPr algn="just">
              <a:lnSpc>
                <a:spcPct val="160000"/>
              </a:lnSpc>
              <a:buFontTx/>
              <a:buChar char="-"/>
            </a:pPr>
            <a:r>
              <a:rPr lang="vi-VN" sz="1800"/>
              <a:t>Đo tốc độ trung bình xử lý một yêu cầu của Web server.</a:t>
            </a:r>
          </a:p>
          <a:p>
            <a:pPr algn="just">
              <a:lnSpc>
                <a:spcPct val="160000"/>
              </a:lnSpc>
              <a:buFontTx/>
              <a:buChar char="-"/>
            </a:pPr>
            <a:r>
              <a:rPr lang="vi-VN" sz="1800"/>
              <a:t>Xác định cấu hình máy thấp nhất mà phần mềm vẫn có thể hoạt động tốt.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vi-VN" sz="1800" b="1"/>
              <a:t>1.5. Một số công cụ kiểm thử tự động</a:t>
            </a:r>
          </a:p>
          <a:p>
            <a:pPr algn="just">
              <a:lnSpc>
                <a:spcPct val="160000"/>
              </a:lnSpc>
              <a:buFontTx/>
              <a:buChar char="-"/>
            </a:pPr>
            <a:r>
              <a:rPr lang="vi-VN" sz="1800"/>
              <a:t>Selenium IDE, QuickTest Pro, TestComplete, SilkTest, WinRunner, ...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vi-VN" sz="1800"/>
          </a:p>
        </p:txBody>
      </p:sp>
    </p:spTree>
    <p:extLst>
      <p:ext uri="{BB962C8B-B14F-4D97-AF65-F5344CB8AC3E}">
        <p14:creationId xmlns:p14="http://schemas.microsoft.com/office/powerpoint/2010/main" val="363676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6C03-26E9-480A-A9CE-682653B7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10744200" cy="847808"/>
          </a:xfrm>
        </p:spPr>
        <p:txBody>
          <a:bodyPr>
            <a:normAutofit/>
          </a:bodyPr>
          <a:lstStyle/>
          <a:p>
            <a:r>
              <a:rPr lang="vi-VN" sz="3200" b="1"/>
              <a:t>2. Tổng quan về công cụ kiểm thử Selenium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3365C-5975-4CF2-A980-DB1BA47B5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24947"/>
            <a:ext cx="6136432" cy="49172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vi-VN" sz="1800" b="1"/>
              <a:t>2.1. Giới thiệu về Selenium và Selenium IDE</a:t>
            </a:r>
          </a:p>
          <a:p>
            <a:pPr algn="just">
              <a:lnSpc>
                <a:spcPct val="160000"/>
              </a:lnSpc>
            </a:pPr>
            <a:r>
              <a:rPr lang="vi-VN" sz="1800"/>
              <a:t>Selenium (viết tắt SE) là công cụ kiểm thử phần mềm tự động.</a:t>
            </a:r>
          </a:p>
          <a:p>
            <a:pPr algn="just">
              <a:lnSpc>
                <a:spcPct val="160000"/>
              </a:lnSpc>
            </a:pPr>
            <a:r>
              <a:rPr lang="vi-VN" sz="1800"/>
              <a:t>Selenium IDE là một add-on của trình duyệt, tạo ra một test case nhanh chóng thông qua chức năng record-playback của IDE.</a:t>
            </a:r>
          </a:p>
          <a:p>
            <a:pPr algn="just">
              <a:lnSpc>
                <a:spcPct val="160000"/>
              </a:lnSpc>
            </a:pPr>
            <a:r>
              <a:rPr lang="vi-VN" sz="1800"/>
              <a:t>Hỗ trợ kiểm tra cho các ứng dụng chạy trên nền web.</a:t>
            </a:r>
          </a:p>
          <a:p>
            <a:pPr algn="just">
              <a:lnSpc>
                <a:spcPct val="160000"/>
              </a:lnSpc>
            </a:pPr>
            <a:r>
              <a:rPr lang="vi-VN" sz="1800"/>
              <a:t>Hỗ trợ trên hệ điều hành như window, mac, ...</a:t>
            </a:r>
          </a:p>
          <a:p>
            <a:pPr algn="just">
              <a:lnSpc>
                <a:spcPct val="160000"/>
              </a:lnSpc>
            </a:pPr>
            <a:r>
              <a:rPr lang="vi-VN" sz="1800"/>
              <a:t>Hỗ trợ một số lớn các ngôn ngữ lập trình: C#, Java, Python, ...</a:t>
            </a:r>
          </a:p>
        </p:txBody>
      </p:sp>
      <p:pic>
        <p:nvPicPr>
          <p:cNvPr id="4" name="Picture 6" descr="https://images.viblo.asia/full/97708c29-bf72-47ec-9b78-66c8823f504a.jpg">
            <a:extLst>
              <a:ext uri="{FF2B5EF4-FFF2-40B4-BE49-F238E27FC236}">
                <a16:creationId xmlns:a16="http://schemas.microsoft.com/office/drawing/2014/main" id="{E0A4B0AD-EBD8-4783-9B19-1E97B41C4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033" y="1424408"/>
            <a:ext cx="5318448" cy="481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22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992B-37C2-481D-B616-DB5ADCF4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>
            <a:normAutofit/>
          </a:bodyPr>
          <a:lstStyle/>
          <a:p>
            <a:pPr algn="just"/>
            <a:r>
              <a:rPr lang="vi-VN" sz="3200" b="1"/>
              <a:t>2. Tổng quan về công cụ kiểm thử Selenium IDE</a:t>
            </a:r>
            <a:endParaRPr lang="vi-VN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69AF-3F93-4435-BE48-980CC807E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7"/>
            <a:ext cx="6333639" cy="5068160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vi-VN" sz="1800" b="1"/>
              <a:t>2.2. Các thành phần của Selenuim</a:t>
            </a:r>
          </a:p>
          <a:p>
            <a:pPr algn="just">
              <a:lnSpc>
                <a:spcPct val="160000"/>
              </a:lnSpc>
              <a:buFontTx/>
              <a:buChar char="-"/>
            </a:pPr>
            <a:r>
              <a:rPr lang="vi-VN" sz="1800"/>
              <a:t>Selenuim IDE: công cụ tích hợp trên trình duyệt, hỗ trợ Record các thao tác để tạo thành các kịch bản kiểm thử và PlayBack trên các trình duyệt khác.</a:t>
            </a:r>
          </a:p>
          <a:p>
            <a:pPr algn="just">
              <a:lnSpc>
                <a:spcPct val="160000"/>
              </a:lnSpc>
              <a:buFontTx/>
              <a:buChar char="-"/>
            </a:pPr>
            <a:r>
              <a:rPr lang="vi-VN" sz="1800"/>
              <a:t>Selenium RC: hỗ trợ thực hiện các công việc kiểm tra phức tạp với các câu lệnh.</a:t>
            </a:r>
          </a:p>
          <a:p>
            <a:pPr algn="just">
              <a:lnSpc>
                <a:spcPct val="160000"/>
              </a:lnSpc>
              <a:buFontTx/>
              <a:buChar char="-"/>
            </a:pPr>
            <a:r>
              <a:rPr lang="vi-VN" sz="1800"/>
              <a:t>Selenium WebDriver: là bộ thư viện API giúp xây dựng ca kiểm thử trên nền tảng của ngôn ngữ lập trình</a:t>
            </a:r>
          </a:p>
          <a:p>
            <a:pPr algn="just">
              <a:lnSpc>
                <a:spcPct val="160000"/>
              </a:lnSpc>
              <a:buFontTx/>
              <a:buChar char="-"/>
            </a:pPr>
            <a:r>
              <a:rPr lang="vi-VN" sz="1800"/>
              <a:t>Selenium Grid: hỗ trợ thực hiện kiểm thử trên các trình duyệt song song mà không cần chỉnh sửa kịch bản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D674C-155D-4FEA-9565-FF579BF9D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839" y="2518611"/>
            <a:ext cx="5038464" cy="234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8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D261-3427-47B2-8E9D-3AB45C2B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7933"/>
          </a:xfrm>
        </p:spPr>
        <p:txBody>
          <a:bodyPr>
            <a:normAutofit/>
          </a:bodyPr>
          <a:lstStyle/>
          <a:p>
            <a:r>
              <a:rPr lang="vi-VN" sz="3200" b="1"/>
              <a:t>2. Tổng quan về công cụ kiểm thử Selenium IDE</a:t>
            </a:r>
            <a:endParaRPr lang="vi-VN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15E00-8855-4C18-8251-F33B1A3F5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875" y="1179871"/>
            <a:ext cx="6351331" cy="531300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vi-VN" sz="1800" b="1"/>
              <a:t>2.3. Môi trường và công nghệ hỗ trợ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1800" b="1"/>
              <a:t>2.3.1. Trình duyệt hỗ trợ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vi-VN" sz="1800"/>
              <a:t>Đối với Selenium thì hỗ trợ trên các trình duyệt như Google Chorme, Sarafi, Firefox, ...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vi-VN" sz="1800"/>
              <a:t>Đối với Selenium IDE thì hỗ trợ trên Google Chorme, Firefox.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1800" b="1"/>
              <a:t>2.3.2. Hệ điều hành hỗ trợ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1800"/>
              <a:t>Windows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1800"/>
              <a:t>Mac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1800"/>
              <a:t>OS X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1800"/>
              <a:t>Linux</a:t>
            </a:r>
            <a:r>
              <a:rPr lang="vi-VN" sz="1800" b="1"/>
              <a:t>				</a:t>
            </a:r>
            <a:endParaRPr lang="vi-VN" sz="1800"/>
          </a:p>
        </p:txBody>
      </p:sp>
      <p:pic>
        <p:nvPicPr>
          <p:cNvPr id="4098" name="Picture 2" descr="Selenium: aprenda a automatizar seus testes de aceitação">
            <a:extLst>
              <a:ext uri="{FF2B5EF4-FFF2-40B4-BE49-F238E27FC236}">
                <a16:creationId xmlns:a16="http://schemas.microsoft.com/office/drawing/2014/main" id="{B649734E-96B3-4AEB-AFCE-C70D543B1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35" y="1731399"/>
            <a:ext cx="4638675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95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598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Nhóm 1 Kiểm thử ứng dụng web với phần mềm  Selenium IDE</vt:lpstr>
      <vt:lpstr>1. Giới thiệu công cụ kiểm thử tự động</vt:lpstr>
      <vt:lpstr>1. Giới thiệu công cụ kiểm thử tự động</vt:lpstr>
      <vt:lpstr>2. Tổng quan về công cụ kiểm thử Selenium IDE</vt:lpstr>
      <vt:lpstr>2. Tổng quan về công cụ kiểm thử Selenium IDE</vt:lpstr>
      <vt:lpstr>2. Tổng quan về công cụ kiểm thử Selenium 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1 Kiểm thử ứng dụng web với phần mềm Selenium IDE</dc:title>
  <dc:creator>Nam Nguyễn Văn</dc:creator>
  <cp:lastModifiedBy>Nam Nguyễn Văn</cp:lastModifiedBy>
  <cp:revision>2</cp:revision>
  <dcterms:created xsi:type="dcterms:W3CDTF">2021-11-29T11:38:43Z</dcterms:created>
  <dcterms:modified xsi:type="dcterms:W3CDTF">2021-11-29T15:34:20Z</dcterms:modified>
</cp:coreProperties>
</file>